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4.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5.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notesSlides/notesSlide6.xml" ContentType="application/vnd.openxmlformats-officedocument.presentationml.notesSlide+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7.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notesSlides/notesSlide8.xml" ContentType="application/vnd.openxmlformats-officedocument.presentationml.notesSlide+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notesSlides/notesSlide9.xml" ContentType="application/vnd.openxmlformats-officedocument.presentationml.notesSlide+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notesSlides/notesSlide10.xml" ContentType="application/vnd.openxmlformats-officedocument.presentationml.notesSlide+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notesSlides/notesSlide11.xml" ContentType="application/vnd.openxmlformats-officedocument.presentationml.notesSlide+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notesSlides/notesSlide12.xml" ContentType="application/vnd.openxmlformats-officedocument.presentationml.notesSlide+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notesSlides/notesSlide32.xml" ContentType="application/vnd.openxmlformats-officedocument.presentationml.notesSlide+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notesSlides/notesSlide33.xml" ContentType="application/vnd.openxmlformats-officedocument.presentationml.notesSlide+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notesSlides/notesSlide34.xml" ContentType="application/vnd.openxmlformats-officedocument.presentationml.notesSlide+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notesSlides/notesSlide53.xml" ContentType="application/vnd.openxmlformats-officedocument.presentationml.notesSlide+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notesSlides/notesSlide54.xml" ContentType="application/vnd.openxmlformats-officedocument.presentationml.notesSlide+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notesSlides/notesSlide65.xml" ContentType="application/vnd.openxmlformats-officedocument.presentationml.notesSlide+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notesSlides/notesSlide66.xml" ContentType="application/vnd.openxmlformats-officedocument.presentationml.notesSlide+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notesSlides/notesSlide80.xml" ContentType="application/vnd.openxmlformats-officedocument.presentationml.notesSlide+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notesSlides/notesSlide81.xml" ContentType="application/vnd.openxmlformats-officedocument.presentationml.notesSlide+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notesSlides/notesSlide82.xml" ContentType="application/vnd.openxmlformats-officedocument.presentationml.notesSlide+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7"/>
  </p:notesMasterIdLst>
  <p:handoutMasterIdLst>
    <p:handoutMasterId r:id="rId178"/>
  </p:handoutMasterIdLst>
  <p:sldIdLst>
    <p:sldId id="534" r:id="rId5"/>
    <p:sldId id="263" r:id="rId6"/>
    <p:sldId id="543" r:id="rId7"/>
    <p:sldId id="262" r:id="rId8"/>
    <p:sldId id="275" r:id="rId9"/>
    <p:sldId id="549" r:id="rId10"/>
    <p:sldId id="551" r:id="rId11"/>
    <p:sldId id="556" r:id="rId12"/>
    <p:sldId id="582" r:id="rId13"/>
    <p:sldId id="524" r:id="rId14"/>
    <p:sldId id="523" r:id="rId15"/>
    <p:sldId id="525" r:id="rId16"/>
    <p:sldId id="526" r:id="rId17"/>
    <p:sldId id="527" r:id="rId18"/>
    <p:sldId id="528" r:id="rId19"/>
    <p:sldId id="529" r:id="rId20"/>
    <p:sldId id="530" r:id="rId21"/>
    <p:sldId id="531" r:id="rId22"/>
    <p:sldId id="532" r:id="rId23"/>
    <p:sldId id="533" r:id="rId24"/>
    <p:sldId id="545" r:id="rId25"/>
    <p:sldId id="547" r:id="rId26"/>
    <p:sldId id="557" r:id="rId27"/>
    <p:sldId id="558" r:id="rId28"/>
    <p:sldId id="559" r:id="rId29"/>
    <p:sldId id="560" r:id="rId30"/>
    <p:sldId id="561" r:id="rId31"/>
    <p:sldId id="562" r:id="rId32"/>
    <p:sldId id="563" r:id="rId33"/>
    <p:sldId id="564" r:id="rId34"/>
    <p:sldId id="565" r:id="rId35"/>
    <p:sldId id="546" r:id="rId36"/>
    <p:sldId id="566" r:id="rId37"/>
    <p:sldId id="548" r:id="rId38"/>
    <p:sldId id="567" r:id="rId39"/>
    <p:sldId id="568" r:id="rId40"/>
    <p:sldId id="620" r:id="rId41"/>
    <p:sldId id="569" r:id="rId42"/>
    <p:sldId id="583" r:id="rId43"/>
    <p:sldId id="490" r:id="rId44"/>
    <p:sldId id="491" r:id="rId45"/>
    <p:sldId id="584" r:id="rId46"/>
    <p:sldId id="585" r:id="rId47"/>
    <p:sldId id="586" r:id="rId48"/>
    <p:sldId id="587" r:id="rId49"/>
    <p:sldId id="588" r:id="rId50"/>
    <p:sldId id="589" r:id="rId51"/>
    <p:sldId id="590" r:id="rId52"/>
    <p:sldId id="591" r:id="rId53"/>
    <p:sldId id="500" r:id="rId54"/>
    <p:sldId id="501" r:id="rId55"/>
    <p:sldId id="502" r:id="rId56"/>
    <p:sldId id="503" r:id="rId57"/>
    <p:sldId id="504" r:id="rId58"/>
    <p:sldId id="505" r:id="rId59"/>
    <p:sldId id="507" r:id="rId60"/>
    <p:sldId id="506" r:id="rId61"/>
    <p:sldId id="508" r:id="rId62"/>
    <p:sldId id="509" r:id="rId63"/>
    <p:sldId id="510" r:id="rId64"/>
    <p:sldId id="511" r:id="rId65"/>
    <p:sldId id="592" r:id="rId66"/>
    <p:sldId id="577" r:id="rId67"/>
    <p:sldId id="555" r:id="rId68"/>
    <p:sldId id="576" r:id="rId69"/>
    <p:sldId id="572" r:id="rId70"/>
    <p:sldId id="579" r:id="rId71"/>
    <p:sldId id="578" r:id="rId72"/>
    <p:sldId id="580" r:id="rId73"/>
    <p:sldId id="581" r:id="rId74"/>
    <p:sldId id="573" r:id="rId75"/>
    <p:sldId id="574" r:id="rId76"/>
    <p:sldId id="575" r:id="rId77"/>
    <p:sldId id="613" r:id="rId78"/>
    <p:sldId id="614" r:id="rId79"/>
    <p:sldId id="615" r:id="rId80"/>
    <p:sldId id="616" r:id="rId81"/>
    <p:sldId id="617" r:id="rId82"/>
    <p:sldId id="618" r:id="rId83"/>
    <p:sldId id="489" r:id="rId84"/>
    <p:sldId id="619" r:id="rId85"/>
    <p:sldId id="612" r:id="rId86"/>
    <p:sldId id="512" r:id="rId87"/>
    <p:sldId id="513" r:id="rId88"/>
    <p:sldId id="514" r:id="rId89"/>
    <p:sldId id="515" r:id="rId90"/>
    <p:sldId id="516" r:id="rId91"/>
    <p:sldId id="517" r:id="rId92"/>
    <p:sldId id="518" r:id="rId93"/>
    <p:sldId id="519" r:id="rId94"/>
    <p:sldId id="520" r:id="rId95"/>
    <p:sldId id="521" r:id="rId96"/>
    <p:sldId id="522" r:id="rId97"/>
    <p:sldId id="417" r:id="rId98"/>
    <p:sldId id="429" r:id="rId99"/>
    <p:sldId id="413" r:id="rId100"/>
    <p:sldId id="458" r:id="rId101"/>
    <p:sldId id="468" r:id="rId102"/>
    <p:sldId id="469" r:id="rId103"/>
    <p:sldId id="470" r:id="rId104"/>
    <p:sldId id="593" r:id="rId105"/>
    <p:sldId id="594" r:id="rId106"/>
    <p:sldId id="595" r:id="rId107"/>
    <p:sldId id="596" r:id="rId108"/>
    <p:sldId id="597" r:id="rId109"/>
    <p:sldId id="598" r:id="rId110"/>
    <p:sldId id="599" r:id="rId111"/>
    <p:sldId id="600" r:id="rId112"/>
    <p:sldId id="601" r:id="rId113"/>
    <p:sldId id="602" r:id="rId114"/>
    <p:sldId id="603" r:id="rId115"/>
    <p:sldId id="604" r:id="rId116"/>
    <p:sldId id="473" r:id="rId117"/>
    <p:sldId id="474" r:id="rId118"/>
    <p:sldId id="475" r:id="rId119"/>
    <p:sldId id="476" r:id="rId120"/>
    <p:sldId id="477" r:id="rId121"/>
    <p:sldId id="478" r:id="rId122"/>
    <p:sldId id="479" r:id="rId123"/>
    <p:sldId id="480" r:id="rId124"/>
    <p:sldId id="488" r:id="rId125"/>
    <p:sldId id="487" r:id="rId126"/>
    <p:sldId id="498" r:id="rId127"/>
    <p:sldId id="499" r:id="rId128"/>
    <p:sldId id="607" r:id="rId129"/>
    <p:sldId id="608" r:id="rId130"/>
    <p:sldId id="609" r:id="rId131"/>
    <p:sldId id="610" r:id="rId132"/>
    <p:sldId id="611" r:id="rId133"/>
    <p:sldId id="446" r:id="rId134"/>
    <p:sldId id="605" r:id="rId135"/>
    <p:sldId id="448" r:id="rId136"/>
    <p:sldId id="449" r:id="rId137"/>
    <p:sldId id="450" r:id="rId138"/>
    <p:sldId id="451" r:id="rId139"/>
    <p:sldId id="452" r:id="rId140"/>
    <p:sldId id="454" r:id="rId141"/>
    <p:sldId id="606" r:id="rId142"/>
    <p:sldId id="455" r:id="rId143"/>
    <p:sldId id="456" r:id="rId144"/>
    <p:sldId id="453" r:id="rId145"/>
    <p:sldId id="457" r:id="rId146"/>
    <p:sldId id="411" r:id="rId147"/>
    <p:sldId id="445" r:id="rId148"/>
    <p:sldId id="471" r:id="rId149"/>
    <p:sldId id="472" r:id="rId150"/>
    <p:sldId id="492" r:id="rId151"/>
    <p:sldId id="497" r:id="rId152"/>
    <p:sldId id="496" r:id="rId153"/>
    <p:sldId id="495" r:id="rId154"/>
    <p:sldId id="494" r:id="rId155"/>
    <p:sldId id="493" r:id="rId156"/>
    <p:sldId id="447" r:id="rId157"/>
    <p:sldId id="481" r:id="rId158"/>
    <p:sldId id="482" r:id="rId159"/>
    <p:sldId id="483" r:id="rId160"/>
    <p:sldId id="484" r:id="rId161"/>
    <p:sldId id="485" r:id="rId162"/>
    <p:sldId id="443" r:id="rId163"/>
    <p:sldId id="462" r:id="rId164"/>
    <p:sldId id="463" r:id="rId165"/>
    <p:sldId id="464" r:id="rId166"/>
    <p:sldId id="465" r:id="rId167"/>
    <p:sldId id="466" r:id="rId168"/>
    <p:sldId id="467" r:id="rId169"/>
    <p:sldId id="444" r:id="rId170"/>
    <p:sldId id="459" r:id="rId171"/>
    <p:sldId id="460" r:id="rId172"/>
    <p:sldId id="461" r:id="rId173"/>
    <p:sldId id="552" r:id="rId174"/>
    <p:sldId id="554" r:id="rId175"/>
    <p:sldId id="553" r:id="rId176"/>
  </p:sldIdLst>
  <p:sldSz cx="12192000" cy="6858000"/>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EA3"/>
    <a:srgbClr val="945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73E8B-A5BB-4C89-BAE6-E2F399ADD516}" v="535" dt="2025-05-14T19:54:36.53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20" autoAdjust="0"/>
  </p:normalViewPr>
  <p:slideViewPr>
    <p:cSldViewPr snapToGrid="0">
      <p:cViewPr varScale="1">
        <p:scale>
          <a:sx n="54" d="100"/>
          <a:sy n="54" d="100"/>
        </p:scale>
        <p:origin x="24" y="52"/>
      </p:cViewPr>
      <p:guideLst/>
    </p:cSldViewPr>
  </p:slideViewPr>
  <p:outlineViewPr>
    <p:cViewPr>
      <p:scale>
        <a:sx n="33" d="100"/>
        <a:sy n="33" d="100"/>
      </p:scale>
      <p:origin x="0" y="-1012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tableStyles" Target="tableStyle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notesMaster" Target="notesMasters/notesMaster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uter Renkema" userId="24dd7e4c-deaa-41e2-9edc-2813ddddaa1c" providerId="ADAL" clId="{B1773E8B-A5BB-4C89-BAE6-E2F399ADD516}"/>
    <pc:docChg chg="undo custSel addSld delSld modSld sldOrd">
      <pc:chgData name="Wouter Renkema" userId="24dd7e4c-deaa-41e2-9edc-2813ddddaa1c" providerId="ADAL" clId="{B1773E8B-A5BB-4C89-BAE6-E2F399ADD516}" dt="2025-05-14T19:58:59.751" v="6175" actId="6549"/>
      <pc:docMkLst>
        <pc:docMk/>
      </pc:docMkLst>
      <pc:sldChg chg="del">
        <pc:chgData name="Wouter Renkema" userId="24dd7e4c-deaa-41e2-9edc-2813ddddaa1c" providerId="ADAL" clId="{B1773E8B-A5BB-4C89-BAE6-E2F399ADD516}" dt="2025-04-06T16:59:18.598" v="641" actId="47"/>
        <pc:sldMkLst>
          <pc:docMk/>
          <pc:sldMk cId="4091093734" sldId="259"/>
        </pc:sldMkLst>
      </pc:sldChg>
      <pc:sldChg chg="del">
        <pc:chgData name="Wouter Renkema" userId="24dd7e4c-deaa-41e2-9edc-2813ddddaa1c" providerId="ADAL" clId="{B1773E8B-A5BB-4C89-BAE6-E2F399ADD516}" dt="2025-04-05T12:26:34.178" v="294" actId="47"/>
        <pc:sldMkLst>
          <pc:docMk/>
          <pc:sldMk cId="3025004381" sldId="260"/>
        </pc:sldMkLst>
      </pc:sldChg>
      <pc:sldChg chg="addSp delSp modSp del mod">
        <pc:chgData name="Wouter Renkema" userId="24dd7e4c-deaa-41e2-9edc-2813ddddaa1c" providerId="ADAL" clId="{B1773E8B-A5BB-4C89-BAE6-E2F399ADD516}" dt="2025-05-11T18:52:30.575" v="5558" actId="2696"/>
        <pc:sldMkLst>
          <pc:docMk/>
          <pc:sldMk cId="3340316532" sldId="261"/>
        </pc:sldMkLst>
      </pc:sldChg>
      <pc:sldChg chg="modSp mod">
        <pc:chgData name="Wouter Renkema" userId="24dd7e4c-deaa-41e2-9edc-2813ddddaa1c" providerId="ADAL" clId="{B1773E8B-A5BB-4C89-BAE6-E2F399ADD516}" dt="2025-05-14T19:44:31.946" v="6077" actId="20577"/>
        <pc:sldMkLst>
          <pc:docMk/>
          <pc:sldMk cId="3148292014" sldId="263"/>
        </pc:sldMkLst>
        <pc:spChg chg="mod">
          <ac:chgData name="Wouter Renkema" userId="24dd7e4c-deaa-41e2-9edc-2813ddddaa1c" providerId="ADAL" clId="{B1773E8B-A5BB-4C89-BAE6-E2F399ADD516}" dt="2025-05-14T19:44:31.946" v="6077" actId="20577"/>
          <ac:spMkLst>
            <pc:docMk/>
            <pc:sldMk cId="3148292014" sldId="263"/>
            <ac:spMk id="2" creationId="{D9DAF1D3-87A5-901A-029A-D6B6DF6D01A6}"/>
          </ac:spMkLst>
        </pc:spChg>
      </pc:sldChg>
      <pc:sldChg chg="del">
        <pc:chgData name="Wouter Renkema" userId="24dd7e4c-deaa-41e2-9edc-2813ddddaa1c" providerId="ADAL" clId="{B1773E8B-A5BB-4C89-BAE6-E2F399ADD516}" dt="2025-04-05T12:00:08.670" v="30" actId="47"/>
        <pc:sldMkLst>
          <pc:docMk/>
          <pc:sldMk cId="1997099509" sldId="270"/>
        </pc:sldMkLst>
      </pc:sldChg>
      <pc:sldChg chg="del">
        <pc:chgData name="Wouter Renkema" userId="24dd7e4c-deaa-41e2-9edc-2813ddddaa1c" providerId="ADAL" clId="{B1773E8B-A5BB-4C89-BAE6-E2F399ADD516}" dt="2025-04-05T12:26:48.834" v="322" actId="47"/>
        <pc:sldMkLst>
          <pc:docMk/>
          <pc:sldMk cId="1726809096" sldId="273"/>
        </pc:sldMkLst>
      </pc:sldChg>
      <pc:sldChg chg="modSp mod">
        <pc:chgData name="Wouter Renkema" userId="24dd7e4c-deaa-41e2-9edc-2813ddddaa1c" providerId="ADAL" clId="{B1773E8B-A5BB-4C89-BAE6-E2F399ADD516}" dt="2025-04-05T11:58:33.935" v="1" actId="20577"/>
        <pc:sldMkLst>
          <pc:docMk/>
          <pc:sldMk cId="539775544" sldId="275"/>
        </pc:sldMkLst>
        <pc:spChg chg="mod">
          <ac:chgData name="Wouter Renkema" userId="24dd7e4c-deaa-41e2-9edc-2813ddddaa1c" providerId="ADAL" clId="{B1773E8B-A5BB-4C89-BAE6-E2F399ADD516}" dt="2025-04-05T11:58:33.935" v="1" actId="20577"/>
          <ac:spMkLst>
            <pc:docMk/>
            <pc:sldMk cId="539775544" sldId="275"/>
            <ac:spMk id="2" creationId="{D9DAF1D3-87A5-901A-029A-D6B6DF6D01A6}"/>
          </ac:spMkLst>
        </pc:spChg>
      </pc:sldChg>
      <pc:sldChg chg="del">
        <pc:chgData name="Wouter Renkema" userId="24dd7e4c-deaa-41e2-9edc-2813ddddaa1c" providerId="ADAL" clId="{B1773E8B-A5BB-4C89-BAE6-E2F399ADD516}" dt="2025-04-05T12:26:40.263" v="302" actId="47"/>
        <pc:sldMkLst>
          <pc:docMk/>
          <pc:sldMk cId="980854026" sldId="280"/>
        </pc:sldMkLst>
      </pc:sldChg>
      <pc:sldChg chg="del">
        <pc:chgData name="Wouter Renkema" userId="24dd7e4c-deaa-41e2-9edc-2813ddddaa1c" providerId="ADAL" clId="{B1773E8B-A5BB-4C89-BAE6-E2F399ADD516}" dt="2025-04-05T12:00:01.939" v="25" actId="47"/>
        <pc:sldMkLst>
          <pc:docMk/>
          <pc:sldMk cId="1690650317" sldId="285"/>
        </pc:sldMkLst>
      </pc:sldChg>
      <pc:sldChg chg="del">
        <pc:chgData name="Wouter Renkema" userId="24dd7e4c-deaa-41e2-9edc-2813ddddaa1c" providerId="ADAL" clId="{B1773E8B-A5BB-4C89-BAE6-E2F399ADD516}" dt="2025-04-05T12:26:40.781" v="303" actId="47"/>
        <pc:sldMkLst>
          <pc:docMk/>
          <pc:sldMk cId="3397461850" sldId="312"/>
        </pc:sldMkLst>
      </pc:sldChg>
      <pc:sldChg chg="del">
        <pc:chgData name="Wouter Renkema" userId="24dd7e4c-deaa-41e2-9edc-2813ddddaa1c" providerId="ADAL" clId="{B1773E8B-A5BB-4C89-BAE6-E2F399ADD516}" dt="2025-04-05T12:26:41.022" v="304" actId="47"/>
        <pc:sldMkLst>
          <pc:docMk/>
          <pc:sldMk cId="1411157452" sldId="313"/>
        </pc:sldMkLst>
      </pc:sldChg>
      <pc:sldChg chg="del">
        <pc:chgData name="Wouter Renkema" userId="24dd7e4c-deaa-41e2-9edc-2813ddddaa1c" providerId="ADAL" clId="{B1773E8B-A5BB-4C89-BAE6-E2F399ADD516}" dt="2025-04-05T12:26:41.309" v="305" actId="47"/>
        <pc:sldMkLst>
          <pc:docMk/>
          <pc:sldMk cId="2399658903" sldId="319"/>
        </pc:sldMkLst>
      </pc:sldChg>
      <pc:sldChg chg="del">
        <pc:chgData name="Wouter Renkema" userId="24dd7e4c-deaa-41e2-9edc-2813ddddaa1c" providerId="ADAL" clId="{B1773E8B-A5BB-4C89-BAE6-E2F399ADD516}" dt="2025-04-05T12:00:06.069" v="29" actId="47"/>
        <pc:sldMkLst>
          <pc:docMk/>
          <pc:sldMk cId="232493975" sldId="363"/>
        </pc:sldMkLst>
      </pc:sldChg>
      <pc:sldChg chg="del">
        <pc:chgData name="Wouter Renkema" userId="24dd7e4c-deaa-41e2-9edc-2813ddddaa1c" providerId="ADAL" clId="{B1773E8B-A5BB-4C89-BAE6-E2F399ADD516}" dt="2025-04-05T12:27:05.208" v="326" actId="47"/>
        <pc:sldMkLst>
          <pc:docMk/>
          <pc:sldMk cId="1637068659" sldId="412"/>
        </pc:sldMkLst>
      </pc:sldChg>
      <pc:sldChg chg="del">
        <pc:chgData name="Wouter Renkema" userId="24dd7e4c-deaa-41e2-9edc-2813ddddaa1c" providerId="ADAL" clId="{B1773E8B-A5BB-4C89-BAE6-E2F399ADD516}" dt="2025-05-12T08:18:05.726" v="5821" actId="2696"/>
        <pc:sldMkLst>
          <pc:docMk/>
          <pc:sldMk cId="534919858" sldId="413"/>
        </pc:sldMkLst>
      </pc:sldChg>
      <pc:sldChg chg="add del">
        <pc:chgData name="Wouter Renkema" userId="24dd7e4c-deaa-41e2-9edc-2813ddddaa1c" providerId="ADAL" clId="{B1773E8B-A5BB-4C89-BAE6-E2F399ADD516}" dt="2025-05-12T08:25:49.167" v="5931" actId="2696"/>
        <pc:sldMkLst>
          <pc:docMk/>
          <pc:sldMk cId="549253196" sldId="413"/>
        </pc:sldMkLst>
      </pc:sldChg>
      <pc:sldChg chg="add">
        <pc:chgData name="Wouter Renkema" userId="24dd7e4c-deaa-41e2-9edc-2813ddddaa1c" providerId="ADAL" clId="{B1773E8B-A5BB-4C89-BAE6-E2F399ADD516}" dt="2025-05-12T08:26:03.933" v="5932"/>
        <pc:sldMkLst>
          <pc:docMk/>
          <pc:sldMk cId="4239464802" sldId="413"/>
        </pc:sldMkLst>
      </pc:sldChg>
      <pc:sldChg chg="del">
        <pc:chgData name="Wouter Renkema" userId="24dd7e4c-deaa-41e2-9edc-2813ddddaa1c" providerId="ADAL" clId="{B1773E8B-A5BB-4C89-BAE6-E2F399ADD516}" dt="2025-04-05T11:59:56.807" v="19" actId="47"/>
        <pc:sldMkLst>
          <pc:docMk/>
          <pc:sldMk cId="3033912886" sldId="415"/>
        </pc:sldMkLst>
      </pc:sldChg>
      <pc:sldChg chg="del">
        <pc:chgData name="Wouter Renkema" userId="24dd7e4c-deaa-41e2-9edc-2813ddddaa1c" providerId="ADAL" clId="{B1773E8B-A5BB-4C89-BAE6-E2F399ADD516}" dt="2025-04-05T12:00:14.910" v="38" actId="47"/>
        <pc:sldMkLst>
          <pc:docMk/>
          <pc:sldMk cId="2253706194" sldId="416"/>
        </pc:sldMkLst>
      </pc:sldChg>
      <pc:sldChg chg="add">
        <pc:chgData name="Wouter Renkema" userId="24dd7e4c-deaa-41e2-9edc-2813ddddaa1c" providerId="ADAL" clId="{B1773E8B-A5BB-4C89-BAE6-E2F399ADD516}" dt="2025-05-12T08:26:03.933" v="5932"/>
        <pc:sldMkLst>
          <pc:docMk/>
          <pc:sldMk cId="90464729" sldId="417"/>
        </pc:sldMkLst>
      </pc:sldChg>
      <pc:sldChg chg="modSp add del">
        <pc:chgData name="Wouter Renkema" userId="24dd7e4c-deaa-41e2-9edc-2813ddddaa1c" providerId="ADAL" clId="{B1773E8B-A5BB-4C89-BAE6-E2F399ADD516}" dt="2025-05-12T08:25:49.167" v="5931" actId="2696"/>
        <pc:sldMkLst>
          <pc:docMk/>
          <pc:sldMk cId="549234582" sldId="417"/>
        </pc:sldMkLst>
      </pc:sldChg>
      <pc:sldChg chg="modSp del mod">
        <pc:chgData name="Wouter Renkema" userId="24dd7e4c-deaa-41e2-9edc-2813ddddaa1c" providerId="ADAL" clId="{B1773E8B-A5BB-4C89-BAE6-E2F399ADD516}" dt="2025-05-12T08:18:05.726" v="5821" actId="2696"/>
        <pc:sldMkLst>
          <pc:docMk/>
          <pc:sldMk cId="3544994522" sldId="417"/>
        </pc:sldMkLst>
      </pc:sldChg>
      <pc:sldChg chg="del">
        <pc:chgData name="Wouter Renkema" userId="24dd7e4c-deaa-41e2-9edc-2813ddddaa1c" providerId="ADAL" clId="{B1773E8B-A5BB-4C89-BAE6-E2F399ADD516}" dt="2025-04-05T11:59:59.120" v="22" actId="47"/>
        <pc:sldMkLst>
          <pc:docMk/>
          <pc:sldMk cId="2765130815" sldId="418"/>
        </pc:sldMkLst>
      </pc:sldChg>
      <pc:sldChg chg="del">
        <pc:chgData name="Wouter Renkema" userId="24dd7e4c-deaa-41e2-9edc-2813ddddaa1c" providerId="ADAL" clId="{B1773E8B-A5BB-4C89-BAE6-E2F399ADD516}" dt="2025-04-05T12:00:10.972" v="34" actId="47"/>
        <pc:sldMkLst>
          <pc:docMk/>
          <pc:sldMk cId="2525682120" sldId="419"/>
        </pc:sldMkLst>
      </pc:sldChg>
      <pc:sldChg chg="del">
        <pc:chgData name="Wouter Renkema" userId="24dd7e4c-deaa-41e2-9edc-2813ddddaa1c" providerId="ADAL" clId="{B1773E8B-A5BB-4C89-BAE6-E2F399ADD516}" dt="2025-04-05T12:00:09.139" v="31" actId="47"/>
        <pc:sldMkLst>
          <pc:docMk/>
          <pc:sldMk cId="1856303269" sldId="420"/>
        </pc:sldMkLst>
      </pc:sldChg>
      <pc:sldChg chg="del">
        <pc:chgData name="Wouter Renkema" userId="24dd7e4c-deaa-41e2-9edc-2813ddddaa1c" providerId="ADAL" clId="{B1773E8B-A5BB-4C89-BAE6-E2F399ADD516}" dt="2025-04-05T12:00:03.468" v="27" actId="47"/>
        <pc:sldMkLst>
          <pc:docMk/>
          <pc:sldMk cId="1515944276" sldId="421"/>
        </pc:sldMkLst>
      </pc:sldChg>
      <pc:sldChg chg="del">
        <pc:chgData name="Wouter Renkema" userId="24dd7e4c-deaa-41e2-9edc-2813ddddaa1c" providerId="ADAL" clId="{B1773E8B-A5BB-4C89-BAE6-E2F399ADD516}" dt="2025-04-05T12:00:13.862" v="37" actId="47"/>
        <pc:sldMkLst>
          <pc:docMk/>
          <pc:sldMk cId="3196602148" sldId="422"/>
        </pc:sldMkLst>
      </pc:sldChg>
      <pc:sldChg chg="del">
        <pc:chgData name="Wouter Renkema" userId="24dd7e4c-deaa-41e2-9edc-2813ddddaa1c" providerId="ADAL" clId="{B1773E8B-A5BB-4C89-BAE6-E2F399ADD516}" dt="2025-04-05T12:00:09.553" v="32" actId="47"/>
        <pc:sldMkLst>
          <pc:docMk/>
          <pc:sldMk cId="1688644040" sldId="423"/>
        </pc:sldMkLst>
      </pc:sldChg>
      <pc:sldChg chg="del">
        <pc:chgData name="Wouter Renkema" userId="24dd7e4c-deaa-41e2-9edc-2813ddddaa1c" providerId="ADAL" clId="{B1773E8B-A5BB-4C89-BAE6-E2F399ADD516}" dt="2025-04-05T12:00:10.017" v="33" actId="47"/>
        <pc:sldMkLst>
          <pc:docMk/>
          <pc:sldMk cId="3547790624" sldId="424"/>
        </pc:sldMkLst>
      </pc:sldChg>
      <pc:sldChg chg="del">
        <pc:chgData name="Wouter Renkema" userId="24dd7e4c-deaa-41e2-9edc-2813ddddaa1c" providerId="ADAL" clId="{B1773E8B-A5BB-4C89-BAE6-E2F399ADD516}" dt="2025-04-05T12:00:12.083" v="35" actId="47"/>
        <pc:sldMkLst>
          <pc:docMk/>
          <pc:sldMk cId="385591644" sldId="425"/>
        </pc:sldMkLst>
      </pc:sldChg>
      <pc:sldChg chg="del">
        <pc:chgData name="Wouter Renkema" userId="24dd7e4c-deaa-41e2-9edc-2813ddddaa1c" providerId="ADAL" clId="{B1773E8B-A5BB-4C89-BAE6-E2F399ADD516}" dt="2025-04-05T12:00:12.783" v="36" actId="47"/>
        <pc:sldMkLst>
          <pc:docMk/>
          <pc:sldMk cId="1042656676" sldId="426"/>
        </pc:sldMkLst>
      </pc:sldChg>
      <pc:sldChg chg="del">
        <pc:chgData name="Wouter Renkema" userId="24dd7e4c-deaa-41e2-9edc-2813ddddaa1c" providerId="ADAL" clId="{B1773E8B-A5BB-4C89-BAE6-E2F399ADD516}" dt="2025-04-05T12:26:39.033" v="300" actId="47"/>
        <pc:sldMkLst>
          <pc:docMk/>
          <pc:sldMk cId="4135393777" sldId="427"/>
        </pc:sldMkLst>
      </pc:sldChg>
      <pc:sldChg chg="del">
        <pc:chgData name="Wouter Renkema" userId="24dd7e4c-deaa-41e2-9edc-2813ddddaa1c" providerId="ADAL" clId="{B1773E8B-A5BB-4C89-BAE6-E2F399ADD516}" dt="2025-04-05T12:00:01.312" v="24" actId="47"/>
        <pc:sldMkLst>
          <pc:docMk/>
          <pc:sldMk cId="4229419232" sldId="428"/>
        </pc:sldMkLst>
      </pc:sldChg>
      <pc:sldChg chg="add">
        <pc:chgData name="Wouter Renkema" userId="24dd7e4c-deaa-41e2-9edc-2813ddddaa1c" providerId="ADAL" clId="{B1773E8B-A5BB-4C89-BAE6-E2F399ADD516}" dt="2025-05-12T08:26:03.933" v="5932"/>
        <pc:sldMkLst>
          <pc:docMk/>
          <pc:sldMk cId="1934866401" sldId="429"/>
        </pc:sldMkLst>
      </pc:sldChg>
      <pc:sldChg chg="modSp add del">
        <pc:chgData name="Wouter Renkema" userId="24dd7e4c-deaa-41e2-9edc-2813ddddaa1c" providerId="ADAL" clId="{B1773E8B-A5BB-4C89-BAE6-E2F399ADD516}" dt="2025-05-12T08:25:49.167" v="5931" actId="2696"/>
        <pc:sldMkLst>
          <pc:docMk/>
          <pc:sldMk cId="2160115694" sldId="429"/>
        </pc:sldMkLst>
      </pc:sldChg>
      <pc:sldChg chg="modSp del mod">
        <pc:chgData name="Wouter Renkema" userId="24dd7e4c-deaa-41e2-9edc-2813ddddaa1c" providerId="ADAL" clId="{B1773E8B-A5BB-4C89-BAE6-E2F399ADD516}" dt="2025-05-12T08:18:05.726" v="5821" actId="2696"/>
        <pc:sldMkLst>
          <pc:docMk/>
          <pc:sldMk cId="3117257825" sldId="429"/>
        </pc:sldMkLst>
      </pc:sldChg>
      <pc:sldChg chg="del">
        <pc:chgData name="Wouter Renkema" userId="24dd7e4c-deaa-41e2-9edc-2813ddddaa1c" providerId="ADAL" clId="{B1773E8B-A5BB-4C89-BAE6-E2F399ADD516}" dt="2025-04-05T12:00:02.467" v="26" actId="47"/>
        <pc:sldMkLst>
          <pc:docMk/>
          <pc:sldMk cId="577004866" sldId="430"/>
        </pc:sldMkLst>
      </pc:sldChg>
      <pc:sldChg chg="del">
        <pc:chgData name="Wouter Renkema" userId="24dd7e4c-deaa-41e2-9edc-2813ddddaa1c" providerId="ADAL" clId="{B1773E8B-A5BB-4C89-BAE6-E2F399ADD516}" dt="2025-04-05T12:26:34.921" v="295" actId="47"/>
        <pc:sldMkLst>
          <pc:docMk/>
          <pc:sldMk cId="2954664428" sldId="432"/>
        </pc:sldMkLst>
      </pc:sldChg>
      <pc:sldChg chg="del">
        <pc:chgData name="Wouter Renkema" userId="24dd7e4c-deaa-41e2-9edc-2813ddddaa1c" providerId="ADAL" clId="{B1773E8B-A5BB-4C89-BAE6-E2F399ADD516}" dt="2025-04-05T12:26:35.465" v="296" actId="47"/>
        <pc:sldMkLst>
          <pc:docMk/>
          <pc:sldMk cId="3069993530" sldId="433"/>
        </pc:sldMkLst>
      </pc:sldChg>
      <pc:sldChg chg="del">
        <pc:chgData name="Wouter Renkema" userId="24dd7e4c-deaa-41e2-9edc-2813ddddaa1c" providerId="ADAL" clId="{B1773E8B-A5BB-4C89-BAE6-E2F399ADD516}" dt="2025-04-05T12:26:37.041" v="297" actId="47"/>
        <pc:sldMkLst>
          <pc:docMk/>
          <pc:sldMk cId="3093401088" sldId="434"/>
        </pc:sldMkLst>
      </pc:sldChg>
      <pc:sldChg chg="del">
        <pc:chgData name="Wouter Renkema" userId="24dd7e4c-deaa-41e2-9edc-2813ddddaa1c" providerId="ADAL" clId="{B1773E8B-A5BB-4C89-BAE6-E2F399ADD516}" dt="2025-04-05T12:26:37.851" v="298" actId="47"/>
        <pc:sldMkLst>
          <pc:docMk/>
          <pc:sldMk cId="2825450955" sldId="435"/>
        </pc:sldMkLst>
      </pc:sldChg>
      <pc:sldChg chg="del">
        <pc:chgData name="Wouter Renkema" userId="24dd7e4c-deaa-41e2-9edc-2813ddddaa1c" providerId="ADAL" clId="{B1773E8B-A5BB-4C89-BAE6-E2F399ADD516}" dt="2025-04-05T12:26:38.349" v="299" actId="47"/>
        <pc:sldMkLst>
          <pc:docMk/>
          <pc:sldMk cId="1305020193" sldId="436"/>
        </pc:sldMkLst>
      </pc:sldChg>
      <pc:sldChg chg="del">
        <pc:chgData name="Wouter Renkema" userId="24dd7e4c-deaa-41e2-9edc-2813ddddaa1c" providerId="ADAL" clId="{B1773E8B-A5BB-4C89-BAE6-E2F399ADD516}" dt="2025-04-05T12:26:39.662" v="301" actId="47"/>
        <pc:sldMkLst>
          <pc:docMk/>
          <pc:sldMk cId="1603161128" sldId="437"/>
        </pc:sldMkLst>
      </pc:sldChg>
      <pc:sldChg chg="del">
        <pc:chgData name="Wouter Renkema" userId="24dd7e4c-deaa-41e2-9edc-2813ddddaa1c" providerId="ADAL" clId="{B1773E8B-A5BB-4C89-BAE6-E2F399ADD516}" dt="2025-04-05T11:59:57.581" v="20" actId="47"/>
        <pc:sldMkLst>
          <pc:docMk/>
          <pc:sldMk cId="547768450" sldId="438"/>
        </pc:sldMkLst>
      </pc:sldChg>
      <pc:sldChg chg="del">
        <pc:chgData name="Wouter Renkema" userId="24dd7e4c-deaa-41e2-9edc-2813ddddaa1c" providerId="ADAL" clId="{B1773E8B-A5BB-4C89-BAE6-E2F399ADD516}" dt="2025-04-05T12:00:00.069" v="23" actId="47"/>
        <pc:sldMkLst>
          <pc:docMk/>
          <pc:sldMk cId="1497537535" sldId="439"/>
        </pc:sldMkLst>
      </pc:sldChg>
      <pc:sldChg chg="del">
        <pc:chgData name="Wouter Renkema" userId="24dd7e4c-deaa-41e2-9edc-2813ddddaa1c" providerId="ADAL" clId="{B1773E8B-A5BB-4C89-BAE6-E2F399ADD516}" dt="2025-04-05T12:26:41.504" v="306" actId="47"/>
        <pc:sldMkLst>
          <pc:docMk/>
          <pc:sldMk cId="1881669861" sldId="440"/>
        </pc:sldMkLst>
      </pc:sldChg>
      <pc:sldChg chg="del">
        <pc:chgData name="Wouter Renkema" userId="24dd7e4c-deaa-41e2-9edc-2813ddddaa1c" providerId="ADAL" clId="{B1773E8B-A5BB-4C89-BAE6-E2F399ADD516}" dt="2025-05-08T20:45:22.761" v="1247" actId="47"/>
        <pc:sldMkLst>
          <pc:docMk/>
          <pc:sldMk cId="209865465" sldId="441"/>
        </pc:sldMkLst>
      </pc:sldChg>
      <pc:sldChg chg="del">
        <pc:chgData name="Wouter Renkema" userId="24dd7e4c-deaa-41e2-9edc-2813ddddaa1c" providerId="ADAL" clId="{B1773E8B-A5BB-4C89-BAE6-E2F399ADD516}" dt="2025-04-19T18:23:56.822" v="666" actId="47"/>
        <pc:sldMkLst>
          <pc:docMk/>
          <pc:sldMk cId="4168249283" sldId="442"/>
        </pc:sldMkLst>
      </pc:sldChg>
      <pc:sldChg chg="del">
        <pc:chgData name="Wouter Renkema" userId="24dd7e4c-deaa-41e2-9edc-2813ddddaa1c" providerId="ADAL" clId="{B1773E8B-A5BB-4C89-BAE6-E2F399ADD516}" dt="2025-04-05T12:26:01.144" v="292" actId="47"/>
        <pc:sldMkLst>
          <pc:docMk/>
          <pc:sldMk cId="985512950" sldId="446"/>
        </pc:sldMkLst>
      </pc:sldChg>
      <pc:sldChg chg="add">
        <pc:chgData name="Wouter Renkema" userId="24dd7e4c-deaa-41e2-9edc-2813ddddaa1c" providerId="ADAL" clId="{B1773E8B-A5BB-4C89-BAE6-E2F399ADD516}" dt="2025-05-12T07:05:15.943" v="5818"/>
        <pc:sldMkLst>
          <pc:docMk/>
          <pc:sldMk cId="1349537538" sldId="446"/>
        </pc:sldMkLst>
      </pc:sldChg>
      <pc:sldChg chg="del">
        <pc:chgData name="Wouter Renkema" userId="24dd7e4c-deaa-41e2-9edc-2813ddddaa1c" providerId="ADAL" clId="{B1773E8B-A5BB-4C89-BAE6-E2F399ADD516}" dt="2025-04-19T18:23:57.695" v="667" actId="47"/>
        <pc:sldMkLst>
          <pc:docMk/>
          <pc:sldMk cId="2039326583" sldId="448"/>
        </pc:sldMkLst>
      </pc:sldChg>
      <pc:sldChg chg="add">
        <pc:chgData name="Wouter Renkema" userId="24dd7e4c-deaa-41e2-9edc-2813ddddaa1c" providerId="ADAL" clId="{B1773E8B-A5BB-4C89-BAE6-E2F399ADD516}" dt="2025-05-12T07:05:15.943" v="5818"/>
        <pc:sldMkLst>
          <pc:docMk/>
          <pc:sldMk cId="2710440292" sldId="448"/>
        </pc:sldMkLst>
      </pc:sldChg>
      <pc:sldChg chg="del">
        <pc:chgData name="Wouter Renkema" userId="24dd7e4c-deaa-41e2-9edc-2813ddddaa1c" providerId="ADAL" clId="{B1773E8B-A5BB-4C89-BAE6-E2F399ADD516}" dt="2025-04-19T18:23:58.370" v="668" actId="47"/>
        <pc:sldMkLst>
          <pc:docMk/>
          <pc:sldMk cId="656111369" sldId="449"/>
        </pc:sldMkLst>
      </pc:sldChg>
      <pc:sldChg chg="add">
        <pc:chgData name="Wouter Renkema" userId="24dd7e4c-deaa-41e2-9edc-2813ddddaa1c" providerId="ADAL" clId="{B1773E8B-A5BB-4C89-BAE6-E2F399ADD516}" dt="2025-05-12T07:05:15.943" v="5818"/>
        <pc:sldMkLst>
          <pc:docMk/>
          <pc:sldMk cId="2279309808" sldId="449"/>
        </pc:sldMkLst>
      </pc:sldChg>
      <pc:sldChg chg="add">
        <pc:chgData name="Wouter Renkema" userId="24dd7e4c-deaa-41e2-9edc-2813ddddaa1c" providerId="ADAL" clId="{B1773E8B-A5BB-4C89-BAE6-E2F399ADD516}" dt="2025-05-12T07:05:15.943" v="5818"/>
        <pc:sldMkLst>
          <pc:docMk/>
          <pc:sldMk cId="2822095421" sldId="450"/>
        </pc:sldMkLst>
      </pc:sldChg>
      <pc:sldChg chg="del">
        <pc:chgData name="Wouter Renkema" userId="24dd7e4c-deaa-41e2-9edc-2813ddddaa1c" providerId="ADAL" clId="{B1773E8B-A5BB-4C89-BAE6-E2F399ADD516}" dt="2025-04-19T18:23:59.124" v="669" actId="47"/>
        <pc:sldMkLst>
          <pc:docMk/>
          <pc:sldMk cId="2830152686" sldId="450"/>
        </pc:sldMkLst>
      </pc:sldChg>
      <pc:sldChg chg="add">
        <pc:chgData name="Wouter Renkema" userId="24dd7e4c-deaa-41e2-9edc-2813ddddaa1c" providerId="ADAL" clId="{B1773E8B-A5BB-4C89-BAE6-E2F399ADD516}" dt="2025-05-12T07:05:15.943" v="5818"/>
        <pc:sldMkLst>
          <pc:docMk/>
          <pc:sldMk cId="958684137" sldId="451"/>
        </pc:sldMkLst>
      </pc:sldChg>
      <pc:sldChg chg="del">
        <pc:chgData name="Wouter Renkema" userId="24dd7e4c-deaa-41e2-9edc-2813ddddaa1c" providerId="ADAL" clId="{B1773E8B-A5BB-4C89-BAE6-E2F399ADD516}" dt="2025-04-19T18:24:00.235" v="670" actId="47"/>
        <pc:sldMkLst>
          <pc:docMk/>
          <pc:sldMk cId="4061544608" sldId="451"/>
        </pc:sldMkLst>
      </pc:sldChg>
      <pc:sldChg chg="del">
        <pc:chgData name="Wouter Renkema" userId="24dd7e4c-deaa-41e2-9edc-2813ddddaa1c" providerId="ADAL" clId="{B1773E8B-A5BB-4C89-BAE6-E2F399ADD516}" dt="2025-04-19T18:24:01.594" v="671" actId="47"/>
        <pc:sldMkLst>
          <pc:docMk/>
          <pc:sldMk cId="530369988" sldId="452"/>
        </pc:sldMkLst>
      </pc:sldChg>
      <pc:sldChg chg="add">
        <pc:chgData name="Wouter Renkema" userId="24dd7e4c-deaa-41e2-9edc-2813ddddaa1c" providerId="ADAL" clId="{B1773E8B-A5BB-4C89-BAE6-E2F399ADD516}" dt="2025-05-12T07:05:15.943" v="5818"/>
        <pc:sldMkLst>
          <pc:docMk/>
          <pc:sldMk cId="1992789669" sldId="452"/>
        </pc:sldMkLst>
      </pc:sldChg>
      <pc:sldChg chg="modSp del mod modAnim">
        <pc:chgData name="Wouter Renkema" userId="24dd7e4c-deaa-41e2-9edc-2813ddddaa1c" providerId="ADAL" clId="{B1773E8B-A5BB-4C89-BAE6-E2F399ADD516}" dt="2025-05-12T08:20:17.904" v="5889" actId="2696"/>
        <pc:sldMkLst>
          <pc:docMk/>
          <pc:sldMk cId="72018964" sldId="453"/>
        </pc:sldMkLst>
      </pc:sldChg>
      <pc:sldChg chg="add">
        <pc:chgData name="Wouter Renkema" userId="24dd7e4c-deaa-41e2-9edc-2813ddddaa1c" providerId="ADAL" clId="{B1773E8B-A5BB-4C89-BAE6-E2F399ADD516}" dt="2025-05-12T08:20:29.991" v="5890"/>
        <pc:sldMkLst>
          <pc:docMk/>
          <pc:sldMk cId="314599241" sldId="453"/>
        </pc:sldMkLst>
      </pc:sldChg>
      <pc:sldChg chg="del">
        <pc:chgData name="Wouter Renkema" userId="24dd7e4c-deaa-41e2-9edc-2813ddddaa1c" providerId="ADAL" clId="{B1773E8B-A5BB-4C89-BAE6-E2F399ADD516}" dt="2025-04-05T11:59:58.068" v="21" actId="47"/>
        <pc:sldMkLst>
          <pc:docMk/>
          <pc:sldMk cId="2289582889" sldId="454"/>
        </pc:sldMkLst>
      </pc:sldChg>
      <pc:sldChg chg="add">
        <pc:chgData name="Wouter Renkema" userId="24dd7e4c-deaa-41e2-9edc-2813ddddaa1c" providerId="ADAL" clId="{B1773E8B-A5BB-4C89-BAE6-E2F399ADD516}" dt="2025-05-12T07:05:15.943" v="5818"/>
        <pc:sldMkLst>
          <pc:docMk/>
          <pc:sldMk cId="3499615939" sldId="454"/>
        </pc:sldMkLst>
      </pc:sldChg>
      <pc:sldChg chg="add">
        <pc:chgData name="Wouter Renkema" userId="24dd7e4c-deaa-41e2-9edc-2813ddddaa1c" providerId="ADAL" clId="{B1773E8B-A5BB-4C89-BAE6-E2F399ADD516}" dt="2025-05-12T07:05:15.943" v="5818"/>
        <pc:sldMkLst>
          <pc:docMk/>
          <pc:sldMk cId="268679595" sldId="455"/>
        </pc:sldMkLst>
      </pc:sldChg>
      <pc:sldChg chg="del">
        <pc:chgData name="Wouter Renkema" userId="24dd7e4c-deaa-41e2-9edc-2813ddddaa1c" providerId="ADAL" clId="{B1773E8B-A5BB-4C89-BAE6-E2F399ADD516}" dt="2025-04-05T12:00:04.004" v="28" actId="47"/>
        <pc:sldMkLst>
          <pc:docMk/>
          <pc:sldMk cId="3468498203" sldId="455"/>
        </pc:sldMkLst>
      </pc:sldChg>
      <pc:sldChg chg="del">
        <pc:chgData name="Wouter Renkema" userId="24dd7e4c-deaa-41e2-9edc-2813ddddaa1c" providerId="ADAL" clId="{B1773E8B-A5BB-4C89-BAE6-E2F399ADD516}" dt="2025-04-05T12:00:15.372" v="39" actId="47"/>
        <pc:sldMkLst>
          <pc:docMk/>
          <pc:sldMk cId="968077366" sldId="456"/>
        </pc:sldMkLst>
      </pc:sldChg>
      <pc:sldChg chg="add">
        <pc:chgData name="Wouter Renkema" userId="24dd7e4c-deaa-41e2-9edc-2813ddddaa1c" providerId="ADAL" clId="{B1773E8B-A5BB-4C89-BAE6-E2F399ADD516}" dt="2025-05-12T07:05:15.943" v="5818"/>
        <pc:sldMkLst>
          <pc:docMk/>
          <pc:sldMk cId="3292873193" sldId="456"/>
        </pc:sldMkLst>
      </pc:sldChg>
      <pc:sldChg chg="del">
        <pc:chgData name="Wouter Renkema" userId="24dd7e4c-deaa-41e2-9edc-2813ddddaa1c" providerId="ADAL" clId="{B1773E8B-A5BB-4C89-BAE6-E2F399ADD516}" dt="2025-05-12T08:20:17.904" v="5889" actId="2696"/>
        <pc:sldMkLst>
          <pc:docMk/>
          <pc:sldMk cId="1406871765" sldId="457"/>
        </pc:sldMkLst>
      </pc:sldChg>
      <pc:sldChg chg="add">
        <pc:chgData name="Wouter Renkema" userId="24dd7e4c-deaa-41e2-9edc-2813ddddaa1c" providerId="ADAL" clId="{B1773E8B-A5BB-4C89-BAE6-E2F399ADD516}" dt="2025-05-12T08:20:29.991" v="5890"/>
        <pc:sldMkLst>
          <pc:docMk/>
          <pc:sldMk cId="2058466348" sldId="457"/>
        </pc:sldMkLst>
      </pc:sldChg>
      <pc:sldChg chg="add">
        <pc:chgData name="Wouter Renkema" userId="24dd7e4c-deaa-41e2-9edc-2813ddddaa1c" providerId="ADAL" clId="{B1773E8B-A5BB-4C89-BAE6-E2F399ADD516}" dt="2025-05-12T08:26:03.933" v="5932"/>
        <pc:sldMkLst>
          <pc:docMk/>
          <pc:sldMk cId="953737084" sldId="458"/>
        </pc:sldMkLst>
      </pc:sldChg>
      <pc:sldChg chg="add del">
        <pc:chgData name="Wouter Renkema" userId="24dd7e4c-deaa-41e2-9edc-2813ddddaa1c" providerId="ADAL" clId="{B1773E8B-A5BB-4C89-BAE6-E2F399ADD516}" dt="2025-05-12T08:25:49.167" v="5931" actId="2696"/>
        <pc:sldMkLst>
          <pc:docMk/>
          <pc:sldMk cId="1692211547" sldId="458"/>
        </pc:sldMkLst>
      </pc:sldChg>
      <pc:sldChg chg="del">
        <pc:chgData name="Wouter Renkema" userId="24dd7e4c-deaa-41e2-9edc-2813ddddaa1c" providerId="ADAL" clId="{B1773E8B-A5BB-4C89-BAE6-E2F399ADD516}" dt="2025-05-12T08:18:05.726" v="5821" actId="2696"/>
        <pc:sldMkLst>
          <pc:docMk/>
          <pc:sldMk cId="2505212926" sldId="458"/>
        </pc:sldMkLst>
      </pc:sldChg>
      <pc:sldChg chg="add del">
        <pc:chgData name="Wouter Renkema" userId="24dd7e4c-deaa-41e2-9edc-2813ddddaa1c" providerId="ADAL" clId="{B1773E8B-A5BB-4C89-BAE6-E2F399ADD516}" dt="2025-05-12T08:25:49.167" v="5931" actId="2696"/>
        <pc:sldMkLst>
          <pc:docMk/>
          <pc:sldMk cId="2435970425" sldId="468"/>
        </pc:sldMkLst>
      </pc:sldChg>
      <pc:sldChg chg="del">
        <pc:chgData name="Wouter Renkema" userId="24dd7e4c-deaa-41e2-9edc-2813ddddaa1c" providerId="ADAL" clId="{B1773E8B-A5BB-4C89-BAE6-E2F399ADD516}" dt="2025-05-12T08:18:05.726" v="5821" actId="2696"/>
        <pc:sldMkLst>
          <pc:docMk/>
          <pc:sldMk cId="2659828244" sldId="468"/>
        </pc:sldMkLst>
      </pc:sldChg>
      <pc:sldChg chg="add">
        <pc:chgData name="Wouter Renkema" userId="24dd7e4c-deaa-41e2-9edc-2813ddddaa1c" providerId="ADAL" clId="{B1773E8B-A5BB-4C89-BAE6-E2F399ADD516}" dt="2025-05-12T08:26:03.933" v="5932"/>
        <pc:sldMkLst>
          <pc:docMk/>
          <pc:sldMk cId="3515114301" sldId="468"/>
        </pc:sldMkLst>
      </pc:sldChg>
      <pc:sldChg chg="del">
        <pc:chgData name="Wouter Renkema" userId="24dd7e4c-deaa-41e2-9edc-2813ddddaa1c" providerId="ADAL" clId="{B1773E8B-A5BB-4C89-BAE6-E2F399ADD516}" dt="2025-05-12T08:18:05.726" v="5821" actId="2696"/>
        <pc:sldMkLst>
          <pc:docMk/>
          <pc:sldMk cId="186332039" sldId="469"/>
        </pc:sldMkLst>
      </pc:sldChg>
      <pc:sldChg chg="add">
        <pc:chgData name="Wouter Renkema" userId="24dd7e4c-deaa-41e2-9edc-2813ddddaa1c" providerId="ADAL" clId="{B1773E8B-A5BB-4C89-BAE6-E2F399ADD516}" dt="2025-05-12T08:26:03.933" v="5932"/>
        <pc:sldMkLst>
          <pc:docMk/>
          <pc:sldMk cId="1248863145" sldId="469"/>
        </pc:sldMkLst>
      </pc:sldChg>
      <pc:sldChg chg="add del">
        <pc:chgData name="Wouter Renkema" userId="24dd7e4c-deaa-41e2-9edc-2813ddddaa1c" providerId="ADAL" clId="{B1773E8B-A5BB-4C89-BAE6-E2F399ADD516}" dt="2025-05-12T08:25:49.167" v="5931" actId="2696"/>
        <pc:sldMkLst>
          <pc:docMk/>
          <pc:sldMk cId="4079203632" sldId="469"/>
        </pc:sldMkLst>
      </pc:sldChg>
      <pc:sldChg chg="add ord">
        <pc:chgData name="Wouter Renkema" userId="24dd7e4c-deaa-41e2-9edc-2813ddddaa1c" providerId="ADAL" clId="{B1773E8B-A5BB-4C89-BAE6-E2F399ADD516}" dt="2025-05-14T19:41:25.511" v="5995"/>
        <pc:sldMkLst>
          <pc:docMk/>
          <pc:sldMk cId="302618978" sldId="470"/>
        </pc:sldMkLst>
      </pc:sldChg>
      <pc:sldChg chg="del">
        <pc:chgData name="Wouter Renkema" userId="24dd7e4c-deaa-41e2-9edc-2813ddddaa1c" providerId="ADAL" clId="{B1773E8B-A5BB-4C89-BAE6-E2F399ADD516}" dt="2025-05-12T08:22:38.023" v="5928" actId="2696"/>
        <pc:sldMkLst>
          <pc:docMk/>
          <pc:sldMk cId="823572289" sldId="470"/>
        </pc:sldMkLst>
      </pc:sldChg>
      <pc:sldChg chg="add del">
        <pc:chgData name="Wouter Renkema" userId="24dd7e4c-deaa-41e2-9edc-2813ddddaa1c" providerId="ADAL" clId="{B1773E8B-A5BB-4C89-BAE6-E2F399ADD516}" dt="2025-05-12T08:25:49.167" v="5931" actId="2696"/>
        <pc:sldMkLst>
          <pc:docMk/>
          <pc:sldMk cId="1752452309" sldId="470"/>
        </pc:sldMkLst>
      </pc:sldChg>
      <pc:sldChg chg="del">
        <pc:chgData name="Wouter Renkema" userId="24dd7e4c-deaa-41e2-9edc-2813ddddaa1c" providerId="ADAL" clId="{B1773E8B-A5BB-4C89-BAE6-E2F399ADD516}" dt="2025-04-05T12:26:02.262" v="293" actId="47"/>
        <pc:sldMkLst>
          <pc:docMk/>
          <pc:sldMk cId="2820748111" sldId="486"/>
        </pc:sldMkLst>
      </pc:sldChg>
      <pc:sldChg chg="add">
        <pc:chgData name="Wouter Renkema" userId="24dd7e4c-deaa-41e2-9edc-2813ddddaa1c" providerId="ADAL" clId="{B1773E8B-A5BB-4C89-BAE6-E2F399ADD516}" dt="2025-05-12T08:24:46.118" v="5930"/>
        <pc:sldMkLst>
          <pc:docMk/>
          <pc:sldMk cId="1614637660" sldId="489"/>
        </pc:sldMkLst>
      </pc:sldChg>
      <pc:sldChg chg="add">
        <pc:chgData name="Wouter Renkema" userId="24dd7e4c-deaa-41e2-9edc-2813ddddaa1c" providerId="ADAL" clId="{B1773E8B-A5BB-4C89-BAE6-E2F399ADD516}" dt="2025-05-11T18:57:59.017" v="5561"/>
        <pc:sldMkLst>
          <pc:docMk/>
          <pc:sldMk cId="3565383922" sldId="490"/>
        </pc:sldMkLst>
      </pc:sldChg>
      <pc:sldChg chg="add">
        <pc:chgData name="Wouter Renkema" userId="24dd7e4c-deaa-41e2-9edc-2813ddddaa1c" providerId="ADAL" clId="{B1773E8B-A5BB-4C89-BAE6-E2F399ADD516}" dt="2025-05-11T18:57:59.017" v="5561"/>
        <pc:sldMkLst>
          <pc:docMk/>
          <pc:sldMk cId="405127359" sldId="491"/>
        </pc:sldMkLst>
      </pc:sldChg>
      <pc:sldChg chg="del">
        <pc:chgData name="Wouter Renkema" userId="24dd7e4c-deaa-41e2-9edc-2813ddddaa1c" providerId="ADAL" clId="{B1773E8B-A5BB-4C89-BAE6-E2F399ADD516}" dt="2025-04-05T12:27:25.183" v="337" actId="47"/>
        <pc:sldMkLst>
          <pc:docMk/>
          <pc:sldMk cId="3136575017" sldId="500"/>
        </pc:sldMkLst>
      </pc:sldChg>
      <pc:sldChg chg="add">
        <pc:chgData name="Wouter Renkema" userId="24dd7e4c-deaa-41e2-9edc-2813ddddaa1c" providerId="ADAL" clId="{B1773E8B-A5BB-4C89-BAE6-E2F399ADD516}" dt="2025-05-11T18:57:59.017" v="5561"/>
        <pc:sldMkLst>
          <pc:docMk/>
          <pc:sldMk cId="3478650295" sldId="500"/>
        </pc:sldMkLst>
      </pc:sldChg>
      <pc:sldChg chg="add">
        <pc:chgData name="Wouter Renkema" userId="24dd7e4c-deaa-41e2-9edc-2813ddddaa1c" providerId="ADAL" clId="{B1773E8B-A5BB-4C89-BAE6-E2F399ADD516}" dt="2025-05-11T18:57:59.017" v="5561"/>
        <pc:sldMkLst>
          <pc:docMk/>
          <pc:sldMk cId="2387358084" sldId="501"/>
        </pc:sldMkLst>
      </pc:sldChg>
      <pc:sldChg chg="del">
        <pc:chgData name="Wouter Renkema" userId="24dd7e4c-deaa-41e2-9edc-2813ddddaa1c" providerId="ADAL" clId="{B1773E8B-A5BB-4C89-BAE6-E2F399ADD516}" dt="2025-04-05T12:27:25.717" v="338" actId="47"/>
        <pc:sldMkLst>
          <pc:docMk/>
          <pc:sldMk cId="2428140638" sldId="501"/>
        </pc:sldMkLst>
      </pc:sldChg>
      <pc:sldChg chg="del">
        <pc:chgData name="Wouter Renkema" userId="24dd7e4c-deaa-41e2-9edc-2813ddddaa1c" providerId="ADAL" clId="{B1773E8B-A5BB-4C89-BAE6-E2F399ADD516}" dt="2025-04-05T12:27:03.075" v="323" actId="47"/>
        <pc:sldMkLst>
          <pc:docMk/>
          <pc:sldMk cId="185129049" sldId="502"/>
        </pc:sldMkLst>
      </pc:sldChg>
      <pc:sldChg chg="add">
        <pc:chgData name="Wouter Renkema" userId="24dd7e4c-deaa-41e2-9edc-2813ddddaa1c" providerId="ADAL" clId="{B1773E8B-A5BB-4C89-BAE6-E2F399ADD516}" dt="2025-05-11T18:57:59.017" v="5561"/>
        <pc:sldMkLst>
          <pc:docMk/>
          <pc:sldMk cId="2953534016" sldId="502"/>
        </pc:sldMkLst>
      </pc:sldChg>
      <pc:sldChg chg="add">
        <pc:chgData name="Wouter Renkema" userId="24dd7e4c-deaa-41e2-9edc-2813ddddaa1c" providerId="ADAL" clId="{B1773E8B-A5BB-4C89-BAE6-E2F399ADD516}" dt="2025-05-11T18:57:59.017" v="5561"/>
        <pc:sldMkLst>
          <pc:docMk/>
          <pc:sldMk cId="580485885" sldId="503"/>
        </pc:sldMkLst>
      </pc:sldChg>
      <pc:sldChg chg="del">
        <pc:chgData name="Wouter Renkema" userId="24dd7e4c-deaa-41e2-9edc-2813ddddaa1c" providerId="ADAL" clId="{B1773E8B-A5BB-4C89-BAE6-E2F399ADD516}" dt="2025-04-05T12:27:03.914" v="324" actId="47"/>
        <pc:sldMkLst>
          <pc:docMk/>
          <pc:sldMk cId="2833762740" sldId="503"/>
        </pc:sldMkLst>
      </pc:sldChg>
      <pc:sldChg chg="add">
        <pc:chgData name="Wouter Renkema" userId="24dd7e4c-deaa-41e2-9edc-2813ddddaa1c" providerId="ADAL" clId="{B1773E8B-A5BB-4C89-BAE6-E2F399ADD516}" dt="2025-05-11T18:57:59.017" v="5561"/>
        <pc:sldMkLst>
          <pc:docMk/>
          <pc:sldMk cId="1843197503" sldId="504"/>
        </pc:sldMkLst>
      </pc:sldChg>
      <pc:sldChg chg="del">
        <pc:chgData name="Wouter Renkema" userId="24dd7e4c-deaa-41e2-9edc-2813ddddaa1c" providerId="ADAL" clId="{B1773E8B-A5BB-4C89-BAE6-E2F399ADD516}" dt="2025-04-05T12:27:04.497" v="325" actId="47"/>
        <pc:sldMkLst>
          <pc:docMk/>
          <pc:sldMk cId="3078793477" sldId="504"/>
        </pc:sldMkLst>
      </pc:sldChg>
      <pc:sldChg chg="add">
        <pc:chgData name="Wouter Renkema" userId="24dd7e4c-deaa-41e2-9edc-2813ddddaa1c" providerId="ADAL" clId="{B1773E8B-A5BB-4C89-BAE6-E2F399ADD516}" dt="2025-05-11T18:57:59.017" v="5561"/>
        <pc:sldMkLst>
          <pc:docMk/>
          <pc:sldMk cId="452085348" sldId="505"/>
        </pc:sldMkLst>
      </pc:sldChg>
      <pc:sldChg chg="del">
        <pc:chgData name="Wouter Renkema" userId="24dd7e4c-deaa-41e2-9edc-2813ddddaa1c" providerId="ADAL" clId="{B1773E8B-A5BB-4C89-BAE6-E2F399ADD516}" dt="2025-04-05T12:27:06.047" v="327" actId="47"/>
        <pc:sldMkLst>
          <pc:docMk/>
          <pc:sldMk cId="3469584405" sldId="505"/>
        </pc:sldMkLst>
      </pc:sldChg>
      <pc:sldChg chg="add">
        <pc:chgData name="Wouter Renkema" userId="24dd7e4c-deaa-41e2-9edc-2813ddddaa1c" providerId="ADAL" clId="{B1773E8B-A5BB-4C89-BAE6-E2F399ADD516}" dt="2025-05-11T18:57:59.017" v="5561"/>
        <pc:sldMkLst>
          <pc:docMk/>
          <pc:sldMk cId="1888294052" sldId="506"/>
        </pc:sldMkLst>
      </pc:sldChg>
      <pc:sldChg chg="del">
        <pc:chgData name="Wouter Renkema" userId="24dd7e4c-deaa-41e2-9edc-2813ddddaa1c" providerId="ADAL" clId="{B1773E8B-A5BB-4C89-BAE6-E2F399ADD516}" dt="2025-04-05T12:27:07.542" v="328" actId="47"/>
        <pc:sldMkLst>
          <pc:docMk/>
          <pc:sldMk cId="2678530879" sldId="506"/>
        </pc:sldMkLst>
      </pc:sldChg>
      <pc:sldChg chg="del">
        <pc:chgData name="Wouter Renkema" userId="24dd7e4c-deaa-41e2-9edc-2813ddddaa1c" providerId="ADAL" clId="{B1773E8B-A5BB-4C89-BAE6-E2F399ADD516}" dt="2025-04-05T12:27:08.268" v="329" actId="47"/>
        <pc:sldMkLst>
          <pc:docMk/>
          <pc:sldMk cId="1235098370" sldId="507"/>
        </pc:sldMkLst>
      </pc:sldChg>
      <pc:sldChg chg="add">
        <pc:chgData name="Wouter Renkema" userId="24dd7e4c-deaa-41e2-9edc-2813ddddaa1c" providerId="ADAL" clId="{B1773E8B-A5BB-4C89-BAE6-E2F399ADD516}" dt="2025-05-11T18:57:59.017" v="5561"/>
        <pc:sldMkLst>
          <pc:docMk/>
          <pc:sldMk cId="3813058519" sldId="507"/>
        </pc:sldMkLst>
      </pc:sldChg>
      <pc:sldChg chg="add">
        <pc:chgData name="Wouter Renkema" userId="24dd7e4c-deaa-41e2-9edc-2813ddddaa1c" providerId="ADAL" clId="{B1773E8B-A5BB-4C89-BAE6-E2F399ADD516}" dt="2025-05-11T18:57:59.017" v="5561"/>
        <pc:sldMkLst>
          <pc:docMk/>
          <pc:sldMk cId="922811475" sldId="508"/>
        </pc:sldMkLst>
      </pc:sldChg>
      <pc:sldChg chg="del">
        <pc:chgData name="Wouter Renkema" userId="24dd7e4c-deaa-41e2-9edc-2813ddddaa1c" providerId="ADAL" clId="{B1773E8B-A5BB-4C89-BAE6-E2F399ADD516}" dt="2025-04-05T12:27:08.933" v="330" actId="47"/>
        <pc:sldMkLst>
          <pc:docMk/>
          <pc:sldMk cId="1643351114" sldId="508"/>
        </pc:sldMkLst>
      </pc:sldChg>
      <pc:sldChg chg="del">
        <pc:chgData name="Wouter Renkema" userId="24dd7e4c-deaa-41e2-9edc-2813ddddaa1c" providerId="ADAL" clId="{B1773E8B-A5BB-4C89-BAE6-E2F399ADD516}" dt="2025-04-05T12:27:10.031" v="331" actId="47"/>
        <pc:sldMkLst>
          <pc:docMk/>
          <pc:sldMk cId="2049032052" sldId="509"/>
        </pc:sldMkLst>
      </pc:sldChg>
      <pc:sldChg chg="add">
        <pc:chgData name="Wouter Renkema" userId="24dd7e4c-deaa-41e2-9edc-2813ddddaa1c" providerId="ADAL" clId="{B1773E8B-A5BB-4C89-BAE6-E2F399ADD516}" dt="2025-05-11T18:57:59.017" v="5561"/>
        <pc:sldMkLst>
          <pc:docMk/>
          <pc:sldMk cId="3686215533" sldId="509"/>
        </pc:sldMkLst>
      </pc:sldChg>
      <pc:sldChg chg="add">
        <pc:chgData name="Wouter Renkema" userId="24dd7e4c-deaa-41e2-9edc-2813ddddaa1c" providerId="ADAL" clId="{B1773E8B-A5BB-4C89-BAE6-E2F399ADD516}" dt="2025-05-11T18:57:59.017" v="5561"/>
        <pc:sldMkLst>
          <pc:docMk/>
          <pc:sldMk cId="713575688" sldId="510"/>
        </pc:sldMkLst>
      </pc:sldChg>
      <pc:sldChg chg="del">
        <pc:chgData name="Wouter Renkema" userId="24dd7e4c-deaa-41e2-9edc-2813ddddaa1c" providerId="ADAL" clId="{B1773E8B-A5BB-4C89-BAE6-E2F399ADD516}" dt="2025-04-05T12:27:10.952" v="332" actId="47"/>
        <pc:sldMkLst>
          <pc:docMk/>
          <pc:sldMk cId="2092019922" sldId="510"/>
        </pc:sldMkLst>
      </pc:sldChg>
      <pc:sldChg chg="add">
        <pc:chgData name="Wouter Renkema" userId="24dd7e4c-deaa-41e2-9edc-2813ddddaa1c" providerId="ADAL" clId="{B1773E8B-A5BB-4C89-BAE6-E2F399ADD516}" dt="2025-05-11T18:57:59.017" v="5561"/>
        <pc:sldMkLst>
          <pc:docMk/>
          <pc:sldMk cId="1365995645" sldId="511"/>
        </pc:sldMkLst>
      </pc:sldChg>
      <pc:sldChg chg="del">
        <pc:chgData name="Wouter Renkema" userId="24dd7e4c-deaa-41e2-9edc-2813ddddaa1c" providerId="ADAL" clId="{B1773E8B-A5BB-4C89-BAE6-E2F399ADD516}" dt="2025-04-05T12:27:11.615" v="333" actId="47"/>
        <pc:sldMkLst>
          <pc:docMk/>
          <pc:sldMk cId="2993009678" sldId="511"/>
        </pc:sldMkLst>
      </pc:sldChg>
      <pc:sldChg chg="del">
        <pc:chgData name="Wouter Renkema" userId="24dd7e4c-deaa-41e2-9edc-2813ddddaa1c" providerId="ADAL" clId="{B1773E8B-A5BB-4C89-BAE6-E2F399ADD516}" dt="2025-04-05T12:27:12.436" v="334" actId="47"/>
        <pc:sldMkLst>
          <pc:docMk/>
          <pc:sldMk cId="2338108314" sldId="512"/>
        </pc:sldMkLst>
      </pc:sldChg>
      <pc:sldChg chg="add">
        <pc:chgData name="Wouter Renkema" userId="24dd7e4c-deaa-41e2-9edc-2813ddddaa1c" providerId="ADAL" clId="{B1773E8B-A5BB-4C89-BAE6-E2F399ADD516}" dt="2025-05-12T08:14:58.138" v="5819"/>
        <pc:sldMkLst>
          <pc:docMk/>
          <pc:sldMk cId="3665278767" sldId="512"/>
        </pc:sldMkLst>
      </pc:sldChg>
      <pc:sldChg chg="del">
        <pc:chgData name="Wouter Renkema" userId="24dd7e4c-deaa-41e2-9edc-2813ddddaa1c" providerId="ADAL" clId="{B1773E8B-A5BB-4C89-BAE6-E2F399ADD516}" dt="2025-04-05T12:27:13.679" v="335" actId="47"/>
        <pc:sldMkLst>
          <pc:docMk/>
          <pc:sldMk cId="2662363217" sldId="513"/>
        </pc:sldMkLst>
      </pc:sldChg>
      <pc:sldChg chg="add">
        <pc:chgData name="Wouter Renkema" userId="24dd7e4c-deaa-41e2-9edc-2813ddddaa1c" providerId="ADAL" clId="{B1773E8B-A5BB-4C89-BAE6-E2F399ADD516}" dt="2025-05-12T08:14:58.138" v="5819"/>
        <pc:sldMkLst>
          <pc:docMk/>
          <pc:sldMk cId="3218457038" sldId="513"/>
        </pc:sldMkLst>
      </pc:sldChg>
      <pc:sldChg chg="del">
        <pc:chgData name="Wouter Renkema" userId="24dd7e4c-deaa-41e2-9edc-2813ddddaa1c" providerId="ADAL" clId="{B1773E8B-A5BB-4C89-BAE6-E2F399ADD516}" dt="2025-04-05T12:27:15.041" v="336" actId="47"/>
        <pc:sldMkLst>
          <pc:docMk/>
          <pc:sldMk cId="2305368991" sldId="514"/>
        </pc:sldMkLst>
      </pc:sldChg>
      <pc:sldChg chg="add">
        <pc:chgData name="Wouter Renkema" userId="24dd7e4c-deaa-41e2-9edc-2813ddddaa1c" providerId="ADAL" clId="{B1773E8B-A5BB-4C89-BAE6-E2F399ADD516}" dt="2025-05-12T08:14:58.138" v="5819"/>
        <pc:sldMkLst>
          <pc:docMk/>
          <pc:sldMk cId="2597866538" sldId="514"/>
        </pc:sldMkLst>
      </pc:sldChg>
      <pc:sldChg chg="del">
        <pc:chgData name="Wouter Renkema" userId="24dd7e4c-deaa-41e2-9edc-2813ddddaa1c" providerId="ADAL" clId="{B1773E8B-A5BB-4C89-BAE6-E2F399ADD516}" dt="2025-04-05T12:26:41.779" v="307" actId="47"/>
        <pc:sldMkLst>
          <pc:docMk/>
          <pc:sldMk cId="1551226891" sldId="515"/>
        </pc:sldMkLst>
      </pc:sldChg>
      <pc:sldChg chg="add">
        <pc:chgData name="Wouter Renkema" userId="24dd7e4c-deaa-41e2-9edc-2813ddddaa1c" providerId="ADAL" clId="{B1773E8B-A5BB-4C89-BAE6-E2F399ADD516}" dt="2025-05-12T08:14:58.138" v="5819"/>
        <pc:sldMkLst>
          <pc:docMk/>
          <pc:sldMk cId="4141347822" sldId="515"/>
        </pc:sldMkLst>
      </pc:sldChg>
      <pc:sldChg chg="add">
        <pc:chgData name="Wouter Renkema" userId="24dd7e4c-deaa-41e2-9edc-2813ddddaa1c" providerId="ADAL" clId="{B1773E8B-A5BB-4C89-BAE6-E2F399ADD516}" dt="2025-05-12T08:14:58.138" v="5819"/>
        <pc:sldMkLst>
          <pc:docMk/>
          <pc:sldMk cId="3009040932" sldId="516"/>
        </pc:sldMkLst>
      </pc:sldChg>
      <pc:sldChg chg="del">
        <pc:chgData name="Wouter Renkema" userId="24dd7e4c-deaa-41e2-9edc-2813ddddaa1c" providerId="ADAL" clId="{B1773E8B-A5BB-4C89-BAE6-E2F399ADD516}" dt="2025-04-05T12:26:42.281" v="308" actId="47"/>
        <pc:sldMkLst>
          <pc:docMk/>
          <pc:sldMk cId="3554807866" sldId="516"/>
        </pc:sldMkLst>
      </pc:sldChg>
      <pc:sldChg chg="del">
        <pc:chgData name="Wouter Renkema" userId="24dd7e4c-deaa-41e2-9edc-2813ddddaa1c" providerId="ADAL" clId="{B1773E8B-A5BB-4C89-BAE6-E2F399ADD516}" dt="2025-04-05T12:26:42.515" v="309" actId="47"/>
        <pc:sldMkLst>
          <pc:docMk/>
          <pc:sldMk cId="838163362" sldId="517"/>
        </pc:sldMkLst>
      </pc:sldChg>
      <pc:sldChg chg="add">
        <pc:chgData name="Wouter Renkema" userId="24dd7e4c-deaa-41e2-9edc-2813ddddaa1c" providerId="ADAL" clId="{B1773E8B-A5BB-4C89-BAE6-E2F399ADD516}" dt="2025-05-12T08:14:58.138" v="5819"/>
        <pc:sldMkLst>
          <pc:docMk/>
          <pc:sldMk cId="3054756415" sldId="517"/>
        </pc:sldMkLst>
      </pc:sldChg>
      <pc:sldChg chg="add">
        <pc:chgData name="Wouter Renkema" userId="24dd7e4c-deaa-41e2-9edc-2813ddddaa1c" providerId="ADAL" clId="{B1773E8B-A5BB-4C89-BAE6-E2F399ADD516}" dt="2025-05-12T08:14:58.138" v="5819"/>
        <pc:sldMkLst>
          <pc:docMk/>
          <pc:sldMk cId="454716573" sldId="518"/>
        </pc:sldMkLst>
      </pc:sldChg>
      <pc:sldChg chg="del">
        <pc:chgData name="Wouter Renkema" userId="24dd7e4c-deaa-41e2-9edc-2813ddddaa1c" providerId="ADAL" clId="{B1773E8B-A5BB-4C89-BAE6-E2F399ADD516}" dt="2025-04-05T12:26:42.781" v="310" actId="47"/>
        <pc:sldMkLst>
          <pc:docMk/>
          <pc:sldMk cId="2257764239" sldId="518"/>
        </pc:sldMkLst>
      </pc:sldChg>
      <pc:sldChg chg="add">
        <pc:chgData name="Wouter Renkema" userId="24dd7e4c-deaa-41e2-9edc-2813ddddaa1c" providerId="ADAL" clId="{B1773E8B-A5BB-4C89-BAE6-E2F399ADD516}" dt="2025-05-12T08:14:58.138" v="5819"/>
        <pc:sldMkLst>
          <pc:docMk/>
          <pc:sldMk cId="2725636656" sldId="519"/>
        </pc:sldMkLst>
      </pc:sldChg>
      <pc:sldChg chg="del">
        <pc:chgData name="Wouter Renkema" userId="24dd7e4c-deaa-41e2-9edc-2813ddddaa1c" providerId="ADAL" clId="{B1773E8B-A5BB-4C89-BAE6-E2F399ADD516}" dt="2025-04-05T12:26:43.064" v="311" actId="47"/>
        <pc:sldMkLst>
          <pc:docMk/>
          <pc:sldMk cId="3777544110" sldId="519"/>
        </pc:sldMkLst>
      </pc:sldChg>
      <pc:sldChg chg="add">
        <pc:chgData name="Wouter Renkema" userId="24dd7e4c-deaa-41e2-9edc-2813ddddaa1c" providerId="ADAL" clId="{B1773E8B-A5BB-4C89-BAE6-E2F399ADD516}" dt="2025-05-12T08:14:58.138" v="5819"/>
        <pc:sldMkLst>
          <pc:docMk/>
          <pc:sldMk cId="3767617693" sldId="520"/>
        </pc:sldMkLst>
      </pc:sldChg>
      <pc:sldChg chg="del">
        <pc:chgData name="Wouter Renkema" userId="24dd7e4c-deaa-41e2-9edc-2813ddddaa1c" providerId="ADAL" clId="{B1773E8B-A5BB-4C89-BAE6-E2F399ADD516}" dt="2025-04-05T12:26:43.295" v="312" actId="47"/>
        <pc:sldMkLst>
          <pc:docMk/>
          <pc:sldMk cId="4013006355" sldId="520"/>
        </pc:sldMkLst>
      </pc:sldChg>
      <pc:sldChg chg="del">
        <pc:chgData name="Wouter Renkema" userId="24dd7e4c-deaa-41e2-9edc-2813ddddaa1c" providerId="ADAL" clId="{B1773E8B-A5BB-4C89-BAE6-E2F399ADD516}" dt="2025-04-05T12:26:43.620" v="313" actId="47"/>
        <pc:sldMkLst>
          <pc:docMk/>
          <pc:sldMk cId="1016824575" sldId="521"/>
        </pc:sldMkLst>
      </pc:sldChg>
      <pc:sldChg chg="add">
        <pc:chgData name="Wouter Renkema" userId="24dd7e4c-deaa-41e2-9edc-2813ddddaa1c" providerId="ADAL" clId="{B1773E8B-A5BB-4C89-BAE6-E2F399ADD516}" dt="2025-05-12T08:14:58.138" v="5819"/>
        <pc:sldMkLst>
          <pc:docMk/>
          <pc:sldMk cId="3200740450" sldId="521"/>
        </pc:sldMkLst>
      </pc:sldChg>
      <pc:sldChg chg="del">
        <pc:chgData name="Wouter Renkema" userId="24dd7e4c-deaa-41e2-9edc-2813ddddaa1c" providerId="ADAL" clId="{B1773E8B-A5BB-4C89-BAE6-E2F399ADD516}" dt="2025-04-05T12:26:44.071" v="314" actId="47"/>
        <pc:sldMkLst>
          <pc:docMk/>
          <pc:sldMk cId="1043445068" sldId="522"/>
        </pc:sldMkLst>
      </pc:sldChg>
      <pc:sldChg chg="add">
        <pc:chgData name="Wouter Renkema" userId="24dd7e4c-deaa-41e2-9edc-2813ddddaa1c" providerId="ADAL" clId="{B1773E8B-A5BB-4C89-BAE6-E2F399ADD516}" dt="2025-05-12T08:14:58.138" v="5819"/>
        <pc:sldMkLst>
          <pc:docMk/>
          <pc:sldMk cId="1451442503" sldId="522"/>
        </pc:sldMkLst>
      </pc:sldChg>
      <pc:sldChg chg="add">
        <pc:chgData name="Wouter Renkema" userId="24dd7e4c-deaa-41e2-9edc-2813ddddaa1c" providerId="ADAL" clId="{B1773E8B-A5BB-4C89-BAE6-E2F399ADD516}" dt="2025-05-11T18:53:55.930" v="5560"/>
        <pc:sldMkLst>
          <pc:docMk/>
          <pc:sldMk cId="95224806" sldId="523"/>
        </pc:sldMkLst>
      </pc:sldChg>
      <pc:sldChg chg="del">
        <pc:chgData name="Wouter Renkema" userId="24dd7e4c-deaa-41e2-9edc-2813ddddaa1c" providerId="ADAL" clId="{B1773E8B-A5BB-4C89-BAE6-E2F399ADD516}" dt="2025-04-05T12:26:44.341" v="315" actId="47"/>
        <pc:sldMkLst>
          <pc:docMk/>
          <pc:sldMk cId="261281281" sldId="523"/>
        </pc:sldMkLst>
      </pc:sldChg>
      <pc:sldChg chg="add">
        <pc:chgData name="Wouter Renkema" userId="24dd7e4c-deaa-41e2-9edc-2813ddddaa1c" providerId="ADAL" clId="{B1773E8B-A5BB-4C89-BAE6-E2F399ADD516}" dt="2025-05-11T18:53:55.930" v="5560"/>
        <pc:sldMkLst>
          <pc:docMk/>
          <pc:sldMk cId="368866893" sldId="524"/>
        </pc:sldMkLst>
      </pc:sldChg>
      <pc:sldChg chg="del">
        <pc:chgData name="Wouter Renkema" userId="24dd7e4c-deaa-41e2-9edc-2813ddddaa1c" providerId="ADAL" clId="{B1773E8B-A5BB-4C89-BAE6-E2F399ADD516}" dt="2025-04-05T12:26:44.616" v="316" actId="47"/>
        <pc:sldMkLst>
          <pc:docMk/>
          <pc:sldMk cId="3626817080" sldId="524"/>
        </pc:sldMkLst>
      </pc:sldChg>
      <pc:sldChg chg="add">
        <pc:chgData name="Wouter Renkema" userId="24dd7e4c-deaa-41e2-9edc-2813ddddaa1c" providerId="ADAL" clId="{B1773E8B-A5BB-4C89-BAE6-E2F399ADD516}" dt="2025-05-11T18:53:55.930" v="5560"/>
        <pc:sldMkLst>
          <pc:docMk/>
          <pc:sldMk cId="39605903" sldId="525"/>
        </pc:sldMkLst>
      </pc:sldChg>
      <pc:sldChg chg="del">
        <pc:chgData name="Wouter Renkema" userId="24dd7e4c-deaa-41e2-9edc-2813ddddaa1c" providerId="ADAL" clId="{B1773E8B-A5BB-4C89-BAE6-E2F399ADD516}" dt="2025-04-05T12:26:44.881" v="317" actId="47"/>
        <pc:sldMkLst>
          <pc:docMk/>
          <pc:sldMk cId="2880643606" sldId="525"/>
        </pc:sldMkLst>
      </pc:sldChg>
      <pc:sldChg chg="add">
        <pc:chgData name="Wouter Renkema" userId="24dd7e4c-deaa-41e2-9edc-2813ddddaa1c" providerId="ADAL" clId="{B1773E8B-A5BB-4C89-BAE6-E2F399ADD516}" dt="2025-05-11T18:53:55.930" v="5560"/>
        <pc:sldMkLst>
          <pc:docMk/>
          <pc:sldMk cId="335974363" sldId="526"/>
        </pc:sldMkLst>
      </pc:sldChg>
      <pc:sldChg chg="del">
        <pc:chgData name="Wouter Renkema" userId="24dd7e4c-deaa-41e2-9edc-2813ddddaa1c" providerId="ADAL" clId="{B1773E8B-A5BB-4C89-BAE6-E2F399ADD516}" dt="2025-04-05T12:26:45.132" v="318" actId="47"/>
        <pc:sldMkLst>
          <pc:docMk/>
          <pc:sldMk cId="601319178" sldId="526"/>
        </pc:sldMkLst>
      </pc:sldChg>
      <pc:sldChg chg="add">
        <pc:chgData name="Wouter Renkema" userId="24dd7e4c-deaa-41e2-9edc-2813ddddaa1c" providerId="ADAL" clId="{B1773E8B-A5BB-4C89-BAE6-E2F399ADD516}" dt="2025-05-11T18:53:55.930" v="5560"/>
        <pc:sldMkLst>
          <pc:docMk/>
          <pc:sldMk cId="1103674441" sldId="527"/>
        </pc:sldMkLst>
      </pc:sldChg>
      <pc:sldChg chg="del">
        <pc:chgData name="Wouter Renkema" userId="24dd7e4c-deaa-41e2-9edc-2813ddddaa1c" providerId="ADAL" clId="{B1773E8B-A5BB-4C89-BAE6-E2F399ADD516}" dt="2025-04-05T12:26:45.407" v="319" actId="47"/>
        <pc:sldMkLst>
          <pc:docMk/>
          <pc:sldMk cId="1751671496" sldId="527"/>
        </pc:sldMkLst>
      </pc:sldChg>
      <pc:sldChg chg="add">
        <pc:chgData name="Wouter Renkema" userId="24dd7e4c-deaa-41e2-9edc-2813ddddaa1c" providerId="ADAL" clId="{B1773E8B-A5BB-4C89-BAE6-E2F399ADD516}" dt="2025-05-11T18:53:55.930" v="5560"/>
        <pc:sldMkLst>
          <pc:docMk/>
          <pc:sldMk cId="313828603" sldId="528"/>
        </pc:sldMkLst>
      </pc:sldChg>
      <pc:sldChg chg="del">
        <pc:chgData name="Wouter Renkema" userId="24dd7e4c-deaa-41e2-9edc-2813ddddaa1c" providerId="ADAL" clId="{B1773E8B-A5BB-4C89-BAE6-E2F399ADD516}" dt="2025-04-05T12:26:46.036" v="320" actId="47"/>
        <pc:sldMkLst>
          <pc:docMk/>
          <pc:sldMk cId="2018999297" sldId="528"/>
        </pc:sldMkLst>
      </pc:sldChg>
      <pc:sldChg chg="del">
        <pc:chgData name="Wouter Renkema" userId="24dd7e4c-deaa-41e2-9edc-2813ddddaa1c" providerId="ADAL" clId="{B1773E8B-A5BB-4C89-BAE6-E2F399ADD516}" dt="2025-04-05T12:26:46.587" v="321" actId="47"/>
        <pc:sldMkLst>
          <pc:docMk/>
          <pc:sldMk cId="2308325753" sldId="529"/>
        </pc:sldMkLst>
      </pc:sldChg>
      <pc:sldChg chg="add">
        <pc:chgData name="Wouter Renkema" userId="24dd7e4c-deaa-41e2-9edc-2813ddddaa1c" providerId="ADAL" clId="{B1773E8B-A5BB-4C89-BAE6-E2F399ADD516}" dt="2025-05-11T18:53:55.930" v="5560"/>
        <pc:sldMkLst>
          <pc:docMk/>
          <pc:sldMk cId="4204447197" sldId="529"/>
        </pc:sldMkLst>
      </pc:sldChg>
      <pc:sldChg chg="add">
        <pc:chgData name="Wouter Renkema" userId="24dd7e4c-deaa-41e2-9edc-2813ddddaa1c" providerId="ADAL" clId="{B1773E8B-A5BB-4C89-BAE6-E2F399ADD516}" dt="2025-05-11T18:53:55.930" v="5560"/>
        <pc:sldMkLst>
          <pc:docMk/>
          <pc:sldMk cId="2129649222" sldId="530"/>
        </pc:sldMkLst>
      </pc:sldChg>
      <pc:sldChg chg="del">
        <pc:chgData name="Wouter Renkema" userId="24dd7e4c-deaa-41e2-9edc-2813ddddaa1c" providerId="ADAL" clId="{B1773E8B-A5BB-4C89-BAE6-E2F399ADD516}" dt="2025-05-07T20:03:45.024" v="957" actId="47"/>
        <pc:sldMkLst>
          <pc:docMk/>
          <pc:sldMk cId="2704766246" sldId="530"/>
        </pc:sldMkLst>
      </pc:sldChg>
      <pc:sldChg chg="del">
        <pc:chgData name="Wouter Renkema" userId="24dd7e4c-deaa-41e2-9edc-2813ddddaa1c" providerId="ADAL" clId="{B1773E8B-A5BB-4C89-BAE6-E2F399ADD516}" dt="2025-05-07T20:45:25.172" v="980" actId="47"/>
        <pc:sldMkLst>
          <pc:docMk/>
          <pc:sldMk cId="1861999508" sldId="531"/>
        </pc:sldMkLst>
      </pc:sldChg>
      <pc:sldChg chg="add">
        <pc:chgData name="Wouter Renkema" userId="24dd7e4c-deaa-41e2-9edc-2813ddddaa1c" providerId="ADAL" clId="{B1773E8B-A5BB-4C89-BAE6-E2F399ADD516}" dt="2025-05-11T18:53:55.930" v="5560"/>
        <pc:sldMkLst>
          <pc:docMk/>
          <pc:sldMk cId="3503745890" sldId="531"/>
        </pc:sldMkLst>
      </pc:sldChg>
      <pc:sldChg chg="add">
        <pc:chgData name="Wouter Renkema" userId="24dd7e4c-deaa-41e2-9edc-2813ddddaa1c" providerId="ADAL" clId="{B1773E8B-A5BB-4C89-BAE6-E2F399ADD516}" dt="2025-05-11T18:53:55.930" v="5560"/>
        <pc:sldMkLst>
          <pc:docMk/>
          <pc:sldMk cId="1263317870" sldId="532"/>
        </pc:sldMkLst>
      </pc:sldChg>
      <pc:sldChg chg="del">
        <pc:chgData name="Wouter Renkema" userId="24dd7e4c-deaa-41e2-9edc-2813ddddaa1c" providerId="ADAL" clId="{B1773E8B-A5BB-4C89-BAE6-E2F399ADD516}" dt="2025-05-07T20:43:09.921" v="960" actId="47"/>
        <pc:sldMkLst>
          <pc:docMk/>
          <pc:sldMk cId="1624967160" sldId="532"/>
        </pc:sldMkLst>
      </pc:sldChg>
      <pc:sldChg chg="del">
        <pc:chgData name="Wouter Renkema" userId="24dd7e4c-deaa-41e2-9edc-2813ddddaa1c" providerId="ADAL" clId="{B1773E8B-A5BB-4C89-BAE6-E2F399ADD516}" dt="2025-05-07T20:43:11.468" v="961" actId="47"/>
        <pc:sldMkLst>
          <pc:docMk/>
          <pc:sldMk cId="2715738523" sldId="533"/>
        </pc:sldMkLst>
      </pc:sldChg>
      <pc:sldChg chg="add">
        <pc:chgData name="Wouter Renkema" userId="24dd7e4c-deaa-41e2-9edc-2813ddddaa1c" providerId="ADAL" clId="{B1773E8B-A5BB-4C89-BAE6-E2F399ADD516}" dt="2025-05-11T18:53:55.930" v="5560"/>
        <pc:sldMkLst>
          <pc:docMk/>
          <pc:sldMk cId="4229783239" sldId="533"/>
        </pc:sldMkLst>
      </pc:sldChg>
      <pc:sldChg chg="del">
        <pc:chgData name="Wouter Renkema" userId="24dd7e4c-deaa-41e2-9edc-2813ddddaa1c" providerId="ADAL" clId="{B1773E8B-A5BB-4C89-BAE6-E2F399ADD516}" dt="2025-04-05T11:59:45.995" v="11" actId="47"/>
        <pc:sldMkLst>
          <pc:docMk/>
          <pc:sldMk cId="2797143062" sldId="535"/>
        </pc:sldMkLst>
      </pc:sldChg>
      <pc:sldChg chg="del">
        <pc:chgData name="Wouter Renkema" userId="24dd7e4c-deaa-41e2-9edc-2813ddddaa1c" providerId="ADAL" clId="{B1773E8B-A5BB-4C89-BAE6-E2F399ADD516}" dt="2025-04-05T11:59:46.626" v="12" actId="47"/>
        <pc:sldMkLst>
          <pc:docMk/>
          <pc:sldMk cId="3632264425" sldId="536"/>
        </pc:sldMkLst>
      </pc:sldChg>
      <pc:sldChg chg="del">
        <pc:chgData name="Wouter Renkema" userId="24dd7e4c-deaa-41e2-9edc-2813ddddaa1c" providerId="ADAL" clId="{B1773E8B-A5BB-4C89-BAE6-E2F399ADD516}" dt="2025-04-05T11:59:47.159" v="13" actId="47"/>
        <pc:sldMkLst>
          <pc:docMk/>
          <pc:sldMk cId="1020322403" sldId="537"/>
        </pc:sldMkLst>
      </pc:sldChg>
      <pc:sldChg chg="del">
        <pc:chgData name="Wouter Renkema" userId="24dd7e4c-deaa-41e2-9edc-2813ddddaa1c" providerId="ADAL" clId="{B1773E8B-A5BB-4C89-BAE6-E2F399ADD516}" dt="2025-04-05T11:59:47.743" v="14" actId="47"/>
        <pc:sldMkLst>
          <pc:docMk/>
          <pc:sldMk cId="3465034991" sldId="538"/>
        </pc:sldMkLst>
      </pc:sldChg>
      <pc:sldChg chg="del">
        <pc:chgData name="Wouter Renkema" userId="24dd7e4c-deaa-41e2-9edc-2813ddddaa1c" providerId="ADAL" clId="{B1773E8B-A5BB-4C89-BAE6-E2F399ADD516}" dt="2025-04-05T11:59:48.281" v="15" actId="47"/>
        <pc:sldMkLst>
          <pc:docMk/>
          <pc:sldMk cId="229307016" sldId="539"/>
        </pc:sldMkLst>
      </pc:sldChg>
      <pc:sldChg chg="del">
        <pc:chgData name="Wouter Renkema" userId="24dd7e4c-deaa-41e2-9edc-2813ddddaa1c" providerId="ADAL" clId="{B1773E8B-A5BB-4C89-BAE6-E2F399ADD516}" dt="2025-04-05T11:59:48.866" v="16" actId="47"/>
        <pc:sldMkLst>
          <pc:docMk/>
          <pc:sldMk cId="791866178" sldId="540"/>
        </pc:sldMkLst>
      </pc:sldChg>
      <pc:sldChg chg="del">
        <pc:chgData name="Wouter Renkema" userId="24dd7e4c-deaa-41e2-9edc-2813ddddaa1c" providerId="ADAL" clId="{B1773E8B-A5BB-4C89-BAE6-E2F399ADD516}" dt="2025-04-05T11:59:49.577" v="17" actId="47"/>
        <pc:sldMkLst>
          <pc:docMk/>
          <pc:sldMk cId="199151780" sldId="541"/>
        </pc:sldMkLst>
      </pc:sldChg>
      <pc:sldChg chg="del">
        <pc:chgData name="Wouter Renkema" userId="24dd7e4c-deaa-41e2-9edc-2813ddddaa1c" providerId="ADAL" clId="{B1773E8B-A5BB-4C89-BAE6-E2F399ADD516}" dt="2025-04-05T11:59:50.397" v="18" actId="47"/>
        <pc:sldMkLst>
          <pc:docMk/>
          <pc:sldMk cId="745287503" sldId="542"/>
        </pc:sldMkLst>
      </pc:sldChg>
      <pc:sldChg chg="modSp add mod ord">
        <pc:chgData name="Wouter Renkema" userId="24dd7e4c-deaa-41e2-9edc-2813ddddaa1c" providerId="ADAL" clId="{B1773E8B-A5BB-4C89-BAE6-E2F399ADD516}" dt="2025-05-12T08:26:47.113" v="5984" actId="20577"/>
        <pc:sldMkLst>
          <pc:docMk/>
          <pc:sldMk cId="3888710131" sldId="543"/>
        </pc:sldMkLst>
        <pc:spChg chg="mod">
          <ac:chgData name="Wouter Renkema" userId="24dd7e4c-deaa-41e2-9edc-2813ddddaa1c" providerId="ADAL" clId="{B1773E8B-A5BB-4C89-BAE6-E2F399ADD516}" dt="2025-05-12T08:26:47.113" v="5984" actId="20577"/>
          <ac:spMkLst>
            <pc:docMk/>
            <pc:sldMk cId="3888710131" sldId="543"/>
            <ac:spMk id="2" creationId="{A0B47651-EA82-812B-99B9-8A4DF2E6CA92}"/>
          </ac:spMkLst>
        </pc:spChg>
        <pc:spChg chg="mod">
          <ac:chgData name="Wouter Renkema" userId="24dd7e4c-deaa-41e2-9edc-2813ddddaa1c" providerId="ADAL" clId="{B1773E8B-A5BB-4C89-BAE6-E2F399ADD516}" dt="2025-04-05T12:36:14.591" v="527" actId="1076"/>
          <ac:spMkLst>
            <pc:docMk/>
            <pc:sldMk cId="3888710131" sldId="543"/>
            <ac:spMk id="6" creationId="{75C7978C-1D2A-F13A-F972-12B44A60F362}"/>
          </ac:spMkLst>
        </pc:spChg>
      </pc:sldChg>
      <pc:sldChg chg="addSp modSp add del mod">
        <pc:chgData name="Wouter Renkema" userId="24dd7e4c-deaa-41e2-9edc-2813ddddaa1c" providerId="ADAL" clId="{B1773E8B-A5BB-4C89-BAE6-E2F399ADD516}" dt="2025-05-11T19:03:38.867" v="5800" actId="2696"/>
        <pc:sldMkLst>
          <pc:docMk/>
          <pc:sldMk cId="3740124729" sldId="544"/>
        </pc:sldMkLst>
      </pc:sldChg>
      <pc:sldChg chg="addSp delSp modSp add mod">
        <pc:chgData name="Wouter Renkema" userId="24dd7e4c-deaa-41e2-9edc-2813ddddaa1c" providerId="ADAL" clId="{B1773E8B-A5BB-4C89-BAE6-E2F399ADD516}" dt="2025-05-14T19:44:17.050" v="6063" actId="255"/>
        <pc:sldMkLst>
          <pc:docMk/>
          <pc:sldMk cId="2254761506" sldId="545"/>
        </pc:sldMkLst>
        <pc:spChg chg="mod">
          <ac:chgData name="Wouter Renkema" userId="24dd7e4c-deaa-41e2-9edc-2813ddddaa1c" providerId="ADAL" clId="{B1773E8B-A5BB-4C89-BAE6-E2F399ADD516}" dt="2025-05-07T19:57:11.013" v="943" actId="20577"/>
          <ac:spMkLst>
            <pc:docMk/>
            <pc:sldMk cId="2254761506" sldId="545"/>
            <ac:spMk id="2" creationId="{1AFBDD56-A9F0-914C-A848-02993E154DF5}"/>
          </ac:spMkLst>
        </pc:spChg>
        <pc:spChg chg="add mod">
          <ac:chgData name="Wouter Renkema" userId="24dd7e4c-deaa-41e2-9edc-2813ddddaa1c" providerId="ADAL" clId="{B1773E8B-A5BB-4C89-BAE6-E2F399ADD516}" dt="2025-05-14T19:44:17.050" v="6063" actId="255"/>
          <ac:spMkLst>
            <pc:docMk/>
            <pc:sldMk cId="2254761506" sldId="545"/>
            <ac:spMk id="3" creationId="{89322785-8DBA-B04C-AE81-7160311664EC}"/>
          </ac:spMkLst>
        </pc:spChg>
        <pc:picChg chg="add mod">
          <ac:chgData name="Wouter Renkema" userId="24dd7e4c-deaa-41e2-9edc-2813ddddaa1c" providerId="ADAL" clId="{B1773E8B-A5BB-4C89-BAE6-E2F399ADD516}" dt="2025-05-14T19:43:47.094" v="5998" actId="1076"/>
          <ac:picMkLst>
            <pc:docMk/>
            <pc:sldMk cId="2254761506" sldId="545"/>
            <ac:picMk id="5" creationId="{59ABEBFF-ADDD-145A-4CFE-585CBBC7FC0A}"/>
          </ac:picMkLst>
        </pc:picChg>
      </pc:sldChg>
      <pc:sldChg chg="addSp delSp modSp add mod">
        <pc:chgData name="Wouter Renkema" userId="24dd7e4c-deaa-41e2-9edc-2813ddddaa1c" providerId="ADAL" clId="{B1773E8B-A5BB-4C89-BAE6-E2F399ADD516}" dt="2025-05-10T05:49:39.448" v="2518" actId="255"/>
        <pc:sldMkLst>
          <pc:docMk/>
          <pc:sldMk cId="1256712946" sldId="546"/>
        </pc:sldMkLst>
        <pc:spChg chg="add mod">
          <ac:chgData name="Wouter Renkema" userId="24dd7e4c-deaa-41e2-9edc-2813ddddaa1c" providerId="ADAL" clId="{B1773E8B-A5BB-4C89-BAE6-E2F399ADD516}" dt="2025-05-07T20:50:12.825" v="992" actId="113"/>
          <ac:spMkLst>
            <pc:docMk/>
            <pc:sldMk cId="1256712946" sldId="546"/>
            <ac:spMk id="11" creationId="{6E0ED42F-F5AF-90E7-8EF7-21E950813DFB}"/>
          </ac:spMkLst>
        </pc:spChg>
        <pc:spChg chg="add mod">
          <ac:chgData name="Wouter Renkema" userId="24dd7e4c-deaa-41e2-9edc-2813ddddaa1c" providerId="ADAL" clId="{B1773E8B-A5BB-4C89-BAE6-E2F399ADD516}" dt="2025-05-10T05:49:39.448" v="2518" actId="255"/>
          <ac:spMkLst>
            <pc:docMk/>
            <pc:sldMk cId="1256712946" sldId="546"/>
            <ac:spMk id="12" creationId="{BF4B91D0-6090-922C-2202-278E0A5FD99D}"/>
          </ac:spMkLst>
        </pc:spChg>
        <pc:picChg chg="add mod">
          <ac:chgData name="Wouter Renkema" userId="24dd7e4c-deaa-41e2-9edc-2813ddddaa1c" providerId="ADAL" clId="{B1773E8B-A5BB-4C89-BAE6-E2F399ADD516}" dt="2025-05-07T20:43:43.217" v="971" actId="1076"/>
          <ac:picMkLst>
            <pc:docMk/>
            <pc:sldMk cId="1256712946" sldId="546"/>
            <ac:picMk id="4" creationId="{886566F3-A368-0265-EFA2-7BA484F136DB}"/>
          </ac:picMkLst>
        </pc:picChg>
        <pc:picChg chg="add mod">
          <ac:chgData name="Wouter Renkema" userId="24dd7e4c-deaa-41e2-9edc-2813ddddaa1c" providerId="ADAL" clId="{B1773E8B-A5BB-4C89-BAE6-E2F399ADD516}" dt="2025-05-10T05:48:23.737" v="2509" actId="1076"/>
          <ac:picMkLst>
            <pc:docMk/>
            <pc:sldMk cId="1256712946" sldId="546"/>
            <ac:picMk id="10" creationId="{B00645AA-EAD5-8B65-9C2B-27B880562EE9}"/>
          </ac:picMkLst>
        </pc:picChg>
      </pc:sldChg>
      <pc:sldChg chg="addSp delSp modSp add mod ord">
        <pc:chgData name="Wouter Renkema" userId="24dd7e4c-deaa-41e2-9edc-2813ddddaa1c" providerId="ADAL" clId="{B1773E8B-A5BB-4C89-BAE6-E2F399ADD516}" dt="2025-05-14T19:44:50.350" v="6078" actId="478"/>
        <pc:sldMkLst>
          <pc:docMk/>
          <pc:sldMk cId="2756455529" sldId="547"/>
        </pc:sldMkLst>
        <pc:spChg chg="del">
          <ac:chgData name="Wouter Renkema" userId="24dd7e4c-deaa-41e2-9edc-2813ddddaa1c" providerId="ADAL" clId="{B1773E8B-A5BB-4C89-BAE6-E2F399ADD516}" dt="2025-05-14T19:44:50.350" v="6078" actId="478"/>
          <ac:spMkLst>
            <pc:docMk/>
            <pc:sldMk cId="2756455529" sldId="547"/>
            <ac:spMk id="6" creationId="{093B5980-AA3C-8195-AD8E-CA4AD812B61D}"/>
          </ac:spMkLst>
        </pc:spChg>
        <pc:spChg chg="add mod">
          <ac:chgData name="Wouter Renkema" userId="24dd7e4c-deaa-41e2-9edc-2813ddddaa1c" providerId="ADAL" clId="{B1773E8B-A5BB-4C89-BAE6-E2F399ADD516}" dt="2025-05-07T20:55:21.738" v="1009" actId="113"/>
          <ac:spMkLst>
            <pc:docMk/>
            <pc:sldMk cId="2756455529" sldId="547"/>
            <ac:spMk id="7" creationId="{7C169DBA-7391-2C7E-26BD-35755A5B92C6}"/>
          </ac:spMkLst>
        </pc:spChg>
        <pc:picChg chg="add mod">
          <ac:chgData name="Wouter Renkema" userId="24dd7e4c-deaa-41e2-9edc-2813ddddaa1c" providerId="ADAL" clId="{B1773E8B-A5BB-4C89-BAE6-E2F399ADD516}" dt="2025-05-07T20:45:08.002" v="977" actId="1076"/>
          <ac:picMkLst>
            <pc:docMk/>
            <pc:sldMk cId="2756455529" sldId="547"/>
            <ac:picMk id="5" creationId="{99EDEC4E-9EB0-827B-39A7-812B23B93E24}"/>
          </ac:picMkLst>
        </pc:picChg>
      </pc:sldChg>
      <pc:sldChg chg="addSp delSp modSp add mod">
        <pc:chgData name="Wouter Renkema" userId="24dd7e4c-deaa-41e2-9edc-2813ddddaa1c" providerId="ADAL" clId="{B1773E8B-A5BB-4C89-BAE6-E2F399ADD516}" dt="2025-05-14T19:45:47.480" v="6082" actId="478"/>
        <pc:sldMkLst>
          <pc:docMk/>
          <pc:sldMk cId="3241651294" sldId="548"/>
        </pc:sldMkLst>
        <pc:spChg chg="del">
          <ac:chgData name="Wouter Renkema" userId="24dd7e4c-deaa-41e2-9edc-2813ddddaa1c" providerId="ADAL" clId="{B1773E8B-A5BB-4C89-BAE6-E2F399ADD516}" dt="2025-05-14T19:45:47.480" v="6082" actId="478"/>
          <ac:spMkLst>
            <pc:docMk/>
            <pc:sldMk cId="3241651294" sldId="548"/>
            <ac:spMk id="6" creationId="{F96EF8C1-6582-9550-5407-71DDA09E2B2D}"/>
          </ac:spMkLst>
        </pc:spChg>
        <pc:spChg chg="add mod">
          <ac:chgData name="Wouter Renkema" userId="24dd7e4c-deaa-41e2-9edc-2813ddddaa1c" providerId="ADAL" clId="{B1773E8B-A5BB-4C89-BAE6-E2F399ADD516}" dt="2025-05-10T05:59:10.535" v="2976" actId="14100"/>
          <ac:spMkLst>
            <pc:docMk/>
            <pc:sldMk cId="3241651294" sldId="548"/>
            <ac:spMk id="7" creationId="{9C43900A-4737-C6DC-0583-1682EF0303C7}"/>
          </ac:spMkLst>
        </pc:spChg>
        <pc:picChg chg="add mod">
          <ac:chgData name="Wouter Renkema" userId="24dd7e4c-deaa-41e2-9edc-2813ddddaa1c" providerId="ADAL" clId="{B1773E8B-A5BB-4C89-BAE6-E2F399ADD516}" dt="2025-05-07T20:50:53.943" v="1000" actId="1076"/>
          <ac:picMkLst>
            <pc:docMk/>
            <pc:sldMk cId="3241651294" sldId="548"/>
            <ac:picMk id="5" creationId="{D6DE92FE-EFB3-40F7-5F20-4536E7985DD6}"/>
          </ac:picMkLst>
        </pc:picChg>
      </pc:sldChg>
      <pc:sldChg chg="addSp delSp modSp add mod ord">
        <pc:chgData name="Wouter Renkema" userId="24dd7e4c-deaa-41e2-9edc-2813ddddaa1c" providerId="ADAL" clId="{B1773E8B-A5BB-4C89-BAE6-E2F399ADD516}" dt="2025-05-08T20:45:11.278" v="1246" actId="1036"/>
        <pc:sldMkLst>
          <pc:docMk/>
          <pc:sldMk cId="3892436976" sldId="549"/>
        </pc:sldMkLst>
        <pc:spChg chg="mod">
          <ac:chgData name="Wouter Renkema" userId="24dd7e4c-deaa-41e2-9edc-2813ddddaa1c" providerId="ADAL" clId="{B1773E8B-A5BB-4C89-BAE6-E2F399ADD516}" dt="2025-05-08T20:39:51.049" v="1237"/>
          <ac:spMkLst>
            <pc:docMk/>
            <pc:sldMk cId="3892436976" sldId="549"/>
            <ac:spMk id="2" creationId="{96944123-1E1D-3A8F-0630-1EA76A7021C8}"/>
          </ac:spMkLst>
        </pc:spChg>
        <pc:graphicFrameChg chg="add mod">
          <ac:chgData name="Wouter Renkema" userId="24dd7e4c-deaa-41e2-9edc-2813ddddaa1c" providerId="ADAL" clId="{B1773E8B-A5BB-4C89-BAE6-E2F399ADD516}" dt="2025-05-08T20:40:09.676" v="1243" actId="1076"/>
          <ac:graphicFrameMkLst>
            <pc:docMk/>
            <pc:sldMk cId="3892436976" sldId="549"/>
            <ac:graphicFrameMk id="5" creationId="{C34B3E04-7AF5-37F3-5A44-1DF51DDC9DB2}"/>
          </ac:graphicFrameMkLst>
        </pc:graphicFrameChg>
        <pc:picChg chg="add mod">
          <ac:chgData name="Wouter Renkema" userId="24dd7e4c-deaa-41e2-9edc-2813ddddaa1c" providerId="ADAL" clId="{B1773E8B-A5BB-4C89-BAE6-E2F399ADD516}" dt="2025-05-08T20:39:54.867" v="1239" actId="1076"/>
          <ac:picMkLst>
            <pc:docMk/>
            <pc:sldMk cId="3892436976" sldId="549"/>
            <ac:picMk id="3" creationId="{F6878836-BF01-5E00-3164-EC7B22F9B4E7}"/>
          </ac:picMkLst>
        </pc:picChg>
        <pc:picChg chg="add mod">
          <ac:chgData name="Wouter Renkema" userId="24dd7e4c-deaa-41e2-9edc-2813ddddaa1c" providerId="ADAL" clId="{B1773E8B-A5BB-4C89-BAE6-E2F399ADD516}" dt="2025-05-08T20:45:11.278" v="1246" actId="1036"/>
          <ac:picMkLst>
            <pc:docMk/>
            <pc:sldMk cId="3892436976" sldId="549"/>
            <ac:picMk id="7" creationId="{DBB3CE20-71F5-3D76-00C3-EB459BA17867}"/>
          </ac:picMkLst>
        </pc:picChg>
      </pc:sldChg>
      <pc:sldChg chg="modSp add del mod">
        <pc:chgData name="Wouter Renkema" userId="24dd7e4c-deaa-41e2-9edc-2813ddddaa1c" providerId="ADAL" clId="{B1773E8B-A5BB-4C89-BAE6-E2F399ADD516}" dt="2025-05-11T19:03:29.307" v="5799" actId="2696"/>
        <pc:sldMkLst>
          <pc:docMk/>
          <pc:sldMk cId="2023293043" sldId="550"/>
        </pc:sldMkLst>
      </pc:sldChg>
      <pc:sldChg chg="addSp delSp modSp add del mod modAnim">
        <pc:chgData name="Wouter Renkema" userId="24dd7e4c-deaa-41e2-9edc-2813ddddaa1c" providerId="ADAL" clId="{B1773E8B-A5BB-4C89-BAE6-E2F399ADD516}" dt="2025-05-09T21:01:09.720" v="2338"/>
        <pc:sldMkLst>
          <pc:docMk/>
          <pc:sldMk cId="403512510" sldId="551"/>
        </pc:sldMkLst>
        <pc:spChg chg="mod">
          <ac:chgData name="Wouter Renkema" userId="24dd7e4c-deaa-41e2-9edc-2813ddddaa1c" providerId="ADAL" clId="{B1773E8B-A5BB-4C89-BAE6-E2F399ADD516}" dt="2025-05-09T20:38:02.501" v="2334" actId="6549"/>
          <ac:spMkLst>
            <pc:docMk/>
            <pc:sldMk cId="403512510" sldId="551"/>
            <ac:spMk id="2" creationId="{930718B4-6128-765A-30B0-1EFC85A6EB97}"/>
          </ac:spMkLst>
        </pc:spChg>
        <pc:picChg chg="add mod">
          <ac:chgData name="Wouter Renkema" userId="24dd7e4c-deaa-41e2-9edc-2813ddddaa1c" providerId="ADAL" clId="{B1773E8B-A5BB-4C89-BAE6-E2F399ADD516}" dt="2025-05-09T21:01:01.249" v="2337" actId="1076"/>
          <ac:picMkLst>
            <pc:docMk/>
            <pc:sldMk cId="403512510" sldId="551"/>
            <ac:picMk id="6" creationId="{861E6132-6D76-4A43-6ADF-F06E04A7D122}"/>
          </ac:picMkLst>
        </pc:picChg>
        <pc:picChg chg="add mod">
          <ac:chgData name="Wouter Renkema" userId="24dd7e4c-deaa-41e2-9edc-2813ddddaa1c" providerId="ADAL" clId="{B1773E8B-A5BB-4C89-BAE6-E2F399ADD516}" dt="2025-05-09T21:00:53.390" v="2336" actId="1076"/>
          <ac:picMkLst>
            <pc:docMk/>
            <pc:sldMk cId="403512510" sldId="551"/>
            <ac:picMk id="8" creationId="{BE39D79B-5A44-03BA-79B5-44C52E25B16E}"/>
          </ac:picMkLst>
        </pc:picChg>
      </pc:sldChg>
      <pc:sldChg chg="addSp modSp new mod">
        <pc:chgData name="Wouter Renkema" userId="24dd7e4c-deaa-41e2-9edc-2813ddddaa1c" providerId="ADAL" clId="{B1773E8B-A5BB-4C89-BAE6-E2F399ADD516}" dt="2025-05-09T19:45:03.968" v="1882" actId="14100"/>
        <pc:sldMkLst>
          <pc:docMk/>
          <pc:sldMk cId="2576081213" sldId="552"/>
        </pc:sldMkLst>
        <pc:spChg chg="add mod">
          <ac:chgData name="Wouter Renkema" userId="24dd7e4c-deaa-41e2-9edc-2813ddddaa1c" providerId="ADAL" clId="{B1773E8B-A5BB-4C89-BAE6-E2F399ADD516}" dt="2025-05-08T21:38:18.605" v="1361" actId="255"/>
          <ac:spMkLst>
            <pc:docMk/>
            <pc:sldMk cId="2576081213" sldId="552"/>
            <ac:spMk id="4" creationId="{A180DBC0-F492-7D2B-515B-3A6C182819FE}"/>
          </ac:spMkLst>
        </pc:spChg>
        <pc:spChg chg="add mod">
          <ac:chgData name="Wouter Renkema" userId="24dd7e4c-deaa-41e2-9edc-2813ddddaa1c" providerId="ADAL" clId="{B1773E8B-A5BB-4C89-BAE6-E2F399ADD516}" dt="2025-05-08T21:38:37.980" v="1371" actId="113"/>
          <ac:spMkLst>
            <pc:docMk/>
            <pc:sldMk cId="2576081213" sldId="552"/>
            <ac:spMk id="5" creationId="{A3397A97-F246-B316-9A65-94B8FE226794}"/>
          </ac:spMkLst>
        </pc:spChg>
        <pc:spChg chg="add mod">
          <ac:chgData name="Wouter Renkema" userId="24dd7e4c-deaa-41e2-9edc-2813ddddaa1c" providerId="ADAL" clId="{B1773E8B-A5BB-4C89-BAE6-E2F399ADD516}" dt="2025-05-09T19:45:03.968" v="1882" actId="14100"/>
          <ac:spMkLst>
            <pc:docMk/>
            <pc:sldMk cId="2576081213" sldId="552"/>
            <ac:spMk id="6" creationId="{4B0F7B1A-4307-2847-2244-DDC5A4E808BB}"/>
          </ac:spMkLst>
        </pc:spChg>
        <pc:picChg chg="add mod">
          <ac:chgData name="Wouter Renkema" userId="24dd7e4c-deaa-41e2-9edc-2813ddddaa1c" providerId="ADAL" clId="{B1773E8B-A5BB-4C89-BAE6-E2F399ADD516}" dt="2025-05-08T21:38:01.079" v="1342" actId="14100"/>
          <ac:picMkLst>
            <pc:docMk/>
            <pc:sldMk cId="2576081213" sldId="552"/>
            <ac:picMk id="3" creationId="{4B6958F4-EFBE-68C5-5F37-ACBBE32C0F8C}"/>
          </ac:picMkLst>
        </pc:picChg>
      </pc:sldChg>
      <pc:sldChg chg="addSp delSp modSp add mod modAnim">
        <pc:chgData name="Wouter Renkema" userId="24dd7e4c-deaa-41e2-9edc-2813ddddaa1c" providerId="ADAL" clId="{B1773E8B-A5BB-4C89-BAE6-E2F399ADD516}" dt="2025-05-09T19:56:54.448" v="2164"/>
        <pc:sldMkLst>
          <pc:docMk/>
          <pc:sldMk cId="3684206855" sldId="553"/>
        </pc:sldMkLst>
        <pc:spChg chg="mod">
          <ac:chgData name="Wouter Renkema" userId="24dd7e4c-deaa-41e2-9edc-2813ddddaa1c" providerId="ADAL" clId="{B1773E8B-A5BB-4C89-BAE6-E2F399ADD516}" dt="2025-05-08T21:42:20.450" v="1416" actId="20577"/>
          <ac:spMkLst>
            <pc:docMk/>
            <pc:sldMk cId="3684206855" sldId="553"/>
            <ac:spMk id="4" creationId="{79D2E101-CFDB-D72A-FCEF-71B50E2AF776}"/>
          </ac:spMkLst>
        </pc:spChg>
        <pc:spChg chg="mod">
          <ac:chgData name="Wouter Renkema" userId="24dd7e4c-deaa-41e2-9edc-2813ddddaa1c" providerId="ADAL" clId="{B1773E8B-A5BB-4C89-BAE6-E2F399ADD516}" dt="2025-05-08T21:42:14.055" v="1405" actId="6549"/>
          <ac:spMkLst>
            <pc:docMk/>
            <pc:sldMk cId="3684206855" sldId="553"/>
            <ac:spMk id="5" creationId="{DF26A1EB-C4A0-0323-2670-49BD6233B9E1}"/>
          </ac:spMkLst>
        </pc:spChg>
        <pc:spChg chg="add mod">
          <ac:chgData name="Wouter Renkema" userId="24dd7e4c-deaa-41e2-9edc-2813ddddaa1c" providerId="ADAL" clId="{B1773E8B-A5BB-4C89-BAE6-E2F399ADD516}" dt="2025-05-09T19:36:58.002" v="1732" actId="20577"/>
          <ac:spMkLst>
            <pc:docMk/>
            <pc:sldMk cId="3684206855" sldId="553"/>
            <ac:spMk id="7" creationId="{399BE176-D4BA-A7EF-AAE5-D8325AE1460A}"/>
          </ac:spMkLst>
        </pc:spChg>
        <pc:picChg chg="add mod">
          <ac:chgData name="Wouter Renkema" userId="24dd7e4c-deaa-41e2-9edc-2813ddddaa1c" providerId="ADAL" clId="{B1773E8B-A5BB-4C89-BAE6-E2F399ADD516}" dt="2025-05-08T21:42:11.286" v="1404" actId="1076"/>
          <ac:picMkLst>
            <pc:docMk/>
            <pc:sldMk cId="3684206855" sldId="553"/>
            <ac:picMk id="6" creationId="{13174BD0-991C-AC3F-6C11-B28C7E3F4A9C}"/>
          </ac:picMkLst>
        </pc:picChg>
      </pc:sldChg>
      <pc:sldChg chg="modSp add mod modAnim">
        <pc:chgData name="Wouter Renkema" userId="24dd7e4c-deaa-41e2-9edc-2813ddddaa1c" providerId="ADAL" clId="{B1773E8B-A5BB-4C89-BAE6-E2F399ADD516}" dt="2025-05-09T19:55:55.848" v="2158"/>
        <pc:sldMkLst>
          <pc:docMk/>
          <pc:sldMk cId="3901930616" sldId="554"/>
        </pc:sldMkLst>
        <pc:spChg chg="mod">
          <ac:chgData name="Wouter Renkema" userId="24dd7e4c-deaa-41e2-9edc-2813ddddaa1c" providerId="ADAL" clId="{B1773E8B-A5BB-4C89-BAE6-E2F399ADD516}" dt="2025-05-09T19:52:24.649" v="2153"/>
          <ac:spMkLst>
            <pc:docMk/>
            <pc:sldMk cId="3901930616" sldId="554"/>
            <ac:spMk id="6" creationId="{A182AB1F-706E-2EC4-E48E-431138812781}"/>
          </ac:spMkLst>
        </pc:spChg>
      </pc:sldChg>
      <pc:sldChg chg="addSp delSp modSp new mod">
        <pc:chgData name="Wouter Renkema" userId="24dd7e4c-deaa-41e2-9edc-2813ddddaa1c" providerId="ADAL" clId="{B1773E8B-A5BB-4C89-BAE6-E2F399ADD516}" dt="2025-05-11T13:21:38.983" v="5446" actId="20577"/>
        <pc:sldMkLst>
          <pc:docMk/>
          <pc:sldMk cId="21744215" sldId="555"/>
        </pc:sldMkLst>
        <pc:spChg chg="add mod">
          <ac:chgData name="Wouter Renkema" userId="24dd7e4c-deaa-41e2-9edc-2813ddddaa1c" providerId="ADAL" clId="{B1773E8B-A5BB-4C89-BAE6-E2F399ADD516}" dt="2025-05-11T13:21:38.983" v="5446" actId="20577"/>
          <ac:spMkLst>
            <pc:docMk/>
            <pc:sldMk cId="21744215" sldId="555"/>
            <ac:spMk id="2" creationId="{DB682EFC-512A-1194-0462-790212ACAC29}"/>
          </ac:spMkLst>
        </pc:spChg>
        <pc:picChg chg="add mod">
          <ac:chgData name="Wouter Renkema" userId="24dd7e4c-deaa-41e2-9edc-2813ddddaa1c" providerId="ADAL" clId="{B1773E8B-A5BB-4C89-BAE6-E2F399ADD516}" dt="2025-05-11T08:59:10.488" v="3833" actId="1076"/>
          <ac:picMkLst>
            <pc:docMk/>
            <pc:sldMk cId="21744215" sldId="555"/>
            <ac:picMk id="1026" creationId="{178ADAD8-7268-0803-81BE-A358D0BCD22E}"/>
          </ac:picMkLst>
        </pc:picChg>
        <pc:picChg chg="add mod">
          <ac:chgData name="Wouter Renkema" userId="24dd7e4c-deaa-41e2-9edc-2813ddddaa1c" providerId="ADAL" clId="{B1773E8B-A5BB-4C89-BAE6-E2F399ADD516}" dt="2025-05-11T08:59:08.547" v="3832" actId="14100"/>
          <ac:picMkLst>
            <pc:docMk/>
            <pc:sldMk cId="21744215" sldId="555"/>
            <ac:picMk id="1028" creationId="{D85F9298-49D2-118E-591B-C918CBD392A8}"/>
          </ac:picMkLst>
        </pc:picChg>
      </pc:sldChg>
      <pc:sldChg chg="addSp delSp modSp add mod">
        <pc:chgData name="Wouter Renkema" userId="24dd7e4c-deaa-41e2-9edc-2813ddddaa1c" providerId="ADAL" clId="{B1773E8B-A5BB-4C89-BAE6-E2F399ADD516}" dt="2025-05-09T20:26:18.325" v="2247" actId="1076"/>
        <pc:sldMkLst>
          <pc:docMk/>
          <pc:sldMk cId="2561492397" sldId="556"/>
        </pc:sldMkLst>
        <pc:spChg chg="mod">
          <ac:chgData name="Wouter Renkema" userId="24dd7e4c-deaa-41e2-9edc-2813ddddaa1c" providerId="ADAL" clId="{B1773E8B-A5BB-4C89-BAE6-E2F399ADD516}" dt="2025-05-09T20:26:08.037" v="2242" actId="20577"/>
          <ac:spMkLst>
            <pc:docMk/>
            <pc:sldMk cId="2561492397" sldId="556"/>
            <ac:spMk id="2" creationId="{141B2D4D-474E-ECB4-E5A0-88AF25DB26C7}"/>
          </ac:spMkLst>
        </pc:spChg>
        <pc:picChg chg="add mod">
          <ac:chgData name="Wouter Renkema" userId="24dd7e4c-deaa-41e2-9edc-2813ddddaa1c" providerId="ADAL" clId="{B1773E8B-A5BB-4C89-BAE6-E2F399ADD516}" dt="2025-05-09T20:26:18.325" v="2247" actId="1076"/>
          <ac:picMkLst>
            <pc:docMk/>
            <pc:sldMk cId="2561492397" sldId="556"/>
            <ac:picMk id="4" creationId="{2B4EE711-960D-DA44-0CA8-33A2E2521C27}"/>
          </ac:picMkLst>
        </pc:picChg>
      </pc:sldChg>
      <pc:sldChg chg="addSp modSp add mod">
        <pc:chgData name="Wouter Renkema" userId="24dd7e4c-deaa-41e2-9edc-2813ddddaa1c" providerId="ADAL" clId="{B1773E8B-A5BB-4C89-BAE6-E2F399ADD516}" dt="2025-05-10T05:27:39.769" v="2365" actId="14100"/>
        <pc:sldMkLst>
          <pc:docMk/>
          <pc:sldMk cId="4217661861" sldId="557"/>
        </pc:sldMkLst>
        <pc:spChg chg="add mod">
          <ac:chgData name="Wouter Renkema" userId="24dd7e4c-deaa-41e2-9edc-2813ddddaa1c" providerId="ADAL" clId="{B1773E8B-A5BB-4C89-BAE6-E2F399ADD516}" dt="2025-05-10T05:27:39.769" v="2365" actId="14100"/>
          <ac:spMkLst>
            <pc:docMk/>
            <pc:sldMk cId="4217661861" sldId="557"/>
            <ac:spMk id="10" creationId="{FD1E4E57-E7E1-D1BB-9E6F-52AC00C0136F}"/>
          </ac:spMkLst>
        </pc:spChg>
        <pc:cxnChg chg="add mod">
          <ac:chgData name="Wouter Renkema" userId="24dd7e4c-deaa-41e2-9edc-2813ddddaa1c" providerId="ADAL" clId="{B1773E8B-A5BB-4C89-BAE6-E2F399ADD516}" dt="2025-05-10T05:25:34.785" v="2343" actId="1076"/>
          <ac:cxnSpMkLst>
            <pc:docMk/>
            <pc:sldMk cId="4217661861" sldId="557"/>
            <ac:cxnSpMk id="9" creationId="{42489284-95E5-3AE5-64B1-891F696197A2}"/>
          </ac:cxnSpMkLst>
        </pc:cxnChg>
      </pc:sldChg>
      <pc:sldChg chg="addSp modSp add mod">
        <pc:chgData name="Wouter Renkema" userId="24dd7e4c-deaa-41e2-9edc-2813ddddaa1c" providerId="ADAL" clId="{B1773E8B-A5BB-4C89-BAE6-E2F399ADD516}" dt="2025-05-10T05:29:20.022" v="2382" actId="947"/>
        <pc:sldMkLst>
          <pc:docMk/>
          <pc:sldMk cId="2961556513" sldId="558"/>
        </pc:sldMkLst>
        <pc:spChg chg="mod">
          <ac:chgData name="Wouter Renkema" userId="24dd7e4c-deaa-41e2-9edc-2813ddddaa1c" providerId="ADAL" clId="{B1773E8B-A5BB-4C89-BAE6-E2F399ADD516}" dt="2025-05-10T05:29:20.022" v="2382" actId="947"/>
          <ac:spMkLst>
            <pc:docMk/>
            <pc:sldMk cId="2961556513" sldId="558"/>
            <ac:spMk id="10" creationId="{251995E1-56EC-EDD1-F355-57134CBAAFF4}"/>
          </ac:spMkLst>
        </pc:spChg>
        <pc:cxnChg chg="mod">
          <ac:chgData name="Wouter Renkema" userId="24dd7e4c-deaa-41e2-9edc-2813ddddaa1c" providerId="ADAL" clId="{B1773E8B-A5BB-4C89-BAE6-E2F399ADD516}" dt="2025-05-10T05:28:50.105" v="2368" actId="14100"/>
          <ac:cxnSpMkLst>
            <pc:docMk/>
            <pc:sldMk cId="2961556513" sldId="558"/>
            <ac:cxnSpMk id="9" creationId="{303AEAAD-140F-4792-4A6A-EEA50F7937E6}"/>
          </ac:cxnSpMkLst>
        </pc:cxnChg>
        <pc:cxnChg chg="add mod">
          <ac:chgData name="Wouter Renkema" userId="24dd7e4c-deaa-41e2-9edc-2813ddddaa1c" providerId="ADAL" clId="{B1773E8B-A5BB-4C89-BAE6-E2F399ADD516}" dt="2025-05-10T05:29:04.225" v="2372" actId="1076"/>
          <ac:cxnSpMkLst>
            <pc:docMk/>
            <pc:sldMk cId="2961556513" sldId="558"/>
            <ac:cxnSpMk id="11" creationId="{C7F3ACE3-4005-7AE5-85CF-A5FC143F72EF}"/>
          </ac:cxnSpMkLst>
        </pc:cxnChg>
      </pc:sldChg>
      <pc:sldChg chg="delSp modSp add mod">
        <pc:chgData name="Wouter Renkema" userId="24dd7e4c-deaa-41e2-9edc-2813ddddaa1c" providerId="ADAL" clId="{B1773E8B-A5BB-4C89-BAE6-E2F399ADD516}" dt="2025-05-10T05:29:46.804" v="2393" actId="947"/>
        <pc:sldMkLst>
          <pc:docMk/>
          <pc:sldMk cId="2388948316" sldId="559"/>
        </pc:sldMkLst>
        <pc:spChg chg="mod">
          <ac:chgData name="Wouter Renkema" userId="24dd7e4c-deaa-41e2-9edc-2813ddddaa1c" providerId="ADAL" clId="{B1773E8B-A5BB-4C89-BAE6-E2F399ADD516}" dt="2025-05-10T05:29:46.804" v="2393" actId="947"/>
          <ac:spMkLst>
            <pc:docMk/>
            <pc:sldMk cId="2388948316" sldId="559"/>
            <ac:spMk id="10" creationId="{16056543-D4E8-D122-D9C7-369F281C9561}"/>
          </ac:spMkLst>
        </pc:spChg>
      </pc:sldChg>
      <pc:sldChg chg="addSp delSp modSp add mod">
        <pc:chgData name="Wouter Renkema" userId="24dd7e4c-deaa-41e2-9edc-2813ddddaa1c" providerId="ADAL" clId="{B1773E8B-A5BB-4C89-BAE6-E2F399ADD516}" dt="2025-05-10T05:34:23.871" v="2437" actId="255"/>
        <pc:sldMkLst>
          <pc:docMk/>
          <pc:sldMk cId="1326441387" sldId="560"/>
        </pc:sldMkLst>
        <pc:spChg chg="mod">
          <ac:chgData name="Wouter Renkema" userId="24dd7e4c-deaa-41e2-9edc-2813ddddaa1c" providerId="ADAL" clId="{B1773E8B-A5BB-4C89-BAE6-E2F399ADD516}" dt="2025-05-10T05:34:23.871" v="2437" actId="255"/>
          <ac:spMkLst>
            <pc:docMk/>
            <pc:sldMk cId="1326441387" sldId="560"/>
            <ac:spMk id="10" creationId="{3FA2AB01-0079-6ACE-88DC-6C70D1DD2991}"/>
          </ac:spMkLst>
        </pc:spChg>
        <pc:picChg chg="mod">
          <ac:chgData name="Wouter Renkema" userId="24dd7e4c-deaa-41e2-9edc-2813ddddaa1c" providerId="ADAL" clId="{B1773E8B-A5BB-4C89-BAE6-E2F399ADD516}" dt="2025-05-10T05:31:23.370" v="2397" actId="1076"/>
          <ac:picMkLst>
            <pc:docMk/>
            <pc:sldMk cId="1326441387" sldId="560"/>
            <ac:picMk id="8" creationId="{7E6B5881-A7EE-66B1-9BF3-6ED69BC4E117}"/>
          </ac:picMkLst>
        </pc:picChg>
        <pc:cxnChg chg="add mod">
          <ac:chgData name="Wouter Renkema" userId="24dd7e4c-deaa-41e2-9edc-2813ddddaa1c" providerId="ADAL" clId="{B1773E8B-A5BB-4C89-BAE6-E2F399ADD516}" dt="2025-05-10T05:32:03.611" v="2407" actId="14100"/>
          <ac:cxnSpMkLst>
            <pc:docMk/>
            <pc:sldMk cId="1326441387" sldId="560"/>
            <ac:cxnSpMk id="12" creationId="{6ECB54CE-C6E1-7A31-5F31-FCBD16A2A3CD}"/>
          </ac:cxnSpMkLst>
        </pc:cxnChg>
        <pc:cxnChg chg="add mod">
          <ac:chgData name="Wouter Renkema" userId="24dd7e4c-deaa-41e2-9edc-2813ddddaa1c" providerId="ADAL" clId="{B1773E8B-A5BB-4C89-BAE6-E2F399ADD516}" dt="2025-05-10T05:32:07.858" v="2408" actId="1076"/>
          <ac:cxnSpMkLst>
            <pc:docMk/>
            <pc:sldMk cId="1326441387" sldId="560"/>
            <ac:cxnSpMk id="15" creationId="{D9AA18E1-65D0-6FCD-3EDC-EF73D4EF0940}"/>
          </ac:cxnSpMkLst>
        </pc:cxnChg>
      </pc:sldChg>
      <pc:sldChg chg="modSp add mod">
        <pc:chgData name="Wouter Renkema" userId="24dd7e4c-deaa-41e2-9edc-2813ddddaa1c" providerId="ADAL" clId="{B1773E8B-A5BB-4C89-BAE6-E2F399ADD516}" dt="2025-05-10T05:35:23.932" v="2451" actId="14100"/>
        <pc:sldMkLst>
          <pc:docMk/>
          <pc:sldMk cId="1291277379" sldId="561"/>
        </pc:sldMkLst>
        <pc:spChg chg="mod">
          <ac:chgData name="Wouter Renkema" userId="24dd7e4c-deaa-41e2-9edc-2813ddddaa1c" providerId="ADAL" clId="{B1773E8B-A5BB-4C89-BAE6-E2F399ADD516}" dt="2025-05-10T05:35:05.980" v="2447" actId="255"/>
          <ac:spMkLst>
            <pc:docMk/>
            <pc:sldMk cId="1291277379" sldId="561"/>
            <ac:spMk id="10" creationId="{01FFD007-C838-DDC2-DF53-34B8B3D240E4}"/>
          </ac:spMkLst>
        </pc:spChg>
        <pc:cxnChg chg="mod">
          <ac:chgData name="Wouter Renkema" userId="24dd7e4c-deaa-41e2-9edc-2813ddddaa1c" providerId="ADAL" clId="{B1773E8B-A5BB-4C89-BAE6-E2F399ADD516}" dt="2025-05-10T05:35:15.056" v="2449" actId="14100"/>
          <ac:cxnSpMkLst>
            <pc:docMk/>
            <pc:sldMk cId="1291277379" sldId="561"/>
            <ac:cxnSpMk id="12" creationId="{736670CE-5351-A685-9F51-1794081786BC}"/>
          </ac:cxnSpMkLst>
        </pc:cxnChg>
        <pc:cxnChg chg="mod">
          <ac:chgData name="Wouter Renkema" userId="24dd7e4c-deaa-41e2-9edc-2813ddddaa1c" providerId="ADAL" clId="{B1773E8B-A5BB-4C89-BAE6-E2F399ADD516}" dt="2025-05-10T05:35:23.932" v="2451" actId="14100"/>
          <ac:cxnSpMkLst>
            <pc:docMk/>
            <pc:sldMk cId="1291277379" sldId="561"/>
            <ac:cxnSpMk id="15" creationId="{A4240B83-A895-1B12-FFD3-D8401DCC0DBE}"/>
          </ac:cxnSpMkLst>
        </pc:cxnChg>
      </pc:sldChg>
      <pc:sldChg chg="delSp modSp add mod">
        <pc:chgData name="Wouter Renkema" userId="24dd7e4c-deaa-41e2-9edc-2813ddddaa1c" providerId="ADAL" clId="{B1773E8B-A5BB-4C89-BAE6-E2F399ADD516}" dt="2025-05-14T19:45:06.549" v="6079" actId="478"/>
        <pc:sldMkLst>
          <pc:docMk/>
          <pc:sldMk cId="3408490711" sldId="562"/>
        </pc:sldMkLst>
        <pc:spChg chg="del">
          <ac:chgData name="Wouter Renkema" userId="24dd7e4c-deaa-41e2-9edc-2813ddddaa1c" providerId="ADAL" clId="{B1773E8B-A5BB-4C89-BAE6-E2F399ADD516}" dt="2025-05-14T19:45:06.549" v="6079" actId="478"/>
          <ac:spMkLst>
            <pc:docMk/>
            <pc:sldMk cId="3408490711" sldId="562"/>
            <ac:spMk id="6" creationId="{129864F1-A07F-D16C-BEA2-B81D9EFA8C0F}"/>
          </ac:spMkLst>
        </pc:spChg>
        <pc:spChg chg="mod">
          <ac:chgData name="Wouter Renkema" userId="24dd7e4c-deaa-41e2-9edc-2813ddddaa1c" providerId="ADAL" clId="{B1773E8B-A5BB-4C89-BAE6-E2F399ADD516}" dt="2025-05-10T05:36:25.501" v="2469" actId="947"/>
          <ac:spMkLst>
            <pc:docMk/>
            <pc:sldMk cId="3408490711" sldId="562"/>
            <ac:spMk id="10" creationId="{3C39AACE-15DD-77AF-18B5-B5E328544F78}"/>
          </ac:spMkLst>
        </pc:spChg>
      </pc:sldChg>
      <pc:sldChg chg="addSp modSp add del mod">
        <pc:chgData name="Wouter Renkema" userId="24dd7e4c-deaa-41e2-9edc-2813ddddaa1c" providerId="ADAL" clId="{B1773E8B-A5BB-4C89-BAE6-E2F399ADD516}" dt="2025-05-10T05:37:53.054" v="2485" actId="2696"/>
        <pc:sldMkLst>
          <pc:docMk/>
          <pc:sldMk cId="3146360295" sldId="563"/>
        </pc:sldMkLst>
        <pc:spChg chg="mod">
          <ac:chgData name="Wouter Renkema" userId="24dd7e4c-deaa-41e2-9edc-2813ddddaa1c" providerId="ADAL" clId="{B1773E8B-A5BB-4C89-BAE6-E2F399ADD516}" dt="2025-05-10T05:37:42.958" v="2483" actId="947"/>
          <ac:spMkLst>
            <pc:docMk/>
            <pc:sldMk cId="3146360295" sldId="563"/>
            <ac:spMk id="10" creationId="{AD22D2E1-9373-75A4-1F6F-A977BC26933D}"/>
          </ac:spMkLst>
        </pc:spChg>
        <pc:cxnChg chg="add mod">
          <ac:chgData name="Wouter Renkema" userId="24dd7e4c-deaa-41e2-9edc-2813ddddaa1c" providerId="ADAL" clId="{B1773E8B-A5BB-4C89-BAE6-E2F399ADD516}" dt="2025-05-10T05:37:21.884" v="2474" actId="1582"/>
          <ac:cxnSpMkLst>
            <pc:docMk/>
            <pc:sldMk cId="3146360295" sldId="563"/>
            <ac:cxnSpMk id="9" creationId="{CC8199D9-EBAF-BEF9-2DCE-346F5C91B08E}"/>
          </ac:cxnSpMkLst>
        </pc:cxnChg>
      </pc:sldChg>
      <pc:sldChg chg="delSp modSp add mod">
        <pc:chgData name="Wouter Renkema" userId="24dd7e4c-deaa-41e2-9edc-2813ddddaa1c" providerId="ADAL" clId="{B1773E8B-A5BB-4C89-BAE6-E2F399ADD516}" dt="2025-05-14T19:45:12.806" v="6080" actId="478"/>
        <pc:sldMkLst>
          <pc:docMk/>
          <pc:sldMk cId="1560185877" sldId="564"/>
        </pc:sldMkLst>
        <pc:spChg chg="del">
          <ac:chgData name="Wouter Renkema" userId="24dd7e4c-deaa-41e2-9edc-2813ddddaa1c" providerId="ADAL" clId="{B1773E8B-A5BB-4C89-BAE6-E2F399ADD516}" dt="2025-05-14T19:45:12.806" v="6080" actId="478"/>
          <ac:spMkLst>
            <pc:docMk/>
            <pc:sldMk cId="1560185877" sldId="564"/>
            <ac:spMk id="6" creationId="{146DBC61-6996-ECB9-22C5-E068C730087C}"/>
          </ac:spMkLst>
        </pc:spChg>
        <pc:spChg chg="mod">
          <ac:chgData name="Wouter Renkema" userId="24dd7e4c-deaa-41e2-9edc-2813ddddaa1c" providerId="ADAL" clId="{B1773E8B-A5BB-4C89-BAE6-E2F399ADD516}" dt="2025-05-10T05:38:42.407" v="2499" actId="6549"/>
          <ac:spMkLst>
            <pc:docMk/>
            <pc:sldMk cId="1560185877" sldId="564"/>
            <ac:spMk id="10" creationId="{B2F474CA-71D4-5862-1866-DC0171FEC00B}"/>
          </ac:spMkLst>
        </pc:spChg>
      </pc:sldChg>
      <pc:sldChg chg="delSp modSp add mod">
        <pc:chgData name="Wouter Renkema" userId="24dd7e4c-deaa-41e2-9edc-2813ddddaa1c" providerId="ADAL" clId="{B1773E8B-A5BB-4C89-BAE6-E2F399ADD516}" dt="2025-05-14T19:45:17.119" v="6081" actId="478"/>
        <pc:sldMkLst>
          <pc:docMk/>
          <pc:sldMk cId="3140642255" sldId="565"/>
        </pc:sldMkLst>
        <pc:spChg chg="del">
          <ac:chgData name="Wouter Renkema" userId="24dd7e4c-deaa-41e2-9edc-2813ddddaa1c" providerId="ADAL" clId="{B1773E8B-A5BB-4C89-BAE6-E2F399ADD516}" dt="2025-05-14T19:45:17.119" v="6081" actId="478"/>
          <ac:spMkLst>
            <pc:docMk/>
            <pc:sldMk cId="3140642255" sldId="565"/>
            <ac:spMk id="6" creationId="{CDA5C1C1-E669-008F-778D-F56E7098694F}"/>
          </ac:spMkLst>
        </pc:spChg>
        <pc:spChg chg="mod">
          <ac:chgData name="Wouter Renkema" userId="24dd7e4c-deaa-41e2-9edc-2813ddddaa1c" providerId="ADAL" clId="{B1773E8B-A5BB-4C89-BAE6-E2F399ADD516}" dt="2025-05-10T05:41:08.279" v="2507"/>
          <ac:spMkLst>
            <pc:docMk/>
            <pc:sldMk cId="3140642255" sldId="565"/>
            <ac:spMk id="10" creationId="{FC2D34AE-7884-1CD0-2920-1D4D8399CD4F}"/>
          </ac:spMkLst>
        </pc:spChg>
      </pc:sldChg>
      <pc:sldChg chg="addSp modSp add mod">
        <pc:chgData name="Wouter Renkema" userId="24dd7e4c-deaa-41e2-9edc-2813ddddaa1c" providerId="ADAL" clId="{B1773E8B-A5BB-4C89-BAE6-E2F399ADD516}" dt="2025-05-10T05:54:19.185" v="2805" actId="255"/>
        <pc:sldMkLst>
          <pc:docMk/>
          <pc:sldMk cId="2175417799" sldId="566"/>
        </pc:sldMkLst>
        <pc:spChg chg="add mod">
          <ac:chgData name="Wouter Renkema" userId="24dd7e4c-deaa-41e2-9edc-2813ddddaa1c" providerId="ADAL" clId="{B1773E8B-A5BB-4C89-BAE6-E2F399ADD516}" dt="2025-05-10T05:52:41.369" v="2786" actId="947"/>
          <ac:spMkLst>
            <pc:docMk/>
            <pc:sldMk cId="2175417799" sldId="566"/>
            <ac:spMk id="3" creationId="{467D482D-F397-7331-D304-307D1702B8C5}"/>
          </ac:spMkLst>
        </pc:spChg>
        <pc:spChg chg="add mod">
          <ac:chgData name="Wouter Renkema" userId="24dd7e4c-deaa-41e2-9edc-2813ddddaa1c" providerId="ADAL" clId="{B1773E8B-A5BB-4C89-BAE6-E2F399ADD516}" dt="2025-05-10T05:54:19.185" v="2805" actId="255"/>
          <ac:spMkLst>
            <pc:docMk/>
            <pc:sldMk cId="2175417799" sldId="566"/>
            <ac:spMk id="9" creationId="{98AD834D-4943-58CD-25C8-C5E2A8CE55C3}"/>
          </ac:spMkLst>
        </pc:spChg>
        <pc:picChg chg="mod">
          <ac:chgData name="Wouter Renkema" userId="24dd7e4c-deaa-41e2-9edc-2813ddddaa1c" providerId="ADAL" clId="{B1773E8B-A5BB-4C89-BAE6-E2F399ADD516}" dt="2025-05-10T05:52:54.215" v="2789" actId="1076"/>
          <ac:picMkLst>
            <pc:docMk/>
            <pc:sldMk cId="2175417799" sldId="566"/>
            <ac:picMk id="4" creationId="{268632D1-3DD6-3BCD-4B11-00DC3464A653}"/>
          </ac:picMkLst>
        </pc:picChg>
        <pc:picChg chg="mod">
          <ac:chgData name="Wouter Renkema" userId="24dd7e4c-deaa-41e2-9edc-2813ddddaa1c" providerId="ADAL" clId="{B1773E8B-A5BB-4C89-BAE6-E2F399ADD516}" dt="2025-05-10T05:52:51.846" v="2788" actId="1076"/>
          <ac:picMkLst>
            <pc:docMk/>
            <pc:sldMk cId="2175417799" sldId="566"/>
            <ac:picMk id="10" creationId="{E81B6A23-6A35-0074-8865-8C965D73B39C}"/>
          </ac:picMkLst>
        </pc:picChg>
        <pc:cxnChg chg="add mod">
          <ac:chgData name="Wouter Renkema" userId="24dd7e4c-deaa-41e2-9edc-2813ddddaa1c" providerId="ADAL" clId="{B1773E8B-A5BB-4C89-BAE6-E2F399ADD516}" dt="2025-05-10T05:53:23.264" v="2794" actId="14100"/>
          <ac:cxnSpMkLst>
            <pc:docMk/>
            <pc:sldMk cId="2175417799" sldId="566"/>
            <ac:cxnSpMk id="7" creationId="{BF770E21-C4A9-106A-A9CA-C116375EB529}"/>
          </ac:cxnSpMkLst>
        </pc:cxnChg>
      </pc:sldChg>
      <pc:sldChg chg="delSp modSp add mod">
        <pc:chgData name="Wouter Renkema" userId="24dd7e4c-deaa-41e2-9edc-2813ddddaa1c" providerId="ADAL" clId="{B1773E8B-A5BB-4C89-BAE6-E2F399ADD516}" dt="2025-05-14T19:46:02.373" v="6087" actId="20577"/>
        <pc:sldMkLst>
          <pc:docMk/>
          <pc:sldMk cId="2112557811" sldId="567"/>
        </pc:sldMkLst>
        <pc:spChg chg="del">
          <ac:chgData name="Wouter Renkema" userId="24dd7e4c-deaa-41e2-9edc-2813ddddaa1c" providerId="ADAL" clId="{B1773E8B-A5BB-4C89-BAE6-E2F399ADD516}" dt="2025-05-14T19:45:51.323" v="6083" actId="478"/>
          <ac:spMkLst>
            <pc:docMk/>
            <pc:sldMk cId="2112557811" sldId="567"/>
            <ac:spMk id="6" creationId="{66F5618B-E781-3F68-7E9E-B7FD6ABC6A50}"/>
          </ac:spMkLst>
        </pc:spChg>
        <pc:spChg chg="mod">
          <ac:chgData name="Wouter Renkema" userId="24dd7e4c-deaa-41e2-9edc-2813ddddaa1c" providerId="ADAL" clId="{B1773E8B-A5BB-4C89-BAE6-E2F399ADD516}" dt="2025-05-14T19:46:02.373" v="6087" actId="20577"/>
          <ac:spMkLst>
            <pc:docMk/>
            <pc:sldMk cId="2112557811" sldId="567"/>
            <ac:spMk id="7" creationId="{D704EAC3-3B2B-0B22-02F3-F46A5B3DA2E3}"/>
          </ac:spMkLst>
        </pc:spChg>
      </pc:sldChg>
      <pc:sldChg chg="delSp modSp add mod">
        <pc:chgData name="Wouter Renkema" userId="24dd7e4c-deaa-41e2-9edc-2813ddddaa1c" providerId="ADAL" clId="{B1773E8B-A5BB-4C89-BAE6-E2F399ADD516}" dt="2025-05-14T19:58:59.751" v="6175" actId="6549"/>
        <pc:sldMkLst>
          <pc:docMk/>
          <pc:sldMk cId="1861068815" sldId="568"/>
        </pc:sldMkLst>
        <pc:spChg chg="del">
          <ac:chgData name="Wouter Renkema" userId="24dd7e4c-deaa-41e2-9edc-2813ddddaa1c" providerId="ADAL" clId="{B1773E8B-A5BB-4C89-BAE6-E2F399ADD516}" dt="2025-05-14T19:46:20.724" v="6097" actId="478"/>
          <ac:spMkLst>
            <pc:docMk/>
            <pc:sldMk cId="1861068815" sldId="568"/>
            <ac:spMk id="6" creationId="{EBBD5CEF-157B-F0AC-235A-A60B6C9E2B93}"/>
          </ac:spMkLst>
        </pc:spChg>
        <pc:spChg chg="mod">
          <ac:chgData name="Wouter Renkema" userId="24dd7e4c-deaa-41e2-9edc-2813ddddaa1c" providerId="ADAL" clId="{B1773E8B-A5BB-4C89-BAE6-E2F399ADD516}" dt="2025-05-14T19:58:59.751" v="6175" actId="6549"/>
          <ac:spMkLst>
            <pc:docMk/>
            <pc:sldMk cId="1861068815" sldId="568"/>
            <ac:spMk id="7" creationId="{9C017F42-027C-DA28-5ABC-6B368D8B5FF7}"/>
          </ac:spMkLst>
        </pc:spChg>
      </pc:sldChg>
      <pc:sldChg chg="modSp add mod">
        <pc:chgData name="Wouter Renkema" userId="24dd7e4c-deaa-41e2-9edc-2813ddddaa1c" providerId="ADAL" clId="{B1773E8B-A5BB-4C89-BAE6-E2F399ADD516}" dt="2025-05-14T19:51:49.582" v="6158" actId="20577"/>
        <pc:sldMkLst>
          <pc:docMk/>
          <pc:sldMk cId="432403541" sldId="569"/>
        </pc:sldMkLst>
        <pc:spChg chg="mod">
          <ac:chgData name="Wouter Renkema" userId="24dd7e4c-deaa-41e2-9edc-2813ddddaa1c" providerId="ADAL" clId="{B1773E8B-A5BB-4C89-BAE6-E2F399ADD516}" dt="2025-05-14T19:51:49.582" v="6158" actId="20577"/>
          <ac:spMkLst>
            <pc:docMk/>
            <pc:sldMk cId="432403541" sldId="569"/>
            <ac:spMk id="7" creationId="{C85BED8B-F735-3417-709E-7B56FC1A8388}"/>
          </ac:spMkLst>
        </pc:spChg>
      </pc:sldChg>
      <pc:sldChg chg="modSp add del mod">
        <pc:chgData name="Wouter Renkema" userId="24dd7e4c-deaa-41e2-9edc-2813ddddaa1c" providerId="ADAL" clId="{B1773E8B-A5BB-4C89-BAE6-E2F399ADD516}" dt="2025-05-14T19:51:16.440" v="6116" actId="47"/>
        <pc:sldMkLst>
          <pc:docMk/>
          <pc:sldMk cId="2565510687" sldId="570"/>
        </pc:sldMkLst>
      </pc:sldChg>
      <pc:sldChg chg="add del">
        <pc:chgData name="Wouter Renkema" userId="24dd7e4c-deaa-41e2-9edc-2813ddddaa1c" providerId="ADAL" clId="{B1773E8B-A5BB-4C89-BAE6-E2F399ADD516}" dt="2025-05-12T08:15:08.678" v="5820" actId="47"/>
        <pc:sldMkLst>
          <pc:docMk/>
          <pc:sldMk cId="4143832409" sldId="571"/>
        </pc:sldMkLst>
      </pc:sldChg>
      <pc:sldChg chg="addSp modSp add mod">
        <pc:chgData name="Wouter Renkema" userId="24dd7e4c-deaa-41e2-9edc-2813ddddaa1c" providerId="ADAL" clId="{B1773E8B-A5BB-4C89-BAE6-E2F399ADD516}" dt="2025-05-10T11:25:19.595" v="3205" actId="113"/>
        <pc:sldMkLst>
          <pc:docMk/>
          <pc:sldMk cId="578341139" sldId="572"/>
        </pc:sldMkLst>
        <pc:spChg chg="add mod">
          <ac:chgData name="Wouter Renkema" userId="24dd7e4c-deaa-41e2-9edc-2813ddddaa1c" providerId="ADAL" clId="{B1773E8B-A5BB-4C89-BAE6-E2F399ADD516}" dt="2025-05-10T11:25:19.595" v="3205" actId="113"/>
          <ac:spMkLst>
            <pc:docMk/>
            <pc:sldMk cId="578341139" sldId="572"/>
            <ac:spMk id="5" creationId="{EE61BB4D-93E0-BD5B-797F-91B23166AF3D}"/>
          </ac:spMkLst>
        </pc:spChg>
        <pc:picChg chg="add mod">
          <ac:chgData name="Wouter Renkema" userId="24dd7e4c-deaa-41e2-9edc-2813ddddaa1c" providerId="ADAL" clId="{B1773E8B-A5BB-4C89-BAE6-E2F399ADD516}" dt="2025-05-10T11:25:00.406" v="3196" actId="1076"/>
          <ac:picMkLst>
            <pc:docMk/>
            <pc:sldMk cId="578341139" sldId="572"/>
            <ac:picMk id="4" creationId="{D8CBBB53-8278-B8A7-4C49-B6EB06ED75F4}"/>
          </ac:picMkLst>
        </pc:picChg>
      </pc:sldChg>
      <pc:sldChg chg="modSp add mod ord">
        <pc:chgData name="Wouter Renkema" userId="24dd7e4c-deaa-41e2-9edc-2813ddddaa1c" providerId="ADAL" clId="{B1773E8B-A5BB-4C89-BAE6-E2F399ADD516}" dt="2025-05-11T06:26:48.636" v="3448" actId="20577"/>
        <pc:sldMkLst>
          <pc:docMk/>
          <pc:sldMk cId="1162429406" sldId="573"/>
        </pc:sldMkLst>
        <pc:spChg chg="mod">
          <ac:chgData name="Wouter Renkema" userId="24dd7e4c-deaa-41e2-9edc-2813ddddaa1c" providerId="ADAL" clId="{B1773E8B-A5BB-4C89-BAE6-E2F399ADD516}" dt="2025-05-11T06:26:48.636" v="3448" actId="20577"/>
          <ac:spMkLst>
            <pc:docMk/>
            <pc:sldMk cId="1162429406" sldId="573"/>
            <ac:spMk id="2" creationId="{1C3CA7E5-D6B5-8999-B86E-C78D332877A2}"/>
          </ac:spMkLst>
        </pc:spChg>
      </pc:sldChg>
      <pc:sldChg chg="addSp modSp add mod">
        <pc:chgData name="Wouter Renkema" userId="24dd7e4c-deaa-41e2-9edc-2813ddddaa1c" providerId="ADAL" clId="{B1773E8B-A5BB-4C89-BAE6-E2F399ADD516}" dt="2025-05-11T06:31:32.220" v="3563" actId="20577"/>
        <pc:sldMkLst>
          <pc:docMk/>
          <pc:sldMk cId="950258543" sldId="574"/>
        </pc:sldMkLst>
        <pc:spChg chg="mod">
          <ac:chgData name="Wouter Renkema" userId="24dd7e4c-deaa-41e2-9edc-2813ddddaa1c" providerId="ADAL" clId="{B1773E8B-A5BB-4C89-BAE6-E2F399ADD516}" dt="2025-05-11T06:28:58.716" v="3497" actId="6549"/>
          <ac:spMkLst>
            <pc:docMk/>
            <pc:sldMk cId="950258543" sldId="574"/>
            <ac:spMk id="2" creationId="{173A2E21-AC48-A60E-D9AE-C757B166DC14}"/>
          </ac:spMkLst>
        </pc:spChg>
        <pc:spChg chg="add mod">
          <ac:chgData name="Wouter Renkema" userId="24dd7e4c-deaa-41e2-9edc-2813ddddaa1c" providerId="ADAL" clId="{B1773E8B-A5BB-4C89-BAE6-E2F399ADD516}" dt="2025-05-11T06:31:32.220" v="3563" actId="20577"/>
          <ac:spMkLst>
            <pc:docMk/>
            <pc:sldMk cId="950258543" sldId="574"/>
            <ac:spMk id="3" creationId="{43A76CF8-246B-C456-223D-523FC6A8E657}"/>
          </ac:spMkLst>
        </pc:spChg>
      </pc:sldChg>
      <pc:sldChg chg="modSp add mod ord modAnim">
        <pc:chgData name="Wouter Renkema" userId="24dd7e4c-deaa-41e2-9edc-2813ddddaa1c" providerId="ADAL" clId="{B1773E8B-A5BB-4C89-BAE6-E2F399ADD516}" dt="2025-05-14T19:54:36.537" v="6168"/>
        <pc:sldMkLst>
          <pc:docMk/>
          <pc:sldMk cId="54535791" sldId="575"/>
        </pc:sldMkLst>
        <pc:spChg chg="mod">
          <ac:chgData name="Wouter Renkema" userId="24dd7e4c-deaa-41e2-9edc-2813ddddaa1c" providerId="ADAL" clId="{B1773E8B-A5BB-4C89-BAE6-E2F399ADD516}" dt="2025-05-14T19:53:55.739" v="6167" actId="20577"/>
          <ac:spMkLst>
            <pc:docMk/>
            <pc:sldMk cId="54535791" sldId="575"/>
            <ac:spMk id="2" creationId="{7334EBD0-7D88-8AB3-934E-4BB056589A50}"/>
          </ac:spMkLst>
        </pc:spChg>
      </pc:sldChg>
      <pc:sldChg chg="addSp delSp modSp add mod modAnim">
        <pc:chgData name="Wouter Renkema" userId="24dd7e4c-deaa-41e2-9edc-2813ddddaa1c" providerId="ADAL" clId="{B1773E8B-A5BB-4C89-BAE6-E2F399ADD516}" dt="2025-05-14T19:53:01.220" v="6162" actId="20577"/>
        <pc:sldMkLst>
          <pc:docMk/>
          <pc:sldMk cId="2537191671" sldId="576"/>
        </pc:sldMkLst>
        <pc:spChg chg="mod">
          <ac:chgData name="Wouter Renkema" userId="24dd7e4c-deaa-41e2-9edc-2813ddddaa1c" providerId="ADAL" clId="{B1773E8B-A5BB-4C89-BAE6-E2F399ADD516}" dt="2025-05-11T11:43:14.540" v="4036" actId="6549"/>
          <ac:spMkLst>
            <pc:docMk/>
            <pc:sldMk cId="2537191671" sldId="576"/>
            <ac:spMk id="2" creationId="{E27EB7B6-CC9E-068A-E49E-BBFA02389CA3}"/>
          </ac:spMkLst>
        </pc:spChg>
        <pc:spChg chg="add mod">
          <ac:chgData name="Wouter Renkema" userId="24dd7e4c-deaa-41e2-9edc-2813ddddaa1c" providerId="ADAL" clId="{B1773E8B-A5BB-4C89-BAE6-E2F399ADD516}" dt="2025-05-11T11:44:36.796" v="4111" actId="14100"/>
          <ac:spMkLst>
            <pc:docMk/>
            <pc:sldMk cId="2537191671" sldId="576"/>
            <ac:spMk id="3" creationId="{7F58342E-5330-9BAA-517E-4B7E95FD5B70}"/>
          </ac:spMkLst>
        </pc:spChg>
        <pc:spChg chg="add mod">
          <ac:chgData name="Wouter Renkema" userId="24dd7e4c-deaa-41e2-9edc-2813ddddaa1c" providerId="ADAL" clId="{B1773E8B-A5BB-4C89-BAE6-E2F399ADD516}" dt="2025-05-14T19:53:01.220" v="6162" actId="20577"/>
          <ac:spMkLst>
            <pc:docMk/>
            <pc:sldMk cId="2537191671" sldId="576"/>
            <ac:spMk id="5" creationId="{DB01285B-8147-76B7-8366-96AF891760AA}"/>
          </ac:spMkLst>
        </pc:spChg>
        <pc:picChg chg="mod">
          <ac:chgData name="Wouter Renkema" userId="24dd7e4c-deaa-41e2-9edc-2813ddddaa1c" providerId="ADAL" clId="{B1773E8B-A5BB-4C89-BAE6-E2F399ADD516}" dt="2025-05-11T11:43:21.075" v="4038" actId="1076"/>
          <ac:picMkLst>
            <pc:docMk/>
            <pc:sldMk cId="2537191671" sldId="576"/>
            <ac:picMk id="4" creationId="{7B213DE6-6E7C-B8DF-E727-5A478D6D8BA5}"/>
          </ac:picMkLst>
        </pc:picChg>
      </pc:sldChg>
      <pc:sldChg chg="delSp add mod ord">
        <pc:chgData name="Wouter Renkema" userId="24dd7e4c-deaa-41e2-9edc-2813ddddaa1c" providerId="ADAL" clId="{B1773E8B-A5BB-4C89-BAE6-E2F399ADD516}" dt="2025-05-14T19:41:42.847" v="5996" actId="478"/>
        <pc:sldMkLst>
          <pc:docMk/>
          <pc:sldMk cId="1563626582" sldId="577"/>
        </pc:sldMkLst>
        <pc:picChg chg="del">
          <ac:chgData name="Wouter Renkema" userId="24dd7e4c-deaa-41e2-9edc-2813ddddaa1c" providerId="ADAL" clId="{B1773E8B-A5BB-4C89-BAE6-E2F399ADD516}" dt="2025-05-14T19:41:42.847" v="5996" actId="478"/>
          <ac:picMkLst>
            <pc:docMk/>
            <pc:sldMk cId="1563626582" sldId="577"/>
            <ac:picMk id="4" creationId="{29AF6766-D28D-F33A-0C7B-A9FCD2D46F23}"/>
          </ac:picMkLst>
        </pc:picChg>
      </pc:sldChg>
      <pc:sldChg chg="addSp modSp new mod">
        <pc:chgData name="Wouter Renkema" userId="24dd7e4c-deaa-41e2-9edc-2813ddddaa1c" providerId="ADAL" clId="{B1773E8B-A5BB-4C89-BAE6-E2F399ADD516}" dt="2025-05-11T12:29:12.576" v="4558" actId="255"/>
        <pc:sldMkLst>
          <pc:docMk/>
          <pc:sldMk cId="1342444099" sldId="578"/>
        </pc:sldMkLst>
        <pc:spChg chg="add mod">
          <ac:chgData name="Wouter Renkema" userId="24dd7e4c-deaa-41e2-9edc-2813ddddaa1c" providerId="ADAL" clId="{B1773E8B-A5BB-4C89-BAE6-E2F399ADD516}" dt="2025-05-11T12:28:43.968" v="4549" actId="14100"/>
          <ac:spMkLst>
            <pc:docMk/>
            <pc:sldMk cId="1342444099" sldId="578"/>
            <ac:spMk id="4" creationId="{E29917F0-96A8-81B3-40B8-EA01F6908629}"/>
          </ac:spMkLst>
        </pc:spChg>
        <pc:spChg chg="add mod">
          <ac:chgData name="Wouter Renkema" userId="24dd7e4c-deaa-41e2-9edc-2813ddddaa1c" providerId="ADAL" clId="{B1773E8B-A5BB-4C89-BAE6-E2F399ADD516}" dt="2025-05-11T12:29:12.576" v="4558" actId="255"/>
          <ac:spMkLst>
            <pc:docMk/>
            <pc:sldMk cId="1342444099" sldId="578"/>
            <ac:spMk id="5" creationId="{7E2CCA42-A1E0-80A9-D9D2-8579E326C665}"/>
          </ac:spMkLst>
        </pc:spChg>
        <pc:picChg chg="add mod">
          <ac:chgData name="Wouter Renkema" userId="24dd7e4c-deaa-41e2-9edc-2813ddddaa1c" providerId="ADAL" clId="{B1773E8B-A5BB-4C89-BAE6-E2F399ADD516}" dt="2025-05-11T12:28:15.754" v="4531" actId="1076"/>
          <ac:picMkLst>
            <pc:docMk/>
            <pc:sldMk cId="1342444099" sldId="578"/>
            <ac:picMk id="3" creationId="{59AD286C-6FB6-0383-A869-822D804866E6}"/>
          </ac:picMkLst>
        </pc:picChg>
      </pc:sldChg>
      <pc:sldChg chg="addSp delSp modSp add mod modAnim">
        <pc:chgData name="Wouter Renkema" userId="24dd7e4c-deaa-41e2-9edc-2813ddddaa1c" providerId="ADAL" clId="{B1773E8B-A5BB-4C89-BAE6-E2F399ADD516}" dt="2025-05-14T19:53:33.377" v="6166" actId="20577"/>
        <pc:sldMkLst>
          <pc:docMk/>
          <pc:sldMk cId="1588800486" sldId="579"/>
        </pc:sldMkLst>
        <pc:spChg chg="add mod">
          <ac:chgData name="Wouter Renkema" userId="24dd7e4c-deaa-41e2-9edc-2813ddddaa1c" providerId="ADAL" clId="{B1773E8B-A5BB-4C89-BAE6-E2F399ADD516}" dt="2025-05-14T19:53:33.377" v="6166" actId="20577"/>
          <ac:spMkLst>
            <pc:docMk/>
            <pc:sldMk cId="1588800486" sldId="579"/>
            <ac:spMk id="11" creationId="{9CC97862-1989-090A-7E11-3BDF6E06EB62}"/>
          </ac:spMkLst>
        </pc:spChg>
        <pc:picChg chg="add mod">
          <ac:chgData name="Wouter Renkema" userId="24dd7e4c-deaa-41e2-9edc-2813ddddaa1c" providerId="ADAL" clId="{B1773E8B-A5BB-4C89-BAE6-E2F399ADD516}" dt="2025-05-11T12:42:49.611" v="4977" actId="14100"/>
          <ac:picMkLst>
            <pc:docMk/>
            <pc:sldMk cId="1588800486" sldId="579"/>
            <ac:picMk id="2050" creationId="{49385E8D-B1FB-F343-0AC9-AC103A85C611}"/>
          </ac:picMkLst>
        </pc:picChg>
        <pc:cxnChg chg="add mod">
          <ac:chgData name="Wouter Renkema" userId="24dd7e4c-deaa-41e2-9edc-2813ddddaa1c" providerId="ADAL" clId="{B1773E8B-A5BB-4C89-BAE6-E2F399ADD516}" dt="2025-05-11T12:47:43.609" v="4980" actId="1582"/>
          <ac:cxnSpMkLst>
            <pc:docMk/>
            <pc:sldMk cId="1588800486" sldId="579"/>
            <ac:cxnSpMk id="8" creationId="{279A1CA1-6176-8FCB-8A86-B566C200BA49}"/>
          </ac:cxnSpMkLst>
        </pc:cxnChg>
        <pc:cxnChg chg="add mod">
          <ac:chgData name="Wouter Renkema" userId="24dd7e4c-deaa-41e2-9edc-2813ddddaa1c" providerId="ADAL" clId="{B1773E8B-A5BB-4C89-BAE6-E2F399ADD516}" dt="2025-05-11T12:47:54.744" v="4983" actId="14100"/>
          <ac:cxnSpMkLst>
            <pc:docMk/>
            <pc:sldMk cId="1588800486" sldId="579"/>
            <ac:cxnSpMk id="9" creationId="{C8FDBA0D-C865-13E9-A29E-E656D13C3424}"/>
          </ac:cxnSpMkLst>
        </pc:cxnChg>
      </pc:sldChg>
      <pc:sldChg chg="addSp modSp add mod">
        <pc:chgData name="Wouter Renkema" userId="24dd7e4c-deaa-41e2-9edc-2813ddddaa1c" providerId="ADAL" clId="{B1773E8B-A5BB-4C89-BAE6-E2F399ADD516}" dt="2025-05-11T12:32:10.780" v="4658" actId="947"/>
        <pc:sldMkLst>
          <pc:docMk/>
          <pc:sldMk cId="326157422" sldId="580"/>
        </pc:sldMkLst>
        <pc:spChg chg="add mod">
          <ac:chgData name="Wouter Renkema" userId="24dd7e4c-deaa-41e2-9edc-2813ddddaa1c" providerId="ADAL" clId="{B1773E8B-A5BB-4C89-BAE6-E2F399ADD516}" dt="2025-05-11T12:32:10.780" v="4658" actId="947"/>
          <ac:spMkLst>
            <pc:docMk/>
            <pc:sldMk cId="326157422" sldId="580"/>
            <ac:spMk id="9" creationId="{3AE781C6-6C6D-4CEE-F805-D527042E3F0C}"/>
          </ac:spMkLst>
        </pc:spChg>
        <pc:cxnChg chg="add mod">
          <ac:chgData name="Wouter Renkema" userId="24dd7e4c-deaa-41e2-9edc-2813ddddaa1c" providerId="ADAL" clId="{B1773E8B-A5BB-4C89-BAE6-E2F399ADD516}" dt="2025-05-11T12:30:52.141" v="4563" actId="1582"/>
          <ac:cxnSpMkLst>
            <pc:docMk/>
            <pc:sldMk cId="326157422" sldId="580"/>
            <ac:cxnSpMk id="6" creationId="{75AD7E78-1FCC-DB06-DC9C-3970A73B3F55}"/>
          </ac:cxnSpMkLst>
        </pc:cxnChg>
        <pc:cxnChg chg="add mod">
          <ac:chgData name="Wouter Renkema" userId="24dd7e4c-deaa-41e2-9edc-2813ddddaa1c" providerId="ADAL" clId="{B1773E8B-A5BB-4C89-BAE6-E2F399ADD516}" dt="2025-05-11T12:31:02.890" v="4566" actId="14100"/>
          <ac:cxnSpMkLst>
            <pc:docMk/>
            <pc:sldMk cId="326157422" sldId="580"/>
            <ac:cxnSpMk id="7" creationId="{FC697554-9AD7-B4D9-7204-0B00FD96C0C6}"/>
          </ac:cxnSpMkLst>
        </pc:cxnChg>
      </pc:sldChg>
      <pc:sldChg chg="delSp modSp add mod">
        <pc:chgData name="Wouter Renkema" userId="24dd7e4c-deaa-41e2-9edc-2813ddddaa1c" providerId="ADAL" clId="{B1773E8B-A5BB-4C89-BAE6-E2F399ADD516}" dt="2025-05-14T19:58:16.373" v="6169" actId="20577"/>
        <pc:sldMkLst>
          <pc:docMk/>
          <pc:sldMk cId="1594623449" sldId="581"/>
        </pc:sldMkLst>
        <pc:spChg chg="mod">
          <ac:chgData name="Wouter Renkema" userId="24dd7e4c-deaa-41e2-9edc-2813ddddaa1c" providerId="ADAL" clId="{B1773E8B-A5BB-4C89-BAE6-E2F399ADD516}" dt="2025-05-14T19:58:16.373" v="6169" actId="20577"/>
          <ac:spMkLst>
            <pc:docMk/>
            <pc:sldMk cId="1594623449" sldId="581"/>
            <ac:spMk id="9" creationId="{EC2C2FD7-B8DD-6B2E-22EE-02F9FC7E154F}"/>
          </ac:spMkLst>
        </pc:spChg>
      </pc:sldChg>
      <pc:sldChg chg="add">
        <pc:chgData name="Wouter Renkema" userId="24dd7e4c-deaa-41e2-9edc-2813ddddaa1c" providerId="ADAL" clId="{B1773E8B-A5BB-4C89-BAE6-E2F399ADD516}" dt="2025-05-11T18:53:55.930" v="5560"/>
        <pc:sldMkLst>
          <pc:docMk/>
          <pc:sldMk cId="1511908509" sldId="582"/>
        </pc:sldMkLst>
      </pc:sldChg>
      <pc:sldChg chg="add">
        <pc:chgData name="Wouter Renkema" userId="24dd7e4c-deaa-41e2-9edc-2813ddddaa1c" providerId="ADAL" clId="{B1773E8B-A5BB-4C89-BAE6-E2F399ADD516}" dt="2025-05-11T18:57:59.017" v="5561"/>
        <pc:sldMkLst>
          <pc:docMk/>
          <pc:sldMk cId="4267179634" sldId="583"/>
        </pc:sldMkLst>
      </pc:sldChg>
      <pc:sldChg chg="add">
        <pc:chgData name="Wouter Renkema" userId="24dd7e4c-deaa-41e2-9edc-2813ddddaa1c" providerId="ADAL" clId="{B1773E8B-A5BB-4C89-BAE6-E2F399ADD516}" dt="2025-05-11T18:57:59.017" v="5561"/>
        <pc:sldMkLst>
          <pc:docMk/>
          <pc:sldMk cId="1618589947" sldId="584"/>
        </pc:sldMkLst>
      </pc:sldChg>
      <pc:sldChg chg="add">
        <pc:chgData name="Wouter Renkema" userId="24dd7e4c-deaa-41e2-9edc-2813ddddaa1c" providerId="ADAL" clId="{B1773E8B-A5BB-4C89-BAE6-E2F399ADD516}" dt="2025-05-11T18:57:59.017" v="5561"/>
        <pc:sldMkLst>
          <pc:docMk/>
          <pc:sldMk cId="3181971170" sldId="585"/>
        </pc:sldMkLst>
      </pc:sldChg>
      <pc:sldChg chg="add">
        <pc:chgData name="Wouter Renkema" userId="24dd7e4c-deaa-41e2-9edc-2813ddddaa1c" providerId="ADAL" clId="{B1773E8B-A5BB-4C89-BAE6-E2F399ADD516}" dt="2025-05-11T18:57:59.017" v="5561"/>
        <pc:sldMkLst>
          <pc:docMk/>
          <pc:sldMk cId="2599878436" sldId="586"/>
        </pc:sldMkLst>
      </pc:sldChg>
      <pc:sldChg chg="add">
        <pc:chgData name="Wouter Renkema" userId="24dd7e4c-deaa-41e2-9edc-2813ddddaa1c" providerId="ADAL" clId="{B1773E8B-A5BB-4C89-BAE6-E2F399ADD516}" dt="2025-05-11T18:57:59.017" v="5561"/>
        <pc:sldMkLst>
          <pc:docMk/>
          <pc:sldMk cId="3266336585" sldId="587"/>
        </pc:sldMkLst>
      </pc:sldChg>
      <pc:sldChg chg="add">
        <pc:chgData name="Wouter Renkema" userId="24dd7e4c-deaa-41e2-9edc-2813ddddaa1c" providerId="ADAL" clId="{B1773E8B-A5BB-4C89-BAE6-E2F399ADD516}" dt="2025-05-11T18:57:59.017" v="5561"/>
        <pc:sldMkLst>
          <pc:docMk/>
          <pc:sldMk cId="836971264" sldId="588"/>
        </pc:sldMkLst>
      </pc:sldChg>
      <pc:sldChg chg="add">
        <pc:chgData name="Wouter Renkema" userId="24dd7e4c-deaa-41e2-9edc-2813ddddaa1c" providerId="ADAL" clId="{B1773E8B-A5BB-4C89-BAE6-E2F399ADD516}" dt="2025-05-11T18:57:59.017" v="5561"/>
        <pc:sldMkLst>
          <pc:docMk/>
          <pc:sldMk cId="2950399277" sldId="589"/>
        </pc:sldMkLst>
      </pc:sldChg>
      <pc:sldChg chg="add">
        <pc:chgData name="Wouter Renkema" userId="24dd7e4c-deaa-41e2-9edc-2813ddddaa1c" providerId="ADAL" clId="{B1773E8B-A5BB-4C89-BAE6-E2F399ADD516}" dt="2025-05-11T18:57:59.017" v="5561"/>
        <pc:sldMkLst>
          <pc:docMk/>
          <pc:sldMk cId="4046805709" sldId="590"/>
        </pc:sldMkLst>
      </pc:sldChg>
      <pc:sldChg chg="add">
        <pc:chgData name="Wouter Renkema" userId="24dd7e4c-deaa-41e2-9edc-2813ddddaa1c" providerId="ADAL" clId="{B1773E8B-A5BB-4C89-BAE6-E2F399ADD516}" dt="2025-05-11T18:57:59.017" v="5561"/>
        <pc:sldMkLst>
          <pc:docMk/>
          <pc:sldMk cId="3826674559" sldId="591"/>
        </pc:sldMkLst>
      </pc:sldChg>
      <pc:sldChg chg="add">
        <pc:chgData name="Wouter Renkema" userId="24dd7e4c-deaa-41e2-9edc-2813ddddaa1c" providerId="ADAL" clId="{B1773E8B-A5BB-4C89-BAE6-E2F399ADD516}" dt="2025-05-11T18:57:59.017" v="5561"/>
        <pc:sldMkLst>
          <pc:docMk/>
          <pc:sldMk cId="3054179463" sldId="592"/>
        </pc:sldMkLst>
      </pc:sldChg>
      <pc:sldChg chg="add">
        <pc:chgData name="Wouter Renkema" userId="24dd7e4c-deaa-41e2-9edc-2813ddddaa1c" providerId="ADAL" clId="{B1773E8B-A5BB-4C89-BAE6-E2F399ADD516}" dt="2025-05-12T07:03:07.276" v="5817"/>
        <pc:sldMkLst>
          <pc:docMk/>
          <pc:sldMk cId="3788293564" sldId="593"/>
        </pc:sldMkLst>
      </pc:sldChg>
      <pc:sldChg chg="add">
        <pc:chgData name="Wouter Renkema" userId="24dd7e4c-deaa-41e2-9edc-2813ddddaa1c" providerId="ADAL" clId="{B1773E8B-A5BB-4C89-BAE6-E2F399ADD516}" dt="2025-05-12T07:03:07.276" v="5817"/>
        <pc:sldMkLst>
          <pc:docMk/>
          <pc:sldMk cId="3962507748" sldId="594"/>
        </pc:sldMkLst>
      </pc:sldChg>
      <pc:sldChg chg="add">
        <pc:chgData name="Wouter Renkema" userId="24dd7e4c-deaa-41e2-9edc-2813ddddaa1c" providerId="ADAL" clId="{B1773E8B-A5BB-4C89-BAE6-E2F399ADD516}" dt="2025-05-12T07:03:07.276" v="5817"/>
        <pc:sldMkLst>
          <pc:docMk/>
          <pc:sldMk cId="533613973" sldId="595"/>
        </pc:sldMkLst>
      </pc:sldChg>
      <pc:sldChg chg="add">
        <pc:chgData name="Wouter Renkema" userId="24dd7e4c-deaa-41e2-9edc-2813ddddaa1c" providerId="ADAL" clId="{B1773E8B-A5BB-4C89-BAE6-E2F399ADD516}" dt="2025-05-12T07:03:07.276" v="5817"/>
        <pc:sldMkLst>
          <pc:docMk/>
          <pc:sldMk cId="1303343725" sldId="596"/>
        </pc:sldMkLst>
      </pc:sldChg>
      <pc:sldChg chg="add">
        <pc:chgData name="Wouter Renkema" userId="24dd7e4c-deaa-41e2-9edc-2813ddddaa1c" providerId="ADAL" clId="{B1773E8B-A5BB-4C89-BAE6-E2F399ADD516}" dt="2025-05-12T07:03:07.276" v="5817"/>
        <pc:sldMkLst>
          <pc:docMk/>
          <pc:sldMk cId="469157917" sldId="597"/>
        </pc:sldMkLst>
      </pc:sldChg>
      <pc:sldChg chg="add">
        <pc:chgData name="Wouter Renkema" userId="24dd7e4c-deaa-41e2-9edc-2813ddddaa1c" providerId="ADAL" clId="{B1773E8B-A5BB-4C89-BAE6-E2F399ADD516}" dt="2025-05-12T07:03:07.276" v="5817"/>
        <pc:sldMkLst>
          <pc:docMk/>
          <pc:sldMk cId="1174601037" sldId="598"/>
        </pc:sldMkLst>
      </pc:sldChg>
      <pc:sldChg chg="add">
        <pc:chgData name="Wouter Renkema" userId="24dd7e4c-deaa-41e2-9edc-2813ddddaa1c" providerId="ADAL" clId="{B1773E8B-A5BB-4C89-BAE6-E2F399ADD516}" dt="2025-05-12T07:03:07.276" v="5817"/>
        <pc:sldMkLst>
          <pc:docMk/>
          <pc:sldMk cId="952620073" sldId="599"/>
        </pc:sldMkLst>
      </pc:sldChg>
      <pc:sldChg chg="add">
        <pc:chgData name="Wouter Renkema" userId="24dd7e4c-deaa-41e2-9edc-2813ddddaa1c" providerId="ADAL" clId="{B1773E8B-A5BB-4C89-BAE6-E2F399ADD516}" dt="2025-05-12T07:03:07.276" v="5817"/>
        <pc:sldMkLst>
          <pc:docMk/>
          <pc:sldMk cId="2147204146" sldId="600"/>
        </pc:sldMkLst>
      </pc:sldChg>
      <pc:sldChg chg="add">
        <pc:chgData name="Wouter Renkema" userId="24dd7e4c-deaa-41e2-9edc-2813ddddaa1c" providerId="ADAL" clId="{B1773E8B-A5BB-4C89-BAE6-E2F399ADD516}" dt="2025-05-12T07:03:07.276" v="5817"/>
        <pc:sldMkLst>
          <pc:docMk/>
          <pc:sldMk cId="617512919" sldId="601"/>
        </pc:sldMkLst>
      </pc:sldChg>
      <pc:sldChg chg="add">
        <pc:chgData name="Wouter Renkema" userId="24dd7e4c-deaa-41e2-9edc-2813ddddaa1c" providerId="ADAL" clId="{B1773E8B-A5BB-4C89-BAE6-E2F399ADD516}" dt="2025-05-12T07:03:07.276" v="5817"/>
        <pc:sldMkLst>
          <pc:docMk/>
          <pc:sldMk cId="1469104942" sldId="602"/>
        </pc:sldMkLst>
      </pc:sldChg>
      <pc:sldChg chg="add">
        <pc:chgData name="Wouter Renkema" userId="24dd7e4c-deaa-41e2-9edc-2813ddddaa1c" providerId="ADAL" clId="{B1773E8B-A5BB-4C89-BAE6-E2F399ADD516}" dt="2025-05-12T07:03:07.276" v="5817"/>
        <pc:sldMkLst>
          <pc:docMk/>
          <pc:sldMk cId="3995178343" sldId="603"/>
        </pc:sldMkLst>
      </pc:sldChg>
      <pc:sldChg chg="add">
        <pc:chgData name="Wouter Renkema" userId="24dd7e4c-deaa-41e2-9edc-2813ddddaa1c" providerId="ADAL" clId="{B1773E8B-A5BB-4C89-BAE6-E2F399ADD516}" dt="2025-05-12T07:03:07.276" v="5817"/>
        <pc:sldMkLst>
          <pc:docMk/>
          <pc:sldMk cId="4217831671" sldId="604"/>
        </pc:sldMkLst>
      </pc:sldChg>
      <pc:sldChg chg="add">
        <pc:chgData name="Wouter Renkema" userId="24dd7e4c-deaa-41e2-9edc-2813ddddaa1c" providerId="ADAL" clId="{B1773E8B-A5BB-4C89-BAE6-E2F399ADD516}" dt="2025-05-12T07:05:15.943" v="5818"/>
        <pc:sldMkLst>
          <pc:docMk/>
          <pc:sldMk cId="2013817175" sldId="605"/>
        </pc:sldMkLst>
      </pc:sldChg>
      <pc:sldChg chg="add">
        <pc:chgData name="Wouter Renkema" userId="24dd7e4c-deaa-41e2-9edc-2813ddddaa1c" providerId="ADAL" clId="{B1773E8B-A5BB-4C89-BAE6-E2F399ADD516}" dt="2025-05-12T07:05:15.943" v="5818"/>
        <pc:sldMkLst>
          <pc:docMk/>
          <pc:sldMk cId="3140390198" sldId="606"/>
        </pc:sldMkLst>
      </pc:sldChg>
      <pc:sldChg chg="add del">
        <pc:chgData name="Wouter Renkema" userId="24dd7e4c-deaa-41e2-9edc-2813ddddaa1c" providerId="ADAL" clId="{B1773E8B-A5BB-4C89-BAE6-E2F399ADD516}" dt="2025-05-12T08:19:32.859" v="5887" actId="2696"/>
        <pc:sldMkLst>
          <pc:docMk/>
          <pc:sldMk cId="2704766246" sldId="607"/>
        </pc:sldMkLst>
      </pc:sldChg>
      <pc:sldChg chg="add">
        <pc:chgData name="Wouter Renkema" userId="24dd7e4c-deaa-41e2-9edc-2813ddddaa1c" providerId="ADAL" clId="{B1773E8B-A5BB-4C89-BAE6-E2F399ADD516}" dt="2025-05-12T08:19:45.168" v="5888"/>
        <pc:sldMkLst>
          <pc:docMk/>
          <pc:sldMk cId="4026810227" sldId="607"/>
        </pc:sldMkLst>
      </pc:sldChg>
      <pc:sldChg chg="add">
        <pc:chgData name="Wouter Renkema" userId="24dd7e4c-deaa-41e2-9edc-2813ddddaa1c" providerId="ADAL" clId="{B1773E8B-A5BB-4C89-BAE6-E2F399ADD516}" dt="2025-05-12T08:19:45.168" v="5888"/>
        <pc:sldMkLst>
          <pc:docMk/>
          <pc:sldMk cId="1606325575" sldId="608"/>
        </pc:sldMkLst>
      </pc:sldChg>
      <pc:sldChg chg="add del">
        <pc:chgData name="Wouter Renkema" userId="24dd7e4c-deaa-41e2-9edc-2813ddddaa1c" providerId="ADAL" clId="{B1773E8B-A5BB-4C89-BAE6-E2F399ADD516}" dt="2025-05-12T08:19:32.859" v="5887" actId="2696"/>
        <pc:sldMkLst>
          <pc:docMk/>
          <pc:sldMk cId="1861999508" sldId="608"/>
        </pc:sldMkLst>
      </pc:sldChg>
      <pc:sldChg chg="add">
        <pc:chgData name="Wouter Renkema" userId="24dd7e4c-deaa-41e2-9edc-2813ddddaa1c" providerId="ADAL" clId="{B1773E8B-A5BB-4C89-BAE6-E2F399ADD516}" dt="2025-05-12T08:19:45.168" v="5888"/>
        <pc:sldMkLst>
          <pc:docMk/>
          <pc:sldMk cId="717172561" sldId="609"/>
        </pc:sldMkLst>
      </pc:sldChg>
      <pc:sldChg chg="add del">
        <pc:chgData name="Wouter Renkema" userId="24dd7e4c-deaa-41e2-9edc-2813ddddaa1c" providerId="ADAL" clId="{B1773E8B-A5BB-4C89-BAE6-E2F399ADD516}" dt="2025-05-12T08:19:32.859" v="5887" actId="2696"/>
        <pc:sldMkLst>
          <pc:docMk/>
          <pc:sldMk cId="1624967160" sldId="609"/>
        </pc:sldMkLst>
      </pc:sldChg>
      <pc:sldChg chg="add del">
        <pc:chgData name="Wouter Renkema" userId="24dd7e4c-deaa-41e2-9edc-2813ddddaa1c" providerId="ADAL" clId="{B1773E8B-A5BB-4C89-BAE6-E2F399ADD516}" dt="2025-05-12T08:19:32.859" v="5887" actId="2696"/>
        <pc:sldMkLst>
          <pc:docMk/>
          <pc:sldMk cId="2715738523" sldId="610"/>
        </pc:sldMkLst>
      </pc:sldChg>
      <pc:sldChg chg="add">
        <pc:chgData name="Wouter Renkema" userId="24dd7e4c-deaa-41e2-9edc-2813ddddaa1c" providerId="ADAL" clId="{B1773E8B-A5BB-4C89-BAE6-E2F399ADD516}" dt="2025-05-12T08:19:45.168" v="5888"/>
        <pc:sldMkLst>
          <pc:docMk/>
          <pc:sldMk cId="3005843373" sldId="610"/>
        </pc:sldMkLst>
      </pc:sldChg>
      <pc:sldChg chg="add del">
        <pc:chgData name="Wouter Renkema" userId="24dd7e4c-deaa-41e2-9edc-2813ddddaa1c" providerId="ADAL" clId="{B1773E8B-A5BB-4C89-BAE6-E2F399ADD516}" dt="2025-05-12T08:19:32.859" v="5887" actId="2696"/>
        <pc:sldMkLst>
          <pc:docMk/>
          <pc:sldMk cId="1240432840" sldId="611"/>
        </pc:sldMkLst>
      </pc:sldChg>
      <pc:sldChg chg="add">
        <pc:chgData name="Wouter Renkema" userId="24dd7e4c-deaa-41e2-9edc-2813ddddaa1c" providerId="ADAL" clId="{B1773E8B-A5BB-4C89-BAE6-E2F399ADD516}" dt="2025-05-12T08:19:45.168" v="5888"/>
        <pc:sldMkLst>
          <pc:docMk/>
          <pc:sldMk cId="3154437393" sldId="611"/>
        </pc:sldMkLst>
      </pc:sldChg>
      <pc:sldChg chg="add">
        <pc:chgData name="Wouter Renkema" userId="24dd7e4c-deaa-41e2-9edc-2813ddddaa1c" providerId="ADAL" clId="{B1773E8B-A5BB-4C89-BAE6-E2F399ADD516}" dt="2025-05-12T08:14:58.138" v="5819"/>
        <pc:sldMkLst>
          <pc:docMk/>
          <pc:sldMk cId="916873443" sldId="612"/>
        </pc:sldMkLst>
      </pc:sldChg>
      <pc:sldChg chg="add">
        <pc:chgData name="Wouter Renkema" userId="24dd7e4c-deaa-41e2-9edc-2813ddddaa1c" providerId="ADAL" clId="{B1773E8B-A5BB-4C89-BAE6-E2F399ADD516}" dt="2025-05-12T08:24:46.118" v="5930"/>
        <pc:sldMkLst>
          <pc:docMk/>
          <pc:sldMk cId="3781947219" sldId="613"/>
        </pc:sldMkLst>
      </pc:sldChg>
      <pc:sldChg chg="add">
        <pc:chgData name="Wouter Renkema" userId="24dd7e4c-deaa-41e2-9edc-2813ddddaa1c" providerId="ADAL" clId="{B1773E8B-A5BB-4C89-BAE6-E2F399ADD516}" dt="2025-05-12T08:24:46.118" v="5930"/>
        <pc:sldMkLst>
          <pc:docMk/>
          <pc:sldMk cId="1634665849" sldId="614"/>
        </pc:sldMkLst>
      </pc:sldChg>
      <pc:sldChg chg="add">
        <pc:chgData name="Wouter Renkema" userId="24dd7e4c-deaa-41e2-9edc-2813ddddaa1c" providerId="ADAL" clId="{B1773E8B-A5BB-4C89-BAE6-E2F399ADD516}" dt="2025-05-12T08:24:46.118" v="5930"/>
        <pc:sldMkLst>
          <pc:docMk/>
          <pc:sldMk cId="2452399043" sldId="615"/>
        </pc:sldMkLst>
      </pc:sldChg>
      <pc:sldChg chg="add">
        <pc:chgData name="Wouter Renkema" userId="24dd7e4c-deaa-41e2-9edc-2813ddddaa1c" providerId="ADAL" clId="{B1773E8B-A5BB-4C89-BAE6-E2F399ADD516}" dt="2025-05-12T08:24:46.118" v="5930"/>
        <pc:sldMkLst>
          <pc:docMk/>
          <pc:sldMk cId="63471426" sldId="616"/>
        </pc:sldMkLst>
      </pc:sldChg>
      <pc:sldChg chg="add">
        <pc:chgData name="Wouter Renkema" userId="24dd7e4c-deaa-41e2-9edc-2813ddddaa1c" providerId="ADAL" clId="{B1773E8B-A5BB-4C89-BAE6-E2F399ADD516}" dt="2025-05-12T08:24:46.118" v="5930"/>
        <pc:sldMkLst>
          <pc:docMk/>
          <pc:sldMk cId="934298748" sldId="617"/>
        </pc:sldMkLst>
      </pc:sldChg>
      <pc:sldChg chg="add">
        <pc:chgData name="Wouter Renkema" userId="24dd7e4c-deaa-41e2-9edc-2813ddddaa1c" providerId="ADAL" clId="{B1773E8B-A5BB-4C89-BAE6-E2F399ADD516}" dt="2025-05-12T08:24:46.118" v="5930"/>
        <pc:sldMkLst>
          <pc:docMk/>
          <pc:sldMk cId="470876603" sldId="618"/>
        </pc:sldMkLst>
      </pc:sldChg>
      <pc:sldChg chg="add">
        <pc:chgData name="Wouter Renkema" userId="24dd7e4c-deaa-41e2-9edc-2813ddddaa1c" providerId="ADAL" clId="{B1773E8B-A5BB-4C89-BAE6-E2F399ADD516}" dt="2025-05-12T08:24:46.118" v="5930"/>
        <pc:sldMkLst>
          <pc:docMk/>
          <pc:sldMk cId="2928720075" sldId="619"/>
        </pc:sldMkLst>
      </pc:sldChg>
      <pc:sldChg chg="add ord">
        <pc:chgData name="Wouter Renkema" userId="24dd7e4c-deaa-41e2-9edc-2813ddddaa1c" providerId="ADAL" clId="{B1773E8B-A5BB-4C89-BAE6-E2F399ADD516}" dt="2025-05-14T19:52:13.130" v="6160"/>
        <pc:sldMkLst>
          <pc:docMk/>
          <pc:sldMk cId="1365996957" sldId="6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43D87FA-A25F-F44F-AB4F-095F89F56C90}"/>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66976AC-C7A1-13A7-1154-D3463DC68826}"/>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EAD794D7-8334-4A91-AF54-A2B076C7AD50}" type="datetimeFigureOut">
              <a:rPr lang="nl-NL" smtClean="0"/>
              <a:t>14-5-2025</a:t>
            </a:fld>
            <a:endParaRPr lang="nl-NL"/>
          </a:p>
        </p:txBody>
      </p:sp>
      <p:sp>
        <p:nvSpPr>
          <p:cNvPr id="4" name="Tijdelijke aanduiding voor voettekst 3">
            <a:extLst>
              <a:ext uri="{FF2B5EF4-FFF2-40B4-BE49-F238E27FC236}">
                <a16:creationId xmlns:a16="http://schemas.microsoft.com/office/drawing/2014/main" id="{2243638A-BE1B-A101-6A35-94442006BADF}"/>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7CC11D7-18D2-C7E5-4F3C-2B9469664079}"/>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EA8B8B83-5392-4575-B574-F4C5D8863A7A}" type="slidenum">
              <a:rPr lang="nl-NL" smtClean="0"/>
              <a:t>‹nr.›</a:t>
            </a:fld>
            <a:endParaRPr lang="nl-NL"/>
          </a:p>
        </p:txBody>
      </p:sp>
    </p:spTree>
    <p:extLst>
      <p:ext uri="{BB962C8B-B14F-4D97-AF65-F5344CB8AC3E}">
        <p14:creationId xmlns:p14="http://schemas.microsoft.com/office/powerpoint/2010/main" val="14115187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0.462"/>
    </inkml:context>
    <inkml:brush xml:id="br0">
      <inkml:brushProperty name="width" value="0.05" units="cm"/>
      <inkml:brushProperty name="height" value="0.05" units="cm"/>
      <inkml:brushProperty name="color" value="#E71224"/>
    </inkml:brush>
  </inkml:definitions>
  <inkml:trace contextRef="#ctx0" brushRef="#br0">0 1 7155,'0'0'4050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8.570"/>
    </inkml:context>
    <inkml:brush xml:id="br0">
      <inkml:brushProperty name="width" value="0.05" units="cm"/>
      <inkml:brushProperty name="height" value="0.05" units="cm"/>
      <inkml:brushProperty name="color" value="#E71224"/>
    </inkml:brush>
  </inkml:definitions>
  <inkml:trace contextRef="#ctx0" brushRef="#br0">36 121 7603,'0'0'10819,"-5"-4"-9704,2 1-909,0 0 1,0 0-1,1 0 0,0 0 1,-1 0-1,1-1 1,0 1-1,0-1 0,1 1 1,-1-1-1,1 0 1,0 0-1,0 0 0,0 1 1,0-1-1,1 0 1,0 0-1,0 0 0,0 0 1,0 0-1,0 0 0,1 0 1,0 0-1,1-6 1,-1 9-164,0-1 0,1 1-1,-1-1 1,0 1 0,0 0 0,1 0 0,-1-1 0,1 1 0,-1 0 0,1 1 0,0-1 0,-1 0 0,1 0 0,0 1 0,-1-1 0,1 1 0,0-1 0,0 1 0,0 0 0,3-1-1,44 1 383,-35 0-241,-10 0-134,1 0 1,-1 1-1,0-1 1,0 1-1,0 0 1,1 0 0,-1 0-1,0 0 1,0 1-1,0 0 1,-1 0-1,1 0 1,0 0-1,-1 0 1,1 1 0,-1 0-1,0-1 1,0 1-1,0 1 1,0-1-1,0 0 1,-1 1-1,1-1 1,-1 1 0,0 0-1,0 0 1,-1-1-1,1 1 1,-1 1-1,2 3 1,1 13 124,0 0 1,-1 1-1,-1-1 0,-2 37 0,0-41-151,-1-1-1,0 0 0,-1 1 0,-1-1 0,-1 0 0,0-1 0,-13 31 0,-50 87 304,53-109-158,14-23 407,8-1-192,22-1-108,0 0-1,0-2 1,0-1-1,0-2 1,0 0-1,-1-2 0,30-13 1,-48 14-1851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896"/>
    </inkml:context>
    <inkml:brush xml:id="br0">
      <inkml:brushProperty name="width" value="0.05" units="cm"/>
      <inkml:brushProperty name="height" value="0.05" units="cm"/>
      <inkml:brushProperty name="color" value="#E71224"/>
    </inkml:brush>
  </inkml:definitions>
  <inkml:trace contextRef="#ctx0" brushRef="#br0">1 73 4914,'0'0'5819,"11"-11"-5344,0-4-310,-6 9-80,-1 0 0,1 1 1,0 0-1,0-1 1,1 2-1,0-1 1,6-4-1,-11 9-46,-1 0 0,1 0 1,-1 0-1,1 0 0,-1 0 0,1 0 0,-1 0 0,1 0 0,-1 0 1,1 0-1,0 0 0,-1 0 0,1 0 0,-1 0 0,1 0 0,-1 1 0,1-1 1,-1 0-1,1 0 0,-1 1 0,1-1 0,-1 0 0,0 1 0,1-1 0,-1 1 1,1-1-1,-1 0 0,0 1 0,1-1 0,-1 1 0,0-1 0,0 1 1,1-1-1,-1 1 0,0-1 0,0 1 0,0-1 0,0 1 0,0-1 0,1 1 1,-1 0-1,0 0 0,9 35 109,-7-24 6,0-6 2,-1 0 0,1 1 1,0-1-1,1 0 0,0 0 0,0-1 0,0 1 1,1 0-1,-1-1 0,1 0 0,1 0 0,-1 0 1,1 0-1,-1-1 0,1 0 0,1 0 0,-1 0 1,1-1-1,-1 1 0,1-1 0,0-1 0,0 1 1,0-1-1,0 0 0,1 0 0,-1-1 1,0 0-1,1 0 0,-1-1 0,14 0 0,-16 1-212,0-1 1,0 0-1,-1 0 0,1-1 0,0 1 0,0-1 0,0 0 1,-1 0-1,1 0 0,0-1 0,-1 1 0,1-1 0,-1 0 1,1 0-1,3-3 0,-4 2-369,-1 0-1,0 0 1,0 0 0,0-1 0,0 1 0,0-1-1,-1 1 1,1-1 0,-1 0 0,0 1 0,0-1-1,0 0 1,-1 0 0,0 0 0,1-5-1,-1-10-3461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5.074"/>
    </inkml:context>
    <inkml:brush xml:id="br0">
      <inkml:brushProperty name="width" value="0.05" units="cm"/>
      <inkml:brushProperty name="height" value="0.05" units="cm"/>
      <inkml:brushProperty name="color" value="#CC0066"/>
    </inkml:brush>
  </inkml:definitions>
  <inkml:trace contextRef="#ctx0" brushRef="#br0">146 0 7523,'0'0'9938,"-14"17"-8361,-44 56 29,55-67-1367,0 0 1,0 0-1,1 0 1,0 0-1,0 0 0,0 1 1,1-1-1,0 1 0,0-1 1,0 1-1,1-1 1,0 1-1,1-1 0,-1 1 1,1-1-1,0 1 0,3 6 1,-3-11-180,1 1 0,0-1 1,0 0-1,0 0 0,0 0 1,0-1-1,0 1 0,0 0 1,0-1-1,1 1 0,-1-1 1,1 0-1,-1 0 0,1 0 1,0 0-1,-1 0 0,1-1 1,0 1-1,-1-1 0,1 0 1,0 0-1,3 0 0,4 1 63,-1-1 0,0 0-1,0 0 1,0-1 0,16-3-1,-22 3-87,0-1 0,0 1 0,0-1 0,0 1 0,0-1 0,0 0 0,-1 0 0,1 0 0,-1 0 0,0-1 0,1 1 0,-1-1 0,0 1 0,0-1 0,0 0 0,-1 0 0,1 0 0,-1 0 0,0 0 0,2-5 0,0-3 57,-1 0 0,0 1 0,-1-1 0,0-21 1,-1 30-88,0 0-1,-1 1 1,1-1 0,-1 1 0,1 0 0,-1-1 0,1 1 0,-1-1 0,0 1 0,0 0 0,0-1 0,0 1 0,0 0 0,0 0 0,0 0 0,0 0 0,0 0 0,0 0 0,-1 0-1,1 0 1,0 0 0,-1 1 0,1-1 0,-1 0 0,1 1 0,-1 0 0,1-1 0,-1 1 0,1 0 0,-1-1 0,-1 1 0,-60-3-385,50 3 127,7 0-124,-1 0 0,1 1 1,-1 0-1,1 0 0,0 0 1,-1 1-1,1 0 1,-8 3-1,8-2-496,1 0-1,0 0 1,1 0 0,-1 1-1,1 0 1,-1 0 0,1 0-1,0 0 1,-5 9 0,-10 17-7101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5.537"/>
    </inkml:context>
    <inkml:brush xml:id="br0">
      <inkml:brushProperty name="width" value="0.05" units="cm"/>
      <inkml:brushProperty name="height" value="0.05" units="cm"/>
      <inkml:brushProperty name="color" value="#CC0066"/>
    </inkml:brush>
  </inkml:definitions>
  <inkml:trace contextRef="#ctx0" brushRef="#br0">563 1 12005,'0'0'7825,"-15"25"-5541,-3 8-1687,-70 106 1535,-94 116 3389,-7-3-4297,175-234-1402,-27 37-670,26-18-5025,15-36 5311,-1 3-2099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5.875"/>
    </inkml:context>
    <inkml:brush xml:id="br0">
      <inkml:brushProperty name="width" value="0.05" units="cm"/>
      <inkml:brushProperty name="height" value="0.05" units="cm"/>
      <inkml:brushProperty name="color" value="#CC0066"/>
    </inkml:brush>
  </inkml:definitions>
  <inkml:trace contextRef="#ctx0" brushRef="#br0">8 36 2049,'0'0'22765,"0"9"-21615,0-9-1149,0 3 99,0 0 0,0 0 0,0 0-1,1 0 1,-1 0 0,1 0 0,-1 0 0,1 0 0,2 4 0,-2-6-49,0 0-1,0 0 1,0 0 0,0 0 0,0 0 0,0 0-1,0 0 1,1-1 0,-1 1 0,0 0 0,0-1-1,1 1 1,-1-1 0,0 1 0,1-1-1,-1 0 1,1 0 0,-1 1 0,0-1 0,1 0-1,-1 0 1,1 0 0,-1 0 0,0-1 0,1 1-1,-1 0 1,0-1 0,1 1 0,-1-1 0,3 0-1,-1 0 2,0 0 0,0 0 0,1-1 0,-1 1 0,0-1-1,0 0 1,0 1 0,0-1 0,-1-1 0,1 1 0,0 0 0,-1-1-1,0 1 1,1-1 0,-1 0 0,0 0 0,-1 1 0,1-1-1,0-1 1,-1 1 0,1 0 0,-1 0 0,0 0 0,0-1 0,-1 1-1,1-1 1,-1 1 0,1-1 0,-1-4 0,-1 7-128,0 1 0,0-1 1,0 0-1,0 1 0,0-1 1,0 1-1,0-1 0,0 1 1,0 0-1,-1-1 0,1 1 0,0 0 1,0 0-1,0-1 0,0 1 1,-1 0-1,1 0 0,0 1 1,0-1-1,0 0 0,-3 1 1,-1-1-445,-34 1-2951,-5 2-2463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0.462"/>
    </inkml:context>
    <inkml:brush xml:id="br0">
      <inkml:brushProperty name="width" value="0.05" units="cm"/>
      <inkml:brushProperty name="height" value="0.05" units="cm"/>
      <inkml:brushProperty name="color" value="#E71224"/>
    </inkml:brush>
  </inkml:definitions>
  <inkml:trace contextRef="#ctx0" brushRef="#br0">0 1 7155,'0'0'4050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30.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23 3057,'9'3'17548,"45"7"-16351,28-4 158,132-9 1,-26-15-1217,78-2-156,-216 22 7,89 16 0,-7 0-2,237 2 12,-277-14-10,0-4-1,98-10 0,-124 4 25,94 5 0,-98 2 3,111-10 0,-72-4 33,-89 11-384,-20-1-631,-22 0-2623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56.9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0 178 272,'6'0'13999,"18"-2"-11953,60-13 228,89-5-1,-149 18-2013,123-5 93,30-3-332,-118 5-8,67 4 1,-76 2-39,1-2 0,63-9 0,-5-11-85,-48 8 20,1 2-1,102-3 0,-84 14 90,-1 3 1,92 17-1,19 0 65,-120-15 37,38 1 48,79 10 300,-128-11-286,118-5 0,-73-3-28,348 3 764,-204-9-226,-204 9-609,-1-2 32,0 2 0,0 2 1,0 2-1,-1 2 1,0 1-1,44 14 1,-50-9-11,1-3 0,1-1 0,-1-1 1,45 1-1,157-5 216,-143-4-264,679-13 7,-647 16-35,138-5 15,-190-5 60,55-3 102,338 4-347,-427 5 207,0-2 1,77-18 0,11-2 51,26 16 207,14-1 63,-36 0 200,-9 1 23,-114 6-443,1 0-1,-1-1 1,0-1-1,0 0 1,15-8 0,6-1-118,-7 6-143,1 1 0,0 1 0,1 1 0,-1 2 0,1 0 0,0 2 0,32 4 0,13-3 117,248 18 1075,-300-15-926,0 0-1,0 2 0,-1 0 0,1 1 0,25 14 0,-20-10-28,0 0 0,36 9 0,-52-18-107,-1-1 0,1 1 0,0-1 0,-1-1 0,1 0 0,0 0 0,-1 0 0,1-1 0,-1-1 0,1 0 0,12-4 1,6-2 6,0 1 0,1 0 0,0 3 1,43-3-1,117 7 28,-83 2-32,-66-3-2,0 3 1,64 10-1,22 4 67,-81-12-61,47 10 0,-69-10-10,0-1 0,24-1 0,-28-1-15,0 0-1,0 1 1,0 1-1,19 6 1,-12-3 2,1-1 1,0-1-1,0-1 0,27 0 1,-19-2 27,57 11 0,-55-6 67,50 1-1,-55-5-11,1 0 0,42 11 0,-60-8-66,1 0 0,26 14 1,-31-14-14,0 0 0,1 0 0,-1-1 0,1 0 0,0-1 1,0 0-1,18 2 0,81 3 135,118 4 145,260-12-201,-470 1-56,0 0-1,31 8 1,-49-8-67,1-1 1,-1 1-1,1 0 1,-1-1 0,1 1-1,-1 0 1,0-1-1,1 1 1,-1 0-1,0 0 1,0-1 0,1 1-1,-1 0 1,0 0-1,0-1 1,0 1 0,0 0-1,0 0 1,0 0-1,0-1 1,0 1-1,0 0 1,-1 0 0,1-1-1,0 1 1,0 0-1,-1 0 1,1-1 0,0 1-1,-1 0 1,1-1-1,-1 1 1,1 0 0,-1-1-1,1 1 1,-1-1-1,1 1 1,-1-1-1,0 1 1,0 0 0,-73 49-8661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09.030"/>
    </inkml:context>
    <inkml:brush xml:id="br0">
      <inkml:brushProperty name="width" value="0.05" units="cm"/>
      <inkml:brushProperty name="height" value="0.05" units="cm"/>
      <inkml:brushProperty name="color" value="#E71224"/>
    </inkml:brush>
  </inkml:definitions>
  <inkml:trace contextRef="#ctx0" brushRef="#br0">96 88 2401,'0'0'4973,"-7"-43"-2748,-1-1 1302,5 273 1387,1 13-4804,0-209-103,-2-1 0,-10 48 0,5-19-12,2 0-1,3 1 1,6 97-1,1-42 25,-3 545 64,14-449 206,-5-111-92,3 54 349,-13 233 1,-3-359-477,-1-1 0,-14 46 0,10-46 7,1 1 0,-4 44 0,2 295 209,10-302-226,1-54-40,1-1-1,0 1 0,6 20 0,5 31 32,-8 188 70,-6-173-145,-1 526 280,-11-599-5251,-9 4-2464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426"/>
    </inkml:context>
    <inkml:brush xml:id="br0">
      <inkml:brushProperty name="width" value="0.05" units="cm"/>
      <inkml:brushProperty name="height" value="0.05" units="cm"/>
      <inkml:brushProperty name="color" value="#E71224"/>
    </inkml:brush>
  </inkml:definitions>
  <inkml:trace contextRef="#ctx0" brushRef="#br0">71 288 7299,'0'0'9052,"-7"-5"-7610,6 5-1401,1 0 0,0 0-1,0 0 1,0 0 0,0-1-1,0 1 1,0 0 0,-1 0-1,1 0 1,0 0 0,0 0-1,0 0 1,0 0 0,-1 0-1,1 0 1,0 0 0,0 0-1,0-1 1,0 1 0,-1 0-1,1 0 1,0 0 0,0 0-1,0 0 1,-1 0 0,1 1-1,0-1 1,0 0 0,0 0 0,0 0-1,-1 0 1,1 0 0,0 0-1,0 0 1,0 0 0,0 0-1,0 0 1,-1 0 0,1 1-1,0-1 1,0 0 0,0 0-1,0 0 1,0 0 0,0 0-1,-1 1 1,1-1 0,0 0-1,0 0 1,0 0 0,0 0-1,0 1 1,0-1 0,0 0 0,2 22 451,1 0 0,1 0 0,1-1 0,1 1 1,1-1-1,12 24 0,3 14-64,4 24 16,-10-30-203,2 0 1,39 77 0,-56-167 470,-15-11-629,-36-86 0,21 62-67,-4-12-12,-68-203-94,96 264 79,1-1 0,1 0 0,1 0-1,2-29 1,0 52 9,0 0 0,0-1 1,0 1-1,0 0 0,1 0 0,-1 0 0,0 0 0,1 0 0,-1 0 0,0 0 0,1 0 1,0 0-1,-1 0 0,1 0 0,0 0 0,-1 1 0,1-1 0,0 0 0,0 0 1,-1 1-1,1-1 0,0 0 0,0 1 0,0-1 0,0 1 0,0-1 0,0 1 1,0-1-1,0 1 0,0 0 0,0 0 0,2-1 0,42 0-49,-30 1 39,7 0 33,-1 1 1,0 1-1,1 1 1,-1 1-1,34 10 1,-49-12-15,0 0 1,-1 0-1,1 0 0,-1 1 1,1 0-1,-1 0 0,0 0 1,0 1-1,0-1 0,-1 1 1,0 1-1,1-1 0,-1 0 1,-1 1-1,1 0 0,-1 0 1,1 0-1,-2 0 0,1 1 1,0-1-1,-1 1 1,0-1-1,0 1 0,-1 0 1,1 7-1,-1 4-57,0 0 0,-2 0 1,0 0-1,0 0 0,-2 0 1,0 0-1,-2 0 0,1-1 1,-2 1-1,0-1 0,-1-1 0,-1 1 1,0-1-1,-1-1 0,0 1 1,-1-1-1,-1-1 0,-12 12 0,20-22-19,1 0-1,-1 0 1,1-1-1,-1 1 1,0-1-1,0 0 1,0 0-1,0 0 1,0 0-1,-1 0 1,1-1-1,0 1 1,-1-1-1,0 0 1,1 0-1,-1 0 1,1-1-1,-6 1 1,8-1-139,4-1 53,7-2 207,0 1 0,0 0 0,1 1 0,-1 0 0,0 0 0,1 1 0,-1 1 0,0-1 0,0 2 0,1-1 0,-1 2 0,0-1 0,0 1 0,-1 1 0,1 0-1,-1 0 1,0 1 0,0 0 0,0 0 0,0 1 0,-1 0 0,12 12 0,-16-14-480,32 36 2143,-21-16-2998,-9-1-5916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780"/>
    </inkml:context>
    <inkml:brush xml:id="br0">
      <inkml:brushProperty name="width" value="0.05" units="cm"/>
      <inkml:brushProperty name="height" value="0.05" units="cm"/>
      <inkml:brushProperty name="color" value="#E71224"/>
    </inkml:brush>
  </inkml:definitions>
  <inkml:trace contextRef="#ctx0" brushRef="#br0">1 1 2993,'0'0'11614,"9"19"-10438,10 22-241,62 128 4361,-65-139-4339,1 0 1,1-1-1,35 40 1,-46-60-1887,-1 16-11298,-6-8 3365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496"/>
    </inkml:context>
    <inkml:brush xml:id="br0">
      <inkml:brushProperty name="width" value="0.05" units="cm"/>
      <inkml:brushProperty name="height" value="0.05" units="cm"/>
      <inkml:brushProperty name="color" value="#E71224"/>
    </inkml:brush>
  </inkml:definitions>
  <inkml:trace contextRef="#ctx0" brushRef="#br0">1 0 3153,'0'0'16637,"2"15"-15345,7 16-640,1-1 0,1 0 0,2-1 0,21 39 0,-5-14 317,-17-31-749,0 0-1,31 41 0,-40-58-2834,-38 0-18354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8.580"/>
    </inkml:context>
    <inkml:brush xml:id="br0">
      <inkml:brushProperty name="width" value="0.05" units="cm"/>
      <inkml:brushProperty name="height" value="0.05" units="cm"/>
      <inkml:brushProperty name="color" value="#E71224"/>
    </inkml:brush>
  </inkml:definitions>
  <inkml:trace contextRef="#ctx0" brushRef="#br0">0 174 5090,'0'0'7831,"16"13"-6791,-10-8-980,10 8 480,-1 0-1,2-1 1,0-1-1,0 0 1,1-2-1,33 14 0,-39-20-355,0 0-1,0-1 0,0-1 0,1 0 0,-1 0 1,0-1-1,0-1 0,20-3 0,-29 3-181,0-1 0,0 1 0,0-1-1,0 0 1,0 0 0,-1 0 0,1 0 0,-1 0-1,1-1 1,-1 1 0,0-1 0,0 0 0,0 1-1,0-1 1,-1 0 0,1 0 0,-1 0 0,0 0-1,1 0 1,-2-1 0,1 1 0,0 0 0,0-5-1,2-10-359,-1-1 0,0-33-1,-2 51 316,0-6-112,-1 0 1,0 0-1,0 0 0,0 0 1,-1 0-1,0 0 0,-4-11 0,4 15 118,1 0 0,-1 0 0,1 0 0,-1 1 0,0-1 0,0 0 0,0 1 0,0-1 0,-1 1-1,1 0 1,-1 0 0,1 0 0,-1 0 0,0 0 0,0 1 0,0-1 0,0 1 0,0-1 0,-5 0 0,8 2 43,0 0 1,-1 0-1,1 0 1,-1 0 0,1 0-1,0 1 1,-1-1 0,1 0-1,-1 0 1,1 0 0,0 0-1,-1 1 1,1-1 0,0 0-1,-1 0 1,1 1 0,0-1-1,-1 0 1,1 1 0,0-1-1,0 0 1,-1 1 0,1-1-1,0 0 1,0 1-1,0-1 1,-1 1 0,1-1-1,0 0 1,0 1 0,0-1-1,0 1 1,0-1 0,0 1-1,0-1 1,0 0 0,0 1-1,0-1 1,0 1 0,0-1-1,0 1 1,0-1 0,0 0-1,1 1 1,-1-1 0,0 1-1,0-1 1,0 0-1,1 1 1,-1-1 0,1 1-1,8 22 315,-3-17-184,-1 0-1,1-1 1,0 0-1,0 0 1,0 0-1,1-1 1,-1 0-1,1 0 1,0-1-1,0 0 1,1 0-1,-1 0 0,1-1 1,-1 0-1,1-1 1,0 0-1,-1 0 1,1-1-1,12 0 1,-19 0-164,0-1 1,0 1-1,0-1 1,0 0-1,0 1 1,0-1 0,0 0-1,0 0 1,-1 0-1,1 1 1,0-1-1,0 0 1,-1 0-1,1 0 1,-1 0 0,1 0-1,-1 0 1,1 0-1,-1 0 1,0-1-1,1 1 1,-1 0-1,0-2 1,5-34-2030,-4 27 838,0-28-5049,-1 20 2338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766"/>
    </inkml:context>
    <inkml:brush xml:id="br0">
      <inkml:brushProperty name="width" value="0.05" units="cm"/>
      <inkml:brushProperty name="height" value="0.05" units="cm"/>
      <inkml:brushProperty name="color" value="#E71224"/>
    </inkml:brush>
  </inkml:definitions>
  <inkml:trace contextRef="#ctx0" brushRef="#br0">0 259 10501,'0'0'9812,"18"-9"-8587,222-149 3046,-183 104-3697,-18 16-5275,-39 65-13683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7.900"/>
    </inkml:context>
    <inkml:brush xml:id="br0">
      <inkml:brushProperty name="width" value="0.05" units="cm"/>
      <inkml:brushProperty name="height" value="0.05" units="cm"/>
      <inkml:brushProperty name="color" value="#E71224"/>
    </inkml:brush>
  </inkml:definitions>
  <inkml:trace contextRef="#ctx0" brushRef="#br0">0 227 9172,'0'0'7118,"3"4"-5776,72 107 4295,-48-65-4140,39 93 0,-30-51-705,-38-102-501,-7-24 333,-23-29-606,-31-92 0,53 127-13,1-1-1,2 0 1,1-1 0,2 0-1,0-40 1,3 70-9,1-1 0,0 1 0,1-1-1,-1 1 1,1 0 0,-1-1 0,1 1-1,1 0 1,-1 0 0,1 0 0,-1 0 0,1 0-1,0 0 1,4-5 0,-3 6-2,0 0 0,1 1 0,-1-1 0,0 1 0,1 0 0,0 0 0,-1 1 0,1-1 0,0 1 0,0-1 0,0 1 0,0 0 0,0 1 0,0-1 0,0 1 0,4-1 0,7 0 7,-1 1-1,0 0 1,1 1 0,-1 0 0,0 1-1,1 1 1,-1 0 0,15 6 0,-25-8 7,1 1 0,-1 0 0,1 0 1,-1 1-1,0-1 0,0 1 0,0 0 1,0 0-1,0 0 0,-1 1 0,0-1 1,1 1-1,-1 0 0,-1 0 0,1 0 0,0 0 1,-1 1-1,0-1 0,0 1 0,0-1 1,-1 1-1,0 0 0,1-1 0,-2 1 1,1 0-1,0 0 0,-1 7 0,0 2 5,-1 0-1,0 0 0,-1-1 1,0 1-1,-1 0 1,-1-1-1,-9 26 1,9-31-46,-1 0 1,1 0-1,-1-1 1,0 0-1,-1 0 1,0 0-1,0 0 1,-1-1 0,1 0-1,-1 0 1,-1-1-1,1 0 1,-14 7-1,15-9-13,-1 0 0,0-1-1,0 1 1,0-1-1,-1-1 1,1 0-1,0 0 1,-1 0 0,-11-1-1,19 0-22,15 0-67,-2 0 189,0 1 0,0 1 0,0 0 0,-1 1 0,1 0 1,-1 1-1,0 0 0,0 1 0,0 0 0,11 8 0,-1 1 171,0 1 0,-2 0 0,0 2 0,21 22 1,-23-24 95,-10-14-4802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8.570"/>
    </inkml:context>
    <inkml:brush xml:id="br0">
      <inkml:brushProperty name="width" value="0.05" units="cm"/>
      <inkml:brushProperty name="height" value="0.05" units="cm"/>
      <inkml:brushProperty name="color" value="#E71224"/>
    </inkml:brush>
  </inkml:definitions>
  <inkml:trace contextRef="#ctx0" brushRef="#br0">36 121 7603,'0'0'10819,"-5"-4"-9704,2 1-909,0 0 1,0 0-1,1 0 0,0 0 1,-1 0-1,1-1 1,0 1-1,0-1 0,1 1 1,-1-1-1,1 0 1,0 0-1,0 0 0,0 1 1,0-1-1,1 0 1,0 0-1,0 0 0,0 0 1,0 0-1,0 0 0,1 0 1,0 0-1,1-6 1,-1 9-164,0-1 0,1 1-1,-1-1 1,0 1 0,0 0 0,1 0 0,-1-1 0,1 1 0,-1 0 0,1 1 0,0-1 0,-1 0 0,1 0 0,0 1 0,-1-1 0,1 1 0,0-1 0,0 1 0,0 0 0,3-1-1,44 1 383,-35 0-241,-10 0-134,1 0 1,-1 1-1,0-1 1,0 1-1,0 0 1,1 0 0,-1 0-1,0 0 1,0 1-1,0 0 1,-1 0-1,1 0 1,0 0-1,-1 0 1,1 1 0,-1 0-1,0-1 1,0 1-1,0 1 1,0-1-1,0 0 1,-1 1-1,1-1 1,-1 1 0,0 0-1,0 0 1,-1-1-1,1 1 1,-1 1-1,2 3 1,1 13 124,0 0 1,-1 1-1,-1-1 0,-2 37 0,0-41-151,-1-1-1,0 0 0,-1 1 0,-1-1 0,-1 0 0,0-1 0,-13 31 0,-50 87 304,53-109-158,14-23 407,8-1-192,22-1-108,0 0-1,0-2 1,0-1-1,0-2 1,0 0-1,-1-2 0,30-13 1,-48 14-1851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3.819"/>
    </inkml:context>
    <inkml:brush xml:id="br0">
      <inkml:brushProperty name="width" value="0.05" units="cm"/>
      <inkml:brushProperty name="height" value="0.05" units="cm"/>
      <inkml:brushProperty name="color" value="#E71224"/>
    </inkml:brush>
  </inkml:definitions>
  <inkml:trace contextRef="#ctx0" brushRef="#br0">0 0 1489,'0'0'5346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6.621"/>
    </inkml:context>
    <inkml:brush xml:id="br0">
      <inkml:brushProperty name="width" value="0.05" units="cm"/>
      <inkml:brushProperty name="height" value="0.05" units="cm"/>
      <inkml:brushProperty name="color" value="#E71224"/>
    </inkml:brush>
  </inkml:definitions>
  <inkml:trace contextRef="#ctx0" brushRef="#br0">1 0 3506,'0'0'4530,"11"14"3875,-5-5-5736,-5 2-2144,0 0 0,1-1 1,0 1-1,4 11 0,-2-11-363,-1 0 1,-1 1 0,0-1-1,0 14 1,11 136 843,-11-131-915,1 0 0,2 1 0,1-1 0,12 32 0,-17-56-90,11 31 33,-7-21 3,0 0 1,-1 0-1,-1 0 1,3 30-1,7 76 62,-13-106-96,1 0 9,-1-1 0,-1 1 0,0 0 0,-1-1 0,0 1 0,-2-1 0,-4 15 0,3-17-6,2-1 1,-1 1-1,1-1 1,-1 19-1,-8 31 7,4-29-8,2 0-1,1 0 0,1 0 1,2 47-1,-5 47 6,-4 9-3,10 161-1,2-143 803,0-151-3259,-8-15-2039,-12-13-5049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2.537"/>
    </inkml:context>
    <inkml:brush xml:id="br0">
      <inkml:brushProperty name="width" value="0.05" units="cm"/>
      <inkml:brushProperty name="height" value="0.05" units="cm"/>
      <inkml:brushProperty name="color" value="#E71224"/>
    </inkml:brush>
  </inkml:definitions>
  <inkml:trace contextRef="#ctx0" brushRef="#br0">0 1 3217,'0'0'13575,"4"0"-12556,6 2-700,0 1 1,0 0-1,0 0 1,-1 1-1,0 0 1,0 1-1,0 0 1,0 1-1,15 12 1,5 1 231,13 8 32,200 137 677,-239-161-1216,0-1-9,-1 0 1,1 0-1,-1 0 1,1 0-1,0 0 1,0-1-1,0 1 1,0-1-1,0 0 1,0 0-1,7 2 1,-28-26-7,4 9-38,0 0 0,0 0 0,1-2 0,-13-20 0,21 28 0,0-1 1,0 1-1,1-1 1,1 1-1,0-1 1,0 0-1,0-1 1,1 1-1,1 0 1,-2-19-1,4 26 4,0 0 0,-1 0-1,1 0 1,0 1 0,0-1-1,0 0 1,1 0 0,-1 1-1,0-1 1,1 1 0,-1-1-1,1 1 1,-1 0 0,1-1-1,0 1 1,0 0 0,-1 0-1,1 0 1,0 0 0,0 0-1,0 1 1,0-1-1,0 1 1,0-1 0,0 1-1,0 0 1,0 0 0,3 0-1,65-5-100,-57 4 110,23 5 65,-35-3-63,0-1-1,0 1 1,1 0 0,-1 0-1,0 0 1,0 0 0,0 0-1,0 0 1,0 1-1,0-1 1,0 0 0,0 0-1,0 1 1,-1-1 0,1 1-1,0-1 1,-1 1 0,1-1-1,-1 1 1,0-1 0,1 3-1,2 20 172,-1-1 1,-2 39-1,0-30-119,0-30-76,-1 0 0,1 1 0,-1-1 0,1 0 0,-1 0 0,0 0 0,0 0 0,0 1 1,0-1-1,0 0 0,-1-1 0,1 1 0,0 0 0,-1 0 0,1 0 0,-1-1 0,0 1 0,0-1 0,1 0 0,-1 1 1,0-1-1,0 0 0,0 0 0,-1 0 0,1 0 0,0 0 0,0-1 0,0 1 0,-1-1 0,1 1 0,0-1 0,-1 0 1,-3 0-1,3 0-327,-1 1-1,1-1 1,-1 0 0,1 0 0,-1-1 0,1 1 0,-1-1-1,1 0 1,-1 0 0,1 0 0,0 0 0,0 0 0,-1-1-1,1 1 1,0-1 0,0 0 0,1 0 0,-1 0 0,0 0-1,1-1 1,-1 1 0,-2-4 0,-4-16-3465,-1-1-995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038"/>
    </inkml:context>
    <inkml:brush xml:id="br0">
      <inkml:brushProperty name="width" value="0.05" units="cm"/>
      <inkml:brushProperty name="height" value="0.05" units="cm"/>
      <inkml:brushProperty name="color" value="#E71224"/>
    </inkml:brush>
  </inkml:definitions>
  <inkml:trace contextRef="#ctx0" brushRef="#br0">0 0 7603,'0'0'7665,"25"21"-6512,80 65-126,-96-78-688,0-1-1,1 0 1,0-1 0,19 9 0,-24-13-172,0-1 1,0 0-1,1 0 0,-1 0 1,0-1-1,0 0 1,6 0-1,-2 0 57,-8 0-223,0-1 0,-1 1 0,1 0 0,-1-1 0,1 1-1,-1-1 1,1 1 0,-1-1 0,1 1 0,-1-1-1,0 1 1,1-1 0,-1 1 0,0-1 0,1 1-1,-1-1 1,0 0 0,0 1 0,1-1 0,-1 1-1,0-1 1,0 0 0,0 1 0,0-1 0,0 0-1,0 1 1,0-1 0,0-1 0,0-25-14,-1 21 10,3-14-91,-1 15 44,-1-1 0,1 1 0,-1-1 0,0 1 0,0-1 0,0 1 0,-1-1 0,0 1 0,0-1 0,0 1 0,-1 0 0,-3-9 0,10 35 213,3-12-31,1 0-1,0 0 1,0 0 0,1-1-1,0-1 1,0 1 0,1-2-1,0 1 1,0-2 0,23 9 0,-33-16-508,0 0 1,-1 0-1,1 0 1,-1 0 0,1 0-1,-1 0 1,0 0-1,0-1 1,0 1 0,0 0-1,-1-3 1,1 2-203,1-2-491,-2 0 0,1 0 0,0 0 0,-1 0 0,0 0 0,-3-8 0,-7-9-4825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407"/>
    </inkml:context>
    <inkml:brush xml:id="br0">
      <inkml:brushProperty name="width" value="0.05" units="cm"/>
      <inkml:brushProperty name="height" value="0.05" units="cm"/>
      <inkml:brushProperty name="color" value="#E71224"/>
    </inkml:brush>
  </inkml:definitions>
  <inkml:trace contextRef="#ctx0" brushRef="#br0">1 1 7267,'0'0'5832,"9"6"-4380,104 86 1691,-69-54-1286,86 58-1,-119-90-1778,0 0 0,0-1-1,1 0 1,0-1 0,-1 0-1,1-1 1,1 0 0,-1-1 0,0 0-1,1-1 1,-1-1 0,0 1 0,1-2-1,20-3 1,-29 3-110,-1 0-1,0-1 1,0 1 0,0-1 0,-1 0-1,1 1 1,0-1 0,-1 0 0,1-1-1,-1 1 1,1 0 0,-1-1 0,0 1-1,0-1 1,0 0 0,-1 0-1,1 0 1,-1 0 0,1 0 0,-1 0-1,2-6 1,1-25-4978,-6 27 403,-9 4-2517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576"/>
    </inkml:context>
    <inkml:brush xml:id="br0">
      <inkml:brushProperty name="width" value="0.05" units="cm"/>
      <inkml:brushProperty name="height" value="0.05" units="cm"/>
      <inkml:brushProperty name="color" value="#E71224"/>
    </inkml:brush>
  </inkml:definitions>
  <inkml:trace contextRef="#ctx0" brushRef="#br0">0 98 9220,'0'0'6115,"73"-65"-6211,-50 49-736,-1 7-1650,1 2-2096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992"/>
    </inkml:context>
    <inkml:brush xml:id="br0">
      <inkml:brushProperty name="width" value="0.05" units="cm"/>
      <inkml:brushProperty name="height" value="0.05" units="cm"/>
      <inkml:brushProperty name="color" value="#E71224"/>
    </inkml:brush>
  </inkml:definitions>
  <inkml:trace contextRef="#ctx0" brushRef="#br0">146 259 8020,'0'0'7488,"-6"-2"-6957,-2-1-443,1 0-1,0 0 0,0-1 0,0 0 0,0 0 1,1-1-1,0 0 0,0 0 0,0 0 0,0-1 1,1 0-1,0 0 0,0 0 0,1-1 0,-6-10 1,4 5-81,0 1 1,1-1 0,1 0 0,0 0-1,0-1 1,2 1 0,-1-1 0,2 1-1,-1-20 1,2 31-8,0 0-1,0 0 1,0 0-1,0 1 1,1-1-1,-1 0 1,0 0-1,1 0 1,-1 0-1,0 1 1,1-1-1,-1 0 1,1 0-1,0 1 1,-1-1-1,1 0 1,-1 1-1,1-1 1,0 0-1,0 1 1,-1-1-1,1 1 1,0-1-1,0 1 1,1-1-1,31-6 193,-24 7-13,0 0 1,0 0 0,-1 1-1,1 0 1,13 4 0,-11 0-48,1 0 1,-1 1-1,-1 1 1,1 0-1,-1 0 1,0 1-1,0 0 1,15 18-1,-25-24-684,1 0 1,0-1-1,-1 1 0,1 0 1,-1 0-1,0 0 0,0 0 1,1 0-1,-1 0 1,0 0-1,-1 4 0,1 1-1813,0 7-2848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043"/>
    </inkml:context>
    <inkml:brush xml:id="br0">
      <inkml:brushProperty name="width" value="0.05" units="cm"/>
      <inkml:brushProperty name="height" value="0.05" units="cm"/>
      <inkml:brushProperty name="color" value="#E71224"/>
    </inkml:brush>
  </inkml:definitions>
  <inkml:trace contextRef="#ctx0" brushRef="#br0">1 72 5619,'0'0'7438,"15"12"-6457,50 34-135,-61-43-663,-1 0 0,1 0 0,0 0 0,0-1-1,0 1 1,1-1 0,-1 0 0,1-1 0,-1 1 0,1-1 0,-1 0 0,1 0-1,0 0 1,0-1 0,-1 1 0,8-2 0,-1 1 22,-9-3-203,-1 0 0,1-1 0,-1 1 0,0-1 0,-1 1 0,1-1 0,-1 1 0,1-1 0,-1 1 0,0-1 0,-1-3 0,2-6-145,-2-29-502,1 41 603,-1-1 1,1 0-1,0 1 1,-1-1 0,1 1-1,-1-1 1,1 1 0,-1-1-1,0 1 1,0-1 0,0 1-1,0-1 1,0 1-1,0 0 1,0 0 0,0-1-1,0 1 1,0 0 0,-1 0-1,-2-1 1,29 17 582,-21-12-484,0 0 0,0 0-1,1 0 1,-1-1 0,0 0-1,1 0 1,-1 0 0,1 0-1,0-1 1,0 1 0,0-1-1,7 0 1,-11-4-672,0-1 1,0 1 0,0-1-1,0 0 1,-1 1 0,1-1-1,-1 1 1,0-1-1,0 0 1,0 1 0,-1-6-1,1 3-2070,0-10-4652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092"/>
    </inkml:context>
    <inkml:brush xml:id="br0">
      <inkml:brushProperty name="width" value="0.05" units="cm"/>
      <inkml:brushProperty name="height" value="0.05" units="cm"/>
      <inkml:brushProperty name="color" value="#E71224"/>
    </inkml:brush>
  </inkml:definitions>
  <inkml:trace contextRef="#ctx0" brushRef="#br0">0 1 8580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208"/>
    </inkml:context>
    <inkml:brush xml:id="br0">
      <inkml:brushProperty name="width" value="0.05" units="cm"/>
      <inkml:brushProperty name="height" value="0.05" units="cm"/>
      <inkml:brushProperty name="color" value="#E71224"/>
    </inkml:brush>
  </inkml:definitions>
  <inkml:trace contextRef="#ctx0" brushRef="#br0">93 211 8580,'-93'-48'5699,"93"46"-4675,0-14-192,10-2-271,3-4-417,-1 1-144,1 1-272,-3 0-801,-2 4-912,-1 0-1777,-2 5-816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555"/>
    </inkml:context>
    <inkml:brush xml:id="br0">
      <inkml:brushProperty name="width" value="0.05" units="cm"/>
      <inkml:brushProperty name="height" value="0.05" units="cm"/>
      <inkml:brushProperty name="color" value="#E71224"/>
    </inkml:brush>
  </inkml:definitions>
  <inkml:trace contextRef="#ctx0" brushRef="#br0">54 228 5859,'0'0'8529,"0"1"-8470,0-1 0,0 0 0,0 0-1,0 0 1,0 0 0,1 0 0,-1 1 0,0-1 0,0 0 0,0 0 0,0 0 0,1 0-1,-1 0 1,0 0 0,0 0 0,0 0 0,0 1 0,1-1 0,-1 0 0,0 0-1,0 0 1,0 0 0,1 0 0,-1 0 0,0 0 0,0 0 0,0 0 0,1 0 0,-1 0-1,0 0 1,0-1 0,0 1 0,0 0 0,1 0 0,-1 0 0,0 0 0,0 0 0,0 0-1,0 0 1,1 0 0,-1-1 0,0 1 0,0 0 0,0 0 0,0 0 0,0 0-1,1 0 1,-1-1 0,0 1 0,0 0 0,0 0 0,0 0 0,0-1 0,0 1 0,0 0-1,-22-41 11,17 34-67,0-1 0,0 0 1,1-1-1,0 1 0,1-1 0,0 1 1,0-1-1,1 0 0,0 0 1,-1-11-1,2 2-77,4-25-389,-3 42 456,0 0 0,1-1 0,0 1-1,-1 0 1,1 0 0,-1 0 0,1 0 0,0 0-1,0 0 1,0 0 0,0 0 0,0 0 0,0 0 0,0 1-1,0-1 1,0 0 0,0 1 0,0-1 0,0 0-1,0 1 1,1 0 0,-1-1 0,0 1 0,0 0 0,1-1-1,-1 1 1,0 0 0,0 0 0,1 0 0,1 0-1,6 0 156,1 1-1,0 0 1,-1 0-1,1 1 1,0 0-1,-1 1 0,0 0 1,0 0-1,0 1 1,0 0-1,0 0 0,-1 1 1,1 1-1,-2-1 1,1 1-1,14 14 1,-21-18-335,0-1 0,1 1 0,-1 0 0,0 0 0,0 0 0,0 0 0,0 0 0,-1 0 0,1 0 1,0 0-1,-1 0 0,0 1 0,1-1 0,-1 0 0,0 0 0,0 0 0,0 1 0,-1 2 1,1 3-1931,0 8-3058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655"/>
    </inkml:context>
    <inkml:brush xml:id="br0">
      <inkml:brushProperty name="width" value="0.05" units="cm"/>
      <inkml:brushProperty name="height" value="0.05" units="cm"/>
      <inkml:brushProperty name="color" value="#E71224"/>
    </inkml:brush>
  </inkml:definitions>
  <inkml:trace contextRef="#ctx0" brushRef="#br0">1 0 10565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755"/>
    </inkml:context>
    <inkml:brush xml:id="br0">
      <inkml:brushProperty name="width" value="0.05" units="cm"/>
      <inkml:brushProperty name="height" value="0.05" units="cm"/>
      <inkml:brushProperty name="color" value="#E71224"/>
    </inkml:brush>
  </inkml:definitions>
  <inkml:trace contextRef="#ctx0" brushRef="#br0">21 221 10565,'-20'-29'2849,"20"20"-1664,0-5-289,5-4-128,5-2-463,2-3-257,-4 1-48,-1-1-1009,-2 3-640,0-3-1808,3 3-913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093"/>
    </inkml:context>
    <inkml:brush xml:id="br0">
      <inkml:brushProperty name="width" value="0.05" units="cm"/>
      <inkml:brushProperty name="height" value="0.05" units="cm"/>
      <inkml:brushProperty name="color" value="#E71224"/>
    </inkml:brush>
  </inkml:definitions>
  <inkml:trace contextRef="#ctx0" brushRef="#br0">32 180 6531,'0'0'7998,"3"2"-6880,9 2-46,-13-17-666,-21-41-728,5 11-76,16 40 372,0 0 1,0 0-1,0-1 0,0 1 1,1-1-1,-1 1 1,1 0-1,0-1 0,0 1 1,0-1-1,1 1 1,-1 0-1,1-1 1,0 1-1,1-4 0,0 5 41,-1 0 0,1 1 0,0-1 0,0 1 0,0-1 0,0 1 0,0 0 0,0 0 0,1 0 0,-1 0 0,0 0 0,0 0 0,1 1 0,-1-1 0,1 1 0,-1 0 0,0-1 0,1 1 0,-1 0 0,1 1 0,2-1 0,4 1 262,-1 0 0,0 0 0,1 1 0,-1 0 0,0 0 0,0 1 0,8 3 0,34 10-594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277"/>
    </inkml:context>
    <inkml:brush xml:id="br0">
      <inkml:brushProperty name="width" value="0.05" units="cm"/>
      <inkml:brushProperty name="height" value="0.05" units="cm"/>
      <inkml:brushProperty name="color" value="#E71224"/>
    </inkml:brush>
  </inkml:definitions>
  <inkml:trace contextRef="#ctx0" brushRef="#br0">1 215 6627,'0'0'9668,"103"-140"-9363,-86 113-305,3 2-865,-7 7-1728,-1 14-3410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678"/>
    </inkml:context>
    <inkml:brush xml:id="br0">
      <inkml:brushProperty name="width" value="0.05" units="cm"/>
      <inkml:brushProperty name="height" value="0.05" units="cm"/>
      <inkml:brushProperty name="color" value="#E71224"/>
    </inkml:brush>
  </inkml:definitions>
  <inkml:trace contextRef="#ctx0" brushRef="#br0">142 84 2257,'0'0'4647,"11"-5"-3966,9-4-401,48-20 3065,-63 28-2826,-5 1-404,1 0-1,0 0 1,0 0 0,-1 0-1,1 0 1,0 0-1,0 0 1,-1 0 0,1-1-1,0 1 1,0 0 0,-1-1-1,1 1 1,0 0 0,-1-1-1,1 1 1,-1-1 0,1 1-1,0-1 1,-1 1 0,1-1-1,-1 1 1,1-1 0,-1 0-1,0 1 1,1-1-1,-1 1 1,0-1 0,1 0-1,-1 0 1,0 1 0,0-1-1,1 0 1,-1 0 0,0 1-1,0-1 1,0 0 0,0 0-1,0 1 1,0-1 0,0 0-1,0 0 1,-1 1 0,1-1-1,0 0 1,0 1 0,-1-1-1,1 0 1,0 0-1,-1 1 1,0-2 0,0 1-49,0 0 0,0 0 0,-1 0 1,1 0-1,0 0 0,-1 0 0,1 1 0,-1-1 1,1 0-1,-1 1 0,1-1 0,-1 1 0,1 0 1,-1-1-1,0 1 0,1 0 0,-1 0 1,1 0-1,-3 0 0,-41 1 422,31 0-366,7-1-121,0 0-1,0 0 1,0 1-1,0 0 1,0 0-1,1 1 1,-1 0 0,0 0-1,1 1 1,-1-1-1,1 1 1,0 1-1,0-1 1,0 1 0,0 0-1,1 1 1,-1-1-1,1 1 1,0 0-1,1 0 1,-1 1 0,1 0-1,0-1 1,1 1-1,-1 1 1,1-1-1,-4 12 1,4-7-17,1-1-1,0 1 1,0 0 0,1-1 0,1 1-1,0 0 1,0 0 0,1 0-1,3 11 1,-2-15 27,0-1 0,0 0 1,0 0-1,1 0 0,0 0 0,1 0 0,-1-1 1,1 1-1,0-1 0,0 0 0,1 0 0,-1-1 0,1 1 1,0-1-1,11 7 0,-3-4 83,-1-1-1,1 0 1,1-1-1,-1-1 1,1 0-1,-1 0 1,1-2-1,19 2 1,-6-2 21,1-1 1,-1-1 0,36-5 0,-59 4-214,-1 1 1,0-1 0,1 0 0,-1-1-1,0 1 1,0-1 0,0 1 0,0-1-1,0 0 1,0 0 0,-1 0 0,1 0-1,0-1 1,-1 1 0,0-1 0,0 1 0,0-1-1,0 0 1,0 0 0,0 0 0,-1 0-1,1 0 1,-1-1 0,0 1 0,0 0-1,0 0 1,0-6 0,1 0-879,-1 1 0,0-1 0,-1 0 0,0 1 0,0-1-1,-1 0 1,0 0 0,0 1 0,-1-1 0,-3-8 0,-14-19-5165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979"/>
    </inkml:context>
    <inkml:brush xml:id="br0">
      <inkml:brushProperty name="width" value="0.05" units="cm"/>
      <inkml:brushProperty name="height" value="0.05" units="cm"/>
      <inkml:brushProperty name="color" value="#E71224"/>
    </inkml:brush>
  </inkml:definitions>
  <inkml:trace contextRef="#ctx0" brushRef="#br0">0 0 4466,'0'0'9724,"18"3"-7434,34 21-748,-1 2 1,-1 2 0,52 39 0,-52-34-1442,-42-28 1604,1 1-2610,1-2-4692,-9-4 5243,0-1 0,-1 1-1,1-1 1,-1 1-1,1-1 1,-1 1 0,1-1-1,-1 0 1,0 1 0,1-1-1,-1 0 1,0 1-1,1-1 1,-1 0 0,0 1-1,0-1 1,1 0-1,-1 0 1,0 1 0,0-1-1,0 0 1,0 0 0,0 1-1,0-1 1,0 0-1,0 0 1,-1 1 0,1-2-1,0-16-5210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226"/>
    </inkml:context>
    <inkml:brush xml:id="br0">
      <inkml:brushProperty name="width" value="0.05" units="cm"/>
      <inkml:brushProperty name="height" value="0.05" units="cm"/>
      <inkml:brushProperty name="color" value="#E71224"/>
    </inkml:brush>
  </inkml:definitions>
  <inkml:trace contextRef="#ctx0" brushRef="#br0">1 1 7668,'0'0'7824,"17"20"-6546,55 64-253,-67-79-960,-1 0 0,1-1 0,-1 1 0,1-1 0,0 0 0,1 0 0,-1 0 0,1-1 0,0 0 0,0 0 0,0 0 0,0-1 0,0 0 0,0 0 0,1-1 0,-1 1 0,1-2 0,-1 1 0,1 0 0,-1-1 0,12-2 0,-1 2-492,-15 0 127,0 0 0,-1-1 0,1 1 0,0-1 0,-1 0 0,1 1 0,-1-1 0,1 0 1,-1 0-1,1 0 0,-1 0 0,1 0 0,-1 0 0,0 0 0,0-1 0,0 1 0,0 0 0,0-1 0,0 1 0,0-1 0,0 1 0,0-1 0,-1 0 0,1 1 1,0-1-1,-1 1 0,0-1 0,1 0 0,-1 0 0,0 1 0,0-1 0,0-2 0,1-13-6023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512"/>
    </inkml:context>
    <inkml:brush xml:id="br0">
      <inkml:brushProperty name="width" value="0.05" units="cm"/>
      <inkml:brushProperty name="height" value="0.05" units="cm"/>
      <inkml:brushProperty name="color" value="#E71224"/>
    </inkml:brush>
  </inkml:definitions>
  <inkml:trace contextRef="#ctx0" brushRef="#br0">9 112 6467,'0'0'8406,"6"8"-7264,21 27 2562,-30-44-3281,-6-11-713,5 15 239,1 1 0,0-1 0,0 0 0,0 0 0,1 0 0,0 0 0,0-1 0,0 1 0,0 0 0,1-1 0,0 0 0,0 1 0,1-1 0,-1 1 0,1-1 0,1 0 0,-1 1 0,2-8 0,-1 12 26,0-1 1,0 1-1,1 0 0,-1 0 0,0 0 0,1 0 0,-1 0 0,1 0 1,-1 0-1,1 0 0,0 1 0,-1-1 0,1 1 0,0-1 0,-1 1 1,4-1-1,-4 1 8,1-1 0,-1 1 1,0 0-1,0-1 0,0 1 0,1 0 1,-1 0-1,0 0 0,0 0 1,1 0-1,-1 0 0,0 0 0,0 0 1,1 1-1,-1-1 0,0 0 1,0 1-1,0-1 0,0 1 0,0-1 1,1 1-1,-1 0 0,0-1 1,1 2-1,8 45-4,-9-39 211,0 0 0,1-1-1,0 1 1,0 0 0,5 12 0,-5-18-118,-1 0 1,0 0-1,0-1 0,1 1 1,-1 0-1,1 0 1,-1-1-1,1 1 0,0-1 1,0 0-1,0 1 0,0-1 1,0 0-1,0 0 0,0 0 1,0 0-1,0-1 0,0 1 1,0-1-1,0 1 0,1-1 1,-1 0-1,0 1 0,4-2 1,0 1-101,-1 0 1,0-1 0,0 0-1,0 0 1,0-1-1,0 1 1,0-1 0,-1 0-1,1-1 1,-1 1 0,1-1-1,-1 0 1,0 0 0,0 0-1,0 0 1,0-1 0,0 0-1,5-7 1,2 0-1126,-3 3-1891,-1 6-1940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411"/>
    </inkml:context>
    <inkml:brush xml:id="br0">
      <inkml:brushProperty name="width" value="0.05" units="cm"/>
      <inkml:brushProperty name="height" value="0.05" units="cm"/>
      <inkml:brushProperty name="color" value="#E71224"/>
    </inkml:brush>
  </inkml:definitions>
  <inkml:trace contextRef="#ctx0" brushRef="#br0">41 30 7459,'0'0'5683,"-40"-30"-6996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896"/>
    </inkml:context>
    <inkml:brush xml:id="br0">
      <inkml:brushProperty name="width" value="0.05" units="cm"/>
      <inkml:brushProperty name="height" value="0.05" units="cm"/>
      <inkml:brushProperty name="color" value="#E71224"/>
    </inkml:brush>
  </inkml:definitions>
  <inkml:trace contextRef="#ctx0" brushRef="#br0">1 73 4914,'0'0'5819,"11"-11"-5344,0-4-310,-6 9-80,-1 0 0,1 1 1,0 0-1,0-1 1,1 2-1,0-1 1,6-4-1,-11 9-46,-1 0 0,1 0 1,-1 0-1,1 0 0,-1 0 0,1 0 0,-1 0 0,1 0 0,-1 0 1,1 0-1,0 0 0,-1 0 0,1 0 0,-1 0 0,1 0 0,-1 1 0,1-1 1,-1 0-1,1 0 0,-1 1 0,1-1 0,-1 0 0,0 1 0,1-1 0,-1 1 1,1-1-1,-1 0 0,0 1 0,1-1 0,-1 1 0,0-1 0,0 1 1,1-1-1,-1 1 0,0-1 0,0 1 0,0-1 0,0 1 0,0-1 0,1 1 1,-1 0-1,0 0 0,9 35 109,-7-24 6,0-6 2,-1 0 0,1 1 1,0-1-1,1 0 0,0 0 0,0-1 0,0 1 1,1 0-1,-1-1 0,1 0 0,1 0 0,-1 0 1,1 0-1,-1-1 0,1 0 0,1 0 0,-1 0 1,1-1-1,-1 1 0,1-1 0,0-1 0,0 1 1,0-1-1,0 0 0,1 0 0,-1-1 1,0 0-1,1 0 0,-1-1 0,14 0 0,-16 1-212,0-1 1,0 0-1,-1 0 0,1-1 0,0 1 0,0-1 0,0 0 1,-1 0-1,1 0 0,0-1 0,-1 1 0,1-1 0,-1 0 1,1 0-1,3-3 0,-4 2-369,-1 0-1,0 0 1,0 0 0,0-1 0,0 1 0,0-1-1,-1 1 1,1-1 0,-1 0 0,0 1 0,0-1-1,0 0 1,-1 0 0,0 0 0,1-5-1,-1-10-3461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8.580"/>
    </inkml:context>
    <inkml:brush xml:id="br0">
      <inkml:brushProperty name="width" value="0.05" units="cm"/>
      <inkml:brushProperty name="height" value="0.05" units="cm"/>
      <inkml:brushProperty name="color" value="#E71224"/>
    </inkml:brush>
  </inkml:definitions>
  <inkml:trace contextRef="#ctx0" brushRef="#br0">0 174 5090,'0'0'7831,"16"13"-6791,-10-8-980,10 8 480,-1 0-1,2-1 1,0-1-1,0 0 1,1-2-1,33 14 0,-39-20-355,0 0-1,0-1 0,0-1 0,1 0 0,-1 0 1,0-1-1,0-1 0,20-3 0,-29 3-181,0-1 0,0 1 0,0-1-1,0 0 1,0 0 0,-1 0 0,1 0 0,-1 0-1,1-1 1,-1 1 0,0-1 0,0 0 0,0 1-1,0-1 1,-1 0 0,1 0 0,-1 0 0,0 0-1,1 0 1,-2-1 0,1 1 0,0 0 0,0-5-1,2-10-359,-1-1 0,0-33-1,-2 51 316,0-6-112,-1 0 1,0 0-1,0 0 0,0 0 1,-1 0-1,0 0 0,-4-11 0,4 15 118,1 0 0,-1 0 0,1 0 0,-1 1 0,0-1 0,0 0 0,0 1 0,0-1 0,-1 1-1,1 0 1,-1 0 0,1 0 0,-1 0 0,0 0 0,0 1 0,0-1 0,0 1 0,0-1 0,-5 0 0,8 2 43,0 0 1,-1 0-1,1 0 1,-1 0 0,1 0-1,0 1 1,-1-1 0,1 0-1,-1 0 1,1 0 0,0 0-1,-1 1 1,1-1 0,0 0-1,-1 0 1,1 1 0,0-1-1,-1 0 1,1 1 0,0-1-1,0 0 1,-1 1 0,1-1-1,0 0 1,0 1-1,0-1 1,-1 1 0,1-1-1,0 0 1,0 1 0,0-1-1,0 1 1,0-1 0,0 1-1,0-1 1,0 0 0,0 1-1,0-1 1,0 1 0,0-1-1,0 1 1,0-1 0,0 0-1,1 1 1,-1-1 0,0 1-1,0-1 1,0 0-1,1 1 1,-1-1 0,1 1-1,8 22 315,-3-17-184,-1 0-1,1-1 1,0 0-1,0 0 1,0 0-1,1-1 1,-1 0-1,1 0 1,0-1-1,0 0 1,1 0-1,-1 0 0,1-1 1,-1 0-1,1-1 1,0 0-1,-1 0 1,1-1-1,12 0 1,-19 0-164,0-1 1,0 1-1,0-1 1,0 0-1,0 1 1,0-1 0,0 0-1,0 0 1,-1 0-1,1 1 1,0-1-1,0 0 1,-1 0-1,1 0 1,-1 0 0,1 0-1,-1 0 1,1 0-1,-1 0 1,0-1-1,1 1 1,-1 0-1,0-2 1,5-34-2030,-4 27 838,0-28-5049,-1 20 2338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043"/>
    </inkml:context>
    <inkml:brush xml:id="br0">
      <inkml:brushProperty name="width" value="0.05" units="cm"/>
      <inkml:brushProperty name="height" value="0.05" units="cm"/>
      <inkml:brushProperty name="color" value="#E71224"/>
    </inkml:brush>
  </inkml:definitions>
  <inkml:trace contextRef="#ctx0" brushRef="#br0">1 72 5619,'0'0'7438,"15"12"-6457,50 34-135,-61-43-663,-1 0 0,1 0 0,0 0 0,0-1-1,0 1 1,1-1 0,-1 0 0,1-1 0,-1 1 0,1-1 0,-1 0 0,1 0-1,0 0 1,0-1 0,-1 1 0,8-2 0,-1 1 22,-9-3-203,-1 0 0,1-1 0,-1 1 0,0-1 0,-1 1 0,1-1 0,-1 1 0,1-1 0,-1 1 0,0-1 0,-1-3 0,2-6-145,-2-29-502,1 41 603,-1-1 1,1 0-1,0 1 1,-1-1 0,1 1-1,-1-1 1,1 1 0,-1-1-1,0 1 1,0-1 0,0 1-1,0-1 1,0 1-1,0 0 1,0 0 0,0-1-1,0 1 1,0 0 0,-1 0-1,-2-1 1,29 17 582,-21-12-484,0 0 0,0 0-1,1 0 1,-1-1 0,0 0-1,1 0 1,-1 0 0,1 0-1,0-1 1,0 1 0,0-1-1,7 0 1,-11-4-672,0-1 1,0 1 0,0-1-1,0 0 1,-1 1 0,1-1-1,-1 1 1,0-1-1,0 0 1,0 1 0,-1-6-1,1 3-2070,0-10-4652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512"/>
    </inkml:context>
    <inkml:brush xml:id="br0">
      <inkml:brushProperty name="width" value="0.05" units="cm"/>
      <inkml:brushProperty name="height" value="0.05" units="cm"/>
      <inkml:brushProperty name="color" value="#E71224"/>
    </inkml:brush>
  </inkml:definitions>
  <inkml:trace contextRef="#ctx0" brushRef="#br0">9 112 6467,'0'0'8406,"6"8"-7264,21 27 2562,-30-44-3281,-6-11-713,5 15 239,1 1 0,0-1 0,0 0 0,0 0 0,1 0 0,0 0 0,0-1 0,0 1 0,0 0 0,1-1 0,0 0 0,0 1 0,1-1 0,-1 1 0,1-1 0,1 0 0,-1 1 0,2-8 0,-1 12 26,0-1 1,0 1-1,1 0 0,-1 0 0,0 0 0,1 0 0,-1 0 0,1 0 1,-1 0-1,1 0 0,0 1 0,-1-1 0,1 1 0,0-1 0,-1 1 1,4-1-1,-4 1 8,1-1 0,-1 1 1,0 0-1,0-1 0,0 1 0,1 0 1,-1 0-1,0 0 0,0 0 1,1 0-1,-1 0 0,0 0 0,0 0 1,1 1-1,-1-1 0,0 0 1,0 1-1,0-1 0,0 1 0,0-1 1,1 1-1,-1 0 0,0-1 1,1 2-1,8 45-4,-9-39 211,0 0 0,1-1-1,0 1 1,0 0 0,5 12 0,-5-18-118,-1 0 1,0 0-1,0-1 0,1 1 1,-1 0-1,1 0 1,-1-1-1,1 1 0,0-1 1,0 0-1,0 1 0,0-1 1,0 0-1,0 0 0,0 0 1,0 0-1,0-1 0,0 1 1,0-1-1,0 1 0,1-1 1,-1 0-1,0 1 0,4-2 1,0 1-101,-1 0 1,0-1 0,0 0-1,0 0 1,0-1-1,0 1 1,0-1 0,-1 0-1,1-1 1,-1 1 0,1-1-1,-1 0 1,0 0 0,0 0-1,0 0 1,0-1 0,0 0-1,5-7 1,2 0-1126,-3 3-1891,-1 6-1940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1.273"/>
    </inkml:context>
    <inkml:brush xml:id="br0">
      <inkml:brushProperty name="width" value="0.05" units="cm"/>
      <inkml:brushProperty name="height" value="0.05" units="cm"/>
      <inkml:brushProperty name="color" value="#5B2D90"/>
    </inkml:brush>
  </inkml:definitions>
  <inkml:trace contextRef="#ctx0" brushRef="#br0">1 2 3778,'0'0'8617,"14"-2"1964,-8 7-8978,8 33-1127,-2 0-1,-2 1 0,-2 0 0,5 53 1,-2-22-107,30 257 406,-12-80-345,-25-195-1503,-2 75 0,-3-68-35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3.661"/>
    </inkml:context>
    <inkml:brush xml:id="br0">
      <inkml:brushProperty name="width" value="0.05" units="cm"/>
      <inkml:brushProperty name="height" value="0.05" units="cm"/>
      <inkml:brushProperty name="color" value="#5B2D90"/>
    </inkml:brush>
  </inkml:definitions>
  <inkml:trace contextRef="#ctx0" brushRef="#br0">1 131 10405,'0'0'9772,"7"0"-7637,18 1-1359,0-2 1,0-1 0,0 0-1,0-2 1,-1-1 0,40-14 0,99-57 278,-128 58-982,-30 14-2240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4.431"/>
    </inkml:context>
    <inkml:brush xml:id="br0">
      <inkml:brushProperty name="width" value="0.05" units="cm"/>
      <inkml:brushProperty name="height" value="0.05" units="cm"/>
      <inkml:brushProperty name="color" value="#5B2D90"/>
    </inkml:brush>
  </inkml:definitions>
  <inkml:trace contextRef="#ctx0" brushRef="#br0">514 0 7684,'0'0'6864,"-14"1"-5936,-8 1-153,1 0 0,-1 2 0,1 1 1,0 0-1,-34 15 0,6 2 541,-83 52 1,116-64-1110,1 2 0,0-1 0,0 2 0,1 0-1,1 1 1,0 0 0,1 1 0,-17 28 0,26-36-91,1-1-1,0 1 1,0 0-1,0 0 1,1 0 0,0 0-1,0 0 1,1 1 0,1 13-1,-1-6 156,0-14-252,1 0-1,-1 0 1,0 0-1,1 0 1,-1 0-1,1-1 1,-1 1-1,1 0 1,-1 0 0,1 0-1,0-1 1,-1 1-1,1 0 1,0-1-1,0 1 1,-1-1-1,1 1 1,0-1-1,0 1 1,0-1-1,0 1 1,-1-1-1,1 0 1,0 0-1,0 1 1,0-1-1,0 0 1,0 0-1,0 0 1,1 0 0,38 1 398,-32-1-296,108-4 953,113-18-1,-201 19-3282,12 2-5882,-25 0 5023,28 1-6710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5.452"/>
    </inkml:context>
    <inkml:brush xml:id="br0">
      <inkml:brushProperty name="width" value="0.05" units="cm"/>
      <inkml:brushProperty name="height" value="0.05" units="cm"/>
      <inkml:brushProperty name="color" value="#5B2D90"/>
    </inkml:brush>
  </inkml:definitions>
  <inkml:trace contextRef="#ctx0" brushRef="#br0">0 213 6995,'0'0'8337,"1"-1"-8215,-1 0 0,0 0 0,0 0-1,1 0 1,-1 0 0,1 0 0,-1 1-1,0-1 1,1 0 0,0 0 0,-1 0-1,1 1 1,-1-1 0,1 0 0,0 1-1,-1-1 1,1 1 0,0-1 0,0 1-1,0-1 1,1 0 0,162-87 5013,-100 57-3920,130-43 1,-183 72-1016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6.159"/>
    </inkml:context>
    <inkml:brush xml:id="br0">
      <inkml:brushProperty name="width" value="0.05" units="cm"/>
      <inkml:brushProperty name="height" value="0.05" units="cm"/>
      <inkml:brushProperty name="color" value="#5B2D90"/>
    </inkml:brush>
  </inkml:definitions>
  <inkml:trace contextRef="#ctx0" brushRef="#br0">459 2 6915,'0'0'8380,"-15"0"-7206,9-1-1068,-7 1 273,0 0 0,0 0 0,1 1 0,-1 0 0,0 1 0,1 1-1,0 0 1,-17 6 0,-18 14 938,-59 39 0,88-50-972,0 1 1,1 0-1,1 1 0,0 1 1,-28 34-1,41-44-221,0 1-1,0-1 0,0 1 0,0 0 0,1 0 0,0 0 1,0 0-1,1 0 0,0 0 0,0 0 0,0 1 1,1-1-1,0 0 0,0 1 0,0-1 0,3 11 1,-2-15-94,0 0 0,0 0 1,1 0-1,-1 0 1,1 0-1,0 0 1,-1 0-1,1-1 1,0 1-1,0-1 0,0 1 1,0-1-1,0 0 1,0 0-1,1 1 1,-1-2-1,0 1 0,3 1 1,49 12 385,-50-13-359,235 38 1419,-166-29-1589,-70-9 426,-2-1-480,-1 0 0,0 0 0,0 0 0,0 0 0,1 0 0,-1 0 0,0 0 0,0 0 0,0 0 0,1 18-14902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1.273"/>
    </inkml:context>
    <inkml:brush xml:id="br0">
      <inkml:brushProperty name="width" value="0.05" units="cm"/>
      <inkml:brushProperty name="height" value="0.05" units="cm"/>
      <inkml:brushProperty name="color" value="#5B2D90"/>
    </inkml:brush>
  </inkml:definitions>
  <inkml:trace contextRef="#ctx0" brushRef="#br0">1 2 3778,'0'0'8617,"14"-2"1964,-8 7-8978,8 33-1127,-2 0-1,-2 1 0,-2 0 0,5 53 1,-2-22-107,30 257 406,-12-80-345,-25-195-1503,-2 75 0,-3-68-35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7.725"/>
    </inkml:context>
    <inkml:brush xml:id="br0">
      <inkml:brushProperty name="width" value="0.05" units="cm"/>
      <inkml:brushProperty name="height" value="0.05" units="cm"/>
      <inkml:brushProperty name="color" value="#5B2D90"/>
    </inkml:brush>
  </inkml:definitions>
  <inkml:trace contextRef="#ctx0" brushRef="#br0">0 1 8580,'0'0'8502,"12"12"-7525,92 100 2390,-67-73-2524,-26-26-460,0-1 0,1 0 0,0-1 0,1 0 0,0-1 0,26 15 0,-37-24-1186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8.595"/>
    </inkml:context>
    <inkml:brush xml:id="br0">
      <inkml:brushProperty name="width" value="0.05" units="cm"/>
      <inkml:brushProperty name="height" value="0.05" units="cm"/>
      <inkml:brushProperty name="color" value="#5B2D90"/>
    </inkml:brush>
  </inkml:definitions>
  <inkml:trace contextRef="#ctx0" brushRef="#br0">252 24 7123,'0'0'8383,"-8"-3"-7487,-59-15 2398,62 17-3101,0 1 0,1-1-1,-1 1 1,0 0 0,1 0 0,-1 0 0,0 1 0,0-1-1,1 1 1,-1 0 0,1 1 0,-1-1 0,1 1-1,-1 0 1,-3 2 0,0 2-70,0 1-1,1 0 0,0 0 1,1 0-1,-1 1 1,1 0-1,1 0 1,-1 0-1,2 1 1,-1 0-1,1 0 1,-5 15-1,4-3 330,1 0-1,1 0 1,0 1-1,2 38 1,1-58-426,1 0 0,0 1-1,0-1 1,0 0 0,0 0 0,0 0 0,0 0 0,0 0 0,1 0 0,-1 0-1,1 0 1,-1 0 0,1-1 0,0 1 0,-1 0 0,1-1 0,0 0 0,0 1-1,0-1 1,0 0 0,1 0 0,-1 0 0,0-1 0,0 1 0,1 0 0,3 0-1,5 2 100,0-1-1,0 0 1,0 0-1,16 0 0,249-15 1229,-261 12-1618,13-3 413,-27 4-622,0-1 0,0 0 0,0 1 1,0-1-1,-1 0 0,1 0 0,0 0 0,0 0 1,-1 1-1,1-1 0,-1 0 0,1 0 0,-1 0 1,1-1-1,-1 1 0,1-1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46.436"/>
    </inkml:context>
    <inkml:brush xml:id="br0">
      <inkml:brushProperty name="width" value="0.05" units="cm"/>
      <inkml:brushProperty name="height" value="0.05" units="cm"/>
      <inkml:brushProperty name="color" value="#F6630D"/>
    </inkml:brush>
  </inkml:definitions>
  <inkml:trace contextRef="#ctx0" brushRef="#br0">2566 179 6227,'-2'-2'13377,"-2"-1"-9404,-23-15-2360,19 11-1451,0 1-1,0 1 1,0 0-1,-1 0 1,0 0 0,0 1-1,0 1 1,-1-1-1,1 1 1,-17-2-1,-10 0 409,-60 0-1,-15-3 309,31-3-615,38 6-44,-64-15 1,36 6-68,0 3 1,-1 2 0,-1 5 0,-81 3-1,-54-3-86,-247-2-55,202 28 2,183-14-106,-78 19 0,98-17 74,8-1-23,0 1 0,-42 18 1,72-24 31,1 1 1,0 0-1,0 1 1,0 0-1,1 0 1,0 1-1,0 0 1,1 1-1,0 0 1,0 0-1,1 1 1,0 0 0,0 0-1,1 0 1,0 1-1,1 0 1,0 1-1,0-1 1,2 1-1,-1-1 1,-3 21-1,4-14-1,1 0 0,1 32 0,2-43 11,-1-1 0,1 0 1,0 0-1,0 0 0,1 0 1,0 0-1,-1 0 0,2 0 1,-1-1-1,0 1 0,1 0 0,0-1 1,6 7-1,23 28 88,16 15 37,-7-22 28,2-1-1,1-2 0,1-2 0,86 37 0,-45-24-53,2-4 1,1-4-1,135 31 0,-142-47-78,0-3-1,113 1 1,4 1 6,-109-6-20,34 2 53,196-10 0,-284-7-37,-2-1-1,1-2 0,-1-1 0,55-24 0,-51 19-10,280-114-9,-305 124-4,0-1 1,-1 0-1,0-1 0,0 0 1,-1-1-1,0 0 1,0-1-1,-1-1 1,0 1-1,12-15 0,-16 14 35,0 1 0,0-1 0,-1 0 0,0-1 0,-1 1 0,0-1 0,-1 0 0,0 0 0,0 0 0,-1 0 0,-1 0 0,0 0 0,-1-13 0,1-17 54,0 25-36,0 0 1,-1 0 0,-1 0-1,0 0 1,-1 1-1,-1-1 1,0 0 0,-2 1-1,-8-23 1,4 19-53,-2 0 0,0 0 0,-1 1 0,-1 0 0,0 1 0,-2 1 0,0 0 0,0 1 0,-2 1 0,0 0 0,0 1 0,-1 1 0,-1 1 0,-23-11 0,21 13-764,-1 0 0,0 2 0,0 1 0,0 1 0,-1 0 1,0 2-1,0 1 0,-32 0 0,-12 2-6928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2.562"/>
    </inkml:context>
    <inkml:brush xml:id="br0">
      <inkml:brushProperty name="width" value="0.05" units="cm"/>
      <inkml:brushProperty name="height" value="0.05" units="cm"/>
      <inkml:brushProperty name="color" value="#F6630D"/>
    </inkml:brush>
  </inkml:definitions>
  <inkml:trace contextRef="#ctx0" brushRef="#br0">34 23 7411,'0'0'11099,"0"30"-6644,1 36-1747,0 0-1059,-13 119 0,12-185-1646,0 1 0,0-1 0,0 0 1,0 0-1,1 0 0,-1 1 1,0-1-1,0 0 0,0 0 1,0 1-1,0-1 0,0 0 0,0 0 1,0 1-1,0-1 0,0 0 1,0 0-1,0 0 0,0 1 1,0-1-1,0 0 0,0 0 0,-1 1 1,1-1-1,0 0 0,0 0 1,0 0-1,0 1 0,0-1 1,0 0-1,-1 0 0,1 0 0,0 1 1,0-1-1,0 0 0,0 0 1,-1 0-1,1 0 0,0 0 0,0 0 1,0 0-1,-1 1 0,1-1 1,0 0-1,0 0 0,-1 0 1,1 0-1,0 0 0,0 0 0,-1 0 1,1 0-1,0 0 0,-7-16 314,0-23 123,4 0-431,1 0-1,7-60 1,-3 93 2,2 0-1,-1-1 0,1 2 0,-1-1 0,2 0 1,-1 1-1,1 0 0,-1 0 0,2 0 0,5-5 1,7-7 18,-12 11-21,0 0 1,-1 1 0,2 0 0,-1 1-1,1-1 1,-1 1 0,1 0-1,0 1 1,0 0 0,1 0-1,-1 0 1,9-1 0,5 0 161,0 2-1,1 0 1,25 1 0,-45 2-146,-1-1 0,1 1 0,-1 0 0,0 0 0,1-1 0,-1 1 1,0 0-1,0 0 0,0 0 0,0 0 0,1 0 0,-1 1 0,-1-1 0,1 0 0,0 0 0,0 1 0,0-1 0,-1 0 0,1 1 0,0-1 0,-1 1 0,0-1 0,1 1 1,-1-1-1,0 1 0,0-1 0,0 1 0,0 1 0,4 47 419,-4-50-439,0 31 51,1-1 86,-1-1 0,-2 1 0,-1-1 0,-10 46 0,-9 21-141,-13 137 0,24-143 0,8-66 0,0-1 0,2 1 0,3 40 0,-1-62 0,0-1 0,0 1 0,0-1 0,0 0 0,0 0 0,0 1 0,0-1 0,1 0 0,-1 0 0,0 0 0,1 0 0,-1 0 0,1 0 0,-1-1 0,1 1 0,-1 0 0,1-1 0,-1 1 0,1-1 0,0 0 0,-1 1 0,1-1 0,0 0 0,2 0 0,45 3 0,-47-3 0,8 0 0,0 1 0,1-2 0,-1 1 0,0-1 0,0-1 0,0 0 0,0 0 0,0-1 0,0 0 0,0-1 0,-1 0 0,0-1 0,17-10 0,112-98-4277,-129 109-362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294"/>
    </inkml:context>
    <inkml:brush xml:id="br0">
      <inkml:brushProperty name="width" value="0.05" units="cm"/>
      <inkml:brushProperty name="height" value="0.05" units="cm"/>
      <inkml:brushProperty name="color" value="#F6630D"/>
    </inkml:brush>
  </inkml:definitions>
  <inkml:trace contextRef="#ctx0" brushRef="#br0">24 43 7924,'0'0'9988,"-5"1"-8646,-13 3 5639,42-3-4984,45-7-1205,166-36 136,-228 41-3004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780"/>
    </inkml:context>
    <inkml:brush xml:id="br0">
      <inkml:brushProperty name="width" value="0.05" units="cm"/>
      <inkml:brushProperty name="height" value="0.05" units="cm"/>
      <inkml:brushProperty name="color" value="#F6630D"/>
    </inkml:brush>
  </inkml:definitions>
  <inkml:trace contextRef="#ctx0" brushRef="#br0">3 52 8420,'0'0'12736,"-3"0"-10662,8 0-1088,58 1 1832,-8 0-1811,0-1 1,0-4 0,96-17 0,-123 7-1317,-12 4-2873,1 5-6453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6.312"/>
    </inkml:context>
    <inkml:brush xml:id="br0">
      <inkml:brushProperty name="width" value="0.05" units="cm"/>
      <inkml:brushProperty name="height" value="0.05" units="cm"/>
      <inkml:brushProperty name="color" value="#F6630D"/>
    </inkml:brush>
  </inkml:definitions>
  <inkml:trace contextRef="#ctx0" brushRef="#br0">0 36 7283,'0'0'7401,"14"0"1366,43 0-7809,67 2 458,103-2 348,161-6 143,-33 2-818,-183-6-937,-153 0-792,-14 3-1964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7.682"/>
    </inkml:context>
    <inkml:brush xml:id="br0">
      <inkml:brushProperty name="width" value="0.05" units="cm"/>
      <inkml:brushProperty name="height" value="0.05" units="cm"/>
      <inkml:brushProperty name="color" value="#F6630D"/>
    </inkml:brush>
  </inkml:definitions>
  <inkml:trace contextRef="#ctx0" brushRef="#br0">0 127 8724,'0'0'6109,"4"19"-4470,9 62 1337,6 111 0,-9-123-517,-13-102-2343,2 0 0,4-36 0,0-7-74,-3 53-33,2-1-1,0 0 1,8-35-1,-7 49-6,0-1 0,1 0 0,0 1 0,0 0 0,1 0 0,0 0 0,1 1-1,0-1 1,13-14 0,-14 21 5,-1-1-1,1 1 0,1 0 1,-1 0-1,0 0 1,1 1-1,-1 0 0,1 0 1,0 0-1,0 1 1,0 0-1,-1 0 0,1 0 1,0 1-1,0 0 1,0 0-1,0 0 0,0 1 1,0 0-1,6 2 1,-5-2-2,-1 0 1,1 1 0,-1-1 0,0 1 0,0 1 0,0 0 0,0-1-1,0 2 1,0-1 0,-1 1 0,0 0 0,1 0 0,-2 0-1,1 1 1,0-1 0,-1 1 0,0 0 0,4 7 0,-5-6 57,-1 1 0,1-1 1,-2 0-1,1 1 1,-1-1-1,0 1 0,0-1 1,-1 1-1,0 0 0,0-1 1,0 1-1,-1-1 1,0 1-1,-1-1 0,1 1 1,-1-1-1,0 0 0,-1 1 1,1-1-1,-1 0 0,-1-1 1,1 1-1,-1-1 1,0 1-1,0-1 0,0 0 1,-9 7-1,4-4-42,0 0-1,0-1 0,0 0 1,-1 0-1,0-1 1,0-1-1,-1 1 1,0-2-1,0 0 0,0 0 1,0-1-1,0 0 1,-1-1-1,-22 2 1,19-3-457,-23-1-337,37 0 557,0 0 0,0 0 1,1 0-1,-1 0 0,0 0 0,0 0 0,0-1 0,1 1 0,-1 0 1,0-1-1,0 1 0,1 0 0,-1-1 0,0 1 0,1-1 0,-1 1 0,0-1 1,1 1-1,-1-1 0,1 0 0,-1 1 0,1-1 0,-1 0 0,1 1 1,-1-1-1,1 0 0,0 1 0,-1-1 0,1 0 0,0 0 0,0 0 1,-1 1-1,1-3 0,3-21-9458,9 11 707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298"/>
    </inkml:context>
    <inkml:brush xml:id="br0">
      <inkml:brushProperty name="width" value="0.05" units="cm"/>
      <inkml:brushProperty name="height" value="0.05" units="cm"/>
      <inkml:brushProperty name="color" value="#F6630D"/>
    </inkml:brush>
  </inkml:definitions>
  <inkml:trace contextRef="#ctx0" brushRef="#br0">0 145 6003,'0'0'6720,"4"20"-5218,0 12-1008,13 68 2363,-13-89-2365,-2-13 352,1-28 1387,-4-47 792,-4-83-3109,5 158 69,1 0-1,-1 0 0,0 0 1,1 1-1,0-1 0,-1 0 1,1 0-1,0 1 0,0-1 1,0 0-1,0 1 0,0-1 1,1 1-1,-1-1 0,0 1 0,1 0 1,-1 0-1,1-1 0,-1 1 1,1 0-1,0 0 0,-1 0 1,1 1-1,0-1 0,0 0 1,-1 1-1,1-1 0,0 1 1,0-1-1,0 1 0,0 0 1,0 0-1,0 0 0,0 0 1,-1 0-1,1 1 0,0-1 0,0 0 1,0 1-1,0-1 0,0 1 1,-1 0-1,1 0 0,0 0 1,-1-1-1,1 2 0,0-1 1,-1 0-1,1 0 0,-1 0 1,0 1-1,1-1 0,-1 1 1,0-1-1,0 1 0,0-1 1,0 1-1,1 3 0,1 9-11,-2 0 0,0 0 1,-1 0-1,0 0 0,-1 0 0,0-1 0,-2 1 0,1 0 0,-2 0 0,-4 13 1,-4 16 41,11-36 12,-1 0-1,1 1 1,1-1 0,-1 1-1,1-1 1,0 1 0,3 14 0,0-21-60,0 1 0,1-1 0,-1 0 1,1 0-1,-1-1 0,0 1 0,1-1 1,-1 1-1,1-1 0,-1 0 0,1-1 1,-1 1-1,5-1 0,2 0-418,-5 1 78,-1 0 0,0 0 0,0-1 0,0 1 0,0-1 0,0 0 0,0-1-1,0 1 1,0-1 0,6-3 0,19-18-6151,-16 7 21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752"/>
    </inkml:context>
    <inkml:brush xml:id="br0">
      <inkml:brushProperty name="width" value="0.05" units="cm"/>
      <inkml:brushProperty name="height" value="0.05" units="cm"/>
      <inkml:brushProperty name="color" value="#F6630D"/>
    </inkml:brush>
  </inkml:definitions>
  <inkml:trace contextRef="#ctx0" brushRef="#br0">1 203 9556,'0'0'9920,"0"5"-7140,0-26-2675,-1 6-103,1 1 0,1-1-1,0 1 1,4-18 0,-3 27-16,0-1-1,0 1 1,0 0 0,1 0 0,0 0 0,-1 0-1,2 0 1,-1 1 0,1-1 0,-1 1 0,1 0-1,0 0 1,1 0 0,6-4 0,-6 5 1,0 0-1,0 0 1,0 1 0,1 0-1,-1 0 1,1 0 0,-1 1-1,1-1 1,0 1 0,-1 1 0,11-1-1,-13 1 44,1 0 0,0 0 1,-1 0-1,1 1 0,-1-1 0,1 1 0,-1 0 0,1 0 0,-1 0 0,1 1 1,-1-1-1,0 1 0,0 0 0,0 0 0,0 0 0,0 0 0,0 0 0,0 1 1,2 2-1,0 2 116,-1 0 1,0 0-1,0 0 1,-1 1-1,0-1 1,0 1-1,-1 0 0,0 0 1,2 10-1,0 74-683,-4-73-700,-18-16-7041,15-3 7043,-14 0-3971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3.661"/>
    </inkml:context>
    <inkml:brush xml:id="br0">
      <inkml:brushProperty name="width" value="0.05" units="cm"/>
      <inkml:brushProperty name="height" value="0.05" units="cm"/>
      <inkml:brushProperty name="color" value="#5B2D90"/>
    </inkml:brush>
  </inkml:definitions>
  <inkml:trace contextRef="#ctx0" brushRef="#br0">1 131 10405,'0'0'9772,"7"0"-7637,18 1-1359,0-2 1,0-1 0,0 0-1,0-2 1,-1-1 0,40-14 0,99-57 278,-128 58-982,-30 14-2240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868"/>
    </inkml:context>
    <inkml:brush xml:id="br0">
      <inkml:brushProperty name="width" value="0.05" units="cm"/>
      <inkml:brushProperty name="height" value="0.05" units="cm"/>
      <inkml:brushProperty name="color" value="#F6630D"/>
    </inkml:brush>
  </inkml:definitions>
  <inkml:trace contextRef="#ctx0" brushRef="#br0">1 1 8228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
    </inkml:context>
    <inkml:brush xml:id="br0">
      <inkml:brushProperty name="width" value="0.05" units="cm"/>
      <inkml:brushProperty name="height" value="0.05" units="cm"/>
      <inkml:brushProperty name="color" value="#F6630D"/>
    </inkml:brush>
  </inkml:definitions>
  <inkml:trace contextRef="#ctx0" brushRef="#br0">23 156 8228,'-23'-45'7907,"26"45"-6354,19 0-448,6-3-177,2 3-464,0 0-144,3 0-112,2-2-208,-5-5-16,-5-2-240,-2-2-992,-1-7-417,-4-2-1136,2-1-1409,-5 1-1569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500"/>
    </inkml:context>
    <inkml:brush xml:id="br0">
      <inkml:brushProperty name="width" value="0.05" units="cm"/>
      <inkml:brushProperty name="height" value="0.05" units="cm"/>
      <inkml:brushProperty name="color" value="#F6630D"/>
    </inkml:brush>
  </inkml:definitions>
  <inkml:trace contextRef="#ctx0" brushRef="#br0">38 1 7123,'0'0'7951,"1"19"-6420,1 3-1072,1-6 33,-1 0 0,-1 0 0,0 0 0,-1 1 0,-1-1 0,-3 17 0,-22 38 2684,9-32-973,26-46-1909,1 0 1,-1 0 0,18-10-1,-8 6-227,-8 4-145,1 0 0,0 1-1,0 0 1,1 1-1,-1 0 1,1 1-1,0 0 1,1 1 0,23-2-1,-37 5-30,-27 46 26,21-40 162,1 0 1,0 1-1,0 0 0,1 0 0,0 0 1,0 1-1,1-1 0,0 1 1,0 0-1,1 0 0,0 0 1,0 0-1,1 1 0,0-1 0,0 0 1,1 0-1,1 9 0,0-15-97,0-1 0,0 0-1,0 0 1,0 1 0,0-1 0,0 0-1,0 0 1,1 0 0,-1 0 0,0-1-1,1 1 1,-1 0 0,0 0 0,1-1-1,-1 1 1,1-1 0,-1 0-1,1 1 1,0-1 0,-1 0 0,1 0-1,-1 0 1,1 0 0,-1 0 0,1 0-1,0 0 1,2-1 0,1 1-356,0 0 1,0-1-1,0 0 0,0 1 1,0-2-1,-1 1 1,10-4-1,-6-2-1153,-1 0 0,0 0 1,-1-1-1,1 0 0,-1 0 0,6-11 0,1-5-5641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838"/>
    </inkml:context>
    <inkml:brush xml:id="br0">
      <inkml:brushProperty name="width" value="0.05" units="cm"/>
      <inkml:brushProperty name="height" value="0.05" units="cm"/>
      <inkml:brushProperty name="color" value="#F6630D"/>
    </inkml:brush>
  </inkml:definitions>
  <inkml:trace contextRef="#ctx0" brushRef="#br0">8 1 8644,'0'0'10130,"1"13"-8577,0 43 768,-5 62 0,1-99-1815,2 0 0,0 1 1,1-1-1,1 0 0,5 31 0,-5-46-485,0 0-1,0 0 1,0 0-1,1 0 1,-1 0 0,1 0-1,0 0 1,0-1-1,1 1 1,-1-1-1,1 1 1,0-1-1,-1 0 1,1 0-1,1-1 1,-1 1 0,0 0-1,1-1 1,-1 0-1,1 0 1,0 0-1,0 0 1,0-1-1,0 1 1,0-1 0,0 0-1,0 0 1,0 0-1,0-1 1,0 0-1,9 0 1,-13 0-27,6 1-289,0-1 0,0 0-1,0-1 1,0 1 0,0-1-1,0 0 1,0-1 0,6-2-1,-10 3-146,0 0 1,0-1-1,0 1 0,-1-1 0,1 0 0,-1 0 0,1 1 0,-1-1 0,0 0 1,0 0-1,0 0 0,0 0 0,0-1 0,0 1 0,0 0 0,-1 0 0,1-1 1,-1 1-1,0 0 0,0 0 0,1-1 0,-1 1 0,-1 0 0,1-4 1,-1-10-4551,-1 1-1576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0.016"/>
    </inkml:context>
    <inkml:brush xml:id="br0">
      <inkml:brushProperty name="width" value="0.05" units="cm"/>
      <inkml:brushProperty name="height" value="0.05" units="cm"/>
      <inkml:brushProperty name="color" value="#F6630D"/>
    </inkml:brush>
  </inkml:definitions>
  <inkml:trace contextRef="#ctx0" brushRef="#br0">1 0 11029,'0'0'13206,"92"7"-12422,-59-2-335,-3-3-401,-2 0-48,-6 3-513,-2 1-1215,0 3-1026,-9 5-2000,-11 8-2801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101"/>
    </inkml:context>
    <inkml:brush xml:id="br0">
      <inkml:brushProperty name="width" value="0.05" units="cm"/>
      <inkml:brushProperty name="height" value="0.05" units="cm"/>
      <inkml:brushProperty name="color" value="#F6630D"/>
    </inkml:brush>
  </inkml:definitions>
  <inkml:trace contextRef="#ctx0" brushRef="#br0">0 68 5426,'0'0'8631,"36"0"-4213,189 20 2132,145-7-2925,-17-13-2099,-338-1-1498,0-1-1,-1 0 0,1-1 0,-1-1 0,15-5 1,-13 3-382,1 1 0,-1 1 1,27-3-1,-22 7-526,-13 0 714,0 0 0,0-1 0,-1 1 1,16-5-1,-21 5-27,-1 0-1,1-1 1,-1 0 0,0 1 0,1-1 0,-1 0-1,1 0 1,-1 0 0,0 0 0,0 0 0,0 0 0,1 0-1,-1 0 1,0 0 0,0 0 0,-1-1 0,1 1 0,0 0-1,0-1 1,-1 1 0,1-1 0,0 1 0,-1-1 0,0 1-1,1-1 1,-1 1 0,0-1 0,0 1 0,0-4-1,0-9-4955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856"/>
    </inkml:context>
    <inkml:brush xml:id="br0">
      <inkml:brushProperty name="width" value="0.05" units="cm"/>
      <inkml:brushProperty name="height" value="0.05" units="cm"/>
      <inkml:brushProperty name="color" value="#F6630D"/>
    </inkml:brush>
  </inkml:definitions>
  <inkml:trace contextRef="#ctx0" brushRef="#br0">1 1 4610,'0'0'11280,"1"12"-9482,4 125 4090,-5-113-7361,0-14-3457,7-35-750,3-2-5045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041"/>
    </inkml:context>
    <inkml:brush xml:id="br0">
      <inkml:brushProperty name="width" value="0.05" units="cm"/>
      <inkml:brushProperty name="height" value="0.05" units="cm"/>
      <inkml:brushProperty name="color" value="#F6630D"/>
    </inkml:brush>
  </inkml:definitions>
  <inkml:trace contextRef="#ctx0" brushRef="#br0">1 0 8628,'0'0'7043,"20"27"-9780,-15-11-1809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419"/>
    </inkml:context>
    <inkml:brush xml:id="br0">
      <inkml:brushProperty name="width" value="0.05" units="cm"/>
      <inkml:brushProperty name="height" value="0.05" units="cm"/>
      <inkml:brushProperty name="color" value="#F6630D"/>
    </inkml:brush>
  </inkml:definitions>
  <inkml:trace contextRef="#ctx0" brushRef="#br0">204 0 4098,'0'0'7587,"3"23"-5490,0-3-1579,18 154 4543,-20-156-4413,3 35 2186,-5 81-1,1-128-2738,-2 0 0,1 0 0,-1 0 0,1 0 0,-2 0 0,1 0 0,-1-1 0,1 1 1,-2-1-1,1 0 0,0 0 0,-1 0 0,0 0 0,0 0 0,-1-1 0,1 0 0,-1 0 0,0 0 0,0-1 1,0 1-1,-1-1 0,1 0 0,-1-1 0,0 1 0,1-1 0,-1 0 0,0-1 0,0 1 0,-1-1 0,1-1 0,0 1 1,0-1-1,0 0 0,0 0 0,-1-1 0,1 1 0,0-2 0,-9-1 0,12 1-266,0 0-1,-1 0 1,1 0-1,0 0 0,0-1 1,1 1-1,-1-1 1,0 1-1,1-1 1,0 0-1,-1 0 1,1 0-1,0-1 1,0 1-1,1 0 1,-1-1-1,1 1 1,0-1-1,0 1 0,0-1 1,0 0-1,0-5 1,0-1-1213,0 1-1,1-1 1,0 0-1,1 0 1,0 1 0,0-1-1,5-16 1,8-8-5393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589"/>
    </inkml:context>
    <inkml:brush xml:id="br0">
      <inkml:brushProperty name="width" value="0.05" units="cm"/>
      <inkml:brushProperty name="height" value="0.05" units="cm"/>
      <inkml:brushProperty name="color" value="#F6630D"/>
    </inkml:brush>
  </inkml:definitions>
  <inkml:trace contextRef="#ctx0" brushRef="#br0">1 1 11925,'0'0'1057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4.431"/>
    </inkml:context>
    <inkml:brush xml:id="br0">
      <inkml:brushProperty name="width" value="0.05" units="cm"/>
      <inkml:brushProperty name="height" value="0.05" units="cm"/>
      <inkml:brushProperty name="color" value="#5B2D90"/>
    </inkml:brush>
  </inkml:definitions>
  <inkml:trace contextRef="#ctx0" brushRef="#br0">514 0 7684,'0'0'6864,"-14"1"-5936,-8 1-153,1 0 0,-1 2 0,1 1 1,0 0-1,-34 15 0,6 2 541,-83 52 1,116-64-1110,1 2 0,0-1 0,0 2 0,1 0-1,1 1 1,0 0 0,1 1 0,-17 28 0,26-36-91,1-1-1,0 1 1,0 0-1,0 0 1,1 0 0,0 0-1,0 0 1,1 1 0,1 13-1,-1-6 156,0-14-252,1 0-1,-1 0 1,0 0-1,1 0 1,-1 0-1,1-1 1,-1 1-1,1 0 1,-1 0 0,1 0-1,0-1 1,-1 1-1,1 0 1,0-1-1,0 1 1,-1-1-1,1 1 1,0-1-1,0 1 1,0-1-1,0 1 1,-1-1-1,1 0 1,0 0-1,0 1 1,0-1-1,0 0 1,0 0-1,0 0 1,1 0 0,38 1 398,-32-1-296,108-4 953,113-18-1,-201 19-3282,12 2-5882,-25 0 5023,28 1-6710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3.275"/>
    </inkml:context>
    <inkml:brush xml:id="br0">
      <inkml:brushProperty name="width" value="0.05" units="cm"/>
      <inkml:brushProperty name="height" value="0.05" units="cm"/>
      <inkml:brushProperty name="color" value="#F6630D"/>
    </inkml:brush>
  </inkml:definitions>
  <inkml:trace contextRef="#ctx0" brushRef="#br0">35 0 11973,'0'0'3866,"0"22"-1107,0 172 1854,-1-170-3969,-1-1 1,-1 1 0,-8 24 0,6-23-229,0 0 1,1 0-1,0 29 0,4-53-448,13-26-1395,-8 17 1383,0 1 1,-1-1-1,1 0 1,-2-1-1,1 1 0,2-11 1,-5 13 48,1 1 1,-1 0-1,1-1 1,0 1-1,0 0 1,1 0 0,0 0-1,0 0 1,0 1-1,0-1 1,1 1-1,-1 0 1,1 0-1,0 0 1,1 0-1,-1 1 1,1-1-1,8-3 1,-3 3 2,0 0 0,1 1 0,-1 0 0,1 0 0,0 2 0,0-1 0,20 1 0,-30 1-9,0 1 1,-1-1 0,1 1-1,-1-1 1,1 1 0,-1-1-1,1 1 1,-1-1 0,0 1-1,1-1 1,-1 1 0,0 0-1,1-1 1,-1 1 0,0 0-1,1-1 1,-1 1 0,0 0-1,0-1 1,0 1 0,0 0-1,0 0 1,0-1 0,0 1-1,0 0 1,0-1 0,0 1-1,0 0 1,-1 0-1,-1 21 105,-2-12-50,0-1-1,0 0 1,-1-1 0,0 1-1,-1-1 1,1 0 0,-1 0-1,-1-1 1,-9 10 0,10-12 146,0 0 0,0 1 1,1 0-1,0 1 1,0-1-1,0 1 0,1 0 1,0 0-1,0 0 1,1 1-1,0-1 1,0 1-1,1 0 0,0 0 1,-2 13-1,4-19-191,0-1 0,0 1-1,0-1 1,0 1 0,0-1-1,0 1 1,0 0 0,1-1 0,-1 1-1,0-1 1,1 1 0,0-1-1,-1 1 1,1-1 0,0 0-1,0 1 1,-1-1 0,1 0 0,0 0-1,0 1 1,1-1 0,-1 0-1,0 0 1,0 0 0,0 0-1,1 0 1,-1-1 0,3 2 0,1-1-9,0 0 1,0 0-1,1 0 1,-1-1-1,0 0 0,0 0 1,6-1-1,16 0-2937,-3 6-3639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546"/>
    </inkml:context>
    <inkml:brush xml:id="br0">
      <inkml:brushProperty name="width" value="0.05" units="cm"/>
      <inkml:brushProperty name="height" value="0.05" units="cm"/>
      <inkml:brushProperty name="color" value="#F6630D"/>
    </inkml:brush>
  </inkml:definitions>
  <inkml:trace contextRef="#ctx0" brushRef="#br0">78 0 10325,'0'0'5461,"-3"20"-4151,-18 87 583,-28 168 5333,45-220-5751,4 75 0,1-123-1409,1 0 0,-1-1 0,1 1 0,1-1 0,-1 1 0,1-1-1,0 0 1,1 0 0,0 0 0,-1-1 0,2 1 0,-1-1 0,1 0-1,0 0 1,0 0 0,8 5 0,-5-3-35,1-1-1,0 0 1,0 0-1,0-1 1,1 0-1,0 0 1,0-1-1,0-1 1,20 5-1,-25-7-167,-1 0 0,1-1 1,-1 1-1,1-1 0,-1 0 0,1-1 1,-1 1-1,0-1 0,1 1 0,-1-2 1,1 1-1,3-2 0,-6 2-169,0-1 0,0 1 0,-1-1 0,1 0 0,0 0 0,-1 0 0,0 0 0,1 0 0,-1 0 0,0 0 0,0 0 0,0-1 0,0 1 0,0 0 0,-1-1 0,1 1 0,-1 0 0,0-1 0,1 1 0,-1-1 0,0 1 0,0 0 0,-1-4 0,1-43-8988,0 22 2018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793"/>
    </inkml:context>
    <inkml:brush xml:id="br0">
      <inkml:brushProperty name="width" value="0.05" units="cm"/>
      <inkml:brushProperty name="height" value="0.05" units="cm"/>
      <inkml:brushProperty name="color" value="#F6630D"/>
    </inkml:brush>
  </inkml:definitions>
  <inkml:trace contextRef="#ctx0" brushRef="#br0">1 113 12198,'0'0'9572,"55"0"-9108,-22 0-208,2 0-64,0 0-192,3-5 0,-6-8-32,-4-3-672,-3-2-689,-7-2-1824,-6 2-1585,-4-5-3314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5.646"/>
    </inkml:context>
    <inkml:brush xml:id="br0">
      <inkml:brushProperty name="width" value="0.05" units="cm"/>
      <inkml:brushProperty name="height" value="0.05" units="cm"/>
      <inkml:brushProperty name="color" value="#F6630D"/>
    </inkml:brush>
  </inkml:definitions>
  <inkml:trace contextRef="#ctx0" brushRef="#br0">2 0 8564,'0'0'7155,"2"28"-5085,9 215 2815,-23 61 1764,11-346-6064,0 20-857,1 1 0,0-1 0,5-27 1,-4 43 195,0 1 0,0-1 1,1 1-1,0 0 0,0-1 1,0 1-1,0 0 0,1 0 1,0 0-1,0 1 0,0-1 1,0 1-1,1-1 0,0 1 1,0 0-1,0 1 1,0-1-1,10-5 0,-13 8 71,1 0-1,-1 0 0,1 0 0,0 0 1,-1 1-1,1-1 0,0 0 1,0 1-1,0-1 0,0 1 1,-1 0-1,1 0 0,0 0 1,0 0-1,0 0 0,0 0 1,0 0-1,0 0 0,-1 1 1,1-1-1,0 1 0,0-1 0,0 1 1,-1 0-1,1 0 0,0 0 1,-1 0-1,1 0 0,-1 0 1,1 0-1,-1 0 0,0 1 1,1-1-1,-1 1 0,0-1 1,0 1-1,0-1 0,0 1 1,0 0-1,0-1 0,0 4 1,5 9 92,-1 0 1,-1 0 0,-1 1-1,4 22 1,-1-1 163,-5-33-234,0 1 0,0-1-1,0 1 1,1-1 0,-1 0 0,1 0-1,-1 0 1,1 0 0,0 0 0,0 0-1,1 0 1,-1-1 0,1 1 0,-1-1 0,1 1-1,0-1 1,-1 0 0,1 0 0,1 0-1,3 1 1,-1-1-25,0 0 0,1-1 0,0 0 0,-1 0 0,1-1 0,0 0 0,-1 0 0,1 0 0,12-3 0,-13 1-13,1 0 0,-1 0-1,0 0 1,0-1 0,0 0-1,0 0 1,0-1 0,-1 0-1,1 0 1,-1 0 0,0 0-1,6-8 1,-3 3-132,0 0 1,0-1-1,-1 0 1,0 0-1,9-21 1,-11 16-109,-1 0 1,0 0 0,-1 0 0,-1-1 0,0 1-1,-1-1 1,-1-24 0,0 32 63,-1 7 191,1 0-1,0 0 1,-1 0-1,1-1 0,-1 1 1,1 0-1,-1 0 1,1 0-1,-1 0 1,0 0-1,0 0 0,1 0 1,-1 0-1,0 0 1,0 1-1,0-1 0,0 0 1,0 0-1,0 1 1,0-1-1,0 1 1,0-1-1,-1 1 0,1-1 1,0 1-1,0 0 1,0 0-1,-1-1 1,1 1-1,0 0 0,0 0 1,-3 0-1,1 0 18,0 0 0,0 0-1,0 0 1,0 0 0,0 1 0,0-1-1,0 1 1,0 0 0,0 0 0,0 0-1,0 0 1,0 0 0,-4 4 0,2-1 23,-1 2 0,2-1 0,-1 0 1,1 1-1,0 0 0,0 0 1,0 0-1,1 1 0,0-1 0,0 1 1,1-1-1,0 1 0,-2 14 1,0 4 205,2 1 1,0 38-1,3-46-129,-2-15-83,2 0-1,-1 0 1,0 1-1,1-1 1,-1 0-1,1 0 1,0 0-1,0 0 1,0 0-1,0-1 0,1 1 1,-1 0-1,1 0 1,0-1-1,0 1 1,0-1-1,0 1 1,4 2-1,-2-2-42,0 0-1,1 0 0,-1 0 1,1-1-1,-1 0 0,1 0 1,0 0-1,0-1 0,0 0 1,9 2-1,-5-2-478,1 0 1,0-1-1,-1 0 1,1-1-1,0 0 0,-1 0 1,1-1-1,0 0 1,-1-1-1,0 0 1,16-7-1,-14 3-1398,-1 0 1,1 0-1,12-13 1,0-4-3135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009"/>
    </inkml:context>
    <inkml:brush xml:id="br0">
      <inkml:brushProperty name="width" value="0.05" units="cm"/>
      <inkml:brushProperty name="height" value="0.05" units="cm"/>
      <inkml:brushProperty name="color" value="#F6630D"/>
    </inkml:brush>
  </inkml:definitions>
  <inkml:trace contextRef="#ctx0" brushRef="#br0">33 0 3714,'0'0'11794,"-5"25"-9766,3-18-1850,-6 32 948,1 1 0,-3 74 0,9-107-829,1 0 0,1 0 0,-1 0 0,1-1 0,0 1 0,0 0 0,5 11 0,-5-16-257,0 0 0,1 0 1,-1 0-1,1 0 1,-1 0-1,1-1 0,0 1 1,-1 0-1,1-1 1,0 1-1,0-1 0,0 0 1,1 0-1,-1 1 1,0-1-1,0-1 1,1 1-1,-1 0 0,0-1 1,1 1-1,-1-1 1,1 1-1,-1-1 0,4 0 1,-2 0-24,1 0 0,-1 0 0,0 0 1,0 0-1,0-1 0,0 1 0,0-1 0,0 0 0,0 0 1,-1-1-1,1 1 0,0-1 0,-1 0 0,1 0 0,-1 0 1,6-4-1,-4 0-9,1 0 0,-1 0 0,-1 0 1,1-1-1,-1 1 0,-1-1 0,7-14 0,-5 4-10,0 1 0,-1 0-1,0-1 1,-2 0 0,0 1-1,-1-1 1,-1-26 0,0 40-2,-1 0 0,1 0 0,-1 1 0,0-1 0,0 0 0,0 0 1,0 0-1,0 1 0,0-1 0,-1 1 0,0-1 0,1 1 0,-1 0 0,0-1 1,0 1-1,0 0 0,0 0 0,-1 0 0,1 1 0,0-1 0,-1 0 0,1 1 1,-1 0-1,0-1 0,1 1 0,-1 0 0,0 0 0,0 1 0,0-1 0,0 1 1,1-1-1,-5 1 0,2-1-285,1 0 0,-1 1 1,0 0-1,0 0 0,1 0 1,-1 1-1,0-1 0,1 1 1,-1 0-1,0 1 0,1-1 1,-1 1-1,1 0 0,0 0 1,-1 0-1,1 0 0,0 1 1,0 0-1,-6 5 0,-9 21-4918,3 4-3267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611"/>
    </inkml:context>
    <inkml:brush xml:id="br0">
      <inkml:brushProperty name="width" value="0.05" units="cm"/>
      <inkml:brushProperty name="height" value="0.05" units="cm"/>
      <inkml:brushProperty name="color" value="#F6630D"/>
    </inkml:brush>
  </inkml:definitions>
  <inkml:trace contextRef="#ctx0" brushRef="#br0">1 122 8052,'0'0'8534,"0"15"-7467,1 15-795,0-2 3984,-2-71-4079,0 24-179,0 1-1,1-1 1,1 1 0,4-20-1,-4 35-34,1 1-1,-1-1 0,1 1 1,-1 0-1,1 0 0,-1 0 1,1 0-1,0 0 1,0 0-1,0 0 0,0 1 1,0-1-1,1 1 0,-1-1 1,0 1-1,1 0 0,-1 0 1,1 0-1,-1 0 1,6 0-1,-6 0-5,0 0 0,-1 1 0,1-1 1,0 1-1,0 0 0,0-1 0,0 1 0,0 0 0,0 0 0,0 0 1,-1 0-1,1 1 0,0-1 0,0 0 0,0 1 0,0 0 1,0-1-1,-1 1 0,1 0 0,0 0 0,-1 0 0,1 0 0,0 0 1,-1 0-1,1 0 0,-1 1 0,0-1 0,2 3 0,1 5 125,-1 1-1,0 0 1,-1 0-1,0 1 1,-1-1-1,0 0 0,-1 19 1,0-18 51,0 1 0,1-1 1,0 0-1,1 0 0,0 0 1,1 0-1,4 13 0,-5-22-143,-1 0 0,1 0-1,0 0 1,-1 0 0,1 0-1,0-1 1,0 1 0,0-1-1,0 1 1,1-1 0,-1 0-1,0 0 1,0 0 0,1 0-1,-1 0 1,1-1 0,-1 1-1,0-1 1,1 1 0,-1-1-1,1 0 1,3 0 0,-3 0-250,0 0 0,1 0 1,-1 0-1,0 0 0,1-1 1,-1 1-1,0-1 0,1 0 0,-1 0 1,0 0-1,0 0 0,0-1 0,0 1 1,0-1-1,0 0 0,2-2 1,-1-1-869,0 0 0,-1 1 0,0-1 0,0 0 0,-1-1 0,1 1 0,-1 0 0,2-11 0,1-4-5987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827"/>
    </inkml:context>
    <inkml:brush xml:id="br0">
      <inkml:brushProperty name="width" value="0.05" units="cm"/>
      <inkml:brushProperty name="height" value="0.05" units="cm"/>
      <inkml:brushProperty name="color" value="#F6630D"/>
    </inkml:brush>
  </inkml:definitions>
  <inkml:trace contextRef="#ctx0" brushRef="#br0">2 1 6867,'0'0'12582,"0"22"-11051,-1 8-1122,0-6 278,4 48-1,-2-68-606,0-1-1,0 0 1,0-1-1,0 1 1,1 0-1,-1 0 1,1 0-1,-1-1 1,1 1-1,0-1 1,0 1-1,1-1 1,-1 0-1,0 0 1,1 0-1,-1 0 1,1 0-1,0-1 1,0 1-1,-1-1 1,1 0-1,0 0 0,0 0 1,0 0-1,0 0 1,0 0-1,6 0 1,-5-1-260,0 1 1,0 0-1,0-1 1,0 1-1,0-1 1,0 0-1,1-1 1,-1 1-1,0-1 1,0 0-1,0 0 0,0 0 1,0 0-1,0-1 1,-1 1-1,1-1 1,0 0-1,-1 0 1,1-1-1,5-4 1,25-48-7297,-20 24 617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996"/>
    </inkml:context>
    <inkml:brush xml:id="br0">
      <inkml:brushProperty name="width" value="0.05" units="cm"/>
      <inkml:brushProperty name="height" value="0.05" units="cm"/>
      <inkml:brushProperty name="color" value="#F6630D"/>
    </inkml:brush>
  </inkml:definitions>
  <inkml:trace contextRef="#ctx0" brushRef="#br0">5 0 13718,'0'0'5043,"-5"23"-9141,5-7 416,0 4-688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7.381"/>
    </inkml:context>
    <inkml:brush xml:id="br0">
      <inkml:brushProperty name="width" value="0.05" units="cm"/>
      <inkml:brushProperty name="height" value="0.05" units="cm"/>
      <inkml:brushProperty name="color" value="#F6630D"/>
    </inkml:brush>
  </inkml:definitions>
  <inkml:trace contextRef="#ctx0" brushRef="#br0">18 103 8788,'0'0'9676,"14"3"-8600,43 11-217,-55-14-809,0 1 0,0-1 0,-1 0 1,1 0-1,0 0 0,0 0 0,-1 0 1,1-1-1,0 1 0,0 0 0,-1-1 0,1 1 1,0-1-1,-1 0 0,1 1 0,-1-1 1,1 0-1,-1 0 0,1 0 0,-1 0 0,1 0 1,-1-1-1,0 1 0,0 0 0,0-1 1,0 1-1,0 0 0,0-1 0,0 0 1,0 1-1,0-1 0,-1 1 0,1-1 0,0 0 1,-1-2-1,3-4-69,-2 0 0,1 0 0,-1 0 0,0-1 0,-1-8 0,0 16-16,1 0 1,-1 0 0,0-1-1,0 1 1,-1 0 0,1 0-1,0 0 1,0 0 0,0 0-1,-1-1 1,1 1 0,-1 0-1,1 0 1,-1 0-1,1 0 1,-1 0 0,1 0-1,-1 0 1,0 0 0,0 1-1,1-1 1,-1 0 0,0 0-1,-1 0 1,0 0 33,0 1 0,0-1 0,0 1 0,0 0 0,0-1-1,1 1 1,-1 0 0,0 0 0,0 0 0,0 1 0,0-1 0,0 0 0,0 1 0,-2 0 0,-1 2 45,0-1-1,1 0 1,0 1 0,0 0 0,0 0 0,0 0 0,0 1 0,0-1 0,1 1-1,0 0 1,0 0 0,0 0 0,0 0 0,0 1 0,-1 4 0,-3 5 350,0 1 1,1-1 0,-6 25 0,8-16 562,0-1 0,2 1 0,1 36 0,1-56-888,0 0 1,0 0-1,0-1 0,1 1 1,-1 0-1,1 0 0,0-1 1,0 1-1,0 0 0,0-1 0,1 1 1,-1-1-1,1 1 0,-1-1 1,1 0-1,0 1 0,0-1 0,2 2 1,1-1 14,-1 1 0,1-1 1,0-1-1,0 1 0,0-1 0,0 1 1,0-2-1,11 4 0,0-2-8,0-1 0,0 0-1,0-2 1,0 1 0,28-5-1,-30 1-125,0 0 0,0-1 0,0-1 1,-1 0-1,0-1 0,0 0 0,0-1 0,-1-1 0,0 0 0,14-12 0,14-15-2395,49-55 1,-80 80 1706,31-34-5030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8.931"/>
    </inkml:context>
    <inkml:brush xml:id="br0">
      <inkml:brushProperty name="width" value="0.05" units="cm"/>
      <inkml:brushProperty name="height" value="0.05" units="cm"/>
      <inkml:brushProperty name="color" value="#F6630D"/>
    </inkml:brush>
  </inkml:definitions>
  <inkml:trace contextRef="#ctx0" brushRef="#br0">1 0 7235,'0'5'18355,"4"15"-17880,6-14-429,1 0 0,0-1-1,0 0 1,1 0 0,0-2 0,-1 1-1,1-1 1,0-1 0,0 0 0,1-1-1,19 0 1,-17-1-19,0 1 0,0 0 0,-1 1 0,1 1 1,-1 1-1,1 0 0,23 10 0,37 26 58,-53-39-5005,-13-1-1106,-2 0 733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5.452"/>
    </inkml:context>
    <inkml:brush xml:id="br0">
      <inkml:brushProperty name="width" value="0.05" units="cm"/>
      <inkml:brushProperty name="height" value="0.05" units="cm"/>
      <inkml:brushProperty name="color" value="#5B2D90"/>
    </inkml:brush>
  </inkml:definitions>
  <inkml:trace contextRef="#ctx0" brushRef="#br0">0 213 6995,'0'0'8337,"1"-1"-8215,-1 0 0,0 0 0,0 0-1,1 0 1,-1 0 0,1 0 0,-1 1-1,0-1 1,1 0 0,0 0 0,-1 0-1,1 1 1,-1-1 0,1 0 0,0 1-1,-1-1 1,1 1 0,0-1 0,0 1-1,0-1 1,1 0 0,162-87 5013,-100 57-3920,130-43 1,-183 72-1016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600"/>
    </inkml:context>
    <inkml:brush xml:id="br0">
      <inkml:brushProperty name="width" value="0.05" units="cm"/>
      <inkml:brushProperty name="height" value="0.05" units="cm"/>
      <inkml:brushProperty name="color" value="#F6630D"/>
    </inkml:brush>
  </inkml:definitions>
  <inkml:trace contextRef="#ctx0" brushRef="#br0">10 0 8084,'0'0'10978,"-1"0"-10879,1 0-1,-1 1 0,1-1 1,0 0-1,-1 0 1,1 0-1,-1 0 1,1 0-1,0 1 1,-1-1-1,1 0 1,0 0-1,-1 1 1,1-1-1,0 0 1,-1 0-1,1 1 1,0-1-1,-1 1 0,1-1 1,0 0-1,0 1 1,0-1-1,-1 0 1,1 1-1,0-1 1,0 1-1,0-1 1,0 0-1,0 1 1,0-1-1,0 2 1,3 6 266,1 0 0,0 0 0,0 0 0,1-1-1,0 0 1,1 0 0,-1 0 0,8 7 0,10 12 46,-3 2-54,-9-12-282,0-1-1,1 0 0,1 0 0,0-2 0,21 18 1,-34-31-324,1 0 1,-1 1 0,0-1 0,1 0 0,-1 1 0,0-1 0,1 0 0,-1 0-1,0 0 1,1 1 0,-1-1 0,1 0 0,-1 0 0,0 0 0,1 0-1,-1 0 1,1 0 0,-1 0 0,0 0 0,1 0 0,-1 0 0,1 0-1,-1 0 1,1 0 0,-1 0 0,0 0 0,1 0 0,-1 0 0,1 0-1,-1-1 1,0 1 0,1 0 0,-1 0 0,0 0 0,1-1 0,-1 1 0,0 0-1,1 0 1,-1-1 0,0 1 0,1 0 0,-1-1 0,0 1 0,0-1-1,0 1 1,1 0 0,-1-1 0,0 1 0,0 0 0,0-1 0,0 1-1,0-1 1,0 1 0,0-1 0,2-9-2827,-2-3-3122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916"/>
    </inkml:context>
    <inkml:brush xml:id="br0">
      <inkml:brushProperty name="width" value="0.05" units="cm"/>
      <inkml:brushProperty name="height" value="0.05" units="cm"/>
      <inkml:brushProperty name="color" value="#F6630D"/>
    </inkml:brush>
  </inkml:definitions>
  <inkml:trace contextRef="#ctx0" brushRef="#br0">331 1 6435,'0'0'16005,"-7"16"-14439,-19 37 191,-3-2 0,-66 91 0,64-103-1200,-2 4-276,-72 70-1,100-110-765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0.601"/>
    </inkml:context>
    <inkml:brush xml:id="br0">
      <inkml:brushProperty name="width" value="0.05" units="cm"/>
      <inkml:brushProperty name="height" value="0.05" units="cm"/>
      <inkml:brushProperty name="color" value="#F6630D"/>
    </inkml:brush>
  </inkml:definitions>
  <inkml:trace contextRef="#ctx0" brushRef="#br0">71 1 7700,'0'0'7912,"0"3"-6279,-2 94 4721,0-72-5508,0 0 0,-2 0 0,-13 45 0,9-43-477,2-8-166,0 0-1,-17 33 0,23-51-383,22-14-17785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170"/>
    </inkml:context>
    <inkml:brush xml:id="br0">
      <inkml:brushProperty name="width" value="0.05" units="cm"/>
      <inkml:brushProperty name="height" value="0.05" units="cm"/>
      <inkml:brushProperty name="color" value="#F6630D"/>
    </inkml:brush>
  </inkml:definitions>
  <inkml:trace contextRef="#ctx0" brushRef="#br0">65 0 1121,'0'0'14313,"-7"21"-12302,-1-1-1530,-3 9 601,0 0 0,-10 57 0,17-49 125,1 0 0,5 70 0,-1-105-1201,0 1 0,0 0 0,0-1 0,0 1 0,0-1 0,1 1 0,-1-1 0,1 0 0,0 1 0,-1-1 0,1 0 0,0 0 0,0 0 0,1 0 0,-1-1 0,0 1 0,1-1 0,-1 1 0,0-1 0,1 0 0,0 0 0,-1 0 0,1 0 0,0 0 0,-1 0 0,1-1 0,0 1 0,0-1 0,3 0 0,-1 1 3,1 0-1,0-1 1,0 0 0,0 0 0,-1 0 0,1-1 0,0 0 0,0 0-1,-1 0 1,1-1 0,-1 1 0,1-2 0,8-3 0,-5-2 6,-1 1 0,0-1 0,0 0-1,-1-1 1,0 0 0,-1 0 0,0 0 0,0-1 0,-1 0 0,0 0 0,-1 0 0,0-1-1,4-16 1,-3 6 36,-2 1-1,0-1 0,-1 0 0,-1-1 1,-1 1-1,-3-27 0,3 46-59,0 0 0,0 0 0,-1 0 0,1 0 0,-1 0 0,0 0 0,1 0 0,-1 0 0,0 0 1,0 0-1,0 0 0,0 0 0,0 1 0,-1-1 0,1 0 0,-1 1 0,1-1 0,-1 1 0,1-1 0,-1 1 0,0 0 0,1 0 0,-1 0 0,0 0 0,0 0 0,0 0 0,0 0 0,0 1 0,0-1 0,0 1 0,-4-1 0,2 1-118,1 0 0,0 0 0,-1 0 0,1 1-1,0-1 1,-1 1 0,1 0 0,0 0 0,-1 0-1,1 1 1,0-1 0,0 1 0,0-1 0,0 1-1,1 0 1,-1 0 0,0 0 0,1 1 0,-4 2-1,-24 42-3345,26-40 1956,1 1-1,0-1 1,0 1-1,-2 15 0,3-2-3380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702"/>
    </inkml:context>
    <inkml:brush xml:id="br0">
      <inkml:brushProperty name="width" value="0.05" units="cm"/>
      <inkml:brushProperty name="height" value="0.05" units="cm"/>
      <inkml:brushProperty name="color" value="#F6630D"/>
    </inkml:brush>
  </inkml:definitions>
  <inkml:trace contextRef="#ctx0" brushRef="#br0">25 1 5426,'0'0'11107,"-4"23"-9376,3-16-1567,-8 56 1666,0 67-1,9-115-1293,-1-9-381,1-1 0,0 0 0,0 0 0,1 0 0,-1 0 0,1 1 0,0-1 0,3 7 0,-3-10-134,1 0-1,-1-1 0,0 1 1,1 0-1,-1-1 1,1 0-1,0 1 1,0-1-1,-1 0 0,1 0 1,0 0-1,0 0 1,0 0-1,0 0 0,0-1 1,0 1-1,0-1 1,1 1-1,-1-1 1,0 0-1,0 0 0,0 0 1,0 0-1,4 0 1,0-1-6,-1-1 1,1 1-1,0-1 1,-1 0-1,0 0 1,1 0-1,-1-1 1,0 0-1,0 0 1,0 0-1,-1-1 1,1 1-1,-1-1 1,0 0-1,0-1 1,0 1 0,-1-1-1,1 1 1,2-7-1,1 2 75,-1-1-1,0 0 1,-1 0-1,-1-1 1,1 0-1,-1 0 1,-1 0-1,0 0 1,1-13-1,-3 20-56,-1 0 0,1 0 0,-1-1 0,0 1 0,0 0-1,-1 0 1,1-1 0,-1 1 0,-2-7 0,2 10-58,0-1 1,-1 1-1,1 0 1,0-1-1,-1 1 1,1 0-1,-1 0 1,1 0-1,-1 0 1,0 0 0,1 0-1,-1 0 1,0 0-1,1 1 1,-1-1-1,0 1 1,0-1-1,0 1 1,0 0-1,0 0 1,1 0 0,-1 0-1,-2 0 1,-15-1-960,-32-1-2308,21 8-4907,19 0 929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118"/>
    </inkml:context>
    <inkml:brush xml:id="br0">
      <inkml:brushProperty name="width" value="0.05" units="cm"/>
      <inkml:brushProperty name="height" value="0.05" units="cm"/>
      <inkml:brushProperty name="color" value="#F6630D"/>
    </inkml:brush>
  </inkml:definitions>
  <inkml:trace contextRef="#ctx0" brushRef="#br0">63 1 7075,'0'0'14364,"-2"11"-13126,-7 28-212,5-31-3175,-24 32-4980,8-5 1572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735"/>
    </inkml:context>
    <inkml:brush xml:id="br0">
      <inkml:brushProperty name="width" value="0.05" units="cm"/>
      <inkml:brushProperty name="height" value="0.05" units="cm"/>
      <inkml:brushProperty name="color" value="#F6630D"/>
    </inkml:brush>
  </inkml:definitions>
  <inkml:trace contextRef="#ctx0" brushRef="#br0">678 1 7203,'0'0'10859,"-11"22"-8605,0 4-1710,-2 3 295,-1 1 1,-34 49 0,-292 398 6005,173-248-6156,156-214-774,7-8-32,0 0 0,-1 0 0,0-1 0,0 0 0,-1 0 0,1 0 1,-1-1-1,-1 0 0,-7 5 0,13-9 769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3.088"/>
    </inkml:context>
    <inkml:brush xml:id="br0">
      <inkml:brushProperty name="width" value="0.05" units="cm"/>
      <inkml:brushProperty name="height" value="0.05" units="cm"/>
      <inkml:brushProperty name="color" value="#F6630D"/>
    </inkml:brush>
  </inkml:definitions>
  <inkml:trace contextRef="#ctx0" brushRef="#br0">0 1 9236,'0'0'12745,"0"12"-11134,0 55 2124,15-85-1571,-11 11-2203,-2 4-114,0-1 0,-1 1 0,1-1 0,-1 1 0,1-1 0,-1 1 0,0-1 1,0 0-1,-1 0 0,1-4 0,-5 7-2976,-17 1-2591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717"/>
    </inkml:context>
    <inkml:brush xml:id="br0">
      <inkml:brushProperty name="width" value="0.05" units="cm"/>
      <inkml:brushProperty name="height" value="0.05" units="cm"/>
      <inkml:brushProperty name="color" value="#F6630D"/>
    </inkml:brush>
  </inkml:definitions>
  <inkml:trace contextRef="#ctx0" brushRef="#br0">55 186 6259,'0'0'8775,"-4"0"-7578,2 1-1011,1-1 0,-1 0 0,0 0 0,1 0-1,-1 0 1,1 0 0,-1 0 0,0 0 0,1 0 0,-1-1-1,1 1 1,-1 0 0,1-1 0,-1 0 0,1 1-1,-1-1 1,1 0 0,0 1 0,-1-1 0,1 0-1,0 0 1,0 0 0,-1-1 0,0 0 0,0-2-90,0 0 1,1 0-1,0 0 1,-1 0-1,1 0 1,1 0-1,-1-1 1,1 1-1,-1-6 1,1 9-93,-1-7 127,1 1 0,-1-1 0,2 1 0,-1-1 1,1 1-1,1-9 0,-1 14-97,0-1 0,0 1 0,1-1 1,-1 1-1,1 0 0,-1-1 0,1 1 1,0 0-1,0 0 0,0 0 0,0 0 0,0 1 1,0-1-1,0 0 0,1 1 0,-1-1 0,0 1 1,1 0-1,3-1 0,11-4 68,1 1 1,0 0-1,0 2 1,0 0-1,0 1 0,0 0 1,27 3-1,-41-1-63,0 1 1,0 0-1,0 0 0,-1 1 0,1-1 0,0 1 1,-1 0-1,1 0 0,-1 0 0,1 0 0,-1 0 1,0 1-1,0 0 0,0 0 0,0-1 0,0 2 1,-1-1-1,0 0 0,1 0 0,-1 1 0,0-1 1,-1 1-1,3 5 0,1 2 124,0 1 0,-1-1 0,0 1-1,-1 0 1,-1 0 0,3 21 0,-4 4 190,-2 0-1,-1 0 1,-2 0-1,-1 0 1,-2-1-1,-12 37 1,-27 57-1452,46-130 923,-1 0 0,1 1 0,0-1 1,0 0-1,-1 1 0,1-1 0,0 0 1,-1 1-1,1-1 0,0 0 0,-1 0 1,1 1-1,0-1 0,-1 0 0,1 0 1,0 0-1,-1 0 0,1 1 0,-1-1 1,1 0-1,0 0 0,-1 0 0,1 0 1,-1 0-1,1 0 0,-1 0 0,1 0 1,0 0-1,-1 0 0,1 0 0,-1 0 1,1-1-1,-1 1 0,1 0 0,0 0 1,-1 0-1,1 0 0,0-1 0,-1 1 1,1 0-1,0 0 0,-1-1 0,1 1 1,0 0-1,-1-1 0,1 1 0,0 0 1,-1-1-1,-13-15-7068,6 0 2090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940"/>
    </inkml:context>
    <inkml:brush xml:id="br0">
      <inkml:brushProperty name="width" value="0.05" units="cm"/>
      <inkml:brushProperty name="height" value="0.05" units="cm"/>
      <inkml:brushProperty name="color" value="#F6630D"/>
    </inkml:brush>
  </inkml:definitions>
  <inkml:trace contextRef="#ctx0" brushRef="#br0">0 7 11349,'0'0'9989,"116"-7"-9381,-83 7-544,-3 7-64,-3-2-144,-2-1-1089,-2 3-1168,-3-3-1296,-2 1-1634,-3-1-3873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6.159"/>
    </inkml:context>
    <inkml:brush xml:id="br0">
      <inkml:brushProperty name="width" value="0.05" units="cm"/>
      <inkml:brushProperty name="height" value="0.05" units="cm"/>
      <inkml:brushProperty name="color" value="#5B2D90"/>
    </inkml:brush>
  </inkml:definitions>
  <inkml:trace contextRef="#ctx0" brushRef="#br0">459 2 6915,'0'0'8380,"-15"0"-7206,9-1-1068,-7 1 273,0 0 0,0 0 0,1 1 0,-1 0 0,0 1 0,1 1-1,0 0 1,-17 6 0,-18 14 938,-59 39 0,88-50-972,0 1 1,1 0-1,1 1 0,0 1 1,-28 34-1,41-44-221,0 1-1,0-1 0,0 1 0,0 0 0,1 0 0,0 0 1,0 0-1,1 0 0,0 0 0,0 0 0,0 1 1,1-1-1,0 0 0,0 1 0,0-1 0,3 11 1,-2-15-94,0 0 0,0 0 1,1 0-1,-1 0 1,1 0-1,0 0 1,-1 0-1,1-1 1,0 1-1,0-1 0,0 1 1,0-1-1,0 0 1,0 0-1,1 1 1,-1-2-1,0 1 0,3 1 1,49 12 385,-50-13-359,235 38 1419,-166-29-1589,-70-9 426,-2-1-480,-1 0 0,0 0 0,0 0 0,0 0 0,1 0 0,-1 0 0,0 0 0,0 0 0,0 0 0,1 18-14902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188"/>
    </inkml:context>
    <inkml:brush xml:id="br0">
      <inkml:brushProperty name="width" value="0.05" units="cm"/>
      <inkml:brushProperty name="height" value="0.05" units="cm"/>
      <inkml:brushProperty name="color" value="#F6630D"/>
    </inkml:brush>
  </inkml:definitions>
  <inkml:trace contextRef="#ctx0" brushRef="#br0">1 0 3570,'0'0'15687,"27"124"-13814,-22-103-689,-2-5-287,-1-5-513,1-2-80,-1-2-304,-2-5-16,3-2-416,2 0-3378,0 0 817,3 0-593,4-5-1168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790"/>
    </inkml:context>
    <inkml:brush xml:id="br0">
      <inkml:brushProperty name="width" value="0.05" units="cm"/>
      <inkml:brushProperty name="height" value="0.05" units="cm"/>
      <inkml:brushProperty name="color" value="#F6630D"/>
    </inkml:brush>
  </inkml:definitions>
  <inkml:trace contextRef="#ctx0" brushRef="#br0">41 8 10757,'0'0'8062,"18"-2"-6933,58-4-241,-75 6-842,1 0 0,-1 1 0,1-1 0,-1 0 0,1 0 0,-1 1-1,1-1 1,-1 1 0,1-1 0,-1 1 0,1 0 0,-1-1 0,0 1 0,1 0 0,-1 0-1,0 0 1,0 0 0,0 0 0,0 0 0,0 0 0,0 1 0,0-1 0,0 0 0,0 0-1,0 1 1,-1-1 0,1 1 0,-1-1 0,1 1 0,-1-1 0,1 1 0,-1-1 0,0 1-1,0-1 1,0 1 0,0 2 0,0 0 15,0 1 0,0-1-1,0 0 1,-1 0 0,0 0 0,0 0 0,0 1-1,0-1 1,-1 0 0,-2 4 0,-3 1-67,-1-1 1,1 0 0,-2 0-1,1 0 1,-1-1 0,0-1-1,-1 1 1,0-2 0,-19 10-1,28-15-34,18 0 137,-1 1-1,1 1 1,-1 1 0,1 0-1,-1 1 1,0 0 0,0 1-1,-1 1 1,0 1-1,0 0 1,0 1 0,-1 1-1,19 14 1,-31-21 17,0 0 0,-1 0 1,1 0-1,0 1 0,-1-1 0,1 1 0,-1-1 1,0 1-1,0 0 0,0-1 0,0 1 1,0 0-1,-1 0 0,1-1 0,-1 1 0,0 0 1,1 0-1,-2 0 0,1 0 0,0 0 1,0-1-1,-1 1 0,-1 5 0,0-3 76,0 0 0,0 0 0,0 0 0,0-1 0,-1 1 0,0-1 0,0 0 0,0 0 0,-1 0-1,1 0 1,-1 0 0,-4 2 0,-1 0-100,-1 0-1,1-1 1,-1-1-1,0 0 1,0 0-1,-1-1 1,1 0 0,-1-1-1,0 0 1,1-1-1,-1 0 1,0 0-1,0-1 1,-13-2-1,-54 4-8176,78-2 7715,-1 1 0,0-1-1,0 1 1,0-1 0,0 0 0,0 1 0,0 0 0,1-1 0,-1 1-1,0-1 1,0 1 0,1 0 0,-1 0 0,0-1 0,1 1 0,-1 0 0,1 0-1,-1 0 1,1 0 0,-1 0 0,1-1 0,0 1 0,0 0 0,-1 0 0,1 0-1,0 0 1,0 0 0,0 2 0,0-3 268,-4 24-11656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6.766"/>
    </inkml:context>
    <inkml:brush xml:id="br0">
      <inkml:brushProperty name="width" value="0.05" units="cm"/>
      <inkml:brushProperty name="height" value="0.05" units="cm"/>
      <inkml:brushProperty name="color" value="#F6630D"/>
    </inkml:brush>
  </inkml:definitions>
  <inkml:trace contextRef="#ctx0" brushRef="#br0">46 0 10085,'0'0'14324,"-8"2"-12972,2-2-2080,-23 4 4715,26-2-1566,20-1-1706,206 11-349,2 1-121,-137-13-6221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7.198"/>
    </inkml:context>
    <inkml:brush xml:id="br0">
      <inkml:brushProperty name="width" value="0.05" units="cm"/>
      <inkml:brushProperty name="height" value="0.05" units="cm"/>
      <inkml:brushProperty name="color" value="#F6630D"/>
    </inkml:brush>
  </inkml:definitions>
  <inkml:trace contextRef="#ctx0" brushRef="#br0">0 0 11349,'0'0'11131,"12"0"-9488,216 0 5489,-123 0-6578,-31 0-4221,-1 0-4957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1.861"/>
    </inkml:context>
    <inkml:brush xml:id="br0">
      <inkml:brushProperty name="width" value="0.05" units="cm"/>
      <inkml:brushProperty name="height" value="0.05" units="cm"/>
      <inkml:brushProperty name="color" value="#F6630D"/>
    </inkml:brush>
  </inkml:definitions>
  <inkml:trace contextRef="#ctx0" brushRef="#br0">51 2 3426,'0'0'10655,"-8"0"-9617,-34 0 3721,50 0 204,34 0-4400,70-2 332,170 8 352,-240 1-1029,0 2-1,65 23 1,17 4-49,-13-8-31,-48-11-124,80 11-1,-76-20 70,0-3-1,111-6 1,-142-4 139,1-2 0,40-12 0,36-8 548,-89 18-565,-23 9-241,-1 0-1,1-1 0,-1 1 1,0 0-1,1 0 0,-1 0 0,1 0 1,-1-1-1,1 1 0,-1 0 1,0 0-1,1-1 0,-1 1 1,0 0-1,1-1 0,-1 1 1,0 0-1,0-1 0,1 1 0,-1 0 1,0-1-1,0 1 0,1-1 1,-1 1-1,0 0 0,0-1 1,0 1-1,0-1 0,0 1 1,0-1-1,0 1 0,0 0 0,0-1 1,0 1-1,0-1 0,0 1 1,0-1-1,0 1 0,0-1 1,0 1-1,0 0 0,-1-1 1,1 1-1,0-1 0,0 1 1,-1 0-1,1-1 0,0 1 0,0-1 1,-1 1-1,1 0 0,0 0 1,-1-1-1,1 1 0,-1-1 1,-1 0-313,0 1 0,0-1 0,-1 0 0,1 0 0,0 1 0,-1-1 0,1 1 0,0 0 1,-1 0-1,1 0 0,-1 0 0,1 0 0,0 0 0,-3 1 0,-11 0-2354,-39-1-7916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624"/>
    </inkml:context>
    <inkml:brush xml:id="br0">
      <inkml:brushProperty name="width" value="0.05" units="cm"/>
      <inkml:brushProperty name="height" value="0.05" units="cm"/>
      <inkml:brushProperty name="color" value="#F6630D"/>
    </inkml:brush>
  </inkml:definitions>
  <inkml:trace contextRef="#ctx0" brushRef="#br0">13 35 3970,'0'0'13083,"-2"-6"-11728,-7-17-90,7 18-251,7 5-644,0 1 1,0 0 0,0 0-1,-1 0 1,1 1-1,0 0 1,-1 0 0,1 0-1,-1 0 1,0 1 0,0-1-1,4 4 1,50 45-85,-36-30 204,75 79 387,-20-20-716,-73-76-192,0 1-36,0-1 0,0 0 0,1 0 0,-1 0 0,1 0 0,0-1 0,0 0 0,1 0 0,5 2 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978"/>
    </inkml:context>
    <inkml:brush xml:id="br0">
      <inkml:brushProperty name="width" value="0.05" units="cm"/>
      <inkml:brushProperty name="height" value="0.05" units="cm"/>
      <inkml:brushProperty name="color" value="#F6630D"/>
    </inkml:brush>
  </inkml:definitions>
  <inkml:trace contextRef="#ctx0" brushRef="#br0">181 0 7828,'0'0'11565,"-12"18"-10039,-17 25 448,-36 75 0,34-66-1031,25-42-1032,-1 0 0,1 0 0,1 0 0,0 1 0,0-1 0,-4 19 1,8-11-2870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346"/>
    </inkml:context>
    <inkml:brush xml:id="br0">
      <inkml:brushProperty name="width" value="0.05" units="cm"/>
      <inkml:brushProperty name="height" value="0.05" units="cm"/>
      <inkml:brushProperty name="color" value="#F6630D"/>
    </inkml:brush>
  </inkml:definitions>
  <inkml:trace contextRef="#ctx0" brushRef="#br0">0 1 352,'0'0'17830,"0"17"-15979,0 300 4872,2-317-7654,0 0-1,-1 0 0,1 0 1,0 0-1,-1 0 0,1-1 1,0 1-1,-1 0 0,1-1 1,-1 0-1,1 1 0,0-1 1,1-1-1,7-10-4441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824"/>
    </inkml:context>
    <inkml:brush xml:id="br0">
      <inkml:brushProperty name="width" value="0.05" units="cm"/>
      <inkml:brushProperty name="height" value="0.05" units="cm"/>
      <inkml:brushProperty name="color" value="#F6630D"/>
    </inkml:brush>
  </inkml:definitions>
  <inkml:trace contextRef="#ctx0" brushRef="#br0">23 0 4322,'0'0'10648,"-3"15"-9106,-4 19-14,2 1 1,-2 67 0,7-91-1309,0 0 0,1 0 0,0 0 1,1-1-1,0 1 0,1 0 0,0-1 0,1 1 1,6 11-1,-8-17-174,1 0 0,0-1 0,1 1 0,-1-1 0,1 0-1,-1 0 1,1 0 0,0-1 0,1 1 0,-1-1 0,1 0 0,-1 0 0,1-1 0,0 1 0,0-1 0,0 0 0,0-1 0,1 1 0,-1-1-1,11 2 1,-8-2-34,0 0 0,0 0 0,1-1 0,-1 0 0,0-1 0,1 0 0,-1 0 0,0 0 0,0-1 0,0 0 0,0-1 0,0 0-1,0 0 1,-1-1 0,0 0 0,1 0 0,-1 0 0,-1-1 0,1 0 0,-1-1 0,0 0 0,0 1 0,0-2 0,-1 1 0,0-1 0,0 0-1,-1 0 1,0 0 0,0 0 0,-1-1 0,0 0 0,0 0 0,3-14 0,-4 14 7,0-2 1,0 1-1,-1 0 0,0 0 1,-1 0-1,0-1 0,-1 1 1,1 0-1,-2 0 0,-4-18 1,4 22-40,0 0 0,0 0 0,-1 1 0,0-1 0,0 1 0,0-1 0,0 1 0,-1 0 1,1 0-1,-1 1 0,0-1 0,0 1 0,0 0 0,-1 0 0,1 0 0,-1 1 0,0-1 0,0 1 0,0 0 0,-6-1 1,-1-1-506,0 2 0,1 0 1,-1 0-1,0 1 0,-14 0 1,-18 8-3891,41-6 3668,0 0 0,0 0 0,0 0 0,0 1-1,0-1 1,1 1 0,-1 0 0,0 0 0,1 0 0,-3 2 0,-11 16-7937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278"/>
    </inkml:context>
    <inkml:brush xml:id="br0">
      <inkml:brushProperty name="width" value="0.05" units="cm"/>
      <inkml:brushProperty name="height" value="0.05" units="cm"/>
      <inkml:brushProperty name="color" value="#F6630D"/>
    </inkml:brush>
  </inkml:definitions>
  <inkml:trace contextRef="#ctx0" brushRef="#br0">1 0 5827,'0'0'4580,"0"21"-2277,0 158 2646,0-174-4710,0 0 0,0 0-1,0 0 1,1-1 0,0 1 0,0 0 0,0 0 0,1-1 0,-1 1 0,1-1 0,0 1 0,0-1 0,6 8-1,-5-9-158,-1-1-1,1 1 0,0-1 0,0 0 0,0 0 0,0 0 0,1 0 0,-1 0 0,0-1 0,1 0 1,-1 1-1,1-1 0,-1 0 0,1-1 0,0 1 0,-1-1 0,1 1 0,6-2 0,-3 2-29,0-1-1,-1-1 0,1 1 1,0-1-1,-1 0 0,1-1 1,-1 0-1,1 0 1,-1 0-1,0-1 0,0 1 1,0-2-1,0 1 0,-1-1 1,1 1-1,-1-2 0,0 1 1,0 0-1,0-1 0,-1 0 1,8-11-1,-6 9 0,0 0-1,-1 0 1,0-1-1,-1 0 0,1 0 1,-2 0-1,1-1 1,-1 1-1,0-1 1,-1 0-1,0 0 1,0 0-1,-1 0 1,0 0-1,-1 0 1,0 0-1,-2-17 1,1 23-53,-1 0 0,1 0 0,0 0 1,-1 1-1,0-1 0,1 0 0,-1 1 0,0 0 1,0-1-1,-1 1 0,1 0 0,0 0 1,-1 0-1,1 0 0,-1 1 0,0-1 1,1 1-1,-1-1 0,0 1 0,0 0 1,0 0-1,0 0 0,0 1 0,0-1 1,-5 1-1,-11-3-974,0 2 0,-36 1 0,49 0 429,1 0-163,0 0 0,0 1-1,1 0 1,-1 0 0,1 0-1,-1 0 1,0 1 0,1 0-1,0-1 1,-1 2 0,1-1-1,-6 5 1,-18 13-7807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7.725"/>
    </inkml:context>
    <inkml:brush xml:id="br0">
      <inkml:brushProperty name="width" value="0.05" units="cm"/>
      <inkml:brushProperty name="height" value="0.05" units="cm"/>
      <inkml:brushProperty name="color" value="#5B2D90"/>
    </inkml:brush>
  </inkml:definitions>
  <inkml:trace contextRef="#ctx0" brushRef="#br0">0 1 8580,'0'0'8502,"12"12"-7525,92 100 2390,-67-73-2524,-26-26-460,0-1 0,1 0 0,0-1 0,1 0 0,0-1 0,26 15 0,-37-24-1186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646"/>
    </inkml:context>
    <inkml:brush xml:id="br0">
      <inkml:brushProperty name="width" value="0.05" units="cm"/>
      <inkml:brushProperty name="height" value="0.05" units="cm"/>
      <inkml:brushProperty name="color" value="#F6630D"/>
    </inkml:brush>
  </inkml:definitions>
  <inkml:trace contextRef="#ctx0" brushRef="#br0">26 41 7812,'0'0'11013,"16"1"-10336,48 4-100,-63-5-557,0 1 1,0-1 0,0 0 0,-1 0-1,1 0 1,0 1 0,0-1 0,0 0-1,-1 0 1,1 0 0,0 0 0,0 0 0,0-1-1,0 1 1,-1 0 0,1 0 0,0 0-1,0-1 1,-1 1 0,1 0 0,0-1 0,0 1-1,-1-1 1,1 1 0,0-1 0,-1 1-1,1-1 1,-1 1 0,1-1 0,-1 0-1,1 1 1,-1-1 0,1 0 0,-1 1 0,1-1-1,-1 0 1,0 0 0,1 1 0,-1-1-1,0 0 1,0 0 0,0 0 0,0 1 0,0-1-1,1 0 1,-2-1 0,1 1-20,0 0 1,0-1 0,-1 1-1,1 0 1,-1-1-1,1 1 1,-1 0 0,0 0-1,1 0 1,-1-1 0,0 1-1,0 0 1,0 0-1,0 0 1,0 0 0,0 0-1,0 0 1,0 1-1,-2-2 1,-2 1-271,0 0 1,0 0-1,0 0 1,0 0-1,0 1 1,-9 1-1,11-1-156,-1 1-1,1-1 1,0 1 0,0 0 0,0 0-1,0 0 1,0 1 0,0-1-1,0 1 1,0 0 0,0 0 0,0 0-1,1 0 1,-1 0 0,1 0 0,0 1-1,-4 4 1,-11 17-4244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062"/>
    </inkml:context>
    <inkml:brush xml:id="br0">
      <inkml:brushProperty name="width" value="0.05" units="cm"/>
      <inkml:brushProperty name="height" value="0.05" units="cm"/>
      <inkml:brushProperty name="color" value="#F6630D"/>
    </inkml:brush>
  </inkml:definitions>
  <inkml:trace contextRef="#ctx0" brushRef="#br0">394 0 1217,'0'0'9807,"-3"20"-5733,1-5-3414,-1 8 490,-1-1 0,-1 1 0,-1 0 0,-9 21 1,-96 192 4739,65-154-5420,-4-3-1,-71 87 1,105-152-579,4-5-3912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348"/>
    </inkml:context>
    <inkml:brush xml:id="br0">
      <inkml:brushProperty name="width" value="0.05" units="cm"/>
      <inkml:brushProperty name="height" value="0.05" units="cm"/>
      <inkml:brushProperty name="color" value="#F6630D"/>
    </inkml:brush>
  </inkml:definitions>
  <inkml:trace contextRef="#ctx0" brushRef="#br0">1 1 11349,'0'0'12256,"14"8"-10999,46 25-203,-58-32-900,1 1 0,0-1 0,0 1 1,0-1-1,0 0 0,1-1 0,-1 1 0,0 0 1,0-1-1,0 0 0,1 0 0,-1 0 0,0 0 1,4-1-1,7 0 1241,-38 2-12378,0 0-503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10.573"/>
    </inkml:context>
    <inkml:brush xml:id="br0">
      <inkml:brushProperty name="width" value="0.05" units="cm"/>
      <inkml:brushProperty name="height" value="0.05" units="cm"/>
      <inkml:brushProperty name="color" value="#CC0066"/>
    </inkml:brush>
  </inkml:definitions>
  <inkml:trace contextRef="#ctx0" brushRef="#br0">10 1 6355,'0'0'10421,"-10"74"-9749,10-72-80,0 1 801,0-1-1345,0 0-64,0 1-480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7.090"/>
    </inkml:context>
    <inkml:brush xml:id="br0">
      <inkml:brushProperty name="width" value="0.05" units="cm"/>
      <inkml:brushProperty name="height" value="0.05" units="cm"/>
      <inkml:brushProperty name="color" value="#CC0066"/>
    </inkml:brush>
  </inkml:definitions>
  <inkml:trace contextRef="#ctx0" brushRef="#br0">22 138 6259,'0'0'6896,"2"-7"-6010,2-11-560,3-7 3279,-1-1 0,2-36 2572,-8 69-5417,-1 65 364,-15 95-1,8-111-846,-2 3-115,2 0 0,3 1 0,4 101 1,2-156-147,0 1 1,0-1 0,0-1 0,1 1 0,0 0 0,0 0-1,0 0 1,0-1 0,1 1 0,0-1 0,0 0 0,0 0 0,0 0-1,1 0 1,-1-1 0,1 1 0,0-1 0,0 0 0,0 0 0,1 0-1,-1-1 1,1 1 0,-1-1 0,1 0 0,0 0 0,0-1 0,10 2-1,11 2 101,1-1 0,-1-1-1,1-2 1,30-1-1,-30-1-90,-20 2-127,0-1 0,1 0 0,-1-1-1,0 0 1,0 0 0,0-1 0,0 1 0,12-6 0,-14 4-19,0 0 0,-1-1 1,1 0-1,-1 1 1,1-2-1,-1 1 1,0 0-1,-1-1 1,1 0-1,-1 0 0,3-5 1,0-1-881,0 0 0,-1 0-1,0 0 1,3-13 0,-6 20 72,-1-1 0,0 0 1,0 0-1,-1 0 0,1 0 1,-1 1-1,0-1 0,0 0 1,0 0-1,-1 0 0,0 0 0,-2-9 1,-10-4-4286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7.390"/>
    </inkml:context>
    <inkml:brush xml:id="br0">
      <inkml:brushProperty name="width" value="0.05" units="cm"/>
      <inkml:brushProperty name="height" value="0.05" units="cm"/>
      <inkml:brushProperty name="color" value="#CC0066"/>
    </inkml:brush>
  </inkml:definitions>
  <inkml:trace contextRef="#ctx0" brushRef="#br0">1 150 11733,'0'0'12313,"0"-1"-12222,0 1-1,0-1 1,0 0 0,0 1 0,0-1 0,0 1 0,0-1 0,0 1 0,0-1 0,0 1-1,0-1 1,0 1 0,1-1 0,-1 0 0,0 1 0,0-1 0,1 1 0,-1-1 0,0 1 0,1 0-1,-1-1 1,0 1 0,1-1 0,-1 1 0,1 0 0,-1-1 0,0 1 0,1-1 0,6-2 286,0 0 1,-1 0 0,1 0 0,0 1-1,0 0 1,0 1 0,14-2 0,7-3 377,83-18 31,-11 2 1159,-33 5-3393,-13-1-3093,-1-3-4236,-40 14 2388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8.007"/>
    </inkml:context>
    <inkml:brush xml:id="br0">
      <inkml:brushProperty name="width" value="0.05" units="cm"/>
      <inkml:brushProperty name="height" value="0.05" units="cm"/>
      <inkml:brushProperty name="color" value="#CC0066"/>
    </inkml:brush>
  </inkml:definitions>
  <inkml:trace contextRef="#ctx0" brushRef="#br0">0 1 8932,'0'0'13625,"2"14"-12168,25 173 2372,8 60-604,-29-164-2783,5 139 815,-12-265-1257,0 16 0,1 0 0,1 0 0,1 0 0,7-28 0,-7 48 0,0-1 0,0 0 0,1 1 0,0-1 0,1 1 0,-1 0 0,2 0 0,-1 1 0,1-1 0,0 1 0,0 0 0,0 0 0,1 0 0,0 1 0,0 0 0,1 0 0,-1 1 0,11-6 0,-10 6 0,1 0 0,-1 1 0,1 0 0,-1 1 0,1-1 0,0 2 0,0-1 0,0 1 0,0 0 0,0 1 0,0-1 0,0 2 0,0-1 0,0 1 0,13 3 0,-15-2 0,1 1 0,-1 0 0,0 0 0,0 0 0,0 1 0,0 0 0,-1 0 0,1 0 0,-1 1 0,0 0 0,0 0 0,-1 0 0,1 1 0,-1-1 0,-1 1 0,1 0 0,-1 0 0,4 9 0,-4-5-5,1 0 1,-2 0-1,1 1 1,-1 0-1,-1-1 0,1 16 1,5 32-249,-7-58 86,0 0 0,0 0 0,0 0 0,0 1 0,0-1 0,0 0 0,0 0 1,0 0-1,0 1 0,0-1 0,16-7-10336,-2-15 4817,0-3-943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8.454"/>
    </inkml:context>
    <inkml:brush xml:id="br0">
      <inkml:brushProperty name="width" value="0.05" units="cm"/>
      <inkml:brushProperty name="height" value="0.05" units="cm"/>
      <inkml:brushProperty name="color" value="#CC0066"/>
    </inkml:brush>
  </inkml:definitions>
  <inkml:trace contextRef="#ctx0" brushRef="#br0">80 205 8564,'0'0'10514,"19"-11"-9119,59-36-263,-70 42-982,0 0 1,0-1 0,-1 0 0,1 0 0,-2-1 0,1 1 0,9-15 0,-13 17-114,0-1 0,-1 1 1,0-1-1,0 0 0,0 0 0,0 0 1,-1 0-1,0 0 0,0 0 0,0 0 0,0-9 1,-2 13-14,1 0 1,0 0 0,0 0 0,-1 1 0,1-1 0,-1 0 0,1 0-1,-1 0 1,1 1 0,-1-1 0,1 0 0,-1 1 0,0-1-1,1 0 1,-1 1 0,0-1 0,1 1 0,-1-1 0,0 1 0,0-1-1,0 1 1,1 0 0,-1-1 0,0 1 0,0 0 0,0 0-1,0-1 1,0 1 0,0 0 0,0 0 0,-1 0 0,-38 0 258,30 0-158,2 1-66,0-1 1,0 1-1,0 0 1,0 1-1,0 0 0,0 0 1,0 0-1,1 1 1,-1 1-1,1-1 0,0 1 1,0 0-1,0 1 1,1-1-1,-1 1 0,1 1 1,0-1-1,1 1 1,-1 0-1,1 1 1,0-1-1,1 1 0,0 0 1,0 0-1,-6 13 1,7-13 11,0 0 0,1 1 0,-1-1 1,1 0-1,1 1 0,0-1 1,0 1-1,0 0 0,1-1 0,0 1 1,0 0-1,1-1 0,0 1 1,0-1-1,1 1 0,0-1 0,0 0 1,1 1-1,0-1 0,0 0 1,1-1-1,0 1 0,0-1 1,0 1-1,1-1 0,0 0 0,0-1 1,1 1-1,-1-1 0,1 0 1,0-1-1,0 1 0,1-1 0,0-1 1,-1 1-1,1-1 0,0 0 1,1 0-1,-1-1 0,0 0 0,1-1 1,13 2-1,2-1-119,1-2 0,-1 0 0,1-2-1,0 0 1,-1-2 0,31-8 0,-41 8-676,-1-1 0,0 0 0,0-1 0,0 0 0,13-10 0,-15 9-1026,-1-1 0,1 0 0,-2-1 0,1 0 0,-1 0 0,9-14 1,-1-3-6007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8.839"/>
    </inkml:context>
    <inkml:brush xml:id="br0">
      <inkml:brushProperty name="width" value="0.05" units="cm"/>
      <inkml:brushProperty name="height" value="0.05" units="cm"/>
      <inkml:brushProperty name="color" value="#CC0066"/>
    </inkml:brush>
  </inkml:definitions>
  <inkml:trace contextRef="#ctx0" brushRef="#br0">70 0 7155,'0'0'11504,"-11"21"-9967,-32 70-387,39-82-970,2-1 1,-1 1-1,1 0 1,0-1-1,1 1 0,0 0 1,1 0-1,0 0 1,0 0-1,3 15 1,-1-3 243,-2-17-364,0 0 1,1-1-1,-1 1 1,1-1-1,0 1 1,0 0-1,0-1 1,1 0-1,-1 1 1,1-1-1,0 0 1,0 1-1,0-1 1,0 0-1,0-1 1,1 1-1,-1 0 1,1-1-1,0 1 1,0-1-1,0 0 1,0 0-1,0 0 1,0 0-1,1-1 1,-1 1-1,1-1 1,-1 0-1,1 0 1,-1 0 0,1 0-1,0-1 1,4 1-1,0-1-30,-1 0 0,1 0 1,0-1-1,-1 0 0,0 0 0,1-1 0,-1 0 0,0 0 1,0 0-1,0-1 0,0 0 0,0-1 0,0 0 0,-1 0 1,10-8-1,4-5 87,0-2 0,29-37 0,-44 50-85,-1-1-1,0 1 1,0-1-1,0 0 1,-1 0 0,0 0-1,-1 0 1,1 0-1,-1-1 1,-1 1-1,1-1 1,-1 0-1,-1 1 1,1-12-1,-2 17-7,0 1 0,1-1 1,-1 0-1,0 1 0,0 0 0,0-1 0,0 1 1,0 0-1,0-1 0,0 1 0,0 0 0,-1 0 0,1 0 1,0 0-1,-1 0 0,1 0 0,-1 0 0,1 0 0,-1 1 1,1-1-1,-1 1 0,0-1 0,1 1 0,-1 0 1,0-1-1,-2 1 0,-50-5 82,52 5-102,-6-1-92,-7 1-84,1-1 0,-1 2 0,0 0 0,-23 4 0,34-3-171,0-1 1,0 1-1,0-1 1,0 1 0,0 0-1,0 0 1,0 1 0,-4 3-1,5-3-311,0 0 0,1-1 0,-1 2 0,1-1 0,0 0 0,-1 0 0,1 1 0,1-1 0,-1 1 0,-2 6 0,-2 18-6768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9.378"/>
    </inkml:context>
    <inkml:brush xml:id="br0">
      <inkml:brushProperty name="width" value="0.05" units="cm"/>
      <inkml:brushProperty name="height" value="0.05" units="cm"/>
      <inkml:brushProperty name="color" value="#CC0066"/>
    </inkml:brush>
  </inkml:definitions>
  <inkml:trace contextRef="#ctx0" brushRef="#br0">1 146 6435,'0'0'8249,"6"10"-6558,17 32-186,-18-39 285,-3-10-1173,-1-10 10,-2-18 52,-1-36 810,2 67-1433,0 0 0,1-1 0,-1 1 0,1 0 0,0 0 0,0 1 0,0-1 0,1 0 1,-1 0-1,1 0 0,0 1 0,0-1 0,3-3 0,-3 5-58,0 1 1,-1 0-1,1 0 1,0 0 0,0 0-1,0 0 1,0 0-1,0 0 1,0 0-1,0 1 1,0-1-1,0 1 1,1 0-1,-1-1 1,0 1-1,0 0 1,0 0-1,0 0 1,1 1-1,-1-1 1,0 1-1,0-1 1,0 1-1,0-1 1,0 1 0,0 0-1,0 0 1,0 0-1,0 0 1,0 1-1,-1-1 1,1 0-1,0 1 1,-1-1-1,1 1 1,-1 0-1,0-1 1,1 1-1,-1 0 1,0 0-1,0 0 1,0 0-1,0 0 1,-1 0-1,1 0 1,0 3 0,3 19 172,-2 0 1,-1 0-1,-2 31 1,0-10 350,2-43-507,-1 0 0,0 0 0,1 0 0,-1 0 0,1-1 0,-1 1 0,1 0-1,0-1 1,0 1 0,0 0 0,0-1 0,0 1 0,0-1 0,0 1 0,1-1 0,-1 0 0,0 1 0,1-1 0,-1 0 0,1 0-1,-1 0 1,1 0 0,0 0 0,-1-1 0,1 1 0,0 0 0,0-1 0,0 1 0,-1-1 0,1 0 0,0 1 0,0-1 0,0 0-1,3 0 1,-1 0-121,0 0 0,0 0 0,1 0 0,-1-1 0,0 1-1,0-1 1,0 0 0,0 0 0,0 0 0,0-1-1,0 0 1,0 1 0,0-1 0,-1 0 0,4-3 0,28-35-5446,-17 9-3199,-10 11 969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3.819"/>
    </inkml:context>
    <inkml:brush xml:id="br0">
      <inkml:brushProperty name="width" value="0.05" units="cm"/>
      <inkml:brushProperty name="height" value="0.05" units="cm"/>
      <inkml:brushProperty name="color" value="#E71224"/>
    </inkml:brush>
  </inkml:definitions>
  <inkml:trace contextRef="#ctx0" brushRef="#br0">0 0 1489,'0'0'5346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8.595"/>
    </inkml:context>
    <inkml:brush xml:id="br0">
      <inkml:brushProperty name="width" value="0.05" units="cm"/>
      <inkml:brushProperty name="height" value="0.05" units="cm"/>
      <inkml:brushProperty name="color" value="#5B2D90"/>
    </inkml:brush>
  </inkml:definitions>
  <inkml:trace contextRef="#ctx0" brushRef="#br0">252 24 7123,'0'0'8383,"-8"-3"-7487,-59-15 2398,62 17-3101,0 1 0,1-1-1,-1 1 1,0 0 0,1 0 0,-1 0 0,0 1 0,0-1-1,1 1 1,-1 0 0,1 1 0,-1-1 0,1 1-1,-1 0 1,-3 2 0,0 2-70,0 1-1,1 0 0,0 0 1,1 0-1,-1 1 1,1 0-1,1 0 1,-1 0-1,2 1 1,-1 0-1,1 0 1,-5 15-1,4-3 330,1 0-1,1 0 1,0 1-1,2 38 1,1-58-426,1 0 0,0 1-1,0-1 1,0 0 0,0 0 0,0 0 0,0 0 0,0 0 0,1 0 0,-1 0-1,1 0 1,-1 0 0,1-1 0,0 1 0,-1 0 0,1-1 0,0 0 0,0 1-1,0-1 1,0 0 0,1 0 0,-1 0 0,0-1 0,0 1 0,1 0 0,3 0-1,5 2 100,0-1-1,0 0 1,0 0-1,16 0 0,249-15 1229,-261 12-1618,13-3 413,-27 4-622,0-1 0,0 0 0,0 1 1,0-1-1,-1 0 0,1 0 0,0 0 0,0 0 1,-1 1-1,1-1 0,-1 0 0,1 0 0,-1 0 1,1-1-1,-1 1 0,1-1 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9.593"/>
    </inkml:context>
    <inkml:brush xml:id="br0">
      <inkml:brushProperty name="width" value="0.05" units="cm"/>
      <inkml:brushProperty name="height" value="0.05" units="cm"/>
      <inkml:brushProperty name="color" value="#CC0066"/>
    </inkml:brush>
  </inkml:definitions>
  <inkml:trace contextRef="#ctx0" brushRef="#br0">3 1 9300,'0'0'10373,"-3"122"-8452,3-97-576,0-7-449,10-3-176,5-3-400,5-3-192,0-7-112,3-2-16,-1 0-32,1-2-304,2-21-1104,0 1-1090,-5-3-639,0-2-2241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9.794"/>
    </inkml:context>
    <inkml:brush xml:id="br0">
      <inkml:brushProperty name="width" value="0.05" units="cm"/>
      <inkml:brushProperty name="height" value="0.05" units="cm"/>
      <inkml:brushProperty name="color" value="#CC0066"/>
    </inkml:brush>
  </inkml:definitions>
  <inkml:trace contextRef="#ctx0" brushRef="#br0">20 9 13942,'0'0'11782,"-20"-9"-12070,20 20-3186,0 12 145,0 2-1186,0 4-2928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0.256"/>
    </inkml:context>
    <inkml:brush xml:id="br0">
      <inkml:brushProperty name="width" value="0.05" units="cm"/>
      <inkml:brushProperty name="height" value="0.05" units="cm"/>
      <inkml:brushProperty name="color" value="#CC0066"/>
    </inkml:brush>
  </inkml:definitions>
  <inkml:trace contextRef="#ctx0" brushRef="#br0">20 183 4946,'0'0'12609,"15"4"-11478,-5-1-1132,64 13 2092,-70-15-1930,1-1 0,0 0 0,-1 0 0,1 0 0,0 0 0,-1-1 0,1 1 0,0-1 0,-1-1 0,1 1 0,-1-1 0,1 1 0,-1-1 0,0 0 0,8-5 0,-5 1-107,-1 1 0,1-1 1,-1 0-1,0-1 0,0 1 0,-1-1 0,0-1 0,0 1 0,-1 0 1,0-1-1,0 0 0,-1 0 0,0 0 0,0-1 0,-1 1 1,0-1-1,0 1 0,-1-1 0,0-12 0,-1 20-28,0 0 0,0 0-1,0 0 1,0 0 0,0 0-1,-1 0 1,1 0 0,0 0-1,-1 0 1,1 1 0,-1-1-1,1 0 1,-1 0 0,1 0-1,-1 1 1,1-1-1,-1 0 1,0 1 0,1-1-1,-1 0 1,0 1 0,0-1-1,0 1 1,1-1 0,-1 1-1,-1-1 1,-31-4 473,26 5-419,0 0-1,0 1 1,1 0-1,-1 0 1,1 1-1,-1 0 1,1 0-1,-7 3 1,1 3 8,0 1-1,1 0 1,0 1 0,1 0 0,0 0 0,1 1-1,0 1 1,0-1 0,1 1 0,1 1-1,0 0 1,-5 13 0,3-5 283,2-1 0,1 2 0,0-1 0,2 0 0,0 1-1,2 0 1,-1 27 0,3-44-341,1-1 1,-1 0-1,1 0 0,0 0 0,0-1 0,0 1 0,1 0 1,-1 0-1,1 0 0,0-1 0,0 1 0,0-1 0,0 1 1,1-1-1,0 0 0,-1 0 0,1 0 0,0-1 0,0 1 1,1 0-1,-1-1 0,0 0 0,1 0 0,-1 0 0,1 0 0,0-1 1,0 1-1,0-1 0,0 0 0,5 1 0,14 2-40,0 0 1,0-2-1,0 0 0,24-2 0,-38 0 23,6 0-468,1-1 0,-1 0 0,1-1 0,-1-1-1,0-1 1,0 0 0,15-7 0,55-32-9171,-56 26 2524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0.578"/>
    </inkml:context>
    <inkml:brush xml:id="br0">
      <inkml:brushProperty name="width" value="0.05" units="cm"/>
      <inkml:brushProperty name="height" value="0.05" units="cm"/>
      <inkml:brushProperty name="color" value="#CC0066"/>
    </inkml:brush>
  </inkml:definitions>
  <inkml:trace contextRef="#ctx0" brushRef="#br0">8 1 12822,'0'0'11477,"0"90"-13030,-2-63-1776,-3 3-2418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0.741"/>
    </inkml:context>
    <inkml:brush xml:id="br0">
      <inkml:brushProperty name="width" value="0.05" units="cm"/>
      <inkml:brushProperty name="height" value="0.05" units="cm"/>
      <inkml:brushProperty name="color" value="#CC0066"/>
    </inkml:brush>
  </inkml:definitions>
  <inkml:trace contextRef="#ctx0" brushRef="#br0">33 1 11749,'0'0'16536,"0"33"-16536,0-30-80,-12-3-6515,-8 0-1665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2.416"/>
    </inkml:context>
    <inkml:brush xml:id="br0">
      <inkml:brushProperty name="width" value="0.05" units="cm"/>
      <inkml:brushProperty name="height" value="0.05" units="cm"/>
      <inkml:brushProperty name="color" value="#CC0066"/>
    </inkml:brush>
  </inkml:definitions>
  <inkml:trace contextRef="#ctx0" brushRef="#br0">0 79 9364,'0'0'6803,"2"22"-4826,6 177 2785,-8-147-2718,0-52-1473,0-12-379,-2-75-87,3-77 25,-1 160-130,0 0 0,1 0 0,0 0 0,0 1 0,0-1 0,0 0 0,1 0 0,-1 0 0,1 1 0,0-1 0,0 1 0,0 0 0,1-1 0,-1 1 1,1 0-1,0 0 0,0 1 0,0-1 0,0 0 0,0 1 0,0 0 0,1 0 0,-1 0 0,1 0 0,0 0 0,-1 1 0,1 0 0,0 0 0,0 0 0,4-1 0,-3 2 2,1-1 0,-1 1 0,0 0-1,0 0 1,0 0 0,0 1 0,1 0 0,-1 0-1,0 0 1,0 1 0,-1-1 0,1 1 0,0 0-1,0 1 1,-1-1 0,0 1 0,1 0 0,-1 0-1,0 0 1,0 1 0,-1-1 0,7 9 0,-5-5 46,0 1 0,0 1 0,-1-1 0,-1 1 0,1-1 0,-1 1 0,-1 0 0,1 0 0,0 13 0,0 7 345,-2 48 1,-1-42 617,-2-38-981,1 0 0,-1 0 0,1 0 0,0 0 0,0 0 0,1 0 0,-1 0 1,1 0-1,-1 0 0,1-6 0,-1-5-41,0 1 0,1-1 0,1 1 1,0 0-1,1-1 0,5-18 0,-5 26 7,1 0 0,0 0-1,0 0 1,0 0 0,0 1-1,1-1 1,0 1 0,0 0 0,1 0-1,-1 0 1,1 1 0,0 0 0,0 0-1,1 0 1,6-3 0,0 0 0,1 1 0,0 0 0,0 1 0,0 1 0,1 0 0,0 1 1,-1 0-1,1 1 0,0 1 0,28 0 0,-40 1 13,1 0 1,-1 1-1,1-1 0,-1 0 0,1 1 1,-1-1-1,1 1 0,-1 0 1,0 0-1,0 0 0,1 0 0,-1 1 1,0-1-1,0 0 0,0 1 1,0-1-1,0 1 0,0 0 0,1 2 1,0 0 72,0 1 0,0 0 0,0 0 0,-1 0 1,1 0-1,-2 0 0,1 1 0,1 6 0,1 12 304,-1-1 0,-1 0 0,-2 29 0,0-39-299,0 40-893,27-53-6408,-3-1 923,6-7-3420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5.704"/>
    </inkml:context>
    <inkml:brush xml:id="br0">
      <inkml:brushProperty name="width" value="0.05" units="cm"/>
      <inkml:brushProperty name="height" value="0.05" units="cm"/>
      <inkml:brushProperty name="color" value="#CC0066"/>
    </inkml:brush>
  </inkml:definitions>
  <inkml:trace contextRef="#ctx0" brushRef="#br0">13 56 5539,'0'0'9399,"0"13"-7986,0 206 5844,-8-171-5429,6-87-1401,1-5-429,0 16 8,1 0-1,6-46 0,-5 67-5,0 0-1,0 0 0,1 0 0,1 1 0,-1-1 1,1 0-1,0 1 0,0 0 0,1 0 1,0 0-1,0 0 0,0 0 0,1 1 1,0 0-1,8-8 0,-8 11-9,0-1 0,0 1 0,0 0 0,0 1 0,0-1 0,0 1 0,1 0 0,-1 0 0,0 1 0,11 0 0,52 5-35,-65-5 48,-1 1-1,1 0 0,0 0 1,0 0-1,-1 1 0,1-1 1,-1 1-1,1-1 0,-1 1 0,0 0 1,0 0-1,1 0 0,-1 0 1,0 0-1,-1 0 0,1 1 1,0-1-1,-1 0 0,1 1 1,-1 0-1,0-1 0,0 1 0,0 0 1,0 0-1,0-1 0,-1 1 1,1 0-1,-1 0 0,0 0 1,0 0-1,0 0 0,0 0 0,-1 4 1,0 2 4,0-1 1,0 1 0,-1-1-1,0 0 1,0 1 0,-1-1-1,0 0 1,-1 0 0,0-1 0,-5 9-1,6-12-6,-8 11-121,-1 0 0,0-1 0,-15 13 0,25-25 59,-1 1-1,1-1 1,-1 0-1,0 1 1,0-1-1,0 0 0,0-1 1,0 1-1,-1-1 1,1 1-1,0-1 1,-1 0-1,1 0 1,-1-1-1,1 1 1,-1-1-1,0 1 1,1-1-1,-1 0 1,1-1-1,-1 1 1,1 0-1,-5-2 1,7 1 40,0 0 1,0 1 0,0-1 0,0 0 0,0 0-1,0 0 1,0 0 0,0 0 0,1 0 0,-1 0-1,0-1 1,1 1 0,-1 0 0,1 0 0,-1 0-1,1-1 1,-1 1 0,1 0 0,0-1 0,0 1-1,0 0 1,0 0 0,0-1 0,0 1 0,0 0-1,0-1 1,1-1 0,-1 2 15,0-1 1,0 0-1,0 1 0,1-1 1,-1 1-1,1-1 0,-1 1 0,1-1 1,-1 1-1,1-1 0,0 1 1,0-1-1,0 1 0,0 0 1,0 0-1,0-1 0,0 1 0,0 0 1,0 0-1,3-1 0,-1 0 20,0 1 0,1 0 0,-1 0 0,0 0 0,1 1 0,-1-1 0,1 1 0,-1 0 0,1 0 0,0 0-1,-1 0 1,1 1 0,-1-1 0,1 1 0,-1 0 0,0 0 0,1 0 0,-1 0 0,0 1 0,0 0 0,0-1 0,0 1 0,0 0-1,0 0 1,3 3 0,0 3 186,0 1 0,-1-1 0,0 1 0,0 0-1,0 0 1,5 20 0,4 5 252,-14-33-580,1-1 0,-1 1-1,1-1 1,-1 1 0,0-1 0,1 1 0,-1-1 0,1 1 0,-1-1 0,1 1 0,-1-1 0,1 1 0,0-1 0,-1 0 0,1 0-1,0 1 1,-1-1 0,1 0 0,0 0 0,-1 0 0,1 1 0,0-1 0,-1 0 0,1 0 0,0 0 0,-1 0 0,1 0 0,0 0 0,-1-1-1,1 1 1,0 0 0,-1 0 0,1 0 0,0-1 0,-1 1 0,1 0 0,-1-1 0,2 1 0,22-17-5512,-7-1 66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6.004"/>
    </inkml:context>
    <inkml:brush xml:id="br0">
      <inkml:brushProperty name="width" value="0.05" units="cm"/>
      <inkml:brushProperty name="height" value="0.05" units="cm"/>
      <inkml:brushProperty name="color" value="#CC0066"/>
    </inkml:brush>
  </inkml:definitions>
  <inkml:trace contextRef="#ctx0" brushRef="#br0">0 1 4002,'0'0'12395,"3"21"-9954,-2-11-2148,20 182 4942,-16-92-2858,21-98-12921,-14-2 3869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6.505"/>
    </inkml:context>
    <inkml:brush xml:id="br0">
      <inkml:brushProperty name="width" value="0.05" units="cm"/>
      <inkml:brushProperty name="height" value="0.05" units="cm"/>
      <inkml:brushProperty name="color" value="#CC0066"/>
    </inkml:brush>
  </inkml:definitions>
  <inkml:trace contextRef="#ctx0" brushRef="#br0">13 0 8292,'0'0'11744,"2"21"-10605,-1-15-1084,11 188 3977,-12-156-3336,0 9-311,0-16-6012,-3-39-411,-6-5 2511,6 9 1436,-9-12-3816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6.736"/>
    </inkml:context>
    <inkml:brush xml:id="br0">
      <inkml:brushProperty name="width" value="0.05" units="cm"/>
      <inkml:brushProperty name="height" value="0.05" units="cm"/>
      <inkml:brushProperty name="color" value="#CC0066"/>
    </inkml:brush>
  </inkml:definitions>
  <inkml:trace contextRef="#ctx0" brushRef="#br0">1 10 8180,'0'0'14166,"77"0"-13077,-42 0-337,6 0-192,-4 0-432,-2-2-112,1-3-32,-6 3-400,-3 2-864,1 0-1154,-6 0-1695,-4 0-2514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46.436"/>
    </inkml:context>
    <inkml:brush xml:id="br0">
      <inkml:brushProperty name="width" value="0.05" units="cm"/>
      <inkml:brushProperty name="height" value="0.05" units="cm"/>
      <inkml:brushProperty name="color" value="#F6630D"/>
    </inkml:brush>
  </inkml:definitions>
  <inkml:trace contextRef="#ctx0" brushRef="#br0">2566 179 6227,'-2'-2'13377,"-2"-1"-9404,-23-15-2360,19 11-1451,0 1-1,0 1 1,0 0-1,-1 0 1,0 0 0,0 1-1,0 1 1,-1-1-1,1 1 1,-17-2-1,-10 0 409,-60 0-1,-15-3 309,31-3-615,38 6-44,-64-15 1,36 6-68,0 3 1,-1 2 0,-1 5 0,-81 3-1,-54-3-86,-247-2-55,202 28 2,183-14-106,-78 19 0,98-17 74,8-1-23,0 1 0,-42 18 1,72-24 31,1 1 1,0 0-1,0 1 1,0 0-1,1 0 1,0 1-1,0 0 1,1 1-1,0 0 1,0 0-1,1 1 1,0 0 0,0 0-1,1 0 1,0 1-1,1 0 1,0 1-1,0-1 1,2 1-1,-1-1 1,-3 21-1,4-14-1,1 0 0,1 32 0,2-43 11,-1-1 0,1 0 1,0 0-1,0 0 0,1 0 1,0 0-1,-1 0 0,2 0 1,-1-1-1,0 1 0,1 0 0,0-1 1,6 7-1,23 28 88,16 15 37,-7-22 28,2-1-1,1-2 0,1-2 0,86 37 0,-45-24-53,2-4 1,1-4-1,135 31 0,-142-47-78,0-3-1,113 1 1,4 1 6,-109-6-20,34 2 53,196-10 0,-284-7-37,-2-1-1,1-2 0,-1-1 0,55-24 0,-51 19-10,280-114-9,-305 124-4,0-1 1,-1 0-1,0-1 0,0 0 1,-1-1-1,0 0 1,0-1-1,-1-1 1,0 1-1,12-15 0,-16 14 35,0 1 0,0-1 0,-1 0 0,0-1 0,-1 1 0,0-1 0,-1 0 0,0 0 0,0 0 0,-1 0 0,-1 0 0,0 0 0,-1-13 0,1-17 54,0 25-36,0 0 1,-1 0 0,-1 0-1,0 0 1,-1 1-1,-1-1 1,0 0 0,-2 1-1,-8-23 1,4 19-53,-2 0 0,0 0 0,-1 1 0,-1 0 0,0 1 0,-2 1 0,0 0 0,0 1 0,-2 1 0,0 0 0,0 1 0,-1 1 0,-1 1 0,-23-11 0,21 13-764,-1 0 0,0 2 0,0 1 0,0 1 0,-1 0 1,0 2-1,0 1 0,-32 0 0,-12 2-6928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7.640"/>
    </inkml:context>
    <inkml:brush xml:id="br0">
      <inkml:brushProperty name="width" value="0.05" units="cm"/>
      <inkml:brushProperty name="height" value="0.05" units="cm"/>
      <inkml:brushProperty name="color" value="#CC0066"/>
    </inkml:brush>
  </inkml:definitions>
  <inkml:trace contextRef="#ctx0" brushRef="#br0">38 120 10453,'0'0'4957,"-4"23"-3018,-17 134 526,11-120 2332,10-46-4602,-1-35-96,0 16-76,1-1 1,1 0-1,7-39 1,-6 60-25,-1 1 1,1 0-1,0 0 1,1 0 0,0 0-1,0 0 1,1 1-1,-1-1 1,1 1-1,1 0 1,-1 0-1,1 0 1,0 1-1,0 0 1,1 0-1,0 0 1,-1 0 0,10-4-1,-13 8 10,0 0 1,0 0-1,0 0 0,0 0 0,1 0 1,-1 0-1,0 1 0,1-1 1,-1 1-1,0-1 0,1 1 0,-1 0 1,0 0-1,1 0 0,-1 0 0,1 1 1,-1-1-1,0 1 0,1-1 1,-1 1-1,4 2 0,-2-1 40,-1 0 1,1 1-1,-1 0 0,0 0 1,0 0-1,0 0 0,0 0 1,0 1-1,-1-1 0,1 1 1,1 4-1,3 6 51,-1-1 0,-1 1-1,0 0 1,-1 1 0,-1-1-1,2 16 1,-5 23 184,-1-26 226,2-26-176,1-12 45,1-3-374,0 1-1,0 0 0,1 0 0,1 1 0,1-1 0,-1 1 1,2 0-1,0 1 0,0 0 0,1 0 0,0 0 0,1 1 1,0 0-1,1 1 0,16-14 0,-23 21 2,0 0 1,1 0-1,-1 0 0,0 1 1,0-1-1,1 1 0,-1-1 0,1 1 1,-1 0-1,1 1 0,0-1 0,-1 0 1,1 1-1,0 0 0,-1 0 0,1 0 1,0 0-1,-1 1 0,1 0 1,-1-1-1,1 1 0,0 1 0,-1-1 1,0 0-1,1 1 0,-1-1 0,0 1 1,0 0-1,0 0 0,0 1 1,0-1-1,0 1 0,-1-1 0,1 1 1,-1 0-1,1 0 0,-1 0 0,3 5 1,1 4 177,-1 0 1,0 0-1,0 0 0,-1 1 1,-1-1-1,0 1 1,-1 0-1,0 0 1,-1 22-1,-1-34-375,0 0 1,0 0-1,0-1 0,0 1 0,0 0 0,0-1 1,-1 1-1,1 0 0,0-1 0,0 1 0,-1 0 0,1-1 1,0 1-1,-1-1 0,1 1 0,-1-1 0,1 1 1,-1-1-1,1 1 0,-1-1 0,1 1 0,-1-1 1,1 1-1,-1-1 0,0 0 0,1 1 0,-1-1 1,0 0-1,1 0 0,-1 1 0,0-1 0,1 0 1,-2 0-1,-8 4-3092,-5 5-4640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8.680"/>
    </inkml:context>
    <inkml:brush xml:id="br0">
      <inkml:brushProperty name="width" value="0.05" units="cm"/>
      <inkml:brushProperty name="height" value="0.05" units="cm"/>
      <inkml:brushProperty name="color" value="#CC0066"/>
    </inkml:brush>
  </inkml:definitions>
  <inkml:trace contextRef="#ctx0" brushRef="#br0">1 113 11253,'0'0'3922,"0"20"-2129,0 85-322,0-47 3818,0-61-5201,0-19 36,-1-17-6,7-45 1,-5 74-103,0 0 0,1 0 0,0 0 0,1 0-1,0 1 1,1-1 0,0 1 0,1 0 0,-1 0 0,8-8 0,-10 13-9,1 1 0,0 1 0,1-1-1,-1 0 1,0 1 0,1-1 0,-1 1-1,1 0 1,0 0 0,0 1 0,0-1-1,0 1 1,0 0 0,0 0 0,0 0 0,0 0-1,0 1 1,0 0 0,0 0 0,1 0-1,-1 0 1,0 0 0,0 1 0,0 0-1,0 0 1,0 0 0,0 1 0,0-1-1,0 1 1,0 0 0,-1 0 0,1 0-1,-1 0 1,1 1 0,-1-1 0,0 1-1,0 0 1,0 0 0,0 0 0,0 1-1,-1-1 1,0 0 0,0 1 0,0 0-1,0-1 1,0 1 0,-1 0 0,3 7-1,-3-3 38,0 0 1,-1 0-1,1 0 0,-2 0 0,1 0 0,-1 1 0,0-1 1,-1 0-1,0-1 0,0 1 0,-1 0 0,1 0 0,-2-1 1,1 0-1,-1 0 0,0 0 0,-9 11 0,12-17 29,0 1-1,-1-1 0,1 1 1,0-1-1,0 1 1,0 0-1,0-1 0,1 1 1,-1 0-1,0 0 0,1 0 1,0 0-1,-1-1 1,1 1-1,0 0 0,0 0 1,0 0-1,0 0 0,0 0 1,0 0-1,1 3 0,1-4-55,-1 1-1,1-1 1,-1 0-1,1 0 1,-1 0-1,1 0 0,0 0 1,0 0-1,0 0 1,-1-1-1,1 1 0,0-1 1,0 1-1,0-1 1,0 0-1,0 1 1,0-1-1,0 0 0,0 0 1,3-1-1,40 1-2466,2 0-8519,-32 0 4464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9.181"/>
    </inkml:context>
    <inkml:brush xml:id="br0">
      <inkml:brushProperty name="width" value="0.05" units="cm"/>
      <inkml:brushProperty name="height" value="0.05" units="cm"/>
      <inkml:brushProperty name="color" value="#CC0066"/>
    </inkml:brush>
  </inkml:definitions>
  <inkml:trace contextRef="#ctx0" brushRef="#br0">11 11 9012,'0'0'8260,"11"-2"-7772,-7 1-431,43-6 808,-46 7-781,1-1 0,-1 1 0,1 0 0,-1 0 1,0 0-1,1 1 0,-1-1 0,1 0 0,-1 0 0,0 1 0,1-1 0,-1 1 0,1-1 1,-1 1-1,0-1 0,0 1 0,1 0 0,-1 0 0,0 0 0,0 0 0,0 0 1,0 0-1,0 0 0,0 0 0,0 0 0,0 0 0,-1 0 0,1 1 0,0-1 0,-1 0 1,1 0-1,0 2 0,0 3 37,0 0 0,-1-1 0,0 1 0,0 0 0,0-1 1,0 1-1,-1-1 0,0 1 0,0-1 0,-1 1 0,0-1 0,1 1 0,-2-1 0,1 0 1,-1 0-1,-3 5 0,-4 3 291,0-1 0,-1 0 1,-1 0-1,-14 11 0,8-7 910,18-16-1280,0 0 1,0 0-1,-1 0 0,1 0 0,0 0 0,0 1 1,0-1-1,-1 0 0,1 0 0,0 0 0,0 0 0,0 1 1,0-1-1,-1 0 0,1 0 0,0 0 0,0 1 0,0-1 1,0 0-1,0 0 0,0 1 0,0-1 0,0 0 0,0 0 1,0 1-1,0-1 0,0 0 0,0 0 0,0 1 0,0-1 1,0 0-1,0 0 0,0 1 0,0-1 0,0 0 1,0 0-1,0 1 0,0-1 0,0 0 0,1 1 0,11 3 433,20-2-413,-31-2 31,48 1 34,42-1 89,-33-9-6138,-41 6 1283,-4 3-2669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9.882"/>
    </inkml:context>
    <inkml:brush xml:id="br0">
      <inkml:brushProperty name="width" value="0.05" units="cm"/>
      <inkml:brushProperty name="height" value="0.05" units="cm"/>
      <inkml:brushProperty name="color" value="#CC0066"/>
    </inkml:brush>
  </inkml:definitions>
  <inkml:trace contextRef="#ctx0" brushRef="#br0">0 56 3314,'0'0'14694,"14"-4"-14056,24-3 223,-1 1 0,72-2-1,-93 8-1095,43-1 899,-57 1-931,0 0-1,0-1 1,1 1 0,-1 0-1,0-1 1,0 0 0,0 1-1,0-1 1,1 0-1,-1 0 1,0 0 0,-1 0-1,1-1 1,0 1-1,0 0 1,0-1 0,-1 1-1,1-1 1,-1 0-1,3-2 1,-4-2-4276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0.162"/>
    </inkml:context>
    <inkml:brush xml:id="br0">
      <inkml:brushProperty name="width" value="0.05" units="cm"/>
      <inkml:brushProperty name="height" value="0.05" units="cm"/>
      <inkml:brushProperty name="color" value="#CC0066"/>
    </inkml:brush>
  </inkml:definitions>
  <inkml:trace contextRef="#ctx0" brushRef="#br0">1 41 12630,'0'0'13827,"7"-1"-12623,66-3 33,58-8 165,-89 3-5000,-2-5-3695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1.785"/>
    </inkml:context>
    <inkml:brush xml:id="br0">
      <inkml:brushProperty name="width" value="0.05" units="cm"/>
      <inkml:brushProperty name="height" value="0.05" units="cm"/>
      <inkml:brushProperty name="color" value="#CC0066"/>
    </inkml:brush>
  </inkml:definitions>
  <inkml:trace contextRef="#ctx0" brushRef="#br0">6 141 10709,'0'0'5712,"-1"24"-3834,0 84-359,0-13 5211,0-165-6337,-1 28-378,2 0 0,7-46 0,-6 80-18,0 1 1,1 0 0,0 0 0,0 0 0,0 0 0,1 1-1,0-1 1,1 1 0,-1-1 0,1 1 0,7-8-1,-7 10-1,-1 1 0,1 0-1,0 0 1,0 0 0,0 0-1,0 1 1,1-1 0,-1 1-1,1 0 1,-1 0 0,1 1 0,0 0-1,-1-1 1,1 2 0,0-1-1,0 0 1,8 1 0,-8 0 7,0 0 0,0 0 0,0 1 1,0 0-1,0 0 0,0 0 1,0 1-1,0-1 0,0 1 0,0 0 1,-1 0-1,1 1 0,-1 0 0,5 3 1,-3 0 30,1 0-1,-1 0 1,-1 1 0,1 0 0,-1 0 0,-1 1 0,7 13 0,-2 2 97,-1 1 1,-2 0-1,0 1 1,-2 0-1,0 0 1,0 27-1,-6-110-146,0 29-24,2-1-1,5-51 1,-4 77 12,0 0 0,0 1 0,0-1 0,0 0 0,1 1 1,0-1-1,-1 1 0,1 0 0,1-1 0,-1 1 0,0 0 0,1 0 0,-1 0 1,1 1-1,0-1 0,0 0 0,0 1 0,0 0 0,1 0 0,-1 0 0,1 0 1,-1 1-1,1-1 0,5-1 0,4 0-14,-1 1 1,1 0-1,0 0 1,1 1-1,24 2 1,-35-1 48,1 1 1,0 0 0,-1 0-1,1 0 1,-1 0-1,1 1 1,-1-1-1,1 1 1,-1 0 0,0 0-1,0 0 1,0 0-1,0 1 1,0-1 0,-1 1-1,1 0 1,-1 0-1,0 0 1,0 0 0,0 0-1,0 0 1,0 0-1,0 1 1,-1-1 0,0 1-1,0-1 1,0 1-1,0 0 1,0 4 0,3 15 207,-1-1 1,0 1 0,-2 34 0,-2-46-158,1-1-352,0 36-262,0-15-8703,0-22 2311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2.301"/>
    </inkml:context>
    <inkml:brush xml:id="br0">
      <inkml:brushProperty name="width" value="0.05" units="cm"/>
      <inkml:brushProperty name="height" value="0.05" units="cm"/>
      <inkml:brushProperty name="color" value="#CC0066"/>
    </inkml:brush>
  </inkml:definitions>
  <inkml:trace contextRef="#ctx0" brushRef="#br0">25 0 8724,'0'0'8561,"-2"20"-7160,-14 152 2211,14-145-2847,0-9-247,0 0-1,2 0 0,0 0 0,0 0 0,8 36 1,-7-50-479,1 1 1,0-1 0,0 0-1,0 0 1,1 0 0,0 0-1,-1 0 1,1-1 0,0 1 0,1-1-1,-1 0 1,1 0 0,-1 0-1,1 0 1,0-1 0,0 1-1,0-1 1,1 0 0,-1 0-1,0-1 1,1 1 0,8 1-1,7 0-74,1 0 0,-1-1-1,40-2 1,-34 0-61,-25 0-32,0 0 0,1 0 1,-1 0-1,0-1 1,0 1-1,0 0 1,0 0-1,1-1 1,-1 1-1,0-1 0,0 1 1,0-1-1,0 1 1,0-1-1,0 0 1,0 1-1,0-1 1,0 0-1,0 0 0,0 0 1,-1 1-1,1-1 1,0 0-1,0-2 1,4-18-7137,-5 11 1296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2.517"/>
    </inkml:context>
    <inkml:brush xml:id="br0">
      <inkml:brushProperty name="width" value="0.05" units="cm"/>
      <inkml:brushProperty name="height" value="0.05" units="cm"/>
      <inkml:brushProperty name="color" value="#CC0066"/>
    </inkml:brush>
  </inkml:definitions>
  <inkml:trace contextRef="#ctx0" brushRef="#br0">1 41 11749,'0'0'8260,"168"0"-8164,-128 0-64,0 0-32,-5-4-864,-7-7-1249,-1-1-1265,-6-1-1744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3.018"/>
    </inkml:context>
    <inkml:brush xml:id="br0">
      <inkml:brushProperty name="width" value="0.05" units="cm"/>
      <inkml:brushProperty name="height" value="0.05" units="cm"/>
      <inkml:brushProperty name="color" value="#CC0066"/>
    </inkml:brush>
  </inkml:definitions>
  <inkml:trace contextRef="#ctx0" brushRef="#br0">0 0 9877,'0'0'3657,"3"22"-1258,24 186 2560,-21-96 364,-6-111-4691,0-15-453,-1 8-169,1-7-2,0-1 1,1 0-1,0 1 1,1-1 0,0 1-1,5-15 1,-6 25-21,1-1 1,0 0-1,0 1 1,0-1 0,0 1-1,0 0 1,1 0-1,0 0 1,-1 0 0,1 0-1,0 0 1,1 1-1,-1 0 1,0-1-1,1 1 1,-1 0 0,1 1-1,0-1 1,-1 1-1,1-1 1,0 1 0,0 0-1,0 1 1,0-1-1,6 0 1,-5 1-11,0-1 1,1 0-1,-1 1 0,0 0 1,0 0-1,1 1 1,-1 0-1,0 0 0,0 0 1,0 0-1,7 3 0,-10-2 29,1 0-1,0 0 0,-1 0 0,0 0 0,1 1 0,-1-1 0,0 1 0,0-1 0,-1 1 0,1 0 0,0-1 0,-1 1 0,0 0 0,0 0 1,0 0-1,0 1 0,0-1 0,0 6 0,3 12-2,-2 0 1,-1 0-1,-1 25 0,-1-15-1819,34-31-15230,-18 0 12947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3.334"/>
    </inkml:context>
    <inkml:brush xml:id="br0">
      <inkml:brushProperty name="width" value="0.05" units="cm"/>
      <inkml:brushProperty name="height" value="0.05" units="cm"/>
      <inkml:brushProperty name="color" value="#CC0066"/>
    </inkml:brush>
  </inkml:definitions>
  <inkml:trace contextRef="#ctx0" brushRef="#br0">38 167 2145,'0'0'8540,"17"-12"-7326,51-37-171,-66 47-929,0 1 1,1-1-1,-1 0 0,0 0 1,0 0-1,-1 0 0,1-1 1,0 1-1,-1 0 0,1-1 1,-1 1-1,0-1 0,0 0 1,0 1-1,0-1 0,0 0 1,-1 1-1,1-1 0,-1 0 1,1 0-1,-1 0 0,0 0 1,0 1-1,-1-1 1,0-5-1,0-6 672,1 13-734,0 0 0,0 0 0,-1 0 0,1 1 0,0-1 0,0 0 0,0 0 0,-1 0 0,1 1 0,0-1 0,-1 0 0,1 0 0,-1 1 0,1-1 0,-1 0 0,1 1 0,-1-1 0,1 1 0,-1-1 0,0 0 0,1 1 0,-1 0 0,0-1 0,1 1 0,-1-1 0,-1 0 0,-28-2 1178,26 3-1100,-1 1 0,1-1-1,0 1 1,0 0 0,-1 0 0,1 0-1,0 1 1,0 0 0,1-1 0,-1 1-1,-6 4 1,4 2 65,1-1-1,-1 1 0,2 0 1,-1 0-1,1 0 0,0 1 1,1 0-1,0 0 0,0 0 1,1 0-1,0 0 0,0 0 1,1 0-1,0 1 0,1-1 1,0 0-1,1 1 0,2 12 1,-2-20-190,-1-1 1,1 1 0,0 0-1,0-1 1,-1 1 0,1-1-1,1 1 1,-1-1 0,0 0-1,0 1 1,0-1-1,1 0 1,-1 0 0,1 0-1,-1 0 1,1 0 0,-1 0-1,1 0 1,-1 0 0,1-1-1,0 1 1,-1-1 0,1 1-1,0-1 1,0 0 0,-1 1-1,3-1 1,58 1-458,-46-1-44,-6 0-101,0-1 1,0 0-1,-1-1 1,1 1-1,-1-2 0,13-4 1,28-14-5409,-22 7 395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0.462"/>
    </inkml:context>
    <inkml:brush xml:id="br0">
      <inkml:brushProperty name="width" value="0.05" units="cm"/>
      <inkml:brushProperty name="height" value="0.05" units="cm"/>
      <inkml:brushProperty name="color" value="#E71224"/>
    </inkml:brush>
  </inkml:definitions>
  <inkml:trace contextRef="#ctx0" brushRef="#br0">0 1 7155,'0'0'4050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3.667"/>
    </inkml:context>
    <inkml:brush xml:id="br0">
      <inkml:brushProperty name="width" value="0.05" units="cm"/>
      <inkml:brushProperty name="height" value="0.05" units="cm"/>
      <inkml:brushProperty name="color" value="#CC0066"/>
    </inkml:brush>
  </inkml:definitions>
  <inkml:trace contextRef="#ctx0" brushRef="#br0">32 0 9764,'0'0'6921,"-6"23"-5278,-15 71-146,19-88-1238,1 0-1,0 0 1,1 0-1,0 0 0,0 0 1,0 0-1,1 8 1,0-13-174,-1 1 0,1 0 0,-1 0 0,1 0 0,0 0 0,0-1 0,0 1 0,0 0 0,0-1 0,0 1 0,0-1 0,0 1 0,1-1 0,-1 0 0,3 3 0,1-2-4,0 0 0,0 0 0,0 0 0,1-1 1,-1 0-1,0 0 0,1 0 0,-1-1 0,1 0 0,-1 0 0,6 0 0,-4 0-88,-3-1 25,-1 0 0,1 1 1,0-1-1,-1 0 0,0-1 0,1 1 0,-1-1 0,0 1 0,0-1 1,1 0-1,-1 0 0,-1 0 0,1-1 0,0 1 0,-1-1 0,1 0 1,-1 1-1,0-1 0,1 0 0,-1 0 0,-1 0 0,1-1 0,0 1 1,-1 0-1,0-1 0,0 1 0,1-6 0,0 6-16,-1-1-1,0 0 0,0 1 1,-1-1-1,1 0 1,-1 0-1,1 1 0,-1-1 1,0 0-1,-1 0 0,1 0 1,-1 0-1,0 1 1,0-1-1,0 0 0,0 1 1,0-1-1,-1 1 1,0-1-1,0 1 0,0 0 1,0 0-1,0-1 1,0 1-1,-4-2 0,-1 0-181,0 1-1,0 0 0,-1 1 1,1-1-1,-1 1 0,-10-2 1,-16 3-2490,32 3 2298,0-1-1,1 0 1,-1 1 0,1-1 0,-1 1-1,1 0 1,-1 0 0,1-1-1,-1 1 1,1 0 0,0 0-1,0 0 1,-1 0 0,1 0 0,0 1-1,-2 1 1,-7 16-5484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153"/>
    </inkml:context>
    <inkml:brush xml:id="br0">
      <inkml:brushProperty name="width" value="0.05" units="cm"/>
      <inkml:brushProperty name="height" value="0.05" units="cm"/>
      <inkml:brushProperty name="color" value="#CC0066"/>
    </inkml:brush>
  </inkml:definitions>
  <inkml:trace contextRef="#ctx0" brushRef="#br0">1 117 7603,'0'0'12358,"0"17"-9946,0-22-2384,0-1 1,0 1-1,0-1 1,1 1 0,0-1-1,0 1 1,0-1-1,1 1 1,-1 0-1,1 0 1,0 0-1,1 0 1,0 0-1,-1 0 1,1 1-1,1-1 1,-1 1-1,1 0 1,0 0-1,-1 0 1,2 1-1,-1-1 1,0 1-1,1 0 1,0 0-1,-1 0 1,1 1-1,9-4 1,-13 6-38,0-1 1,0 1-1,0 0 1,1-1-1,-1 1 1,0 0-1,0-1 1,0 1-1,1 0 1,-1 0-1,0 0 0,0 0 1,0 0-1,1 1 1,-1-1-1,0 0 1,0 0-1,0 1 1,0-1-1,1 1 1,-1-1-1,0 1 0,0-1 1,0 1-1,0 0 1,0-1-1,0 1 1,0 0-1,-1 0 1,1 0-1,0 0 1,0 0-1,-1 0 1,1 0-1,0 0 0,0 2 1,1 3 43,0 1 1,-1 0-1,0 0 1,0 0-1,0 12 0,-2-13 40,2 0-1,-1 0 0,1 0 1,-1 0-1,2 0 0,-1 0 1,3 7-1,-3-12-89,0 1 1,0 0-1,0-1 0,0 1 1,0 0-1,1-1 0,-1 0 1,0 1-1,1-1 1,-1 0-1,1 0 0,0 1 1,-1-1-1,1-1 1,0 1-1,-1 0 0,1 0 1,0-1-1,0 1 0,0 0 1,0-1-1,0 0 1,0 0-1,0 1 0,-1-1 1,1 0-1,0-1 0,0 1 1,0 0-1,0 0 1,0-1-1,0 1 0,0-1 1,0 0-1,2-1 0,0 0-532,1 0 0,-1-1 0,0 0-1,1 0 1,-1 0 0,0 0 0,-1 0-1,1-1 1,-1 0 0,1 0 0,-1 0-1,2-5 1,3-9-3351,-2 0-987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337"/>
    </inkml:context>
    <inkml:brush xml:id="br0">
      <inkml:brushProperty name="width" value="0.05" units="cm"/>
      <inkml:brushProperty name="height" value="0.05" units="cm"/>
      <inkml:brushProperty name="color" value="#CC0066"/>
    </inkml:brush>
  </inkml:definitions>
  <inkml:trace contextRef="#ctx0" brushRef="#br0">1 1 8852,'0'0'12870,"0"117"-11509,0-108-545,10-2-320,0-5-304,2-2-160,6 0-32,-3-7-48,8-11-576,-3 0-625,-3-2-1536,-2 2-1297,-2 0-2865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506"/>
    </inkml:context>
    <inkml:brush xml:id="br0">
      <inkml:brushProperty name="width" value="0.05" units="cm"/>
      <inkml:brushProperty name="height" value="0.05" units="cm"/>
      <inkml:brushProperty name="color" value="#CC0066"/>
    </inkml:brush>
  </inkml:definitions>
  <inkml:trace contextRef="#ctx0" brushRef="#br0">8 0 1969,'0'0'11733,"-8"27"-22186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838"/>
    </inkml:context>
    <inkml:brush xml:id="br0">
      <inkml:brushProperty name="width" value="0.05" units="cm"/>
      <inkml:brushProperty name="height" value="0.05" units="cm"/>
      <inkml:brushProperty name="color" value="#CC0066"/>
    </inkml:brush>
  </inkml:definitions>
  <inkml:trace contextRef="#ctx0" brushRef="#br0">18 122 7043,'0'0'13414,"14"-6"-12328,46-23-365,-57 28-708,-1 0 1,0-1 0,0 1-1,0-1 1,0 0 0,0 1-1,0-1 1,0 0 0,-1 0-1,1 0 1,-1 0 0,1 0-1,-1-1 1,0 1 0,0 0-1,0-1 1,0 1 0,0-1-1,-1 1 1,1-1 0,-1 1 0,1-1-1,-1 1 1,0-1 0,0 0-1,0 1 1,-1-1 0,1-2-1,-1-7-129,1 12 91,0-1 0,0 1 0,0 0 0,0-1 0,0 1 0,0-1 0,0 1 1,0 0-1,-1-1 0,1 1 0,0 0 0,0-1 0,0 1 0,0 0 0,-1-1 0,1 1 0,0 0 1,0-1-1,-1 1 0,1 0 0,0 0 0,0-1 0,-1 1 0,1 0 0,0 0 0,-1 0 1,1-1-1,0 1 0,-1 0 0,1 0 0,-1 0 0,1 0 0,0 0 0,-1 0 0,0 0 0,-18 2-745,-16 17 94,28-12 1003,1 1 0,0-1 0,1 1 0,0 1 1,0-1-1,1 1 0,0-1 0,0 1 0,1 0 0,0 1 0,1-1 0,0 0 0,0 1 0,1-1 0,0 1 0,1 14 0,0-22-230,0 1-1,0-1 1,1 1-1,-1-1 1,1 0-1,-1 1 1,1-1 0,0 1-1,0-1 1,0 0-1,0 0 1,0 1-1,1-1 1,-1 0-1,0 0 1,1 0-1,0-1 1,0 1 0,1 2-1,2-1-21,-1 0-1,0-1 0,1 1 1,0-1-1,-1 0 1,1 0-1,0-1 1,10 3-1,1-2-67,0 0 0,0-1-1,0 0 1,0-2 0,17-2-1,-22 1-198,0 0-1,0-1 1,-1 0 0,1-1-1,-1 0 1,0-1-1,16-10 1,34-25-4994,-14 5-4245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3.027"/>
    </inkml:context>
    <inkml:brush xml:id="br0">
      <inkml:brushProperty name="width" value="0.05" units="cm"/>
      <inkml:brushProperty name="height" value="0.05" units="cm"/>
      <inkml:brushProperty name="color" value="#CC0066"/>
    </inkml:brush>
  </inkml:definitions>
  <inkml:trace contextRef="#ctx0" brushRef="#br0">298 1 6547,'0'0'16648,"-15"23"-14421,-10 5-1329,3-6-393,2 2 0,0 0 0,1 2 0,-28 51 0,39-60-458,-15 28 189,2 1 0,3 1 0,1 0 0,-18 88 0,33-126-227,1-1-1,1 1 1,0-1-1,0 0 1,1 1-1,0-1 1,0 1-1,1-1 1,0 0-1,0 0 1,1 0-1,0 0 0,0-1 1,1 1-1,0-1 1,0 1-1,1-1 1,0-1-1,0 1 1,1-1-1,0 0 1,0 0-1,0 0 0,1-1 1,0 0-1,0-1 1,0 1-1,0-1 1,1 0-1,-1-1 1,1 0-1,0 0 1,0-1-1,14 2 1,-11-2-7,-1-1 1,1 0-1,0-1 1,-1-1 0,1 1-1,0-2 1,12-2 0,-18 2 0,0 0 0,0 0 1,-1 0-1,1-1 0,0 1 0,-1-1 1,0-1-1,0 1 0,0 0 1,0-1-1,0 0 0,-1 0 1,0 0-1,0 0 0,0-1 1,4-6-1,-5 7 6,1-1-1,-1 1 1,0 0 0,0-1-1,0 0 1,-1 1 0,0-1-1,0 0 1,0 0-1,0 0 1,-1 0 0,1 0-1,-1 0 1,-1 0 0,1 0-1,-1 1 1,0-1 0,-2-7-1,1 7 5,-1 0-1,0 0 0,0 0 0,0 0 1,-1 0-1,1 0 0,-1 1 1,-1 0-1,1 0 0,0 0 0,-1 0 1,0 1-1,-6-4 0,-7-3-50,-1 2-1,0 0 1,0 1 0,0 1-1,-1 1 1,0 0 0,-34-2-1,41 6-274,-41-2-1035,23 7-2684,30-3 3764,0 0 1,1 0-1,-1 0 1,0 0-1,1 0 1,-1 0-1,1 0 0,-1 0 1,1 0-1,-1 0 1,1 0-1,0 0 1,-1 1-1,1-1 0,0 0 1,0 0-1,0 0 1,0 1-1,0-1 1,0 0-1,0 0 0,1 0 1,-1 2-1,1 3-1308,-1 29-4835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3.397"/>
    </inkml:context>
    <inkml:brush xml:id="br0">
      <inkml:brushProperty name="width" value="0.05" units="cm"/>
      <inkml:brushProperty name="height" value="0.05" units="cm"/>
      <inkml:brushProperty name="color" value="#CC0066"/>
    </inkml:brush>
  </inkml:definitions>
  <inkml:trace contextRef="#ctx0" brushRef="#br0">0 1 10869,'0'0'11669,"13"131"-10868,-13-116-241,0-1-256,0-7-304,0-1-48,0-1-208,0 2-801,0 0-399,0-1-753,0-1-1121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4.030"/>
    </inkml:context>
    <inkml:brush xml:id="br0">
      <inkml:brushProperty name="width" value="0.05" units="cm"/>
      <inkml:brushProperty name="height" value="0.05" units="cm"/>
      <inkml:brushProperty name="color" value="#CC0066"/>
    </inkml:brush>
  </inkml:definitions>
  <inkml:trace contextRef="#ctx0" brushRef="#br0">2 0 8948,'0'0'9754,"0"16"-8596,-2 118 2401,3-129-3443,-1 1 0,1-1 0,0 1 0,0-1 0,1 1 0,-1-1 0,1 0 0,1 0 1,-1 0-1,1 0 0,0 0 0,0 0 0,0-1 0,0 1 0,1-1 0,0 0 0,0 0 0,0 0 0,0-1 1,1 1-1,-1-1 0,1 0 0,0 0 0,0-1 0,0 0 0,0 1 0,1-2 0,8 3 0,-6-2-92,-1 0 0,1-1 0,0 0-1,0-1 1,0 0 0,0 0 0,-1-1-1,1 1 1,0-2 0,0 1 0,-1-1-1,1 0 1,-1-1 0,1 0 0,-1 0-1,0-1 1,0 1 0,0-2 0,11-8-1,-12 7-19,1-1 0,-2 0-1,1 0 1,-1 0 0,0-1-1,-1 0 1,1 0-1,3-11 1,9-16-2,-16 34 94,-1 8 40,0 212 2113,0-217-2422,0 0 0,0 0 0,0 0 0,1 0 0,-1 0 0,1 0 0,-1 0 0,1 0 0,0 0 0,0 0-1,0 0 1,0-1 0,0 1 0,0 0 0,3 2 0,11 4-5417,5-10-3533,-8-5 3456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4.330"/>
    </inkml:context>
    <inkml:brush xml:id="br0">
      <inkml:brushProperty name="width" value="0.05" units="cm"/>
      <inkml:brushProperty name="height" value="0.05" units="cm"/>
      <inkml:brushProperty name="color" value="#CC0066"/>
    </inkml:brush>
  </inkml:definitions>
  <inkml:trace contextRef="#ctx0" brushRef="#br0">1 1 2945,'0'0'18548,"2"21"-17151,13 170 2877,-14-133-2687,1 15-4219,-2-72 2209,1 0 0,-1 0 1,0 0-1,1 0 1,-1 0-1,0 0 0,1 0 1,-1 0-1,1 0 1,0 0-1,-1 0 1,1-1-1,0 1 0,-1 0 1,1 0-1,0-1 1,0 1-1,0 0 0,-1-1 1,1 1-1,0 0 1,0-1-1,0 0 0,2 1 1,9 4-6280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4.852"/>
    </inkml:context>
    <inkml:brush xml:id="br0">
      <inkml:brushProperty name="width" value="0.05" units="cm"/>
      <inkml:brushProperty name="height" value="0.05" units="cm"/>
      <inkml:brushProperty name="color" value="#CC0066"/>
    </inkml:brush>
  </inkml:definitions>
  <inkml:trace contextRef="#ctx0" brushRef="#br0">4 0 9668,'0'0'11707,"0"20"-10015,-1-10-1577,0 8 383,0 0 0,1 0 0,1 1 0,1-1 0,0 0 0,9 30 0,4 2 19,-12-27-2821,-20-23-6789,1 0 2861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30.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23 3057,'9'3'17548,"45"7"-16351,28-4 158,132-9 1,-26-15-1217,78-2-156,-216 22 7,89 16 0,-7 0-2,237 2 12,-277-14-10,0-4-1,98-10 0,-124 4 25,94 5 0,-98 2 3,111-10 0,-72-4 33,-89 11-384,-20-1-631,-22 0-2623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5.037"/>
    </inkml:context>
    <inkml:brush xml:id="br0">
      <inkml:brushProperty name="width" value="0.05" units="cm"/>
      <inkml:brushProperty name="height" value="0.05" units="cm"/>
      <inkml:brushProperty name="color" value="#CC0066"/>
    </inkml:brush>
  </inkml:definitions>
  <inkml:trace contextRef="#ctx0" brushRef="#br0">0 66 11429,'0'0'15960,"103"-15"-14424,-58 10-719,1 1-465,-4-3-256,1 0-32,-5-2-64,-6 0-736,-4 2-1762,-11 5-2624,-7 2-3122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9.274"/>
    </inkml:context>
    <inkml:brush xml:id="br0">
      <inkml:brushProperty name="width" value="0.05" units="cm"/>
      <inkml:brushProperty name="height" value="0.05" units="cm"/>
      <inkml:brushProperty name="color" value="#CC0066"/>
    </inkml:brush>
  </inkml:definitions>
  <inkml:trace contextRef="#ctx0" brushRef="#br0">88 0 7171,'0'0'12545,"-18"3"-8197,12 20-3261,1 0-1,0 0 0,2 1 0,-1 40 0,-3 24-386,-32 110 63,38-193-816,1-4-198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9.537"/>
    </inkml:context>
    <inkml:brush xml:id="br0">
      <inkml:brushProperty name="width" value="0.05" units="cm"/>
      <inkml:brushProperty name="height" value="0.05" units="cm"/>
      <inkml:brushProperty name="color" value="#CC0066"/>
    </inkml:brush>
  </inkml:definitions>
  <inkml:trace contextRef="#ctx0" brushRef="#br0">0 0 8404,'0'0'10949,"0"126"-10117,0-103-352,0-5-319,3-4-161,-3-3-16,0-4-225,2-3-879,1-2-625,4-2-912,1 0-945,4 0-1440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0.059"/>
    </inkml:context>
    <inkml:brush xml:id="br0">
      <inkml:brushProperty name="width" value="0.05" units="cm"/>
      <inkml:brushProperty name="height" value="0.05" units="cm"/>
      <inkml:brushProperty name="color" value="#CC0066"/>
    </inkml:brush>
  </inkml:definitions>
  <inkml:trace contextRef="#ctx0" brushRef="#br0">43 0 7908,'0'0'5994,"-5"22"-4361,-4 10-638,2 0 0,1 1 0,-2 56 1,8-53 168,-2-20-636,2 0 1,0 1 0,1-1 0,1 1-1,6 24 1,-7-37-479,0 0 1,1 0-1,0-1 0,-1 1 0,1 0 1,1-1-1,-1 0 0,0 1 0,1-1 1,0 0-1,0 0 0,0 0 1,0-1-1,0 1 0,0-1 0,1 0 1,-1 0-1,1 0 0,0 0 0,-1 0 1,1-1-1,0 0 0,0 0 0,0 0 1,0 0-1,0 0 0,7-1 1,-2 1-47,1 0 1,0-1 0,0-1 0,0 1-1,0-2 1,0 1 0,-1-1 0,1-1-1,-1 0 1,1 0 0,-1-1-1,0 0 1,0 0 0,-1-1 0,1 0-1,-1-1 1,0 0 0,-1 0 0,1-1-1,-1 0 1,-1 0 0,1-1 0,-1 0-1,0 0 1,-1 0 0,8-16 0,-10 18 2,0 0 0,0 0 0,-1-1 0,0 1 1,0-1-1,0 1 0,-1-1 0,0 0 0,0 0 1,-1 1-1,1-1 0,-2 0 0,1 0 0,-1 0 1,0 1-1,0-1 0,-1 0 0,0 1 0,0-1 1,0 1-1,-1 0 0,0 0 0,0 0 0,-1 0 1,0 0-1,0 1 0,0-1 0,-1 1 1,1 0-1,-1 0 0,0 1 0,-1 0 0,1 0 1,-1 0-1,0 0 0,0 1 0,0 0 0,0 0 1,-13-3-1,11 3-50,-1 0 1,0 1-1,0 0 1,0 1 0,0-1-1,-1 2 1,1-1-1,0 2 1,-13 1-1,16-1-216,0 0-1,0 1 1,1 0-1,-1 0 0,1 1 1,0 0-1,-1-1 0,1 2 1,0-1-1,1 1 1,-1-1-1,1 1 0,0 1 1,0-1-1,-5 6 1,1 2-1840,-1 1 1,1-1 0,-7 18-1,0 4-6011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0.738"/>
    </inkml:context>
    <inkml:brush xml:id="br0">
      <inkml:brushProperty name="width" value="0.05" units="cm"/>
      <inkml:brushProperty name="height" value="0.05" units="cm"/>
      <inkml:brushProperty name="color" value="#CC0066"/>
    </inkml:brush>
  </inkml:definitions>
  <inkml:trace contextRef="#ctx0" brushRef="#br0">41 1 8052,'0'0'8662,"-7"22"-7693,-19 76-19,24-92-825,0 0 0,1-1 0,0 1 0,0 0 0,1 0 0,0-1 0,0 1 0,0 0 0,1 0 0,-1 0 0,1-1 0,1 1 0,-1 0 0,1-1 0,0 1 0,0-1 0,1 0 0,-1 1 0,1-1 0,0 0 0,1-1 0,-1 1 0,1-1 0,4 5 0,-4-6-83,0-1 0,0 0 0,0 1 1,0-1-1,0-1 0,1 1 0,-1-1 1,0 1-1,1-1 0,-1 0 0,1-1 1,-1 1-1,1-1 0,0 0 0,-1 0 1,1 0-1,-1-1 0,1 0 0,-1 0 1,1 0-1,-1 0 0,1-1 0,-1 1 1,0-1-1,0 0 0,7-5 0,-2 0-22,0 1-1,-1-1 0,0-1 0,0 1 0,-1-2 0,0 1 0,0-1 0,-1 0 0,0 0 0,0 0 0,-1-1 0,-1 0 0,1 0 0,-2 0 0,1-1 0,-2 1 0,1-1 0,-1 0 0,-1 0 0,0 0 0,-1-19 0,0 29 136,0 20 611,-1 59-422,0-8 62,12 122-1,-7-168-159,-1 0 1,-1 1-1,-1-1 1,-1 1-1,-7 44 1,6-63-214,0 0 1,0 1-1,-1-1 0,0 0 0,0 0 1,-1-1-1,1 1 0,-1 0 1,-1-1-1,1 0 0,-1 0 1,0 0-1,0 0 0,0 0 1,-1-1-1,1 0 0,-1 0 1,0 0-1,0 0 0,-1-1 1,1 0-1,-1 0 0,0 0 0,1-1 1,-1 0-1,0 0 0,-12 2 1,10-3-126,1 0 1,0 0-1,0-1 1,0 0-1,-1 0 1,1-1 0,0 0-1,0 0 1,0-1-1,0 1 1,0-2-1,-10-3 1,13 4-222,1 0 1,0-1-1,-1 1 0,1-1 1,0 1-1,1-1 0,-1 0 1,0 0-1,1 0 1,0 0-1,-1 0 0,1-1 1,1 1-1,-1-1 1,0 1-1,1-1 0,0 0 1,0 0-1,0 1 1,0-1-1,0 0 0,1 0 1,0 0-1,0-5 1,1-21-4165,6 1-1443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1.276"/>
    </inkml:context>
    <inkml:brush xml:id="br0">
      <inkml:brushProperty name="width" value="0.05" units="cm"/>
      <inkml:brushProperty name="height" value="0.05" units="cm"/>
      <inkml:brushProperty name="color" value="#CC0066"/>
    </inkml:brush>
  </inkml:definitions>
  <inkml:trace contextRef="#ctx0" brushRef="#br0">54 1 10901,'0'0'7395,"6"0"-6658,-4 1-660,0-1 1,-1 0 0,1 1-1,0-1 1,0 1 0,0-1-1,-1 1 1,1 0 0,0-1 0,-1 1-1,1 0 1,-1 0 0,1 1-1,-1-1 1,1 0 0,-1 0-1,0 1 1,1-1 0,-1 1-1,0-1 1,1 3 0,0 0 124,0 1 1,-1 0-1,0-1 1,0 1 0,0 0-1,0 0 1,-1 0-1,0 9 1,1-5-21,-1 1 0,0-1 0,-1 1 1,0-1-1,0 0 0,-1 1 0,0-1 0,-1 0 0,0 0 0,-1 0 0,1-1 1,-2 1-1,1-1 0,-10 13 0,-10 5 641,19-22-456,1 0-1,0 1 0,-1 0 1,2-1-1,-1 2 1,-5 8-1,9-13-316,-1 1-1,0-1 0,1 1 1,0 0-1,-1 0 0,1-1 1,0 1-1,0 0 0,0 0 1,0-1-1,0 1 1,0 0-1,0 0 0,1-1 1,-1 1-1,1 0 0,-1-1 1,1 1-1,0 0 1,-1-1-1,1 1 0,0-1 1,0 1-1,1 1 0,1-1-3,0 1-1,0 0 0,1-1 0,-1 0 1,0 1-1,1-1 0,-1-1 0,1 1 1,0 0-1,5 0 0,6 2-382,0 0 1,0-2-1,1 0 0,22 0 0,28-6-5790,-22-3-1336,-21 2 548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1.707"/>
    </inkml:context>
    <inkml:brush xml:id="br0">
      <inkml:brushProperty name="width" value="0.05" units="cm"/>
      <inkml:brushProperty name="height" value="0.05" units="cm"/>
      <inkml:brushProperty name="color" value="#CC0066"/>
    </inkml:brush>
  </inkml:definitions>
  <inkml:trace contextRef="#ctx0" brushRef="#br0">0 34 8628,'0'0'12360,"5"0"-11645,54-1 669,32-2 139,-47-7-3553,-5-10-3430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1.992"/>
    </inkml:context>
    <inkml:brush xml:id="br0">
      <inkml:brushProperty name="width" value="0.05" units="cm"/>
      <inkml:brushProperty name="height" value="0.05" units="cm"/>
      <inkml:brushProperty name="color" value="#CC0066"/>
    </inkml:brush>
  </inkml:definitions>
  <inkml:trace contextRef="#ctx0" brushRef="#br0">0 63 10757,'0'0'15831,"128"-9"-14566,-88 7-241,0-5-303,-7 0-465,0 1-192,-11-1-64,-2-2 0,-5 2-721,-5 3-1087,-2-1-1250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5.269"/>
    </inkml:context>
    <inkml:brush xml:id="br0">
      <inkml:brushProperty name="width" value="0.05" units="cm"/>
      <inkml:brushProperty name="height" value="0.05" units="cm"/>
      <inkml:brushProperty name="color" value="#CC0066"/>
    </inkml:brush>
  </inkml:definitions>
  <inkml:trace contextRef="#ctx0" brushRef="#br0">59 206 5923,'0'0'9545,"-5"5"-8285,-24 23 349,12-5 6840,10-160-7163,6 131-1235,1 1 0,1-1 0,-1 1 0,1-1 0,-1 0 1,2 1-1,-1 0 0,0-1 0,1 1 0,0 0 0,1 0 1,3-7-1,-3 8-40,0 1 0,1 0 1,-1 0-1,1 0 0,0 0 0,0 0 1,0 1-1,0 0 0,0 0 1,0 0-1,1 0 0,-1 0 0,1 1 1,-1 0-1,7-1 0,21-3 97,0 2 0,61 1 0,-65 2 6,-27 1-98,0-1 0,0 1 0,0-1 0,0 0 0,1 1 1,-1 0-1,0-1 0,0 1 0,-1 0 0,1-1 0,0 1 0,0 0 1,0 0-1,0 0 0,-1 0 0,1 0 0,0 0 0,-1 0 0,1 0 1,-1 0-1,1 0 0,-1 0 0,0 0 0,1 1 0,-1-1 0,0 0 0,0 0 1,0 0-1,0 0 0,0 1 0,0 0 0,1 50 505,-2-39-366,-1 22 139,-2-1-1,-2 1 1,-1-1-1,-14 38 0,-1 11 137,-3 27-299,-41 151 61,58-250-2412,7-11 1992,1 1-1,-1-1 0,1 0 1,-1 1-1,1-1 0,-1 0 1,1 0-1,-1 0 0,1 0 1,-1 1-1,0-1 1,1 0-1,-1 0 0,1 0 1,-1 0-1,0 0 0,1 0 1,-1-1-1,1 1 0,-1 0 1,0 0-1,1 0 0,-1 0 1,1-1-1,-1 1 1,1 0-1,-1-1 0,1 1 1,-1 0-1,1-1 0,-1 1 1,1 0-1,0-1 0,-1 1 1,1-1-1,0 1 0,-1-1 1,1 1-1,0-1 1,-1 1-1,1-1 0,0 1 1,0-1-1,0 0 0,-1 1 1,1-2-1,-2-15-4885,-1-1-1121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5.517"/>
    </inkml:context>
    <inkml:brush xml:id="br0">
      <inkml:brushProperty name="width" value="0.05" units="cm"/>
      <inkml:brushProperty name="height" value="0.05" units="cm"/>
      <inkml:brushProperty name="color" value="#CC0066"/>
    </inkml:brush>
  </inkml:definitions>
  <inkml:trace contextRef="#ctx0" brushRef="#br0">1 14 10149,'0'0'12328,"16"-1"-10877,168-10 2308,-98 9-10666,-79 3 2385,1 1-1459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56.9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0 178 272,'6'0'13999,"18"-2"-11953,60-13 228,89-5-1,-149 18-2013,123-5 93,30-3-332,-118 5-8,67 4 1,-76 2-39,1-2 0,63-9 0,-5-11-85,-48 8 20,1 2-1,102-3 0,-84 14 90,-1 3 1,92 17-1,19 0 65,-120-15 37,38 1 48,79 10 300,-128-11-286,118-5 0,-73-3-28,348 3 764,-204-9-226,-204 9-609,-1-2 32,0 2 0,0 2 1,0 2-1,-1 2 1,0 1-1,44 14 1,-50-9-11,1-3 0,1-1 0,-1-1 1,45 1-1,157-5 216,-143-4-264,679-13 7,-647 16-35,138-5 15,-190-5 60,55-3 102,338 4-347,-427 5 207,0-2 1,77-18 0,11-2 51,26 16 207,14-1 63,-36 0 200,-9 1 23,-114 6-443,1 0-1,-1-1 1,0-1-1,0 0 1,15-8 0,6-1-118,-7 6-143,1 1 0,0 1 0,1 1 0,-1 2 0,1 0 0,0 2 0,32 4 0,13-3 117,248 18 1075,-300-15-926,0 0-1,0 2 0,-1 0 0,1 1 0,25 14 0,-20-10-28,0 0 0,36 9 0,-52-18-107,-1-1 0,1 1 0,0-1 0,-1-1 0,1 0 0,0 0 0,-1 0 0,1-1 0,-1-1 0,1 0 0,12-4 1,6-2 6,0 1 0,1 0 0,0 3 1,43-3-1,117 7 28,-83 2-32,-66-3-2,0 3 1,64 10-1,22 4 67,-81-12-61,47 10 0,-69-10-10,0-1 0,24-1 0,-28-1-15,0 0-1,0 1 1,0 1-1,19 6 1,-12-3 2,1-1 1,0-1-1,0-1 0,27 0 1,-19-2 27,57 11 0,-55-6 67,50 1-1,-55-5-11,1 0 0,42 11 0,-60-8-66,1 0 0,26 14 1,-31-14-14,0 0 0,1 0 0,-1-1 0,1 0 0,0-1 1,0 0-1,18 2 0,81 3 135,118 4 145,260-12-201,-470 1-56,0 0-1,31 8 1,-49-8-67,1-1 1,-1 1-1,1 0 1,-1-1 0,1 1-1,-1 0 1,0-1-1,1 1 1,-1 0-1,0 0 1,0-1 0,1 1-1,-1 0 1,0 0-1,0-1 1,0 1 0,0 0-1,0 0 1,0 0-1,0-1 1,0 1-1,0 0 1,-1 0 0,1-1-1,0 1 1,0 0-1,-1 0 1,1-1 0,0 1-1,-1 0 1,1-1-1,-1 1 1,1 0 0,-1-1-1,1 1 1,-1-1-1,1 1 1,-1-1-1,0 1 1,0 0 0,-73 49-8661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6.619"/>
    </inkml:context>
    <inkml:brush xml:id="br0">
      <inkml:brushProperty name="width" value="0.05" units="cm"/>
      <inkml:brushProperty name="height" value="0.05" units="cm"/>
      <inkml:brushProperty name="color" value="#CC0066"/>
    </inkml:brush>
  </inkml:definitions>
  <inkml:trace contextRef="#ctx0" brushRef="#br0">39 0 10405,'0'0'14084,"0"9"-12572,0 15-969,0 0 0,-1 0-1,-2 0 1,0 0 0,-2 0 0,-13 42-1,15-60-1560,-3 8 1513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7.258"/>
    </inkml:context>
    <inkml:brush xml:id="br0">
      <inkml:brushProperty name="width" value="0.05" units="cm"/>
      <inkml:brushProperty name="height" value="0.05" units="cm"/>
      <inkml:brushProperty name="color" value="#CC0066"/>
    </inkml:brush>
  </inkml:definitions>
  <inkml:trace contextRef="#ctx0" brushRef="#br0">88 0 11989,'0'0'9234,"-8"20"-8295,-4 6-595,4-9 129,0 0-1,2 0 0,-6 23 0,52-37 1313,22-8-1671,-47 3-80,0 1 1,0 0-1,1 1 0,-1 0 1,17 4-1,-29-3 26,1 0 1,-1 0-1,0 0 0,1 1 1,-1-1-1,0 1 0,0 0 0,0 0 1,0 0-1,0 1 0,-1-1 0,1 1 1,-1-1-1,1 1 0,-1 0 1,0 0-1,0 0 0,0 0 0,-1 0 1,1 0-1,-1 1 0,0-1 1,1 0-1,0 7 0,0 2 211,0 1 1,0 0-1,-1-1 0,-1 1 1,-2 21-1,1-28-207,-1 0 0,0 1 0,0-1-1,-1 0 1,0 0 0,0-1 0,0 1 0,-1 0 0,1-1 0,-1 0 0,-1 0-1,1 0 1,-1-1 0,1 1 0,-1-1 0,-10 6 0,-1 1 62,0 0 1,-1-1-1,-1-1 1,-24 8-1,34-13-121,-1-2 1,0 1-1,-1-1 0,1-1 1,-19 2-1,26-3-140,0 0 0,0 0 0,0 0 0,-1 0 0,1 0 0,0-1 1,0 1-1,0-1 0,0 1 0,-1-1 0,1 0 0,0 0 0,0 0 0,0 0 0,1 0 0,-1 0 1,0-1-1,0 1 0,1 0 0,-1-1 0,1 0 0,-1 1 0,1-1 0,-1 0 0,1 0 0,0 0 1,0 1-1,0-1 0,-1-5 0,-4-39-5532,6 15-1910,0 6-1907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7.543"/>
    </inkml:context>
    <inkml:brush xml:id="br0">
      <inkml:brushProperty name="width" value="0.05" units="cm"/>
      <inkml:brushProperty name="height" value="0.05" units="cm"/>
      <inkml:brushProperty name="color" value="#CC0066"/>
    </inkml:brush>
  </inkml:definitions>
  <inkml:trace contextRef="#ctx0" brushRef="#br0">0 85 13078,'0'0'10290,"29"-5"-8548,213-35 1377,-64 2-2407,-176 37-5,6 1-3867,-3 25-17421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9.323"/>
    </inkml:context>
    <inkml:brush xml:id="br0">
      <inkml:brushProperty name="width" value="0.05" units="cm"/>
      <inkml:brushProperty name="height" value="0.05" units="cm"/>
      <inkml:brushProperty name="color" value="#CC0066"/>
    </inkml:brush>
  </inkml:definitions>
  <inkml:trace contextRef="#ctx0" brushRef="#br0">265 0 5651,'0'0'10853,"-18"8"-9610,-55 24-91,62-26-722,0 0-1,1 1 0,0 0 1,0 0-1,1 1 0,0 1 1,0-1-1,1 1 0,0 1 1,-7 11-1,8-12-117,0 1-102,0 1 1,1 0-1,0 0 0,0 0 1,2 1-1,-1-1 1,1 1-1,1 1 1,0-1-1,1 0 1,0 1-1,1-1 0,0 1 1,1-1-1,1 1 1,3 23-1,-2-31-158,-1 0 0,1-1-1,0 1 1,0 0 0,0-1-1,1 0 1,0 1-1,-1-1 1,2 0 0,-1 0-1,0 0 1,1-1 0,0 1-1,-1-1 1,2 0 0,-1 0-1,0-1 1,0 1 0,1-1-1,-1 0 1,7 2 0,2 2 28,1-1 0,0-1 0,0-1 0,0 0 0,0 0 0,19 0 0,-23-2-57,0-1 0,0 1-1,0-1 1,0-1 0,0 0 0,0-1-1,0 1 1,0-2 0,-1 1 0,1-2-1,-1 1 1,1-1 0,-1-1 0,-1 1-1,1-2 1,0 1 0,-1-1 0,13-12-1,-9 6 1,-1 1-1,-1-1 0,0-1 1,0 0-1,-1-1 0,-1 1 1,11-26-1,-15 30 16,-1-1 1,0 1-1,0-1 1,-1 0-1,0 0 1,-1 0-1,0 0 1,0 0-1,-1 0 1,-1 0-1,0 0 1,0 0-1,-4-15 1,2 19-18,1 0 0,-2 0-1,1 0 1,0 1 0,-1-1 0,0 1 0,0 0 0,-1 0-1,0 1 1,0-1 0,0 1 0,0 0 0,0 0 0,-1 0-1,-6-2 1,2 0-81,0 1-1,0 1 1,0 0-1,-1 0 1,0 1 0,1 0-1,-1 1 1,-14-1-1,21 3-201,-1-1 0,1 1 0,0 1 0,-1-1 0,1 1 0,-1-1 0,1 1 0,0 1 0,0-1 0,0 0 0,0 1 0,0 0-1,0 0 1,-5 3 0,4 0-646,0 0-1,0 0 0,1 0 0,-1 0 1,1 1-1,1 0 0,-1 0 0,-3 8 1,-9 18-5557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9.893"/>
    </inkml:context>
    <inkml:brush xml:id="br0">
      <inkml:brushProperty name="width" value="0.05" units="cm"/>
      <inkml:brushProperty name="height" value="0.05" units="cm"/>
      <inkml:brushProperty name="color" value="#CC0066"/>
    </inkml:brush>
  </inkml:definitions>
  <inkml:trace contextRef="#ctx0" brushRef="#br0">1 0 12070,'0'0'10226,"8"23"-8578,2 12-1067,-1-3 402,2-1 0,19 40 0,-28-67-867,1 1 0,-1-1 0,1 0 1,0 0-1,1 0 0,-1 0 0,1-1 0,-1 1 1,1-1-1,0 0 0,1 0 0,-1 0 0,0 0 1,1-1-1,-1 0 0,7 2 0,-7-3-101,-1 0 0,0 0 0,0 0 0,1-1 0,-1 1 0,1-1 0,-1 0 0,0 0 0,1 0 0,-1-1 0,0 1-1,1-1 1,-1 0 0,0 0 0,1 0 0,-1 0 0,0-1 0,0 1 0,0-1 0,0 0 0,0 1 0,-1-1 0,1-1 0,-1 1 0,4-3 0,68-79 91,-73 83-88,-1 1 0,0 0 1,0 0-1,0 0 0,0-1 0,1 1 0,-1 0 0,0 0 0,0 0 0,0 0 0,1 0 0,-1-1 0,0 1 0,0 0 0,1 0 0,-1 0 0,0 0 0,0 0 1,1 0-1,-1 0 0,0 0 0,0 0 0,1 0 0,-1 0 0,0 0 0,0 0 0,1 0 0,-1 0 0,0 0 0,0 0 0,1 0 0,-1 0 0,0 0 0,0 1 0,1-1 1,-1 0-1,0 0 0,0 0 0,0 0 0,1 1 0,3 12 607,-2 24 282,-2-33-779,0 32-43,-2-1-1,-2-1 0,0 1 1,-11 35-1,10-50-84,1 2 0,1-1 0,0 39 0,6-58-269,1-1-1,0 0 1,-1 0-1,1 0 1,0-1-1,0 0 1,0 1-1,0-1 1,-1-1-1,1 1 1,4-1 0,4-1-5433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16.888"/>
    </inkml:context>
    <inkml:brush xml:id="br0">
      <inkml:brushProperty name="width" value="0.05" units="cm"/>
      <inkml:brushProperty name="height" value="0.05" units="cm"/>
      <inkml:brushProperty name="color" value="#CC0066"/>
    </inkml:brush>
  </inkml:definitions>
  <inkml:trace contextRef="#ctx0" brushRef="#br0">25 1 4114,'0'0'7606,"-5"0"-6688,1 0-1951,-9 2 5392,13-2-4266,0 0 1,0 0 0,1 0-1,-1 0 1,0 0 0,0 1-1,1-1 1,-1 0-1,0 0 1,0 0 0,0 0-1,0 1 1,1-1 0,-1 0-1,0 0 1,0 0-1,0 1 1,0-1 0,0 0-1,1 0 1,-1 0 0,0 1-1,0-1 1,0 0-1,0 0 1,0 1 0,0-1-1,0 0 1,0 0 0,0 1-1,0-1 1,0 0-1,0 0 1,0 1 0,0-1-1,0 0 1,0 0 0,-1 1-1,1-1 1,0 0 0,0 0-1,0 0 1,0 1-1,0-1 1,0 0 0,-1 0-1,1 0 1,0 1 0,0-1-1,0 0 1,-1 0-1,1 0 1,0 0 0,0 0-1,0 0 1,-1 1 0,1-1-1,0 0 1,0 0-1,-1 0 1,1 0 0,0 0-1,0 0 1,-1 0 0,1 0-1,0 0 1,20 10 366,2 0 1,-1-1-1,1-2 1,1 0-1,28 5 1,-33-8-249,180 34 1073,282 17 1,-387-47-989,-53-4-318,64 6 428,0-4 0,129-9 0,-187-4-146,77-21-1,-76 16-15,73-11 0,78 14 280,-156 8-4301,-1 1-4141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17.390"/>
    </inkml:context>
    <inkml:brush xml:id="br0">
      <inkml:brushProperty name="width" value="0.05" units="cm"/>
      <inkml:brushProperty name="height" value="0.05" units="cm"/>
      <inkml:brushProperty name="color" value="#CC0066"/>
    </inkml:brush>
  </inkml:definitions>
  <inkml:trace contextRef="#ctx0" brushRef="#br0">11 13 9524,'0'0'10304,"-4"-3"-9619,-3-3-57,11 2-65,24 5 381,44 13 296,-31-3-816,88 29 601,-118-36-966,0 1 0,1 1 0,-2-1 0,1 2 0,-1 0 0,0 0 0,0 0 0,12 14 0,-19-18-3,0 1 0,-1 0 1,1 0-1,-1 0 0,0 0 1,-1 1-1,1-1 0,-1 1 1,1-1-1,-1 0 0,0 1 1,-1 0-1,1-1 0,-1 1 1,0 0-1,0-1 0,-1 1 1,1-1-1,-1 1 0,0-1 1,0 1-1,-1-1 0,-3 9 1,-2 4 268,-1-1 1,-1 1 0,-1-1-1,-16 20 1,0 0 103,2-6 131,-25 44 1,48-72-633,0-1 0,0 0 0,1 0 0,-1 1-1,0-1 1,1 0 0,-1 1 0,1-1 0,-1 1 0,1-1 0,0 1 0,0-1 0,-1 1 0,1-1 0,0 1 0,1-1 0,-1 1-1,0-1 1,0 1 0,0-1 0,1 0 0,-1 1 0,1-1 0,-1 1 0,1-1 0,0 0 0,0 1 0,-1-1 0,1 0-1,0 0 1,1 1 0,3 2-693,-1-1-1,1 1 0,0-1 0,0-1 1,0 1-1,9 2 0,8 5-2273,15 11-6953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19.325"/>
    </inkml:context>
    <inkml:brush xml:id="br0">
      <inkml:brushProperty name="width" value="0.05" units="cm"/>
      <inkml:brushProperty name="height" value="0.05" units="cm"/>
      <inkml:brushProperty name="color" value="#CC0066"/>
    </inkml:brush>
  </inkml:definitions>
  <inkml:trace contextRef="#ctx0" brushRef="#br0">32 124 10373,'0'0'9132,"-4"-4"-8230,1 0-614,0 1 0,0-1 0,0 0 0,1-1 0,0 1 0,0 0 0,-3-8 0,4 10-224,1 1-1,-1-1 1,1 1 0,-1-1 0,1 0 0,-1 0 0,1 1 0,0-1 0,0 0 0,0 0 0,0 1 0,0-1 0,0 0 0,1 0 0,-1 1 0,0-1 0,1 0 0,0 1 0,-1-1 0,1 1 0,0-1 0,0 0 0,-1 1 0,1 0 0,1-1 0,-1 1 0,0 0 0,0-1 0,3-1 0,6-2 30,-1 1 1,1 0-1,0 0 0,0 1 1,1 1-1,-1 0 0,1 0 0,12 0 1,-5 1 284,1 0 1,0 2-1,33 4 0,-48-4-316,-1 0-1,0 0 1,0 1-1,0-1 0,-1 1 1,1-1-1,0 1 0,0 0 1,-1 0-1,1 0 1,-1 0-1,0 1 0,0-1 1,0 1-1,0-1 1,0 1-1,0 0 0,-1 0 1,1-1-1,-1 1 1,0 0-1,0 1 0,0-1 1,0 0-1,0 0 1,0 5-1,1 12 309,0-1 1,-1 1-1,-2 25 0,0-18-70,1-14-195,-1 0 0,-1 0 0,0-1 0,-1 1 0,0 0 0,-1-1 0,-6 16 0,-7 7 187,-23 36 0,28-53-282,1 1 0,0 1 0,2 0 0,0 0-1,1 1 1,1-1 0,-6 33 0,12-41-959,-4-55-29436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19.541"/>
    </inkml:context>
    <inkml:brush xml:id="br0">
      <inkml:brushProperty name="width" value="0.05" units="cm"/>
      <inkml:brushProperty name="height" value="0.05" units="cm"/>
      <inkml:brushProperty name="color" value="#CC0066"/>
    </inkml:brush>
  </inkml:definitions>
  <inkml:trace contextRef="#ctx0" brushRef="#br0">1 12 10325,'0'0'13158,"128"-11"-12406,-96 17-432,1 1-240,-5 0-80,-6 0-48,-4 0-912,-3 2-737,0 4-864,-5-4-1297,0 2-1392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19.795"/>
    </inkml:context>
    <inkml:brush xml:id="br0">
      <inkml:brushProperty name="width" value="0.05" units="cm"/>
      <inkml:brushProperty name="height" value="0.05" units="cm"/>
      <inkml:brushProperty name="color" value="#CC0066"/>
    </inkml:brush>
  </inkml:definitions>
  <inkml:trace contextRef="#ctx0" brushRef="#br0">36 1 11237,'0'0'10229,"0"133"-9013,-3-110-175,-2-5-513,-2-3-208,2-1-240,0-5-80,2-5-64,-2-1-400,3-1-688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09.030"/>
    </inkml:context>
    <inkml:brush xml:id="br0">
      <inkml:brushProperty name="width" value="0.05" units="cm"/>
      <inkml:brushProperty name="height" value="0.05" units="cm"/>
      <inkml:brushProperty name="color" value="#E71224"/>
    </inkml:brush>
  </inkml:definitions>
  <inkml:trace contextRef="#ctx0" brushRef="#br0">96 88 2401,'0'0'4973,"-7"-43"-2748,-1-1 1302,5 273 1387,1 13-4804,0-209-103,-2-1 0,-10 48 0,5-19-12,2 0-1,3 1 1,6 97-1,1-42 25,-3 545 64,14-449 206,-5-111-92,3 54 349,-13 233 1,-3-359-477,-1-1 0,-14 46 0,10-46 7,1 1 0,-4 44 0,2 295 209,10-302-226,1-54-40,1-1-1,0 1 0,6 20 0,5 31 32,-8 188 70,-6-173-145,-1 526 280,-11-599-5251,-9 4-2464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0.395"/>
    </inkml:context>
    <inkml:brush xml:id="br0">
      <inkml:brushProperty name="width" value="0.05" units="cm"/>
      <inkml:brushProperty name="height" value="0.05" units="cm"/>
      <inkml:brushProperty name="color" value="#CC0066"/>
    </inkml:brush>
  </inkml:definitions>
  <inkml:trace contextRef="#ctx0" brushRef="#br0">1 1 8468,'0'0'9698,"4"3"-8298,-1-1-1129,0 1 0,-1 0-1,1 0 1,-1 0 0,0 0 0,0 0-1,0 0 1,2 7 0,-2-6-130,0 0 0,0 0 0,0 0 0,0-1 0,1 1 0,-1 0 1,1-1-1,0 0 0,0 0 0,0 0 0,6 4 0,0-3-138,-1-1-1,1 0 1,0-1-1,-1 0 1,1 0-1,0-1 1,0 0-1,13-1 1,-10 0 15,0 1 1,0 0-1,21 6 1,-29-6-16,0 1 0,0-1 1,0 1-1,0 0 0,-1 0 1,1 1-1,0-1 1,-1 1-1,0 0 0,1-1 1,-1 2-1,0-1 0,-1 0 1,5 6-1,-3-2 135,-1-1 1,1 1-1,-1 0 1,-1 0-1,1 0 1,-1 0-1,0 0 0,-1 1 1,0-1-1,0 0 1,-1 1-1,1-1 1,-2 1-1,1-1 1,-1 1-1,0-1 0,-1 0 1,1 1-1,-1-1 1,-1 0-1,0 0 1,0 0-1,0-1 1,0 1-1,-1-1 0,-1 0 1,-5 7-1,3-5-137,0-1 0,-1 0-1,0 0 1,-1-1-1,1 0 1,-1-1 0,0 0-1,0 0 1,-1-1-1,0 0 1,1 0-1,-1-1 1,0-1 0,-1 0-1,1 0 1,0-1-1,-18 0 1,26-1-175,0 0 0,0-1-1,0 1 1,1-1 0,-1 1 0,0-1 0,0 1-1,1-1 1,-1 0 0,0 0 0,1 0-1,-1 0 1,1 0 0,-1-1 0,1 1 0,-1 0-1,1-1 1,0 1 0,0-1 0,0 1 0,0-1-1,0 1 1,0-1 0,0 0 0,0 1-1,1-1 1,-1 0 0,1 0 0,-1-3 0,-2-7-1477,1 0 0,1 0 0,-1-19 0,2 23 302,0-32-5182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0.627"/>
    </inkml:context>
    <inkml:brush xml:id="br0">
      <inkml:brushProperty name="width" value="0.05" units="cm"/>
      <inkml:brushProperty name="height" value="0.05" units="cm"/>
      <inkml:brushProperty name="color" value="#CC0066"/>
    </inkml:brush>
  </inkml:definitions>
  <inkml:trace contextRef="#ctx0" brushRef="#br0">1 3 10837,'0'0'12053,"163"0"-11396,-128 0-193,-3 0-304,-4-3-128,-8 3-32,-5 0-112,-5 0-672,-2 0-913,2 3-1344,-3 8-785,1 2-1281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1.043"/>
    </inkml:context>
    <inkml:brush xml:id="br0">
      <inkml:brushProperty name="width" value="0.05" units="cm"/>
      <inkml:brushProperty name="height" value="0.05" units="cm"/>
      <inkml:brushProperty name="color" value="#CC0066"/>
    </inkml:brush>
  </inkml:definitions>
  <inkml:trace contextRef="#ctx0" brushRef="#br0">177 0 7876,'0'0'11661,"-21"17"-10402,-68 56 24,84-68-1121,0 1 1,0-1-1,0 1 0,1 0 0,0 1 0,0-1 0,0 1 0,1 0 0,0 0 0,0 0 0,1 0 0,0 0 0,0 1 0,1-1 0,0 1 0,-1 8 0,0 3 237,1-14-282,-2 12 231,0 1 0,2-1 0,0 0 0,0 1 0,2-1 0,3 26 0,-2-41-338,-1 1 0,1-1 0,-1 0 0,1 0 0,0-1-1,0 1 1,-1 0 0,1-1 0,0 1 0,1-1 0,-1 1 0,0-1 0,0 0 0,0 0 0,1 0-1,-1 0 1,1-1 0,-1 1 0,1-1 0,-1 1 0,1-1 0,-1 0 0,1 0 0,-1 0 0,4 0-1,0 0-7,0 0 0,0-1 0,-1 1 0,1-1 0,0 0-1,-1-1 1,1 1 0,0-1 0,-1 0 0,8-4 0,-6 0-4,0 0 1,-1-1-1,0 0 1,0 0-1,0 0 1,-1-1 0,0 0-1,0 0 1,-1 0-1,0 0 1,-1-1-1,0 1 1,0-1 0,-1 0-1,2-9 1,-1-2-224,0 0-1,-1 0 1,-2 0 0,0-1 0,-5-36 0,5 55 79,0-1 0,-1 1-1,0 0 1,1-1 0,-1 1 0,0 0 0,0 0 0,0 0 0,0 0 0,-1 0 0,1 0 0,-1 0 0,1 0 0,-1 1 0,1-1 0,-1 1 0,0-1 0,0 1 0,0-1 0,-4-1 0,4 2-370,0 0-1,0 1 0,-1-1 1,1 0-1,0 1 1,-1 0-1,1-1 1,0 1-1,-1 0 1,1 0-1,0 1 1,-1-1-1,-3 1 1,-7 5-4799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1.481"/>
    </inkml:context>
    <inkml:brush xml:id="br0">
      <inkml:brushProperty name="width" value="0.05" units="cm"/>
      <inkml:brushProperty name="height" value="0.05" units="cm"/>
      <inkml:brushProperty name="color" value="#CC0066"/>
    </inkml:brush>
  </inkml:definitions>
  <inkml:trace contextRef="#ctx0" brushRef="#br0">42 0 10037,'0'0'8259,"-7"25"-6226,-20 81-613,25-98-1157,0 0 0,1 1 0,0-1 0,0 1 0,0-1 0,1 1 0,1 0 1,0-1-1,0 1 0,4 15 0,-4-22-200,0 1 1,1-1-1,-1 1 1,1-1-1,0 1 1,-1-1-1,1 0 1,0 0-1,0 0 1,1 0-1,-1 0 1,0 0-1,1-1 0,-1 1 1,1-1-1,-1 0 1,1 0-1,0 1 1,-1-2-1,1 1 1,0 0-1,0-1 1,0 1-1,-1-1 1,1 0-1,0 0 1,5 0-1,-3 0-49,0-1 0,0 1 0,1-1 0,-1 0 1,0-1-1,-1 1 0,1-1 0,0 0 0,0 0 0,-1 0 0,1-1 0,-1 0 0,1 1 0,-1-2 0,0 1 0,-1 0 1,1-1-1,4-5 0,1-3-38,1-1-1,-2 0 1,0-1 0,11-25 0,-16 37 7,-1 14 140,-1 17 372,-1-27-440,-2 20 482,0 0-1,-1-1 1,-1 1 0,-1-1 0,-1 0-1,-14 32 1,2-11-112,-2-2 0,-30 47 0,29-60-1685,7-11-3328,8-9 1448,-7 8-4376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2.867"/>
    </inkml:context>
    <inkml:brush xml:id="br0">
      <inkml:brushProperty name="width" value="0.05" units="cm"/>
      <inkml:brushProperty name="height" value="0.05" units="cm"/>
      <inkml:brushProperty name="color" value="#CC0066"/>
    </inkml:brush>
  </inkml:definitions>
  <inkml:trace contextRef="#ctx0" brushRef="#br0">4 134 2769,'0'0'18673,"-4"-1"-18065,4 1-582,0 0-1,0 0 1,1 0-1,-1 0 1,0 0-1,0 0 1,0-1-1,0 1 1,0 0-1,0 0 1,1 0-1,-1 0 1,0 0-1,0 0 1,0 0-1,0 0 1,0-1 0,0 1-1,0 0 1,0 0-1,0 0 1,0 0-1,1 0 1,-1-1-1,0 1 1,0 0-1,0 0 1,0 0-1,0 0 1,0 0-1,0-1 1,0 1-1,0 0 1,0 0-1,0 0 1,0 0-1,-1 0 1,1-1-1,0 1 1,0 0 0,0 0-1,0 0 1,0 0-1,0 0 1,0-1-1,0 1 1,0 0-1,0 0 1,-1 0-1,1 0 1,0 0-1,0 0 1,0 0-1,0 0 1,0-1-1,28-9 1480,57-12 1056,-65 17-2037,311-72 1554,-317 72-2335,0 0-1615,-4 4-3693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3.214"/>
    </inkml:context>
    <inkml:brush xml:id="br0">
      <inkml:brushProperty name="width" value="0.05" units="cm"/>
      <inkml:brushProperty name="height" value="0.05" units="cm"/>
      <inkml:brushProperty name="color" value="#CC0066"/>
    </inkml:brush>
  </inkml:definitions>
  <inkml:trace contextRef="#ctx0" brushRef="#br0">1 156 14231,'0'0'12349,"16"-3"-10951,71-11 198,-1-5 1,85-29-1,-111 22-2076,-40 16-155,0 1 0,1 2 0,-1 0 0,27-5 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1.133"/>
    </inkml:context>
    <inkml:brush xml:id="br0">
      <inkml:brushProperty name="width" value="0.05" units="cm"/>
      <inkml:brushProperty name="height" value="0.05" units="cm"/>
      <inkml:brushProperty name="color" value="#CC0066"/>
    </inkml:brush>
  </inkml:definitions>
  <inkml:trace contextRef="#ctx0" brushRef="#br0">491 87 5491,'0'0'13897,"-1"-10"-6005,-6-14-6511,3 19-1277,0 1-1,-1-1 0,0 1 1,0 1-1,0-1 0,0 1 1,0 0-1,0 0 1,-1 0-1,0 1 0,1 0 1,-1 0-1,0 0 0,-11-1 1,-6 0 216,0 1-1,-38 3 1,27-1-255,25 0-54,1 0 1,-1 1-1,0 0 0,0 1 1,1 0-1,-1 0 1,0 1-1,1 0 1,0 0-1,0 1 1,0 0-1,0 0 1,1 1-1,-1 0 0,1 0 1,1 1-1,-1 0 1,-10 12-1,10-9-3,1 1 0,0 0 1,0 0-1,1 0 0,0 1 0,1 0 0,0 0 0,0 0 0,1 0 0,1 0 0,0 1 0,1-1 0,0 21 0,0-26 2,1 0-1,0 0 1,1 0-1,0 0 0,0 0 1,0 0-1,0-1 0,1 1 1,0 0-1,0 0 0,6 8 1,-5-10 5,0-1 0,0 1 0,1-1 0,0 0 0,-1 1 0,1-2 0,0 1 0,1 0 0,-1-1 0,0 0 0,1 0 0,-1 0 0,1 0 0,0-1 0,5 1 0,2 1-5,1-1 1,0 0-1,0 0 1,0-2-1,0 1 1,0-2-1,0 0 1,0 0-1,-1-1 1,1-1-1,0 0 1,-1-1 0,0 0-1,16-8 1,-19 7-18,-1 1 0,0-1 0,-1-1 1,1 1-1,-1-1 0,0 0 0,0-1 1,-1 0-1,0 0 0,0 0 0,-1-1 0,0 0 1,0 0-1,-1 0 0,0-1 0,0 1 1,-1-1-1,0 0 0,-1 0 0,3-14 1,-4-8-40,11 521 86,-13-475-7,0-1 0,-1 1 0,-1-1-1,0 0 1,-1 1 0,0-2 0,-2 1-1,1 0 1,-2-1 0,0 0 0,0-1 0,-1 1-1,-12 13 1,13-17-12,0 0 0,-1-1 0,-1 0 0,1 0 0,-1-1 0,0 0 0,-1-1 1,0 0-1,0 0 0,0-1 0,0 0 0,-1-1 0,0 0 0,0-1 0,0 0 0,0-1 0,-18 2 0,19-3-95,0-1 0,0-1 1,1 1-1,-1-1 0,0-1 0,1 0 0,-1 0 1,1-1-1,-1 0 0,1-1 0,-9-5 0,13 6-24,0-1 0,0 1 1,1-1-1,-1-1 0,1 1 0,0 0 0,0-1 0,1 0 0,-1 0 0,1 0 0,0-1 0,1 1 0,-1-1 1,1 1-1,0-1 0,0 0 0,1 0 0,-1 0 0,1-8 0,-1 5-893,1-1 0,1 1 1,0-1-1,0 1 0,3-12 0,-2 16 0,0 0 0,0 0 1,1-1-1,0 2 0,0-1 0,4-7 0,20-22-8432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1.949"/>
    </inkml:context>
    <inkml:brush xml:id="br0">
      <inkml:brushProperty name="width" value="0.05" units="cm"/>
      <inkml:brushProperty name="height" value="0.05" units="cm"/>
      <inkml:brushProperty name="color" value="#CC0066"/>
    </inkml:brush>
  </inkml:definitions>
  <inkml:trace contextRef="#ctx0" brushRef="#br0">91 263 6739,'0'0'8441,"-5"-8"-7315,-3-6-654,-10-16 1343,-20-43 0,34 65-1662,1 0-1,0 0 1,0 0 0,1-1-1,0 1 1,0-1 0,1 0-1,0 1 1,0-1-1,1 0 1,2-15 0,-1 23-130,-1 0 0,1-1 0,0 1 0,0 0 0,0 0 0,0-1 0,0 1 0,0 0 0,0 0 0,0 0 0,0 0 0,1 1 0,-1-1 0,0 0 0,1 0 0,-1 1 0,0-1 0,1 1 0,-1-1 0,1 1 0,-1-1 0,1 1 0,-1 0 0,1 0 0,2 0 0,47-1 415,-37 2-255,-1-1-37,-1 1 0,0 0 0,1 1 1,-1 0-1,0 1 0,0 0 0,-1 1 0,21 9 1,-27-10-86,0 0 1,0 0 0,0 0-1,-1 0 1,1 1 0,-1-1 0,0 1-1,0 0 1,-1 0 0,1 1-1,-1-1 1,0 1 0,0 0-1,0 0 1,-1 0 0,1 0-1,-1 0 1,0 0 0,-1 1 0,0-1-1,2 11 1,-2 18 386,-1-1 0,-1 1-1,-2-1 1,-2 0 0,-1 0 0,-16 55 0,4-30-150,-20 84-329,37-141-623,0 0 1,0 0 0,0 0 0,-1 0 0,1-1 0,0 1-1,0 0 1,-1-1 0,1 1 0,-1-1 0,1 0 0,0 1-1,-1-1 1,1 0 0,-1 0 0,1 0 0,-1 0 0,1 0 0,-1 0-1,1 0 1,0 0 0,-1-1 0,1 1 0,-1 0 0,1-1-1,0 0 1,-3-1 0,-6-5-6718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2.172"/>
    </inkml:context>
    <inkml:brush xml:id="br0">
      <inkml:brushProperty name="width" value="0.05" units="cm"/>
      <inkml:brushProperty name="height" value="0.05" units="cm"/>
      <inkml:brushProperty name="color" value="#CC0066"/>
    </inkml:brush>
  </inkml:definitions>
  <inkml:trace contextRef="#ctx0" brushRef="#br0">0 21 224,'0'0'23883,"128"-3"-22842,-98 3-369,1 0-368,-6 0-240,-3 0-64,-2-6-304,-2-1-1121,-3 2-1088,0 5-1793,-5 0-2705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3.358"/>
    </inkml:context>
    <inkml:brush xml:id="br0">
      <inkml:brushProperty name="width" value="0.05" units="cm"/>
      <inkml:brushProperty name="height" value="0.05" units="cm"/>
      <inkml:brushProperty name="color" value="#CC0066"/>
    </inkml:brush>
  </inkml:definitions>
  <inkml:trace contextRef="#ctx0" brushRef="#br0">13 0 7395,'0'0'18203,"0"11"-17266,0-4-1113,-5 122 2043,-3-73-7421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426"/>
    </inkml:context>
    <inkml:brush xml:id="br0">
      <inkml:brushProperty name="width" value="0.05" units="cm"/>
      <inkml:brushProperty name="height" value="0.05" units="cm"/>
      <inkml:brushProperty name="color" value="#E71224"/>
    </inkml:brush>
  </inkml:definitions>
  <inkml:trace contextRef="#ctx0" brushRef="#br0">71 288 7299,'0'0'9052,"-7"-5"-7610,6 5-1401,1 0 0,0 0-1,0 0 1,0 0 0,0-1-1,0 1 1,0 0 0,-1 0-1,1 0 1,0 0 0,0 0-1,0 0 1,0 0 0,-1 0-1,1 0 1,0 0 0,0 0-1,0-1 1,0 1 0,-1 0-1,1 0 1,0 0 0,0 0-1,0 0 1,-1 0 0,1 1-1,0-1 1,0 0 0,0 0 0,0 0-1,-1 0 1,1 0 0,0 0-1,0 0 1,0 0 0,0 0-1,0 0 1,-1 0 0,1 1-1,0-1 1,0 0 0,0 0-1,0 0 1,0 0 0,0 0-1,-1 1 1,1-1 0,0 0-1,0 0 1,0 0 0,0 0-1,0 1 1,0-1 0,0 0 0,2 22 451,1 0 0,1 0 0,1-1 0,1 1 1,1-1-1,12 24 0,3 14-64,4 24 16,-10-30-203,2 0 1,39 77 0,-56-167 470,-15-11-629,-36-86 0,21 62-67,-4-12-12,-68-203-94,96 264 79,1-1 0,1 0 0,1 0-1,2-29 1,0 52 9,0 0 0,0-1 1,0 1-1,0 0 0,1 0 0,-1 0 0,0 0 0,1 0 0,-1 0 0,0 0 0,1 0 1,0 0-1,-1 0 0,1 0 0,0 0 0,-1 1 0,1-1 0,0 0 0,0 0 1,-1 1-1,1-1 0,0 0 0,0 1 0,0-1 0,0 1 0,0-1 0,0 1 1,0-1-1,0 1 0,0 0 0,0 0 0,2-1 0,42 0-49,-30 1 39,7 0 33,-1 1 1,0 1-1,1 1 1,-1 1-1,34 10 1,-49-12-15,0 0 1,-1 0-1,1 0 0,-1 1 1,1 0-1,-1 0 0,0 0 1,0 1-1,0-1 0,-1 1 1,0 1-1,1-1 0,-1 0 1,-1 1-1,1 0 0,-1 0 1,1 0-1,-2 0 0,1 1 1,0-1-1,-1 1 1,0-1-1,0 1 0,-1 0 1,1 7-1,-1 4-57,0 0 0,-2 0 1,0 0-1,0 0 0,-2 0 1,0 0-1,-2 0 0,1-1 1,-2 1-1,0-1 0,-1-1 0,-1 1 1,0-1-1,-1-1 0,0 1 1,-1-1-1,-1-1 0,-12 12 0,20-22-19,1 0-1,-1 0 1,1-1-1,-1 1 1,0-1-1,0 0 1,0 0-1,0 0 1,0 0-1,-1 0 1,1-1-1,0 1 1,-1-1-1,0 0 1,1 0-1,-1 0 1,1-1-1,-6 1 1,8-1-139,4-1 53,7-2 207,0 1 0,0 0 0,1 1 0,-1 0 0,0 0 0,1 1 0,-1 1 0,0-1 0,0 2 0,1-1 0,-1 2 0,0-1 0,0 1 0,-1 1 0,1 0-1,-1 0 1,0 1 0,0 0 0,0 0 0,0 1 0,-1 0 0,12 12 0,-16-14-480,32 36 2143,-21-16-2998,-9-1-5916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4.474"/>
    </inkml:context>
    <inkml:brush xml:id="br0">
      <inkml:brushProperty name="width" value="0.05" units="cm"/>
      <inkml:brushProperty name="height" value="0.05" units="cm"/>
      <inkml:brushProperty name="color" value="#CC0066"/>
    </inkml:brush>
  </inkml:definitions>
  <inkml:trace contextRef="#ctx0" brushRef="#br0">71 105 6259,'0'0'11635,"-5"-7"-10408,3 5-1224,1 1 97,-1-1 1,1 1-1,0 0 0,0-1 1,-1 1-1,1-1 1,0 1-1,0-1 0,1 1 1,-1-1-1,0 0 1,0 1-1,1-1 0,-1 0 1,1 0-1,0 1 1,-1-1-1,1 0 0,0 0 1,0 0-1,0 1 1,0-1-1,0 0 0,1 0 1,-1 0-1,0 1 0,1-1 1,0 0-1,-1 0 1,1 1-1,0-1 0,0 1 1,0-1-1,0 0 1,0 1-1,0 0 0,0-1 1,0 1-1,1 0 1,2-3-1,3 0 149,1 0 0,-1 1 0,1-1 0,0 2 0,0-1 0,0 1 0,0 0 0,0 0-1,0 1 1,1 1 0,-1-1 0,0 1 0,1 1 0,-1-1 0,11 3 0,-17-2-237,-1 0 0,0 0-1,1 0 1,-1 0 0,0 0-1,0 1 1,0-1 0,0 0-1,0 1 1,0-1 0,0 0-1,0 1 1,0-1 0,-1 1-1,1-1 1,-1 1 0,1 0 0,-1-1-1,0 1 1,1-1 0,-1 1-1,0 0 1,0-1 0,0 1-1,0 0 1,0-1 0,-1 3-1,1 2 4,-1 0 0,0 1-1,0-1 1,0 0-1,-1 0 1,-2 7 0,-2-4-77,-1 1 0,0-1 0,0 0 0,-1-1 0,0 0 0,-1 0 0,0-1 0,0 0 0,0 0 0,-1-1 0,0 0 0,-21 8 0,43-16-36,-1 1-1,1 1 1,-1 0 0,15 1 0,10 1 122,-32-2-7,0 0 0,0 0 1,0 0-1,0 1 0,0 0 0,-1 0 0,1 0 0,0 0 0,0 0 1,0 1-1,-1 0 0,1 0 0,-1 0 0,1 0 0,-1 0 0,0 1 0,0-1 1,0 1-1,0 0 0,0 0 0,-1 0 0,0 0 0,1 0 0,-1 1 1,0-1-1,0 1 0,-1-1 0,1 1 0,-1 0 0,0 0 0,0 0 1,0 0-1,1 7 0,-1-2 57,-1 0 0,0-1 0,0 1 0,-1 0-1,0-1 1,0 1 0,-1-1 0,0 1 0,0-1 0,-1 0 0,0 0 0,-1 0 0,0 0 0,-9 13 0,5-10 45,0-1 0,-1-1 0,-1 0 1,1 0-1,-1-1 0,-1 0 0,-12 7 1,18-12-151,0-1 1,0 1 0,0-1-1,-1 1 1,1-1 0,-1-1 0,1 1-1,-1-1 1,0 0 0,0-1 0,1 1-1,-1-1 1,0 0 0,0-1-1,0 1 1,1-1 0,-1 0 0,-9-3-1,12 2-183,0 1 0,0-1 0,0 0 0,0-1 0,1 1 0,-1 0 0,1-1 0,-1 1 0,1-1 0,0 0 0,0 0 0,0 0-1,0 0 1,0 0 0,1 0 0,-2-6 0,-6-33-8886,9 29 1905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5.074"/>
    </inkml:context>
    <inkml:brush xml:id="br0">
      <inkml:brushProperty name="width" value="0.05" units="cm"/>
      <inkml:brushProperty name="height" value="0.05" units="cm"/>
      <inkml:brushProperty name="color" value="#CC0066"/>
    </inkml:brush>
  </inkml:definitions>
  <inkml:trace contextRef="#ctx0" brushRef="#br0">146 0 7523,'0'0'9938,"-14"17"-8361,-44 56 29,55-67-1367,0 0 1,0 0-1,1 0 1,0 0-1,0 0 0,0 1 1,1-1-1,0 1 0,0-1 1,0 1-1,1-1 1,0 1-1,1-1 0,-1 1 1,1-1-1,0 1 0,3 6 1,-3-11-180,1 1 0,0-1 1,0 0-1,0 0 0,0 0 1,0-1-1,0 1 0,0 0 1,0-1-1,1 1 0,-1-1 1,1 0-1,-1 0 0,1 0 1,0 0-1,-1 0 0,1-1 1,0 1-1,-1-1 0,1 0 1,0 0-1,3 0 0,4 1 63,-1-1 0,0 0-1,0 0 1,0-1 0,16-3-1,-22 3-87,0-1 0,0 1 0,0-1 0,0 1 0,0-1 0,0 0 0,-1 0 0,1 0 0,-1 0 0,0-1 0,1 1 0,-1-1 0,0 1 0,0-1 0,0 0 0,-1 0 0,1 0 0,-1 0 0,0 0 0,2-5 0,0-3 57,-1 0 0,0 1 0,-1-1 0,0-21 1,-1 30-88,0 0-1,-1 1 1,1-1 0,-1 1 0,1 0 0,-1-1 0,1 1 0,-1-1 0,0 1 0,0 0 0,0-1 0,0 1 0,0 0 0,0 0 0,0 0 0,0 0 0,0 0 0,0 0 0,-1 0-1,1 0 1,0 0 0,-1 1 0,1-1 0,-1 0 0,1 1 0,-1 0 0,1-1 0,-1 1 0,1 0 0,-1-1 0,-1 1 0,-60-3-385,50 3 127,7 0-124,-1 0 0,1 1 1,-1 0-1,1 0 0,0 0 1,-1 1-1,1 0 1,-8 3-1,8-2-496,1 0-1,0 0 1,1 0 0,-1 1-1,1 0 1,-1 0 0,1 0-1,0 0 1,-5 9 0,-10 17-7101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5.537"/>
    </inkml:context>
    <inkml:brush xml:id="br0">
      <inkml:brushProperty name="width" value="0.05" units="cm"/>
      <inkml:brushProperty name="height" value="0.05" units="cm"/>
      <inkml:brushProperty name="color" value="#CC0066"/>
    </inkml:brush>
  </inkml:definitions>
  <inkml:trace contextRef="#ctx0" brushRef="#br0">563 1 12005,'0'0'7825,"-15"25"-5541,-3 8-1687,-70 106 1535,-94 116 3389,-7-3-4297,175-234-1402,-27 37-670,26-18-5025,15-36 5311,-1 3-2099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5.875"/>
    </inkml:context>
    <inkml:brush xml:id="br0">
      <inkml:brushProperty name="width" value="0.05" units="cm"/>
      <inkml:brushProperty name="height" value="0.05" units="cm"/>
      <inkml:brushProperty name="color" value="#CC0066"/>
    </inkml:brush>
  </inkml:definitions>
  <inkml:trace contextRef="#ctx0" brushRef="#br0">8 36 2049,'0'0'22765,"0"9"-21615,0-9-1149,0 3 99,0 0 0,0 0 0,0 0-1,1 0 1,-1 0 0,1 0 0,-1 0 0,1 0 0,2 4 0,-2-6-49,0 0-1,0 0 1,0 0 0,0 0 0,0 0 0,0 0-1,0 0 1,1-1 0,-1 1 0,0 0 0,0-1-1,1 1 1,-1-1 0,0 1 0,1-1-1,-1 0 1,1 0 0,-1 1 0,0-1 0,1 0-1,-1 0 1,1 0 0,-1 0 0,0-1 0,1 1-1,-1 0 1,0-1 0,1 1 0,-1-1 0,3 0-1,-1 0 2,0 0 0,0 0 0,1-1 0,-1 1 0,0-1-1,0 0 1,0 1 0,0-1 0,-1-1 0,1 1 0,0 0 0,-1-1-1,0 1 1,1-1 0,-1 0 0,0 0 0,-1 1 0,1-1-1,0-1 1,-1 1 0,1 0 0,-1 0 0,0 0 0,0-1 0,-1 1-1,1-1 1,-1 1 0,1-1 0,-1-4 0,-1 7-128,0 1 0,0-1 1,0 0-1,0 1 0,0-1 1,0 1-1,0-1 0,0 1 1,0 0-1,-1-1 0,1 1 0,0 0 1,0 0-1,0-1 0,0 1 1,-1 0-1,1 0 0,0 1 1,0-1-1,0 0 0,-3 1 1,-1-1-445,-34 1-2951,-5 2-2463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4.025"/>
    </inkml:context>
    <inkml:brush xml:id="br0">
      <inkml:brushProperty name="width" value="0.05" units="cm"/>
      <inkml:brushProperty name="height" value="0.05" units="cm"/>
    </inkml:brush>
  </inkml:definitions>
  <inkml:trace contextRef="#ctx0" brushRef="#br0">63 125 3330,'0'0'5149,"5"-18"208,3-19-1756,-8-32 5822,0 87-8806,0 108 1375,-23 183 1,14-227-1846,1 128 0,3-198-20,5-12-322,-1 0-1,1 1 1,-1-1 0,1 0 0,0 0-1,-1 1 1,1-1 0,-1 0 0,1 0-1,-1 0 1,1 0 0,-1 1 0,1-1-1,-1 0 1,0 0 0,1 0 0,-1 0-1,1 0 1,-1 0 0,1 0 0,-1-1-1,1 1 1,-1 0 0,1 0 0,-1 0-1,1 0 1,-1-1 0,1 1 0,-1 0-1,1 0 1,0-1 0,-1 1 0,1 0-1,-1-1 1,1 1 0,0-1 0,-1 1-1,1 0 1,0-1 0,0 1 0,-1-1-1,1 1 1,0-1 0,0 1 0,-1-1-1,1 1 1,0-1 0,0 1 0,0-1-1,0 1 1,0-1 0,-8-43-8988,5 19 3487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4.310"/>
    </inkml:context>
    <inkml:brush xml:id="br0">
      <inkml:brushProperty name="width" value="0.05" units="cm"/>
      <inkml:brushProperty name="height" value="0.05" units="cm"/>
    </inkml:brush>
  </inkml:definitions>
  <inkml:trace contextRef="#ctx0" brushRef="#br0">1 57 4034,'0'0'12998,"13"-1"-11421,257-4 3635,-149 7-6311,-120-2 808,1 0 0,0-1 1,-1 1-1,1 0 0,-1-1 0,0 1 0,1-1 0,-1 0 0,1 1 0,-1-1 0,0 0 0,1 0 0,-1 0 0,0 0 0,0 0 0,0 0 0,0 0 0,0 0 0,0 0 0,0 0 0,1-2 0,9-20-8226,-8 12 793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4.642"/>
    </inkml:context>
    <inkml:brush xml:id="br0">
      <inkml:brushProperty name="width" value="0.05" units="cm"/>
      <inkml:brushProperty name="height" value="0.05" units="cm"/>
    </inkml:brush>
  </inkml:definitions>
  <inkml:trace contextRef="#ctx0" brushRef="#br0">14 1 8772,'0'0'9951,"3"20"-8025,7 50 752,2 99-1,-12-131-1694,-1-1 0,-2 0 0,-12 59 0,-4-7-332,23-103-8918,15-27-1279,-2 14 21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5.228"/>
    </inkml:context>
    <inkml:brush xml:id="br0">
      <inkml:brushProperty name="width" value="0.05" units="cm"/>
      <inkml:brushProperty name="height" value="0.05" units="cm"/>
    </inkml:brush>
  </inkml:definitions>
  <inkml:trace contextRef="#ctx0" brushRef="#br0">1 360 11221,'0'0'10416,"18"-16"-7191,21-26-1421,41-59 0,-58 69-1710,3 1 1,0 1-1,2 1 0,55-46 0,-79 74-266,1-2 70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6.098"/>
    </inkml:context>
    <inkml:brush xml:id="br0">
      <inkml:brushProperty name="width" value="0.05" units="cm"/>
      <inkml:brushProperty name="height" value="0.05" units="cm"/>
    </inkml:brush>
  </inkml:definitions>
  <inkml:trace contextRef="#ctx0" brushRef="#br0">447 27 5827,'0'0'9644,"-3"-2"-8110,-3-2-1049,0 1-1,0 0 1,0 0-1,0 1 0,0 0 1,0 0-1,-1 0 1,1 1-1,-1 0 1,-11-1-1,-77 3 2239,50 0-1877,36 0-777,0 1 0,1-1 0,-1 2 0,1-1 0,-1 1 0,1 0 0,0 1 0,0 0 0,1 0 0,-1 1 0,1 0 1,0 0-1,0 1 0,0 0 0,-10 11 0,8-6 112,-1 0-1,1 0 1,1 1 0,0 0 0,0 0-1,1 1 1,1 0 0,-9 26-1,13-33-126,1 0 0,-1-1-1,1 1 1,1 0 0,-1 0 0,1 0-1,0 0 1,0-1 0,0 1-1,1 0 1,0 0 0,3 9-1,-2-11 3,0-1-1,0 1 1,1 0 0,0 0-1,-1-1 1,1 0 0,0 1-1,1-1 1,-1 0-1,1-1 1,-1 1 0,1-1-1,0 1 1,0-1 0,0 0-1,7 2 1,13 7 102,0-2 1,0-1-1,1 0 0,0-2 1,1-1-1,-1-1 1,50 2-1,8-6-2336,-42 0-2290,0 0-5352,-25 0 2441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6.668"/>
    </inkml:context>
    <inkml:brush xml:id="br0">
      <inkml:brushProperty name="width" value="0.05" units="cm"/>
      <inkml:brushProperty name="height" value="0.05" units="cm"/>
    </inkml:brush>
  </inkml:definitions>
  <inkml:trace contextRef="#ctx0" brushRef="#br0">0 44 8884,'0'0'9717,"10"-3"-8034,40-6 31,1 2 1,0 2-1,73 2 0,-58 3-1322,116-16 0,-177 16-888,2 0-3577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780"/>
    </inkml:context>
    <inkml:brush xml:id="br0">
      <inkml:brushProperty name="width" value="0.05" units="cm"/>
      <inkml:brushProperty name="height" value="0.05" units="cm"/>
      <inkml:brushProperty name="color" value="#E71224"/>
    </inkml:brush>
  </inkml:definitions>
  <inkml:trace contextRef="#ctx0" brushRef="#br0">1 1 2993,'0'0'11614,"9"19"-10438,10 22-241,62 128 4361,-65-139-4339,1 0 1,1-1-1,35 40 1,-46-60-1887,-1 16-11298,-6-8 3365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7.169"/>
    </inkml:context>
    <inkml:brush xml:id="br0">
      <inkml:brushProperty name="width" value="0.05" units="cm"/>
      <inkml:brushProperty name="height" value="0.05" units="cm"/>
    </inkml:brush>
  </inkml:definitions>
  <inkml:trace contextRef="#ctx0" brushRef="#br0">1 99 10293,'0'0'9225,"4"-3"-7720,2-2-1119,0 1 0,0 1 0,1-1 0,0 1 0,-1 0 0,1 1 0,0 0 0,1 0 0,-1 0 0,0 1 0,9-1 0,97-3 1736,-74 5-1507,-11-1-305,116-7 769,-126 6-991,-1-1-1,1-1 0,-1 0 0,0-1 0,32-15 1,-41 15-218,1-1-3430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8.249"/>
    </inkml:context>
    <inkml:brush xml:id="br0">
      <inkml:brushProperty name="width" value="0.05" units="cm"/>
      <inkml:brushProperty name="height" value="0.05" units="cm"/>
    </inkml:brush>
  </inkml:definitions>
  <inkml:trace contextRef="#ctx0" brushRef="#br0">235 57 3874,'0'0'6939,"4"-3"-5296,16-14 873,-19 16-2237,0 1 1,0-1 0,-1 1 0,1-1-1,0 0 1,-1 1 0,1-1 0,-1 0 0,1 0-1,-1 1 1,1-1 0,-1 0 0,0 0 0,1 0-1,-1 0 1,0 0 0,0 0 0,1 1-1,-1-1 1,0 0 0,0 0 0,0 0 0,0 0-1,0 0 1,0 0 0,0 0 0,-1 0 0,1 0-1,0 1 1,-1-1 0,1 0 0,0 0-1,-1 0 1,1 0 0,-1 1 0,0-2 0,-4 0-73,1 1 0,-1 0 1,1 0-1,-1 1 0,0-1 1,1 1-1,-1 0 0,0 1 1,-7 0-1,-4 0 94,7 0-155,-1 0-1,1 0 1,0 1 0,0 1-1,0-1 1,0 1-1,1 1 1,-1-1 0,1 2-1,0-1 1,0 1 0,0 0-1,-7 7 1,10-8-66,-1 0 1,1 1-1,0 0 0,1 0 0,-1 0 1,1 1-1,0 0 0,0-1 1,1 1-1,-1 1 0,1-1 0,1 0 1,-1 1-1,1-1 0,0 1 0,1 0 1,0 0-1,-1 7 0,2-8-2,0-1-1,0 1 1,0 0-1,1-1 1,-1 1-1,2 0 1,-1-1-1,0 1 1,6 10-1,-5-13-34,1 1 0,0-1 0,1 1-1,-1-1 1,1 0 0,-1 0 0,1-1 0,0 1-1,0-1 1,0 1 0,0-1 0,9 2 0,3 2-2,1 0 0,0-2 0,0 0 0,0-1 0,30 2 0,94-6-355,-64 0-1459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8.949"/>
    </inkml:context>
    <inkml:brush xml:id="br0">
      <inkml:brushProperty name="width" value="0.05" units="cm"/>
      <inkml:brushProperty name="height" value="0.05" units="cm"/>
    </inkml:brush>
  </inkml:definitions>
  <inkml:trace contextRef="#ctx0" brushRef="#br0">1 0 9092,'0'0'12160,"10"11"-10604,38 44 222,-22-24-396,2-1-1,0-1 1,35 28-1,14-9-314,-49-32-538,-1 1 1,37 30-1,-64-46-714,1 0-1,-1 0 1,1 0 0,-1 0-1,1 0 1,-1 0-1,1 0 1,-1 0 0,0 0-1,0 0 1,1 0 0,-1 0-1,0 0 1,0 0-1,0 0 1,0 0 0,0 0-1,0 0 1,0 0 0,-1 0-1,1 0 1,0 0 0,-1 0-1,1 0 1,-1 2-1,-12 19-9715,-4 1-2847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9.902"/>
    </inkml:context>
    <inkml:brush xml:id="br0">
      <inkml:brushProperty name="width" value="0.05" units="cm"/>
      <inkml:brushProperty name="height" value="0.05" units="cm"/>
    </inkml:brush>
  </inkml:definitions>
  <inkml:trace contextRef="#ctx0" brushRef="#br0">0 0 5314,'0'0'14514,"0"26"-10438,0 125 318,0 76-1953,1-208-3117,6-49-15933,-7 14 10983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0.102"/>
    </inkml:context>
    <inkml:brush xml:id="br0">
      <inkml:brushProperty name="width" value="0.05" units="cm"/>
      <inkml:brushProperty name="height" value="0.05" units="cm"/>
    </inkml:brush>
  </inkml:definitions>
  <inkml:trace contextRef="#ctx0" brushRef="#br0">0 57 6515,'0'0'12166,"106"-2"-11478,-79 2-320,-2 0-272,-2 0-80,-6 0-16,-2 0-240,-2-4-720,-3-6-785,0-1-1009,-2-2-1311,-1-3-1298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0.372"/>
    </inkml:context>
    <inkml:brush xml:id="br0">
      <inkml:brushProperty name="width" value="0.05" units="cm"/>
      <inkml:brushProperty name="height" value="0.05" units="cm"/>
    </inkml:brush>
  </inkml:definitions>
  <inkml:trace contextRef="#ctx0" brushRef="#br0">70 1 10117,'0'0'10476,"2"21"-8653,-1-13-1612,11 155 3673,-14-149-3578,0 0 0,-1-1 0,-1 1 1,0 0-1,0-1 0,-2 0 0,0 0 0,0-1 1,-1 0-1,0 0 0,-1 0 0,-15 16 0,20-25-309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2.187"/>
    </inkml:context>
    <inkml:brush xml:id="br0">
      <inkml:brushProperty name="width" value="0.05" units="cm"/>
      <inkml:brushProperty name="height" value="0.05" units="cm"/>
    </inkml:brush>
  </inkml:definitions>
  <inkml:trace contextRef="#ctx0" brushRef="#br0">56 1 7860,'0'0'12936,"-4"20"-11170,2-10-1525,-6 25 986,3 0 0,-3 57 0,-2 239 2871,9-360-14116,-9-10 1542,3 19 3463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2.404"/>
    </inkml:context>
    <inkml:brush xml:id="br0">
      <inkml:brushProperty name="width" value="0.05" units="cm"/>
      <inkml:brushProperty name="height" value="0.05" units="cm"/>
    </inkml:brush>
  </inkml:definitions>
  <inkml:trace contextRef="#ctx0" brushRef="#br0">0 60 9188,'0'0'8324,"146"-9"-6979,-116 9-289,-3 0-448,-4 0-271,-3 0-145,-7 0-192,-1 0 0,-4 0-208,-1 0-849,1-3-1088,-1-10-272,1-3-1025,-3-2-1888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2.672"/>
    </inkml:context>
    <inkml:brush xml:id="br0">
      <inkml:brushProperty name="width" value="0.05" units="cm"/>
      <inkml:brushProperty name="height" value="0.05" units="cm"/>
    </inkml:brush>
  </inkml:definitions>
  <inkml:trace contextRef="#ctx0" brushRef="#br0">0 1 9716,'0'0'9637,"3"23"-7980,7 186 3518,-10-186-4559,1-7-298,-1 1 1,-1 0 0,-1 0 0,-4 21-1,4-65-13612,2 5 6102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3.189"/>
    </inkml:context>
    <inkml:brush xml:id="br0">
      <inkml:brushProperty name="width" value="0.05" units="cm"/>
      <inkml:brushProperty name="height" value="0.05" units="cm"/>
    </inkml:brush>
  </inkml:definitions>
  <inkml:trace contextRef="#ctx0" brushRef="#br0">0 290 10517,'0'0'8374,"28"-2"-5794,-15-7-2206,1 0 1,-1-1-1,-1-1 0,0 0 0,0-1 1,-1 0-1,-1 0 0,14-23 0,-2 6-39,3-3-182,-5 6-115,0 0 0,30-27 0,-48 53 786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496"/>
    </inkml:context>
    <inkml:brush xml:id="br0">
      <inkml:brushProperty name="width" value="0.05" units="cm"/>
      <inkml:brushProperty name="height" value="0.05" units="cm"/>
      <inkml:brushProperty name="color" value="#E71224"/>
    </inkml:brush>
  </inkml:definitions>
  <inkml:trace contextRef="#ctx0" brushRef="#br0">1 0 3153,'0'0'16637,"2"15"-15345,7 16-640,1-1 0,1 0 0,2-1 0,21 39 0,-5-14 317,-17-31-749,0 0-1,31 41 0,-40-58-2834,-38 0-18354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3.920"/>
    </inkml:context>
    <inkml:brush xml:id="br0">
      <inkml:brushProperty name="width" value="0.05" units="cm"/>
      <inkml:brushProperty name="height" value="0.05" units="cm"/>
    </inkml:brush>
  </inkml:definitions>
  <inkml:trace contextRef="#ctx0" brushRef="#br0">319 17 4818,'0'0'8890,"-11"-3"-7428,6 2-1502,-3-2 347,1 1 0,-1 0 0,0 0 1,0 1-1,0 0 0,0 0 1,-1 1-1,1 0 0,0 1 0,0-1 1,0 2-1,0-1 0,0 1 1,1 0-1,-1 1 0,-8 3 0,-1 4 8,0 1 0,1 0 0,0 2 0,-28 27 0,39-34-123,-1 1-1,2-1 1,-1 1 0,1 0-1,0 0 1,0 0 0,1 0 0,0 1-1,0 0 1,1-1 0,0 1 0,1 0-1,-1 0 1,1 0 0,1 10-1,-1-14-79,1 0 0,1 1 0,-1-1 0,0 0 0,1 1-1,0-1 1,0 0 0,0 0 0,1 0 0,-1 0-1,1 0 1,0 0 0,4 5 0,0-2 102,1 0 0,0-1 0,0 0 0,0 0 0,12 6 0,-10-6-60,1-1 0,-1 0-1,1 0 1,0-1 0,0-1 0,1 0 0,-1 0 0,1-1 0,12 2 0,49-2-42,-23-3-4015,13-1-9074,-49 2 5499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4.336"/>
    </inkml:context>
    <inkml:brush xml:id="br0">
      <inkml:brushProperty name="width" value="0.05" units="cm"/>
      <inkml:brushProperty name="height" value="0.05" units="cm"/>
    </inkml:brush>
  </inkml:definitions>
  <inkml:trace contextRef="#ctx0" brushRef="#br0">0 32 7828,'0'0'10604,"17"-1"-9126,82-2 225,121-6-212,-216 8-1831,20-5-926,-23 6 929,-1 0 0,1 0 0,-1-1 0,1 1 0,-1 0 0,1-1 1,-1 1-1,0 0 0,1-1 0,-1 1 0,0-1 0,1 1 0,-1-1 0,0 1 0,1-1 0,-1 1 1,0-1-1,0 1 0,0-1 0,0 1 0,1-1 0,-1 1 0,0-1 0,0 0 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4.752"/>
    </inkml:context>
    <inkml:brush xml:id="br0">
      <inkml:brushProperty name="width" value="0.05" units="cm"/>
      <inkml:brushProperty name="height" value="0.05" units="cm"/>
    </inkml:brush>
  </inkml:definitions>
  <inkml:trace contextRef="#ctx0" brushRef="#br0">0 39 10741,'0'0'10479,"12"-2"-8907,121-8 2327,125-15-1475,-242 23-2284,-4 3-4994,-11-1 4316,0 0 0,-1 1 0,1-1 0,0 1 0,0-1 0,-1 0 0,1 1 0,0 0 0,-1-1 0,1 1 0,0-1 0,-1 1 0,1 0 0,-1-1 0,1 1 0,-1 0 1,1-1-1,-1 1 0,1 0 0,-1 0 0,0 0 0,0-1 0,1 1 0,-1 2 0,5 11-8557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5.453"/>
    </inkml:context>
    <inkml:brush xml:id="br0">
      <inkml:brushProperty name="width" value="0.05" units="cm"/>
      <inkml:brushProperty name="height" value="0.05" units="cm"/>
    </inkml:brush>
  </inkml:definitions>
  <inkml:trace contextRef="#ctx0" brushRef="#br0">294 1 3698,'0'0'10407,"-11"0"-8966,3-1-1025,0 1-1,-1 0 1,1 1 0,-1 0 0,1 0-1,0 1 1,0 0 0,0 0 0,0 1 0,0 0-1,0 1 1,-7 4 0,-4 4 385,0 1 0,1 1 1,0 1-1,-23 24 0,35-32-618,0-1 0,1 1 0,0 1 1,0-1-1,1 1 0,0 0 0,0-1 0,1 2 0,0-1 0,1 0 0,-1 1 0,2-1 0,-1 1 0,0 16 0,2-22-134,0-1-1,1 1 0,-1-1 0,1 1 1,-1 0-1,1-1 0,0 1 0,0-1 1,0 1-1,0-1 0,0 0 0,1 1 1,-1-1-1,1 0 0,-1 0 0,1 0 1,0 0-1,0 0 0,0-1 0,2 3 1,2 0 33,1 0 1,-1-1-1,1 0 0,-1 0 1,1 0-1,0-1 1,10 2-1,9 1 29,1-2 0,0 0-1,28-2 1,-43-1-431,1-1-1,-1 0 1,1-1-1,-1 0 1,0-1-1,0 0 1,16-7-1,42-29-8064,-54 28 2593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6.054"/>
    </inkml:context>
    <inkml:brush xml:id="br0">
      <inkml:brushProperty name="width" value="0.05" units="cm"/>
      <inkml:brushProperty name="height" value="0.05" units="cm"/>
    </inkml:brush>
  </inkml:definitions>
  <inkml:trace contextRef="#ctx0" brushRef="#br0">0 184 10117,'0'0'10154,"15"-11"-8711,110-91 1758,-75 54-1995,-40 37-4670,1 0-4231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6.677"/>
    </inkml:context>
    <inkml:brush xml:id="br0">
      <inkml:brushProperty name="width" value="0.05" units="cm"/>
      <inkml:brushProperty name="height" value="0.05" units="cm"/>
    </inkml:brush>
  </inkml:definitions>
  <inkml:trace contextRef="#ctx0" brushRef="#br0">43 1 6675,'0'0'11419,"0"13"-9584,0 39 642,-2 1 0,-11 57-1,4-68-1671,1 1 0,-3 68 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6.877"/>
    </inkml:context>
    <inkml:brush xml:id="br0">
      <inkml:brushProperty name="width" value="0.05" units="cm"/>
      <inkml:brushProperty name="height" value="0.05" units="cm"/>
    </inkml:brush>
  </inkml:definitions>
  <inkml:trace contextRef="#ctx0" brushRef="#br0">1 1 9588,'0'0'12918,"110"0"-12261,-82 0-257,-6 0-288,-2 0-112,-5 0 0,-2 0-672,-5 0-401,-3 0-832,0 0-1568,0 0-769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7.177"/>
    </inkml:context>
    <inkml:brush xml:id="br0">
      <inkml:brushProperty name="width" value="0.05" units="cm"/>
      <inkml:brushProperty name="height" value="0.05" units="cm"/>
    </inkml:brush>
  </inkml:definitions>
  <inkml:trace contextRef="#ctx0" brushRef="#br0">20 0 5539,'0'0'15516,"0"16"-13376,-12 207 4241,5-133-5202,6-70-5191,1 0-4403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14.867"/>
    </inkml:context>
    <inkml:brush xml:id="br0">
      <inkml:brushProperty name="width" value="0.05" units="cm"/>
      <inkml:brushProperty name="height" value="0.05" units="cm"/>
      <inkml:brushProperty name="color" value="#FF0066"/>
    </inkml:brush>
  </inkml:definitions>
  <inkml:trace contextRef="#ctx0" brushRef="#br0">0 0 5603,'0'0'11725,"7"5"-7134,24 18-2782,23 28-486,-3 3-1,-2 3 1,65 96 0,-101-139-1451,6 9 122,-13-10-7915,-26-13-7873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16.754"/>
    </inkml:context>
    <inkml:brush xml:id="br0">
      <inkml:brushProperty name="width" value="0.05" units="cm"/>
      <inkml:brushProperty name="height" value="0.05" units="cm"/>
      <inkml:brushProperty name="color" value="#FF0066"/>
    </inkml:brush>
  </inkml:definitions>
  <inkml:trace contextRef="#ctx0" brushRef="#br0">414 104 4402,'0'0'7598,"-5"-3"-6387,-2-1-848,1 1-1,-1 0 1,-1 0-1,1 1 1,0 0-1,-1 0 1,1 1-1,-1 0 1,0 0-1,1 1 1,-1 0-1,1 0 1,-1 1-1,0 0 0,1 0 1,-1 1-1,-13 4 1,1 0-210,0 1-1,1 1 1,0 1 0,1 0-1,-33 23 1,41-25-55,1 1-1,0 1 0,0-1 1,1 1-1,0 1 0,1 0 1,0 0-1,0 0 1,1 1-1,1-1 0,0 2 1,0-1-1,1 0 0,0 1 1,1 0-1,1 0 1,0 0-1,0 0 0,1 0 1,1 1-1,0 12 0,0-21-35,-1 2 23,1-1 0,0 1 0,0 0 0,0-1 0,0 1 0,1-1 0,0 1 1,0 0-1,1-1 0,-1 0 0,1 1 0,0-1 0,1 0 0,-1 0 0,1 0 0,0 0 1,0-1-1,0 1 0,6 5 0,-2-4 24,-1-1 1,1 0-1,0 0 0,0 0 1,1-1-1,-1 0 0,1-1 1,0 1-1,0-2 0,0 1 1,17 2-1,-13-3-87,0 0-1,1-1 1,-1-1 0,1 0 0,-1 0-1,1-2 1,20-3 0,-18-1 7,-1 0 0,0-1 0,-1-1-1,0 0 1,0-1 0,18-15 0,2-1-7,-11 8-68,0 0 1,-1-2-1,-1-1 1,0-1-1,-2 0 0,19-29 1,-25 33-52,-1-1-1,-1 0 1,-1-1 0,-1 0 0,0-1 0,-1 1-1,-2-1 1,0-1 0,3-22 0,-8 40 59,2-6-51,-1 1 0,-1-1 0,1 0 0,-1 0 0,-1 1 0,0-1 0,-4-16 0,4 24 73,0 0 0,0 0-1,0 0 1,0 0 0,0 1 0,-1-1-1,1 0 1,0 1 0,0 0 0,-1-1-1,1 1 1,-1-1 0,1 1 0,0 0-1,-1 0 1,1 0 0,0 0 0,-1 0-1,1 0 1,-1 0 0,1 1 0,0-1-1,-1 0 1,1 1 0,-2 0 0,-31 15-234,23-6 258,1 0 0,1 1-1,0 0 1,1 0 0,0 1 0,0 0 0,1 1 0,-9 23 0,3 1 101,-14 71 0,15-53-41,9-44 3,1 1 0,0-1-1,1 1 1,0 0 0,1-1 0,0 1-1,1 0 1,3 14 0,-4-23-41,1 1 1,0-1-1,0 0 0,0 0 1,0 0-1,1 1 1,0-1-1,-1-1 0,1 1 1,0 0-1,0 0 0,0-1 1,1 1-1,-1-1 1,1 1-1,-1-1 0,1 0 1,0 0-1,0 0 0,-1-1 1,2 1-1,-1-1 1,0 1-1,0-1 0,0 0 1,0 0-1,1-1 0,-1 1 1,1-1-1,-1 1 1,6-1-1,8 0-119,1 0-1,-1-1 1,0-1 0,0 0-1,0-1 1,-1-1-1,26-9 1,-34 10-276,54-18-6945,-42 18 920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766"/>
    </inkml:context>
    <inkml:brush xml:id="br0">
      <inkml:brushProperty name="width" value="0.05" units="cm"/>
      <inkml:brushProperty name="height" value="0.05" units="cm"/>
      <inkml:brushProperty name="color" value="#E71224"/>
    </inkml:brush>
  </inkml:definitions>
  <inkml:trace contextRef="#ctx0" brushRef="#br0">0 259 10501,'0'0'9812,"18"-9"-8587,222-149 3046,-183 104-3697,-18 16-5275,-39 65-13683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17.971"/>
    </inkml:context>
    <inkml:brush xml:id="br0">
      <inkml:brushProperty name="width" value="0.05" units="cm"/>
      <inkml:brushProperty name="height" value="0.05" units="cm"/>
      <inkml:brushProperty name="color" value="#FF0066"/>
    </inkml:brush>
  </inkml:definitions>
  <inkml:trace contextRef="#ctx0" brushRef="#br0">1 447 8452,'0'0'7633,"5"-27"-4453,15-14-1561,1 0 0,43-59-1,-27 50-1356,3 2 0,2 2 0,49-43 0,-83 85-2735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19.541"/>
    </inkml:context>
    <inkml:brush xml:id="br0">
      <inkml:brushProperty name="width" value="0.05" units="cm"/>
      <inkml:brushProperty name="height" value="0.05" units="cm"/>
      <inkml:brushProperty name="color" value="#FF0066"/>
    </inkml:brush>
  </inkml:definitions>
  <inkml:trace contextRef="#ctx0" brushRef="#br0">323 9 6819,'0'0'5931,"-13"0"-5307,-2-2-456,11 2-106,-1-1 0,0 0 0,0 1 0,0 0 1,0 0-1,0 0 0,0 1 0,0 0 1,-9 2-1,1 2 205,0 1 0,0 0 0,1 1 0,0 1 0,0-1 0,0 2 0,1 0 0,-17 18 0,12-11 152,1 1 0,1 0 0,1 1 0,-21 37 0,30-45-317,1 0 1,0 1-1,0 0 0,1-1 1,1 1-1,0 0 0,0 0 1,1 0-1,2 18 0,-1 6 489,-1-32-541,1 0 0,-1 1 0,1-1-1,0 0 1,0 0 0,0-1 0,1 1 0,-1 0 0,1 0 0,-1 0-1,1-1 1,0 1 0,0-1 0,0 0 0,0 1 0,1-1 0,-1 0 0,0 0-1,1 0 1,0-1 0,-1 1 0,1-1 0,0 1 0,0-1 0,0 0 0,0 0-1,0 0 1,5 0 0,6 3 78,1-1-1,-1 0 1,1-2-1,23 1 1,-20-3-111,0-1 0,1 0 0,-1-2 0,0 0 1,-1-1-1,1-1 0,-1 0 0,0-1 1,0-1-1,19-13 0,-7 4-76,0-2 1,-2-1-1,0 0 0,-1-3 1,-2 0-1,0-1 0,-1-1 0,-2-1 1,27-43-1,-43 60 27,-1 0 0,0 0-1,-1-1 1,0 1 0,0-1 0,-1 1-1,0-1 1,-1 0 0,0 0-1,0-15 1,-44 23-237,38 3 271,1-1 1,0 1 0,-1 1-1,1-1 1,0 0-1,0 1 1,0 0 0,0 0-1,0 0 1,0 0-1,0 1 1,1 0 0,-1 0-1,1 0 1,0 0-1,0 0 1,0 0 0,-4 7-1,-1 0 37,1 1-1,0 1 1,1-1-1,0 1 0,-5 14 1,2 1 159,0 1 0,2-1-1,1 1 1,2 1 0,0-1 0,1 40 0,2-63-117,1 0 0,1-1 1,-1 1-1,0-1 1,1 1-1,0-1 0,0 1 1,1-1-1,-1 1 0,1-1 1,0 0-1,0 0 1,0 0-1,1 0 0,-1 0 1,1 0-1,0-1 1,0 1-1,0-1 0,0 0 1,1 0-1,0 0 1,6 4-1,-1-3-77,1 0 0,0 0 1,0-1-1,0-1 0,0 1 0,0-2 0,0 1 1,1-1-1,16-1 0,65-5-1777,-33-8-2393,-23 1-1095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20.716"/>
    </inkml:context>
    <inkml:brush xml:id="br0">
      <inkml:brushProperty name="width" value="0.05" units="cm"/>
      <inkml:brushProperty name="height" value="0.05" units="cm"/>
      <inkml:brushProperty name="color" value="#FF0066"/>
    </inkml:brush>
  </inkml:definitions>
  <inkml:trace contextRef="#ctx0" brushRef="#br0">1 0 8628,'0'0'8364,"1"9"-7137,0-4-1049,0 0 0,0 0-1,0 0 1,1-1 0,0 1 0,0-1 0,0 1 0,0-1-1,1 1 1,0-1 0,0 0 0,0 0 0,0-1-1,0 1 1,1-1 0,0 1 0,0-1 0,0 0-1,7 4 1,33 25 1410,-29-20-1347,1 0 0,0-1 0,1-1 1,20 10-1,-25-17-582,0 3-3286,-10 6-4843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22.468"/>
    </inkml:context>
    <inkml:brush xml:id="br0">
      <inkml:brushProperty name="width" value="0.05" units="cm"/>
      <inkml:brushProperty name="height" value="0.05" units="cm"/>
      <inkml:brushProperty name="color" value="#FF0066"/>
    </inkml:brush>
  </inkml:definitions>
  <inkml:trace contextRef="#ctx0" brushRef="#br0">395 20 5442,'0'0'6950,"-10"-4"-5875,2 1-807,0 1-1,-1-1 0,1 1 0,0 1 0,-1-1 0,0 1 0,1 1 0,-1 0 0,1 0 1,-1 1-1,0 0 0,1 0 0,0 1 0,-1 0 0,1 1 0,-13 5 0,1 3-46,2 1-1,-1 1 1,1 0-1,1 1 0,0 1 1,2 1-1,-20 23 1,27-28-64,0 0 1,1 1 0,0 0 0,1 0 0,0 0-1,0 1 1,2 0 0,0 0 0,0 0 0,1 1-1,1-1 1,0 1 0,0 15 0,2-25-84,0 0 1,0 1-1,1-1 0,0 0 1,-1 0-1,2 0 1,-1 1-1,0-1 1,1 0-1,0-1 1,-1 1-1,2 0 0,-1 0 1,0-1-1,1 1 1,-1-1-1,1 0 1,0 0-1,0 0 1,1 0-1,-1 0 0,1-1 1,-1 0-1,1 1 1,0-1-1,-1-1 1,1 1-1,7 2 0,1-1 12,1 0 0,0 0 0,0-1 0,0-1 0,0 0 0,1-1 0,-1-1 0,17-2 0,-19 0-62,1-1-1,-1 0 1,0-1 0,0-1 0,0 0 0,-1 0-1,0-1 1,0 0 0,15-15 0,28-18 18,-20 18-53,-2-2-1,0-1 1,-2-2 0,33-37 0,-58 59-5,0-1 0,0 1-1,-1-1 1,0 0 0,0 0 0,-1 0 0,1 0 0,-1 0 0,-1 0-1,1-1 1,0-7 0,3-85-169,-5 99 153,-16-1-146,9 1 114,0 0 0,0 0-1,0 1 1,0 0 0,-12 2 0,15-1 51,1-1 0,0 1 1,0 0-1,0 0 1,0 0-1,0 0 0,1 0 1,-1 0-1,1 1 1,-1 0-1,1-1 0,0 1 1,0 0-1,-3 6 1,-21 37 93,2 1 1,-31 91 0,53-132 4,0 0-1,0 0 1,1 1-1,-1-1 1,2 1-1,-1 0 1,1-1-1,0 1 1,0-1-1,1 1 1,0-1 0,0 1-1,0-1 1,1 1-1,4 10 1,-4-13-55,1-1 1,-1 1 0,1-1 0,0 1 0,0-1-1,0 0 1,0 0 0,0-1 0,1 1 0,-1 0-1,1-1 1,0 0 0,-1 0 0,1 0 0,0 0-1,1-1 1,-1 0 0,0 0 0,0 0 0,0 0 0,1 0-1,-1-1 1,0 0 0,7 0 0,89-3-4155,-68 2 130,-4 0-2365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23.901"/>
    </inkml:context>
    <inkml:brush xml:id="br0">
      <inkml:brushProperty name="width" value="0.05" units="cm"/>
      <inkml:brushProperty name="height" value="0.05" units="cm"/>
      <inkml:brushProperty name="color" value="#FF0066"/>
    </inkml:brush>
  </inkml:definitions>
  <inkml:trace contextRef="#ctx0" brushRef="#br0">8 0 6707,'-6'6'16867,"4"0"-17625,3 8 1193,0-1 0,1 0 1,0 0-1,1-1 0,1 1 1,8 21-1,39 71 528,-33-73-454,-14-24-396,1-1 0,0 0 0,0 0-1,1 0 1,-1 0 0,12 8 0,-17-13-185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25.526"/>
    </inkml:context>
    <inkml:brush xml:id="br0">
      <inkml:brushProperty name="width" value="0.05" units="cm"/>
      <inkml:brushProperty name="height" value="0.05" units="cm"/>
      <inkml:brushProperty name="color" value="#FF0066"/>
    </inkml:brush>
  </inkml:definitions>
  <inkml:trace contextRef="#ctx0" brushRef="#br0">343 42 304,'0'0'10864,"-17"-2"-9693,-149-7 3452,161 10-4508,-1 0 0,0 0 0,1 1-1,-1-1 1,1 1 0,-1 0 0,1 1-1,0 0 1,0-1 0,0 2-1,0-1 1,1 0 0,-1 1 0,1 0-1,0 0 1,0 0 0,0 1 0,-4 7-1,0-2 173,1 1 0,0 0 1,1 0-1,0 1 0,1 0 0,0 0 0,-4 17 0,6-16-118,1 0 0,0 0 0,1 0 0,0 0 0,1 0 0,0 0 0,4 21 0,-3-29-102,1 1-1,-1-1 1,1 0 0,0 0-1,0 0 1,0 0 0,1 0 0,0-1-1,0 1 1,0-1 0,0 0 0,1 1-1,0-1 1,0-1 0,0 1 0,0-1-1,0 0 1,1 0 0,-1 0 0,8 3-1,3 0 10,1-2 0,-1 0 0,1-1 0,-1-1 0,1 0 0,0-1 0,0 0 0,21-3 0,1 1-50,-27 0-19,-1-1-1,1-1 1,0 1-1,-1-2 1,1 0-1,-1 0 1,0-1 0,0 0-1,12-9 1,26-11 39,-27 14-61,0-1 0,-1-1 0,-1-1 0,0 0 0,-1-1-1,0-1 1,-1-1 0,-1-1 0,-1 0 0,-1-1 0,22-36 0,-32 45-57,0-1 1,0 0 0,-1 1-1,0-1 1,-1-1-1,-1 1 1,1 0 0,-2 0-1,-1-22 1,1 25 40,-3 6 6,-1 1 0,1 0 0,-1 0 0,0 0 0,1 1 0,-1-1 0,0 1 0,0 0 0,1 0 0,-1 0 0,-4 1-1,1 0 37,2-1 0,0 1 0,0 0 0,0 0 0,0 1 0,0-1 0,0 1 0,0 0 0,0 1 1,1-1-1,-1 1 0,1 0 0,0 0 0,0 0 0,0 1 0,0-1 0,0 1 0,1 0 1,0 0-1,-5 7 0,-7 12 147,2 0 0,-18 40 1,19-37-101,3-9 26,2 0 1,1 1-1,0 0 1,1 0-1,1 1 0,0-1 1,2 1-1,0 0 1,1 0-1,1 0 1,4 32-1,-4-49-68,1-1-1,-1 0 1,1 1-1,0-1 1,0 1-1,-1-1 0,1 0 1,0 1-1,0-1 1,0 0-1,0 0 1,1 0-1,-1 0 0,0 0 1,0 0-1,1 0 1,-1 0-1,1-1 1,-1 1-1,0 0 0,1-1 1,-1 1-1,1-1 1,0 1-1,-1-1 1,1 0-1,1 0 0,52 2 383,-41-3-291,38 2 261,-21 1-363,1-2 1,0-2-1,47-8 0,-64 5-1568,-7-3-2458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2.613"/>
    </inkml:context>
    <inkml:brush xml:id="br0">
      <inkml:brushProperty name="width" value="0.05" units="cm"/>
      <inkml:brushProperty name="height" value="0.05" units="cm"/>
    </inkml:brush>
  </inkml:definitions>
  <inkml:trace contextRef="#ctx0" brushRef="#br0">0 10 4290,'0'0'9132,"0"-9"-1000,0 42-7351,15 419 4040,-12-337-4316,-3-102-6039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2.983"/>
    </inkml:context>
    <inkml:brush xml:id="br0">
      <inkml:brushProperty name="width" value="0.05" units="cm"/>
      <inkml:brushProperty name="height" value="0.05" units="cm"/>
    </inkml:brush>
  </inkml:definitions>
  <inkml:trace contextRef="#ctx0" brushRef="#br0">0 147 7892,'0'0'8940,"13"-5"-7569,114-31 2230,3 0-2032,-41 2-2726,-20 7-8293,-58 23 6088,-3-1-551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3.368"/>
    </inkml:context>
    <inkml:brush xml:id="br0">
      <inkml:brushProperty name="width" value="0.05" units="cm"/>
      <inkml:brushProperty name="height" value="0.05" units="cm"/>
    </inkml:brush>
  </inkml:definitions>
  <inkml:trace contextRef="#ctx0" brushRef="#br0">8 0 8548,'0'0'8767,"-1"26"-7135,-5 196 2173,21 101 85,-13-311-6148,-1-11 1743,-1 0 1,1-1-1,0 1 1,-1-1 0,1 1-1,0-1 1,-1 1-1,1-1 1,0 1-1,0-1 1,0 0 0,0 0-1,-1 1 1,1-1-1,0 0 1,0 0-1,0 0 1,0 0 0,0 0-1,0 0 1,0 0-1,-1 0 1,3-1-1,2 1-864,9 0-4957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4.037"/>
    </inkml:context>
    <inkml:brush xml:id="br0">
      <inkml:brushProperty name="width" value="0.05" units="cm"/>
      <inkml:brushProperty name="height" value="0.05" units="cm"/>
    </inkml:brush>
  </inkml:definitions>
  <inkml:trace contextRef="#ctx0" brushRef="#br0">11 60 2785,'0'0'13502,"-11"-5"-9065,43 2-2570,-1 1-1,60 5 1,-18-1-1251,-51-3-439,0-2 1,0 0-1,-1-2 0,30-9 0,-24 6-100,0 2-1,29-4 1,-24 7-1859,-15 2-2686,-1 1-3486,-6 0 2122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6.621"/>
    </inkml:context>
    <inkml:brush xml:id="br0">
      <inkml:brushProperty name="width" value="0.05" units="cm"/>
      <inkml:brushProperty name="height" value="0.05" units="cm"/>
      <inkml:brushProperty name="color" value="#E71224"/>
    </inkml:brush>
  </inkml:definitions>
  <inkml:trace contextRef="#ctx0" brushRef="#br0">1 0 3506,'0'0'4530,"11"14"3875,-5-5-5736,-5 2-2144,0 0 0,1-1 1,0 1-1,4 11 0,-2-11-363,-1 0 1,-1 1 0,0-1-1,0 14 1,11 136 843,-11-131-915,1 0 0,2 1 0,1-1 0,12 32 0,-17-56-90,11 31 33,-7-21 3,0 0 1,-1 0-1,-1 0 1,3 30-1,7 76 62,-13-106-96,1 0 9,-1-1 0,-1 1 0,0 0 0,-1-1 0,0 1 0,-2-1 0,-4 15 0,3-17-6,2-1 1,-1 1-1,1-1 1,-1 19-1,-8 31 7,4-29-8,2 0-1,1 0 0,1 0 1,2 47-1,-5 47 6,-4 9-3,10 161-1,2-143 803,0-151-3259,-8-15-2039,-12-13-5049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7.900"/>
    </inkml:context>
    <inkml:brush xml:id="br0">
      <inkml:brushProperty name="width" value="0.05" units="cm"/>
      <inkml:brushProperty name="height" value="0.05" units="cm"/>
      <inkml:brushProperty name="color" value="#E71224"/>
    </inkml:brush>
  </inkml:definitions>
  <inkml:trace contextRef="#ctx0" brushRef="#br0">0 227 9172,'0'0'7118,"3"4"-5776,72 107 4295,-48-65-4140,39 93 0,-30-51-705,-38-102-501,-7-24 333,-23-29-606,-31-92 0,53 127-13,1-1-1,2 0 1,1-1 0,2 0-1,0-40 1,3 70-9,1-1 0,0 1 0,1-1-1,-1 1 1,1 0 0,-1-1 0,1 1-1,1 0 1,-1 0 0,1 0 0,-1 0 0,1 0-1,0 0 1,4-5 0,-3 6-2,0 0 0,1 1 0,-1-1 0,0 1 0,1 0 0,0 0 0,-1 1 0,1-1 0,0 1 0,0-1 0,0 1 0,0 0 0,0 1 0,0-1 0,0 1 0,4-1 0,7 0 7,-1 1-1,0 0 1,1 1 0,-1 0 0,0 1-1,1 1 1,-1 0 0,15 6 0,-25-8 7,1 1 0,-1 0 0,1 0 1,-1 1-1,0-1 0,0 1 0,0 0 1,0 0-1,0 0 0,-1 1 0,0-1 1,1 1-1,-1 0 0,-1 0 0,1 0 0,0 0 1,-1 1-1,0-1 0,0 1 0,0-1 1,-1 1-1,0 0 0,1-1 0,-2 1 1,1 0-1,0 0 0,-1 7 0,0 2 5,-1 0-1,0 0 0,-1-1 1,0 1-1,-1 0 1,-1-1-1,-9 26 1,9-31-46,-1 0 1,1 0-1,-1-1 1,0 0-1,-1 0 1,0 0-1,0 0 1,-1-1 0,1 0-1,-1 0 1,-1-1-1,1 0 1,-14 7-1,15-9-13,-1 0 0,0-1-1,0 1 1,0-1-1,-1-1 1,1 0-1,0 0 1,-1 0 0,-11-1-1,19 0-22,15 0-67,-2 0 189,0 1 0,0 1 0,0 0 0,-1 1 0,1 0 1,-1 1-1,0 0 0,0 1 0,0 0 0,11 8 0,-1 1 171,0 1 0,-2 0 0,0 2 0,21 22 1,-23-24 95,-10-14-4802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5.316"/>
    </inkml:context>
    <inkml:brush xml:id="br0">
      <inkml:brushProperty name="width" value="0.05" units="cm"/>
      <inkml:brushProperty name="height" value="0.05" units="cm"/>
    </inkml:brush>
  </inkml:definitions>
  <inkml:trace contextRef="#ctx0" brushRef="#br0">412 44 3762,'0'0'8187,"1"-28"196,-15 24-7847,0 1 0,-1 0 0,0 1 0,0 0 0,0 1 0,0 1 0,1 0 0,-1 1 0,-15 3 0,21-2-443,0 0 0,0 1 0,1 0 0,-1 1 0,1 0 0,0 0 0,0 1 0,0 0 0,1 0 0,0 0 0,0 1 0,-12 13 0,-5 7 35,-37 56-1,55-72-67,-1 1 0,1 0 0,1 0-1,0 0 1,1 1 0,0 0 0,0 0 0,2 0-1,-1 0 1,2 0 0,-1 1 0,2-1-1,0 1 1,0-1 0,1 1 0,0-1-1,1 0 1,1 0 0,0 0 0,1 0-1,0 0 1,0 0 0,1-1 0,1 0-1,0 0 1,1 0 0,0-1 0,0 0 0,1-1-1,0 1 1,1-1 0,0-1 0,1 0-1,14 10 1,-15-13 28,1-1 1,0 0-1,-1 0 1,2-1-1,-1-1 0,0 0 1,0 0-1,19 0 1,6-1 139,45-5-1,-49-1-56,-1-2 0,0 0 0,0-3-1,34-14 1,12-4 341,-59 23-1010,26-12 1772,-28 2-3310,-10-8-4707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9.106"/>
    </inkml:context>
    <inkml:brush xml:id="br0">
      <inkml:brushProperty name="width" value="0.05" units="cm"/>
      <inkml:brushProperty name="height" value="0.05" units="cm"/>
      <inkml:brushProperty name="color" value="#FF0066"/>
    </inkml:brush>
  </inkml:definitions>
  <inkml:trace contextRef="#ctx0" brushRef="#br0">10 1 3858,'-1'3'18556,"-3"20"-17994,-1 38 729,5 86 0,2-56-666,-1-86-5284,1-13 1191,0-17-3730,-2 5-1563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1.261"/>
    </inkml:context>
    <inkml:brush xml:id="br0">
      <inkml:brushProperty name="width" value="0.05" units="cm"/>
      <inkml:brushProperty name="height" value="0.05" units="cm"/>
      <inkml:brushProperty name="color" value="#FF0066"/>
    </inkml:brush>
  </inkml:definitions>
  <inkml:trace contextRef="#ctx0" brushRef="#br0">284 85 4626,'0'0'5411,"-40"-2"775,32 6-5969,1 0 0,0 1 0,0-1 0,0 2 0,0-1 0,1 1-1,0 0 1,0 0 0,-10 14 0,2-4 176,-8 8-266,2 0 1,0 2-1,-27 46 0,39-58 20,2 0 0,0 1 0,1 0 0,0 0 0,1 0 0,1 1 0,0-1 0,1 1 0,0 24 0,2-37-98,0 0 1,1 1-1,-1-1 0,1 0 0,-1 0 0,1 0 1,0 0-1,0 0 0,0 0 0,1 0 0,-1 0 1,1 0-1,-1-1 0,1 1 0,0-1 0,0 1 1,5 4-1,-3-4 58,1 1 1,0-1-1,0 0 0,0 0 1,0-1-1,1 1 1,-1-1-1,1 0 0,6 1 1,8 0 270,1 0 1,-1-1 0,1-1-1,31-2 1,-41-1-268,1 0 0,0-1 0,-1 0 0,0-1 0,1 0 0,-2 0 0,1-1 0,0-1 0,-1 0 0,0 0 0,11-10 0,15-14 171,47-50-1,-71 68-274,16-17 0,-1 0 0,-2-2 1,-1 0-1,-1-2 0,-2-1 1,-1 0-1,17-43 1,-34 70-96,-1-1 1,0 1 0,0-1 0,0 0-1,-1 0 1,0 0 0,0 1 0,-1-1-1,-1-14 1,-1 21 42,0 0-1,1 1 1,-1-1 0,0 0-1,0 1 1,0-1 0,0 1-1,0-1 1,1 1 0,-1 0-1,0 0 1,0-1-1,0 2 1,0-1 0,0 0-1,-3 1 1,1-1 18,1 0 0,-1 1-1,0-1 1,0 1 0,0 0-1,1 0 1,-1 0 0,-4 2 0,-3 8 19,1 0 0,0 0 0,1 1 0,1 0 1,0 1-1,0 0 0,1 0 0,-9 24 0,0 9 8,-12 61-1,27-102 1,-3 21 35,1-1-1,2 1 1,2 44 0,0-18 317,-1-49-315,0 1 1,1-1-1,-1 1 1,1-1 0,0 0-1,-1 1 1,1-1 0,1 0-1,-1 0 1,0 0 0,1 1-1,0-1 1,0-1-1,0 1 1,0 0 0,0 0-1,0-1 1,1 1 0,-1-1-1,1 0 1,0 0 0,-1 0-1,1 0 1,0 0-1,0-1 1,0 1 0,1-1-1,-1 0 1,0 0 0,0 0-1,6 1 1,10 1 211,1 0-1,0-2 1,-1 0-1,28-2 1,-14 0 107,-25 1-273,1 0 0,-1 0 1,1-1-1,-1 0 0,0 0 0,1-1 0,-1 0 0,0-1 0,0 1 0,0-2 0,0 1 0,-1-1 0,1 0 0,-1-1 0,0 0 0,12-10 0,-14 11-377,-1 0 1,1 1-1,0 0 0,1 0 1,-1 0-1,7-2 0,19-2-7815,-21 7 220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6.937"/>
    </inkml:context>
    <inkml:brush xml:id="br0">
      <inkml:brushProperty name="width" value="0.05" units="cm"/>
      <inkml:brushProperty name="height" value="0.05" units="cm"/>
      <inkml:brushProperty name="color" value="#FFC114"/>
    </inkml:brush>
  </inkml:definitions>
  <inkml:trace contextRef="#ctx0" brushRef="#br0">86 158 5587,'0'0'7520,"-5"0"-6447,-5 0 412,0 0 0,0 2-1,0-1 1,0 1 0,1 0 0,-12 4 4120,44-22-4160,29-13-1429,-21 17 269,-7 1-133,1 2-1,0 0 1,0 2 0,0 1 0,49-6-1,28 8-9,86-8-225,-187 12-85,1 0 0,-1-1 0,0 1 0,0 0 0,1-1 1,-1 0-1,0 1 0,0-1 0,0 0 0,0 1 0,0-1 0,0 0 0,0 0 0,0 0 0,0 0 0,0 0 0,0 0 1,-1 0-1,1 0 0,0 0 0,-1-1 0,1 1 0,0-2 0,3-19-9157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8.672"/>
    </inkml:context>
    <inkml:brush xml:id="br0">
      <inkml:brushProperty name="width" value="0.05" units="cm"/>
      <inkml:brushProperty name="height" value="0.05" units="cm"/>
      <inkml:brushProperty name="color" value="#FFC114"/>
    </inkml:brush>
  </inkml:definitions>
  <inkml:trace contextRef="#ctx0" brushRef="#br0">448 41 6067,'0'0'10479,"-1"-6"-9457,0 5-905,1-1 0,0 1 0,0-1 0,-1 1 0,1-1 0,-1 1 0,1-1 0,-1 1 0,0 0 0,0-1 0,1 1 0,-1 0 0,0-1 0,0 1 0,0 0 0,-1 0 0,1 0 0,0 0 0,0 0 0,0 0 0,-1 0 0,1 1 0,-2-2 0,-46-2 2338,48 4-2465,-13 1 152,1 1 0,-1 0-1,1 1 1,-1 1 0,1 0-1,0 0 1,0 2 0,1-1-1,0 2 1,0 0 0,-16 11-1,9-4-37,1 0 0,0 2 0,1 0 0,0 1 0,2 0 0,-14 20 0,20-23 9,0 1 1,1 0-1,0 0 1,1 1-1,1-1 1,1 1-1,0 1 1,1-1-1,1 1 1,0 0-1,1-1 0,1 1 1,1 0-1,0 0 1,1 0-1,4 21 1,-2-30-74,0 1 0,0-2 0,1 1 0,0 0 0,0-1 0,1 1 0,0-1 0,0-1 0,1 1-1,0-1 1,0 0 0,0 0 0,1 0 0,0-1 0,0 0 0,0-1 0,1 1 0,-1-1 0,1-1 0,0 0 0,0 0 0,1 0 0,14 2 0,16 2 243,1-1 1,0-3-1,72-1 0,-77-3-244,-4 2-401,44-7 0,-64 4 223,0 0-1,-1-1 0,1 0 1,-1-1-1,1 0 1,-1 0-1,14-10 1,-9 5-1147,-1-1 0,0-1 0,18-18 0,8-20-6328,-27 27 2283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9.203"/>
    </inkml:context>
    <inkml:brush xml:id="br0">
      <inkml:brushProperty name="width" value="0.05" units="cm"/>
      <inkml:brushProperty name="height" value="0.05" units="cm"/>
      <inkml:brushProperty name="color" value="#FFC114"/>
    </inkml:brush>
  </inkml:definitions>
  <inkml:trace contextRef="#ctx0" brushRef="#br0">12 1 4290,'0'0'10370,"-1"7"-8745,-6 50 1364,4 1 1,4 90-1,1-44-1945,5 42 333,-5-129-1282,1 0 0,1-1 1,0 0-1,1 1 0,0-1 1,13 24-1,-12-38-4804,0-11 2269,-1-11-381,-2-3-1762,-3-1-2114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9.503"/>
    </inkml:context>
    <inkml:brush xml:id="br0">
      <inkml:brushProperty name="width" value="0.05" units="cm"/>
      <inkml:brushProperty name="height" value="0.05" units="cm"/>
      <inkml:brushProperty name="color" value="#FFC114"/>
    </inkml:brush>
  </inkml:definitions>
  <inkml:trace contextRef="#ctx0" brushRef="#br0">1 141 3201,'0'0'14484,"25"-6"-13104,180-40 1469,-197 45-3038,0-1-1,1-1 1,-1 0-1,0 0 1,0 0-1,9-7 1,11-12-4018,-11-7-3541,-14 17 4221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9.887"/>
    </inkml:context>
    <inkml:brush xml:id="br0">
      <inkml:brushProperty name="width" value="0.05" units="cm"/>
      <inkml:brushProperty name="height" value="0.05" units="cm"/>
      <inkml:brushProperty name="color" value="#FFC114"/>
    </inkml:brush>
  </inkml:definitions>
  <inkml:trace contextRef="#ctx0" brushRef="#br0">24 1 4802,'0'0'11325,"-3"11"-9572,-4 22-10,1 1 1,-2 67-1,10 86 2209,0-71-2598,-2-65-841,0-19 637,0-11-3200,0-4-2689,0 1-3710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50.757"/>
    </inkml:context>
    <inkml:brush xml:id="br0">
      <inkml:brushProperty name="width" value="0.05" units="cm"/>
      <inkml:brushProperty name="height" value="0.05" units="cm"/>
      <inkml:brushProperty name="color" value="#FFC114"/>
    </inkml:brush>
  </inkml:definitions>
  <inkml:trace contextRef="#ctx0" brushRef="#br0">314 28 9268,'0'0'6707,"11"-5"-5474,1 0-665,0 1 0,1 1 1,-1 0-1,1 0 0,-1 1 0,1 1 1,0 0-1,14 1 0,-25 1-496,-1-1 0,1 1 0,0 0 0,-1 0 0,1 0 0,0 0 0,-1 0 0,1 0 0,-1 0 0,0 1 0,1-1 0,-1 1 0,0-1 0,0 1 0,0-1 0,0 1 0,0-1 0,0 1 0,-1 0 0,1 0 0,-1-1 0,1 1 0,-1 0 0,1 0 0,-1 0 0,0 0 0,0 0 0,0-1 0,0 4 0,-1 63 620,0-63-657,0 2-18,-1 0 0,0 0 1,-1-1-1,1 1 0,-1 0 0,0-1 0,-1 0 1,0 1-1,-6 7 0,7-9-7,-1-1-1,1 0 1,-1 0-1,1 0 1,-1 0 0,0-1-1,-1 0 1,1 1 0,0-1-1,-1-1 1,0 1-1,0-1 1,-7 3 0,18-5 34,1 0 1,-1 0 0,0 1 0,0 0-1,1 0 1,-1 0 0,0 1 0,0 0-1,0 0 1,-1 1 0,1 0-1,0 0 1,-1 0 0,0 0 0,0 1-1,0 0 1,0 0 0,0 0 0,-1 1-1,0 0 1,0 0 0,0 0-1,-1 0 1,1 0 0,-1 1 0,0-1-1,-1 1 1,1 0 0,2 11 0,-3-8 141,0 0 1,-1 0 0,1 0 0,-2 0-1,1 0 1,-1 0 0,-1 0 0,1 0-1,-2 0 1,1-1 0,-1 1 0,-1 0-1,1 0 1,-1-1 0,-1 0 0,0 0-1,0 0 1,0 0 0,-1 0 0,0-1-1,-1 0 1,0 0 0,0 0 0,-7 6-1,6-7-122,-1 0 0,1 0 0,-1 0 0,0-1 0,0 0 0,0 0 0,-1-1 0,1-1 0,-1 1 0,0-1-1,0-1 1,0 1 0,-1-2 0,1 1 0,-1-1 0,1-1 0,-1 1 0,1-2 0,-1 1 0,-13-4 0,5 0-544,1-1 1,0-1-1,0-1 1,1 0-1,0-1 1,0-1 0,1 0-1,0-1 1,-24-21-1,-7-10-4157,11 8-2633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56.795"/>
    </inkml:context>
    <inkml:brush xml:id="br0">
      <inkml:brushProperty name="width" value="0.05" units="cm"/>
      <inkml:brushProperty name="height" value="0.05" units="cm"/>
      <inkml:brushProperty name="color" value="#5B2D90"/>
    </inkml:brush>
  </inkml:definitions>
  <inkml:trace contextRef="#ctx0" brushRef="#br0">1 0 3073,'0'4'21002,"5"20"-20388,28 262 2542,-14-207-3263,-15-79-1653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8.570"/>
    </inkml:context>
    <inkml:brush xml:id="br0">
      <inkml:brushProperty name="width" value="0.05" units="cm"/>
      <inkml:brushProperty name="height" value="0.05" units="cm"/>
      <inkml:brushProperty name="color" value="#E71224"/>
    </inkml:brush>
  </inkml:definitions>
  <inkml:trace contextRef="#ctx0" brushRef="#br0">36 121 7603,'0'0'10819,"-5"-4"-9704,2 1-909,0 0 1,0 0-1,1 0 0,0 0 1,-1 0-1,1-1 1,0 1-1,0-1 0,1 1 1,-1-1-1,1 0 1,0 0-1,0 0 0,0 1 1,0-1-1,1 0 1,0 0-1,0 0 0,0 0 1,0 0-1,0 0 0,1 0 1,0 0-1,1-6 1,-1 9-164,0-1 0,1 1-1,-1-1 1,0 1 0,0 0 0,1 0 0,-1-1 0,1 1 0,-1 0 0,1 1 0,0-1 0,-1 0 0,1 0 0,0 1 0,-1-1 0,1 1 0,0-1 0,0 1 0,0 0 0,3-1-1,44 1 383,-35 0-241,-10 0-134,1 0 1,-1 1-1,0-1 1,0 1-1,0 0 1,1 0 0,-1 0-1,0 0 1,0 1-1,0 0 1,-1 0-1,1 0 1,0 0-1,-1 0 1,1 1 0,-1 0-1,0-1 1,0 1-1,0 1 1,0-1-1,0 0 1,-1 1-1,1-1 1,-1 1 0,0 0-1,0 0 1,-1-1-1,1 1 1,-1 1-1,2 3 1,1 13 124,0 0 1,-1 1-1,-1-1 0,-2 37 0,0-41-151,-1-1-1,0 0 0,-1 1 0,-1-1 0,-1 0 0,0-1 0,-13 31 0,-50 87 304,53-109-158,14-23 407,8-1-192,22-1-108,0 0-1,0-2 1,0-1-1,0-2 1,0 0-1,-1-2 0,30-13 1,-48 14-1851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0.356"/>
    </inkml:context>
    <inkml:brush xml:id="br0">
      <inkml:brushProperty name="width" value="0.05" units="cm"/>
      <inkml:brushProperty name="height" value="0.05" units="cm"/>
      <inkml:brushProperty name="color" value="#5B2D90"/>
    </inkml:brush>
  </inkml:definitions>
  <inkml:trace contextRef="#ctx0" brushRef="#br0">331 6 6739,'0'0'7617,"-12"-1"-1901,-34-2-3474,37 2-2093,0 1-1,1 0 1,-1 1-1,0 0 0,1 0 1,-1 1-1,1 0 1,-1 0-1,1 1 1,0 0-1,0 1 0,0-1 1,0 2-1,1-1 1,-1 1-1,1 0 1,0 1-1,1-1 0,0 1 1,-1 1-1,-8 12 1,4-5-27,0 1 0,1 1 1,1 0-1,1 0 1,0 1-1,1 0 0,1 0 1,0 0-1,2 1 1,0 0-1,1 0 0,0 0 1,2 1-1,0-1 1,3 35-1,-1-49-103,0 1 0,1-1 0,-1 0 0,1 0 0,0 0 0,0 0 0,0 0 0,0 0 0,1 0 1,0-1-1,-1 1 0,1-1 0,0 0 0,1 0 0,-1 0 0,1 0 0,-1-1 0,1 1 0,5 2 0,-2-1 10,1 0 0,-1-1 0,1 0 1,0 0-1,-1 0 0,1-1 0,1-1 0,-1 1 0,12 0 0,43 0 286,-41 0-277,-1-1-1,1-1 0,0-1 1,0-1-1,-1 0 0,1-2 1,21-6-1,-42 9-174,1 1 0,-1-1 0,1 0 0,-1 0 0,1 0 0,-1 0 0,0 0 0,1 0 0,-1 0 0,0 0 0,0 0 0,0-1 0,0 1 0,0 0 0,0-1 0,0 1 0,0-1 0,0 1 0,-1-1 0,2-2 0,0-8-4923,-1-1-5209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1.156"/>
    </inkml:context>
    <inkml:brush xml:id="br0">
      <inkml:brushProperty name="width" value="0.05" units="cm"/>
      <inkml:brushProperty name="height" value="0.05" units="cm"/>
      <inkml:brushProperty name="color" value="#5B2D90"/>
    </inkml:brush>
  </inkml:definitions>
  <inkml:trace contextRef="#ctx0" brushRef="#br0">23 29 4498,'0'0'8785,"5"-22"-1333,-3 21-7354,0 0 1,0 0-1,0 0 1,0 1-1,0-1 1,1 1-1,-1-1 1,0 1-1,0 0 1,1 0-1,-1 0 1,0 0-1,0 0 1,1 1-1,-1-1 1,0 1-1,2 0 1,-2 0-46,-1-1 0,0 1 0,0 0 0,1 0 1,-1 0-1,0 0 0,0 0 0,0 0 0,0 0 1,0 0-1,-1 0 0,1 0 0,0 0 0,0 1 1,-1-1-1,1 0 0,-1 1 0,1-1 1,-1 0-1,0 1 0,1-1 0,-1 1 0,0-1 1,0 1-1,0 1 0,0 6-8,-1 1 0,0-1 0,-1 0-1,0-1 1,0 1 0,-1 0 0,0 0 0,0-1 0,-1 0 0,0 0 0,-1 0 0,0 0-1,0 0 1,-1-1 0,1 0 0,-12 9 0,13-11-124,-12 18 432,21-16 97,13-5-35,107-2 1089,-42 0-4707,-82 0 2959,-1 0-1,1 0 1,-1 0 0,0-1 0,1 1 0,-1 0-1,1-1 1,-1 1 0,0 0 0,1-1 0,-1 1 0,1 0-1,-1-1 1,0 1 0,0 0 0,1-1 0,-1 1 0,0-1-1,0 1 1,1-1 0,-1 1 0,0-1 0,0 1-1,0-1 1,0 1 0,0-2 0,2-3-4176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1.820"/>
    </inkml:context>
    <inkml:brush xml:id="br0">
      <inkml:brushProperty name="width" value="0.05" units="cm"/>
      <inkml:brushProperty name="height" value="0.05" units="cm"/>
      <inkml:brushProperty name="color" value="#5B2D90"/>
    </inkml:brush>
  </inkml:definitions>
  <inkml:trace contextRef="#ctx0" brushRef="#br0">18 1 6563,'0'0'6056,"-8"30"-3207,-1 149 3181,12 92-2866,14-183-2590,-17-87-652,2-17-8443,1-2 4516,-1 0-1232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2.105"/>
    </inkml:context>
    <inkml:brush xml:id="br0">
      <inkml:brushProperty name="width" value="0.05" units="cm"/>
      <inkml:brushProperty name="height" value="0.05" units="cm"/>
      <inkml:brushProperty name="color" value="#5B2D90"/>
    </inkml:brush>
  </inkml:definitions>
  <inkml:trace contextRef="#ctx0" brushRef="#br0">1 75 464,'0'0'14583,"17"-5"-13415,9-3-714,-13 4-91,0 0 1,1 0-1,-1 1 0,19-1 1,-15 3 392,19-5-3770,-34 5 2278,1 0-1,-1-1 0,1 1 0,-1-1 1,0 1-1,0-1 0,1 0 1,-1 0-1,0 0 0,-1 0 0,1 0 1,2-3-1,3-6-2969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2.521"/>
    </inkml:context>
    <inkml:brush xml:id="br0">
      <inkml:brushProperty name="width" value="0.05" units="cm"/>
      <inkml:brushProperty name="height" value="0.05" units="cm"/>
      <inkml:brushProperty name="color" value="#5B2D90"/>
    </inkml:brush>
  </inkml:definitions>
  <inkml:trace contextRef="#ctx0" brushRef="#br0">1 0 5859,'0'0'9191,"0"8"-7700,0 190 4972,0 111-2828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3.290"/>
    </inkml:context>
    <inkml:brush xml:id="br0">
      <inkml:brushProperty name="width" value="0.05" units="cm"/>
      <inkml:brushProperty name="height" value="0.05" units="cm"/>
      <inkml:brushProperty name="color" value="#5B2D90"/>
    </inkml:brush>
  </inkml:definitions>
  <inkml:trace contextRef="#ctx0" brushRef="#br0">88 0 2673,'0'0'12259,"0"8"-11226,-10 56 4996,36-70-5949,-12 1-20,0 0-1,0 2 1,1 0-1,0 0 1,0 1-1,0 1 1,-1 1-1,1 0 1,26 4-1,-39-3-38,0-1 1,0 1-1,0 0 1,0 0-1,-1 1 0,1-1 1,0 0-1,-1 0 0,1 1 1,-1-1-1,1 1 1,-1 0-1,0-1 0,0 1 1,0 0-1,1 0 1,-2-1-1,1 1 0,0 0 1,0 0-1,-1 0 0,1 0 1,-1 0-1,1 0 1,-1 0-1,0 1 0,0-1 1,0 0-1,0 2 0,0 8 178,0-1 0,0 1 0,-1-1 0,-3 13-1,2-17-103,-1-1 0,0 0-1,0 0 1,0 0 0,-1-1-1,0 1 1,0-1-1,-1 0 1,1 0 0,-1 0-1,0-1 1,0 1 0,-9 4-1,4-2 111,0 0-1,-1-1 1,0 0-1,0-1 0,0 0 1,-21 6-1,20-9-109,0 0 0,0 0 0,0-1 0,0-1 0,-17-1 0,27 1-229,0 0 0,-1 0 0,1 0 0,0 0 0,0-1 0,0 0 0,-1 1 0,1-1 0,0 0 0,0 0 0,0 0 0,0 0 0,0 0 0,0 0 0,0-1 0,1 1 0,-1-1 0,0 1 1,1-1-1,-1 0 0,1 0 0,0 1 0,-1-1 0,1 0 0,0 0 0,0 0 0,0 0 0,1-1 0,-1 1 0,0 0 0,1 0 0,-1 0 0,1-1 0,0-3 0,-1 3-389,1 1 0,1-1-1,-1 0 1,0 1 0,1-1 0,-1 1-1,1-1 1,-1 1 0,1-1 0,0 1-1,0-1 1,1 1 0,-1 0 0,0-1-1,1 1 1,-1 0 0,1 0 0,0 0-1,0 0 1,0 0 0,0 1 0,4-4-1,11-8-4171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3.722"/>
    </inkml:context>
    <inkml:brush xml:id="br0">
      <inkml:brushProperty name="width" value="0.05" units="cm"/>
      <inkml:brushProperty name="height" value="0.05" units="cm"/>
      <inkml:brushProperty name="color" value="#5B2D90"/>
    </inkml:brush>
  </inkml:definitions>
  <inkml:trace contextRef="#ctx0" brushRef="#br0">1 208 8724,'0'0'12648,"5"-7"-11452,7-5-763,0 1 0,2 1 1,-1 0-1,1 0 0,0 1 1,32-13-1,-26 12-869,57-33 1937,-45 14-3248,-30 26 1097,0 1 0,0-1 0,-1 0 0,1 0 0,-1 0 0,1 0 0,-1 0 0,0 0 0,1-5 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4.025"/>
    </inkml:context>
    <inkml:brush xml:id="br0">
      <inkml:brushProperty name="width" value="0.05" units="cm"/>
      <inkml:brushProperty name="height" value="0.05" units="cm"/>
    </inkml:brush>
  </inkml:definitions>
  <inkml:trace contextRef="#ctx0" brushRef="#br0">63 125 3330,'0'0'5149,"5"-18"208,3-19-1756,-8-32 5822,0 87-8806,0 108 1375,-23 183 1,14-227-1846,1 128 0,3-198-20,5-12-322,-1 0-1,1 1 1,-1-1 0,1 0 0,0 0-1,-1 1 1,1-1 0,-1 0 0,1 0-1,-1 0 1,1 0 0,-1 1 0,1-1-1,-1 0 1,0 0 0,1 0 0,-1 0-1,1 0 1,-1 0 0,1 0 0,-1-1-1,1 1 1,-1 0 0,1 0 0,-1 0-1,1 0 1,-1-1 0,1 1 0,-1 0-1,1 0 1,0-1 0,-1 1 0,1 0-1,-1-1 1,1 1 0,0-1 0,-1 1-1,1 0 1,0-1 0,0 1 0,-1-1-1,1 1 1,0-1 0,0 1 0,-1-1-1,1 1 1,0-1 0,0 1 0,0-1-1,0 1 1,0-1 0,-8-43-8988,5 19 3487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4.310"/>
    </inkml:context>
    <inkml:brush xml:id="br0">
      <inkml:brushProperty name="width" value="0.05" units="cm"/>
      <inkml:brushProperty name="height" value="0.05" units="cm"/>
    </inkml:brush>
  </inkml:definitions>
  <inkml:trace contextRef="#ctx0" brushRef="#br0">1 57 4034,'0'0'12998,"13"-1"-11421,257-4 3635,-149 7-6311,-120-2 808,1 0 0,0-1 1,-1 1-1,1 0 0,-1-1 0,0 1 0,1-1 0,-1 0 0,1 1 0,-1-1 0,0 0 0,1 0 0,-1 0 0,0 0 0,0 0 0,0 0 0,0 0 0,0 0 0,0 0 0,0 0 0,1-2 0,9-20-8226,-8 12 793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4.642"/>
    </inkml:context>
    <inkml:brush xml:id="br0">
      <inkml:brushProperty name="width" value="0.05" units="cm"/>
      <inkml:brushProperty name="height" value="0.05" units="cm"/>
    </inkml:brush>
  </inkml:definitions>
  <inkml:trace contextRef="#ctx0" brushRef="#br0">14 1 8772,'0'0'9951,"3"20"-8025,7 50 752,2 99-1,-12-131-1694,-1-1 0,-2 0 0,-12 59 0,-4-7-332,23-103-8918,15-27-1279,-2 14 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3.819"/>
    </inkml:context>
    <inkml:brush xml:id="br0">
      <inkml:brushProperty name="width" value="0.05" units="cm"/>
      <inkml:brushProperty name="height" value="0.05" units="cm"/>
      <inkml:brushProperty name="color" value="#E71224"/>
    </inkml:brush>
  </inkml:definitions>
  <inkml:trace contextRef="#ctx0" brushRef="#br0">0 0 1489,'0'0'5346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5.228"/>
    </inkml:context>
    <inkml:brush xml:id="br0">
      <inkml:brushProperty name="width" value="0.05" units="cm"/>
      <inkml:brushProperty name="height" value="0.05" units="cm"/>
    </inkml:brush>
  </inkml:definitions>
  <inkml:trace contextRef="#ctx0" brushRef="#br0">1 360 11221,'0'0'10416,"18"-16"-7191,21-26-1421,41-59 0,-58 69-1710,3 1 1,0 1-1,2 1 0,55-46 0,-79 74-266,1-2 70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6.098"/>
    </inkml:context>
    <inkml:brush xml:id="br0">
      <inkml:brushProperty name="width" value="0.05" units="cm"/>
      <inkml:brushProperty name="height" value="0.05" units="cm"/>
    </inkml:brush>
  </inkml:definitions>
  <inkml:trace contextRef="#ctx0" brushRef="#br0">447 27 5827,'0'0'9644,"-3"-2"-8110,-3-2-1049,0 1-1,0 0 1,0 0-1,0 1 0,0 0 1,0 0-1,-1 0 1,1 1-1,-1 0 1,-11-1-1,-77 3 2239,50 0-1877,36 0-777,0 1 0,1-1 0,-1 2 0,1-1 0,-1 1 0,1 0 0,0 1 0,0 0 0,1 0 0,-1 1 0,1 0 1,0 0-1,0 1 0,0 0 0,-10 11 0,8-6 112,-1 0-1,1 0 1,1 1 0,0 0 0,0 0-1,1 1 1,1 0 0,-9 26-1,13-33-126,1 0 0,-1-1-1,1 1 1,1 0 0,-1 0 0,1 0-1,0 0 1,0-1 0,0 1-1,1 0 1,0 0 0,3 9-1,-2-11 3,0-1-1,0 1 1,1 0 0,0 0-1,-1-1 1,1 0 0,0 1-1,1-1 1,-1 0-1,1-1 1,-1 1 0,1-1-1,0 1 1,0-1 0,0 0-1,7 2 1,13 7 102,0-2 1,0-1-1,1 0 0,0-2 1,1-1-1,-1-1 1,50 2-1,8-6-2336,-42 0-2290,0 0-5352,-25 0 2441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6.668"/>
    </inkml:context>
    <inkml:brush xml:id="br0">
      <inkml:brushProperty name="width" value="0.05" units="cm"/>
      <inkml:brushProperty name="height" value="0.05" units="cm"/>
    </inkml:brush>
  </inkml:definitions>
  <inkml:trace contextRef="#ctx0" brushRef="#br0">0 44 8884,'0'0'9717,"10"-3"-8034,40-6 31,1 2 1,0 2-1,73 2 0,-58 3-1322,116-16 0,-177 16-888,2 0-3577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7.169"/>
    </inkml:context>
    <inkml:brush xml:id="br0">
      <inkml:brushProperty name="width" value="0.05" units="cm"/>
      <inkml:brushProperty name="height" value="0.05" units="cm"/>
    </inkml:brush>
  </inkml:definitions>
  <inkml:trace contextRef="#ctx0" brushRef="#br0">1 99 10293,'0'0'9225,"4"-3"-7720,2-2-1119,0 1 0,0 1 0,1-1 0,0 1 0,-1 0 0,1 1 0,0 0 0,1 0 0,-1 0 0,0 1 0,9-1 0,97-3 1736,-74 5-1507,-11-1-305,116-7 769,-126 6-991,-1-1-1,1-1 0,-1 0 0,0-1 0,32-15 1,-41 15-218,1-1-3430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8.249"/>
    </inkml:context>
    <inkml:brush xml:id="br0">
      <inkml:brushProperty name="width" value="0.05" units="cm"/>
      <inkml:brushProperty name="height" value="0.05" units="cm"/>
    </inkml:brush>
  </inkml:definitions>
  <inkml:trace contextRef="#ctx0" brushRef="#br0">235 57 3874,'0'0'6939,"4"-3"-5296,16-14 873,-19 16-2237,0 1 1,0-1 0,-1 1 0,1-1-1,0 0 1,-1 1 0,1-1 0,-1 0 0,1 0-1,-1 1 1,1-1 0,-1 0 0,0 0 0,1 0-1,-1 0 1,0 0 0,0 0 0,1 1-1,-1-1 1,0 0 0,0 0 0,0 0 0,0 0-1,0 0 1,0 0 0,0 0 0,-1 0 0,1 0-1,0 1 1,-1-1 0,1 0 0,0 0-1,-1 0 1,1 0 0,-1 1 0,0-2 0,-4 0-73,1 1 0,-1 0 1,1 0-1,-1 1 0,0-1 1,1 1-1,-1 0 0,0 1 1,-7 0-1,-4 0 94,7 0-155,-1 0-1,1 0 1,0 1 0,0 1-1,0-1 1,0 1-1,1 1 1,-1-1 0,1 2-1,0-1 1,0 1 0,0 0-1,-7 7 1,10-8-66,-1 0 1,1 1-1,0 0 0,1 0 0,-1 0 1,1 1-1,0 0 0,0-1 1,1 1-1,-1 1 0,1-1 0,1 0 1,-1 1-1,1-1 0,0 1 0,1 0 1,0 0-1,-1 7 0,2-8-2,0-1-1,0 1 1,0 0-1,1-1 1,-1 1-1,2 0 1,-1-1-1,0 1 1,6 10-1,-5-13-34,1 1 0,0-1 0,1 1-1,-1-1 1,1 0 0,-1 0 0,1-1 0,0 1-1,0-1 1,0 1 0,0-1 0,9 2 0,3 2-2,1 0 0,0-2 0,0 0 0,0-1 0,30 2 0,94-6-355,-64 0-1459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8.949"/>
    </inkml:context>
    <inkml:brush xml:id="br0">
      <inkml:brushProperty name="width" value="0.05" units="cm"/>
      <inkml:brushProperty name="height" value="0.05" units="cm"/>
    </inkml:brush>
  </inkml:definitions>
  <inkml:trace contextRef="#ctx0" brushRef="#br0">1 0 9092,'0'0'12160,"10"11"-10604,38 44 222,-22-24-396,2-1-1,0-1 1,35 28-1,14-9-314,-49-32-538,-1 1 1,37 30-1,-64-46-714,1 0-1,-1 0 1,1 0 0,-1 0-1,1 0 1,-1 0-1,1 0 1,-1 0 0,0 0-1,0 0 1,1 0 0,-1 0-1,0 0 1,0 0-1,0 0 1,0 0 0,0 0-1,0 0 1,0 0 0,-1 0-1,1 0 1,0 0 0,-1 0-1,1 0 1,-1 2-1,-12 19-9715,-4 1-2847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7:59.902"/>
    </inkml:context>
    <inkml:brush xml:id="br0">
      <inkml:brushProperty name="width" value="0.05" units="cm"/>
      <inkml:brushProperty name="height" value="0.05" units="cm"/>
    </inkml:brush>
  </inkml:definitions>
  <inkml:trace contextRef="#ctx0" brushRef="#br0">0 0 5314,'0'0'14514,"0"26"-10438,0 125 318,0 76-1953,1-208-3117,6-49-15933,-7 14 10983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0.102"/>
    </inkml:context>
    <inkml:brush xml:id="br0">
      <inkml:brushProperty name="width" value="0.05" units="cm"/>
      <inkml:brushProperty name="height" value="0.05" units="cm"/>
    </inkml:brush>
  </inkml:definitions>
  <inkml:trace contextRef="#ctx0" brushRef="#br0">0 57 6515,'0'0'12166,"106"-2"-11478,-79 2-320,-2 0-272,-2 0-80,-6 0-16,-2 0-240,-2-4-720,-3-6-785,0-1-1009,-2-2-1311,-1-3-1298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0.372"/>
    </inkml:context>
    <inkml:brush xml:id="br0">
      <inkml:brushProperty name="width" value="0.05" units="cm"/>
      <inkml:brushProperty name="height" value="0.05" units="cm"/>
    </inkml:brush>
  </inkml:definitions>
  <inkml:trace contextRef="#ctx0" brushRef="#br0">70 1 10117,'0'0'10476,"2"21"-8653,-1-13-1612,11 155 3673,-14-149-3578,0 0 0,-1-1 0,-1 1 1,0 0-1,0-1 0,-2 0 0,0 0 0,0-1 1,-1 0-1,0 0 0,-1 0 0,-15 16 0,20-25-309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2.187"/>
    </inkml:context>
    <inkml:brush xml:id="br0">
      <inkml:brushProperty name="width" value="0.05" units="cm"/>
      <inkml:brushProperty name="height" value="0.05" units="cm"/>
    </inkml:brush>
  </inkml:definitions>
  <inkml:trace contextRef="#ctx0" brushRef="#br0">56 1 7860,'0'0'12936,"-4"20"-11170,2-10-1525,-6 25 986,3 0 0,-3 57 0,-2 239 2871,9-360-14116,-9-10 1542,3 19 3463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6.621"/>
    </inkml:context>
    <inkml:brush xml:id="br0">
      <inkml:brushProperty name="width" value="0.05" units="cm"/>
      <inkml:brushProperty name="height" value="0.05" units="cm"/>
      <inkml:brushProperty name="color" value="#E71224"/>
    </inkml:brush>
  </inkml:definitions>
  <inkml:trace contextRef="#ctx0" brushRef="#br0">1 0 3506,'0'0'4530,"11"14"3875,-5-5-5736,-5 2-2144,0 0 0,1-1 1,0 1-1,4 11 0,-2-11-363,-1 0 1,-1 1 0,0-1-1,0 14 1,11 136 843,-11-131-915,1 0 0,2 1 0,1-1 0,12 32 0,-17-56-90,11 31 33,-7-21 3,0 0 1,-1 0-1,-1 0 1,3 30-1,7 76 62,-13-106-96,1 0 9,-1-1 0,-1 1 0,0 0 0,-1-1 0,0 1 0,-2-1 0,-4 15 0,3-17-6,2-1 1,-1 1-1,1-1 1,-1 19-1,-8 31 7,4-29-8,2 0-1,1 0 0,1 0 1,2 47-1,-5 47 6,-4 9-3,10 161-1,2-143 803,0-151-3259,-8-15-2039,-12-13-5049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2.404"/>
    </inkml:context>
    <inkml:brush xml:id="br0">
      <inkml:brushProperty name="width" value="0.05" units="cm"/>
      <inkml:brushProperty name="height" value="0.05" units="cm"/>
    </inkml:brush>
  </inkml:definitions>
  <inkml:trace contextRef="#ctx0" brushRef="#br0">0 60 9188,'0'0'8324,"146"-9"-6979,-116 9-289,-3 0-448,-4 0-271,-3 0-145,-7 0-192,-1 0 0,-4 0-208,-1 0-849,1-3-1088,-1-10-272,1-3-1025,-3-2-1888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2.672"/>
    </inkml:context>
    <inkml:brush xml:id="br0">
      <inkml:brushProperty name="width" value="0.05" units="cm"/>
      <inkml:brushProperty name="height" value="0.05" units="cm"/>
    </inkml:brush>
  </inkml:definitions>
  <inkml:trace contextRef="#ctx0" brushRef="#br0">0 1 9716,'0'0'9637,"3"23"-7980,7 186 3518,-10-186-4559,1-7-298,-1 1 1,-1 0 0,-1 0 0,-4 21-1,4-65-13612,2 5 6102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3.189"/>
    </inkml:context>
    <inkml:brush xml:id="br0">
      <inkml:brushProperty name="width" value="0.05" units="cm"/>
      <inkml:brushProperty name="height" value="0.05" units="cm"/>
    </inkml:brush>
  </inkml:definitions>
  <inkml:trace contextRef="#ctx0" brushRef="#br0">0 290 10517,'0'0'8374,"28"-2"-5794,-15-7-2206,1 0 1,-1-1-1,-1-1 0,0 0 0,0-1 1,-1 0-1,-1 0 0,14-23 0,-2 6-39,3-3-182,-5 6-115,0 0 0,30-27 0,-48 53 786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3.920"/>
    </inkml:context>
    <inkml:brush xml:id="br0">
      <inkml:brushProperty name="width" value="0.05" units="cm"/>
      <inkml:brushProperty name="height" value="0.05" units="cm"/>
    </inkml:brush>
  </inkml:definitions>
  <inkml:trace contextRef="#ctx0" brushRef="#br0">319 17 4818,'0'0'8890,"-11"-3"-7428,6 2-1502,-3-2 347,1 1 0,-1 0 0,0 0 1,0 1-1,0 0 0,0 0 1,-1 1-1,1 0 0,0 1 0,0-1 1,0 2-1,0-1 0,0 1 1,1 0-1,-1 1 0,-8 3 0,-1 4 8,0 1 0,1 0 0,0 2 0,-28 27 0,39-34-123,-1 1-1,2-1 1,-1 1 0,1 0-1,0 0 1,0 0 0,1 0 0,0 1-1,0 0 1,1-1 0,0 1 0,1 0-1,-1 0 1,1 0 0,1 10-1,-1-14-79,1 0 0,1 1 0,-1-1 0,0 0 0,1 1-1,0-1 1,0 0 0,0 0 0,1 0 0,-1 0-1,1 0 1,0 0 0,4 5 0,0-2 102,1 0 0,0-1 0,0 0 0,0 0 0,12 6 0,-10-6-60,1-1 0,-1 0-1,1 0 1,0-1 0,0-1 0,1 0 0,-1 0 0,1-1 0,12 2 0,49-2-42,-23-3-4015,13-1-9074,-49 2 5499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4.336"/>
    </inkml:context>
    <inkml:brush xml:id="br0">
      <inkml:brushProperty name="width" value="0.05" units="cm"/>
      <inkml:brushProperty name="height" value="0.05" units="cm"/>
    </inkml:brush>
  </inkml:definitions>
  <inkml:trace contextRef="#ctx0" brushRef="#br0">0 32 7828,'0'0'10604,"17"-1"-9126,82-2 225,121-6-212,-216 8-1831,20-5-926,-23 6 929,-1 0 0,1 0 0,-1-1 0,1 1 0,-1 0 0,1-1 1,-1 1-1,0 0 0,1-1 0,-1 1 0,0-1 0,1 1 0,-1-1 0,0 1 0,1-1 0,-1 1 1,0-1-1,0 1 0,0-1 0,0 1 0,1-1 0,-1 1 0,0-1 0,0 0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4.752"/>
    </inkml:context>
    <inkml:brush xml:id="br0">
      <inkml:brushProperty name="width" value="0.05" units="cm"/>
      <inkml:brushProperty name="height" value="0.05" units="cm"/>
    </inkml:brush>
  </inkml:definitions>
  <inkml:trace contextRef="#ctx0" brushRef="#br0">0 39 10741,'0'0'10479,"12"-2"-8907,121-8 2327,125-15-1475,-242 23-2284,-4 3-4994,-11-1 4316,0 0 0,-1 1 0,1-1 0,0 1 0,0-1 0,-1 0 0,1 1 0,0 0 0,-1-1 0,1 1 0,0-1 0,-1 1 0,1 0 0,-1-1 0,1 1 0,-1 0 1,1-1-1,-1 1 0,1 0 0,-1 0 0,0 0 0,0-1 0,1 1 0,-1 2 0,5 11-8557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5.453"/>
    </inkml:context>
    <inkml:brush xml:id="br0">
      <inkml:brushProperty name="width" value="0.05" units="cm"/>
      <inkml:brushProperty name="height" value="0.05" units="cm"/>
    </inkml:brush>
  </inkml:definitions>
  <inkml:trace contextRef="#ctx0" brushRef="#br0">294 1 3698,'0'0'10407,"-11"0"-8966,3-1-1025,0 1-1,-1 0 1,1 1 0,-1 0 0,1 0-1,0 1 1,0 0 0,0 0 0,0 1 0,0 0-1,0 1 1,-7 4 0,-4 4 385,0 1 0,1 1 1,0 1-1,-23 24 0,35-32-618,0-1 0,1 1 0,0 1 1,0-1-1,1 1 0,0 0 0,0-1 0,1 2 0,0-1 0,1 0 0,-1 1 0,2-1 0,-1 1 0,0 16 0,2-22-134,0-1-1,1 1 0,-1-1 0,1 1 1,-1 0-1,1-1 0,0 1 0,0-1 1,0 1-1,0-1 0,0 0 0,1 1 1,-1-1-1,1 0 0,-1 0 0,1 0 1,0 0-1,0 0 0,0-1 0,2 3 1,2 0 33,1 0 1,-1-1-1,1 0 0,-1 0 1,1 0-1,0-1 1,10 2-1,9 1 29,1-2 0,0 0-1,28-2 1,-43-1-431,1-1-1,-1 0 1,1-1-1,-1 0 1,0-1-1,0 0 1,16-7-1,42-29-8064,-54 28 2593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6.054"/>
    </inkml:context>
    <inkml:brush xml:id="br0">
      <inkml:brushProperty name="width" value="0.05" units="cm"/>
      <inkml:brushProperty name="height" value="0.05" units="cm"/>
    </inkml:brush>
  </inkml:definitions>
  <inkml:trace contextRef="#ctx0" brushRef="#br0">0 184 10117,'0'0'10154,"15"-11"-8711,110-91 1758,-75 54-1995,-40 37-4670,1 0-4231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6.677"/>
    </inkml:context>
    <inkml:brush xml:id="br0">
      <inkml:brushProperty name="width" value="0.05" units="cm"/>
      <inkml:brushProperty name="height" value="0.05" units="cm"/>
    </inkml:brush>
  </inkml:definitions>
  <inkml:trace contextRef="#ctx0" brushRef="#br0">43 1 6675,'0'0'11419,"0"13"-9584,0 39 642,-2 1 0,-11 57-1,4-68-1671,1 1 0,-3 68 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6.877"/>
    </inkml:context>
    <inkml:brush xml:id="br0">
      <inkml:brushProperty name="width" value="0.05" units="cm"/>
      <inkml:brushProperty name="height" value="0.05" units="cm"/>
    </inkml:brush>
  </inkml:definitions>
  <inkml:trace contextRef="#ctx0" brushRef="#br0">1 1 9588,'0'0'12918,"110"0"-12261,-82 0-257,-6 0-288,-2 0-112,-5 0 0,-2 0-672,-5 0-401,-3 0-832,0 0-1568,0 0-769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2.537"/>
    </inkml:context>
    <inkml:brush xml:id="br0">
      <inkml:brushProperty name="width" value="0.05" units="cm"/>
      <inkml:brushProperty name="height" value="0.05" units="cm"/>
      <inkml:brushProperty name="color" value="#E71224"/>
    </inkml:brush>
  </inkml:definitions>
  <inkml:trace contextRef="#ctx0" brushRef="#br0">0 1 3217,'0'0'13575,"4"0"-12556,6 2-700,0 1 1,0 0-1,0 0 1,-1 1-1,0 0 1,0 1-1,0 0 1,0 1-1,15 12 1,5 1 231,13 8 32,200 137 677,-239-161-1216,0-1-9,-1 0 1,1 0-1,-1 0 1,1 0-1,0 0 1,0-1-1,0 1 1,0-1-1,0 0 1,0 0-1,7 2 1,-28-26-7,4 9-38,0 0 0,0 0 0,1-2 0,-13-20 0,21 28 0,0-1 1,0 1-1,1-1 1,1 1-1,0-1 1,0 0-1,0-1 1,1 1-1,1 0 1,-2-19-1,4 26 4,0 0 0,-1 0-1,1 0 1,0 1 0,0-1-1,0 0 1,1 0 0,-1 1-1,0-1 1,1 1 0,-1-1-1,1 1 1,-1 0 0,1-1-1,0 1 1,0 0 0,-1 0-1,1 0 1,0 0 0,0 0-1,0 1 1,0-1-1,0 1 1,0-1 0,0 1-1,0 0 1,0 0 0,3 0-1,65-5-100,-57 4 110,23 5 65,-35-3-63,0-1-1,0 1 1,1 0 0,-1 0-1,0 0 1,0 0 0,0 0-1,0 0 1,0 1-1,0-1 1,0 0 0,0 0-1,0 1 1,-1-1 0,1 1-1,0-1 1,-1 1 0,1-1-1,-1 1 1,0-1 0,1 3-1,2 20 172,-1-1 1,-2 39-1,0-30-119,0-30-76,-1 0 0,1 1 0,-1-1 0,1 0 0,-1 0 0,0 0 0,0 0 0,0 1 1,0-1-1,0 0 0,-1-1 0,1 1 0,0 0 0,-1 0 0,1 0 0,-1-1 0,0 1 0,0-1 0,1 0 0,-1 1 1,0-1-1,0 0 0,0 0 0,-1 0 0,1 0 0,0 0 0,0-1 0,0 1 0,-1-1 0,1 1 0,0-1 0,-1 0 1,-3 0-1,3 0-327,-1 1-1,1-1 1,-1 0 0,1 0 0,-1-1 0,1 1 0,-1-1-1,1 0 1,-1 0 0,1 0 0,0 0 0,0 0 0,-1-1-1,1 1 1,0-1 0,0 0 0,1 0 0,-1 0 0,0 0-1,1-1 1,-1 1 0,-2-4 0,-4-16-3465,-1-1-995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07.177"/>
    </inkml:context>
    <inkml:brush xml:id="br0">
      <inkml:brushProperty name="width" value="0.05" units="cm"/>
      <inkml:brushProperty name="height" value="0.05" units="cm"/>
    </inkml:brush>
  </inkml:definitions>
  <inkml:trace contextRef="#ctx0" brushRef="#br0">20 0 5539,'0'0'15516,"0"16"-13376,-12 207 4241,5-133-5202,6-70-5191,1 0-4403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14.867"/>
    </inkml:context>
    <inkml:brush xml:id="br0">
      <inkml:brushProperty name="width" value="0.05" units="cm"/>
      <inkml:brushProperty name="height" value="0.05" units="cm"/>
      <inkml:brushProperty name="color" value="#FF0066"/>
    </inkml:brush>
  </inkml:definitions>
  <inkml:trace contextRef="#ctx0" brushRef="#br0">0 0 5603,'0'0'11725,"7"5"-7134,24 18-2782,23 28-486,-3 3-1,-2 3 1,65 96 0,-101-139-1451,6 9 122,-13-10-7915,-26-13-7873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16.754"/>
    </inkml:context>
    <inkml:brush xml:id="br0">
      <inkml:brushProperty name="width" value="0.05" units="cm"/>
      <inkml:brushProperty name="height" value="0.05" units="cm"/>
      <inkml:brushProperty name="color" value="#FF0066"/>
    </inkml:brush>
  </inkml:definitions>
  <inkml:trace contextRef="#ctx0" brushRef="#br0">414 104 4402,'0'0'7598,"-5"-3"-6387,-2-1-848,1 1-1,-1 0 1,-1 0-1,1 1 1,0 0-1,-1 0 1,1 1-1,-1 0 1,0 0-1,1 1 1,-1 0-1,1 0 1,-1 1-1,0 0 0,1 0 1,-1 1-1,-13 4 1,1 0-210,0 1-1,1 1 1,0 1 0,1 0-1,-33 23 1,41-25-55,1 1-1,0 1 0,0-1 1,1 1-1,0 1 0,1 0 1,0 0-1,0 0 1,1 1-1,1-1 0,0 2 1,0-1-1,1 0 0,0 1 1,1 0-1,1 0 1,0 0-1,0 0 0,1 0 1,1 1-1,0 12 0,0-21-35,-1 2 23,1-1 0,0 1 0,0 0 0,0-1 0,0 1 0,1-1 0,0 1 1,0 0-1,1-1 0,-1 0 0,1 1 0,0-1 0,1 0 0,-1 0 0,1 0 0,0 0 1,0-1-1,0 1 0,6 5 0,-2-4 24,-1-1 1,1 0-1,0 0 0,0 0 1,1-1-1,-1 0 0,1-1 1,0 1-1,0-2 0,0 1 1,17 2-1,-13-3-87,0 0-1,1-1 1,-1-1 0,1 0 0,-1 0-1,1-2 1,20-3 0,-18-1 7,-1 0 0,0-1 0,-1-1-1,0 0 1,0-1 0,18-15 0,2-1-7,-11 8-68,0 0 1,-1-2-1,-1-1 1,0-1-1,-2 0 0,19-29 1,-25 33-52,-1-1-1,-1 0 1,-1-1 0,-1 0 0,0-1 0,-1 1-1,-2-1 1,0-1 0,3-22 0,-8 40 59,2-6-51,-1 1 0,-1-1 0,1 0 0,-1 0 0,-1 1 0,0-1 0,-4-16 0,4 24 73,0 0 0,0 0-1,0 0 1,0 0 0,0 1 0,-1-1-1,1 0 1,0 1 0,0 0 0,-1-1-1,1 1 1,-1-1 0,1 1 0,0 0-1,-1 0 1,1 0 0,0 0 0,-1 0-1,1 0 1,-1 0 0,1 1 0,0-1-1,-1 0 1,1 1 0,-2 0 0,-31 15-234,23-6 258,1 0 0,1 1-1,0 0 1,1 0 0,0 1 0,0 0 0,1 1 0,-9 23 0,3 1 101,-14 71 0,15-53-41,9-44 3,1 1 0,0-1-1,1 1 1,0 0 0,1-1 0,0 1-1,1 0 1,3 14 0,-4-23-41,1 1 1,0-1-1,0 0 0,0 0 1,0 0-1,1 1 1,0-1-1,-1-1 0,1 1 1,0 0-1,0 0 0,0-1 1,1 1-1,-1-1 1,1 1-1,-1-1 0,1 0 1,0 0-1,0 0 0,-1-1 1,2 1-1,-1-1 1,0 1-1,0-1 0,0 0 1,0 0-1,1-1 0,-1 1 1,1-1-1,-1 1 1,6-1-1,8 0-119,1 0-1,-1-1 1,0-1 0,0 0-1,0-1 1,-1-1-1,26-9 1,-34 10-276,54-18-6945,-42 18 920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17.971"/>
    </inkml:context>
    <inkml:brush xml:id="br0">
      <inkml:brushProperty name="width" value="0.05" units="cm"/>
      <inkml:brushProperty name="height" value="0.05" units="cm"/>
      <inkml:brushProperty name="color" value="#FF0066"/>
    </inkml:brush>
  </inkml:definitions>
  <inkml:trace contextRef="#ctx0" brushRef="#br0">1 447 8452,'0'0'7633,"5"-27"-4453,15-14-1561,1 0 0,43-59-1,-27 50-1356,3 2 0,2 2 0,49-43 0,-83 85-2735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19.541"/>
    </inkml:context>
    <inkml:brush xml:id="br0">
      <inkml:brushProperty name="width" value="0.05" units="cm"/>
      <inkml:brushProperty name="height" value="0.05" units="cm"/>
      <inkml:brushProperty name="color" value="#FF0066"/>
    </inkml:brush>
  </inkml:definitions>
  <inkml:trace contextRef="#ctx0" brushRef="#br0">323 9 6819,'0'0'5931,"-13"0"-5307,-2-2-456,11 2-106,-1-1 0,0 0 0,0 1 0,0 0 1,0 0-1,0 0 0,0 1 0,0 0 1,-9 2-1,1 2 205,0 1 0,0 0 0,1 1 0,0 1 0,0-1 0,0 2 0,1 0 0,-17 18 0,12-11 152,1 1 0,1 0 0,1 1 0,-21 37 0,30-45-317,1 0 1,0 1-1,0 0 0,1-1 1,1 1-1,0 0 0,0 0 1,1 0-1,2 18 0,-1 6 489,-1-32-541,1 0 0,-1 1 0,1-1-1,0 0 1,0 0 0,0-1 0,1 1 0,-1 0 0,1 0 0,-1 0-1,1-1 1,0 1 0,0-1 0,0 0 0,0 1 0,1-1 0,-1 0 0,0 0-1,1 0 1,0-1 0,-1 1 0,1-1 0,0 1 0,0-1 0,0 0 0,0 0-1,0 0 1,5 0 0,6 3 78,1-1-1,-1 0 1,1-2-1,23 1 1,-20-3-111,0-1 0,1 0 0,-1-2 0,0 0 1,-1-1-1,1-1 0,-1 0 0,0-1 1,0-1-1,19-13 0,-7 4-76,0-2 1,-2-1-1,0 0 0,-1-3 1,-2 0-1,0-1 0,-1-1 0,-2-1 1,27-43-1,-43 60 27,-1 0 0,0 0-1,-1-1 1,0 1 0,0-1 0,-1 1-1,0-1 1,-1 0 0,0 0-1,0-15 1,-44 23-237,38 3 271,1-1 1,0 1 0,-1 1-1,1-1 1,0 0-1,0 1 1,0 0 0,0 0-1,0 0 1,0 0-1,0 1 1,1 0 0,-1 0-1,1 0 1,0 0-1,0 0 1,0 0 0,-4 7-1,-1 0 37,1 1-1,0 1 1,1-1-1,0 1 0,-5 14 1,2 1 159,0 1 0,2-1-1,1 1 1,2 1 0,0-1 0,1 40 0,2-63-117,1 0 0,1-1 1,-1 1-1,0-1 1,1 1-1,0-1 0,0 1 1,1-1-1,-1 1 0,1-1 1,0 0-1,0 0 1,0 0-1,1 0 0,-1 0 1,1 0-1,0-1 1,0 1-1,0-1 0,0 0 1,1 0-1,0 0 1,6 4-1,-1-3-77,1 0 0,0 0 1,0-1-1,0-1 0,0 1 0,0-2 0,0 1 1,1-1-1,16-1 0,65-5-1777,-33-8-2393,-23 1-1095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20.716"/>
    </inkml:context>
    <inkml:brush xml:id="br0">
      <inkml:brushProperty name="width" value="0.05" units="cm"/>
      <inkml:brushProperty name="height" value="0.05" units="cm"/>
      <inkml:brushProperty name="color" value="#FF0066"/>
    </inkml:brush>
  </inkml:definitions>
  <inkml:trace contextRef="#ctx0" brushRef="#br0">1 0 8628,'0'0'8364,"1"9"-7137,0-4-1049,0 0 0,0 0-1,0 0 1,1-1 0,0 1 0,0-1 0,0 1 0,0-1-1,1 1 1,0-1 0,0 0 0,0 0 0,0-1-1,0 1 1,1-1 0,0 1 0,0-1 0,0 0-1,7 4 1,33 25 1410,-29-20-1347,1 0 0,0-1 0,1-1 1,20 10-1,-25-17-582,0 3-3286,-10 6-4843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22.468"/>
    </inkml:context>
    <inkml:brush xml:id="br0">
      <inkml:brushProperty name="width" value="0.05" units="cm"/>
      <inkml:brushProperty name="height" value="0.05" units="cm"/>
      <inkml:brushProperty name="color" value="#FF0066"/>
    </inkml:brush>
  </inkml:definitions>
  <inkml:trace contextRef="#ctx0" brushRef="#br0">395 20 5442,'0'0'6950,"-10"-4"-5875,2 1-807,0 1-1,-1-1 0,1 1 0,0 1 0,-1-1 0,0 1 0,1 1 0,-1 0 0,1 0 1,-1 1-1,0 0 0,1 0 0,0 1 0,-1 0 0,1 1 0,-13 5 0,1 3-46,2 1-1,-1 1 1,1 0-1,1 1 0,0 1 1,2 1-1,-20 23 1,27-28-64,0 0 1,1 1 0,0 0 0,1 0 0,0 0-1,0 1 1,2 0 0,0 0 0,0 0 0,1 1-1,1-1 1,0 1 0,0 15 0,2-25-84,0 0 1,0 1-1,1-1 0,0 0 1,-1 0-1,2 0 1,-1 1-1,0-1 1,1 0-1,0-1 1,-1 1-1,2 0 0,-1 0 1,0-1-1,1 1 1,-1-1-1,1 0 1,0 0-1,0 0 1,1 0-1,-1 0 0,1-1 1,-1 0-1,1 1 1,0-1-1,-1-1 1,1 1-1,7 2 0,1-1 12,1 0 0,0 0 0,0-1 0,0-1 0,0 0 0,1-1 0,-1-1 0,17-2 0,-19 0-62,1-1-1,-1 0 1,0-1 0,0-1 0,0 0 0,-1 0-1,0-1 1,0 0 0,15-15 0,28-18 18,-20 18-53,-2-2-1,0-1 1,-2-2 0,33-37 0,-58 59-5,0-1 0,0 1-1,-1-1 1,0 0 0,0 0 0,-1 0 0,1 0 0,-1 0 0,-1 0-1,1-1 1,0-7 0,3-85-169,-5 99 153,-16-1-146,9 1 114,0 0 0,0 0-1,0 1 1,0 0 0,-12 2 0,15-1 51,1-1 0,0 1 1,0 0-1,0 0 1,0 0-1,0 0 0,1 0 1,-1 0-1,1 1 1,-1 0-1,1-1 0,0 1 1,0 0-1,-3 6 1,-21 37 93,2 1 1,-31 91 0,53-132 4,0 0-1,0 0 1,1 1-1,-1-1 1,2 1-1,-1 0 1,1-1-1,0 1 1,0-1-1,1 1 1,0-1 0,0 1-1,0-1 1,1 1-1,4 10 1,-4-13-55,1-1 1,-1 1 0,1-1 0,0 1 0,0-1-1,0 0 1,0 0 0,0-1 0,1 1 0,-1 0-1,1-1 1,0 0 0,-1 0 0,1 0 0,0 0-1,1-1 1,-1 0 0,0 0 0,0 0 0,0 0 0,1 0-1,-1-1 1,0 0 0,7 0 0,89-3-4155,-68 2 130,-4 0-2365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23.901"/>
    </inkml:context>
    <inkml:brush xml:id="br0">
      <inkml:brushProperty name="width" value="0.05" units="cm"/>
      <inkml:brushProperty name="height" value="0.05" units="cm"/>
      <inkml:brushProperty name="color" value="#FF0066"/>
    </inkml:brush>
  </inkml:definitions>
  <inkml:trace contextRef="#ctx0" brushRef="#br0">8 0 6707,'-6'6'16867,"4"0"-17625,3 8 1193,0-1 0,1 0 1,0 0-1,1-1 0,1 1 1,8 21-1,39 71 528,-33-73-454,-14-24-396,1-1 0,0 0 0,0 0-1,1 0 1,-1 0 0,12 8 0,-17-13-185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25.526"/>
    </inkml:context>
    <inkml:brush xml:id="br0">
      <inkml:brushProperty name="width" value="0.05" units="cm"/>
      <inkml:brushProperty name="height" value="0.05" units="cm"/>
      <inkml:brushProperty name="color" value="#FF0066"/>
    </inkml:brush>
  </inkml:definitions>
  <inkml:trace contextRef="#ctx0" brushRef="#br0">343 42 304,'0'0'10864,"-17"-2"-9693,-149-7 3452,161 10-4508,-1 0 0,0 0 0,1 1-1,-1-1 1,1 1 0,-1 0 0,1 1-1,0 0 1,0-1 0,0 2-1,0-1 1,1 0 0,-1 1 0,1 0-1,0 0 1,0 0 0,0 1 0,-4 7-1,0-2 173,1 1 0,0 0 1,1 0-1,0 1 0,1 0 0,0 0 0,-4 17 0,6-16-118,1 0 0,0 0 0,1 0 0,0 0 0,1 0 0,0 0 0,4 21 0,-3-29-102,1 1-1,-1-1 1,1 0 0,0 0-1,0 0 1,0 0 0,1 0 0,0-1-1,0 1 1,0-1 0,0 0 0,1 1-1,0-1 1,0-1 0,0 1 0,0-1-1,0 0 1,1 0 0,-1 0 0,8 3-1,3 0 10,1-2 0,-1 0 0,1-1 0,-1-1 0,1 0 0,0-1 0,0 0 0,21-3 0,1 1-50,-27 0-19,-1-1-1,1-1 1,0 1-1,-1-2 1,1 0-1,-1 0 1,0-1 0,0 0-1,12-9 1,26-11 39,-27 14-61,0-1 0,-1-1 0,-1-1 0,0 0 0,-1-1-1,0-1 1,-1-1 0,-1-1 0,-1 0 0,-1-1 0,22-36 0,-32 45-57,0-1 1,0 0 0,-1 1-1,0-1 1,-1-1-1,-1 1 1,1 0 0,-2 0-1,-1-22 1,1 25 40,-3 6 6,-1 1 0,1 0 0,-1 0 0,0 0 0,1 1 0,-1-1 0,0 1 0,0 0 0,1 0 0,-1 0 0,-4 1-1,1 0 37,2-1 0,0 1 0,0 0 0,0 0 0,0 1 0,0-1 0,0 1 0,0 0 0,0 1 1,1-1-1,-1 1 0,1 0 0,0 0 0,0 0 0,0 1 0,0-1 0,0 1 0,1 0 1,0 0-1,-5 7 0,-7 12 147,2 0 0,-18 40 1,19-37-101,3-9 26,2 0 1,1 1-1,0 0 1,1 0-1,1 1 0,0-1 1,2 1-1,0 0 1,1 0-1,1 0 1,4 32-1,-4-49-68,1-1-1,-1 0 1,1 1-1,0-1 1,0 1-1,-1-1 0,1 0 1,0 1-1,0-1 1,0 0-1,0 0 1,1 0-1,-1 0 0,0 0 1,0 0-1,1 0 1,-1 0-1,1-1 1,-1 1-1,0 0 0,1-1 1,-1 1-1,1-1 1,0 1-1,-1-1 1,1 0-1,1 0 0,52 2 383,-41-3-291,38 2 261,-21 1-363,1-2 1,0-2-1,47-8 0,-64 5-1568,-7-3-2458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2.613"/>
    </inkml:context>
    <inkml:brush xml:id="br0">
      <inkml:brushProperty name="width" value="0.05" units="cm"/>
      <inkml:brushProperty name="height" value="0.05" units="cm"/>
    </inkml:brush>
  </inkml:definitions>
  <inkml:trace contextRef="#ctx0" brushRef="#br0">0 10 4290,'0'0'9132,"0"-9"-1000,0 42-7351,15 419 4040,-12-337-4316,-3-102-6039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038"/>
    </inkml:context>
    <inkml:brush xml:id="br0">
      <inkml:brushProperty name="width" value="0.05" units="cm"/>
      <inkml:brushProperty name="height" value="0.05" units="cm"/>
      <inkml:brushProperty name="color" value="#E71224"/>
    </inkml:brush>
  </inkml:definitions>
  <inkml:trace contextRef="#ctx0" brushRef="#br0">0 0 7603,'0'0'7665,"25"21"-6512,80 65-126,-96-78-688,0-1-1,1 0 1,0-1 0,19 9 0,-24-13-172,0-1 1,0 0-1,1 0 0,-1 0 1,0-1-1,0 0 1,6 0-1,-2 0 57,-8 0-223,0-1 0,-1 1 0,1 0 0,-1-1 0,1 1-1,-1-1 1,1 1 0,-1-1 0,1 1 0,-1-1-1,0 1 1,1-1 0,-1 1 0,0-1 0,1 1-1,-1-1 1,0 0 0,0 1 0,1-1 0,-1 1-1,0-1 1,0 0 0,0 1 0,0-1 0,0 0-1,0 1 1,0-1 0,0-1 0,0-25-14,-1 21 10,3-14-91,-1 15 44,-1-1 0,1 1 0,-1-1 0,0 1 0,0-1 0,0 1 0,-1-1 0,0 1 0,0-1 0,0 1 0,-1 0 0,-3-9 0,10 35 213,3-12-31,1 0-1,0 0 1,0 0 0,1-1-1,0-1 1,0 1 0,1-2-1,0 1 1,0-2 0,23 9 0,-33-16-508,0 0 1,-1 0-1,1 0 1,-1 0 0,1 0-1,-1 0 1,0 0-1,0-1 1,0 1 0,0 0-1,-1-3 1,1 2-203,1-2-491,-2 0 0,1 0 0,0 0 0,-1 0 0,0 0 0,-3-8 0,-7-9-4825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2.983"/>
    </inkml:context>
    <inkml:brush xml:id="br0">
      <inkml:brushProperty name="width" value="0.05" units="cm"/>
      <inkml:brushProperty name="height" value="0.05" units="cm"/>
    </inkml:brush>
  </inkml:definitions>
  <inkml:trace contextRef="#ctx0" brushRef="#br0">0 147 7892,'0'0'8940,"13"-5"-7569,114-31 2230,3 0-2032,-41 2-2726,-20 7-8293,-58 23 6088,-3-1-551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3.368"/>
    </inkml:context>
    <inkml:brush xml:id="br0">
      <inkml:brushProperty name="width" value="0.05" units="cm"/>
      <inkml:brushProperty name="height" value="0.05" units="cm"/>
    </inkml:brush>
  </inkml:definitions>
  <inkml:trace contextRef="#ctx0" brushRef="#br0">8 0 8548,'0'0'8767,"-1"26"-7135,-5 196 2173,21 101 85,-13-311-6148,-1-11 1743,-1 0 1,1-1-1,0 1 1,-1-1 0,1 1-1,0-1 1,-1 1-1,1-1 1,0 1-1,0-1 1,0 0 0,0 0-1,-1 1 1,1-1-1,0 0 1,0 0-1,0 0 1,0 0 0,0 0-1,0 0 1,0 0-1,-1 0 1,3-1-1,2 1-864,9 0-4957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4.037"/>
    </inkml:context>
    <inkml:brush xml:id="br0">
      <inkml:brushProperty name="width" value="0.05" units="cm"/>
      <inkml:brushProperty name="height" value="0.05" units="cm"/>
    </inkml:brush>
  </inkml:definitions>
  <inkml:trace contextRef="#ctx0" brushRef="#br0">11 60 2785,'0'0'13502,"-11"-5"-9065,43 2-2570,-1 1-1,60 5 1,-18-1-1251,-51-3-439,0-2 1,0 0-1,-1-2 0,30-9 0,-24 6-100,0 2-1,29-4 1,-24 7-1859,-15 2-2686,-1 1-3486,-6 0 2122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5.316"/>
    </inkml:context>
    <inkml:brush xml:id="br0">
      <inkml:brushProperty name="width" value="0.05" units="cm"/>
      <inkml:brushProperty name="height" value="0.05" units="cm"/>
    </inkml:brush>
  </inkml:definitions>
  <inkml:trace contextRef="#ctx0" brushRef="#br0">412 44 3762,'0'0'8187,"1"-28"196,-15 24-7847,0 1 0,-1 0 0,0 1 0,0 0 0,0 1 0,0 1 0,1 0 0,-1 1 0,-15 3 0,21-2-443,0 0 0,0 1 0,1 0 0,-1 1 0,1 0 0,0 0 0,0 1 0,0 0 0,1 0 0,0 0 0,0 1 0,-12 13 0,-5 7 35,-37 56-1,55-72-67,-1 1 0,1 0 0,1 0-1,0 0 1,1 1 0,0 0 0,0 0 0,2 0-1,-1 0 1,2 0 0,-1 1 0,2-1-1,0 1 1,0-1 0,1 1 0,0-1-1,1 0 1,1 0 0,0 0 0,1 0-1,0 0 1,0 0 0,1-1 0,1 0-1,0 0 1,1 0 0,0-1 0,0 0 0,1-1-1,0 1 1,1-1 0,0-1 0,1 0-1,14 10 1,-15-13 28,1-1 1,0 0-1,-1 0 1,2-1-1,-1-1 0,0 0 1,0 0-1,19 0 1,6-1 139,45-5-1,-49-1-56,-1-2 0,0 0 0,0-3-1,34-14 1,12-4 341,-59 23-1010,26-12 1772,-28 2-3310,-10-8-4707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39.106"/>
    </inkml:context>
    <inkml:brush xml:id="br0">
      <inkml:brushProperty name="width" value="0.05" units="cm"/>
      <inkml:brushProperty name="height" value="0.05" units="cm"/>
      <inkml:brushProperty name="color" value="#FF0066"/>
    </inkml:brush>
  </inkml:definitions>
  <inkml:trace contextRef="#ctx0" brushRef="#br0">10 1 3858,'-1'3'18556,"-3"20"-17994,-1 38 729,5 86 0,2-56-666,-1-86-5284,1-13 1191,0-17-3730,-2 5-1563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1.261"/>
    </inkml:context>
    <inkml:brush xml:id="br0">
      <inkml:brushProperty name="width" value="0.05" units="cm"/>
      <inkml:brushProperty name="height" value="0.05" units="cm"/>
      <inkml:brushProperty name="color" value="#FF0066"/>
    </inkml:brush>
  </inkml:definitions>
  <inkml:trace contextRef="#ctx0" brushRef="#br0">284 85 4626,'0'0'5411,"-40"-2"775,32 6-5969,1 0 0,0 1 0,0-1 0,0 2 0,0-1 0,1 1-1,0 0 1,0 0 0,-10 14 0,2-4 176,-8 8-266,2 0 1,0 2-1,-27 46 0,39-58 20,2 0 0,0 1 0,1 0 0,0 0 0,1 0 0,1 1 0,0-1 0,1 1 0,0 24 0,2-37-98,0 0 1,1 1-1,-1-1 0,1 0 0,-1 0 0,1 0 1,0 0-1,0 0 0,0 0 0,1 0 0,-1 0 1,1 0-1,-1-1 0,1 1 0,0-1 0,0 1 1,5 4-1,-3-4 58,1 1 1,0-1-1,0 0 0,0 0 1,0-1-1,1 1 1,-1-1-1,1 0 0,6 1 1,8 0 270,1 0 1,-1-1 0,1-1-1,31-2 1,-41-1-268,1 0 0,0-1 0,-1 0 0,0-1 0,1 0 0,-2 0 0,1-1 0,0-1 0,-1 0 0,0 0 0,11-10 0,15-14 171,47-50-1,-71 68-274,16-17 0,-1 0 0,-2-2 1,-1 0-1,-1-2 0,-2-1 1,-1 0-1,17-43 1,-34 70-96,-1-1 1,0 1 0,0-1 0,0 0-1,-1 0 1,0 0 0,0 1 0,-1-1-1,-1-14 1,-1 21 42,0 0-1,1 1 1,-1-1 0,0 0-1,0 1 1,0-1 0,0 1-1,0-1 1,1 1 0,-1 0-1,0 0 1,0-1-1,0 2 1,0-1 0,0 0-1,-3 1 1,1-1 18,1 0 0,-1 1-1,0-1 1,0 1 0,0 0-1,1 0 1,-1 0 0,-4 2 0,-3 8 19,1 0 0,0 0 0,1 1 0,1 0 1,0 1-1,0 0 0,1 0 0,-9 24 0,0 9 8,-12 61-1,27-102 1,-3 21 35,1-1-1,2 1 1,2 44 0,0-18 317,-1-49-315,0 1 1,1-1-1,-1 1 1,1-1 0,0 0-1,-1 1 1,1-1 0,1 0-1,-1 0 1,0 0 0,1 1-1,0-1 1,0-1-1,0 1 1,0 0 0,0 0-1,0-1 1,1 1 0,-1-1-1,1 0 1,0 0 0,-1 0-1,1 0 1,0 0-1,0-1 1,0 1 0,1-1-1,-1 0 1,0 0 0,0 0-1,6 1 1,10 1 211,1 0-1,0-2 1,-1 0-1,28-2 1,-14 0 107,-25 1-273,1 0 0,-1 0 1,1-1-1,-1 0 0,0 0 0,1-1 0,-1 0 0,0-1 0,0 1 0,0-2 0,0 1 0,-1-1 0,1 0 0,-1-1 0,0 0 0,12-10 0,-14 11-377,-1 0 1,1 1-1,0 0 0,1 0 1,-1 0-1,7-2 0,19-2-7815,-21 7 220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6.937"/>
    </inkml:context>
    <inkml:brush xml:id="br0">
      <inkml:brushProperty name="width" value="0.05" units="cm"/>
      <inkml:brushProperty name="height" value="0.05" units="cm"/>
      <inkml:brushProperty name="color" value="#FFC114"/>
    </inkml:brush>
  </inkml:definitions>
  <inkml:trace contextRef="#ctx0" brushRef="#br0">86 158 5587,'0'0'7520,"-5"0"-6447,-5 0 412,0 0 0,0 2-1,0-1 1,0 1 0,1 0 0,-12 4 4120,44-22-4160,29-13-1429,-21 17 269,-7 1-133,1 2-1,0 0 1,0 2 0,0 1 0,49-6-1,28 8-9,86-8-225,-187 12-85,1 0 0,-1-1 0,0 1 0,0 0 0,1-1 1,-1 0-1,0 1 0,0-1 0,0 0 0,0 1 0,0-1 0,0 0 0,0 0 0,0 0 0,0 0 0,0 0 0,0 0 1,-1 0-1,1 0 0,0 0 0,-1-1 0,1 1 0,0-2 0,3-19-9157</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8.672"/>
    </inkml:context>
    <inkml:brush xml:id="br0">
      <inkml:brushProperty name="width" value="0.05" units="cm"/>
      <inkml:brushProperty name="height" value="0.05" units="cm"/>
      <inkml:brushProperty name="color" value="#FFC114"/>
    </inkml:brush>
  </inkml:definitions>
  <inkml:trace contextRef="#ctx0" brushRef="#br0">448 41 6067,'0'0'10479,"-1"-6"-9457,0 5-905,1-1 0,0 1 0,0-1 0,-1 1 0,1-1 0,-1 1 0,1-1 0,-1 1 0,0 0 0,0-1 0,1 1 0,-1 0 0,0-1 0,0 1 0,0 0 0,-1 0 0,1 0 0,0 0 0,0 0 0,0 0 0,-1 0 0,1 1 0,-2-2 0,-46-2 2338,48 4-2465,-13 1 152,1 1 0,-1 0-1,1 1 1,-1 1 0,1 0-1,0 0 1,0 2 0,1-1-1,0 2 1,0 0 0,-16 11-1,9-4-37,1 0 0,0 2 0,1 0 0,0 1 0,2 0 0,-14 20 0,20-23 9,0 1 1,1 0-1,0 0 1,1 1-1,1-1 1,1 1-1,0 1 1,1-1-1,1 1 1,0 0-1,1-1 0,1 1 1,1 0-1,0 0 1,1 0-1,4 21 1,-2-30-74,0 1 0,0-2 0,1 1 0,0 0 0,0-1 0,1 1 0,0-1 0,0-1 0,1 1-1,0-1 1,0 0 0,0 0 0,1 0 0,0-1 0,0 0 0,0-1 0,1 1 0,-1-1 0,1-1 0,0 0 0,0 0 0,1 0 0,14 2 0,16 2 243,1-1 1,0-3-1,72-1 0,-77-3-244,-4 2-401,44-7 0,-64 4 223,0 0-1,-1-1 0,1 0 1,-1-1-1,1 0 1,-1 0-1,14-10 1,-9 5-1147,-1-1 0,0-1 0,18-18 0,8-20-6328,-27 27 2283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9.203"/>
    </inkml:context>
    <inkml:brush xml:id="br0">
      <inkml:brushProperty name="width" value="0.05" units="cm"/>
      <inkml:brushProperty name="height" value="0.05" units="cm"/>
      <inkml:brushProperty name="color" value="#FFC114"/>
    </inkml:brush>
  </inkml:definitions>
  <inkml:trace contextRef="#ctx0" brushRef="#br0">12 1 4290,'0'0'10370,"-1"7"-8745,-6 50 1364,4 1 1,4 90-1,1-44-1945,5 42 333,-5-129-1282,1 0 0,1-1 1,0 0-1,1 1 0,0-1 1,13 24-1,-12-38-4804,0-11 2269,-1-11-381,-2-3-1762,-3-1-2114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9.503"/>
    </inkml:context>
    <inkml:brush xml:id="br0">
      <inkml:brushProperty name="width" value="0.05" units="cm"/>
      <inkml:brushProperty name="height" value="0.05" units="cm"/>
      <inkml:brushProperty name="color" value="#FFC114"/>
    </inkml:brush>
  </inkml:definitions>
  <inkml:trace contextRef="#ctx0" brushRef="#br0">1 141 3201,'0'0'14484,"25"-6"-13104,180-40 1469,-197 45-3038,0-1-1,1-1 1,-1 0-1,0 0 1,0 0-1,9-7 1,11-12-4018,-11-7-3541,-14 17 4221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407"/>
    </inkml:context>
    <inkml:brush xml:id="br0">
      <inkml:brushProperty name="width" value="0.05" units="cm"/>
      <inkml:brushProperty name="height" value="0.05" units="cm"/>
      <inkml:brushProperty name="color" value="#E71224"/>
    </inkml:brush>
  </inkml:definitions>
  <inkml:trace contextRef="#ctx0" brushRef="#br0">1 1 7267,'0'0'5832,"9"6"-4380,104 86 1691,-69-54-1286,86 58-1,-119-90-1778,0 0 0,0-1-1,1 0 1,0-1 0,-1 0-1,1-1 1,1 0 0,-1-1 0,0 0-1,1-1 1,-1-1 0,0 1 0,1-2-1,20-3 1,-29 3-110,-1 0-1,0-1 1,0 1 0,0-1 0,-1 0-1,1 1 1,0-1 0,-1 0 0,1-1-1,-1 1 1,1 0 0,-1-1 0,0 1-1,0-1 1,0 0 0,-1 0-1,1 0 1,-1 0 0,1 0 0,-1 0-1,2-6 1,1-25-4978,-6 27 403,-9 4-2517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49.887"/>
    </inkml:context>
    <inkml:brush xml:id="br0">
      <inkml:brushProperty name="width" value="0.05" units="cm"/>
      <inkml:brushProperty name="height" value="0.05" units="cm"/>
      <inkml:brushProperty name="color" value="#FFC114"/>
    </inkml:brush>
  </inkml:definitions>
  <inkml:trace contextRef="#ctx0" brushRef="#br0">24 1 4802,'0'0'11325,"-3"11"-9572,-4 22-10,1 1 1,-2 67-1,10 86 2209,0-71-2598,-2-65-841,0-19 637,0-11-3200,0-4-2689,0 1-3710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50.757"/>
    </inkml:context>
    <inkml:brush xml:id="br0">
      <inkml:brushProperty name="width" value="0.05" units="cm"/>
      <inkml:brushProperty name="height" value="0.05" units="cm"/>
      <inkml:brushProperty name="color" value="#FFC114"/>
    </inkml:brush>
  </inkml:definitions>
  <inkml:trace contextRef="#ctx0" brushRef="#br0">314 28 9268,'0'0'6707,"11"-5"-5474,1 0-665,0 1 0,1 1 1,-1 0-1,1 0 0,-1 1 0,1 1 1,0 0-1,14 1 0,-25 1-496,-1-1 0,1 1 0,0 0 0,-1 0 0,1 0 0,0 0 0,-1 0 0,1 0 0,-1 0 0,0 1 0,1-1 0,-1 1 0,0-1 0,0 1 0,0-1 0,0 1 0,0-1 0,0 1 0,-1 0 0,1 0 0,-1-1 0,1 1 0,-1 0 0,1 0 0,-1 0 0,0 0 0,0 0 0,0-1 0,0 4 0,-1 63 620,0-63-657,0 2-18,-1 0 0,0 0 1,-1-1-1,1 1 0,-1 0 0,0-1 0,-1 0 1,0 1-1,-6 7 0,7-9-7,-1-1-1,1 0 1,-1 0-1,1 0 1,-1 0 0,0-1-1,-1 0 1,1 1 0,0-1-1,-1-1 1,0 1-1,0-1 1,-7 3 0,18-5 34,1 0 1,-1 0 0,0 1 0,0 0-1,1 0 1,-1 0 0,0 1 0,0 0-1,0 0 1,-1 1 0,1 0-1,0 0 1,-1 0 0,0 0 0,0 1-1,0 0 1,0 0 0,0 0 0,-1 1-1,0 0 1,0 0 0,0 0-1,-1 0 1,1 0 0,-1 1 0,0-1-1,-1 1 1,1 0 0,2 11 0,-3-8 141,0 0 1,-1 0 0,1 0 0,-2 0-1,1 0 1,-1 0 0,-1 0 0,1 0-1,-2 0 1,1-1 0,-1 1 0,-1 0-1,1 0 1,-1-1 0,-1 0 0,0 0-1,0 0 1,0 0 0,-1 0 0,0-1-1,-1 0 1,0 0 0,0 0 0,-7 6-1,6-7-122,-1 0 0,1 0 0,-1 0 0,0-1 0,0 0 0,0 0 0,-1-1 0,1-1 0,-1 1 0,0-1-1,0-1 1,0 1 0,-1-2 0,1 1 0,-1-1 0,1-1 0,-1 1 0,1-2 0,-1 1 0,-13-4 0,5 0-544,1-1 1,0-1-1,0-1 1,1 0-1,0-1 1,0-1 0,1 0-1,0-1 1,-24-21-1,-7-10-4157,11 8-2633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8:56.795"/>
    </inkml:context>
    <inkml:brush xml:id="br0">
      <inkml:brushProperty name="width" value="0.05" units="cm"/>
      <inkml:brushProperty name="height" value="0.05" units="cm"/>
      <inkml:brushProperty name="color" value="#5B2D90"/>
    </inkml:brush>
  </inkml:definitions>
  <inkml:trace contextRef="#ctx0" brushRef="#br0">1 0 3073,'0'4'21002,"5"20"-20388,28 262 2542,-14-207-3263,-15-79-1653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0.356"/>
    </inkml:context>
    <inkml:brush xml:id="br0">
      <inkml:brushProperty name="width" value="0.05" units="cm"/>
      <inkml:brushProperty name="height" value="0.05" units="cm"/>
      <inkml:brushProperty name="color" value="#5B2D90"/>
    </inkml:brush>
  </inkml:definitions>
  <inkml:trace contextRef="#ctx0" brushRef="#br0">331 6 6739,'0'0'7617,"-12"-1"-1901,-34-2-3474,37 2-2093,0 1-1,1 0 1,-1 1-1,0 0 0,1 0 1,-1 1-1,1 0 1,-1 0-1,1 1 1,0 0-1,0 1 0,0-1 1,0 2-1,1-1 1,-1 1-1,1 0 1,0 1-1,1-1 0,0 1 1,-1 1-1,-8 12 1,4-5-27,0 1 0,1 1 1,1 0-1,1 0 1,0 1-1,1 0 0,1 0 1,0 0-1,2 1 1,0 0-1,1 0 0,0 0 1,2 1-1,0-1 1,3 35-1,-1-49-103,0 1 0,1-1 0,-1 0 0,1 0 0,0 0 0,0 0 0,0 0 0,0 0 0,1 0 1,0-1-1,-1 1 0,1-1 0,0 0 0,1 0 0,-1 0 0,1 0 0,-1-1 0,1 1 0,5 2 0,-2-1 10,1 0 0,-1-1 0,1 0 1,0 0-1,-1 0 0,1-1 0,1-1 0,-1 1 0,12 0 0,43 0 286,-41 0-277,-1-1-1,1-1 0,0-1 1,0-1-1,-1 0 0,1-2 1,21-6-1,-42 9-174,1 1 0,-1-1 0,1 0 0,-1 0 0,1 0 0,-1 0 0,0 0 0,1 0 0,-1 0 0,0 0 0,0 0 0,0-1 0,0 1 0,0 0 0,0-1 0,0 1 0,0-1 0,0 1 0,-1-1 0,2-2 0,0-8-4923,-1-1-5209</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1.156"/>
    </inkml:context>
    <inkml:brush xml:id="br0">
      <inkml:brushProperty name="width" value="0.05" units="cm"/>
      <inkml:brushProperty name="height" value="0.05" units="cm"/>
      <inkml:brushProperty name="color" value="#5B2D90"/>
    </inkml:brush>
  </inkml:definitions>
  <inkml:trace contextRef="#ctx0" brushRef="#br0">23 29 4498,'0'0'8785,"5"-22"-1333,-3 21-7354,0 0 1,0 0-1,0 0 1,0 1-1,0-1 1,1 1-1,-1-1 1,0 1-1,0 0 1,1 0-1,-1 0 1,0 0-1,0 0 1,1 1-1,-1-1 1,0 1-1,2 0 1,-2 0-46,-1-1 0,0 1 0,0 0 0,1 0 1,-1 0-1,0 0 0,0 0 0,0 0 0,0 0 1,0 0-1,-1 0 0,1 0 0,0 0 0,0 1 1,-1-1-1,1 0 0,-1 1 0,1-1 1,-1 0-1,0 1 0,1-1 0,-1 1 0,0-1 1,0 1-1,0 1 0,0 6-8,-1 1 0,0-1 0,-1 0-1,0-1 1,0 1 0,-1 0 0,0 0 0,0-1 0,-1 0 0,0 0 0,-1 0 0,0 0-1,0 0 1,-1-1 0,1 0 0,-12 9 0,13-11-124,-12 18 432,21-16 97,13-5-35,107-2 1089,-42 0-4707,-82 0 2959,-1 0-1,1 0 1,-1 0 0,0-1 0,1 1 0,-1 0-1,1-1 1,-1 1 0,0 0 0,1-1 0,-1 1 0,1 0-1,-1-1 1,0 1 0,0 0 0,1-1 0,-1 1 0,0-1-1,0 1 1,1-1 0,-1 1 0,0-1 0,0 1-1,0-1 1,0 1 0,0-2 0,2-3-4176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1.820"/>
    </inkml:context>
    <inkml:brush xml:id="br0">
      <inkml:brushProperty name="width" value="0.05" units="cm"/>
      <inkml:brushProperty name="height" value="0.05" units="cm"/>
      <inkml:brushProperty name="color" value="#5B2D90"/>
    </inkml:brush>
  </inkml:definitions>
  <inkml:trace contextRef="#ctx0" brushRef="#br0">18 1 6563,'0'0'6056,"-8"30"-3207,-1 149 3181,12 92-2866,14-183-2590,-17-87-652,2-17-8443,1-2 4516,-1 0-1232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2.105"/>
    </inkml:context>
    <inkml:brush xml:id="br0">
      <inkml:brushProperty name="width" value="0.05" units="cm"/>
      <inkml:brushProperty name="height" value="0.05" units="cm"/>
      <inkml:brushProperty name="color" value="#5B2D90"/>
    </inkml:brush>
  </inkml:definitions>
  <inkml:trace contextRef="#ctx0" brushRef="#br0">1 75 464,'0'0'14583,"17"-5"-13415,9-3-714,-13 4-91,0 0 1,1 0-1,-1 1 0,19-1 1,-15 3 392,19-5-3770,-34 5 2278,1 0-1,-1-1 0,1 1 0,-1-1 1,0 1-1,0-1 0,1 0 1,-1 0-1,0 0 0,-1 0 0,1 0 1,2-3-1,3-6-2969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2.521"/>
    </inkml:context>
    <inkml:brush xml:id="br0">
      <inkml:brushProperty name="width" value="0.05" units="cm"/>
      <inkml:brushProperty name="height" value="0.05" units="cm"/>
      <inkml:brushProperty name="color" value="#5B2D90"/>
    </inkml:brush>
  </inkml:definitions>
  <inkml:trace contextRef="#ctx0" brushRef="#br0">1 0 5859,'0'0'9191,"0"8"-7700,0 190 4972,0 111-2828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3.290"/>
    </inkml:context>
    <inkml:brush xml:id="br0">
      <inkml:brushProperty name="width" value="0.05" units="cm"/>
      <inkml:brushProperty name="height" value="0.05" units="cm"/>
      <inkml:brushProperty name="color" value="#5B2D90"/>
    </inkml:brush>
  </inkml:definitions>
  <inkml:trace contextRef="#ctx0" brushRef="#br0">88 0 2673,'0'0'12259,"0"8"-11226,-10 56 4996,36-70-5949,-12 1-20,0 0-1,0 2 1,1 0-1,0 0 1,0 1-1,0 1 1,-1 1-1,1 0 1,26 4-1,-39-3-38,0-1 1,0 1-1,0 0 1,0 0-1,-1 1 0,1-1 1,0 0-1,-1 0 0,1 1 1,-1-1-1,1 1 1,-1 0-1,0-1 0,0 1 1,0 0-1,1 0 1,-2-1-1,1 1 0,0 0 1,0 0-1,-1 0 0,1 0 1,-1 0-1,1 0 1,-1 0-1,0 1 0,0-1 1,0 0-1,0 2 0,0 8 178,0-1 0,0 1 0,-1-1 0,-3 13-1,2-17-103,-1-1 0,0 0-1,0 0 1,0 0 0,-1-1-1,0 1 1,0-1-1,-1 0 1,1 0 0,-1 0-1,0-1 1,0 1 0,-9 4-1,4-2 111,0 0-1,-1-1 1,0 0-1,0-1 0,0 0 1,-21 6-1,20-9-109,0 0 0,0 0 0,0-1 0,0-1 0,-17-1 0,27 1-229,0 0 0,-1 0 0,1 0 0,0 0 0,0-1 0,0 0 0,-1 1 0,1-1 0,0 0 0,0 0 0,0 0 0,0 0 0,0 0 0,0 0 0,0-1 0,1 1 0,-1-1 0,0 1 1,1-1-1,-1 0 0,1 0 0,0 1 0,-1-1 0,1 0 0,0 0 0,0 0 0,0 0 0,1-1 0,-1 1 0,0 0 0,1 0 0,-1 0 0,1-1 0,0-3 0,-1 3-389,1 1 0,1-1-1,-1 0 1,0 1 0,1-1 0,-1 1-1,1-1 1,-1 1 0,1-1 0,0 1-1,0-1 1,1 1 0,-1 0 0,0-1-1,1 1 1,-1 0 0,1 0 0,0 0-1,0 0 1,0 0 0,0 1 0,4-4-1,11-8-4171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03.722"/>
    </inkml:context>
    <inkml:brush xml:id="br0">
      <inkml:brushProperty name="width" value="0.05" units="cm"/>
      <inkml:brushProperty name="height" value="0.05" units="cm"/>
      <inkml:brushProperty name="color" value="#5B2D90"/>
    </inkml:brush>
  </inkml:definitions>
  <inkml:trace contextRef="#ctx0" brushRef="#br0">1 208 8724,'0'0'12648,"5"-7"-11452,7-5-763,0 1 0,2 1 1,-1 0-1,1 0 0,0 1 1,32-13-1,-26 12-869,57-33 1937,-45 14-3248,-30 26 1097,0 1 0,0-1 0,-1 0 0,1 0 0,-1 0 0,1 0 0,-1 0 0,0 0 0,1-5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576"/>
    </inkml:context>
    <inkml:brush xml:id="br0">
      <inkml:brushProperty name="width" value="0.05" units="cm"/>
      <inkml:brushProperty name="height" value="0.05" units="cm"/>
      <inkml:brushProperty name="color" value="#E71224"/>
    </inkml:brush>
  </inkml:definitions>
  <inkml:trace contextRef="#ctx0" brushRef="#br0">0 98 9220,'0'0'6115,"73"-65"-6211,-50 49-736,-1 7-1650,1 2-2096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17.526"/>
    </inkml:context>
    <inkml:brush xml:id="br0">
      <inkml:brushProperty name="width" value="0.05" units="cm"/>
      <inkml:brushProperty name="height" value="0.05" units="cm"/>
    </inkml:brush>
  </inkml:definitions>
  <inkml:trace contextRef="#ctx0" brushRef="#br0">8 1 6563,'-7'2'15258,"7"2"-15092,1 0 1,0 1 0,0-1-1,1 0 1,-1 0 0,1 0-1,0 0 1,0 0 0,0-1-1,0 1 1,5 5 0,39 45 542,-17-21-190,90 138 1064,-93-133-1531,-23-34-747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17.942"/>
    </inkml:context>
    <inkml:brush xml:id="br0">
      <inkml:brushProperty name="width" value="0.05" units="cm"/>
      <inkml:brushProperty name="height" value="0.05" units="cm"/>
    </inkml:brush>
  </inkml:definitions>
  <inkml:trace contextRef="#ctx0" brushRef="#br0">24 272 2945,'0'0'9229,"-4"0"-8122,-11 0-133,11 0 1224,15-6-541,13-11-1218,-1 0 0,-1-2 0,-1-1 0,0 0 0,-2-2 0,0 0 0,-1-1 0,21-38 0,-31 37-111,-2 4-4437,-26 21-3833,10 2 3943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18.305"/>
    </inkml:context>
    <inkml:brush xml:id="br0">
      <inkml:brushProperty name="width" value="0.05" units="cm"/>
      <inkml:brushProperty name="height" value="0.05" units="cm"/>
    </inkml:brush>
  </inkml:definitions>
  <inkml:trace contextRef="#ctx0" brushRef="#br0">3 1 7828,'0'0'7929,"-1"12"-6606,0 18-238,1 0 0,1 0 0,10 50 0,-2-40-754,-2 1 0,5 75 0,-18-149-11384,-1 19 7211,0 0-891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18.626"/>
    </inkml:context>
    <inkml:brush xml:id="br0">
      <inkml:brushProperty name="width" value="0.05" units="cm"/>
      <inkml:brushProperty name="height" value="0.05" units="cm"/>
    </inkml:brush>
  </inkml:definitions>
  <inkml:trace contextRef="#ctx0" brushRef="#br0">1 78 4610,'0'0'11851,"0"0"-11786,0 0 0,0 0 1,0 0-1,1 1 0,-1-1 1,0 0-1,0 0 0,0 0 0,0 0 1,0 0-1,1 0 0,-1 0 0,0 0 1,0 0-1,0 0 0,0 0 0,0-1 1,0 1-1,1 0 0,-1 0 1,0 0-1,0 0 0,0 0 0,0 0 1,0 0-1,0 0 0,1 0 0,-1 0 1,0 0-1,0-1 0,0 1 1,0 0-1,0 0 0,0 0 0,0 0 1,0 0-1,0 0 0,0 0 0,0-1 1,0 1-1,0 0 0,1 0 1,-1 0-1,0 0 0,0 0 0,0-1 1,0 1-1,0 0 0,0 0 0,0 0 1,-1 0-1,1 0 0,0-1 1,0 1-1,0 0 0,0 0 0,0 0 1,26-2 829,0-1 1,0-1-1,-1-2 1,1 0 0,27-12-1,-14 6-1554,41-9 0,-61 20-2876,-7 2-3330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29.973"/>
    </inkml:context>
    <inkml:brush xml:id="br0">
      <inkml:brushProperty name="width" value="0.05" units="cm"/>
      <inkml:brushProperty name="height" value="0.05" units="cm"/>
    </inkml:brush>
  </inkml:definitions>
  <inkml:trace contextRef="#ctx0" brushRef="#br0">453 7 6051,'-3'-5'26695,"1"4"-25430,-10 1-4213,3 1 2970,1 1 0,-1-1 0,1 2-1,0-1 1,-1 1 0,1 0 0,0 1 0,1 0 0,-1 0 0,1 1 0,-10 7 0,-12 11 150,-42 44 0,26-23-105,-26 34-47,61-66-21,-7 8-2,2 0-1,-25 42 1,35-52-1,0 0 1,1 0-1,0 1 1,1-1-1,0 1 1,1 0-1,0 0 1,0 0-1,1 14 1,1-14 4,0 0 1,0 0 0,1 1-1,1-1 1,0 0 0,5 15 0,-4-20-2,0 0 0,0 0 0,0 0 1,1-1-1,0 1 0,1-1 1,-1 0-1,1 0 0,0-1 1,0 1-1,0-1 0,7 4 1,17 11 92,1-2 1,1-1 0,0-2-1,1-1 1,1-1 0,0-2-1,0-1 1,61 7 0,-21-6 4,113-1 1,-186-10-115,0 1 0,0 0 0,1 0 0,-1 0 0,0-1 1,0 1-1,1 0 0,-1 0 0,0-1 0,0 1 0,0 0 0,1 0 0,-1-1 0,0 1 0,0 0 0,0-1 0,0 1 1,0 0-1,0-1 0,0 1 0,0 0 0,0 0 0,0-1 0,0 1 0,0 0 0,0-1 0,0 1 0,0 0 1,0-1-1,0 1 0,0 0 0,0-1 0,0 1 0,0 0 0,0-1 0,-1 1 0,1 0 0,0 0 0,0-1 0,0 1 1,-1 0-1,1-1 0,-9-12-2293,-9 10-2504,-7 2-3340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31.222"/>
    </inkml:context>
    <inkml:brush xml:id="br0">
      <inkml:brushProperty name="width" value="0.05" units="cm"/>
      <inkml:brushProperty name="height" value="0.05" units="cm"/>
    </inkml:brush>
  </inkml:definitions>
  <inkml:trace contextRef="#ctx0" brushRef="#br0">1 1 1905,'0'0'14046,"1"0"-13585,1 0 1,0 0-1,0 0 0,0 0 0,0 0 0,-1 0 0,1 0 0,0 1 1,0-1-1,0 1 0,-1-1 0,3 2 0,9 12 341,-1 1-1,-1 1 1,0-1-1,-1 2 1,10 20-1,6 10 113,6 8-414,56 84 945,-86-137-1461,-1-2-126,-26-4-14547,9-1 7830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31.807"/>
    </inkml:context>
    <inkml:brush xml:id="br0">
      <inkml:brushProperty name="width" value="0.05" units="cm"/>
      <inkml:brushProperty name="height" value="0.05" units="cm"/>
    </inkml:brush>
  </inkml:definitions>
  <inkml:trace contextRef="#ctx0" brushRef="#br0">0 0 7764,'0'0'8286,"6"10"-6768,6 9-864,29 47 3111,73 92 1,-111-155-2959,3 4-4220,-5 7-7131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32.292"/>
    </inkml:context>
    <inkml:brush xml:id="br0">
      <inkml:brushProperty name="width" value="0.05" units="cm"/>
      <inkml:brushProperty name="height" value="0.05" units="cm"/>
    </inkml:brush>
  </inkml:definitions>
  <inkml:trace contextRef="#ctx0" brushRef="#br0">0 1 4994,'0'0'9439,"19"0"-5962,-13 3-2997,-1 0 1,1 1 0,-1 0 0,0 0 0,0 1 0,0-1-1,-1 1 1,5 6 0,10 8 741,32 38 26,-50-57-1360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33.324"/>
    </inkml:context>
    <inkml:brush xml:id="br0">
      <inkml:brushProperty name="width" value="0.05" units="cm"/>
      <inkml:brushProperty name="height" value="0.05" units="cm"/>
    </inkml:brush>
  </inkml:definitions>
  <inkml:trace contextRef="#ctx0" brushRef="#br0">0 17 480,'0'0'13252,"0"-17"-2714,14 125-6719,8 88-1764,-13-112-1605,23 98 0,-29-194-8778,-3-19-3532,0 9 4061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33.593"/>
    </inkml:context>
    <inkml:brush xml:id="br0">
      <inkml:brushProperty name="width" value="0.05" units="cm"/>
      <inkml:brushProperty name="height" value="0.05" units="cm"/>
    </inkml:brush>
  </inkml:definitions>
  <inkml:trace contextRef="#ctx0" brushRef="#br0">1 69 8980,'0'0'9124,"21"-2"-7859,179-8 602,-199 10-2175,0 0 1,1 0-1,-1 0 0,0-1 0,0 1 0,1-1 0,-1 1 0,0-1 0,0 1 0,0-1 0,0 0 1,1 1-1,-1-1 0,0 0 0,0 0 0,0 0 0,-1 0 0,1 0 0,0 0 0,0 0 0,0 0 1,-1 0-1,1-1 0,-1 1 0,1 0 0,-1 0 0,1 0 0,-1-1 0,0 1 0,1 0 0,-1-1 1,0 1-1,0 0 0,0-1 0,0 1 0,0 0 0,0-1 0,-1-1 0,1-15-4838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992"/>
    </inkml:context>
    <inkml:brush xml:id="br0">
      <inkml:brushProperty name="width" value="0.05" units="cm"/>
      <inkml:brushProperty name="height" value="0.05" units="cm"/>
      <inkml:brushProperty name="color" value="#E71224"/>
    </inkml:brush>
  </inkml:definitions>
  <inkml:trace contextRef="#ctx0" brushRef="#br0">146 259 8020,'0'0'7488,"-6"-2"-6957,-2-1-443,1 0-1,0 0 0,0-1 0,0 0 0,0 0 1,1-1-1,0 0 0,0 0 0,0 0 0,0-1 1,1 0-1,0 0 0,0 0 0,1-1 0,-6-10 1,4 5-81,0 1 1,1-1 0,1 0 0,0 0-1,0-1 1,2 1 0,-1-1 0,2 1-1,-1-20 1,2 31-8,0 0-1,0 0 1,0 0-1,0 1 1,1-1-1,-1 0 1,0 0-1,1 0 1,-1 0-1,0 1 1,1-1-1,-1 0 1,1 0-1,0 1 1,-1-1-1,1 0 1,-1 1-1,1-1 1,0 0-1,0 1 1,-1-1-1,1 1 1,0-1-1,0 1 1,1-1-1,31-6 193,-24 7-13,0 0 1,0 0 0,-1 1-1,1 0 1,13 4 0,-11 0-48,1 0 1,-1 1-1,-1 1 1,1 0-1,-1 0 1,0 1-1,0 0 1,15 18-1,-25-24-684,1 0 1,0-1-1,-1 1 0,1 0 1,-1 0-1,0 0 0,0 0 1,1 0-1,-1 0 1,0 0-1,-1 4 0,1 1-1813,0 7-2848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33.878"/>
    </inkml:context>
    <inkml:brush xml:id="br0">
      <inkml:brushProperty name="width" value="0.05" units="cm"/>
      <inkml:brushProperty name="height" value="0.05" units="cm"/>
    </inkml:brush>
  </inkml:definitions>
  <inkml:trace contextRef="#ctx0" brushRef="#br0">0 1 4338,'0'0'12008,"1"24"-9175,21 198 2858,-22-222-5681,11 71 2530,5 124 0,-14-191-2872,10-3-9500,-1 1 3418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38.550"/>
    </inkml:context>
    <inkml:brush xml:id="br0">
      <inkml:brushProperty name="width" value="0.05" units="cm"/>
      <inkml:brushProperty name="height" value="0.05" units="cm"/>
    </inkml:brush>
  </inkml:definitions>
  <inkml:trace contextRef="#ctx0" brushRef="#br0">605 3 8548,'4'-2'19164,"-7"1"-18113,-17 4-917,0 1 1,0 1-1,0 0 1,0 1-1,1 1 1,0 2-1,-18 9 1,-12 4 106,1-1 0,1 1 0,-52 34 0,82-44-222,-1 0-1,2 1 0,0 1 1,0 1-1,2 0 1,0 1-1,0 0 0,-13 23 1,21-25 13,0 1 1,1-1-1,0 1 1,1 0-1,1 0 1,0 0 0,1 0-1,1 1 1,0-1-1,4 30 1,-3-16 1,0-23-27,1 0 0,0 0 0,1 0 0,0-1 0,-1 1 0,2 0 0,-1-1 0,1 1 0,0-1 0,0 0 0,0 0 0,1 0 0,-1 0 0,1-1 0,0 0 0,1 1 0,-1-1 0,1-1 0,5 4 0,1 1 10,0 0 0,1-1 0,0-1 0,0 0-1,1-1 1,-1 0 0,20 4 0,5-4 87,0-1 1,0-2-1,61-5 0,-11 0 199,-20 3-644,-67-5-3724,0 4 3748,-1 1 0,1-1-1,0 0 1,-1 1 0,1-1 0,-1 1-1,1-1 1,-1 1 0,1-1-1,-1 1 1,1-1 0,-1 1 0,1-1-1,-1 1 1,0-1 0,1 1-1,-1 0 1,0-1 0,1 1 0,-1 0-1,0 0 1,1 0 0,-1 0-1,0-1 1,0 1 0,1 0 0,-1 0-1,0 0 1,1 0 0,-1 0 0,0 1-1,0-1 1,-26-1-12041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39.431"/>
    </inkml:context>
    <inkml:brush xml:id="br0">
      <inkml:brushProperty name="width" value="0.05" units="cm"/>
      <inkml:brushProperty name="height" value="0.05" units="cm"/>
    </inkml:brush>
  </inkml:definitions>
  <inkml:trace contextRef="#ctx0" brushRef="#br0">19 12 6659,'0'0'7809,"-3"-3"-6726,-12-6 7650,24 29-6472,25 30-1831,5 6 211,-19-26-242,1 0 0,1-1 0,1-2 1,2 0-1,46 38 0,-60-55-776,-11-4-4000,-21-4-6633,6-4 1229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39.983"/>
    </inkml:context>
    <inkml:brush xml:id="br0">
      <inkml:brushProperty name="width" value="0.05" units="cm"/>
      <inkml:brushProperty name="height" value="0.05" units="cm"/>
    </inkml:brush>
  </inkml:definitions>
  <inkml:trace contextRef="#ctx0" brushRef="#br0">0 1 6131,'0'0'8436,"4"9"-6918,14 29 905,1 0 0,43 61 1,-52-89-1757,-2-3 332,-4-3-3259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40.452"/>
    </inkml:context>
    <inkml:brush xml:id="br0">
      <inkml:brushProperty name="width" value="0.05" units="cm"/>
      <inkml:brushProperty name="height" value="0.05" units="cm"/>
    </inkml:brush>
  </inkml:definitions>
  <inkml:trace contextRef="#ctx0" brushRef="#br0">1 0 6339,'0'3'14017,"3"15"-12862,71 123 3132,-70-131-4350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41.352"/>
    </inkml:context>
    <inkml:brush xml:id="br0">
      <inkml:brushProperty name="width" value="0.05" units="cm"/>
      <inkml:brushProperty name="height" value="0.05" units="cm"/>
    </inkml:brush>
  </inkml:definitions>
  <inkml:trace contextRef="#ctx0" brushRef="#br0">6 1 7684,'0'0'9847,"0"0"-9774,0 0 1,0 0-1,0 0 1,0 0-1,0 0 1,0 0-1,-1 0 1,1 0-1,0 0 1,0 0 0,0 0-1,0-1 1,0 1-1,-1 0 1,1 0-1,0 0 1,0 0-1,0 0 1,0 0-1,0 0 1,0 0-1,-1 0 1,1 1-1,0-1 1,0 0 0,0 0-1,0 0 1,0 0-1,-1 0 1,1 0-1,0 0 1,0 0-1,0 0 1,0 0-1,0 0 1,0 0-1,0 1 1,0-1-1,-1 0 1,1 0 0,0 0-1,0 0 1,0 0-1,0 0 1,0 0-1,0 1 1,0-1-1,0 0 1,0 0-1,0 0 1,0 0-1,0 0 1,0 1-1,0-1 1,0 0 0,0 0-1,0 0 1,0 0-1,0 0 1,0 1-1,0-1 1,0 0-1,0 0 1,7 134 3867,28 164 1,-24-221-3456,-7-58-3349,-4-35-3712,-2-42-5624,2 56 11845,-2-25-3651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41.614"/>
    </inkml:context>
    <inkml:brush xml:id="br0">
      <inkml:brushProperty name="width" value="0.05" units="cm"/>
      <inkml:brushProperty name="height" value="0.05" units="cm"/>
    </inkml:brush>
  </inkml:definitions>
  <inkml:trace contextRef="#ctx0" brushRef="#br0">1 84 6835,'0'0'10461,"20"-9"-6315,183 9-1700,-201 0-2667,-1 0 0,1 0 0,0-1-1,0 1 1,0 0 0,-1-1 0,1 0 0,0 1 0,-1-1-1,1 0 1,-1 0 0,1 0 0,-1 0 0,1 0-1,-1 0 1,1 0 0,-1 0 0,0-1 0,2-1-1,-1 0-745,0 0 0,0 0 0,-1-1 0,1 1 0,-1 0 0,0 0 0,0-1 0,0 1 0,1-6 0,0-10-5321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41.952"/>
    </inkml:context>
    <inkml:brush xml:id="br0">
      <inkml:brushProperty name="width" value="0.05" units="cm"/>
      <inkml:brushProperty name="height" value="0.05" units="cm"/>
    </inkml:brush>
  </inkml:definitions>
  <inkml:trace contextRef="#ctx0" brushRef="#br0">1 0 7780,'0'0'8443,"0"22"-5943,10 325 6344,-5-178-5298,-5-98-8988,0-48 1229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48.625"/>
    </inkml:context>
    <inkml:brush xml:id="br0">
      <inkml:brushProperty name="width" value="0.05" units="cm"/>
      <inkml:brushProperty name="height" value="0.05" units="cm"/>
      <inkml:brushProperty name="color" value="#FF0066"/>
    </inkml:brush>
  </inkml:definitions>
  <inkml:trace contextRef="#ctx0" brushRef="#br0">8 1 6307,'-6'2'19267,"5"3"-19445,19 398 4910,-16-393-9699,-2-38-3672,0 21 5424,0-19-8987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50.768"/>
    </inkml:context>
    <inkml:brush xml:id="br0">
      <inkml:brushProperty name="width" value="0.05" units="cm"/>
      <inkml:brushProperty name="height" value="0.05" units="cm"/>
      <inkml:brushProperty name="color" value="#FF0066"/>
    </inkml:brush>
  </inkml:definitions>
  <inkml:trace contextRef="#ctx0" brushRef="#br0">287 50 6499,'0'0'15151,"-26"-6"-12494,13 5-2420,7 1-178,-1-1 0,1 1 0,0 0 1,0 0-1,0 1 0,0 0 0,0 0 0,0 0 0,0 1 1,0 0-1,0 0 0,0 0 0,1 1 0,-1 0 1,1 0-1,0 0 0,-7 6 0,0 3-29,0-1-1,1 2 1,0 0 0,1 0-1,1 1 1,0 0-1,1 1 1,1-1 0,-11 29-1,11-19 2,1 1 0,0 0 1,2 0-1,1 0 0,0 43 0,4-66-21,0 0 1,-1-1-1,1 1 0,0 0 0,0-1 1,0 1-1,0 0 0,0-1 1,0 0-1,0 1 0,1-1 1,-1 0-1,0 1 0,1-1 0,-1 0 1,1 0-1,-1 0 0,1 0 1,0 0-1,-1-1 0,1 1 1,0 0-1,0-1 0,0 0 0,-1 1 1,1-1-1,0 0 0,2 0 1,55 6 346,-50-6-290,5 1 7,1-1-1,-1 0 0,0-1 1,1 0-1,-1-1 0,0-1 1,0 0-1,0-1 0,0 0 1,-1-2-1,17-7 0,-3-4-64,-1 0-1,0-2 1,-1-1-1,-2-1 0,0-1 1,22-28-1,-25 26-108,-1-2-1,21-38 1,-34 53 70,-1 0-1,0 0 1,-1 0-1,0-1 1,-1 0-1,0 0 1,0 0-1,-2 0 1,1-15-1,-2 25 30,-1 1 0,0 0-1,0 0 1,0 0 0,1 0-1,-1-1 1,-1 1 0,1 0-1,0 1 1,0-1 0,0 0-1,0 0 1,-1 0-1,1 1 1,0-1 0,0 1-1,-1-1 1,1 1 0,-1-1-1,1 1 1,0 0 0,-1 0-1,1-1 1,-1 1 0,1 0-1,-1 0 1,1 1-1,0-1 1,-3 0 0,1 0-2,-1 0 0,1 0 0,-1 0 0,1 1 1,0-1-1,-1 1 0,1 0 0,0 0 0,-1 0 1,1 0-1,0 1 0,-4 1 0,-1 7 17,1 0 1,0 0-1,1 1 0,0 0 0,1 0 0,0 0 1,1 1-1,0 0 0,0-1 0,2 1 1,-3 15-1,1 17 153,1 78 1,3-89-2,-1-28-143,1-1-1,0 0 1,1 0-1,-1 1 0,1-1 1,-1 0-1,1 0 1,0 0-1,1 0 0,-1 0 1,1 0-1,0 0 0,0 0 1,0 0-1,0-1 1,1 1-1,0-1 0,-1 0 1,5 4-1,-2-4 15,0 0-1,0 0 1,0-1 0,0 0-1,1 0 1,-1 0-1,1 0 1,-1-1 0,1 0-1,0 0 1,-1-1 0,1 1-1,8-2 1,11 0-733,1-1 1,33-8-1,-5 1-3463,1 4-4194,-10 5-4007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092"/>
    </inkml:context>
    <inkml:brush xml:id="br0">
      <inkml:brushProperty name="width" value="0.05" units="cm"/>
      <inkml:brushProperty name="height" value="0.05" units="cm"/>
      <inkml:brushProperty name="color" value="#E71224"/>
    </inkml:brush>
  </inkml:definitions>
  <inkml:trace contextRef="#ctx0" brushRef="#br0">0 1 8580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52.618"/>
    </inkml:context>
    <inkml:brush xml:id="br0">
      <inkml:brushProperty name="width" value="0.05" units="cm"/>
      <inkml:brushProperty name="height" value="0.05" units="cm"/>
      <inkml:brushProperty name="color" value="#FF0066"/>
    </inkml:brush>
  </inkml:definitions>
  <inkml:trace contextRef="#ctx0" brushRef="#br0">1 1 4098,'0'0'13243,"0"4"-11866,9 124 4882,-3 74-2316,-6-192-2372,1-2-5500,0-31-14277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39:54.720"/>
    </inkml:context>
    <inkml:brush xml:id="br0">
      <inkml:brushProperty name="width" value="0.05" units="cm"/>
      <inkml:brushProperty name="height" value="0.05" units="cm"/>
      <inkml:brushProperty name="color" value="#FF0066"/>
    </inkml:brush>
  </inkml:definitions>
  <inkml:trace contextRef="#ctx0" brushRef="#br0">192 57 4738,'0'0'4845,"-41"5"1947,32 1-6437,0 1-1,1 0 0,-1 0 1,2 1-1,-1 0 0,1 0 0,0 1 1,0 0-1,1 0 0,1 0 1,-6 12-1,-3 10 21,2 0-1,-11 45 1,20-60-146,0 0 0,2 1 0,0-1-1,2 33 1,0-7 343,0-39-544,-1-1 0,0 0 0,1 1 0,0-1 0,-1 0 0,1 0 0,0 0 0,0 1 0,0-1 0,1 0 0,-1 0 0,0-1 0,1 1 0,0 0 0,-1 0 1,1-1-1,0 1 0,-1-1 0,1 1 0,0-1 0,0 0 0,0 0 0,1 1 0,-1-2 0,0 1 0,0 0 0,1 0 0,-1-1 0,0 1 0,4-1 0,8 3 142,1-1-1,-1 0 1,22-2 0,-33 0-150,5 0-3,0-1-1,0-1 0,0 1 0,0-1 0,-1-1 0,1 1 0,-1-2 0,1 1 0,-1-1 0,0 1 0,0-2 1,-1 1-1,11-10 0,9-9-3,42-51 1,-35 36 8,-11 15-74,-2 0 0,34-53-1,-47 65-24,-2 1-1,1-2 0,-1 1 1,-1-1-1,0 1 0,-1-1 1,0 0-1,-1-1 0,-1 1 1,1-18-1,-2 26 61,0-1-1,0 1 1,0-1-1,-1 1 1,0 0-1,0-1 1,0 1-1,-1 0 1,1 0 0,-4-6-1,4 8 13,0 1 1,0 0-1,0 0 1,0 0-1,0 0 1,-1 0-1,1 0 0,0 0 1,0 0-1,-1 0 1,1 0-1,-1 1 1,1-1-1,-1 1 0,1-1 1,-1 1-1,1 0 1,-1-1-1,1 1 1,-1 0-1,1 0 0,-1 0 1,0 0-1,1 0 1,-1 1-1,1-1 1,-1 0-1,1 1 0,-1-1 1,1 1-1,-1-1 1,1 1-1,-1 0 1,0 1-1,-6 4-1,1 1 0,1 0 0,-1 0 0,1 0 1,0 1-1,1 0 0,0 0 0,0 1 0,-5 13 0,-5 19 148,1 1-1,3 0 0,1 1 1,3 0-1,1 0 1,2 1-1,3 64 0,1-105-116,0-1-1,0 1 1,1-1 0,-1 1-1,1-1 1,0 0-1,0 1 1,0-1-1,0 0 1,0 1-1,0-1 1,1 0-1,-1 0 1,1 0-1,-1 0 1,1 0-1,0-1 1,0 1-1,0 0 1,0-1-1,0 1 1,0-1-1,0 0 1,0 0-1,1 0 1,-1 0 0,0 0-1,1 0 1,-1-1-1,1 1 1,2 0-1,11 1 113,0 0 0,0 0 0,29-3-1,-28 1-80,-12 0-126,0-1 1,0 0 0,0 0 0,-1 0-1,1-1 1,-1 0 0,1 0 0,-1 0-1,1 0 1,-1-1 0,5-4-1,24-11-4928,-25 17-228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04.286"/>
    </inkml:context>
    <inkml:brush xml:id="br0">
      <inkml:brushProperty name="width" value="0.05" units="cm"/>
      <inkml:brushProperty name="height" value="0.05" units="cm"/>
      <inkml:brushProperty name="color" value="#FFC114"/>
    </inkml:brush>
  </inkml:definitions>
  <inkml:trace contextRef="#ctx0" brushRef="#br0">58 0 2689,'0'0'8103,"-6"0"-7524,-24 0 633,14 0 7732,17 39-7490,5-30-1325,-1 0 0,1-1 0,1 1 0,0-1 1,0-1-1,1 1 0,-1-1 0,17 11 0,23 23 531,134 157 949,-130-142-719,81 119 0,-121-160-789,1-1 0,25 26 1,-32-34-82,1-2-12,1-13 22,98-172-291,-104 179 258,1 0 1,-1-1-1,1 1 0,-1-1 1,0 1-1,0-1 0,0 1 1,0-1-1,0 0 0,-1 1 1,1-1-1,-1 0 0,0 1 1,0-4-1,-1 4 12,0 0 0,0 0-1,-1 1 1,1-1-1,-1 1 1,1-1 0,-1 1-1,1-1 1,-1 1 0,0 0-1,0 0 1,1 0 0,-1 0-1,0 0 1,0 0 0,0 1-1,0-1 1,0 1 0,-2-1-1,-20-9 30,0 0 0,1-2 0,1-1 0,0 0-1,-27-23 1,27 20-65,4 5 43,1 0 0,-2 2 0,-23-10 0,28 14-19,0-1 1,0 0-1,1-1 1,0-1-1,0 0 0,1 0 1,-20-19-1,19 16-12,-1 0 1,0 0-1,0 1 0,-1 1 0,-1 1 0,1 0 1,-1 1-1,-1 1 0,1 0 0,-22-4 0,-22 5-227,60 5 223,32 25-563,-10-1 580,-9-9 2,1 0 0,0 0 0,1-2 0,1 0 0,0 0 0,32 17 0,-38-25 10,0 0 0,0 1 0,-1 0 0,15 12 0,-24-17 1,27 30 13,-16-17-17,-1 0 1,2-1-1,0-1 1,0 0-1,1 0 0,1-1 1,0-1-1,21 12 1,-28-18-1,0 0 1,0 1 0,-1 0 0,0 0-1,0 1 1,5 6 0,30 23 34,-35-30-64,0-3 165,-9-18-75,-2 3-91,-1 0 0,-1 1 0,0 0-1,-1 0 1,0 1 0,0 0 0,-2 0 0,-15-14-1,10 9-42,11 12 64,2 1-1,0 0 1,-1 0-1,0 0 1,0 0-1,0 1 1,0-1-1,0 1 1,0 0 0,-1-1-1,1 2 1,-1-1-1,-4-1 1,8 3-20,0 7-28,0 1 40,1 0 0,0 0 0,1 0 0,0 0 0,0-1 0,0 1-1,1-1 1,0 1 0,0-1 0,1 0 0,0 0 0,0 0 0,1-1 0,0 0 0,0 0 0,0 0-1,12 9 1,19 18 49,55 40 0,-85-70-37,-6-7 5,-9-15 11,-20-25-27,2 2-145,19 28 67,0 1-1,-1 1 0,0 0 1,-15-16-1,24 28-3,0 4 60,1-1 0,0 1 0,0-1 0,0 1 0,0-1-1,1 1 1,0-1 0,-1 0 0,1 0 0,3 4 0,-4-6 10,61 90 208,-62-89-112,0-2 109,-2-42-213,2 42 22,-1 0 1,1 0 0,0 0-1,0 0 1,0 0 0,0-1-1,0 1 1,0 0 0,0 0-1,0 0 1,0 0 0,0 0-1,0-1 1,0 1 0,0 0-1,0 0 1,0 0 0,0 0-1,0 0 1,0-1 0,0 1-1,0 0 1,0 0 0,0 0-1,1 0 1,-1 0 0,0-1-1,0 1 1,0 0 0,0 0-1,0 0 1,0 0 0,0 0-1,0 0 1,1 0 0,-1 0-1,0 0 1,0-1 0,0 1-1,0 0 1,0 0 0,0 0-1,1 0 1,-1 0 0,0 0-1,0 0 1,0 0 0,0 0-1,0 0 1,1 0 0,-1 0-1,0 0 1,0 0 0,0 0-1,15 5-61,25 18 301,-24-13-172,-10-7-111,-1-1 0,1 1 1,0-1-1,-1-1 0,1 1 0,0-1 0,0 0 1,0-1-1,7 1 0,-9-1-203,0 0 1,0-1-1,0 1 0,0-1 1,0 0-1,0 0 1,0-1-1,0 1 0,-1-1 1,1 1-1,-1-1 1,1 0-1,-1-1 0,5-3 1,-8 4 692,-1 22-4407,-1 2-3255,-2-5-203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05.567"/>
    </inkml:context>
    <inkml:brush xml:id="br0">
      <inkml:brushProperty name="width" value="0.05" units="cm"/>
      <inkml:brushProperty name="height" value="0.05" units="cm"/>
      <inkml:brushProperty name="color" value="#FFC114"/>
    </inkml:brush>
  </inkml:definitions>
  <inkml:trace contextRef="#ctx0" brushRef="#br0">327 47 5795,'0'0'7683,"0"-31"-3935,-1 22 278,-5 7-3703,1 1 0,-1-1-1,1 2 1,-1-1-1,0 0 1,1 1 0,-1 0-1,0 0 1,-9 3 0,-4-2 97,12 0-319,1 0 1,-1 0-1,0 1 0,1 0 0,-1 0 0,1 1 0,-1 0 0,1 0 0,0 0 0,0 1 1,1 0-1,-1 0 0,-7 8 0,-10 10 191,-31 36 1,53-56-287,-7 8 47,1 2 1,0-1 0,0 1-1,1 0 1,1 1 0,0-1-1,1 1 1,0 0 0,1 0-1,0 1 1,0 14 0,-1 15 261,3 0 0,3 50 1,-1-89-296,-1 0 1,1 0-1,0 0 1,0 0-1,0-1 1,1 1-1,-1 0 1,1-1-1,0 1 1,0-1 0,0 1-1,0-1 1,1 0-1,-1 0 1,1 0-1,0 0 1,0-1-1,0 1 1,0-1-1,1 1 1,-1-1-1,0 0 1,1 0-1,0-1 1,-1 1-1,1-1 1,0 0 0,0 0-1,5 1 1,13 2 33,1-1 0,-1-1 1,1-1-1,22-2 1,-19 1-55,-18 0-251,0 0 1,-1-1-1,1 0 1,0 0-1,0-1 0,-1 0 1,1 0-1,-1-1 0,1 0 1,-1 0-1,0-1 0,0 0 1,-1 0-1,8-6 1,14-21-5009,-9-8-4166,-14 25 4615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06.006"/>
    </inkml:context>
    <inkml:brush xml:id="br0">
      <inkml:brushProperty name="width" value="0.05" units="cm"/>
      <inkml:brushProperty name="height" value="0.05" units="cm"/>
      <inkml:brushProperty name="color" value="#FFC114"/>
    </inkml:brush>
  </inkml:definitions>
  <inkml:trace contextRef="#ctx0" brushRef="#br0">1 1 7363,'0'0'10533,"0"25"-9092,0 173 2166,2-158-2432,2 0 0,1-1 0,19 72 1,-24-110-1251,0-1 1,0 0 0,0 1-1,0-1 1,0 0 0,0 1-1,0-1 1,0 0-1,0 1 1,0-1 0,0 0-1,0 1 1,0-1 0,0 1-1,0-1 1,0 0 0,0 1-1,1-1 1,-1 0-1,0 0 1,0 1 0,0-1-1,1 0 1,-1 1 0,0-1-1,0 0 1,1 0 0,-1 1-1,0-1 1,1 0 0,-1 0-1,0 0 1,1 1-1,-1-1 1,0 0 0,1 0-1,-1 0 1,0 0 0,1 0-1,-1 0 1,0 0 0,1 0-1,-1 0 1,0 0-1,1 0 1,0 0 0,6-20-3596,-1-31-7939,-6 33 5843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06.237"/>
    </inkml:context>
    <inkml:brush xml:id="br0">
      <inkml:brushProperty name="width" value="0.05" units="cm"/>
      <inkml:brushProperty name="height" value="0.05" units="cm"/>
      <inkml:brushProperty name="color" value="#FFC114"/>
    </inkml:brush>
  </inkml:definitions>
  <inkml:trace contextRef="#ctx0" brushRef="#br0">0 86 6339,'0'0'8276,"131"-9"-7844,-114 2-272,-2-2-96,-2 2-64,-3 1-48,-3-3-112,1 2-721,-3-4-1199,-5-1-802,0 3-79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06.569"/>
    </inkml:context>
    <inkml:brush xml:id="br0">
      <inkml:brushProperty name="width" value="0.05" units="cm"/>
      <inkml:brushProperty name="height" value="0.05" units="cm"/>
      <inkml:brushProperty name="color" value="#FFC114"/>
    </inkml:brush>
  </inkml:definitions>
  <inkml:trace contextRef="#ctx0" brushRef="#br0">6 0 5202,'0'0'9920,"0"7"-8072,0 175 5936,0 8-5430,-3-171-6978,1 1-4499,2-13 3670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07.138"/>
    </inkml:context>
    <inkml:brush xml:id="br0">
      <inkml:brushProperty name="width" value="0.05" units="cm"/>
      <inkml:brushProperty name="height" value="0.05" units="cm"/>
      <inkml:brushProperty name="color" value="#FFC114"/>
    </inkml:brush>
  </inkml:definitions>
  <inkml:trace contextRef="#ctx0" brushRef="#br0">70 1 5234,'0'0'10264,"18"3"-8802,55 13-192,-72-15-1198,1-1 1,-1 1-1,1 0 1,-1 0-1,1 0 1,-1 0-1,0 0 1,1 0 0,-1 0-1,0 0 1,0 0-1,0 1 1,0-1-1,0 0 1,0 1-1,0-1 1,0 1-1,-1-1 1,1 1-1,-1-1 1,1 1 0,-1 0-1,1-1 1,-1 1-1,0 0 1,0-1-1,0 1 1,0 0-1,0-1 1,0 1-1,0 0 1,0-1 0,-1 1-1,0 1 1,0 6 304,1-1-226,-1 1 0,0 0 1,0-1-1,-1 1 0,0 0 1,-6 14-1,1-5-116,7-16-31,-1 0 1,1-1-1,-1 1 1,1-1-1,0 1 1,-1 0 0,1-1-1,0 1 1,0 0-1,0-1 1,1 1-1,-1 0 1,0-1 0,1 1-1,-1 0 1,1-1-1,-1 1 1,1-1 0,0 1-1,0-1 1,-1 1-1,1-1 1,0 0-1,0 1 1,1-1 0,-1 0-1,0 0 1,0 0-1,0 0 1,1 0-1,-1 0 1,3 1 0,5 3-5,1 0 0,0-1 0,1-1 0,14 4 1,28 12 4,-47-16 38,0 0 0,-1 1 1,0 0-1,0 0 0,0 0 1,0 0-1,-1 1 0,1 0 0,-1 0 1,0 0-1,-1 0 0,1 0 1,-1 1-1,0 0 0,-1 0 0,1 0 1,-1 0-1,0 0 0,-1 0 1,1 0-1,-1 1 0,0-1 0,-1 0 1,0 1-1,0-1 0,-1 11 0,-1-11 67,0-1 0,-1 0 0,0 0 0,0 0-1,0-1 1,0 1 0,-1-1 0,1 1 0,-1-1-1,0 0 1,0-1 0,-1 1 0,1-1 0,-1 0-1,-8 5 1,-10 5 224,-46 20 1,55-28-386,-1-1 1,1 0 0,-1 0 0,0-2 0,0 0 0,-22 0 0,-17-2-4515,30 0 503,6 0-4307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13.098"/>
    </inkml:context>
    <inkml:brush xml:id="br0">
      <inkml:brushProperty name="width" value="0.05" units="cm"/>
      <inkml:brushProperty name="height" value="0.05" units="cm"/>
      <inkml:brushProperty name="color" value="#FFC114"/>
    </inkml:brush>
  </inkml:definitions>
  <inkml:trace contextRef="#ctx0" brushRef="#br0">0 149 6003,'0'0'8038,"13"-1"-1870,40-4-3585,-39 2-2155,1 0-1,0 1 1,0 0 0,0 2 0,0 0-1,25 3 1,9-1 115,-20-3-321,1 0-1,-1-2 0,0-1 0,-1-1 0,1-1 0,-1-2 1,0-1-1,-1-1 0,47-25 0,-73 35-224,8-6 104,1 0 0,0 1 1,0 0-1,1 1 0,-1 0 0,1 1 0,0 0 0,0 0 0,15-1 1,-19 3 156,-7-5-5130,0 5 4442,-1 1 1,1-1-1,-1 1 1,1-1-1,-1 1 1,1 0-1,-1-1 1,0 1-1,1 0 1,-1-1-1,0 1 1,1 0-1,-1 0 1,0 0-1,0-1 1,1 1-1,-1 0 1,0 0-1,1 0 1,-1 0 0,0 0-1,-1 1 1,-8 2-7890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14.371"/>
    </inkml:context>
    <inkml:brush xml:id="br0">
      <inkml:brushProperty name="width" value="0.05" units="cm"/>
      <inkml:brushProperty name="height" value="0.05" units="cm"/>
      <inkml:brushProperty name="color" value="#FFC114"/>
    </inkml:brush>
  </inkml:definitions>
  <inkml:trace contextRef="#ctx0" brushRef="#br0">407 25 5587,'0'0'9988,"1"-10"-3414,-4 2-5470,-9 6-805,0 0-1,0 1 1,0 0-1,0 1 1,0 0-1,0 1 1,-15 3-1,11-1-193,1 1 1,0 1-1,0 0 1,0 1-1,0 1 1,1 0-1,0 1 0,1 0 1,0 1-1,-22 20 1,25-20-76,-1 1 0,2 0 0,-1 0 1,2 1-1,-1 1 0,1-1 0,1 1 1,0 1-1,1-1 0,0 1 0,1 0 1,-5 20-1,3 43 192,7-71-185,0 0 0,0 0-1,0 0 1,1 0 0,0 0-1,0-1 1,0 1 0,0 0-1,1-1 1,0 1-1,0 0 1,5 6 0,2 0 30,1 0 0,1-1 0,0 0 0,0-1 0,1-1 0,0 1 0,1-2 0,-1 0 0,1 0 0,1-2 0,-1 1 0,1-2-1,0 0 1,0 0 0,1-1 0,-1-1 0,1 0 0,23-1 0,-27-1-80,-1 0-1,1 0 1,0-1-1,-1 0 0,1-1 1,0 0-1,-1-1 1,0 0-1,1 0 1,11-7-1,17-8-333,41-23-2390,-74 37 1823,0 0 0,-1 0 1,1-1-1,-1 0 0,8-9 0,2-22-10579,-12 22 3850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2.537"/>
    </inkml:context>
    <inkml:brush xml:id="br0">
      <inkml:brushProperty name="width" value="0.05" units="cm"/>
      <inkml:brushProperty name="height" value="0.05" units="cm"/>
      <inkml:brushProperty name="color" value="#E71224"/>
    </inkml:brush>
  </inkml:definitions>
  <inkml:trace contextRef="#ctx0" brushRef="#br0">0 1 3217,'0'0'13575,"4"0"-12556,6 2-700,0 1 1,0 0-1,0 0 1,-1 1-1,0 0 1,0 1-1,0 0 1,0 1-1,15 12 1,5 1 231,13 8 32,200 137 677,-239-161-1216,0-1-9,-1 0 1,1 0-1,-1 0 1,1 0-1,0 0 1,0-1-1,0 1 1,0-1-1,0 0 1,0 0-1,7 2 1,-28-26-7,4 9-38,0 0 0,0 0 0,1-2 0,-13-20 0,21 28 0,0-1 1,0 1-1,1-1 1,1 1-1,0-1 1,0 0-1,0-1 1,1 1-1,1 0 1,-2-19-1,4 26 4,0 0 0,-1 0-1,1 0 1,0 1 0,0-1-1,0 0 1,1 0 0,-1 1-1,0-1 1,1 1 0,-1-1-1,1 1 1,-1 0 0,1-1-1,0 1 1,0 0 0,-1 0-1,1 0 1,0 0 0,0 0-1,0 1 1,0-1-1,0 1 1,0-1 0,0 1-1,0 0 1,0 0 0,3 0-1,65-5-100,-57 4 110,23 5 65,-35-3-63,0-1-1,0 1 1,1 0 0,-1 0-1,0 0 1,0 0 0,0 0-1,0 0 1,0 1-1,0-1 1,0 0 0,0 0-1,0 1 1,-1-1 0,1 1-1,0-1 1,-1 1 0,1-1-1,-1 1 1,0-1 0,1 3-1,2 20 172,-1-1 1,-2 39-1,0-30-119,0-30-76,-1 0 0,1 1 0,-1-1 0,1 0 0,-1 0 0,0 0 0,0 0 0,0 1 1,0-1-1,0 0 0,-1-1 0,1 1 0,0 0 0,-1 0 0,1 0 0,-1-1 0,0 1 0,0-1 0,1 0 0,-1 1 1,0-1-1,0 0 0,0 0 0,-1 0 0,1 0 0,0 0 0,0-1 0,0 1 0,-1-1 0,1 1 0,0-1 0,-1 0 1,-3 0-1,3 0-327,-1 1-1,1-1 1,-1 0 0,1 0 0,-1-1 0,1 1 0,-1-1-1,1 0 1,-1 0 0,1 0 0,0 0 0,0 0 0,-1-1-1,1 1 1,0-1 0,0 0 0,1 0 0,-1 0 0,0 0-1,1-1 1,-1 1 0,-2-4 0,-4-16-3465,-1-1-995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208"/>
    </inkml:context>
    <inkml:brush xml:id="br0">
      <inkml:brushProperty name="width" value="0.05" units="cm"/>
      <inkml:brushProperty name="height" value="0.05" units="cm"/>
      <inkml:brushProperty name="color" value="#E71224"/>
    </inkml:brush>
  </inkml:definitions>
  <inkml:trace contextRef="#ctx0" brushRef="#br0">93 211 8580,'-93'-48'5699,"93"46"-4675,0-14-192,10-2-271,3-4-417,-1 1-144,1 1-272,-3 0-801,-2 4-912,-1 0-1777,-2 5-816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14.857"/>
    </inkml:context>
    <inkml:brush xml:id="br0">
      <inkml:brushProperty name="width" value="0.05" units="cm"/>
      <inkml:brushProperty name="height" value="0.05" units="cm"/>
      <inkml:brushProperty name="color" value="#FFC114"/>
    </inkml:brush>
  </inkml:definitions>
  <inkml:trace contextRef="#ctx0" brushRef="#br0">1 0 4818,'0'0'10450,"0"4"-8918,0 5-885,2 141 6254,1-112-6174,1 1 0,1-1-1,21 73 1,-19-90-928,4 12 452,-6-13-8851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15.174"/>
    </inkml:context>
    <inkml:brush xml:id="br0">
      <inkml:brushProperty name="width" value="0.05" units="cm"/>
      <inkml:brushProperty name="height" value="0.05" units="cm"/>
      <inkml:brushProperty name="color" value="#FFC114"/>
    </inkml:brush>
  </inkml:definitions>
  <inkml:trace contextRef="#ctx0" brushRef="#br0">1 93 5587,'0'0'11490,"19"-1"-10124,172-18 2775,-169 17-3913,-13 2-346,-1 0 0,1-1 0,-1-1 0,1 0 0,11-3 0,3-13-3739,-21 16 3114,-1 0 0,1-1 0,-1 1 0,0 0 0,0-1 0,0 1 0,0-1 0,0 0 0,-1 1 0,1-5 0,0-4-2608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15.512"/>
    </inkml:context>
    <inkml:brush xml:id="br0">
      <inkml:brushProperty name="width" value="0.05" units="cm"/>
      <inkml:brushProperty name="height" value="0.05" units="cm"/>
      <inkml:brushProperty name="color" value="#FFC114"/>
    </inkml:brush>
  </inkml:definitions>
  <inkml:trace contextRef="#ctx0" brushRef="#br0">5 1 7347,'0'0'10784,"-1"13"-9458,-2 250 4870,12-80-4887,-7-166-1674,0 0-3629,-1-4-4989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16.091"/>
    </inkml:context>
    <inkml:brush xml:id="br0">
      <inkml:brushProperty name="width" value="0.05" units="cm"/>
      <inkml:brushProperty name="height" value="0.05" units="cm"/>
      <inkml:brushProperty name="color" value="#FFC114"/>
    </inkml:brush>
  </inkml:definitions>
  <inkml:trace contextRef="#ctx0" brushRef="#br0">259 1 8244,'0'0'8297,"12"-1"-7070,37 1-93,-48 0-1075,-1 1 0,1-1-1,0 0 1,0 0 0,-1 0 0,1 1-1,0-1 1,-1 0 0,1 1 0,0-1 0,-1 1-1,1-1 1,-1 0 0,1 1 0,0-1-1,-1 1 1,1 0 0,-1-1 0,0 1-1,1-1 1,-1 1 0,1 0 0,-1-1 0,0 1-1,0 0 1,1 0 0,-1-1 0,0 1-1,0 0 1,0 0 0,0 1 0,-1 23 654,1-19-423,-1 1-213,-1-1 0,1 0 1,-1 0-1,0 0 0,0 0 0,-1 0 1,0 0-1,0 0 0,0-1 0,-1 0 1,1 1-1,-1-2 0,-1 1 0,-4 5 0,-31 44 110,43-52-141,0 0 1,0 0 0,0 0-1,0 0 1,1 0-1,-1-1 1,1 0 0,-1 1-1,5 0 1,-1 0 4,3 2 19,-1 1 0,1 0-1,-1 1 1,0 0 0,-1 0 0,16 15 0,-21-19 63,-1 1 0,1-1 0,-1 1 0,0 0 0,0-1 1,0 1-1,0 0 0,0 0 0,-1 1 0,1-1 0,-1 0 1,0 0-1,0 1 0,0-1 0,-1 1 0,1-1 0,-1 1 1,1-1-1,-1 1 0,0-1 0,-1 1 0,1-1 1,-1 1-1,-1 5 0,0-6 23,0 1 0,-1-1 0,1 0 0,-1 1 0,0-1 0,0-1 0,0 1 1,-1 0-1,1-1 0,0 1 0,-1-1 0,-5 2 0,-52 24 275,57-26-415,-14 5-225,0-1 1,-1-2-1,1 1 1,-1-2-1,-21 1 1,-50-1-4400,26-3-1419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22.762"/>
    </inkml:context>
    <inkml:brush xml:id="br0">
      <inkml:brushProperty name="width" value="0.05" units="cm"/>
      <inkml:brushProperty name="height" value="0.05" units="cm"/>
      <inkml:brushProperty name="color" value="#5B2D90"/>
    </inkml:brush>
  </inkml:definitions>
  <inkml:trace contextRef="#ctx0" brushRef="#br0">0 73 2753,'0'0'12753,"7"-11"-8066,303 4 1978,-2 0-5209,-294 6-1423,1-1 0,-1 0 0,0-1 0,22-7 0,-21 6 27,-1 0 1,0 0-1,1 2 1,24-2-1,-39 3-228,0 1 0,0 0-1,1-1 1,-2 1 0,1-1-1,0 1 1,0 0 0,0-1-1,0 1 1,0-1 0,0 1 0,0 0-1,0-1 1,0 1 0,-1 0-1,1-1 1,0 1 0,0 0-1,-1-1 1,1 1 0,0 0 0,0-1-1,-1 1 1,1 0 0,0 0-1,-1-1 1,1 1 0,0 0-1,-1 0 1,1 0 0,-1-1 0,1 1-1,0 0 1,-1 0 0,0 0-1,-10 0-4707,1 0-3045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23.826"/>
    </inkml:context>
    <inkml:brush xml:id="br0">
      <inkml:brushProperty name="width" value="0.05" units="cm"/>
      <inkml:brushProperty name="height" value="0.05" units="cm"/>
      <inkml:brushProperty name="color" value="#5B2D90"/>
    </inkml:brush>
  </inkml:definitions>
  <inkml:trace contextRef="#ctx0" brushRef="#br0">380 3 4786,'0'0'8826,"-10"0"-2884,-30-2-3144,30 3-2525,0 0 1,0 1 0,1 0-1,-1 1 1,0 0 0,1 0-1,0 1 1,0 0 0,0 1 0,0 0-1,1 0 1,-10 8 0,0 2-90,0 1 0,0 0 1,-29 37-1,35-38-120,1 2 0,1-1 1,0 1-1,1 1 0,0 0 0,2 0 0,0 1 1,1-1-1,1 1 0,1 1 0,1-1 1,0 1-1,1 33 0,2-51-57,0 1-1,0-1 1,1 1-1,-1-1 1,1 0-1,-1 1 1,1-1 0,0 0-1,0 1 1,0-1-1,0 0 1,0 0 0,1 0-1,-1 0 1,1 0-1,-1 0 1,1 0 0,0 0-1,0-1 1,2 3-1,2-1 5,0 1 0,0-1 0,0 0 0,0 0 0,1-1 0,-1 0 0,10 2 1,12 0 72,-1-1 1,49 0 0,-72-3-70,15 0-304,6 1 607,1-2 1,36-6-1,-10-9-1348,-44 12 91,0 0-1,-1-1 1,0 0 0,12-10-1,-9 8-3303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24.581"/>
    </inkml:context>
    <inkml:brush xml:id="br0">
      <inkml:brushProperty name="width" value="0.05" units="cm"/>
      <inkml:brushProperty name="height" value="0.05" units="cm"/>
      <inkml:brushProperty name="color" value="#5B2D90"/>
    </inkml:brush>
  </inkml:definitions>
  <inkml:trace contextRef="#ctx0" brushRef="#br0">0 55 7940,'0'0'9815,"0"-7"-8753,0 5-948,0 0 0,1 0 0,-1 0 0,0 0 0,0 0 0,1 0 0,0 0 0,-1 0 0,1 0 0,0 0 0,0 0 0,0 0 0,0 0 0,0 0 0,0 1 0,3-4 0,-2 4 46,1-1 0,0 1 0,0-1 1,0 1-1,-1 0 0,1 0 0,0 1 0,0-1 0,0 0 1,1 1-1,-1 0 0,0 0 0,6 0 0,-5 0-32,0-1-1,0 2 1,1-1-1,-1 0 1,0 1-1,0-1 1,0 1 0,0 0-1,0 1 1,5 1-1,-7-1-83,-1-1 0,1 1 1,-1-1-1,1 1 0,-1 0 0,0 0 0,0 0 0,0-1 1,0 1-1,0 0 0,0 0 0,0 1 0,-1-1 0,1 0 1,-1 0-1,0 0 0,1 0 0,-1 0 0,0 0 0,0 1 0,-1 3 1,1 2 47,-1 0 0,0 0 1,0 0-1,-1 0 1,0 0-1,-1 0 0,0 0 1,0-1-1,0 0 0,-1 1 1,0-1-1,0 0 1,-1-1-1,-6 8 0,-9 16 131,18-28-181,0 1 0,0-1-1,0 1 1,1 0 0,-1-1 0,1 1-1,0 0 1,0 0 0,0 0-1,0 0 1,0 5 0,1-7-36,1 1 0,0-1 0,0 0 1,-1 1-1,1-1 0,0 0 0,0 0 1,0 1-1,0-1 0,0 0 0,0 0 1,1 0-1,-1 0 0,0-1 0,1 1 1,-1 0-1,0 0 0,1-1 0,-1 1 0,1-1 1,-1 1-1,1-1 0,-1 0 0,3 1 1,14 2-17,-1 0 1,1-1 0,0-1 0,0-1-1,23-2 1,7 0-37,-48 2 23,47-4-1756,-33-1-2966,-2-4-5153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25.244"/>
    </inkml:context>
    <inkml:brush xml:id="br0">
      <inkml:brushProperty name="width" value="0.05" units="cm"/>
      <inkml:brushProperty name="height" value="0.05" units="cm"/>
      <inkml:brushProperty name="color" value="#5B2D90"/>
    </inkml:brush>
  </inkml:definitions>
  <inkml:trace contextRef="#ctx0" brushRef="#br0">4 0 5715,'0'0'10874,"-1"10"-9324,-2 46 1374,6 92 0,3-83-1873,19 83 0,18-4-683,-41-136-41,0 0-3252,-4-35-8659,2 11 7105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25.544"/>
    </inkml:context>
    <inkml:brush xml:id="br0">
      <inkml:brushProperty name="width" value="0.05" units="cm"/>
      <inkml:brushProperty name="height" value="0.05" units="cm"/>
      <inkml:brushProperty name="color" value="#5B2D90"/>
    </inkml:brush>
  </inkml:definitions>
  <inkml:trace contextRef="#ctx0" brushRef="#br0">0 100 4562,'0'0'11307,"12"-4"-10192,32-8 576,82-12 0,30-6-3545,-154 30 1439,-1-1 0,1 1 1,-1-1-1,1 1 0,0-1 0,-1 0 0,1 0 0,-1 1 0,0-1 0,1 0 0,-1 0 0,0 0 0,1-1 0,-1 1 0,0 0 0,0 0 0,0-1 0,0 1 0,1-3 0,-2-4-2819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25.936"/>
    </inkml:context>
    <inkml:brush xml:id="br0">
      <inkml:brushProperty name="width" value="0.05" units="cm"/>
      <inkml:brushProperty name="height" value="0.05" units="cm"/>
      <inkml:brushProperty name="color" value="#5B2D90"/>
    </inkml:brush>
  </inkml:definitions>
  <inkml:trace contextRef="#ctx0" brushRef="#br0">5 0 5747,'0'0'10412,"-2"15"-7634,0 37 238,7 74 0,1-2-1474,-6-30-1044,0-73-4928,0-1-4820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555"/>
    </inkml:context>
    <inkml:brush xml:id="br0">
      <inkml:brushProperty name="width" value="0.05" units="cm"/>
      <inkml:brushProperty name="height" value="0.05" units="cm"/>
      <inkml:brushProperty name="color" value="#E71224"/>
    </inkml:brush>
  </inkml:definitions>
  <inkml:trace contextRef="#ctx0" brushRef="#br0">54 228 5859,'0'0'8529,"0"1"-8470,0-1 0,0 0 0,0 0-1,0 0 1,0 0 0,1 0 0,-1 1 0,0-1 0,0 0 0,0 0 0,0 0 0,1 0-1,-1 0 1,0 0 0,0 0 0,0 0 0,0 1 0,1-1 0,-1 0 0,0 0-1,0 0 1,0 0 0,1 0 0,-1 0 0,0 0 0,0 0 0,0 0 0,1 0 0,-1 0-1,0 0 1,0-1 0,0 1 0,0 0 0,1 0 0,-1 0 0,0 0 0,0 0 0,0 0-1,0 0 1,1 0 0,-1-1 0,0 1 0,0 0 0,0 0 0,0 0 0,0 0-1,1 0 1,-1-1 0,0 1 0,0 0 0,0 0 0,0 0 0,0-1 0,0 1 0,0 0-1,-22-41 11,17 34-67,0-1 0,0 0 1,1-1-1,0 1 0,1-1 0,0 1 1,0-1-1,1 0 0,0 0 1,-1-11-1,2 2-77,4-25-389,-3 42 456,0 0 0,1-1 0,0 1-1,-1 0 1,1 0 0,-1 0 0,1 0 0,0 0-1,0 0 1,0 0 0,0 0 0,0 0 0,0 0 0,0 1-1,0-1 1,0 0 0,0 1 0,0-1 0,0 0-1,0 1 1,1 0 0,-1-1 0,0 1 0,0 0 0,1-1-1,-1 1 1,0 0 0,0 0 0,1 0 0,1 0-1,6 0 156,1 1-1,0 0 1,-1 0-1,1 1 1,0 0-1,-1 1 0,0 0 1,0 0-1,0 1 1,0 0-1,0 0 0,-1 1 1,1 1-1,-2-1 1,1 1-1,14 14 1,-21-18-335,0-1 0,1 1 0,-1 0 0,0 0 0,0 0 0,0 0 0,0 0 0,-1 0 0,1 0 1,0 0-1,-1 0 0,0 1 0,1-1 0,-1 0 0,0 0 0,0 0 0,0 1 0,-1 2 1,1 3-1931,0 8-3058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26.415"/>
    </inkml:context>
    <inkml:brush xml:id="br0">
      <inkml:brushProperty name="width" value="0.05" units="cm"/>
      <inkml:brushProperty name="height" value="0.05" units="cm"/>
      <inkml:brushProperty name="color" value="#5B2D90"/>
    </inkml:brush>
  </inkml:definitions>
  <inkml:trace contextRef="#ctx0" brushRef="#br0">1 1 8132,'0'0'6240,"4"0"-5997,72 12 1064,-69-11-1149,-1 1 0,0 0 0,0 0 0,0 1 0,0-1-1,0 1 1,0 0 0,-1 1 0,1 0 0,7 6 0,-12-7 49,1 0 1,0 0-1,-1 0 1,0 0 0,0 0-1,0 0 1,0 0-1,0 0 1,-1 1-1,1-1 1,-1 0-1,0 0 1,0 1-1,0-1 1,-1 0 0,1 1-1,-2 3 1,1 0-29,0-1 0,-1 0 0,1 0 0,-2 0 0,1 0 0,-1 0-1,-6 11 1,7-15-229,-5 8 295,0-1 0,-1 0 1,-14 12-1,21-19-383,-1-1 0,0 1 0,1-1 1,-1 0-1,0 0 0,0 0 0,0 1 0,0-2 0,0 1 0,0 0 1,0 0-1,0-1 0,0 1 0,0-1 0,-1 1 0,1-1 1,0 0-1,0 0 0,0 0 0,-1 0 0,1 0 0,0-1 0,0 1 1,0-1-1,0 1 0,0-1 0,-3-1 0,4 1-266,0-1-1,0 1 1,0-1 0,0 1-1,0-1 1,0 1 0,0-1-1,1 0 1,-1 1 0,1-1-1,-1 0 1,1 1 0,0-1-1,-1 0 1,1 0 0,0 1-1,0-1 1,0 0 0,1-3-1,-1 1-1051,0-16-6017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26.547"/>
    </inkml:context>
    <inkml:brush xml:id="br0">
      <inkml:brushProperty name="width" value="0.05" units="cm"/>
      <inkml:brushProperty name="height" value="0.05" units="cm"/>
      <inkml:brushProperty name="color" value="#5B2D90"/>
    </inkml:brush>
  </inkml:definitions>
  <inkml:trace contextRef="#ctx0" brushRef="#br0">1 1 7940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26.684"/>
    </inkml:context>
    <inkml:brush xml:id="br0">
      <inkml:brushProperty name="width" value="0.05" units="cm"/>
      <inkml:brushProperty name="height" value="0.05" units="cm"/>
      <inkml:brushProperty name="color" value="#5B2D90"/>
    </inkml:brush>
  </inkml:definitions>
  <inkml:trace contextRef="#ctx0" brushRef="#br0">3 186 7940,'-3'-111'6627,"3"107"-4626,13-3-129,10 2-399,4-4-208,3 3-257,0-3-320,1 2-287,-6 0-353,-3 0-16,-2 5-32,-2-3-160,-6 3-881,-2 0-1056,-2 0-1456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31.597"/>
    </inkml:context>
    <inkml:brush xml:id="br0">
      <inkml:brushProperty name="width" value="0.05" units="cm"/>
      <inkml:brushProperty name="height" value="0.05" units="cm"/>
      <inkml:brushProperty name="color" value="#5B2D90"/>
    </inkml:brush>
  </inkml:definitions>
  <inkml:trace contextRef="#ctx0" brushRef="#br0">33 8 6099,'0'0'6565,"-21"-6"-3323,9 5 6074,13 8-9172,0-1 0,0 1-1,0 0 1,1-1 0,0 1-1,0-1 1,0 0 0,1 0-1,7 12 1,42 55 653,-13-20-195,138 220 1338,-108-163-1639,-69-110-307,1 0 0,-1 0 0,1 0-1,-1 0 1,1 0 0,-1 0 0,1 0 0,0 0-1,-1 0 1,1 0 0,-1 0 0,1 0 0,-1 0-1,1-1 1,-1 1 0,1 0 0,-1 0 0,1 0-1,-1-1 1,1 1 0,-1 0 0,1-1 0,-1 1-1,0 0 1,1-1 0,-1 1 0,0-1 0,1 1-1,-1-1 1,0 1 0,1-2 0,20-21-310,-15 16 251,110-102 23,-111 103 32,-3 2 2,1-1 0,0 1 0,0 0 0,1 0 1,-1 1-1,1-1 0,0 1 0,-1 0 0,2 0 0,3-3 1,-8 6 20,0-2-5,-2-2-15,0 0 0,0 0-1,-1 0 1,1 0 0,-1 1 0,0-1 0,0 1 0,0 0-1,-1 0 1,1 0 0,-1 0 0,-7-4 0,-17-17-44,13 8 36,-1 1 0,-32-23 0,29 23-3,0 0 0,-17-19 0,19 19-63,-1 0 1,0 1-1,-1 1 0,-1 0 1,-24-10-1,-5-5-641,-31-24-2076,78 51 2721,1 1 1,-1-1 0,1 0-1,-1 1 1,1-1-1,-1 1 1,1-1 0,-1 1-1,1 0 1,-1 0 0,0 0-1,1-1 1,-1 1 0,1 1-1,-1-1 1,-2 1-1,3-1 52,0 1 0,1-1 0,-1 1 0,1-1 0,-1 1 0,1-1 0,-1 1-1,1-1 1,-1 1 0,1 0 0,0-1 0,-1 1 0,1 0 0,0-1 0,0 1-1,-1 0 1,1-1 0,0 1 0,0 0 0,0 0 0,0-1 0,0 1 0,0 0-1,0 1 1,1 6 30,1 1 0,0-1 0,0 0 0,7 15-1,0-3 197,2 0 0,0 0 0,21 28-1,-25-41-187,-6-10-81,-5-13-188,4 13 126,3 11 41,1-1 180,0 1 1,0-1 0,1 0 0,9 10-1,13 19 144,-49-114-736,19 69 435,-2-31-154,5 39 204,2 29 310,4 5 166,2-1 0,1 0 0,26 61 0,-35-93-454,0 1-1,0-1 0,0 0 0,0 1 0,0-1 0,0 0 0,0 1 0,0-1 0,0 0 0,0 1 0,0-1 0,0 0 1,1 1-1,-1-1 0,0 0 0,0 1 0,0-1 0,0 0 0,1 0 0,-1 1 0,0-1 0,0 0 0,1 1 0,-1-1 1,0 0-1,0 0 0,1 0 0,-1 1 0,0-1 0,1 0 0,-1 0 0,0 0 0,0 0 0,1 0 0,-1 0 0,0 1 1,1-1-1,-1 0 0,1 0 0,-1 0 0,0 0 0,1 0 0,-1 0 0,0 0 0,1 0 0,-1-1 0,1 1 1,4-22 71,-5-54-315,0 58 64,3 35 307,1 0-1,1-1 1,1 1 0,0-1 0,1 0 0,1-1 0,0 0 0,1 0-1,12 16 1,-20-31-132,-1 0-1,0 1 1,0-1 0,1 1-1,-1-1 1,0 1-1,0-1 1,1 0-1,-1 1 1,1-1 0,-1 0-1,0 1 1,1-1-1,-1 0 1,0 0-1,1 0 1,-1 1 0,1-1-1,-1 0 1,1 0-1,-1 0 1,1 0-1,-1 0 1,1 1-1,-1-1 1,1 0 0,-1 0-1,1 0 1,-1 0-1,1-1 1,-1 1-1,0 0 1,1 0 0,-1 0-1,1 0 1,0-1-1,8-17-17,-3-27-65,-6 45 80,2-74-411,-2 73 375,1 2 35,1-1-1,-1 1 0,0 0 0,0-1 0,0 1 1,0 0-1,1 0 0,-1 0 0,0 0 0,-1 0 0,1 0 1,0 0-1,0 0 0,0 0 0,-1 1 0,1-1 0,0 0 1,-1 0-1,1 2 0,11 29 212,-11-31-195,4 15 107,-1 1 1,0-1-1,-1 1 1,-1 0-1,1 22 1,4-175-983,-7 135 803,9 3-66,-5 5 153,1-1-1,-1 1 1,-1 0 0,1 0 0,-1 0 0,0 0 0,-1 0-1,3 14 1,10 24 381,-14-125-1370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33.648"/>
    </inkml:context>
    <inkml:brush xml:id="br0">
      <inkml:brushProperty name="width" value="0.05" units="cm"/>
      <inkml:brushProperty name="height" value="0.05" units="cm"/>
      <inkml:brushProperty name="color" value="#5B2D90"/>
    </inkml:brush>
  </inkml:definitions>
  <inkml:trace contextRef="#ctx0" brushRef="#br0">424 10 7379,'-2'-7'19775,"-3"5"-19391,-21 2-305,-5-1-14,1 2 0,-41 6 0,60-5-51,0 1 1,1 0-1,-1 0 0,1 1 1,0 1-1,0-1 1,0 2-1,1-1 0,-1 1 1,-9 9-1,8-5 11,-1 1 0,2 1 1,-1-1-1,2 2 0,-1-1 0,2 1 0,0 1 0,0-1 0,1 1 0,-10 30 0,10-17 81,1 1-1,0-1 0,2 1 0,2 0 0,0 35 0,2-59-94,0-1-1,1 1 0,-1-1 0,1 1 1,0 0-1,0-1 0,0 1 1,0-1-1,1 0 0,-1 1 1,1-1-1,0 0 0,0 0 0,0 0 1,0 0-1,1-1 0,-1 1 1,1-1-1,0 1 0,-1-1 1,1 0-1,0 0 0,0 0 0,1 0 1,-1 0-1,0-1 0,1 0 1,-1 1-1,1-1 0,-1 0 1,6 0-1,12 3 18,0-2 1,0 0-1,1-1 1,25-2-1,-17 0-4,6 1-1032,78 0 2602,-76 0-5697,0 0-5450,-28 0 4119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34.434"/>
    </inkml:context>
    <inkml:brush xml:id="br0">
      <inkml:brushProperty name="width" value="0.05" units="cm"/>
      <inkml:brushProperty name="height" value="0.05" units="cm"/>
      <inkml:brushProperty name="color" value="#5B2D90"/>
    </inkml:brush>
  </inkml:definitions>
  <inkml:trace contextRef="#ctx0" brushRef="#br0">2 74 320,'0'0'13350,"-2"-43"-7817,3 41-5388,0 0 0,1 0-1,-1 0 1,0 0 0,1 1-1,-1-1 1,1 1 0,-1-1 0,1 1-1,0-1 1,-1 1 0,1 0-1,0 0 1,0 0 0,0 0-1,0 0 1,0 0 0,0 0-1,0 1 1,1-1 0,2 1-1,52-2 1895,-38 2-1373,-19 1-614,1-1 0,0 1-1,0 0 1,-1-1-1,1 1 1,-1 0 0,1 0-1,-1-1 1,1 1-1,-1 0 1,1 0 0,-1 0-1,0 0 1,1-1-1,-1 1 1,0 0 0,0 0-1,1 0 1,-1 0-1,0 0 1,0 0 0,0 0-1,0 0 1,0 0-1,-1 1 1,1 34 364,0-27-287,-1-2-115,0 1 0,0-1 1,-1 0-1,1 0 0,-2 0 1,1 0-1,-1 0 0,0 0 1,0-1-1,-1 1 0,0-1 1,0 0-1,-10 11 0,7-8-2,1 0 0,-1 0-1,2 1 1,-9 18-1,14-27 7,-1 0-1,1 0 0,0 0 0,0 0 0,0 0 0,1 0 1,-1 0-1,0 0 0,0 0 0,0 0 0,1 0 0,-1 0 0,0 0 1,1 0-1,-1-1 0,1 1 0,-1 0 0,1 0 0,0 0 1,-1-1-1,1 1 0,0 0 0,-1-1 0,1 1 0,0 0 0,0-1 1,0 1-1,-1-1 0,1 1 0,0-1 0,0 0 0,0 1 1,0-1-1,0 0 0,0 0 0,0 1 0,0-1 0,0 0 0,0 0 1,2 0-1,51 5 27,-46-5 54,167 7-1973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35.182"/>
    </inkml:context>
    <inkml:brush xml:id="br0">
      <inkml:brushProperty name="width" value="0.05" units="cm"/>
      <inkml:brushProperty name="height" value="0.05" units="cm"/>
      <inkml:brushProperty name="color" value="#5B2D90"/>
    </inkml:brush>
  </inkml:definitions>
  <inkml:trace contextRef="#ctx0" brushRef="#br0">3 1 3618,'-1'2'18216,"-1"17"-17210,2 361 6915,1-359-7744,2 0-1,0 0 1,1-1 0,1 1 0,1-1 0,17 37 0,-15-43-3204,-9-30-5949,-1-7 4499,2 5-723,0-2-1005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35.520"/>
    </inkml:context>
    <inkml:brush xml:id="br0">
      <inkml:brushProperty name="width" value="0.05" units="cm"/>
      <inkml:brushProperty name="height" value="0.05" units="cm"/>
      <inkml:brushProperty name="color" value="#5B2D90"/>
    </inkml:brush>
  </inkml:definitions>
  <inkml:trace contextRef="#ctx0" brushRef="#br0">0 77 9716,'0'0'8460,"6"0"-7283,54 1 1517,-40 0-2376,0-1-1,0 0 1,37-6-1,-51 4-400,1 0-1,-1 0 0,0-1 0,1 1 1,-1-2-1,-1 1 0,1-1 1,0 0-1,9-8 0,-4-2-3678,-4 0-3388,-4 7 2641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35.952"/>
    </inkml:context>
    <inkml:brush xml:id="br0">
      <inkml:brushProperty name="width" value="0.05" units="cm"/>
      <inkml:brushProperty name="height" value="0.05" units="cm"/>
      <inkml:brushProperty name="color" value="#5B2D90"/>
    </inkml:brush>
  </inkml:definitions>
  <inkml:trace contextRef="#ctx0" brushRef="#br0">0 0 7619,'0'0'11683,"0"7"-10298,10 255 6535,-3-122-7403,-4 0-4808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36.807"/>
    </inkml:context>
    <inkml:brush xml:id="br0">
      <inkml:brushProperty name="width" value="0.05" units="cm"/>
      <inkml:brushProperty name="height" value="0.05" units="cm"/>
      <inkml:brushProperty name="color" value="#5B2D90"/>
    </inkml:brush>
  </inkml:definitions>
  <inkml:trace contextRef="#ctx0" brushRef="#br0">31 0 160,'0'0'14759,"0"6"-13801,0 18 51,0-2 3544,41-22-4238,-24 0-76,-1 1-1,1 1 1,-1 0 0,1 1-1,19 7 1,-30-9-181,-1 1 0,1 0 0,-1 0 1,0 1-1,0-1 0,0 1 0,-1 0 0,1 1 1,-1-1-1,1 1 0,-1 0 0,0 0 0,0 0 1,-1 0-1,0 1 0,1 0 0,-1-1 0,-1 1 1,4 8-1,-4-9 46,-1 0 0,0 0 0,0 0 0,-1 0 1,1 0-1,-1 0 0,0 0 0,0 0 0,0 0 0,-1 0 0,1 0 1,-1 0-1,0 0 0,0 0 0,-1 0 0,-2 7 0,0-6 44,1 1-1,-1-1 1,0 0 0,0 0-1,-1 0 1,1 0-1,-1-1 1,0 0-1,-10 6 1,2-2 50,1-2 1,-1 1-1,-1-2 1,1 0-1,-1 0 0,0-1 1,0-1-1,-27 3 0,36-5-236,0-1-1,0 1 0,0-1 1,0 0-1,0-1 0,-1 1 1,1-1-1,0 0 0,-5-2 1,9 2-280,-1 0 0,1-1 0,-1 1 0,1-1 1,0 0-1,-1 1 0,1-1 0,0 0 0,0 0 1,0 0-1,0 1 0,1-1 0,-1 0 0,1 0 0,-1 0 1,1 0-1,-1-1 0,1 1 0,0 0 0,0 0 1,0 0-1,0 0 0,1-3 0,1-20-7421,9 16 1602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655"/>
    </inkml:context>
    <inkml:brush xml:id="br0">
      <inkml:brushProperty name="width" value="0.05" units="cm"/>
      <inkml:brushProperty name="height" value="0.05" units="cm"/>
      <inkml:brushProperty name="color" value="#E71224"/>
    </inkml:brush>
  </inkml:definitions>
  <inkml:trace contextRef="#ctx0" brushRef="#br0">1 0 10565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40:37.355"/>
    </inkml:context>
    <inkml:brush xml:id="br0">
      <inkml:brushProperty name="width" value="0.05" units="cm"/>
      <inkml:brushProperty name="height" value="0.05" units="cm"/>
      <inkml:brushProperty name="color" value="#5B2D90"/>
    </inkml:brush>
  </inkml:definitions>
  <inkml:trace contextRef="#ctx0" brushRef="#br0">1 152 1072,'0'0'14186,"23"-13"-9899,-1 3-2881,0 0-1,-1-1 1,31-23-1,-34 21-1176,0 1 0,0 1-1,1 1 1,38-14 0,-34 20-109,-20 23-15762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4.705"/>
    </inkml:context>
    <inkml:brush xml:id="br0">
      <inkml:brushProperty name="width" value="0.05" units="cm"/>
      <inkml:brushProperty name="height" value="0.05" units="cm"/>
      <inkml:brushProperty name="color" value="#5B2D90"/>
    </inkml:brush>
  </inkml:definitions>
  <inkml:trace contextRef="#ctx0" brushRef="#br0">0 1 8948,'0'0'16485,"0"7"-14762,16 210 1895,-2-40-2356,-11 126-592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5.708"/>
    </inkml:context>
    <inkml:brush xml:id="br0">
      <inkml:brushProperty name="width" value="0.05" units="cm"/>
      <inkml:brushProperty name="height" value="0.05" units="cm"/>
      <inkml:brushProperty name="color" value="#5B2D90"/>
    </inkml:brush>
  </inkml:definitions>
  <inkml:trace contextRef="#ctx0" brushRef="#br0">1 361 8420,'0'0'8156,"1"-18"-7052,7-54-229,-7 67-727,1-1-1,1 1 1,-1-1-1,1 1 1,0 0 0,0 0-1,0 0 1,0 1-1,1-1 1,0 1-1,0 0 1,0 0-1,1 0 1,-1 0 0,1 1-1,6-4 1,6-5 337,14-13 290,1 2 0,1 1 1,55-27-1,-66 39-553,0 1 0,1 0 1,0 2-1,0 1 0,1 1 1,0 1-1,25-1 0,17 2-78,1 3 0,0 2 0,-1 4 0,0 2 0,-1 4 1,67 19-1,-124-28-111,-1 0 0,1 0 0,-1 1 1,0-1-1,0 2 0,0-1 1,-1 1-1,1 0 0,-1 0 0,0 1 1,-1-1-1,1 2 0,4 6 0,-3-2 96,0 0 0,-1 1 0,-1 0 1,0 0-1,0 0 0,-1 1 0,3 17 0,0 12 263,-3 1 1,-2 0-1,-5 79 1,2-111-331,-1-1 0,0 0 0,-1 0-1,0 0 1,-1 0 0,0-1 0,0 1 0,-1-1 0,-10 14 0,4-7 53,0-1-1,-2 0 1,0-1 0,-18 17-1,-6-4 0,-1 0-1,0-3 1,-2-1-1,-1-2 1,-1-2 0,-72 23-1,90-36-73,-1 0-1,0-1 1,0-2 0,-48 2-1,-1-5-5466,43 0 315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6.679"/>
    </inkml:context>
    <inkml:brush xml:id="br0">
      <inkml:brushProperty name="width" value="0.05" units="cm"/>
      <inkml:brushProperty name="height" value="0.05" units="cm"/>
      <inkml:brushProperty name="color" value="#5B2D90"/>
    </inkml:brush>
  </inkml:definitions>
  <inkml:trace contextRef="#ctx0" brushRef="#br0">2 1 7379,'0'0'9157,"0"18"-7671,0 6-1183,-1 19 1103,1 0 0,3 0 0,16 84 1,-16-116-1083,1 1 1,0-1 0,1 0 0,0 0 0,1 0 0,0-1-1,0 1 1,10 10 0,-11-17-229,-1 1 1,1-1-1,0 0 1,-1-1-1,2 1 0,-1-1 1,0 0-1,1 0 0,-1-1 1,1 1-1,0-1 1,0-1-1,0 1 0,0-1 1,0 0-1,0 0 0,12-1 1,-10 0-73,0 0 1,-1-1-1,1 0 1,0 0-1,-1-1 1,1 0-1,-1 0 0,1-1 1,-1 0-1,0 0 1,0-1-1,0 0 1,-1 0-1,1 0 1,-1-1-1,0 0 0,-1 0 1,1-1-1,-1 0 1,0 0-1,0 0 1,-1 0-1,7-12 1,-2 2-25,-1-1 0,-1 0 0,0 0 1,-1-1-1,-1 0 0,-1 0 0,0 0 1,-2 0-1,0-1 0,-1-36 0,-1 54-5,7 45-248,-2 20 1277,-5 108 1,-2-69-849,2-102-441,1-1 1,-1 1 0,1-1 0,-1 1 0,1-1 0,-1 0 0,1 1-1,-1-1 1,1 1 0,-1-1 0,1 0 0,-1 0 0,1 1 0,0-1 0,-1 0-1,1 0 1,-1 0 0,1 0 0,0 0 0,-1 1 0,1-1 0,0 0-1,-1-1 1,1 1 0,0 0 0,-1 0 0,1 0 0,-1 0 0,2-1-1,21-3-4579,2-11-1153,4-4-2783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7.264"/>
    </inkml:context>
    <inkml:brush xml:id="br0">
      <inkml:brushProperty name="width" value="0.05" units="cm"/>
      <inkml:brushProperty name="height" value="0.05" units="cm"/>
      <inkml:brushProperty name="color" value="#5B2D90"/>
    </inkml:brush>
  </inkml:definitions>
  <inkml:trace contextRef="#ctx0" brushRef="#br0">320 1 10533,'0'0'6240,"-22"8"-4175,-70 27-427,81-29-1356,0 0 0,1 1 0,0-1-1,0 2 1,0 0 0,1 0 0,1 1 0,-1 0 0,1 0 0,1 1-1,-1 0 1,-8 16 0,4-7 165,9-14-376,0 0 0,0 0 1,0 0-1,1 0 0,0 0 0,0 1 0,1-1 0,-1 1 0,1-1 0,0 1 0,1 0 0,-1-1 0,1 8 0,1-12-67,-1 0 0,1 0-1,-1 0 1,1 0 0,-1 0-1,1 0 1,0-1-1,-1 1 1,1 0 0,0 0-1,0-1 1,0 1 0,-1 0-1,1-1 1,0 1-1,0-1 1,0 1 0,0-1-1,0 0 1,0 1 0,0-1-1,0 0 1,0 0 0,0 1-1,0-1 1,0 0-1,2 0 1,37 2 59,-34-1-60,68-2 37,-54-1-40,0 1 0,0 1 0,0 1 0,-1 1 0,1 1 0,0 0 0,27 9 0,-42-10 36,-1 1-1,0-1 1,0 1-1,-1 0 1,1 0-1,0 0 0,-1 1 1,0-1-1,0 1 1,0-1-1,0 1 1,0 0-1,-1 0 0,0 1 1,0-1-1,0 0 1,0 1-1,-1-1 1,0 1-1,0 0 0,1 7 1,1 7 523,-2 1 1,0 0-1,-4 35 1,2-49-441,-1 1 0,1-1 1,-1 0-1,0 0 0,-1 0 0,1 0 1,-1-1-1,0 1 0,-1-1 1,1 1-1,-1-1 0,0 0 0,0-1 1,-1 1-1,1-1 0,-1 1 0,0-2 1,0 1-1,-1 0 0,1-1 0,-10 4 1,1 0 17,-1-1 1,0 0-1,0-1 1,-1-1 0,0 0-1,1-1 1,-24 1-1,35-3-155,-13 0-2,1 0-1,-1-1 1,1-1-1,-30-5 1,41 5-151,1 0 0,0 0 1,0-1-1,0 0 0,0 0 0,1 0 1,-1 0-1,0 0 0,1-1 1,-1 1-1,1-1 0,0 0 0,0 0 1,0 0-1,0-1 0,1 1 0,-1 0 1,1-1-1,0 0 0,0 0 0,0 0 1,1 0-1,-3-6 0,-4-41-7414,7 41 4325,-1-10-8799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1.148"/>
    </inkml:context>
    <inkml:brush xml:id="br0">
      <inkml:brushProperty name="width" value="0.05" units="cm"/>
      <inkml:brushProperty name="height" value="0.05" units="cm"/>
      <inkml:brushProperty name="color" value="#5B2D90"/>
    </inkml:brush>
  </inkml:definitions>
  <inkml:trace contextRef="#ctx0" brushRef="#br0">0 316 4114,'0'-8'19734,"0"-30"-19720,1 24 60,1 0 0,0 0 1,0 0-1,2 0 0,-1 1 1,2-1-1,0 1 0,9-17 1,-4 11 124,1 0 0,1 1 0,0 1 0,28-31 0,-40 48-188,1-1 0,-1 0-1,1 1 1,-1-1 0,1 1-1,-1-1 1,1 0 0,0 1-1,-1 0 1,1-1 0,0 1-1,-1-1 1,1 1-1,0 0 1,0-1 0,-1 1-1,1 0 1,0 0 0,0 0-1,-1-1 1,1 1 0,0 0-1,0 0 1,0 0 0,-1 0-1,1 0 1,0 1 0,0-1-1,-1 0 1,2 1 0,-1 0 18,0 0 0,1 0 0,-1 0 0,0 0 0,0 0 0,-1 1 0,1-1 0,0 1 0,0-1 0,-1 0 0,1 1 0,0-1 0,0 4 0,7 54 733,-8-56-708,13 622 3129,-13-569-3010,-1-32-156,0 1 0,-1-2-1,-1 1 1,-2 0-1,0 0 1,-2-1 0,0 0-1,-1-1 1,-2 0-1,0 0 1,-2 0 0,-13 19-1,24-40-197,1 0 0,-1 0-1,0 0 1,0 0-1,0 0 1,1-1 0,-1 1-1,0 0 1,0 0-1,0-1 1,0 1 0,0 0-1,0-1 1,0 0-1,-1 1 1,1-1 0,-2 1-1,2-1-36,1 0 0,-1 0 0,0 0 0,1-1-1,-1 1 1,0 0 0,1 0 0,-1-1 0,0 1 0,1 0 0,-1-1 0,1 1-1,-1-1 1,1 1 0,-1-1 0,1 1 0,-1-1 0,1 1 0,-1-1-1,1 0 1,-1 0 0,-13-43-10574,13 37 8839,-4-13-5232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1.417"/>
    </inkml:context>
    <inkml:brush xml:id="br0">
      <inkml:brushProperty name="width" value="0.05" units="cm"/>
      <inkml:brushProperty name="height" value="0.05" units="cm"/>
      <inkml:brushProperty name="color" value="#5B2D90"/>
    </inkml:brush>
  </inkml:definitions>
  <inkml:trace contextRef="#ctx0" brushRef="#br0">0 34 11381,'0'0'11654,"126"0"-10710,-94 0-416,3 0-224,-2 0-224,-5 0-48,-1 0-32,-4-2-160,-1-7-720,1-3-737,2 6-624,3 1-2097,-3 5-1344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2.250"/>
    </inkml:context>
    <inkml:brush xml:id="br0">
      <inkml:brushProperty name="width" value="0.05" units="cm"/>
      <inkml:brushProperty name="height" value="0.05" units="cm"/>
      <inkml:brushProperty name="color" value="#5B2D90"/>
    </inkml:brush>
  </inkml:definitions>
  <inkml:trace contextRef="#ctx0" brushRef="#br0">275 540 5138,'-2'1'12684,"-14"0"-11628,8-1-844,0-1 0,0 1 0,1-2 0,-1 1 0,0-1 0,1-1 0,-1 1 0,1-1-1,0-1 1,0 1 0,0-1 0,-8-6 0,4 2-72,0-1 0,2 0 0,-1-1 0,1 0-1,0 0 1,-13-22 0,12 15-89,0 0 1,2-1 0,0 0-1,1 0 1,1-1-1,0 0 1,2 0-1,0 0 1,1-1-1,-1-22 1,4 29-47,0 0 1,1 0-1,0-1 1,5-19 0,-4 28-5,0 0 0,0 0 1,0 0-1,1 0 1,0 1-1,0-1 1,0 1-1,1-1 0,0 1 1,0 0-1,0 1 1,0-1-1,6-3 1,46-26-29,-53 32 24,0-1 1,0 1-1,0 0 1,1 0-1,-1 0 1,0 0-1,1 1 1,-1-1-1,1 1 1,-1 0-1,0 0 1,1 0-1,-1 1 1,1-1-1,-1 1 1,6 1-1,-7 0 11,0-1-1,-1 1 0,1-1 1,-1 1-1,0 0 0,0-1 1,1 1-1,-1 0 0,0 0 1,0 0-1,-1 0 0,1 0 1,0 0-1,-1 0 0,1 0 1,-1 0-1,0 0 0,1 0 1,-1 4-1,-1 50 248,1-36-161,-3 4 33,-1 0-1,-1 0 0,-2-1 1,0 0-1,-1 0 0,-1 0 0,-16 28 1,0 4 143,13-26-134,-44 112 188,50-120-236,0 0 1,2 0-1,0 0 0,1 1 1,1 22-1,2-43-71,1 0 0,-1 0 0,0 0 0,1-1 0,-1 1 0,1 0 0,-1 0 0,1 0 0,0-1 0,-1 1 0,1 0 0,0 0 0,-1-1 1,1 1-1,0-1 0,0 1 0,0-1 0,-1 1 0,1-1 0,0 1 0,0-1 0,0 0 0,0 1 0,0-1 0,0 0 0,0 0 0,0 0 0,0 0 0,0 0 0,1 0 0,40 1 313,-32-2-209,42 2-388,105-4 1387,-53-12-8477,-90 13 2805,-3 1-1066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3.873"/>
    </inkml:context>
    <inkml:brush xml:id="br0">
      <inkml:brushProperty name="width" value="0.05" units="cm"/>
      <inkml:brushProperty name="height" value="0.05" units="cm"/>
      <inkml:brushProperty name="color" value="#5B2D90"/>
    </inkml:brush>
  </inkml:definitions>
  <inkml:trace contextRef="#ctx0" brushRef="#br0">109 418 2689,'0'0'8852,"-16"-14"-3455,14 15-5172,-1 0 0,0 0 0,1 0 0,-1 0-1,1 1 1,-1-1 0,1 1 0,-1-1-1,1 1 1,0 0 0,0 0 0,0 0 0,0 0-1,0 0 1,1 0 0,-1 1 0,0-1 0,1 1-1,0-1 1,0 1 0,0-1 0,-2 5-1,-22 68 925,23-67-790,-5 24 138,2 0 0,1 1 0,2-1 0,2 40 0,0-60-397,0-7-59,0 0-1,0 1 1,1-1-1,0 0 1,0 0-1,0 1 0,1-1 1,0 0-1,0 0 1,0-1-1,0 1 1,1 0-1,-1-1 1,1 1-1,1-1 0,5 6 1,-3-4 0,0-1 0,1 0 0,0 0 1,0-1-1,1 0 0,-1 0 0,1-1 0,0 1 0,12 2 1,11 1 100,1-2 0,0-1 0,1-2 0,38-1 0,-71-1-138,19 0 53,-7 1-22,0-1 0,0 0 0,0-1 1,0-1-1,21-5 0,-29 6-31,0-1 0,0 0 0,-1 0 0,1 0 0,0 0 1,-1-1-1,0 0 0,1 1 0,-1-1 0,0 0 0,-1-1 0,1 1 0,0 0 0,-1-1 0,0 0 0,0 1 0,0-1 0,0 0 0,-1 0 0,2-6 0,0 1 3,0-1 1,-1 1-1,0 0 1,-1-1-1,0 0 0,-1 1 1,0-1-1,0 0 1,-1 1-1,0-1 1,-1 1-1,0-1 1,-1 1-1,0 0 1,0 0-1,-1 0 1,0 0-1,0 0 1,-1 1-1,0 0 1,-1 0-1,0 0 0,0 1 1,-13-13-1,-178-153 65,39 38-96,151 128 16,0 0-1,1-1 1,0 1 0,0-1-1,1-1 1,-1 1-1,-6-18 1,10 21-6,0-1 0,0 0 1,1 1-1,-1-1 1,1 0-1,1 0 0,-1 0 1,1 0-1,0 0 0,0 1 1,1-1-1,0 0 1,0 0-1,3-8 0,-2 10-7,1-1-1,0 1 0,0-1 1,0 1-1,0 0 1,1 1-1,0-1 0,0 0 1,0 1-1,0 0 1,0 0-1,1 0 0,6-2 1,65-28-213,-63 28 219,1 2 0,-1 0 1,1 1-1,0 0 0,0 1 0,0 0 0,0 1 0,24 4 1,-33-3 19,0 1 0,0 0-1,0 0 1,-1 1 0,1 0 0,0-1 0,-1 1 0,0 1 0,0-1 0,0 1 0,0 0 0,0-1 0,-1 2 0,0-1 0,1 0 0,-2 1-1,4 5 1,3 6 41,0 1-1,-2 0 0,10 28 0,-2 11 722,-2 0 1,10 111-1,-19-45-6033,-6-105 339,-11 3-3619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7.157"/>
    </inkml:context>
    <inkml:brush xml:id="br0">
      <inkml:brushProperty name="width" value="0.05" units="cm"/>
      <inkml:brushProperty name="height" value="0.05" units="cm"/>
      <inkml:brushProperty name="color" value="#5B2D90"/>
    </inkml:brush>
  </inkml:definitions>
  <inkml:trace contextRef="#ctx0" brushRef="#br0">375 34 6371,'0'0'9583,"0"-1"-9289,0 0-1,0 0 1,0 0 0,-1-1 0,1 1-1,0 0 1,-1 0 0,1 0 0,-1 0-1,0 1 1,1-1 0,-1 0 0,0 0-1,1 0 1,-1 0 0,0 0 0,0 1-1,0-2 1,-20-2 320,0 0-1,0 1 1,-1 1 0,1 1-1,0 1 1,-40 5-1,53-4-563,-1 1-1,1 0 0,1 1 0,-1 0 1,0 0-1,1 0 0,-1 1 0,1 0 0,0 1 1,1 0-1,-1 0 0,1 0 0,0 1 1,0 0-1,0 0 0,1 0 0,0 1 0,0 0 1,1 0-1,-7 15 0,4-8 74,2 2 0,0-1 0,0 0 0,2 1 0,0 0-1,1 0 1,0 0 0,1 0 0,3 30 0,-1-43-107,-1 0-1,1 0 1,0 0-1,0 0 1,1 0 0,-1-1-1,1 1 1,-1 0 0,1-1-1,0 0 1,0 1 0,0-1-1,0 0 1,0 0-1,0 0 1,1 0 0,-1 0-1,1-1 1,0 1 0,-1-1-1,1 1 1,0-1 0,0 0-1,0 0 1,-1 0 0,1-1-1,0 1 1,4 0-1,12 2 32,0-1-1,0 0 1,23-2-1,-32 0-2,3-1-29,1-1 0,-1-1 0,0 0 0,0-1 0,0 0 0,-1 0 0,1-2 0,-1 0 0,0 0-1,-1-1 1,0 0 0,0-1 0,0 0 0,-1-1 0,0 0 0,-1-1 0,0 0 0,0 0 0,-1-1 0,-1 0 0,0-1 0,7-13 0,-12 18-10,0 0 1,0 0-1,0 0 1,-1 0-1,0 0 0,0-1 1,-1 1-1,0-12 1,0 12 14,0 6 114,0 17-94,2 51 195,4-1 1,25 119 0,-23-140-3,-3 0-1,-2 0 1,-4 69 0,0-100-201,-1 0 0,0-1 0,-1 1 1,-1-1-1,0 0 0,0 0 0,-2 0 0,0-1 1,0 0-1,-1 0 0,0 0 0,-1-1 0,-1 0 1,1 0-1,-2-1 0,0 0 0,0-1 0,0 0 1,-1-1-1,0 0 0,-1-1 0,0 0 0,0 0 0,-1-2 1,0 1-1,1-2 0,-2 1 0,1-2 0,-19 3 1,20-4-74,-1-2 0,0 1 0,1-1 0,-1-1 0,1-1 0,-1 0 0,-22-6 0,31 7-140,1-1 1,-1 0-1,0 0 0,1 0 0,-1 0 1,1 0-1,0-1 0,0 1 0,0-1 1,0 0-1,-4-6 0,5 5-344,-1 0 1,1 0-1,1 0 0,-1 0 0,0 0 0,1-1 1,0 1-1,0-1 0,0 1 0,1-1 0,-1 1 1,1-7-1,0 9 115,0 0 1,0 1 0,0-1 0,1 0 0,-1 0-1,0 0 1,1 1 0,-1-1 0,1 0 0,0 0-1,0 1 1,-1-1 0,1 0 0,0 1 0,1-1-1,-1 1 1,0 0 0,0-1 0,0 1 0,2-2-1,19-13-6505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755"/>
    </inkml:context>
    <inkml:brush xml:id="br0">
      <inkml:brushProperty name="width" value="0.05" units="cm"/>
      <inkml:brushProperty name="height" value="0.05" units="cm"/>
      <inkml:brushProperty name="color" value="#E71224"/>
    </inkml:brush>
  </inkml:definitions>
  <inkml:trace contextRef="#ctx0" brushRef="#br0">21 221 10565,'-20'-29'2849,"20"20"-1664,0-5-289,5-4-128,5-2-463,2-3-257,-4 1-48,-1-1-1009,-2 3-640,0-3-1808,3 3-913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8.142"/>
    </inkml:context>
    <inkml:brush xml:id="br0">
      <inkml:brushProperty name="width" value="0.05" units="cm"/>
      <inkml:brushProperty name="height" value="0.05" units="cm"/>
      <inkml:brushProperty name="color" value="#5B2D90"/>
    </inkml:brush>
  </inkml:definitions>
  <inkml:trace contextRef="#ctx0" brushRef="#br0">383 511 7411,'0'0'8151,"-15"14"-4261,5-13-3607,1 0 0,-1 0 1,0-1-1,0 0 1,1 0-1,-1-2 1,0 1-1,1-1 1,-1 0-1,1-1 1,0 0-1,0 0 1,0-1-1,0-1 1,1 1-1,-1-1 0,-11-9 1,-4-6-204,1-1 1,0-1-1,1-1 0,-20-29 0,36 43-52,-1 0-1,1-1 1,1 0 0,0 0-1,0 0 1,1-1-1,0 1 1,1-1-1,0 0 1,1 0-1,0 0 1,1 0-1,0-1 1,0 1-1,2 0 1,-1-1-1,1 1 1,3-12-1,-1 16-31,-1 1 0,1-1 0,0 1-1,0 0 1,1 0 0,0 0-1,0 1 1,0-1 0,1 1 0,0 0-1,0 0 1,0 1 0,1-1-1,-1 1 1,1 0 0,7-3 0,-4 2-8,1 0 0,0 1 1,0 0-1,0 0 0,1 1 1,-1 1-1,1 0 0,0 0 1,16 0-1,-23 2 12,0 0 0,0 0 0,0 0 1,0 1-1,0-1 0,0 1 0,0 0 0,0 0 1,0 1-1,0-1 0,6 5 0,-8-5 7,0 1 0,0 0 1,0 0-1,0 0 0,-1 1 0,1-1 0,-1 0 0,1 1 0,-1-1 0,0 0 0,0 1 0,0 0 0,0-1 0,0 1 1,-1 0-1,1-1 0,-1 1 0,0 0 0,0 3 0,1 15 73,-2 0 1,0 0-1,-1-1 1,-2 1-1,-10 38 1,-45 97 169,8-20-183,43-114-36,-21 80-5,26-90 48,1 0 1,0 0 0,1 1-1,1-1 1,0 0 0,2 17-1,-2-28-61,1-1 1,-1 1-1,1 0 0,0 0 0,-1-1 0,1 1 1,0 0-1,0-1 0,0 1 0,0 0 0,-1-1 0,1 1 1,0-1-1,0 0 0,0 1 0,0-1 0,0 0 1,0 1-1,0-1 0,0 0 0,0 0 0,0 0 1,0 0-1,2 0 0,32 0 34,-28 0 3,37 1 300,0-3-1,50-7 0,-78 5-536,0 0 0,0 0 0,20-10 0,-23 8-782,0-1-1,0 0 0,0-1 0,15-13 0,-14 10-2847,-3 1-1946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9.599"/>
    </inkml:context>
    <inkml:brush xml:id="br0">
      <inkml:brushProperty name="width" value="0.05" units="cm"/>
      <inkml:brushProperty name="height" value="0.05" units="cm"/>
      <inkml:brushProperty name="color" value="#5B2D90"/>
    </inkml:brush>
  </inkml:definitions>
  <inkml:trace contextRef="#ctx0" brushRef="#br0">0 1 4882,'2'1'15976,"11"15"-14170,-7 4-757,-1 1 1,-1 0 0,2 27-1,-5 126 802,-3-90-969,2 54 81,0-137-992,7-14-10277,-5 8 8870,11-10-4753,0 3-3624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0.247"/>
    </inkml:context>
    <inkml:brush xml:id="br0">
      <inkml:brushProperty name="width" value="0.05" units="cm"/>
      <inkml:brushProperty name="height" value="0.05" units="cm"/>
      <inkml:brushProperty name="color" value="#5B2D90"/>
    </inkml:brush>
  </inkml:definitions>
  <inkml:trace contextRef="#ctx0" brushRef="#br0">105 0 9316,'0'0'7396,"-11"22"-5467,-37 69-305,40-75-1157,1 1 0,1 0 0,1 0 0,1 1-1,0-1 1,1 1 0,1 0 0,0 24 0,0-17-125,0 24 808,4 73-1,-1-117-1134,0-1 0,1 1 0,-1 0-1,1-1 1,0 1 0,0-1 0,1 0-1,-1 0 1,1 0 0,0 0 0,0 0-1,0-1 1,1 1 0,-1-1 0,1 0-1,0 0 1,0 0 0,0 0 0,0-1-1,0 1 1,0-1 0,1 0 0,-1-1-1,1 1 1,0-1 0,5 1 0,3 2 11,0-1 0,1-1 0,-1-1 0,1 1 0,-1-2 0,1 0 0,0-1 0,16-3 0,-21 2-24,-1-1 1,0-1-1,0 0 0,-1 0 1,1 0-1,-1-1 1,0 0-1,13-11 1,-6 3 8,0-1 0,24-31 1,-29 33 32,-2-1 0,1-1 0,-1 1 0,-1-1 0,-1 0 0,0-1 0,0 1 1,2-16-1,-3 2 476,-1-1 0,-1 1 1,-2-40-1,0 64-453,-1-1 0,1 1 1,-1 0-1,0-1 0,0 1 0,-1 0 0,1-1 0,-1 1 0,0 0 1,0 0-1,0 0 0,-1 1 0,1-1 0,-1 0 0,0 1 0,-3-4 1,0 2-8,0 0 0,0 1 0,0 0 0,-1 0 0,0 1 0,1-1 0,-1 1 0,0 1 0,-8-3 0,-2 1-323,-1 1 0,1 1 0,-1 0 0,1 1-1,-1 1 1,0 1 0,-28 4 0,25 0-1807,0 1 0,-30 14-1,45-18 1525,-53 23-6650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2.164"/>
    </inkml:context>
    <inkml:brush xml:id="br0">
      <inkml:brushProperty name="width" value="0.05" units="cm"/>
      <inkml:brushProperty name="height" value="0.05" units="cm"/>
      <inkml:brushProperty name="color" value="#5B2D90"/>
    </inkml:brush>
  </inkml:definitions>
  <inkml:trace contextRef="#ctx0" brushRef="#br0">9 1 7267,'0'0'11896,"0"0"-11824,0 0-1,-1 0 0,1 0 0,0 0 0,0 0 0,0 0 0,-1 0 1,1-1-1,0 1 0,0 0 0,0 0 0,-1 0 0,1 0 0,0 0 1,0 0-1,-1 0 0,1 0 0,0 1 0,0-1 0,0 0 0,-1 0 1,1 0-1,0 0 0,0 0 0,0 0 0,0 0 0,-1 0 0,1 0 1,0 1-1,0-1 0,0 0 0,0 0 0,-1 0 0,1 0 0,0 1 1,0-1-1,0 0 0,0 0 0,0 0 0,0 0 0,0 1 1,-1-1-1,1 0 0,0 0 0,0 1 0,0-1 0,0 0 0,0 0 1,0 0-1,0 1 0,0-1 0,0 0 0,0 1 0,0 86 3208,3 151 824,0-192-3808,2-1 0,2 0 0,16 52-1,-20-84-395,-2-8-34,0 0 0,0 0 0,1-1 0,-1 1 0,1-1 0,0 0 0,0 1 0,1-1 0,3 5 0,11-21-9859,-5-9 5381,2-4-1067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2.786"/>
    </inkml:context>
    <inkml:brush xml:id="br0">
      <inkml:brushProperty name="width" value="0.05" units="cm"/>
      <inkml:brushProperty name="height" value="0.05" units="cm"/>
      <inkml:brushProperty name="color" value="#5B2D90"/>
    </inkml:brush>
  </inkml:definitions>
  <inkml:trace contextRef="#ctx0" brushRef="#br0">1 173 8340,'0'0'8927,"19"-22"-7399,67-72-79,-80 89-1252,-1-1 1,1 1-1,0 0 1,0 1-1,1 0 1,0 0-1,-1 0 1,1 1-1,0 0 1,1 0-1,-1 1 1,0-1-1,1 2 1,0-1-1,-1 1 0,1 0 1,0 1-1,-1 0 1,10 1-1,-8-1 48,-7 0-195,-1 0 1,0 0 0,1 0-1,-1 0 1,1 1-1,-1-1 1,0 1-1,1-1 1,-1 1 0,0-1-1,0 1 1,1 0-1,-1-1 1,0 1 0,0 0-1,0 0 1,0 0-1,0 0 1,0 0-1,0 0 1,0 0 0,0 0-1,1 2 1,-1 1 52,1 0 0,0 0 0,-1 1 1,0-1-1,0 0 0,0 0 0,1 8 0,-2 7 207,0-1 0,-4 31 0,-1-29-273,-1 0 0,0 0 0,-2-1-1,0 0 1,-1 0 0,-1-1 0,-1 0 0,-1-1 0,-13 16-1,63-30-358,-21-3 327,1 2 0,-1 0 0,0 1 0,0 1 0,0 0 0,33 13 1,-41-13-2,0 1 0,1-1 0,-1 1 1,-1 1-1,1 0 0,-1 0 1,0 0-1,0 1 0,-1 0 0,0 1 1,0 0-1,-1 0 0,7 11 1,-11-15 44,0-1 1,0 1 0,-1 0 0,1 0 0,-1 0-1,0 0 1,0 0 0,0 1 0,-1-1 0,1 0-1,-1 0 1,0 0 0,-1 1 0,1-1 0,-1 0-1,1 0 1,-1 0 0,0 0 0,-1 0 0,1 0-1,-1 0 1,0 0 0,0 0 0,0-1 0,0 1-1,-1-1 1,1 1 0,-1-1 0,0 0 0,0 0-1,0 0 1,0 0 0,-1-1 0,1 1 0,-1-1-1,1 0 1,-1 0 0,-8 2 0,-14 4 8,-1-1 0,0-2 0,0-1-1,-1-1 1,1-1 0,-1-2 0,1 0 0,-1-2 0,-35-7 0,-35-17-3316,93 21 482,29-1-13352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3.634"/>
    </inkml:context>
    <inkml:brush xml:id="br0">
      <inkml:brushProperty name="width" value="0.05" units="cm"/>
      <inkml:brushProperty name="height" value="0.05" units="cm"/>
      <inkml:brushProperty name="color" value="#5B2D90"/>
    </inkml:brush>
  </inkml:definitions>
  <inkml:trace contextRef="#ctx0" brushRef="#br0">403 442 2625,'0'0'14663,"-17"-13"-13361,-130-96 1264,24 11-1450,106 83-1003,1 0 1,1-2 0,0 0-1,-23-37 1,36 52-111,0-1 0,1 1 1,-1-1-1,1 0 0,0 0 0,-1 1 1,1-1-1,1 0 0,-1 0 1,0 0-1,1 0 0,-1 0 0,1 0 1,0 0-1,0 0 0,0-1 1,1 1-1,-1 0 0,1 0 0,0 0 1,-1 1-1,3-5 0,-1 5-2,0-1 0,0 1 1,0-1-1,0 1 0,1 0 0,0 0 0,-1 0 0,1 0 1,0 0-1,0 1 0,-1-1 0,1 1 0,1 0 0,-1 0 1,0 0-1,0 0 0,0 1 0,0-1 0,7 0 1,-2 0 38,1 1 0,-1 0 1,1 0-1,-1 0 1,0 1-1,1 0 1,-1 1-1,0 0 0,0 0 1,9 4-1,-14-4-19,1 0-1,-1-1 0,0 1 1,0 1-1,0-1 0,0 0 1,-1 1-1,1-1 0,-1 1 1,1 0-1,-1 0 1,0 0-1,0 0 0,0 0 1,0 0-1,-1 1 0,1-1 1,-1 1-1,0-1 0,0 1 1,0-1-1,-1 1 0,1 0 1,-1-1-1,0 7 0,0 5 89,-1-1 0,0 1 0,-1-1 0,-1 1 0,0-1 0,-8 20 0,-1-6 11,-1-1-1,-19 29 0,2-8-95,12-20 30,-29 57-1,43-76 30,1 1 0,-1-1 0,2 1 0,-1-1 0,1 1 0,1 0-1,0 0 1,0 0 0,1 0 0,2 18 0,-1-25-33,0 0-1,0-1 1,1 1-1,-1-1 1,1 0-1,0 1 1,-1-1 0,1 0-1,0 0 1,0 0-1,1 0 1,-1-1 0,0 1-1,1 0 1,-1-1-1,1 0 1,-1 1-1,1-1 1,0 0 0,-1 0-1,1-1 1,0 1-1,0 0 1,4-1 0,74 9 812,-81-9-848,123 2 2080,-69-2-6145,-21 0-3474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4.420"/>
    </inkml:context>
    <inkml:brush xml:id="br0">
      <inkml:brushProperty name="width" value="0.05" units="cm"/>
      <inkml:brushProperty name="height" value="0.05" units="cm"/>
      <inkml:brushProperty name="color" value="#5B2D90"/>
    </inkml:brush>
  </inkml:definitions>
  <inkml:trace contextRef="#ctx0" brushRef="#br0">3 0 7940,'0'1'16155,"0"16"-15367,-2 198 3315,1 8-5380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5.068"/>
    </inkml:context>
    <inkml:brush xml:id="br0">
      <inkml:brushProperty name="width" value="0.05" units="cm"/>
      <inkml:brushProperty name="height" value="0.05" units="cm"/>
      <inkml:brushProperty name="color" value="#5B2D90"/>
    </inkml:brush>
  </inkml:definitions>
  <inkml:trace contextRef="#ctx0" brushRef="#br0">7 0 256,'0'0'18409,"-1"16"-16665,-1 9-1345,0-4 305,1 1-1,0-1 1,2 1-1,6 37 1,-6-54-623,0 1 0,0-1 0,1 0 0,0 0 0,0 0 0,0 0 0,0 0 0,1 0 0,0-1 0,0 1 0,0-1 0,1 0 0,-1 0 0,1 0 0,0 0 0,0 0 0,1-1 0,-1 0 0,1 0 0,-1 0 0,1-1 0,0 1 0,0-1 0,0 0 0,0-1 0,7 2 0,-4-1-29,0 0 1,1-1-1,-1 0 0,0-1 0,1 0 0,-1 0 0,0-1 0,0 0 0,1 0 0,15-5 0,-19 4-40,0-1 0,1 0-1,-1 0 1,0 0 0,0-1 0,-1 1 0,1-1 0,-1 0 0,0-1 0,0 1 0,0-1 0,-1 0 0,1 0 0,-1 0 0,4-10-1,2-3-22,-2-1 0,0 0-1,6-29 1,-10 96 153,1-11 188,7 314 3950,-11-350-4251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4.705"/>
    </inkml:context>
    <inkml:brush xml:id="br0">
      <inkml:brushProperty name="width" value="0.05" units="cm"/>
      <inkml:brushProperty name="height" value="0.05" units="cm"/>
      <inkml:brushProperty name="color" value="#5B2D90"/>
    </inkml:brush>
  </inkml:definitions>
  <inkml:trace contextRef="#ctx0" brushRef="#br0">0 1 8948,'0'0'16485,"0"7"-14762,16 210 1895,-2-40-2356,-11 126-592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5.708"/>
    </inkml:context>
    <inkml:brush xml:id="br0">
      <inkml:brushProperty name="width" value="0.05" units="cm"/>
      <inkml:brushProperty name="height" value="0.05" units="cm"/>
      <inkml:brushProperty name="color" value="#5B2D90"/>
    </inkml:brush>
  </inkml:definitions>
  <inkml:trace contextRef="#ctx0" brushRef="#br0">1 361 8420,'0'0'8156,"1"-18"-7052,7-54-229,-7 67-727,1-1-1,1 1 1,-1-1-1,1 1 1,0 0 0,0 0-1,0 0 1,0 1-1,1-1 1,0 1-1,0 0 1,0 0-1,1 0 1,-1 0 0,1 1-1,6-4 1,6-5 337,14-13 290,1 2 0,1 1 1,55-27-1,-66 39-553,0 1 0,1 0 1,0 2-1,0 1 0,1 1 1,0 1-1,25-1 0,17 2-78,1 3 0,0 2 0,-1 4 0,0 2 0,-1 4 1,67 19-1,-124-28-111,-1 0 0,1 0 0,-1 1 1,0-1-1,0 2 0,0-1 1,-1 1-1,1 0 0,-1 0 0,0 1 1,-1-1-1,1 2 0,4 6 0,-3-2 96,0 0 0,-1 1 0,-1 0 1,0 0-1,0 0 0,-1 1 0,3 17 0,0 12 263,-3 1 1,-2 0-1,-5 79 1,2-111-331,-1-1 0,0 0 0,-1 0-1,0 0 1,-1 0 0,0-1 0,0 1 0,-1-1 0,-10 14 0,4-7 53,0-1-1,-2 0 1,0-1 0,-18 17-1,-6-4 0,-1 0-1,0-3 1,-2-1-1,-1-2 1,-1-2 0,-72 23-1,90-36-73,-1 0-1,0-1 1,0-2 0,-48 2-1,-1-5-5466,43 0 315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093"/>
    </inkml:context>
    <inkml:brush xml:id="br0">
      <inkml:brushProperty name="width" value="0.05" units="cm"/>
      <inkml:brushProperty name="height" value="0.05" units="cm"/>
      <inkml:brushProperty name="color" value="#E71224"/>
    </inkml:brush>
  </inkml:definitions>
  <inkml:trace contextRef="#ctx0" brushRef="#br0">32 180 6531,'0'0'7998,"3"2"-6880,9 2-46,-13-17-666,-21-41-728,5 11-76,16 40 372,0 0 1,0 0-1,0-1 0,0 1 1,1-1-1,-1 1 1,1 0-1,0-1 0,0 1 1,0-1-1,1 1 1,-1 0-1,1-1 1,0 1-1,1-4 0,0 5 41,-1 0 0,1 1 0,0-1 0,0 1 0,0-1 0,0 1 0,0 0 0,0 0 0,1 0 0,-1 0 0,0 0 0,0 0 0,1 1 0,-1-1 0,1 1 0,-1 0 0,0-1 0,1 1 0,-1 0 0,1 1 0,2-1 0,4 1 262,-1 0 0,0 0 0,1 1 0,-1 0 0,0 0 0,0 1 0,8 3 0,34 10-594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6.679"/>
    </inkml:context>
    <inkml:brush xml:id="br0">
      <inkml:brushProperty name="width" value="0.05" units="cm"/>
      <inkml:brushProperty name="height" value="0.05" units="cm"/>
      <inkml:brushProperty name="color" value="#5B2D90"/>
    </inkml:brush>
  </inkml:definitions>
  <inkml:trace contextRef="#ctx0" brushRef="#br0">2 1 7379,'0'0'9157,"0"18"-7671,0 6-1183,-1 19 1103,1 0 0,3 0 0,16 84 1,-16-116-1083,1 1 1,0-1 0,1 0 0,0 0 0,1 0 0,0-1-1,0 1 1,10 10 0,-11-17-229,-1 1 1,1-1-1,0 0 1,-1-1-1,2 1 0,-1-1 1,0 0-1,1 0 0,-1-1 1,1 1-1,0-1 1,0-1-1,0 1 0,0-1 1,0 0-1,0 0 0,12-1 1,-10 0-73,0 0 1,-1-1-1,1 0 1,0 0-1,-1-1 1,1 0-1,-1 0 0,1-1 1,-1 0-1,0 0 1,0-1-1,0 0 1,-1 0-1,1 0 1,-1-1-1,0 0 0,-1 0 1,1-1-1,-1 0 1,0 0-1,0 0 1,-1 0-1,7-12 1,-2 2-25,-1-1 0,-1 0 0,0 0 1,-1-1-1,-1 0 0,-1 0 0,0 0 1,-2 0-1,0-1 0,-1-36 0,-1 54-5,7 45-248,-2 20 1277,-5 108 1,-2-69-849,2-102-441,1-1 1,-1 1 0,1-1 0,-1 1 0,1-1 0,-1 0 0,1 1-1,-1-1 1,1 1 0,-1-1 0,1 0 0,-1 0 0,1 1 0,0-1 0,-1 0-1,1 0 1,-1 0 0,1 0 0,0 0 0,-1 1 0,1-1 0,0 0-1,-1-1 1,1 1 0,0 0 0,-1 0 0,1 0 0,-1 0 0,2-1-1,21-3-4579,2-11-1153,4-4-2783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7.264"/>
    </inkml:context>
    <inkml:brush xml:id="br0">
      <inkml:brushProperty name="width" value="0.05" units="cm"/>
      <inkml:brushProperty name="height" value="0.05" units="cm"/>
      <inkml:brushProperty name="color" value="#5B2D90"/>
    </inkml:brush>
  </inkml:definitions>
  <inkml:trace contextRef="#ctx0" brushRef="#br0">320 1 10533,'0'0'6240,"-22"8"-4175,-70 27-427,81-29-1356,0 0 0,1 1 0,0-1-1,0 2 1,0 0 0,1 0 0,1 1 0,-1 0 0,1 0 0,1 1-1,-1 0 1,-8 16 0,4-7 165,9-14-376,0 0 0,0 0 1,0 0-1,1 0 0,0 0 0,0 1 0,1-1 0,-1 1 0,1-1 0,0 1 0,1 0 0,-1-1 0,1 8 0,1-12-67,-1 0 0,1 0-1,-1 0 1,1 0 0,-1 0-1,1 0 1,0-1-1,-1 1 1,1 0 0,0 0-1,0-1 1,0 1 0,-1 0-1,1-1 1,0 1-1,0-1 1,0 1 0,0-1-1,0 0 1,0 1 0,0-1-1,0 0 1,0 0 0,0 1-1,0-1 1,0 0-1,2 0 1,37 2 59,-34-1-60,68-2 37,-54-1-40,0 1 0,0 1 0,0 1 0,-1 1 0,1 1 0,0 0 0,27 9 0,-42-10 36,-1 1-1,0-1 1,0 1-1,-1 0 1,1 0-1,0 0 0,-1 1 1,0-1-1,0 1 1,0-1-1,0 1 1,0 0-1,-1 0 0,0 1 1,0-1-1,0 0 1,0 1-1,-1-1 1,0 1-1,0 0 0,1 7 1,1 7 523,-2 1 1,0 0-1,-4 35 1,2-49-441,-1 1 0,1-1 1,-1 0-1,0 0 0,-1 0 0,1 0 1,-1-1-1,0 1 0,-1-1 1,1 1-1,-1-1 0,0 0 0,0-1 1,-1 1-1,1-1 0,-1 1 0,0-2 1,0 1-1,-1 0 0,1-1 0,-10 4 1,1 0 17,-1-1 1,0 0-1,0-1 1,-1-1 0,0 0-1,1-1 1,-24 1-1,35-3-155,-13 0-2,1 0-1,-1-1 1,1-1-1,-30-5 1,41 5-151,1 0 0,0 0 1,0-1-1,0 0 0,0 0 0,1 0 1,-1 0-1,0 0 0,1-1 1,-1 1-1,1-1 0,0 0 0,0 0 1,0 0-1,0-1 0,1 1 0,-1 0 1,1-1-1,0 0 0,0 0 0,0 0 1,1 0-1,-3-6 0,-4-41-7414,7 41 4325,-1-10-8799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1.148"/>
    </inkml:context>
    <inkml:brush xml:id="br0">
      <inkml:brushProperty name="width" value="0.05" units="cm"/>
      <inkml:brushProperty name="height" value="0.05" units="cm"/>
      <inkml:brushProperty name="color" value="#5B2D90"/>
    </inkml:brush>
  </inkml:definitions>
  <inkml:trace contextRef="#ctx0" brushRef="#br0">0 316 4114,'0'-8'19734,"0"-30"-19720,1 24 60,1 0 0,0 0 1,0 0-1,2 0 0,-1 1 1,2-1-1,0 1 0,9-17 1,-4 11 124,1 0 0,1 1 0,0 1 0,28-31 0,-40 48-188,1-1 0,-1 0-1,1 1 1,-1-1 0,1 1-1,-1-1 1,1 0 0,0 1-1,-1 0 1,1-1 0,0 1-1,-1-1 1,1 1-1,0 0 1,0-1 0,-1 1-1,1 0 1,0 0 0,0 0-1,-1-1 1,1 1 0,0 0-1,0 0 1,0 0 0,-1 0-1,1 0 1,0 1 0,0-1-1,-1 0 1,2 1 0,-1 0 18,0 0 0,1 0 0,-1 0 0,0 0 0,0 0 0,-1 1 0,1-1 0,0 1 0,0-1 0,-1 0 0,1 1 0,0-1 0,0 4 0,7 54 733,-8-56-708,13 622 3129,-13-569-3010,-1-32-156,0 1 0,-1-2-1,-1 1 1,-2 0-1,0 0 1,-2-1 0,0 0-1,-1-1 1,-2 0-1,0 0 1,-2 0 0,-13 19-1,24-40-197,1 0 0,-1 0-1,0 0 1,0 0-1,0 0 1,1-1 0,-1 1-1,0 0 1,0 0-1,0-1 1,0 1 0,0 0-1,0-1 1,0 0-1,-1 1 1,1-1 0,-2 1-1,2-1-36,1 0 0,-1 0 0,0 0 0,1-1-1,-1 1 1,0 0 0,1 0 0,-1-1 0,0 1 0,1 0 0,-1-1 0,1 1-1,-1-1 1,1 1 0,-1-1 0,1 1 0,-1-1 0,1 1 0,-1-1-1,1 0 1,-1 0 0,-13-43-10574,13 37 8839,-4-13-5232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1.417"/>
    </inkml:context>
    <inkml:brush xml:id="br0">
      <inkml:brushProperty name="width" value="0.05" units="cm"/>
      <inkml:brushProperty name="height" value="0.05" units="cm"/>
      <inkml:brushProperty name="color" value="#5B2D90"/>
    </inkml:brush>
  </inkml:definitions>
  <inkml:trace contextRef="#ctx0" brushRef="#br0">0 34 11381,'0'0'11654,"126"0"-10710,-94 0-416,3 0-224,-2 0-224,-5 0-48,-1 0-32,-4-2-160,-1-7-720,1-3-737,2 6-624,3 1-2097,-3 5-1344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2.250"/>
    </inkml:context>
    <inkml:brush xml:id="br0">
      <inkml:brushProperty name="width" value="0.05" units="cm"/>
      <inkml:brushProperty name="height" value="0.05" units="cm"/>
      <inkml:brushProperty name="color" value="#5B2D90"/>
    </inkml:brush>
  </inkml:definitions>
  <inkml:trace contextRef="#ctx0" brushRef="#br0">275 540 5138,'-2'1'12684,"-14"0"-11628,8-1-844,0-1 0,0 1 0,1-2 0,-1 1 0,0-1 0,1-1 0,-1 1 0,1-1-1,0-1 1,0 1 0,0-1 0,-8-6 0,4 2-72,0-1 0,2 0 0,-1-1 0,1 0-1,0 0 1,-13-22 0,12 15-89,0 0 1,2-1 0,0 0-1,1 0 1,1-1-1,0 0 1,2 0-1,0 0 1,1-1-1,-1-22 1,4 29-47,0 0 1,1 0-1,0-1 1,5-19 0,-4 28-5,0 0 0,0 0 1,0 0-1,1 0 1,0 1-1,0-1 1,0 1-1,1-1 0,0 1 1,0 0-1,0 1 1,0-1-1,6-3 1,46-26-29,-53 32 24,0-1 1,0 1-1,0 0 1,1 0-1,-1 0 1,0 0-1,1 1 1,-1-1-1,1 1 1,-1 0-1,0 0 1,1 0-1,-1 1 1,1-1-1,-1 1 1,6 1-1,-7 0 11,0-1-1,-1 1 0,1-1 1,-1 1-1,0 0 0,0-1 1,1 1-1,-1 0 0,0 0 1,0 0-1,-1 0 0,1 0 1,0 0-1,-1 0 0,1 0 1,-1 0-1,0 0 0,1 0 1,-1 4-1,-1 50 248,1-36-161,-3 4 33,-1 0-1,-1 0 0,-2-1 1,0 0-1,-1 0 0,-1 0 0,-16 28 1,0 4 143,13-26-134,-44 112 188,50-120-236,0 0 1,2 0-1,0 0 0,1 1 1,1 22-1,2-43-71,1 0 0,-1 0 0,0 0 0,1-1 0,-1 1 0,1 0 0,-1 0 0,1 0 0,0-1 0,-1 1 0,1 0 0,0 0 0,-1-1 1,1 1-1,0-1 0,0 1 0,0-1 0,-1 1 0,1-1 0,0 1 0,0-1 0,0 0 0,0 1 0,0-1 0,0 0 0,0 0 0,0 0 0,0 0 0,0 0 0,1 0 0,40 1 313,-32-2-209,42 2-388,105-4 1387,-53-12-8477,-90 13 2805,-3 1-1066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3.873"/>
    </inkml:context>
    <inkml:brush xml:id="br0">
      <inkml:brushProperty name="width" value="0.05" units="cm"/>
      <inkml:brushProperty name="height" value="0.05" units="cm"/>
      <inkml:brushProperty name="color" value="#5B2D90"/>
    </inkml:brush>
  </inkml:definitions>
  <inkml:trace contextRef="#ctx0" brushRef="#br0">109 418 2689,'0'0'8852,"-16"-14"-3455,14 15-5172,-1 0 0,0 0 0,1 0 0,-1 0-1,1 1 1,-1-1 0,1 1 0,-1-1-1,1 1 1,0 0 0,0 0 0,0 0 0,0 0-1,0 0 1,1 0 0,-1 1 0,0-1 0,1 1-1,0-1 1,0 1 0,0-1 0,-2 5-1,-22 68 925,23-67-790,-5 24 138,2 0 0,1 1 0,2-1 0,2 40 0,0-60-397,0-7-59,0 0-1,0 1 1,1-1-1,0 0 1,0 0-1,0 1 0,1-1 1,0 0-1,0 0 1,0-1-1,0 1 1,1 0-1,-1-1 1,1 1-1,1-1 0,5 6 1,-3-4 0,0-1 0,1 0 0,0 0 1,0-1-1,1 0 0,-1 0 0,1-1 0,0 1 0,12 2 1,11 1 100,1-2 0,0-1 0,1-2 0,38-1 0,-71-1-138,19 0 53,-7 1-22,0-1 0,0 0 0,0-1 1,0-1-1,21-5 0,-29 6-31,0-1 0,0 0 0,-1 0 0,1 0 0,0 0 1,-1-1-1,0 0 0,1 1 0,-1-1 0,0 0 0,-1-1 0,1 1 0,0 0 0,-1-1 0,0 0 0,0 1 0,0-1 0,0 0 0,-1 0 0,2-6 0,0 1 3,0-1 1,-1 1-1,0 0 1,-1-1-1,0 0 0,-1 1 1,0-1-1,0 0 1,-1 1-1,0-1 1,-1 1-1,0-1 1,-1 1-1,0 0 1,0 0-1,-1 0 1,0 0-1,0 0 1,-1 1-1,0 0 1,-1 0-1,0 0 0,0 1 1,-13-13-1,-178-153 65,39 38-96,151 128 16,0 0-1,1-1 1,0 1 0,0-1-1,1-1 1,-1 1-1,-6-18 1,10 21-6,0-1 0,0 0 1,1 1-1,-1-1 1,1 0-1,1 0 0,-1 0 1,1 0-1,0 0 0,0 1 1,1-1-1,0 0 1,0 0-1,3-8 0,-2 10-7,1-1-1,0 1 0,0-1 1,0 1-1,0 0 1,1 1-1,0-1 0,0 0 1,0 1-1,0 0 1,0 0-1,1 0 0,6-2 1,65-28-213,-63 28 219,1 2 0,-1 0 1,1 1-1,0 0 0,0 1 0,0 0 0,0 1 0,24 4 1,-33-3 19,0 1 0,0 0-1,0 0 1,-1 1 0,1 0 0,0-1 0,-1 1 0,0 1 0,0-1 0,0 1 0,0 0 0,0-1 0,-1 2 0,0-1 0,1 0 0,-2 1-1,4 5 1,3 6 41,0 1-1,-2 0 0,10 28 0,-2 11 722,-2 0 1,10 111-1,-19-45-6033,-6-105 339,-11 3-3619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7.157"/>
    </inkml:context>
    <inkml:brush xml:id="br0">
      <inkml:brushProperty name="width" value="0.05" units="cm"/>
      <inkml:brushProperty name="height" value="0.05" units="cm"/>
      <inkml:brushProperty name="color" value="#5B2D90"/>
    </inkml:brush>
  </inkml:definitions>
  <inkml:trace contextRef="#ctx0" brushRef="#br0">375 34 6371,'0'0'9583,"0"-1"-9289,0 0-1,0 0 1,0 0 0,-1-1 0,1 1-1,0 0 1,-1 0 0,1 0 0,-1 0-1,0 1 1,1-1 0,-1 0 0,0 0-1,1 0 1,-1 0 0,0 0 0,0 1-1,0-2 1,-20-2 320,0 0-1,0 1 1,-1 1 0,1 1-1,0 1 1,-40 5-1,53-4-563,-1 1-1,1 0 0,1 1 0,-1 0 1,0 0-1,1 0 0,-1 1 0,1 0 0,0 1 1,1 0-1,-1 0 0,1 0 0,0 1 1,0 0-1,0 0 0,1 0 0,0 1 0,0 0 1,1 0-1,-7 15 0,4-8 74,2 2 0,0-1 0,0 0 0,2 1 0,0 0-1,1 0 1,0 0 0,1 0 0,3 30 0,-1-43-107,-1 0-1,1 0 1,0 0-1,0 0 1,1 0 0,-1-1-1,1 1 1,-1 0 0,1-1-1,0 0 1,0 1 0,0-1-1,0 0 1,0 0-1,0 0 1,1 0 0,-1 0-1,1-1 1,0 1 0,-1-1-1,1 1 1,0-1 0,0 0-1,0 0 1,-1 0 0,1-1-1,0 1 1,4 0-1,12 2 32,0-1-1,0 0 1,23-2-1,-32 0-2,3-1-29,1-1 0,-1-1 0,0 0 0,0-1 0,0 0 0,-1 0 0,1-2 0,-1 0 0,0 0-1,-1-1 1,0 0 0,0-1 0,0 0 0,-1-1 0,0 0 0,-1-1 0,0 0 0,0 0 0,-1-1 0,-1 0 0,0-1 0,7-13 0,-12 18-10,0 0 1,0 0-1,0 0 1,-1 0-1,0 0 0,0-1 1,-1 1-1,0-12 1,0 12 14,0 6 114,0 17-94,2 51 195,4-1 1,25 119 0,-23-140-3,-3 0-1,-2 0 1,-4 69 0,0-100-201,-1 0 0,0-1 0,-1 1 1,-1-1-1,0 0 0,0 0 0,-2 0 0,0-1 1,0 0-1,-1 0 0,0 0 0,-1-1 0,-1 0 1,1 0-1,-2-1 0,0 0 0,0-1 0,0 0 1,-1-1-1,0 0 0,-1-1 0,0 0 0,0 0 0,-1-2 1,0 1-1,1-2 0,-2 1 0,1-2 0,-19 3 1,20-4-74,-1-2 0,0 1 0,1-1 0,-1-1 0,1-1 0,-1 0 0,-22-6 0,31 7-140,1-1 1,-1 0-1,0 0 0,1 0 0,-1 0 1,1 0-1,0-1 0,0 1 0,0-1 1,0 0-1,-4-6 0,5 5-344,-1 0 1,1 0-1,1 0 0,-1 0 0,0 0 0,1-1 1,0 1-1,0-1 0,0 1 0,1-1 0,-1 1 1,1-7-1,0 9 115,0 0 1,0 1 0,0-1 0,1 0 0,-1 0-1,0 0 1,1 1 0,-1-1 0,1 0 0,0 0-1,0 1 1,-1-1 0,1 0 0,0 1 0,1-1-1,-1 1 1,0 0 0,0-1 0,0 1 0,2-2-1,19-13-6505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8.142"/>
    </inkml:context>
    <inkml:brush xml:id="br0">
      <inkml:brushProperty name="width" value="0.05" units="cm"/>
      <inkml:brushProperty name="height" value="0.05" units="cm"/>
      <inkml:brushProperty name="color" value="#5B2D90"/>
    </inkml:brush>
  </inkml:definitions>
  <inkml:trace contextRef="#ctx0" brushRef="#br0">383 511 7411,'0'0'8151,"-15"14"-4261,5-13-3607,1 0 0,-1 0 1,0-1-1,0 0 1,1 0-1,-1-2 1,0 1-1,1-1 1,-1 0-1,1-1 1,0 0-1,0 0 1,0-1-1,0-1 1,1 1-1,-1-1 0,-11-9 1,-4-6-204,1-1 1,0-1-1,1-1 0,-20-29 0,36 43-52,-1 0-1,1-1 1,1 0 0,0 0-1,0 0 1,1-1-1,0 1 1,1-1-1,0 0 1,1 0-1,0 0 1,1 0-1,0-1 1,0 1-1,2 0 1,-1-1-1,1 1 1,3-12-1,-1 16-31,-1 1 0,1-1 0,0 1-1,0 0 1,1 0 0,0 0-1,0 1 1,0-1 0,1 1 0,0 0-1,0 0 1,0 1 0,1-1-1,-1 1 1,1 0 0,7-3 0,-4 2-8,1 0 0,0 1 1,0 0-1,0 0 0,1 1 1,-1 1-1,1 0 0,0 0 1,16 0-1,-23 2 12,0 0 0,0 0 0,0 0 1,0 1-1,0-1 0,0 1 0,0 0 0,0 0 1,0 1-1,0-1 0,6 5 0,-8-5 7,0 1 0,0 0 1,0 0-1,0 0 0,-1 1 0,1-1 0,-1 0 0,1 1 0,-1-1 0,0 0 0,0 1 0,0 0 0,0-1 0,0 1 1,-1 0-1,1-1 0,-1 1 0,0 0 0,0 3 0,1 15 73,-2 0 1,0 0-1,-1-1 1,-2 1-1,-10 38 1,-45 97 169,8-20-183,43-114-36,-21 80-5,26-90 48,1 0 1,0 0 0,1 1-1,1-1 1,0 0 0,2 17-1,-2-28-61,1-1 1,-1 1-1,1 0 0,0 0 0,-1-1 0,1 1 1,0 0-1,0-1 0,0 1 0,0 0 0,-1-1 0,1 1 1,0-1-1,0 0 0,0 1 0,0-1 0,0 0 1,0 1-1,0-1 0,0 0 0,0 0 0,0 0 1,0 0-1,2 0 0,32 0 34,-28 0 3,37 1 300,0-3-1,50-7 0,-78 5-536,0 0 0,0 0 0,20-10 0,-23 8-782,0-1-1,0 0 0,0-1 0,15-13 0,-14 10-2847,-3 1-1946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9.599"/>
    </inkml:context>
    <inkml:brush xml:id="br0">
      <inkml:brushProperty name="width" value="0.05" units="cm"/>
      <inkml:brushProperty name="height" value="0.05" units="cm"/>
      <inkml:brushProperty name="color" value="#5B2D90"/>
    </inkml:brush>
  </inkml:definitions>
  <inkml:trace contextRef="#ctx0" brushRef="#br0">0 1 4882,'2'1'15976,"11"15"-14170,-7 4-757,-1 1 1,-1 0 0,2 27-1,-5 126 802,-3-90-969,2 54 81,0-137-992,7-14-10277,-5 8 8870,11-10-4753,0 3-3624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0.247"/>
    </inkml:context>
    <inkml:brush xml:id="br0">
      <inkml:brushProperty name="width" value="0.05" units="cm"/>
      <inkml:brushProperty name="height" value="0.05" units="cm"/>
      <inkml:brushProperty name="color" value="#5B2D90"/>
    </inkml:brush>
  </inkml:definitions>
  <inkml:trace contextRef="#ctx0" brushRef="#br0">105 0 9316,'0'0'7396,"-11"22"-5467,-37 69-305,40-75-1157,1 1 0,1 0 0,1 0 0,1 1-1,0-1 1,1 1 0,1 0 0,0 24 0,0-17-125,0 24 808,4 73-1,-1-117-1134,0-1 0,1 1 0,-1 0-1,1-1 1,0 1 0,0-1 0,1 0-1,-1 0 1,1 0 0,0 0 0,0 0-1,0-1 1,1 1 0,-1-1 0,1 0-1,0 0 1,0 0 0,0 0 0,0-1-1,0 1 1,0-1 0,1 0 0,-1-1-1,1 1 1,0-1 0,5 1 0,3 2 11,0-1 0,1-1 0,-1-1 0,1 1 0,-1-2 0,1 0 0,0-1 0,16-3 0,-21 2-24,-1-1 1,0-1-1,0 0 0,-1 0 1,1 0-1,-1-1 1,0 0-1,13-11 1,-6 3 8,0-1 0,24-31 1,-29 33 32,-2-1 0,1-1 0,-1 1 0,-1-1 0,-1 0 0,0-1 0,0 1 1,2-16-1,-3 2 476,-1-1 0,-1 1 1,-2-40-1,0 64-453,-1-1 0,1 1 1,-1 0-1,0-1 0,0 1 0,-1 0 0,1-1 0,-1 1 0,0 0 1,0 0-1,0 0 0,-1 1 0,1-1 0,-1 0 0,0 1 0,-3-4 1,0 2-8,0 0 0,0 1 0,0 0 0,-1 0 0,0 1 0,1-1 0,-1 1 0,0 1 0,-8-3 0,-2 1-323,-1 1 0,1 1 0,-1 0 0,1 1-1,-1 1 1,0 1 0,-28 4 0,25 0-1807,0 1 0,-30 14-1,45-18 1525,-53 23-6650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277"/>
    </inkml:context>
    <inkml:brush xml:id="br0">
      <inkml:brushProperty name="width" value="0.05" units="cm"/>
      <inkml:brushProperty name="height" value="0.05" units="cm"/>
      <inkml:brushProperty name="color" value="#E71224"/>
    </inkml:brush>
  </inkml:definitions>
  <inkml:trace contextRef="#ctx0" brushRef="#br0">1 215 6627,'0'0'9668,"103"-140"-9363,-86 113-305,3 2-865,-7 7-1728,-1 14-3410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2.164"/>
    </inkml:context>
    <inkml:brush xml:id="br0">
      <inkml:brushProperty name="width" value="0.05" units="cm"/>
      <inkml:brushProperty name="height" value="0.05" units="cm"/>
      <inkml:brushProperty name="color" value="#5B2D90"/>
    </inkml:brush>
  </inkml:definitions>
  <inkml:trace contextRef="#ctx0" brushRef="#br0">9 1 7267,'0'0'11896,"0"0"-11824,0 0-1,-1 0 0,1 0 0,0 0 0,0 0 0,0 0 0,-1 0 1,1-1-1,0 1 0,0 0 0,0 0 0,-1 0 0,1 0 0,0 0 1,0 0-1,-1 0 0,1 0 0,0 1 0,0-1 0,0 0 0,-1 0 1,1 0-1,0 0 0,0 0 0,0 0 0,0 0 0,-1 0 0,1 0 1,0 1-1,0-1 0,0 0 0,0 0 0,-1 0 0,1 0 0,0 1 1,0-1-1,0 0 0,0 0 0,0 0 0,0 0 0,0 1 1,-1-1-1,1 0 0,0 0 0,0 1 0,0-1 0,0 0 0,0 0 1,0 0-1,0 1 0,0-1 0,0 0 0,0 1 0,0 86 3208,3 151 824,0-192-3808,2-1 0,2 0 0,16 52-1,-20-84-395,-2-8-34,0 0 0,0 0 0,1-1 0,-1 1 0,1-1 0,0 0 0,0 1 0,1-1 0,3 5 0,11-21-9859,-5-9 5381,2-4-1067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2.786"/>
    </inkml:context>
    <inkml:brush xml:id="br0">
      <inkml:brushProperty name="width" value="0.05" units="cm"/>
      <inkml:brushProperty name="height" value="0.05" units="cm"/>
      <inkml:brushProperty name="color" value="#5B2D90"/>
    </inkml:brush>
  </inkml:definitions>
  <inkml:trace contextRef="#ctx0" brushRef="#br0">1 173 8340,'0'0'8927,"19"-22"-7399,67-72-79,-80 89-1252,-1-1 1,1 1-1,0 0 1,0 1-1,1 0 1,0 0-1,-1 0 1,1 1-1,0 0 1,1 0-1,-1 1 1,0-1-1,1 2 1,0-1-1,-1 1 0,1 0 1,0 1-1,-1 0 1,10 1-1,-8-1 48,-7 0-195,-1 0 1,0 0 0,1 0-1,-1 0 1,1 1-1,-1-1 1,0 1-1,1-1 1,-1 1 0,0-1-1,0 1 1,1 0-1,-1-1 1,0 1 0,0 0-1,0 0 1,0 0-1,0 0 1,0 0-1,0 0 1,0 0 0,0 0-1,1 2 1,-1 1 52,1 0 0,0 0 0,-1 1 1,0-1-1,0 0 0,0 0 0,1 8 0,-2 7 207,0-1 0,-4 31 0,-1-29-273,-1 0 0,0 0 0,-2-1-1,0 0 1,-1 0 0,-1-1 0,-1 0 0,-1-1 0,-13 16-1,63-30-358,-21-3 327,1 2 0,-1 0 0,0 1 0,0 1 0,0 0 0,33 13 1,-41-13-2,0 1 0,1-1 0,-1 1 1,-1 1-1,1 0 0,-1 0 1,0 0-1,0 1 0,-1 0 0,0 1 1,0 0-1,-1 0 0,7 11 1,-11-15 44,0-1 1,0 1 0,-1 0 0,1 0 0,-1 0-1,0 0 1,0 0 0,0 1 0,-1-1 0,1 0-1,-1 0 1,0 0 0,-1 1 0,1-1 0,-1 0-1,1 0 1,-1 0 0,0 0 0,-1 0 0,1 0-1,-1 0 1,0 0 0,0 0 0,0-1 0,0 1-1,-1-1 1,1 1 0,-1-1 0,0 0 0,0 0-1,0 0 1,0 0 0,-1-1 0,1 1 0,-1-1-1,1 0 1,-1 0 0,-8 2 0,-14 4 8,-1-1 0,0-2 0,0-1-1,-1-1 1,1-1 0,-1-2 0,1 0 0,-1-2 0,-35-7 0,-35-17-3316,93 21 482,29-1-13352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3.634"/>
    </inkml:context>
    <inkml:brush xml:id="br0">
      <inkml:brushProperty name="width" value="0.05" units="cm"/>
      <inkml:brushProperty name="height" value="0.05" units="cm"/>
      <inkml:brushProperty name="color" value="#5B2D90"/>
    </inkml:brush>
  </inkml:definitions>
  <inkml:trace contextRef="#ctx0" brushRef="#br0">403 442 2625,'0'0'14663,"-17"-13"-13361,-130-96 1264,24 11-1450,106 83-1003,1 0 1,1-2 0,0 0-1,-23-37 1,36 52-111,0-1 0,1 1 1,-1-1-1,1 0 0,0 0 0,-1 1 1,1-1-1,1 0 0,-1 0 1,0 0-1,1 0 0,-1 0 0,1 0 1,0 0-1,0 0 0,0-1 1,1 1-1,-1 0 0,1 0 0,0 0 1,-1 1-1,3-5 0,-1 5-2,0-1 0,0 1 1,0-1-1,0 1 0,1 0 0,0 0 0,-1 0 0,1 0 1,0 0-1,0 1 0,-1-1 0,1 1 0,1 0 0,-1 0 1,0 0-1,0 0 0,0 1 0,0-1 0,7 0 1,-2 0 38,1 1 0,-1 0 1,1 0-1,-1 0 1,0 1-1,1 0 1,-1 1-1,0 0 0,0 0 1,9 4-1,-14-4-19,1 0-1,-1-1 0,0 1 1,0 1-1,0-1 0,0 0 1,-1 1-1,1-1 0,-1 1 1,1 0-1,-1 0 1,0 0-1,0 0 0,0 0 1,0 0-1,-1 1 0,1-1 1,-1 1-1,0-1 0,0 1 1,0-1-1,-1 1 0,1 0 1,-1-1-1,0 7 0,0 5 89,-1-1 0,0 1 0,-1-1 0,-1 1 0,0-1 0,-8 20 0,-1-6 11,-1-1-1,-19 29 0,2-8-95,12-20 30,-29 57-1,43-76 30,1 1 0,-1-1 0,2 1 0,-1-1 0,1 1 0,1 0-1,0 0 1,0 0 0,1 0 0,2 18 0,-1-25-33,0 0-1,0-1 1,1 1-1,-1-1 1,1 0-1,0 1 1,-1-1 0,1 0-1,0 0 1,0 0-1,1 0 1,-1-1 0,0 1-1,1 0 1,-1-1-1,1 0 1,-1 1-1,1-1 1,0 0 0,-1 0-1,1-1 1,0 1-1,0 0 1,4-1 0,74 9 812,-81-9-848,123 2 2080,-69-2-6145,-21 0-3474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4.420"/>
    </inkml:context>
    <inkml:brush xml:id="br0">
      <inkml:brushProperty name="width" value="0.05" units="cm"/>
      <inkml:brushProperty name="height" value="0.05" units="cm"/>
      <inkml:brushProperty name="color" value="#5B2D90"/>
    </inkml:brush>
  </inkml:definitions>
  <inkml:trace contextRef="#ctx0" brushRef="#br0">3 0 7940,'0'1'16155,"0"16"-15367,-2 198 3315,1 8-5380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5.068"/>
    </inkml:context>
    <inkml:brush xml:id="br0">
      <inkml:brushProperty name="width" value="0.05" units="cm"/>
      <inkml:brushProperty name="height" value="0.05" units="cm"/>
      <inkml:brushProperty name="color" value="#5B2D90"/>
    </inkml:brush>
  </inkml:definitions>
  <inkml:trace contextRef="#ctx0" brushRef="#br0">7 0 256,'0'0'18409,"-1"16"-16665,-1 9-1345,0-4 305,1 1-1,0-1 1,2 1-1,6 37 1,-6-54-623,0 1 0,0-1 0,1 0 0,0 0 0,0 0 0,0 0 0,0 0 0,1 0 0,0-1 0,0 1 0,0-1 0,1 0 0,-1 0 0,1 0 0,0 0 0,0 0 0,1-1 0,-1 0 0,1 0 0,-1 0 0,1-1 0,0 1 0,0-1 0,0 0 0,0-1 0,7 2 0,-4-1-29,0 0 1,1-1-1,-1 0 0,0-1 0,1 0 0,-1 0 0,0-1 0,0 0 0,1 0 0,15-5 0,-19 4-40,0-1 0,1 0-1,-1 0 1,0 0 0,0-1 0,-1 1 0,1-1 0,-1 0 0,0-1 0,0 1 0,0-1 0,-1 0 0,1 0 0,-1 0 0,4-10-1,2-3-22,-2-1 0,0 0-1,6-29 1,-10 96 153,1-11 188,7 314 3950,-11-350-4251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7.068"/>
    </inkml:context>
    <inkml:brush xml:id="br0">
      <inkml:brushProperty name="width" value="0.05" units="cm"/>
      <inkml:brushProperty name="height" value="0.05" units="cm"/>
      <inkml:brushProperty name="color" value="#5B2D90"/>
    </inkml:brush>
  </inkml:definitions>
  <inkml:trace contextRef="#ctx0" brushRef="#br0">57 0 7668,'0'0'10370,"15"7"-9020,10 3-820,0-1 1,0-1-1,1-1 1,0-1-1,0-2 1,28 2-1,-35-6-145,-11 1-218,-1 0 1,1-1-1,-1 0 0,0 0 0,1-1 0,-1 0 1,0 0-1,1-1 0,-1 0 0,0 0 0,0-1 1,0 0-1,-1 0 0,1 0 0,9-7 0,-15 3 946,-11 3-818,-14 3-372,23 1 131,-1 1-41,0-1 0,0 0 0,0 1 0,0 0 0,-1-1 0,1 1 0,0 0 1,0 0-1,1 0 0,-1 1 0,0-1 0,0 0 0,0 1 0,1-1 0,-1 1 0,1-1 0,-1 1 0,1 0 0,0 0 0,-1-1 1,1 1-1,0 0 0,0 0 0,1 0 0,-1 0 0,0 1 0,1-1 0,-1 0 0,1 0 0,-1 0 0,1 5 0,-2 10 142,0 2-1,3 34 1,-1-32-29,3 24 144,3 1 0,1-2 0,2 1 0,23 69 0,-14-58-87,-4 1-1,9 68 0,-14 119 622,-9-235-759,0 1-21,-1 0 0,0-1-1,0 1 1,-1 0 0,0-1 0,-1 1 0,0-1 0,-1 0 0,1 0 0,-2 0 0,1 0 0,-1-1 0,-1 0 0,1 0 0,-2 0 0,1-1 0,-1 1-1,0-2 1,0 1 0,-1-1 0,1 0 0,-2 0 0,1-1 0,0-1 0,-1 1 0,0-1 0,0 0 0,-1-1 0,1 0 0,0-1 0,-1 0 0,0 0-1,-18 0 1,15-2-145,0 0 0,0 0 0,0-2 0,0 1 0,0-2 0,0 0-1,1 0 1,-1-1 0,-15-7 0,22 7-164,0 1 0,0-1 0,0 0 0,0-1 0,1 0 1,-1 0-1,1 0 0,0 0 0,1-1 0,-1 1 0,1-1 0,0-1 0,1 1 0,-1 0 1,1-1-1,1 0 0,-1 1 0,-2-13 0,3 11-832,1 0-1,-1 0 1,1-1 0,1 1-1,-1 0 1,1 0 0,1-1 0,0 1-1,1-8 1,13-14-5820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7.668"/>
    </inkml:context>
    <inkml:brush xml:id="br0">
      <inkml:brushProperty name="width" value="0.05" units="cm"/>
      <inkml:brushProperty name="height" value="0.05" units="cm"/>
      <inkml:brushProperty name="color" value="#5B2D90"/>
    </inkml:brush>
  </inkml:definitions>
  <inkml:trace contextRef="#ctx0" brushRef="#br0">5 226 7924,'0'0'4471,"10"22"-3246,56 118 2099,-62-121 748,-16-24-362,-18-27-2483,23 19-1227,1 0 0,0 0 0,1 0 0,1-1 0,0 0 0,1 0 0,0 0 0,1 0 0,0-1 0,1 1 0,1 0 0,1-1 0,2-18 0,-2 25-6,0 1-1,1 0 0,0-1 0,0 1 0,1 0 0,0 0 1,0 1-1,0-1 0,1 0 0,0 1 0,1 0 0,-1 0 1,1 0-1,0 1 0,0 0 0,1 0 0,0 0 1,0 0-1,0 1 0,0 0 0,1 0 0,-1 1 0,1 0 1,0 0-1,0 0 0,13-2 0,-11 3 6,0 0 1,1 0-1,-1 1 0,0 0 0,0 1 0,1 0 1,-1 1-1,0 0 0,10 2 0,-14-2 19,0 1 0,0 1 0,0-1 0,-1 0 0,1 1 0,-1 0-1,1 0 1,-1 1 0,0-1 0,0 1 0,-1 0 0,1 0 0,-1 0 0,0 0 0,0 1-1,5 8 1,2 10 145,0-1-1,-2 2 1,0-1-1,-2 1 1,-1 0-1,0 1 1,-2-1-1,-1 1 1,-1 29-1,-4-53-559,1 0 1,-1 0-1,0 0 0,0 0 1,0 0-1,0 0 0,0-1 1,0 1-1,0-1 0,-1 0 0,1 0 1,0 0-1,-3-1 0,3 1-327,-50 0-8472,24 0 1494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7.890"/>
    </inkml:context>
    <inkml:brush xml:id="br0">
      <inkml:brushProperty name="width" value="0.05" units="cm"/>
      <inkml:brushProperty name="height" value="0.05" units="cm"/>
      <inkml:brushProperty name="color" value="#5B2D90"/>
    </inkml:brush>
  </inkml:definitions>
  <inkml:trace contextRef="#ctx0" brushRef="#br0">0 0 12854,'0'0'13734,"158"0"-12261,-102 9-209,-4-2-607,-2-5-481,-2 1-96,-8-3-80,-5 0-176,-7 0-801,-3 0-1136,-5 0-1985,-7 0-4177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4.705"/>
    </inkml:context>
    <inkml:brush xml:id="br0">
      <inkml:brushProperty name="width" value="0.05" units="cm"/>
      <inkml:brushProperty name="height" value="0.05" units="cm"/>
      <inkml:brushProperty name="color" value="#5B2D90"/>
    </inkml:brush>
  </inkml:definitions>
  <inkml:trace contextRef="#ctx0" brushRef="#br0">0 1 8948,'0'0'16485,"0"7"-14762,16 210 1895,-2-40-2356,-11 126-592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5.708"/>
    </inkml:context>
    <inkml:brush xml:id="br0">
      <inkml:brushProperty name="width" value="0.05" units="cm"/>
      <inkml:brushProperty name="height" value="0.05" units="cm"/>
      <inkml:brushProperty name="color" value="#5B2D90"/>
    </inkml:brush>
  </inkml:definitions>
  <inkml:trace contextRef="#ctx0" brushRef="#br0">1 361 8420,'0'0'8156,"1"-18"-7052,7-54-229,-7 67-727,1-1-1,1 1 1,-1-1-1,1 1 1,0 0 0,0 0-1,0 0 1,0 1-1,1-1 1,0 1-1,0 0 1,0 0-1,1 0 1,-1 0 0,1 1-1,6-4 1,6-5 337,14-13 290,1 2 0,1 1 1,55-27-1,-66 39-553,0 1 0,1 0 1,0 2-1,0 1 0,1 1 1,0 1-1,25-1 0,17 2-78,1 3 0,0 2 0,-1 4 0,0 2 0,-1 4 1,67 19-1,-124-28-111,-1 0 0,1 0 0,-1 1 1,0-1-1,0 2 0,0-1 1,-1 1-1,1 0 0,-1 0 0,0 1 1,-1-1-1,1 2 0,4 6 0,-3-2 96,0 0 0,-1 1 0,-1 0 1,0 0-1,0 0 0,-1 1 0,3 17 0,0 12 263,-3 1 1,-2 0-1,-5 79 1,2-111-331,-1-1 0,0 0 0,-1 0-1,0 0 1,-1 0 0,0-1 0,0 1 0,-1-1 0,-10 14 0,4-7 53,0-1-1,-2 0 1,0-1 0,-18 17-1,-6-4 0,-1 0-1,0-3 1,-2-1-1,-1-2 1,-1-2 0,-72 23-1,90-36-73,-1 0-1,0-1 1,0-2 0,-48 2-1,-1-5-5466,43 0 315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678"/>
    </inkml:context>
    <inkml:brush xml:id="br0">
      <inkml:brushProperty name="width" value="0.05" units="cm"/>
      <inkml:brushProperty name="height" value="0.05" units="cm"/>
      <inkml:brushProperty name="color" value="#E71224"/>
    </inkml:brush>
  </inkml:definitions>
  <inkml:trace contextRef="#ctx0" brushRef="#br0">142 84 2257,'0'0'4647,"11"-5"-3966,9-4-401,48-20 3065,-63 28-2826,-5 1-404,1 0-1,0 0 1,0 0 0,-1 0-1,1 0 1,0 0-1,0 0 1,-1 0 0,1-1-1,0 1 1,0 0 0,-1-1-1,1 1 1,0 0 0,-1-1-1,1 1 1,-1-1 0,1 1-1,0-1 1,-1 1 0,1-1-1,-1 1 1,1-1 0,-1 0-1,0 1 1,1-1-1,-1 1 1,0-1 0,1 0-1,-1 0 1,0 1 0,0-1-1,1 0 1,-1 0 0,0 1-1,0-1 1,0 0 0,0 0-1,0 1 1,0-1 0,0 0-1,0 0 1,-1 1 0,1-1-1,0 0 1,0 1 0,-1-1-1,1 0 1,0 0-1,-1 1 1,0-2 0,0 1-49,0 0 0,0 0 0,-1 0 1,1 0-1,0 0 0,-1 0 0,1 1 0,-1-1 1,1 0-1,-1 1 0,1-1 0,-1 1 0,1 0 1,-1-1-1,0 1 0,1 0 0,-1 0 1,1 0-1,-3 0 0,-41 1 422,31 0-366,7-1-121,0 0-1,0 0 1,0 1-1,0 0 1,0 0-1,1 1 1,-1 0 0,0 0-1,1 1 1,-1-1-1,1 1 1,0 1-1,0-1 1,0 1 0,0 0-1,1 1 1,-1-1-1,1 1 1,0 0-1,1 0 1,-1 1 0,1 0-1,0-1 1,1 1-1,-1 1 1,1-1-1,-4 12 1,4-7-17,1-1-1,0 1 1,0 0 0,1-1 0,1 1-1,0 0 1,0 0 0,1 0-1,3 11 1,-2-15 27,0-1 0,0 0 1,0 0-1,1 0 0,0 0 0,1 0 0,-1-1 1,1 1-1,0-1 0,0 0 0,1 0 0,-1-1 0,1 1 1,0-1-1,11 7 0,-3-4 83,-1-1-1,1 0 1,1-1-1,-1-1 1,1 0-1,-1 0 1,1-2-1,19 2 1,-6-2 21,1-1 1,-1-1 0,36-5 0,-59 4-214,-1 1 1,0-1 0,1 0 0,-1-1-1,0 1 1,0-1 0,0 1 0,0-1-1,0 0 1,0 0 0,-1 0 0,1 0-1,0-1 1,-1 1 0,0-1 0,0 1 0,0-1-1,0 0 1,0 0 0,0 0 0,-1 0-1,1 0 1,-1-1 0,0 1 0,0 0-1,0 0 1,0-6 0,1 0-879,-1 1 0,0-1 0,-1 0 0,0 1 0,0-1-1,-1 0 1,0 0 0,0 1 0,-1-1 0,-3-8 0,-14-19-5165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6.679"/>
    </inkml:context>
    <inkml:brush xml:id="br0">
      <inkml:brushProperty name="width" value="0.05" units="cm"/>
      <inkml:brushProperty name="height" value="0.05" units="cm"/>
      <inkml:brushProperty name="color" value="#5B2D90"/>
    </inkml:brush>
  </inkml:definitions>
  <inkml:trace contextRef="#ctx0" brushRef="#br0">2 1 7379,'0'0'9157,"0"18"-7671,0 6-1183,-1 19 1103,1 0 0,3 0 0,16 84 1,-16-116-1083,1 1 1,0-1 0,1 0 0,0 0 0,1 0 0,0-1-1,0 1 1,10 10 0,-11-17-229,-1 1 1,1-1-1,0 0 1,-1-1-1,2 1 0,-1-1 1,0 0-1,1 0 0,-1-1 1,1 1-1,0-1 1,0-1-1,0 1 0,0-1 1,0 0-1,0 0 0,12-1 1,-10 0-73,0 0 1,-1-1-1,1 0 1,0 0-1,-1-1 1,1 0-1,-1 0 0,1-1 1,-1 0-1,0 0 1,0-1-1,0 0 1,-1 0-1,1 0 1,-1-1-1,0 0 0,-1 0 1,1-1-1,-1 0 1,0 0-1,0 0 1,-1 0-1,7-12 1,-2 2-25,-1-1 0,-1 0 0,0 0 1,-1-1-1,-1 0 0,-1 0 0,0 0 1,-2 0-1,0-1 0,-1-36 0,-1 54-5,7 45-248,-2 20 1277,-5 108 1,-2-69-849,2-102-441,1-1 1,-1 1 0,1-1 0,-1 1 0,1-1 0,-1 0 0,1 1-1,-1-1 1,1 1 0,-1-1 0,1 0 0,-1 0 0,1 1 0,0-1 0,-1 0-1,1 0 1,-1 0 0,1 0 0,0 0 0,-1 1 0,1-1 0,0 0-1,-1-1 1,1 1 0,0 0 0,-1 0 0,1 0 0,-1 0 0,2-1-1,21-3-4579,2-11-1153,4-4-2783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7.264"/>
    </inkml:context>
    <inkml:brush xml:id="br0">
      <inkml:brushProperty name="width" value="0.05" units="cm"/>
      <inkml:brushProperty name="height" value="0.05" units="cm"/>
      <inkml:brushProperty name="color" value="#5B2D90"/>
    </inkml:brush>
  </inkml:definitions>
  <inkml:trace contextRef="#ctx0" brushRef="#br0">320 1 10533,'0'0'6240,"-22"8"-4175,-70 27-427,81-29-1356,0 0 0,1 1 0,0-1-1,0 2 1,0 0 0,1 0 0,1 1 0,-1 0 0,1 0 0,1 1-1,-1 0 1,-8 16 0,4-7 165,9-14-376,0 0 0,0 0 1,0 0-1,1 0 0,0 0 0,0 1 0,1-1 0,-1 1 0,1-1 0,0 1 0,1 0 0,-1-1 0,1 8 0,1-12-67,-1 0 0,1 0-1,-1 0 1,1 0 0,-1 0-1,1 0 1,0-1-1,-1 1 1,1 0 0,0 0-1,0-1 1,0 1 0,-1 0-1,1-1 1,0 1-1,0-1 1,0 1 0,0-1-1,0 0 1,0 1 0,0-1-1,0 0 1,0 0 0,0 1-1,0-1 1,0 0-1,2 0 1,37 2 59,-34-1-60,68-2 37,-54-1-40,0 1 0,0 1 0,0 1 0,-1 1 0,1 1 0,0 0 0,27 9 0,-42-10 36,-1 1-1,0-1 1,0 1-1,-1 0 1,1 0-1,0 0 0,-1 1 1,0-1-1,0 1 1,0-1-1,0 1 1,0 0-1,-1 0 0,0 1 1,0-1-1,0 0 1,0 1-1,-1-1 1,0 1-1,0 0 0,1 7 1,1 7 523,-2 1 1,0 0-1,-4 35 1,2-49-441,-1 1 0,1-1 1,-1 0-1,0 0 0,-1 0 0,1 0 1,-1-1-1,0 1 0,-1-1 1,1 1-1,-1-1 0,0 0 0,0-1 1,-1 1-1,1-1 0,-1 1 0,0-2 1,0 1-1,-1 0 0,1-1 0,-10 4 1,1 0 17,-1-1 1,0 0-1,0-1 1,-1-1 0,0 0-1,1-1 1,-24 1-1,35-3-155,-13 0-2,1 0-1,-1-1 1,1-1-1,-30-5 1,41 5-151,1 0 0,0 0 1,0-1-1,0 0 0,0 0 0,1 0 1,-1 0-1,0 0 0,1-1 1,-1 1-1,1-1 0,0 0 0,0 0 1,0 0-1,0-1 0,1 1 0,-1 0 1,1-1-1,0 0 0,0 0 0,0 0 1,1 0-1,-3-6 0,-4-41-7414,7 41 4325,-1-10-8799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1.148"/>
    </inkml:context>
    <inkml:brush xml:id="br0">
      <inkml:brushProperty name="width" value="0.05" units="cm"/>
      <inkml:brushProperty name="height" value="0.05" units="cm"/>
      <inkml:brushProperty name="color" value="#5B2D90"/>
    </inkml:brush>
  </inkml:definitions>
  <inkml:trace contextRef="#ctx0" brushRef="#br0">0 316 4114,'0'-8'19734,"0"-30"-19720,1 24 60,1 0 0,0 0 1,0 0-1,2 0 0,-1 1 1,2-1-1,0 1 0,9-17 1,-4 11 124,1 0 0,1 1 0,0 1 0,28-31 0,-40 48-188,1-1 0,-1 0-1,1 1 1,-1-1 0,1 1-1,-1-1 1,1 0 0,0 1-1,-1 0 1,1-1 0,0 1-1,-1-1 1,1 1-1,0 0 1,0-1 0,-1 1-1,1 0 1,0 0 0,0 0-1,-1-1 1,1 1 0,0 0-1,0 0 1,0 0 0,-1 0-1,1 0 1,0 1 0,0-1-1,-1 0 1,2 1 0,-1 0 18,0 0 0,1 0 0,-1 0 0,0 0 0,0 0 0,-1 1 0,1-1 0,0 1 0,0-1 0,-1 0 0,1 1 0,0-1 0,0 4 0,7 54 733,-8-56-708,13 622 3129,-13-569-3010,-1-32-156,0 1 0,-1-2-1,-1 1 1,-2 0-1,0 0 1,-2-1 0,0 0-1,-1-1 1,-2 0-1,0 0 1,-2 0 0,-13 19-1,24-40-197,1 0 0,-1 0-1,0 0 1,0 0-1,0 0 1,1-1 0,-1 1-1,0 0 1,0 0-1,0-1 1,0 1 0,0 0-1,0-1 1,0 0-1,-1 1 1,1-1 0,-2 1-1,2-1-36,1 0 0,-1 0 0,0 0 0,1-1-1,-1 1 1,0 0 0,1 0 0,-1-1 0,0 1 0,1 0 0,-1-1 0,1 1-1,-1-1 1,1 1 0,-1-1 0,1 1 0,-1-1 0,1 1 0,-1-1-1,1 0 1,-1 0 0,-13-43-10574,13 37 8839,-4-13-5232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1.417"/>
    </inkml:context>
    <inkml:brush xml:id="br0">
      <inkml:brushProperty name="width" value="0.05" units="cm"/>
      <inkml:brushProperty name="height" value="0.05" units="cm"/>
      <inkml:brushProperty name="color" value="#5B2D90"/>
    </inkml:brush>
  </inkml:definitions>
  <inkml:trace contextRef="#ctx0" brushRef="#br0">0 34 11381,'0'0'11654,"126"0"-10710,-94 0-416,3 0-224,-2 0-224,-5 0-48,-1 0-32,-4-2-160,-1-7-720,1-3-737,2 6-624,3 1-2097,-3 5-1344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2.250"/>
    </inkml:context>
    <inkml:brush xml:id="br0">
      <inkml:brushProperty name="width" value="0.05" units="cm"/>
      <inkml:brushProperty name="height" value="0.05" units="cm"/>
      <inkml:brushProperty name="color" value="#5B2D90"/>
    </inkml:brush>
  </inkml:definitions>
  <inkml:trace contextRef="#ctx0" brushRef="#br0">275 540 5138,'-2'1'12684,"-14"0"-11628,8-1-844,0-1 0,0 1 0,1-2 0,-1 1 0,0-1 0,1-1 0,-1 1 0,1-1-1,0-1 1,0 1 0,0-1 0,-8-6 0,4 2-72,0-1 0,2 0 0,-1-1 0,1 0-1,0 0 1,-13-22 0,12 15-89,0 0 1,2-1 0,0 0-1,1 0 1,1-1-1,0 0 1,2 0-1,0 0 1,1-1-1,-1-22 1,4 29-47,0 0 1,1 0-1,0-1 1,5-19 0,-4 28-5,0 0 0,0 0 1,0 0-1,1 0 1,0 1-1,0-1 1,0 1-1,1-1 0,0 1 1,0 0-1,0 1 1,0-1-1,6-3 1,46-26-29,-53 32 24,0-1 1,0 1-1,0 0 1,1 0-1,-1 0 1,0 0-1,1 1 1,-1-1-1,1 1 1,-1 0-1,0 0 1,1 0-1,-1 1 1,1-1-1,-1 1 1,6 1-1,-7 0 11,0-1-1,-1 1 0,1-1 1,-1 1-1,0 0 0,0-1 1,1 1-1,-1 0 0,0 0 1,0 0-1,-1 0 0,1 0 1,0 0-1,-1 0 0,1 0 1,-1 0-1,0 0 0,1 0 1,-1 4-1,-1 50 248,1-36-161,-3 4 33,-1 0-1,-1 0 0,-2-1 1,0 0-1,-1 0 0,-1 0 0,-16 28 1,0 4 143,13-26-134,-44 112 188,50-120-236,0 0 1,2 0-1,0 0 0,1 1 1,1 22-1,2-43-71,1 0 0,-1 0 0,0 0 0,1-1 0,-1 1 0,1 0 0,-1 0 0,1 0 0,0-1 0,-1 1 0,1 0 0,0 0 0,-1-1 1,1 1-1,0-1 0,0 1 0,0-1 0,-1 1 0,1-1 0,0 1 0,0-1 0,0 0 0,0 1 0,0-1 0,0 0 0,0 0 0,0 0 0,0 0 0,0 0 0,1 0 0,40 1 313,-32-2-209,42 2-388,105-4 1387,-53-12-8477,-90 13 2805,-3 1-1066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3.873"/>
    </inkml:context>
    <inkml:brush xml:id="br0">
      <inkml:brushProperty name="width" value="0.05" units="cm"/>
      <inkml:brushProperty name="height" value="0.05" units="cm"/>
      <inkml:brushProperty name="color" value="#5B2D90"/>
    </inkml:brush>
  </inkml:definitions>
  <inkml:trace contextRef="#ctx0" brushRef="#br0">109 418 2689,'0'0'8852,"-16"-14"-3455,14 15-5172,-1 0 0,0 0 0,1 0 0,-1 0-1,1 1 1,-1-1 0,1 1 0,-1-1-1,1 1 1,0 0 0,0 0 0,0 0 0,0 0-1,0 0 1,1 0 0,-1 1 0,0-1 0,1 1-1,0-1 1,0 1 0,0-1 0,-2 5-1,-22 68 925,23-67-790,-5 24 138,2 0 0,1 1 0,2-1 0,2 40 0,0-60-397,0-7-59,0 0-1,0 1 1,1-1-1,0 0 1,0 0-1,0 1 0,1-1 1,0 0-1,0 0 1,0-1-1,0 1 1,1 0-1,-1-1 1,1 1-1,1-1 0,5 6 1,-3-4 0,0-1 0,1 0 0,0 0 1,0-1-1,1 0 0,-1 0 0,1-1 0,0 1 0,12 2 1,11 1 100,1-2 0,0-1 0,1-2 0,38-1 0,-71-1-138,19 0 53,-7 1-22,0-1 0,0 0 0,0-1 1,0-1-1,21-5 0,-29 6-31,0-1 0,0 0 0,-1 0 0,1 0 0,0 0 1,-1-1-1,0 0 0,1 1 0,-1-1 0,0 0 0,-1-1 0,1 1 0,0 0 0,-1-1 0,0 0 0,0 1 0,0-1 0,0 0 0,-1 0 0,2-6 0,0 1 3,0-1 1,-1 1-1,0 0 1,-1-1-1,0 0 0,-1 1 1,0-1-1,0 0 1,-1 1-1,0-1 1,-1 1-1,0-1 1,-1 1-1,0 0 1,0 0-1,-1 0 1,0 0-1,0 0 1,-1 1-1,0 0 1,-1 0-1,0 0 0,0 1 1,-13-13-1,-178-153 65,39 38-96,151 128 16,0 0-1,1-1 1,0 1 0,0-1-1,1-1 1,-1 1-1,-6-18 1,10 21-6,0-1 0,0 0 1,1 1-1,-1-1 1,1 0-1,1 0 0,-1 0 1,1 0-1,0 0 0,0 1 1,1-1-1,0 0 1,0 0-1,3-8 0,-2 10-7,1-1-1,0 1 0,0-1 1,0 1-1,0 0 1,1 1-1,0-1 0,0 0 1,0 1-1,0 0 1,0 0-1,1 0 0,6-2 1,65-28-213,-63 28 219,1 2 0,-1 0 1,1 1-1,0 0 0,0 1 0,0 0 0,0 1 0,24 4 1,-33-3 19,0 1 0,0 0-1,0 0 1,-1 1 0,1 0 0,0-1 0,-1 1 0,0 1 0,0-1 0,0 1 0,0 0 0,0-1 0,-1 2 0,0-1 0,1 0 0,-2 1-1,4 5 1,3 6 41,0 1-1,-2 0 0,10 28 0,-2 11 722,-2 0 1,10 111-1,-19-45-6033,-6-105 339,-11 3-3619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7.157"/>
    </inkml:context>
    <inkml:brush xml:id="br0">
      <inkml:brushProperty name="width" value="0.05" units="cm"/>
      <inkml:brushProperty name="height" value="0.05" units="cm"/>
      <inkml:brushProperty name="color" value="#5B2D90"/>
    </inkml:brush>
  </inkml:definitions>
  <inkml:trace contextRef="#ctx0" brushRef="#br0">375 34 6371,'0'0'9583,"0"-1"-9289,0 0-1,0 0 1,0 0 0,-1-1 0,1 1-1,0 0 1,-1 0 0,1 0 0,-1 0-1,0 1 1,1-1 0,-1 0 0,0 0-1,1 0 1,-1 0 0,0 0 0,0 1-1,0-2 1,-20-2 320,0 0-1,0 1 1,-1 1 0,1 1-1,0 1 1,-40 5-1,53-4-563,-1 1-1,1 0 0,1 1 0,-1 0 1,0 0-1,1 0 0,-1 1 0,1 0 0,0 1 1,1 0-1,-1 0 0,1 0 0,0 1 1,0 0-1,0 0 0,1 0 0,0 1 0,0 0 1,1 0-1,-7 15 0,4-8 74,2 2 0,0-1 0,0 0 0,2 1 0,0 0-1,1 0 1,0 0 0,1 0 0,3 30 0,-1-43-107,-1 0-1,1 0 1,0 0-1,0 0 1,1 0 0,-1-1-1,1 1 1,-1 0 0,1-1-1,0 0 1,0 1 0,0-1-1,0 0 1,0 0-1,0 0 1,1 0 0,-1 0-1,1-1 1,0 1 0,-1-1-1,1 1 1,0-1 0,0 0-1,0 0 1,-1 0 0,1-1-1,0 1 1,4 0-1,12 2 32,0-1-1,0 0 1,23-2-1,-32 0-2,3-1-29,1-1 0,-1-1 0,0 0 0,0-1 0,0 0 0,-1 0 0,1-2 0,-1 0 0,0 0-1,-1-1 1,0 0 0,0-1 0,0 0 0,-1-1 0,0 0 0,-1-1 0,0 0 0,0 0 0,-1-1 0,-1 0 0,0-1 0,7-13 0,-12 18-10,0 0 1,0 0-1,0 0 1,-1 0-1,0 0 0,0-1 1,-1 1-1,0-12 1,0 12 14,0 6 114,0 17-94,2 51 195,4-1 1,25 119 0,-23-140-3,-3 0-1,-2 0 1,-4 69 0,0-100-201,-1 0 0,0-1 0,-1 1 1,-1-1-1,0 0 0,0 0 0,-2 0 0,0-1 1,0 0-1,-1 0 0,0 0 0,-1-1 0,-1 0 1,1 0-1,-2-1 0,0 0 0,0-1 0,0 0 1,-1-1-1,0 0 0,-1-1 0,0 0 0,0 0 0,-1-2 1,0 1-1,1-2 0,-2 1 0,1-2 0,-19 3 1,20-4-74,-1-2 0,0 1 0,1-1 0,-1-1 0,1-1 0,-1 0 0,-22-6 0,31 7-140,1-1 1,-1 0-1,0 0 0,1 0 0,-1 0 1,1 0-1,0-1 0,0 1 0,0-1 1,0 0-1,-4-6 0,5 5-344,-1 0 1,1 0-1,1 0 0,-1 0 0,0 0 0,1-1 1,0 1-1,0-1 0,0 1 0,1-1 0,-1 1 1,1-7-1,0 9 115,0 0 1,0 1 0,0-1 0,1 0 0,-1 0-1,0 0 1,1 1 0,-1-1 0,1 0 0,0 0-1,0 1 1,-1-1 0,1 0 0,0 1 0,1-1-1,-1 1 1,0 0 0,0-1 0,0 1 0,2-2-1,19-13-6505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8.142"/>
    </inkml:context>
    <inkml:brush xml:id="br0">
      <inkml:brushProperty name="width" value="0.05" units="cm"/>
      <inkml:brushProperty name="height" value="0.05" units="cm"/>
      <inkml:brushProperty name="color" value="#5B2D90"/>
    </inkml:brush>
  </inkml:definitions>
  <inkml:trace contextRef="#ctx0" brushRef="#br0">383 511 7411,'0'0'8151,"-15"14"-4261,5-13-3607,1 0 0,-1 0 1,0-1-1,0 0 1,1 0-1,-1-2 1,0 1-1,1-1 1,-1 0-1,1-1 1,0 0-1,0 0 1,0-1-1,0-1 1,1 1-1,-1-1 0,-11-9 1,-4-6-204,1-1 1,0-1-1,1-1 0,-20-29 0,36 43-52,-1 0-1,1-1 1,1 0 0,0 0-1,0 0 1,1-1-1,0 1 1,1-1-1,0 0 1,1 0-1,0 0 1,1 0-1,0-1 1,0 1-1,2 0 1,-1-1-1,1 1 1,3-12-1,-1 16-31,-1 1 0,1-1 0,0 1-1,0 0 1,1 0 0,0 0-1,0 1 1,0-1 0,1 1 0,0 0-1,0 0 1,0 1 0,1-1-1,-1 1 1,1 0 0,7-3 0,-4 2-8,1 0 0,0 1 1,0 0-1,0 0 0,1 1 1,-1 1-1,1 0 0,0 0 1,16 0-1,-23 2 12,0 0 0,0 0 0,0 0 1,0 1-1,0-1 0,0 1 0,0 0 0,0 0 1,0 1-1,0-1 0,6 5 0,-8-5 7,0 1 0,0 0 1,0 0-1,0 0 0,-1 1 0,1-1 0,-1 0 0,1 1 0,-1-1 0,0 0 0,0 1 0,0 0 0,0-1 0,0 1 1,-1 0-1,1-1 0,-1 1 0,0 0 0,0 3 0,1 15 73,-2 0 1,0 0-1,-1-1 1,-2 1-1,-10 38 1,-45 97 169,8-20-183,43-114-36,-21 80-5,26-90 48,1 0 1,0 0 0,1 1-1,1-1 1,0 0 0,2 17-1,-2-28-61,1-1 1,-1 1-1,1 0 0,0 0 0,-1-1 0,1 1 1,0 0-1,0-1 0,0 1 0,0 0 0,-1-1 0,1 1 1,0-1-1,0 0 0,0 1 0,0-1 0,0 0 1,0 1-1,0-1 0,0 0 0,0 0 0,0 0 1,0 0-1,2 0 0,32 0 34,-28 0 3,37 1 300,0-3-1,50-7 0,-78 5-536,0 0 0,0 0 0,20-10 0,-23 8-782,0-1-1,0 0 0,0-1 0,15-13 0,-14 10-2847,-3 1-1946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9.599"/>
    </inkml:context>
    <inkml:brush xml:id="br0">
      <inkml:brushProperty name="width" value="0.05" units="cm"/>
      <inkml:brushProperty name="height" value="0.05" units="cm"/>
      <inkml:brushProperty name="color" value="#5B2D90"/>
    </inkml:brush>
  </inkml:definitions>
  <inkml:trace contextRef="#ctx0" brushRef="#br0">0 1 4882,'2'1'15976,"11"15"-14170,-7 4-757,-1 1 1,-1 0 0,2 27-1,-5 126 802,-3-90-969,2 54 81,0-137-992,7-14-10277,-5 8 8870,11-10-4753,0 3-3624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0.247"/>
    </inkml:context>
    <inkml:brush xml:id="br0">
      <inkml:brushProperty name="width" value="0.05" units="cm"/>
      <inkml:brushProperty name="height" value="0.05" units="cm"/>
      <inkml:brushProperty name="color" value="#5B2D90"/>
    </inkml:brush>
  </inkml:definitions>
  <inkml:trace contextRef="#ctx0" brushRef="#br0">105 0 9316,'0'0'7396,"-11"22"-5467,-37 69-305,40-75-1157,1 1 0,1 0 0,1 0 0,1 1-1,0-1 1,1 1 0,1 0 0,0 24 0,0-17-125,0 24 808,4 73-1,-1-117-1134,0-1 0,1 1 0,-1 0-1,1-1 1,0 1 0,0-1 0,1 0-1,-1 0 1,1 0 0,0 0 0,0 0-1,0-1 1,1 1 0,-1-1 0,1 0-1,0 0 1,0 0 0,0 0 0,0-1-1,0 1 1,0-1 0,1 0 0,-1-1-1,1 1 1,0-1 0,5 1 0,3 2 11,0-1 0,1-1 0,-1-1 0,1 1 0,-1-2 0,1 0 0,0-1 0,16-3 0,-21 2-24,-1-1 1,0-1-1,0 0 0,-1 0 1,1 0-1,-1-1 1,0 0-1,13-11 1,-6 3 8,0-1 0,24-31 1,-29 33 32,-2-1 0,1-1 0,-1 1 0,-1-1 0,-1 0 0,0-1 0,0 1 1,2-16-1,-3 2 476,-1-1 0,-1 1 1,-2-40-1,0 64-453,-1-1 0,1 1 1,-1 0-1,0-1 0,0 1 0,-1 0 0,1-1 0,-1 1 0,0 0 1,0 0-1,0 0 0,-1 1 0,1-1 0,-1 0 0,0 1 0,-3-4 1,0 2-8,0 0 0,0 1 0,0 0 0,-1 0 0,0 1 0,1-1 0,-1 1 0,0 1 0,-8-3 0,-2 1-323,-1 1 0,1 1 0,-1 0 0,1 1-1,-1 1 1,0 1 0,-28 4 0,25 0-1807,0 1 0,-30 14-1,45-18 1525,-53 23-6650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979"/>
    </inkml:context>
    <inkml:brush xml:id="br0">
      <inkml:brushProperty name="width" value="0.05" units="cm"/>
      <inkml:brushProperty name="height" value="0.05" units="cm"/>
      <inkml:brushProperty name="color" value="#E71224"/>
    </inkml:brush>
  </inkml:definitions>
  <inkml:trace contextRef="#ctx0" brushRef="#br0">0 0 4466,'0'0'9724,"18"3"-7434,34 21-748,-1 2 1,-1 2 0,52 39 0,-52-34-1442,-42-28 1604,1 1-2610,1-2-4692,-9-4 5243,0-1 0,-1 1-1,1-1 1,-1 1-1,1-1 1,-1 1 0,1-1-1,-1 0 1,0 1 0,1-1-1,-1 0 1,0 1-1,1-1 1,-1 0 0,0 1-1,0-1 1,1 0-1,-1 0 1,0 1 0,0-1-1,0 0 1,0 0 0,0 1-1,0-1 1,0 0-1,0 0 1,-1 1 0,1-2-1,0-16-5210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2.164"/>
    </inkml:context>
    <inkml:brush xml:id="br0">
      <inkml:brushProperty name="width" value="0.05" units="cm"/>
      <inkml:brushProperty name="height" value="0.05" units="cm"/>
      <inkml:brushProperty name="color" value="#5B2D90"/>
    </inkml:brush>
  </inkml:definitions>
  <inkml:trace contextRef="#ctx0" brushRef="#br0">9 1 7267,'0'0'11896,"0"0"-11824,0 0-1,-1 0 0,1 0 0,0 0 0,0 0 0,0 0 0,-1 0 1,1-1-1,0 1 0,0 0 0,0 0 0,-1 0 0,1 0 0,0 0 1,0 0-1,-1 0 0,1 0 0,0 1 0,0-1 0,0 0 0,-1 0 1,1 0-1,0 0 0,0 0 0,0 0 0,0 0 0,-1 0 0,1 0 1,0 1-1,0-1 0,0 0 0,0 0 0,-1 0 0,1 0 0,0 1 1,0-1-1,0 0 0,0 0 0,0 0 0,0 0 0,0 1 1,-1-1-1,1 0 0,0 0 0,0 1 0,0-1 0,0 0 0,0 0 1,0 0-1,0 1 0,0-1 0,0 0 0,0 1 0,0 86 3208,3 151 824,0-192-3808,2-1 0,2 0 0,16 52-1,-20-84-395,-2-8-34,0 0 0,0 0 0,1-1 0,-1 1 0,1-1 0,0 0 0,0 1 0,1-1 0,3 5 0,11-21-9859,-5-9 5381,2-4-1067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2.786"/>
    </inkml:context>
    <inkml:brush xml:id="br0">
      <inkml:brushProperty name="width" value="0.05" units="cm"/>
      <inkml:brushProperty name="height" value="0.05" units="cm"/>
      <inkml:brushProperty name="color" value="#5B2D90"/>
    </inkml:brush>
  </inkml:definitions>
  <inkml:trace contextRef="#ctx0" brushRef="#br0">1 173 8340,'0'0'8927,"19"-22"-7399,67-72-79,-80 89-1252,-1-1 1,1 1-1,0 0 1,0 1-1,1 0 1,0 0-1,-1 0 1,1 1-1,0 0 1,1 0-1,-1 1 1,0-1-1,1 2 1,0-1-1,-1 1 0,1 0 1,0 1-1,-1 0 1,10 1-1,-8-1 48,-7 0-195,-1 0 1,0 0 0,1 0-1,-1 0 1,1 1-1,-1-1 1,0 1-1,1-1 1,-1 1 0,0-1-1,0 1 1,1 0-1,-1-1 1,0 1 0,0 0-1,0 0 1,0 0-1,0 0 1,0 0-1,0 0 1,0 0 0,0 0-1,1 2 1,-1 1 52,1 0 0,0 0 0,-1 1 1,0-1-1,0 0 0,0 0 0,1 8 0,-2 7 207,0-1 0,-4 31 0,-1-29-273,-1 0 0,0 0 0,-2-1-1,0 0 1,-1 0 0,-1-1 0,-1 0 0,-1-1 0,-13 16-1,63-30-358,-21-3 327,1 2 0,-1 0 0,0 1 0,0 1 0,0 0 0,33 13 1,-41-13-2,0 1 0,1-1 0,-1 1 1,-1 1-1,1 0 0,-1 0 1,0 0-1,0 1 0,-1 0 0,0 1 1,0 0-1,-1 0 0,7 11 1,-11-15 44,0-1 1,0 1 0,-1 0 0,1 0 0,-1 0-1,0 0 1,0 0 0,0 1 0,-1-1 0,1 0-1,-1 0 1,0 0 0,-1 1 0,1-1 0,-1 0-1,1 0 1,-1 0 0,0 0 0,-1 0 0,1 0-1,-1 0 1,0 0 0,0 0 0,0-1 0,0 1-1,-1-1 1,1 1 0,-1-1 0,0 0 0,0 0-1,0 0 1,0 0 0,-1-1 0,1 1 0,-1-1-1,1 0 1,-1 0 0,-8 2 0,-14 4 8,-1-1 0,0-2 0,0-1-1,-1-1 1,1-1 0,-1-2 0,1 0 0,-1-2 0,-35-7 0,-35-17-3316,93 21 482,29-1-13352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3.634"/>
    </inkml:context>
    <inkml:brush xml:id="br0">
      <inkml:brushProperty name="width" value="0.05" units="cm"/>
      <inkml:brushProperty name="height" value="0.05" units="cm"/>
      <inkml:brushProperty name="color" value="#5B2D90"/>
    </inkml:brush>
  </inkml:definitions>
  <inkml:trace contextRef="#ctx0" brushRef="#br0">403 442 2625,'0'0'14663,"-17"-13"-13361,-130-96 1264,24 11-1450,106 83-1003,1 0 1,1-2 0,0 0-1,-23-37 1,36 52-111,0-1 0,1 1 1,-1-1-1,1 0 0,0 0 0,-1 1 1,1-1-1,1 0 0,-1 0 1,0 0-1,1 0 0,-1 0 0,1 0 1,0 0-1,0 0 0,0-1 1,1 1-1,-1 0 0,1 0 0,0 0 1,-1 1-1,3-5 0,-1 5-2,0-1 0,0 1 1,0-1-1,0 1 0,1 0 0,0 0 0,-1 0 0,1 0 1,0 0-1,0 1 0,-1-1 0,1 1 0,1 0 0,-1 0 1,0 0-1,0 0 0,0 1 0,0-1 0,7 0 1,-2 0 38,1 1 0,-1 0 1,1 0-1,-1 0 1,0 1-1,1 0 1,-1 1-1,0 0 0,0 0 1,9 4-1,-14-4-19,1 0-1,-1-1 0,0 1 1,0 1-1,0-1 0,0 0 1,-1 1-1,1-1 0,-1 1 1,1 0-1,-1 0 1,0 0-1,0 0 0,0 0 1,0 0-1,-1 1 0,1-1 1,-1 1-1,0-1 0,0 1 1,0-1-1,-1 1 0,1 0 1,-1-1-1,0 7 0,0 5 89,-1-1 0,0 1 0,-1-1 0,-1 1 0,0-1 0,-8 20 0,-1-6 11,-1-1-1,-19 29 0,2-8-95,12-20 30,-29 57-1,43-76 30,1 1 0,-1-1 0,2 1 0,-1-1 0,1 1 0,1 0-1,0 0 1,0 0 0,1 0 0,2 18 0,-1-25-33,0 0-1,0-1 1,1 1-1,-1-1 1,1 0-1,0 1 1,-1-1 0,1 0-1,0 0 1,0 0-1,1 0 1,-1-1 0,0 1-1,1 0 1,-1-1-1,1 0 1,-1 1-1,1-1 1,0 0 0,-1 0-1,1-1 1,0 1-1,0 0 1,4-1 0,74 9 812,-81-9-848,123 2 2080,-69-2-6145,-21 0-3474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4.420"/>
    </inkml:context>
    <inkml:brush xml:id="br0">
      <inkml:brushProperty name="width" value="0.05" units="cm"/>
      <inkml:brushProperty name="height" value="0.05" units="cm"/>
      <inkml:brushProperty name="color" value="#5B2D90"/>
    </inkml:brush>
  </inkml:definitions>
  <inkml:trace contextRef="#ctx0" brushRef="#br0">3 0 7940,'0'1'16155,"0"16"-15367,-2 198 3315,1 8-5380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5.068"/>
    </inkml:context>
    <inkml:brush xml:id="br0">
      <inkml:brushProperty name="width" value="0.05" units="cm"/>
      <inkml:brushProperty name="height" value="0.05" units="cm"/>
      <inkml:brushProperty name="color" value="#5B2D90"/>
    </inkml:brush>
  </inkml:definitions>
  <inkml:trace contextRef="#ctx0" brushRef="#br0">7 0 256,'0'0'18409,"-1"16"-16665,-1 9-1345,0-4 305,1 1-1,0-1 1,2 1-1,6 37 1,-6-54-623,0 1 0,0-1 0,1 0 0,0 0 0,0 0 0,0 0 0,0 0 0,1 0 0,0-1 0,0 1 0,0-1 0,1 0 0,-1 0 0,1 0 0,0 0 0,0 0 0,1-1 0,-1 0 0,1 0 0,-1 0 0,1-1 0,0 1 0,0-1 0,0 0 0,0-1 0,7 2 0,-4-1-29,0 0 1,1-1-1,-1 0 0,0-1 0,1 0 0,-1 0 0,0-1 0,0 0 0,1 0 0,15-5 0,-19 4-40,0-1 0,1 0-1,-1 0 1,0 0 0,0-1 0,-1 1 0,1-1 0,-1 0 0,0-1 0,0 1 0,0-1 0,-1 0 0,1 0 0,-1 0 0,4-10-1,2-3-22,-2-1 0,0 0-1,6-29 1,-10 96 153,1-11 188,7 314 3950,-11-350-4251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7.068"/>
    </inkml:context>
    <inkml:brush xml:id="br0">
      <inkml:brushProperty name="width" value="0.05" units="cm"/>
      <inkml:brushProperty name="height" value="0.05" units="cm"/>
      <inkml:brushProperty name="color" value="#5B2D90"/>
    </inkml:brush>
  </inkml:definitions>
  <inkml:trace contextRef="#ctx0" brushRef="#br0">57 0 7668,'0'0'10370,"15"7"-9020,10 3-820,0-1 1,0-1-1,1-1 1,0-1-1,0-2 1,28 2-1,-35-6-145,-11 1-218,-1 0 1,1-1-1,-1 0 0,0 0 0,1-1 0,-1 0 1,0 0-1,1-1 0,-1 0 0,0 0 0,0-1 1,0 0-1,-1 0 0,1 0 0,9-7 0,-15 3 946,-11 3-818,-14 3-372,23 1 131,-1 1-41,0-1 0,0 0 0,0 1 0,0 0 0,-1-1 0,1 1 0,0 0 1,0 0-1,1 0 0,-1 1 0,0-1 0,0 0 0,0 1 0,1-1 0,-1 1 0,1-1 0,-1 1 0,1 0 0,0 0 0,-1-1 1,1 1-1,0 0 0,0 0 0,1 0 0,-1 0 0,0 1 0,1-1 0,-1 0 0,1 0 0,-1 0 0,1 5 0,-2 10 142,0 2-1,3 34 1,-1-32-29,3 24 144,3 1 0,1-2 0,2 1 0,23 69 0,-14-58-87,-4 1-1,9 68 0,-14 119 622,-9-235-759,0 1-21,-1 0 0,0-1-1,0 1 1,-1 0 0,0-1 0,-1 1 0,0-1 0,-1 0 0,1 0 0,-2 0 0,1 0 0,-1-1 0,-1 0 0,1 0 0,-2 0 0,1-1 0,-1 1-1,0-2 1,0 1 0,-1-1 0,1 0 0,-2 0 0,1-1 0,0-1 0,-1 1 0,0-1 0,0 0 0,-1-1 0,1 0 0,0-1 0,-1 0 0,0 0-1,-18 0 1,15-2-145,0 0 0,0 0 0,0-2 0,0 1 0,0-2 0,0 0-1,1 0 1,-1-1 0,-15-7 0,22 7-164,0 1 0,0-1 0,0 0 0,0-1 0,1 0 1,-1 0-1,1 0 0,0 0 0,1-1 0,-1 1 0,1-1 0,0-1 0,1 1 0,-1 0 1,1-1-1,1 0 0,-1 1 0,-2-13 0,3 11-832,1 0-1,-1 0 1,1-1 0,1 1-1,-1 0 1,1 0 0,1-1 0,0 1-1,1-8 1,13-14-5820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7.668"/>
    </inkml:context>
    <inkml:brush xml:id="br0">
      <inkml:brushProperty name="width" value="0.05" units="cm"/>
      <inkml:brushProperty name="height" value="0.05" units="cm"/>
      <inkml:brushProperty name="color" value="#5B2D90"/>
    </inkml:brush>
  </inkml:definitions>
  <inkml:trace contextRef="#ctx0" brushRef="#br0">5 226 7924,'0'0'4471,"10"22"-3246,56 118 2099,-62-121 748,-16-24-362,-18-27-2483,23 19-1227,1 0 0,0 0 0,1 0 0,1-1 0,0 0 0,1 0 0,0 0 0,1 0 0,0-1 0,1 1 0,1 0 0,1-1 0,2-18 0,-2 25-6,0 1-1,1 0 0,0-1 0,0 1 0,1 0 0,0 0 1,0 1-1,0-1 0,1 0 0,0 1 0,1 0 0,-1 0 1,1 0-1,0 1 0,0 0 0,1 0 0,0 0 1,0 0-1,0 1 0,0 0 0,1 0 0,-1 1 0,1 0 1,0 0-1,0 0 0,13-2 0,-11 3 6,0 0 1,1 0-1,-1 1 0,0 0 0,0 1 0,1 0 1,-1 1-1,0 0 0,10 2 0,-14-2 19,0 1 0,0 1 0,0-1 0,-1 0 0,1 1 0,-1 0-1,1 0 1,-1 1 0,0-1 0,0 1 0,-1 0 0,1 0 0,-1 0 0,0 0 0,0 1-1,5 8 1,2 10 145,0-1-1,-2 2 1,0-1-1,-2 1 1,-1 0-1,0 1 1,-2-1-1,-1 1 1,-1 29-1,-4-53-559,1 0 1,-1 0-1,0 0 0,0 0 1,0 0-1,0 0 0,0-1 1,0 1-1,0-1 0,-1 0 0,1 0 1,0 0-1,-3-1 0,3 1-327,-50 0-8472,24 0 1494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7.890"/>
    </inkml:context>
    <inkml:brush xml:id="br0">
      <inkml:brushProperty name="width" value="0.05" units="cm"/>
      <inkml:brushProperty name="height" value="0.05" units="cm"/>
      <inkml:brushProperty name="color" value="#5B2D90"/>
    </inkml:brush>
  </inkml:definitions>
  <inkml:trace contextRef="#ctx0" brushRef="#br0">0 0 12854,'0'0'13734,"158"0"-12261,-102 9-209,-4-2-607,-2-5-481,-2 1-96,-8-3-80,-5 0-176,-7 0-801,-3 0-1136,-5 0-1985,-7 0-4177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2.591"/>
    </inkml:context>
    <inkml:brush xml:id="br0">
      <inkml:brushProperty name="width" value="0.05" units="cm"/>
      <inkml:brushProperty name="height" value="0.05" units="cm"/>
      <inkml:brushProperty name="color" value="#5B2D90"/>
    </inkml:brush>
  </inkml:definitions>
  <inkml:trace contextRef="#ctx0" brushRef="#br0">46 0 8612,'0'0'9714,"-7"0"-8660,-31 2 2758,38 0-3686,0-1 0,0 0 0,0 1-1,1-1 1,-1 0 0,0 1 0,1-1 0,-1 0 0,1 0 0,0 1-1,-1-1 1,1 0 0,0 0 0,0 0 0,-1 0 0,3 2 0,11 6 109,0-1 1,0 0-1,1-1 1,0 0-1,1-2 0,28 8 1,103 14 620,-133-25-807,136 9-316,-232-25-2179,34 3-608,-2 7-4399,38 5 3345,2 9-1327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3.107"/>
    </inkml:context>
    <inkml:brush xml:id="br0">
      <inkml:brushProperty name="width" value="0.05" units="cm"/>
      <inkml:brushProperty name="height" value="0.05" units="cm"/>
      <inkml:brushProperty name="color" value="#5B2D90"/>
    </inkml:brush>
  </inkml:definitions>
  <inkml:trace contextRef="#ctx0" brushRef="#br0">269 1 7764,'0'0'9316,"6"29"-7795,34 196 1234,-11-32-168,7 329-1,-36-509-2555,-1 0-1,0-1 0,-1 1 0,0 0 1,-1-1-1,0 0 0,-1 0 0,0 0 1,-9 18-1,10-25-11,-1 1 1,1-1-1,-1 0 0,0 0 1,0 0-1,-1-1 1,1 1-1,-1-1 0,0 0 1,0 0-1,-1-1 1,1 0-1,-1 1 0,1-2 1,-1 1-1,0-1 1,0 0-1,0 0 0,-1-1 1,-10 2-1,3-1 5,0-1 0,0-1 0,0 0 0,0-1-1,0-1 1,1 0 0,-1-1 0,-23-7 0,32 8-136,0 0 0,0-1 0,1 1 1,-1-1-1,1 0 0,-1 0 0,1 0 0,0-1 1,0 1-1,0-1 0,1 0 0,-1 0 0,1 0 1,0-1-1,0 1 0,1-1 0,-1 0 1,1 0-1,0 1 0,0-2 0,1 1 0,0 0 1,-1 0-1,2 0 0,-2-11 0,2 10-527,0 0 0,0 0 0,0 0 0,1 0 0,0 0 0,0 0 0,1 0 0,-1 0 0,1 1 0,1-1 0,-1 1 0,1-1 0,0 1 0,0 0 0,0 0 0,1 0 0,0 0 0,0 1 0,0 0 0,5-5 0,21-23-7191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226"/>
    </inkml:context>
    <inkml:brush xml:id="br0">
      <inkml:brushProperty name="width" value="0.05" units="cm"/>
      <inkml:brushProperty name="height" value="0.05" units="cm"/>
      <inkml:brushProperty name="color" value="#E71224"/>
    </inkml:brush>
  </inkml:definitions>
  <inkml:trace contextRef="#ctx0" brushRef="#br0">1 1 7668,'0'0'7824,"17"20"-6546,55 64-253,-67-79-960,-1 0 0,1-1 0,-1 1 0,1-1 0,0 0 0,1 0 0,-1 0 0,1-1 0,0 0 0,0 0 0,0 0 0,0-1 0,0 0 0,0 0 0,1-1 0,-1 1 0,1-2 0,-1 1 0,1 0 0,-1-1 0,12-2 0,-1 2-492,-15 0 127,0 0 0,-1-1 0,1 1 0,0-1 0,-1 0 0,1 1 0,-1-1 0,1 0 1,-1 0-1,1 0 0,-1 0 0,1 0 0,-1 0 0,0 0 0,0-1 0,0 1 0,0 0 0,0-1 0,0 1 0,0-1 0,0 1 0,0-1 0,-1 0 0,1 1 1,0-1-1,-1 1 0,0-1 0,1 0 0,-1 0 0,0 1 0,0-1 0,0-2 0,1-13-6023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3.773"/>
    </inkml:context>
    <inkml:brush xml:id="br0">
      <inkml:brushProperty name="width" value="0.05" units="cm"/>
      <inkml:brushProperty name="height" value="0.05" units="cm"/>
      <inkml:brushProperty name="color" value="#5B2D90"/>
    </inkml:brush>
  </inkml:definitions>
  <inkml:trace contextRef="#ctx0" brushRef="#br0">63 204 4306,'0'0'6691,"2"20"-4637,0 6-1459,9 144 4437,-10-153-4210,-2 18 1371,1-34-2104,0 0 0,-1-1-1,1 1 1,0 0 0,-1 0-1,1 0 1,-1 0 0,1-1-1,-1 1 1,1 0 0,-1-1-1,1 1 1,-1 0 0,0-1 0,1 1-1,-1-1 1,0 1 0,0-1-1,1 1 1,-1-1 0,0 1-1,0-1 1,0 0 0,0 1-1,0-1 1,0 0 0,1 0-1,-1 0 1,0 0 0,0 0 0,-2 0-1,2 0-72,0-1 1,0 1-1,0-1 0,0 0 0,0 1 1,0-1-1,0 0 0,0 0 0,0 0 0,0 0 1,0 0-1,0 0 0,1 0 0,-1 0 0,0 0 1,1 0-1,-1 0 0,1 0 0,-1 0 1,1 0-1,-1-2 0,-10-33-43,8 27 57,-4-23-17,1 0 0,1-1 0,2 0-1,1 0 1,5-57 0,-3 89-12,1-8-8,-1 1-1,2 0 1,-1 0 0,1 0 0,0 0 0,1 0 0,0 1 0,0-1 0,1 1-1,0-1 1,0 1 0,0 0 0,8-7 0,-8 9 0,0 0 0,0 1 0,1 0 1,0 0-1,0 0 0,0 1 0,0 0 0,0-1 0,1 2 1,-1-1-1,1 1 0,0 0 0,0 0 0,0 0 1,0 1-1,0 0 0,0 0 0,7 1 0,-4-1 20,0 1-1,0 1 0,0 0 1,0 0-1,0 1 0,-1 0 1,1 0-1,0 1 0,-1 1 1,0-1-1,0 1 0,0 0 1,0 1-1,0 0 0,-1 0 0,0 1 1,0 0-1,-1 0 0,1 0 1,8 13-1,10 12 251,-2 0 0,29 54 0,-44-71-355,-1 0 0,0 1 0,-2 0 0,1 0 0,-2 0 0,0 1 0,-1 0 0,-1 0 0,1 16 0,-3-31-56,0 0-1,-1 0 0,1 1 0,0-1 0,-1 0 0,1 0 0,-1 0 0,1 0 0,-1 1 1,1-1-1,-1 0 0,0 0 0,0 0 0,1 0 0,-1-1 0,0 1 0,0 0 1,0 0-1,0 0 0,0-1 0,0 1 0,0 0 0,0-1 0,-1 1 0,1-1 1,0 0-1,0 1 0,0-1 0,-2 1 0,-41 4-5173,37-4 4025,-30 1-5106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3.954"/>
    </inkml:context>
    <inkml:brush xml:id="br0">
      <inkml:brushProperty name="width" value="0.05" units="cm"/>
      <inkml:brushProperty name="height" value="0.05" units="cm"/>
      <inkml:brushProperty name="color" value="#5B2D90"/>
    </inkml:brush>
  </inkml:definitions>
  <inkml:trace contextRef="#ctx0" brushRef="#br0">1 3 5827,'0'0'18456,"128"0"-17399,-78 2-1,0-2-832,-2 0-160,0 0-64,-1 0-800,1 0-1681,0-4-3666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4.705"/>
    </inkml:context>
    <inkml:brush xml:id="br0">
      <inkml:brushProperty name="width" value="0.05" units="cm"/>
      <inkml:brushProperty name="height" value="0.05" units="cm"/>
      <inkml:brushProperty name="color" value="#5B2D90"/>
    </inkml:brush>
  </inkml:definitions>
  <inkml:trace contextRef="#ctx0" brushRef="#br0">0 1 8948,'0'0'16485,"0"7"-14762,16 210 1895,-2-40-2356,-11 126-592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5.708"/>
    </inkml:context>
    <inkml:brush xml:id="br0">
      <inkml:brushProperty name="width" value="0.05" units="cm"/>
      <inkml:brushProperty name="height" value="0.05" units="cm"/>
      <inkml:brushProperty name="color" value="#5B2D90"/>
    </inkml:brush>
  </inkml:definitions>
  <inkml:trace contextRef="#ctx0" brushRef="#br0">1 361 8420,'0'0'8156,"1"-18"-7052,7-54-229,-7 67-727,1-1-1,1 1 1,-1-1-1,1 1 1,0 0 0,0 0-1,0 0 1,0 1-1,1-1 1,0 1-1,0 0 1,0 0-1,1 0 1,-1 0 0,1 1-1,6-4 1,6-5 337,14-13 290,1 2 0,1 1 1,55-27-1,-66 39-553,0 1 0,1 0 1,0 2-1,0 1 0,1 1 1,0 1-1,25-1 0,17 2-78,1 3 0,0 2 0,-1 4 0,0 2 0,-1 4 1,67 19-1,-124-28-111,-1 0 0,1 0 0,-1 1 1,0-1-1,0 2 0,0-1 1,-1 1-1,1 0 0,-1 0 0,0 1 1,-1-1-1,1 2 0,4 6 0,-3-2 96,0 0 0,-1 1 0,-1 0 1,0 0-1,0 0 0,-1 1 0,3 17 0,0 12 263,-3 1 1,-2 0-1,-5 79 1,2-111-331,-1-1 0,0 0 0,-1 0-1,0 0 1,-1 0 0,0-1 0,0 1 0,-1-1 0,-10 14 0,4-7 53,0-1-1,-2 0 1,0-1 0,-18 17-1,-6-4 0,-1 0-1,0-3 1,-2-1-1,-1-2 1,-1-2 0,-72 23-1,90-36-73,-1 0-1,0-1 1,0-2 0,-48 2-1,-1-5-5466,43 0 315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6.679"/>
    </inkml:context>
    <inkml:brush xml:id="br0">
      <inkml:brushProperty name="width" value="0.05" units="cm"/>
      <inkml:brushProperty name="height" value="0.05" units="cm"/>
      <inkml:brushProperty name="color" value="#5B2D90"/>
    </inkml:brush>
  </inkml:definitions>
  <inkml:trace contextRef="#ctx0" brushRef="#br0">2 1 7379,'0'0'9157,"0"18"-7671,0 6-1183,-1 19 1103,1 0 0,3 0 0,16 84 1,-16-116-1083,1 1 1,0-1 0,1 0 0,0 0 0,1 0 0,0-1-1,0 1 1,10 10 0,-11-17-229,-1 1 1,1-1-1,0 0 1,-1-1-1,2 1 0,-1-1 1,0 0-1,1 0 0,-1-1 1,1 1-1,0-1 1,0-1-1,0 1 0,0-1 1,0 0-1,0 0 0,12-1 1,-10 0-73,0 0 1,-1-1-1,1 0 1,0 0-1,-1-1 1,1 0-1,-1 0 0,1-1 1,-1 0-1,0 0 1,0-1-1,0 0 1,-1 0-1,1 0 1,-1-1-1,0 0 0,-1 0 1,1-1-1,-1 0 1,0 0-1,0 0 1,-1 0-1,7-12 1,-2 2-25,-1-1 0,-1 0 0,0 0 1,-1-1-1,-1 0 0,-1 0 0,0 0 1,-2 0-1,0-1 0,-1-36 0,-1 54-5,7 45-248,-2 20 1277,-5 108 1,-2-69-849,2-102-441,1-1 1,-1 1 0,1-1 0,-1 1 0,1-1 0,-1 0 0,1 1-1,-1-1 1,1 1 0,-1-1 0,1 0 0,-1 0 0,1 1 0,0-1 0,-1 0-1,1 0 1,-1 0 0,1 0 0,0 0 0,-1 1 0,1-1 0,0 0-1,-1-1 1,1 1 0,0 0 0,-1 0 0,1 0 0,-1 0 0,2-1-1,21-3-4579,2-11-1153,4-4-2783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0:57.264"/>
    </inkml:context>
    <inkml:brush xml:id="br0">
      <inkml:brushProperty name="width" value="0.05" units="cm"/>
      <inkml:brushProperty name="height" value="0.05" units="cm"/>
      <inkml:brushProperty name="color" value="#5B2D90"/>
    </inkml:brush>
  </inkml:definitions>
  <inkml:trace contextRef="#ctx0" brushRef="#br0">320 1 10533,'0'0'6240,"-22"8"-4175,-70 27-427,81-29-1356,0 0 0,1 1 0,0-1-1,0 2 1,0 0 0,1 0 0,1 1 0,-1 0 0,1 0 0,1 1-1,-1 0 1,-8 16 0,4-7 165,9-14-376,0 0 0,0 0 1,0 0-1,1 0 0,0 0 0,0 1 0,1-1 0,-1 1 0,1-1 0,0 1 0,1 0 0,-1-1 0,1 8 0,1-12-67,-1 0 0,1 0-1,-1 0 1,1 0 0,-1 0-1,1 0 1,0-1-1,-1 1 1,1 0 0,0 0-1,0-1 1,0 1 0,-1 0-1,1-1 1,0 1-1,0-1 1,0 1 0,0-1-1,0 0 1,0 1 0,0-1-1,0 0 1,0 0 0,0 1-1,0-1 1,0 0-1,2 0 1,37 2 59,-34-1-60,68-2 37,-54-1-40,0 1 0,0 1 0,0 1 0,-1 1 0,1 1 0,0 0 0,27 9 0,-42-10 36,-1 1-1,0-1 1,0 1-1,-1 0 1,1 0-1,0 0 0,-1 1 1,0-1-1,0 1 1,0-1-1,0 1 1,0 0-1,-1 0 0,0 1 1,0-1-1,0 0 1,0 1-1,-1-1 1,0 1-1,0 0 0,1 7 1,1 7 523,-2 1 1,0 0-1,-4 35 1,2-49-441,-1 1 0,1-1 1,-1 0-1,0 0 0,-1 0 0,1 0 1,-1-1-1,0 1 0,-1-1 1,1 1-1,-1-1 0,0 0 0,0-1 1,-1 1-1,1-1 0,-1 1 0,0-2 1,0 1-1,-1 0 0,1-1 0,-10 4 1,1 0 17,-1-1 1,0 0-1,0-1 1,-1-1 0,0 0-1,1-1 1,-24 1-1,35-3-155,-13 0-2,1 0-1,-1-1 1,1-1-1,-30-5 1,41 5-151,1 0 0,0 0 1,0-1-1,0 0 0,0 0 0,1 0 1,-1 0-1,0 0 0,1-1 1,-1 1-1,1-1 0,0 0 0,0 0 1,0 0-1,0-1 0,1 1 0,-1 0 1,1-1-1,0 0 0,0 0 0,0 0 1,1 0-1,-3-6 0,-4-41-7414,7 41 4325,-1-10-8799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1.148"/>
    </inkml:context>
    <inkml:brush xml:id="br0">
      <inkml:brushProperty name="width" value="0.05" units="cm"/>
      <inkml:brushProperty name="height" value="0.05" units="cm"/>
      <inkml:brushProperty name="color" value="#5B2D90"/>
    </inkml:brush>
  </inkml:definitions>
  <inkml:trace contextRef="#ctx0" brushRef="#br0">0 316 4114,'0'-8'19734,"0"-30"-19720,1 24 60,1 0 0,0 0 1,0 0-1,2 0 0,-1 1 1,2-1-1,0 1 0,9-17 1,-4 11 124,1 0 0,1 1 0,0 1 0,28-31 0,-40 48-188,1-1 0,-1 0-1,1 1 1,-1-1 0,1 1-1,-1-1 1,1 0 0,0 1-1,-1 0 1,1-1 0,0 1-1,-1-1 1,1 1-1,0 0 1,0-1 0,-1 1-1,1 0 1,0 0 0,0 0-1,-1-1 1,1 1 0,0 0-1,0 0 1,0 0 0,-1 0-1,1 0 1,0 1 0,0-1-1,-1 0 1,2 1 0,-1 0 18,0 0 0,1 0 0,-1 0 0,0 0 0,0 0 0,-1 1 0,1-1 0,0 1 0,0-1 0,-1 0 0,1 1 0,0-1 0,0 4 0,7 54 733,-8-56-708,13 622 3129,-13-569-3010,-1-32-156,0 1 0,-1-2-1,-1 1 1,-2 0-1,0 0 1,-2-1 0,0 0-1,-1-1 1,-2 0-1,0 0 1,-2 0 0,-13 19-1,24-40-197,1 0 0,-1 0-1,0 0 1,0 0-1,0 0 1,1-1 0,-1 1-1,0 0 1,0 0-1,0-1 1,0 1 0,0 0-1,0-1 1,0 0-1,-1 1 1,1-1 0,-2 1-1,2-1-36,1 0 0,-1 0 0,0 0 0,1-1-1,-1 1 1,0 0 0,1 0 0,-1-1 0,0 1 0,1 0 0,-1-1 0,1 1-1,-1-1 1,1 1 0,-1-1 0,1 1 0,-1-1 0,1 1 0,-1-1-1,1 0 1,-1 0 0,-13-43-10574,13 37 8839,-4-13-5232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1.417"/>
    </inkml:context>
    <inkml:brush xml:id="br0">
      <inkml:brushProperty name="width" value="0.05" units="cm"/>
      <inkml:brushProperty name="height" value="0.05" units="cm"/>
      <inkml:brushProperty name="color" value="#5B2D90"/>
    </inkml:brush>
  </inkml:definitions>
  <inkml:trace contextRef="#ctx0" brushRef="#br0">0 34 11381,'0'0'11654,"126"0"-10710,-94 0-416,3 0-224,-2 0-224,-5 0-48,-1 0-32,-4-2-160,-1-7-720,1-3-737,2 6-624,3 1-2097,-3 5-1344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2.250"/>
    </inkml:context>
    <inkml:brush xml:id="br0">
      <inkml:brushProperty name="width" value="0.05" units="cm"/>
      <inkml:brushProperty name="height" value="0.05" units="cm"/>
      <inkml:brushProperty name="color" value="#5B2D90"/>
    </inkml:brush>
  </inkml:definitions>
  <inkml:trace contextRef="#ctx0" brushRef="#br0">275 540 5138,'-2'1'12684,"-14"0"-11628,8-1-844,0-1 0,0 1 0,1-2 0,-1 1 0,0-1 0,1-1 0,-1 1 0,1-1-1,0-1 1,0 1 0,0-1 0,-8-6 0,4 2-72,0-1 0,2 0 0,-1-1 0,1 0-1,0 0 1,-13-22 0,12 15-89,0 0 1,2-1 0,0 0-1,1 0 1,1-1-1,0 0 1,2 0-1,0 0 1,1-1-1,-1-22 1,4 29-47,0 0 1,1 0-1,0-1 1,5-19 0,-4 28-5,0 0 0,0 0 1,0 0-1,1 0 1,0 1-1,0-1 1,0 1-1,1-1 0,0 1 1,0 0-1,0 1 1,0-1-1,6-3 1,46-26-29,-53 32 24,0-1 1,0 1-1,0 0 1,1 0-1,-1 0 1,0 0-1,1 1 1,-1-1-1,1 1 1,-1 0-1,0 0 1,1 0-1,-1 1 1,1-1-1,-1 1 1,6 1-1,-7 0 11,0-1-1,-1 1 0,1-1 1,-1 1-1,0 0 0,0-1 1,1 1-1,-1 0 0,0 0 1,0 0-1,-1 0 0,1 0 1,0 0-1,-1 0 0,1 0 1,-1 0-1,0 0 0,1 0 1,-1 4-1,-1 50 248,1-36-161,-3 4 33,-1 0-1,-1 0 0,-2-1 1,0 0-1,-1 0 0,-1 0 0,-16 28 1,0 4 143,13-26-134,-44 112 188,50-120-236,0 0 1,2 0-1,0 0 0,1 1 1,1 22-1,2-43-71,1 0 0,-1 0 0,0 0 0,1-1 0,-1 1 0,1 0 0,-1 0 0,1 0 0,0-1 0,-1 1 0,1 0 0,0 0 0,-1-1 1,1 1-1,0-1 0,0 1 0,0-1 0,-1 1 0,1-1 0,0 1 0,0-1 0,0 0 0,0 1 0,0-1 0,0 0 0,0 0 0,0 0 0,0 0 0,0 0 0,1 0 0,40 1 313,-32-2-209,42 2-388,105-4 1387,-53-12-8477,-90 13 2805,-3 1-1066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3.873"/>
    </inkml:context>
    <inkml:brush xml:id="br0">
      <inkml:brushProperty name="width" value="0.05" units="cm"/>
      <inkml:brushProperty name="height" value="0.05" units="cm"/>
      <inkml:brushProperty name="color" value="#5B2D90"/>
    </inkml:brush>
  </inkml:definitions>
  <inkml:trace contextRef="#ctx0" brushRef="#br0">109 418 2689,'0'0'8852,"-16"-14"-3455,14 15-5172,-1 0 0,0 0 0,1 0 0,-1 0-1,1 1 1,-1-1 0,1 1 0,-1-1-1,1 1 1,0 0 0,0 0 0,0 0 0,0 0-1,0 0 1,1 0 0,-1 1 0,0-1 0,1 1-1,0-1 1,0 1 0,0-1 0,-2 5-1,-22 68 925,23-67-790,-5 24 138,2 0 0,1 1 0,2-1 0,2 40 0,0-60-397,0-7-59,0 0-1,0 1 1,1-1-1,0 0 1,0 0-1,0 1 0,1-1 1,0 0-1,0 0 1,0-1-1,0 1 1,1 0-1,-1-1 1,1 1-1,1-1 0,5 6 1,-3-4 0,0-1 0,1 0 0,0 0 1,0-1-1,1 0 0,-1 0 0,1-1 0,0 1 0,12 2 1,11 1 100,1-2 0,0-1 0,1-2 0,38-1 0,-71-1-138,19 0 53,-7 1-22,0-1 0,0 0 0,0-1 1,0-1-1,21-5 0,-29 6-31,0-1 0,0 0 0,-1 0 0,1 0 0,0 0 1,-1-1-1,0 0 0,1 1 0,-1-1 0,0 0 0,-1-1 0,1 1 0,0 0 0,-1-1 0,0 0 0,0 1 0,0-1 0,0 0 0,-1 0 0,2-6 0,0 1 3,0-1 1,-1 1-1,0 0 1,-1-1-1,0 0 0,-1 1 1,0-1-1,0 0 1,-1 1-1,0-1 1,-1 1-1,0-1 1,-1 1-1,0 0 1,0 0-1,-1 0 1,0 0-1,0 0 1,-1 1-1,0 0 1,-1 0-1,0 0 0,0 1 1,-13-13-1,-178-153 65,39 38-96,151 128 16,0 0-1,1-1 1,0 1 0,0-1-1,1-1 1,-1 1-1,-6-18 1,10 21-6,0-1 0,0 0 1,1 1-1,-1-1 1,1 0-1,1 0 0,-1 0 1,1 0-1,0 0 0,0 1 1,1-1-1,0 0 1,0 0-1,3-8 0,-2 10-7,1-1-1,0 1 0,0-1 1,0 1-1,0 0 1,1 1-1,0-1 0,0 0 1,0 1-1,0 0 1,0 0-1,1 0 0,6-2 1,65-28-213,-63 28 219,1 2 0,-1 0 1,1 1-1,0 0 0,0 1 0,0 0 0,0 1 0,24 4 1,-33-3 19,0 1 0,0 0-1,0 0 1,-1 1 0,1 0 0,0-1 0,-1 1 0,0 1 0,0-1 0,0 1 0,0 0 0,0-1 0,-1 2 0,0-1 0,1 0 0,-2 1-1,4 5 1,3 6 41,0 1-1,-2 0 0,10 28 0,-2 11 722,-2 0 1,10 111-1,-19-45-6033,-6-105 339,-11 3-3619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411"/>
    </inkml:context>
    <inkml:brush xml:id="br0">
      <inkml:brushProperty name="width" value="0.05" units="cm"/>
      <inkml:brushProperty name="height" value="0.05" units="cm"/>
      <inkml:brushProperty name="color" value="#E71224"/>
    </inkml:brush>
  </inkml:definitions>
  <inkml:trace contextRef="#ctx0" brushRef="#br0">41 30 7459,'0'0'5683,"-40"-30"-6996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7.157"/>
    </inkml:context>
    <inkml:brush xml:id="br0">
      <inkml:brushProperty name="width" value="0.05" units="cm"/>
      <inkml:brushProperty name="height" value="0.05" units="cm"/>
      <inkml:brushProperty name="color" value="#5B2D90"/>
    </inkml:brush>
  </inkml:definitions>
  <inkml:trace contextRef="#ctx0" brushRef="#br0">375 34 6371,'0'0'9583,"0"-1"-9289,0 0-1,0 0 1,0 0 0,-1-1 0,1 1-1,0 0 1,-1 0 0,1 0 0,-1 0-1,0 1 1,1-1 0,-1 0 0,0 0-1,1 0 1,-1 0 0,0 0 0,0 1-1,0-2 1,-20-2 320,0 0-1,0 1 1,-1 1 0,1 1-1,0 1 1,-40 5-1,53-4-563,-1 1-1,1 0 0,1 1 0,-1 0 1,0 0-1,1 0 0,-1 1 0,1 0 0,0 1 1,1 0-1,-1 0 0,1 0 0,0 1 1,0 0-1,0 0 0,1 0 0,0 1 0,0 0 1,1 0-1,-7 15 0,4-8 74,2 2 0,0-1 0,0 0 0,2 1 0,0 0-1,1 0 1,0 0 0,1 0 0,3 30 0,-1-43-107,-1 0-1,1 0 1,0 0-1,0 0 1,1 0 0,-1-1-1,1 1 1,-1 0 0,1-1-1,0 0 1,0 1 0,0-1-1,0 0 1,0 0-1,0 0 1,1 0 0,-1 0-1,1-1 1,0 1 0,-1-1-1,1 1 1,0-1 0,0 0-1,0 0 1,-1 0 0,1-1-1,0 1 1,4 0-1,12 2 32,0-1-1,0 0 1,23-2-1,-32 0-2,3-1-29,1-1 0,-1-1 0,0 0 0,0-1 0,0 0 0,-1 0 0,1-2 0,-1 0 0,0 0-1,-1-1 1,0 0 0,0-1 0,0 0 0,-1-1 0,0 0 0,-1-1 0,0 0 0,0 0 0,-1-1 0,-1 0 0,0-1 0,7-13 0,-12 18-10,0 0 1,0 0-1,0 0 1,-1 0-1,0 0 0,0-1 1,-1 1-1,0-12 1,0 12 14,0 6 114,0 17-94,2 51 195,4-1 1,25 119 0,-23-140-3,-3 0-1,-2 0 1,-4 69 0,0-100-201,-1 0 0,0-1 0,-1 1 1,-1-1-1,0 0 0,0 0 0,-2 0 0,0-1 1,0 0-1,-1 0 0,0 0 0,-1-1 0,-1 0 1,1 0-1,-2-1 0,0 0 0,0-1 0,0 0 1,-1-1-1,0 0 0,-1-1 0,0 0 0,0 0 0,-1-2 1,0 1-1,1-2 0,-2 1 0,1-2 0,-19 3 1,20-4-74,-1-2 0,0 1 0,1-1 0,-1-1 0,1-1 0,-1 0 0,-22-6 0,31 7-140,1-1 1,-1 0-1,0 0 0,1 0 0,-1 0 1,1 0-1,0-1 0,0 1 0,0-1 1,0 0-1,-4-6 0,5 5-344,-1 0 1,1 0-1,1 0 0,-1 0 0,0 0 0,1-1 1,0 1-1,0-1 0,0 1 0,1-1 0,-1 1 1,1-7-1,0 9 115,0 0 1,0 1 0,0-1 0,1 0 0,-1 0-1,0 0 1,1 1 0,-1-1 0,1 0 0,0 0-1,0 1 1,-1-1 0,1 0 0,0 1 0,1-1-1,-1 1 1,0 0 0,0-1 0,0 1 0,2-2-1,19-13-6505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8.142"/>
    </inkml:context>
    <inkml:brush xml:id="br0">
      <inkml:brushProperty name="width" value="0.05" units="cm"/>
      <inkml:brushProperty name="height" value="0.05" units="cm"/>
      <inkml:brushProperty name="color" value="#5B2D90"/>
    </inkml:brush>
  </inkml:definitions>
  <inkml:trace contextRef="#ctx0" brushRef="#br0">383 511 7411,'0'0'8151,"-15"14"-4261,5-13-3607,1 0 0,-1 0 1,0-1-1,0 0 1,1 0-1,-1-2 1,0 1-1,1-1 1,-1 0-1,1-1 1,0 0-1,0 0 1,0-1-1,0-1 1,1 1-1,-1-1 0,-11-9 1,-4-6-204,1-1 1,0-1-1,1-1 0,-20-29 0,36 43-52,-1 0-1,1-1 1,1 0 0,0 0-1,0 0 1,1-1-1,0 1 1,1-1-1,0 0 1,1 0-1,0 0 1,1 0-1,0-1 1,0 1-1,2 0 1,-1-1-1,1 1 1,3-12-1,-1 16-31,-1 1 0,1-1 0,0 1-1,0 0 1,1 0 0,0 0-1,0 1 1,0-1 0,1 1 0,0 0-1,0 0 1,0 1 0,1-1-1,-1 1 1,1 0 0,7-3 0,-4 2-8,1 0 0,0 1 1,0 0-1,0 0 0,1 1 1,-1 1-1,1 0 0,0 0 1,16 0-1,-23 2 12,0 0 0,0 0 0,0 0 1,0 1-1,0-1 0,0 1 0,0 0 0,0 0 1,0 1-1,0-1 0,6 5 0,-8-5 7,0 1 0,0 0 1,0 0-1,0 0 0,-1 1 0,1-1 0,-1 0 0,1 1 0,-1-1 0,0 0 0,0 1 0,0 0 0,0-1 0,0 1 1,-1 0-1,1-1 0,-1 1 0,0 0 0,0 3 0,1 15 73,-2 0 1,0 0-1,-1-1 1,-2 1-1,-10 38 1,-45 97 169,8-20-183,43-114-36,-21 80-5,26-90 48,1 0 1,0 0 0,1 1-1,1-1 1,0 0 0,2 17-1,-2-28-61,1-1 1,-1 1-1,1 0 0,0 0 0,-1-1 0,1 1 1,0 0-1,0-1 0,0 1 0,0 0 0,-1-1 0,1 1 1,0-1-1,0 0 0,0 1 0,0-1 0,0 0 1,0 1-1,0-1 0,0 0 0,0 0 0,0 0 1,0 0-1,2 0 0,32 0 34,-28 0 3,37 1 300,0-3-1,50-7 0,-78 5-536,0 0 0,0 0 0,20-10 0,-23 8-782,0-1-1,0 0 0,0-1 0,15-13 0,-14 10-2847,-3 1-1946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09.599"/>
    </inkml:context>
    <inkml:brush xml:id="br0">
      <inkml:brushProperty name="width" value="0.05" units="cm"/>
      <inkml:brushProperty name="height" value="0.05" units="cm"/>
      <inkml:brushProperty name="color" value="#5B2D90"/>
    </inkml:brush>
  </inkml:definitions>
  <inkml:trace contextRef="#ctx0" brushRef="#br0">0 1 4882,'2'1'15976,"11"15"-14170,-7 4-757,-1 1 1,-1 0 0,2 27-1,-5 126 802,-3-90-969,2 54 81,0-137-992,7-14-10277,-5 8 8870,11-10-4753,0 3-3624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0.247"/>
    </inkml:context>
    <inkml:brush xml:id="br0">
      <inkml:brushProperty name="width" value="0.05" units="cm"/>
      <inkml:brushProperty name="height" value="0.05" units="cm"/>
      <inkml:brushProperty name="color" value="#5B2D90"/>
    </inkml:brush>
  </inkml:definitions>
  <inkml:trace contextRef="#ctx0" brushRef="#br0">105 0 9316,'0'0'7396,"-11"22"-5467,-37 69-305,40-75-1157,1 1 0,1 0 0,1 0 0,1 1-1,0-1 1,1 1 0,1 0 0,0 24 0,0-17-125,0 24 808,4 73-1,-1-117-1134,0-1 0,1 1 0,-1 0-1,1-1 1,0 1 0,0-1 0,1 0-1,-1 0 1,1 0 0,0 0 0,0 0-1,0-1 1,1 1 0,-1-1 0,1 0-1,0 0 1,0 0 0,0 0 0,0-1-1,0 1 1,0-1 0,1 0 0,-1-1-1,1 1 1,0-1 0,5 1 0,3 2 11,0-1 0,1-1 0,-1-1 0,1 1 0,-1-2 0,1 0 0,0-1 0,16-3 0,-21 2-24,-1-1 1,0-1-1,0 0 0,-1 0 1,1 0-1,-1-1 1,0 0-1,13-11 1,-6 3 8,0-1 0,24-31 1,-29 33 32,-2-1 0,1-1 0,-1 1 0,-1-1 0,-1 0 0,0-1 0,0 1 1,2-16-1,-3 2 476,-1-1 0,-1 1 1,-2-40-1,0 64-453,-1-1 0,1 1 1,-1 0-1,0-1 0,0 1 0,-1 0 0,1-1 0,-1 1 0,0 0 1,0 0-1,0 0 0,-1 1 0,1-1 0,-1 0 0,0 1 0,-3-4 1,0 2-8,0 0 0,0 1 0,0 0 0,-1 0 0,0 1 0,1-1 0,-1 1 0,0 1 0,-8-3 0,-2 1-323,-1 1 0,1 1 0,-1 0 0,1 1-1,-1 1 1,0 1 0,-28 4 0,25 0-1807,0 1 0,-30 14-1,45-18 1525,-53 23-6650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2.164"/>
    </inkml:context>
    <inkml:brush xml:id="br0">
      <inkml:brushProperty name="width" value="0.05" units="cm"/>
      <inkml:brushProperty name="height" value="0.05" units="cm"/>
      <inkml:brushProperty name="color" value="#5B2D90"/>
    </inkml:brush>
  </inkml:definitions>
  <inkml:trace contextRef="#ctx0" brushRef="#br0">9 1 7267,'0'0'11896,"0"0"-11824,0 0-1,-1 0 0,1 0 0,0 0 0,0 0 0,0 0 0,-1 0 1,1-1-1,0 1 0,0 0 0,0 0 0,-1 0 0,1 0 0,0 0 1,0 0-1,-1 0 0,1 0 0,0 1 0,0-1 0,0 0 0,-1 0 1,1 0-1,0 0 0,0 0 0,0 0 0,0 0 0,-1 0 0,1 0 1,0 1-1,0-1 0,0 0 0,0 0 0,-1 0 0,1 0 0,0 1 1,0-1-1,0 0 0,0 0 0,0 0 0,0 0 0,0 1 1,-1-1-1,1 0 0,0 0 0,0 1 0,0-1 0,0 0 0,0 0 1,0 0-1,0 1 0,0-1 0,0 0 0,0 1 0,0 86 3208,3 151 824,0-192-3808,2-1 0,2 0 0,16 52-1,-20-84-395,-2-8-34,0 0 0,0 0 0,1-1 0,-1 1 0,1-1 0,0 0 0,0 1 0,1-1 0,3 5 0,11-21-9859,-5-9 5381,2-4-1067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2.786"/>
    </inkml:context>
    <inkml:brush xml:id="br0">
      <inkml:brushProperty name="width" value="0.05" units="cm"/>
      <inkml:brushProperty name="height" value="0.05" units="cm"/>
      <inkml:brushProperty name="color" value="#5B2D90"/>
    </inkml:brush>
  </inkml:definitions>
  <inkml:trace contextRef="#ctx0" brushRef="#br0">1 173 8340,'0'0'8927,"19"-22"-7399,67-72-79,-80 89-1252,-1-1 1,1 1-1,0 0 1,0 1-1,1 0 1,0 0-1,-1 0 1,1 1-1,0 0 1,1 0-1,-1 1 1,0-1-1,1 2 1,0-1-1,-1 1 0,1 0 1,0 1-1,-1 0 1,10 1-1,-8-1 48,-7 0-195,-1 0 1,0 0 0,1 0-1,-1 0 1,1 1-1,-1-1 1,0 1-1,1-1 1,-1 1 0,0-1-1,0 1 1,1 0-1,-1-1 1,0 1 0,0 0-1,0 0 1,0 0-1,0 0 1,0 0-1,0 0 1,0 0 0,0 0-1,1 2 1,-1 1 52,1 0 0,0 0 0,-1 1 1,0-1-1,0 0 0,0 0 0,1 8 0,-2 7 207,0-1 0,-4 31 0,-1-29-273,-1 0 0,0 0 0,-2-1-1,0 0 1,-1 0 0,-1-1 0,-1 0 0,-1-1 0,-13 16-1,63-30-358,-21-3 327,1 2 0,-1 0 0,0 1 0,0 1 0,0 0 0,33 13 1,-41-13-2,0 1 0,1-1 0,-1 1 1,-1 1-1,1 0 0,-1 0 1,0 0-1,0 1 0,-1 0 0,0 1 1,0 0-1,-1 0 0,7 11 1,-11-15 44,0-1 1,0 1 0,-1 0 0,1 0 0,-1 0-1,0 0 1,0 0 0,0 1 0,-1-1 0,1 0-1,-1 0 1,0 0 0,-1 1 0,1-1 0,-1 0-1,1 0 1,-1 0 0,0 0 0,-1 0 0,1 0-1,-1 0 1,0 0 0,0 0 0,0-1 0,0 1-1,-1-1 1,1 1 0,-1-1 0,0 0 0,0 0-1,0 0 1,0 0 0,-1-1 0,1 1 0,-1-1-1,1 0 1,-1 0 0,-8 2 0,-14 4 8,-1-1 0,0-2 0,0-1-1,-1-1 1,1-1 0,-1-2 0,1 0 0,-1-2 0,-35-7 0,-35-17-3316,93 21 482,29-1-13352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3.634"/>
    </inkml:context>
    <inkml:brush xml:id="br0">
      <inkml:brushProperty name="width" value="0.05" units="cm"/>
      <inkml:brushProperty name="height" value="0.05" units="cm"/>
      <inkml:brushProperty name="color" value="#5B2D90"/>
    </inkml:brush>
  </inkml:definitions>
  <inkml:trace contextRef="#ctx0" brushRef="#br0">403 442 2625,'0'0'14663,"-17"-13"-13361,-130-96 1264,24 11-1450,106 83-1003,1 0 1,1-2 0,0 0-1,-23-37 1,36 52-111,0-1 0,1 1 1,-1-1-1,1 0 0,0 0 0,-1 1 1,1-1-1,1 0 0,-1 0 1,0 0-1,1 0 0,-1 0 0,1 0 1,0 0-1,0 0 0,0-1 1,1 1-1,-1 0 0,1 0 0,0 0 1,-1 1-1,3-5 0,-1 5-2,0-1 0,0 1 1,0-1-1,0 1 0,1 0 0,0 0 0,-1 0 0,1 0 1,0 0-1,0 1 0,-1-1 0,1 1 0,1 0 0,-1 0 1,0 0-1,0 0 0,0 1 0,0-1 0,7 0 1,-2 0 38,1 1 0,-1 0 1,1 0-1,-1 0 1,0 1-1,1 0 1,-1 1-1,0 0 0,0 0 1,9 4-1,-14-4-19,1 0-1,-1-1 0,0 1 1,0 1-1,0-1 0,0 0 1,-1 1-1,1-1 0,-1 1 1,1 0-1,-1 0 1,0 0-1,0 0 0,0 0 1,0 0-1,-1 1 0,1-1 1,-1 1-1,0-1 0,0 1 1,0-1-1,-1 1 0,1 0 1,-1-1-1,0 7 0,0 5 89,-1-1 0,0 1 0,-1-1 0,-1 1 0,0-1 0,-8 20 0,-1-6 11,-1-1-1,-19 29 0,2-8-95,12-20 30,-29 57-1,43-76 30,1 1 0,-1-1 0,2 1 0,-1-1 0,1 1 0,1 0-1,0 0 1,0 0 0,1 0 0,2 18 0,-1-25-33,0 0-1,0-1 1,1 1-1,-1-1 1,1 0-1,0 1 1,-1-1 0,1 0-1,0 0 1,0 0-1,1 0 1,-1-1 0,0 1-1,1 0 1,-1-1-1,1 0 1,-1 1-1,1-1 1,0 0 0,-1 0-1,1-1 1,0 1-1,0 0 1,4-1 0,74 9 812,-81-9-848,123 2 2080,-69-2-6145,-21 0-3474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4.420"/>
    </inkml:context>
    <inkml:brush xml:id="br0">
      <inkml:brushProperty name="width" value="0.05" units="cm"/>
      <inkml:brushProperty name="height" value="0.05" units="cm"/>
      <inkml:brushProperty name="color" value="#5B2D90"/>
    </inkml:brush>
  </inkml:definitions>
  <inkml:trace contextRef="#ctx0" brushRef="#br0">3 0 7940,'0'1'16155,"0"16"-15367,-2 198 3315,1 8-5380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5.068"/>
    </inkml:context>
    <inkml:brush xml:id="br0">
      <inkml:brushProperty name="width" value="0.05" units="cm"/>
      <inkml:brushProperty name="height" value="0.05" units="cm"/>
      <inkml:brushProperty name="color" value="#5B2D90"/>
    </inkml:brush>
  </inkml:definitions>
  <inkml:trace contextRef="#ctx0" brushRef="#br0">7 0 256,'0'0'18409,"-1"16"-16665,-1 9-1345,0-4 305,1 1-1,0-1 1,2 1-1,6 37 1,-6-54-623,0 1 0,0-1 0,1 0 0,0 0 0,0 0 0,0 0 0,0 0 0,1 0 0,0-1 0,0 1 0,0-1 0,1 0 0,-1 0 0,1 0 0,0 0 0,0 0 0,1-1 0,-1 0 0,1 0 0,-1 0 0,1-1 0,0 1 0,0-1 0,0 0 0,0-1 0,7 2 0,-4-1-29,0 0 1,1-1-1,-1 0 0,0-1 0,1 0 0,-1 0 0,0-1 0,0 0 0,1 0 0,15-5 0,-19 4-40,0-1 0,1 0-1,-1 0 1,0 0 0,0-1 0,-1 1 0,1-1 0,-1 0 0,0-1 0,0 1 0,0-1 0,-1 0 0,1 0 0,-1 0 0,4-10-1,2-3-22,-2-1 0,0 0-1,6-29 1,-10 96 153,1-11 188,7 314 3950,-11-350-4251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7.068"/>
    </inkml:context>
    <inkml:brush xml:id="br0">
      <inkml:brushProperty name="width" value="0.05" units="cm"/>
      <inkml:brushProperty name="height" value="0.05" units="cm"/>
      <inkml:brushProperty name="color" value="#5B2D90"/>
    </inkml:brush>
  </inkml:definitions>
  <inkml:trace contextRef="#ctx0" brushRef="#br0">57 0 7668,'0'0'10370,"15"7"-9020,10 3-820,0-1 1,0-1-1,1-1 1,0-1-1,0-2 1,28 2-1,-35-6-145,-11 1-218,-1 0 1,1-1-1,-1 0 0,0 0 0,1-1 0,-1 0 1,0 0-1,1-1 0,-1 0 0,0 0 0,0-1 1,0 0-1,-1 0 0,1 0 0,9-7 0,-15 3 946,-11 3-818,-14 3-372,23 1 131,-1 1-41,0-1 0,0 0 0,0 1 0,0 0 0,-1-1 0,1 1 0,0 0 1,0 0-1,1 0 0,-1 1 0,0-1 0,0 0 0,0 1 0,1-1 0,-1 1 0,1-1 0,-1 1 0,1 0 0,0 0 0,-1-1 1,1 1-1,0 0 0,0 0 0,1 0 0,-1 0 0,0 1 0,1-1 0,-1 0 0,1 0 0,-1 0 0,1 5 0,-2 10 142,0 2-1,3 34 1,-1-32-29,3 24 144,3 1 0,1-2 0,2 1 0,23 69 0,-14-58-87,-4 1-1,9 68 0,-14 119 622,-9-235-759,0 1-21,-1 0 0,0-1-1,0 1 1,-1 0 0,0-1 0,-1 1 0,0-1 0,-1 0 0,1 0 0,-2 0 0,1 0 0,-1-1 0,-1 0 0,1 0 0,-2 0 0,1-1 0,-1 1-1,0-2 1,0 1 0,-1-1 0,1 0 0,-2 0 0,1-1 0,0-1 0,-1 1 0,0-1 0,0 0 0,-1-1 0,1 0 0,0-1 0,-1 0 0,0 0-1,-18 0 1,15-2-145,0 0 0,0 0 0,0-2 0,0 1 0,0-2 0,0 0-1,1 0 1,-1-1 0,-15-7 0,22 7-164,0 1 0,0-1 0,0 0 0,0-1 0,1 0 1,-1 0-1,1 0 0,0 0 0,1-1 0,-1 1 0,1-1 0,0-1 0,1 1 0,-1 0 1,1-1-1,1 0 0,-1 1 0,-2-13 0,3 11-832,1 0-1,-1 0 1,1-1 0,1 1-1,-1 0 1,1 0 0,1-1 0,0 1-1,1-8 1,13-14-5820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038"/>
    </inkml:context>
    <inkml:brush xml:id="br0">
      <inkml:brushProperty name="width" value="0.05" units="cm"/>
      <inkml:brushProperty name="height" value="0.05" units="cm"/>
      <inkml:brushProperty name="color" value="#E71224"/>
    </inkml:brush>
  </inkml:definitions>
  <inkml:trace contextRef="#ctx0" brushRef="#br0">0 0 7603,'0'0'7665,"25"21"-6512,80 65-126,-96-78-688,0-1-1,1 0 1,0-1 0,19 9 0,-24-13-172,0-1 1,0 0-1,1 0 0,-1 0 1,0-1-1,0 0 1,6 0-1,-2 0 57,-8 0-223,0-1 0,-1 1 0,1 0 0,-1-1 0,1 1-1,-1-1 1,1 1 0,-1-1 0,1 1 0,-1-1-1,0 1 1,1-1 0,-1 1 0,0-1 0,1 1-1,-1-1 1,0 0 0,0 1 0,1-1 0,-1 1-1,0-1 1,0 0 0,0 1 0,0-1 0,0 0-1,0 1 1,0-1 0,0-1 0,0-25-14,-1 21 10,3-14-91,-1 15 44,-1-1 0,1 1 0,-1-1 0,0 1 0,0-1 0,0 1 0,-1-1 0,0 1 0,0-1 0,0 1 0,-1 0 0,-3-9 0,10 35 213,3-12-31,1 0-1,0 0 1,0 0 0,1-1-1,0-1 1,0 1 0,1-2-1,0 1 1,0-2 0,23 9 0,-33-16-508,0 0 1,-1 0-1,1 0 1,-1 0 0,1 0-1,-1 0 1,0 0-1,0-1 1,0 1 0,0 0-1,-1-3 1,1 2-203,1-2-491,-2 0 0,1 0 0,0 0 0,-1 0 0,0 0 0,-3-8 0,-7-9-4825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896"/>
    </inkml:context>
    <inkml:brush xml:id="br0">
      <inkml:brushProperty name="width" value="0.05" units="cm"/>
      <inkml:brushProperty name="height" value="0.05" units="cm"/>
      <inkml:brushProperty name="color" value="#E71224"/>
    </inkml:brush>
  </inkml:definitions>
  <inkml:trace contextRef="#ctx0" brushRef="#br0">1 73 4914,'0'0'5819,"11"-11"-5344,0-4-310,-6 9-80,-1 0 0,1 1 1,0 0-1,0-1 1,1 2-1,0-1 1,6-4-1,-11 9-46,-1 0 0,1 0 1,-1 0-1,1 0 0,-1 0 0,1 0 0,-1 0 0,1 0 0,-1 0 1,1 0-1,0 0 0,-1 0 0,1 0 0,-1 0 0,1 0 0,-1 1 0,1-1 1,-1 0-1,1 0 0,-1 1 0,1-1 0,-1 0 0,0 1 0,1-1 0,-1 1 1,1-1-1,-1 0 0,0 1 0,1-1 0,-1 1 0,0-1 0,0 1 1,1-1-1,-1 1 0,0-1 0,0 1 0,0-1 0,0 1 0,0-1 0,1 1 1,-1 0-1,0 0 0,9 35 109,-7-24 6,0-6 2,-1 0 0,1 1 1,0-1-1,1 0 0,0 0 0,0-1 0,0 1 1,1 0-1,-1-1 0,1 0 0,1 0 0,-1 0 1,1 0-1,-1-1 0,1 0 0,1 0 0,-1 0 1,1-1-1,-1 1 0,1-1 0,0-1 0,0 1 1,0-1-1,0 0 0,1 0 0,-1-1 1,0 0-1,1 0 0,-1-1 0,14 0 0,-16 1-212,0-1 1,0 0-1,-1 0 0,1-1 0,0 1 0,0-1 0,0 0 1,-1 0-1,1 0 0,0-1 0,-1 1 0,1-1 0,-1 0 1,1 0-1,3-3 0,-4 2-369,-1 0-1,0 0 1,0 0 0,0-1 0,0 1 0,0-1-1,-1 1 1,1-1 0,-1 0 0,0 1 0,0-1-1,0 0 1,-1 0 0,0 0 0,1-5-1,-1-10-3461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7.668"/>
    </inkml:context>
    <inkml:brush xml:id="br0">
      <inkml:brushProperty name="width" value="0.05" units="cm"/>
      <inkml:brushProperty name="height" value="0.05" units="cm"/>
      <inkml:brushProperty name="color" value="#5B2D90"/>
    </inkml:brush>
  </inkml:definitions>
  <inkml:trace contextRef="#ctx0" brushRef="#br0">5 226 7924,'0'0'4471,"10"22"-3246,56 118 2099,-62-121 748,-16-24-362,-18-27-2483,23 19-1227,1 0 0,0 0 0,1 0 0,1-1 0,0 0 0,1 0 0,0 0 0,1 0 0,0-1 0,1 1 0,1 0 0,1-1 0,2-18 0,-2 25-6,0 1-1,1 0 0,0-1 0,0 1 0,1 0 0,0 0 1,0 1-1,0-1 0,1 0 0,0 1 0,1 0 0,-1 0 1,1 0-1,0 1 0,0 0 0,1 0 0,0 0 1,0 0-1,0 1 0,0 0 0,1 0 0,-1 1 0,1 0 1,0 0-1,0 0 0,13-2 0,-11 3 6,0 0 1,1 0-1,-1 1 0,0 0 0,0 1 0,1 0 1,-1 1-1,0 0 0,10 2 0,-14-2 19,0 1 0,0 1 0,0-1 0,-1 0 0,1 1 0,-1 0-1,1 0 1,-1 1 0,0-1 0,0 1 0,-1 0 0,1 0 0,-1 0 0,0 0 0,0 1-1,5 8 1,2 10 145,0-1-1,-2 2 1,0-1-1,-2 1 1,-1 0-1,0 1 1,-2-1-1,-1 1 1,-1 29-1,-4-53-559,1 0 1,-1 0-1,0 0 0,0 0 1,0 0-1,0 0 0,0-1 1,0 1-1,0-1 0,-1 0 0,1 0 1,0 0-1,-3-1 0,3 1-327,-50 0-8472,24 0 1494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17.890"/>
    </inkml:context>
    <inkml:brush xml:id="br0">
      <inkml:brushProperty name="width" value="0.05" units="cm"/>
      <inkml:brushProperty name="height" value="0.05" units="cm"/>
      <inkml:brushProperty name="color" value="#5B2D90"/>
    </inkml:brush>
  </inkml:definitions>
  <inkml:trace contextRef="#ctx0" brushRef="#br0">0 0 12854,'0'0'13734,"158"0"-12261,-102 9-209,-4-2-607,-2-5-481,-2 1-96,-8-3-80,-5 0-176,-7 0-801,-3 0-1136,-5 0-1985,-7 0-4177</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2.591"/>
    </inkml:context>
    <inkml:brush xml:id="br0">
      <inkml:brushProperty name="width" value="0.05" units="cm"/>
      <inkml:brushProperty name="height" value="0.05" units="cm"/>
      <inkml:brushProperty name="color" value="#5B2D90"/>
    </inkml:brush>
  </inkml:definitions>
  <inkml:trace contextRef="#ctx0" brushRef="#br0">46 0 8612,'0'0'9714,"-7"0"-8660,-31 2 2758,38 0-3686,0-1 0,0 0 0,0 1-1,1-1 1,-1 0 0,0 1 0,1-1 0,-1 0 0,1 0 0,0 1-1,-1-1 1,1 0 0,0 0 0,0 0 0,-1 0 0,3 2 0,11 6 109,0-1 1,0 0-1,1-1 1,0 0-1,1-2 0,28 8 1,103 14 620,-133-25-807,136 9-316,-232-25-2179,34 3-608,-2 7-4399,38 5 3345,2 9-1327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3.107"/>
    </inkml:context>
    <inkml:brush xml:id="br0">
      <inkml:brushProperty name="width" value="0.05" units="cm"/>
      <inkml:brushProperty name="height" value="0.05" units="cm"/>
      <inkml:brushProperty name="color" value="#5B2D90"/>
    </inkml:brush>
  </inkml:definitions>
  <inkml:trace contextRef="#ctx0" brushRef="#br0">269 1 7764,'0'0'9316,"6"29"-7795,34 196 1234,-11-32-168,7 329-1,-36-509-2555,-1 0-1,0-1 0,-1 1 0,0 0 1,-1-1-1,0 0 0,-1 0 0,0 0 1,-9 18-1,10-25-11,-1 1 1,1-1-1,-1 0 0,0 0 1,0 0-1,-1-1 1,1 1-1,-1-1 0,0 0 1,0 0-1,-1-1 1,1 0-1,-1 1 0,1-2 1,-1 1-1,0-1 1,0 0-1,0 0 0,-1-1 1,-10 2-1,3-1 5,0-1 0,0-1 0,0 0 0,0-1-1,0-1 1,1 0 0,-1-1 0,-23-7 0,32 8-136,0 0 0,0-1 0,1 1 1,-1-1-1,1 0 0,-1 0 0,1 0 0,0-1 1,0 1-1,0-1 0,1 0 0,-1 0 0,1 0 1,0-1-1,0 1 0,1-1 0,-1 0 1,1 0-1,0 1 0,0-2 0,1 1 0,0 0 1,-1 0-1,2 0 0,-2-11 0,2 10-527,0 0 0,0 0 0,0 0 0,1 0 0,0 0 0,0 0 0,1 0 0,-1 0 0,1 1 0,1-1 0,-1 1 0,1-1 0,0 1 0,0 0 0,0 0 0,1 0 0,0 0 0,0 1 0,0 0 0,5-5 0,21-23-7191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3.773"/>
    </inkml:context>
    <inkml:brush xml:id="br0">
      <inkml:brushProperty name="width" value="0.05" units="cm"/>
      <inkml:brushProperty name="height" value="0.05" units="cm"/>
      <inkml:brushProperty name="color" value="#5B2D90"/>
    </inkml:brush>
  </inkml:definitions>
  <inkml:trace contextRef="#ctx0" brushRef="#br0">63 204 4306,'0'0'6691,"2"20"-4637,0 6-1459,9 144 4437,-10-153-4210,-2 18 1371,1-34-2104,0 0 0,-1-1-1,1 1 1,0 0 0,-1 0-1,1 0 1,-1 0 0,1-1-1,-1 1 1,1 0 0,-1-1-1,1 1 1,-1 0 0,0-1 0,1 1-1,-1-1 1,0 1 0,0-1-1,1 1 1,-1-1 0,0 1-1,0-1 1,0 0 0,0 1-1,0-1 1,0 0 0,1 0-1,-1 0 1,0 0 0,0 0 0,-2 0-1,2 0-72,0-1 1,0 1-1,0-1 0,0 0 0,0 1 1,0-1-1,0 0 0,0 0 0,0 0 0,0 0 1,0 0-1,0 0 0,1 0 0,-1 0 0,0 0 1,1 0-1,-1 0 0,1 0 0,-1 0 1,1 0-1,-1-2 0,-10-33-43,8 27 57,-4-23-17,1 0 0,1-1 0,2 0-1,1 0 1,5-57 0,-3 89-12,1-8-8,-1 1-1,2 0 1,-1 0 0,1 0 0,0 0 0,1 0 0,0 1 0,0-1 0,1 1-1,0-1 1,0 1 0,0 0 0,8-7 0,-8 9 0,0 0 0,0 1 0,1 0 1,0 0-1,0 0 0,0 1 0,0 0 0,0-1 0,1 2 1,-1-1-1,1 1 0,0 0 0,0 0 0,0 0 1,0 1-1,0 0 0,0 0 0,7 1 0,-4-1 20,0 1-1,0 1 0,0 0 1,0 0-1,0 1 0,-1 0 1,1 0-1,0 1 0,-1 1 1,0-1-1,0 1 0,0 0 1,0 1-1,0 0 0,-1 0 0,0 1 1,0 0-1,-1 0 0,1 0 1,8 13-1,10 12 251,-2 0 0,29 54 0,-44-71-355,-1 0 0,0 1 0,-2 0 0,1 0 0,-2 0 0,0 1 0,-1 0 0,-1 0 0,1 16 0,-3-31-56,0 0-1,-1 0 0,1 1 0,0-1 0,-1 0 0,1 0 0,-1 0 0,1 0 0,-1 1 1,1-1-1,-1 0 0,0 0 0,0 0 0,1 0 0,-1-1 0,0 1 0,0 0 1,0 0-1,0 0 0,0-1 0,0 1 0,0 0 0,0-1 0,-1 1 0,1-1 1,0 0-1,0 1 0,0-1 0,-2 1 0,-41 4-5173,37-4 4025,-30 1-5106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3.954"/>
    </inkml:context>
    <inkml:brush xml:id="br0">
      <inkml:brushProperty name="width" value="0.05" units="cm"/>
      <inkml:brushProperty name="height" value="0.05" units="cm"/>
      <inkml:brushProperty name="color" value="#5B2D90"/>
    </inkml:brush>
  </inkml:definitions>
  <inkml:trace contextRef="#ctx0" brushRef="#br0">1 3 5827,'0'0'18456,"128"0"-17399,-78 2-1,0-2-832,-2 0-160,0 0-64,-1 0-800,1 0-1681,0-4-3666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8.348"/>
    </inkml:context>
    <inkml:brush xml:id="br0">
      <inkml:brushProperty name="width" value="0.05" units="cm"/>
      <inkml:brushProperty name="height" value="0.05" units="cm"/>
      <inkml:brushProperty name="color" value="#5B2D90"/>
    </inkml:brush>
  </inkml:definitions>
  <inkml:trace contextRef="#ctx0" brushRef="#br0">4 12 6627,'0'0'10890,"-4"-1"-9462,31-1 4375,143-2-3915,53 0-709,-207 6-6034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8.780"/>
    </inkml:context>
    <inkml:brush xml:id="br0">
      <inkml:brushProperty name="width" value="0.05" units="cm"/>
      <inkml:brushProperty name="height" value="0.05" units="cm"/>
      <inkml:brushProperty name="color" value="#5B2D90"/>
    </inkml:brush>
  </inkml:definitions>
  <inkml:trace contextRef="#ctx0" brushRef="#br0">410 1 3714,'0'0'11672,"-1"21"-10282,0 4-1001,0-6-53,1 0 0,0 1-1,2-1 1,0 0 0,5 20-1,63 327 4314,-56-259-3534,2 157-1,-16-242-952,0 0 0,-2 0 0,-1 0 0,0 0 0,-10 33 0,9-45-114,0-1 0,0 1 0,-1-1 0,0 0 0,-1 0 0,0-1 0,0 1 0,-1-1 0,0-1 0,0 1 0,-1-1 0,0-1 0,0 1 0,-10 5 0,-1-2-29,1-2 0,-2 0 1,1 0-1,-1-2 0,-1-1 1,1 0-1,-1-2 0,1 0 1,-1-1-1,0-1 0,-33-3 1,48 2-96,0 0 1,0-1-1,0 0 0,0 0 1,0 0-1,1-1 1,-1 1-1,1-1 0,-1-1 1,1 1-1,0-1 1,0 0-1,-8-5 1,10 5-211,0 0 0,0-1 0,0 1 0,1-1 1,-1 1-1,1-1 0,0 0 0,0 0 0,0 0 1,0 0-1,1 0 0,-1 0 0,1 0 0,0-1 1,1 1-1,-1 0 0,1-1 0,0-6 1,0-22-3979,2-3-1696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9.482"/>
    </inkml:context>
    <inkml:brush xml:id="br0">
      <inkml:brushProperty name="width" value="0.05" units="cm"/>
      <inkml:brushProperty name="height" value="0.05" units="cm"/>
      <inkml:brushProperty name="color" value="#5B2D90"/>
    </inkml:brush>
  </inkml:definitions>
  <inkml:trace contextRef="#ctx0" brushRef="#br0">1 231 9604,'0'0'4336,"3"23"-2808,2 5-990,8 50 216,-2-14 3087,-24-153 1547,8 25-5446,4-113 0,1 173 55,0 0 0,0 1 0,1-1 0,-1 0 0,1 0-1,0 0 1,0 0 0,0 1 0,0-1 0,1 1 0,-1-1 0,1 1 0,0-1 0,0 1-1,1 0 1,-1 0 0,1 0 0,-1 0 0,1 0 0,0 1 0,0-1 0,0 1 0,0 0-1,0 0 1,1 0 0,-1 0 0,1 1 0,-1-1 0,1 1 0,0 0 0,0 0 0,-1 0-1,1 0 1,0 1 0,6-1 0,-5 1 21,0 0-1,-1 1 1,1-1-1,0 1 1,0 0-1,-1 0 1,1 0-1,0 1 1,-1-1 0,0 1-1,1 0 1,6 5-1,-2 0 43,-1 1 0,0 0 0,-1 0 0,11 15 0,-6-5 21,-1 1-1,-1 0 1,-1 0-1,-1 1 1,0 1-1,-2-1 0,0 1 1,-2 0-1,0 1 1,-1-1-1,-1 1 1,-2 27-1,0-48-214,0 0 0,0 1 0,0-1 0,-1 0-1,1 0 1,0 0 0,-1-1 0,1 1 0,-1 0-1,1 0 1,-1 0 0,1 0 0,-1 0 0,0 0 0,1-1-1,-1 1 1,0 0 0,0-1 0,1 1 0,-1 0 0,0-1-1,0 1 1,0-1 0,0 1 0,0-1 0,0 0 0,0 1-1,0-1 1,0 0 0,0 0 0,0 1 0,-1-1 0,-41 1-7833,31-1 3810,-10 0-4034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1:29.704"/>
    </inkml:context>
    <inkml:brush xml:id="br0">
      <inkml:brushProperty name="width" value="0.05" units="cm"/>
      <inkml:brushProperty name="height" value="0.05" units="cm"/>
      <inkml:brushProperty name="color" value="#5B2D90"/>
    </inkml:brush>
  </inkml:definitions>
  <inkml:trace contextRef="#ctx0" brushRef="#br0">1 21 11141,'0'0'13718,"123"-9"-12773,-86 9-337,1 0-240,0 0-336,-6-2-32,-4 0-80,-5-3-784,-6 3-1169,-9 2-1729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8.580"/>
    </inkml:context>
    <inkml:brush xml:id="br0">
      <inkml:brushProperty name="width" value="0.05" units="cm"/>
      <inkml:brushProperty name="height" value="0.05" units="cm"/>
      <inkml:brushProperty name="color" value="#E71224"/>
    </inkml:brush>
  </inkml:definitions>
  <inkml:trace contextRef="#ctx0" brushRef="#br0">0 174 5090,'0'0'7831,"16"13"-6791,-10-8-980,10 8 480,-1 0-1,2-1 1,0-1-1,0 0 1,1-2-1,33 14 0,-39-20-355,0 0-1,0-1 0,0-1 0,1 0 0,-1 0 1,0-1-1,0-1 0,20-3 0,-29 3-181,0-1 0,0 1 0,0-1-1,0 0 1,0 0 0,-1 0 0,1 0 0,-1 0-1,1-1 1,-1 1 0,0-1 0,0 0 0,0 1-1,0-1 1,-1 0 0,1 0 0,-1 0 0,0 0-1,1 0 1,-2-1 0,1 1 0,0 0 0,0-5-1,2-10-359,-1-1 0,0-33-1,-2 51 316,0-6-112,-1 0 1,0 0-1,0 0 0,0 0 1,-1 0-1,0 0 0,-4-11 0,4 15 118,1 0 0,-1 0 0,1 0 0,-1 1 0,0-1 0,0 0 0,0 1 0,0-1 0,-1 1-1,1 0 1,-1 0 0,1 0 0,-1 0 0,0 0 0,0 1 0,0-1 0,0 1 0,0-1 0,-5 0 0,8 2 43,0 0 1,-1 0-1,1 0 1,-1 0 0,1 0-1,0 1 1,-1-1 0,1 0-1,-1 0 1,1 0 0,0 0-1,-1 1 1,1-1 0,0 0-1,-1 0 1,1 1 0,0-1-1,-1 0 1,1 1 0,0-1-1,0 0 1,-1 1 0,1-1-1,0 0 1,0 1-1,0-1 1,-1 1 0,1-1-1,0 0 1,0 1 0,0-1-1,0 1 1,0-1 0,0 1-1,0-1 1,0 0 0,0 1-1,0-1 1,0 1 0,0-1-1,0 1 1,0-1 0,0 0-1,1 1 1,-1-1 0,0 1-1,0-1 1,0 0-1,1 1 1,-1-1 0,1 1-1,8 22 315,-3-17-184,-1 0-1,1-1 1,0 0-1,0 0 1,0 0-1,1-1 1,-1 0-1,1 0 1,0-1-1,0 0 1,1 0-1,-1 0 0,1-1 1,-1 0-1,1-1 1,0 0-1,-1 0 1,1-1-1,12 0 1,-19 0-164,0-1 1,0 1-1,0-1 1,0 0-1,0 1 1,0-1 0,0 0-1,0 0 1,-1 0-1,1 1 1,0-1-1,0 0 1,-1 0-1,1 0 1,-1 0 0,1 0-1,-1 0 1,1 0-1,-1 0 1,0-1-1,1 1 1,-1 0-1,0-2 1,5-34-2030,-4 27 838,0-28-5049,-1 20 2338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3:30.143"/>
    </inkml:context>
    <inkml:brush xml:id="br0">
      <inkml:brushProperty name="width" value="0.05" units="cm"/>
      <inkml:brushProperty name="height" value="0.05" units="cm"/>
      <inkml:brushProperty name="color" value="#5B2D90"/>
    </inkml:brush>
  </inkml:definitions>
  <inkml:trace contextRef="#ctx0" brushRef="#br0">1 0 64,'0'0'680,"0"20"1665,0-18-3028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3:32.308"/>
    </inkml:context>
    <inkml:brush xml:id="br0">
      <inkml:brushProperty name="width" value="0.05" units="cm"/>
      <inkml:brushProperty name="height" value="0.05" units="cm"/>
      <inkml:brushProperty name="color" value="#5B2D90"/>
    </inkml:brush>
  </inkml:definitions>
  <inkml:trace contextRef="#ctx0" brushRef="#br0">18 1 64,'0'0'2537,"-10"3"3424,7-2-6597,3 17 564,0-18 35,-2 34-593,0-18 460,3-7-113,-1-9 185,0 1 1,0 0-1,0 0 0,0 0 1,0 0-1,0-1 0,1 1 1,-1 0-1,0 0 1,0 0-1,1 0 0,-1-1 1,0 1-1,1 0 1,-1 0-1,1-1 0,-1 1 1,1 0-1,-1-1 0,1 1 1,-1 0-1,1-1 1,0 1-1,-1-1 0,1 1 1,0-1-1,0 1 0,9 6-2259,-5-2 714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3:30.143"/>
    </inkml:context>
    <inkml:brush xml:id="br0">
      <inkml:brushProperty name="width" value="0.05" units="cm"/>
      <inkml:brushProperty name="height" value="0.05" units="cm"/>
      <inkml:brushProperty name="color" value="#5B2D90"/>
    </inkml:brush>
  </inkml:definitions>
  <inkml:trace contextRef="#ctx0" brushRef="#br0">1 0 64,'0'0'680,"0"20"1665,0-18-3028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3:32.308"/>
    </inkml:context>
    <inkml:brush xml:id="br0">
      <inkml:brushProperty name="width" value="0.05" units="cm"/>
      <inkml:brushProperty name="height" value="0.05" units="cm"/>
      <inkml:brushProperty name="color" value="#5B2D90"/>
    </inkml:brush>
  </inkml:definitions>
  <inkml:trace contextRef="#ctx0" brushRef="#br0">18 1 64,'0'0'2537,"-10"3"3424,7-2-6597,3 17 564,0-18 35,-2 34-593,0-18 460,3-7-113,-1-9 185,0 1 1,0 0-1,0 0 0,0 0 1,0 0-1,0-1 0,1 1 1,-1 0-1,0 0 1,0 0-1,1 0 0,-1-1 1,0 1-1,1 0 1,-1 0-1,1-1 0,-1 1 1,1 0-1,-1-1 0,1 1 1,-1 0-1,1-1 1,0 1-1,-1-1 0,1 1 1,0-1-1,0 1 0,9 6-2259,-5-2 714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3:30.143"/>
    </inkml:context>
    <inkml:brush xml:id="br0">
      <inkml:brushProperty name="width" value="0.05" units="cm"/>
      <inkml:brushProperty name="height" value="0.05" units="cm"/>
      <inkml:brushProperty name="color" value="#5B2D90"/>
    </inkml:brush>
  </inkml:definitions>
  <inkml:trace contextRef="#ctx0" brushRef="#br0">1 0 64,'0'0'680,"0"20"1665,0-18-3028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3:32.308"/>
    </inkml:context>
    <inkml:brush xml:id="br0">
      <inkml:brushProperty name="width" value="0.05" units="cm"/>
      <inkml:brushProperty name="height" value="0.05" units="cm"/>
      <inkml:brushProperty name="color" value="#5B2D90"/>
    </inkml:brush>
  </inkml:definitions>
  <inkml:trace contextRef="#ctx0" brushRef="#br0">18 1 64,'0'0'2537,"-10"3"3424,7-2-6597,3 17 564,0-18 35,-2 34-593,0-18 460,3-7-113,-1-9 185,0 1 1,0 0-1,0 0 0,0 0 1,0 0-1,0-1 0,1 1 1,-1 0-1,0 0 1,0 0-1,1 0 0,-1-1 1,0 1-1,1 0 1,-1 0-1,1-1 0,-1 1 1,1 0-1,-1-1 0,1 1 1,-1 0-1,1-1 1,0 1-1,-1-1 0,1 1 1,0-1-1,0 1 0,9 6-2259,-5-2 714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3.226"/>
    </inkml:context>
    <inkml:brush xml:id="br0">
      <inkml:brushProperty name="width" value="0.05" units="cm"/>
      <inkml:brushProperty name="height" value="0.05" units="cm"/>
      <inkml:brushProperty name="color" value="#5B2D90"/>
    </inkml:brush>
  </inkml:definitions>
  <inkml:trace contextRef="#ctx0" brushRef="#br0">85 16 5587,'0'0'8769,"-4"-2"-7561,0-2-2135,-16-6 7804,20 10-6702,-1 0-1,1 0 1,-1 0-1,1 0 1,-1 0-1,1 0 0,-1 0 1,1 0-1,-1 1 1,1-1-1,-1 0 0,1 0 1,0 0-1,-1 0 1,1 1-1,-1-1 1,1 0-1,0 0 0,-1 1 1,1-1-1,0 0 1,-1 1-1,1-1 1,0 0-1,-1 1 0,1-1 1,0 1-1,0-1 1,-1 0-1,1 1 0,0-1 1,0 1-1,0-1 1,0 1-1,0-1 1,0 1-1,0-1 0,-1 1 1,1-1-1,1 0 1,-1 1-1,0-1 1,0 1-1,0-1 0,0 1 1,0 0-1,11 837 2201,-10-816-2366,6 85 17,-5-95-11,0 0 0,0 0 0,1-1 0,1 1 1,0 0-1,8 14 0,-16-57-47,-19-46 28,4 0 0,3-2-1,3 0 1,-4-143 0,16 155 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3.527"/>
    </inkml:context>
    <inkml:brush xml:id="br0">
      <inkml:brushProperty name="width" value="0.05" units="cm"/>
      <inkml:brushProperty name="height" value="0.05" units="cm"/>
      <inkml:brushProperty name="color" value="#5B2D90"/>
    </inkml:brush>
  </inkml:definitions>
  <inkml:trace contextRef="#ctx0" brushRef="#br0">3 62 31086,'-3'-23'-256,"3"5"32,0 7 176,0 4 0,0 5 16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5.181"/>
    </inkml:context>
    <inkml:brush xml:id="br0">
      <inkml:brushProperty name="width" value="0.05" units="cm"/>
      <inkml:brushProperty name="height" value="0.05" units="cm"/>
      <inkml:brushProperty name="color" value="#5B2D90"/>
    </inkml:brush>
  </inkml:definitions>
  <inkml:trace contextRef="#ctx0" brushRef="#br0">14 301 7684,'0'0'6880,"-12"-26"289,11 20-7010,0-1 0,1 0 1,0 1-1,1-1 1,-1 0-1,1 0 0,0 1 1,1-1-1,0 1 1,0-1-1,0 1 1,1 0-1,0 0 0,0 0 1,0 0-1,1 0 1,0 1-1,0 0 0,8-8 1,3-1-7,2 0 0,0 1 0,1 1 0,0 1 0,1 0 0,0 1 0,0 1 0,1 1 0,25-6 1,-14 6-37,0 1 0,1 2 1,-1 1-1,1 2 1,50 2-1,-74 1-102,-1 1-1,1 0 0,-1 0 1,0 1-1,1 0 0,-1 0 1,-1 0-1,1 1 0,10 8 1,54 45 82,-65-52-84,-1 1 1,-1-1-1,1 1 1,-1 0-1,0 1 1,0-1-1,-1 1 1,1-1-1,-2 1 1,1 0-1,-1 0 1,0 0-1,0 1 1,0 7-1,1 12 222,-2-1-1,-3 43 1,1-54-117,0-5-78,0-1 0,-1 0 0,-1 0 1,1 0-1,-1 0 0,-1-1 0,0 1 0,0-1 0,0 0 1,-1 0-1,-1 0 0,1 0 0,-1-1 0,0 0 0,-1 0 1,0-1-1,0 0 0,0 0 0,-1-1 0,1 1 0,-13 5 0,-18 8 21,0-2 0,-1-1 0,-58 16 0,72-25-91,2 0-33,1-1 1,-2-1 0,1-1 0,-1-1-1,-28-1 1,51-3 44,0 0 0,1 0 0,-1 0 0,0-1 0,0 1 0,0 0 1,1-1-1,-1 1 0,1 0 0,-1-1 0,1 1 0,-1-1 0,1 1 0,0-1 0,0 1 0,0 0 0,0-1 0,0 1 0,0-4 0,3-33-90,-2 37 107,1-1-1,-1 0 0,1 0 1,0 1-1,-1-1 0,1 1 1,0-1-1,0 1 1,0 0-1,0 0 0,0 0 1,0 0-1,0 0 1,0 0-1,0 0 0,1 1 1,-1-1-1,0 1 1,0-1-1,1 1 0,1 0 1,58 0-33,-48 1 31,-4 0 17,0 1 0,0 0 0,0 1 0,-1 0 0,1 0 0,-1 1 0,0 0 0,0 1 0,0 0 0,0 0 0,-1 1 0,0 0 0,0 0 0,6 8 0,11 11 85,-2 0 0,35 50 0,-30-33 233,24 54 0,-32-57 58,2-1-1,27 37 1,-47-72-450,1 0 1,-1-1 0,1 1-1,-1-1 1,1 0-1,0 0 1,0 0 0,0 0-1,0 0 1,0 0-1,0-1 1,0 1 0,1-1-1,-1 0 1,0 0-1,7 0 1,35-1-6140,-25-4 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7.485"/>
    </inkml:context>
    <inkml:brush xml:id="br0">
      <inkml:brushProperty name="width" value="0.05" units="cm"/>
      <inkml:brushProperty name="height" value="0.05" units="cm"/>
      <inkml:brushProperty name="color" value="#5B2D90"/>
    </inkml:brush>
  </inkml:definitions>
  <inkml:trace contextRef="#ctx0" brushRef="#br0">48 571 8292,'0'0'9564,"-7"9"-8326,-3 1-740,-21 34 2899,50-62 407,30-12-3094,-5 3-286,490-402 3162,-456 363-3039,-53 44-348,26-19 32,-51 41-403,1 0 1,-1 0 0,0 0-1,0 0 1,1 0 0,-1 0-1,0 0 1,0 0 0,1 0-1,-1 1 1,0-1 0,0 0-1,1 0 1,-1 0 0,0 0-1,0 0 1,0 1 0,1-1 0,-1 0-1,0 0 1,0 0 0,0 1-1,0-1 1,1 0 0,-1 0-1,0 1 1,0-1 0,0 0-1,0 0 1,0 1 0,0-1-1,0 0 1,0 1 0,0-1-1,0 0 1,0 0 0,0 1-1,0-1 1,0 0 0,0 0 0,0 1-1,0-1 1,0 0 0,0 0-1,0 1 1,0-1 0,-1 0-1,1 0 1,0 1 0,0-1-1,0 0 1,0 0 0,-1 1-1,-3 16-5439,-1-1-3196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043"/>
    </inkml:context>
    <inkml:brush xml:id="br0">
      <inkml:brushProperty name="width" value="0.05" units="cm"/>
      <inkml:brushProperty name="height" value="0.05" units="cm"/>
      <inkml:brushProperty name="color" value="#E71224"/>
    </inkml:brush>
  </inkml:definitions>
  <inkml:trace contextRef="#ctx0" brushRef="#br0">1 72 5619,'0'0'7438,"15"12"-6457,50 34-135,-61-43-663,-1 0 0,1 0 0,0 0 0,0-1-1,0 1 1,1-1 0,-1 0 0,1-1 0,-1 1 0,1-1 0,-1 0 0,1 0-1,0 0 1,0-1 0,-1 1 0,8-2 0,-1 1 22,-9-3-203,-1 0 0,1-1 0,-1 1 0,0-1 0,-1 1 0,1-1 0,-1 1 0,1-1 0,-1 1 0,0-1 0,-1-3 0,2-6-145,-2-29-502,1 41 603,-1-1 1,1 0-1,0 1 1,-1-1 0,1 1-1,-1-1 1,1 1 0,-1-1-1,0 1 1,0-1 0,0 1-1,0-1 1,0 1-1,0 0 1,0 0 0,0-1-1,0 1 1,0 0 0,-1 0-1,-2-1 1,29 17 582,-21-12-484,0 0 0,0 0-1,1 0 1,-1-1 0,0 0-1,1 0 1,-1 0 0,1 0-1,0-1 1,0 1 0,0-1-1,7 0 1,-11-4-672,0-1 1,0 1 0,0-1-1,0 0 1,-1 1 0,1-1-1,-1 1 1,0-1-1,0 0 1,0 1 0,-1-6-1,1 3-2070,0-10-4652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9.226"/>
    </inkml:context>
    <inkml:brush xml:id="br0">
      <inkml:brushProperty name="width" value="0.05" units="cm"/>
      <inkml:brushProperty name="height" value="0.05" units="cm"/>
      <inkml:brushProperty name="color" value="#5B2D90"/>
    </inkml:brush>
  </inkml:definitions>
  <inkml:trace contextRef="#ctx0" brushRef="#br0">10 218 5587,'0'0'7531,"-1"-5"-6317,0-22 917,-5 11 7639,6 32-8516,-2 181 1034,9 300-539,-6-490-1744,3 31 2,-4-37-6,0 1 0,0-1 0,0 0-1,1 1 1,-1-1 0,0 0 0,1 1 0,-1-1-1,1 0 1,0 0 0,-1 1 0,1-1 0,0 0 0,0 0-1,0 0 1,0 0 0,0 0 0,0 0 0,0 0-1,2 1 1,-1-2-9,-1 0-51,-1-37-1950,1-187-434,-3-241 1792,-12 315 1494,17 160-278,172 226 1324,23 63-1024,-184-277-823,-6-9-24,1 1 1,0-1-1,1-1 0,1 1 0,16 14 1,-27-26-20,1-1 0,-1 0-1,0 1 1,1-1 0,-1 0 0,0 0 0,1 1 0,-1-1 0,1 0 0,-1 0 0,0 1 0,1-1 0,-1 0 0,1 0-1,-1 0 1,1 0 0,-1 0 0,1 0 0,-1 0 0,1 0 0,-1 0 0,0 0 0,1 0 0,-1 0 0,1 0 0,-1 0 0,1 0-1,-1 0 1,1-1 0,-1 1 0,0 0 0,1 0 0,-1 0 0,1-1 0,-1 1 0,0 0 0,1-1 0,-1 1 0,0 0-1,1-1 1,-1 1 0,7-20-16,-5 14 18,28-119 43,24-212-1,-34 190 17,-12 49 47,-8 98-150,0 27-4367,0 53-4010,0-29 473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9.873"/>
    </inkml:context>
    <inkml:brush xml:id="br0">
      <inkml:brushProperty name="width" value="0.05" units="cm"/>
      <inkml:brushProperty name="height" value="0.05" units="cm"/>
      <inkml:brushProperty name="color" value="#5B2D90"/>
    </inkml:brush>
  </inkml:definitions>
  <inkml:trace contextRef="#ctx0" brushRef="#br0">57 50 10789,'0'0'9444,"-12"1"-7720,-33 2-316,50-1 1704,37 8-2174,21-7-152,0-2 0,0-3 0,1-3 0,108-23 0,-112 15-469,79-5 0,-54 14-3696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00.274"/>
    </inkml:context>
    <inkml:brush xml:id="br0">
      <inkml:brushProperty name="width" value="0.05" units="cm"/>
      <inkml:brushProperty name="height" value="0.05" units="cm"/>
      <inkml:brushProperty name="color" value="#5B2D90"/>
    </inkml:brush>
  </inkml:definitions>
  <inkml:trace contextRef="#ctx0" brushRef="#br0">1 155 12070,'0'0'9689,"26"-6"-7896,7-3-1236,14-2 612,59-7 0,171-33 2806,61-7-2953,-325 57-1460,-9 2-1931,-3 14-10101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01.847"/>
    </inkml:context>
    <inkml:brush xml:id="br0">
      <inkml:brushProperty name="width" value="0.05" units="cm"/>
      <inkml:brushProperty name="height" value="0.05" units="cm"/>
      <inkml:brushProperty name="color" value="#5B2D90"/>
    </inkml:brush>
  </inkml:definitions>
  <inkml:trace contextRef="#ctx0" brushRef="#br0">1 64 6659,'0'0'6998,"0"-5"-6171,0-23 7425,0 43-6852,32 427 3840,-22-352-4792,-9-80-432,5 20 56,-6-29-74,1 0 0,-1 0 0,1 0 0,-1-1 0,1 1 0,0 0 0,0 0 0,-1-1-1,1 1 1,0 0 0,0-1 0,0 1 0,-1-1 0,1 1 0,0-1 0,0 1 0,0-1 0,0 0 0,0 1 0,0-1 0,0 0 0,0 0 0,0 0 0,0 0-1,0 0 1,1 0 0,4-30-238,2-51 150,-4 1-1,-7-104 0,-1 143 59,-15-63-1,0-6 26,26 126-15,1-1 0,0 1 0,20 26 0,2 3 62,10 21 15,3-3 0,2-1 0,4-3 1,2-1-1,114 98 0,-165-155-56,1-1 0,0 1 0,0 0 0,-1 0 0,1-1 0,0 1 0,0 0 0,0-1 0,0 1 1,0-1-1,0 1 0,0-1 0,0 1 0,0-1 0,0 0 0,0 0 0,0 1 0,0-1 0,0 0 0,0 0 0,0 0 0,0 0 0,0 0 0,0 0 1,0 0-1,0-1 0,0 1 0,1 0 0,-1-1 0,0 1 0,0 0 0,-1-1 0,1 1 0,0-1 0,0 0 0,0 1 0,0-1 0,0 0 0,-1 1 1,1-1-1,0 0 0,0 0 0,-1 0 0,1 0 0,-1 0 0,1 0 0,0-1 0,2-6-24,0-1 0,0 1 0,0-1 0,1-16 0,0 6 64,12-65-28,-3-1 1,-4 0-1,-2-118 0,-10 197-2457,-3 14-659,-5 17-1591,3 15-2729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02.578"/>
    </inkml:context>
    <inkml:brush xml:id="br0">
      <inkml:brushProperty name="width" value="0.05" units="cm"/>
      <inkml:brushProperty name="height" value="0.05" units="cm"/>
      <inkml:brushProperty name="color" value="#5B2D90"/>
    </inkml:brush>
  </inkml:definitions>
  <inkml:trace contextRef="#ctx0" brushRef="#br0">1 1 13942,'0'0'7484,"16"23"-6132,143 175 2117,-102-138-2141,-15-18-408,-2 2 1,-2 2-1,59 91 1,-86-120-1118,2 5-93,-10-3-9609,-3-9 3210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03.663"/>
    </inkml:context>
    <inkml:brush xml:id="br0">
      <inkml:brushProperty name="width" value="0.05" units="cm"/>
      <inkml:brushProperty name="height" value="0.05" units="cm"/>
      <inkml:brushProperty name="color" value="#5B2D90"/>
    </inkml:brush>
  </inkml:definitions>
  <inkml:trace contextRef="#ctx0" brushRef="#br0">5 247 8196,'0'0'4807,"-1"27"-3241,0 2-1083,-1 22 1180,2 1 0,7 52 0,14-7 556,-14-67-961,0-1 0,-2 1 0,2 42 1172,-8-111-2294,-15-57-130,9 63 2,-4-63-1,11 84-6,-2-40-5,2 0 0,11-81 0,-9 118 10,1 0 0,1 0 0,0 0 0,2 0 1,-1 1-1,2-1 0,0 2 0,0-1 0,1 1 0,1 0 0,0 1 1,1-1-1,13-11 0,-16 19 29,0-1 0,0 1 0,1 0 0,0 1 0,0 0 0,1 0 1,-1 1-1,1 0 0,-1 1 0,1-1 0,0 2 0,0-1 0,0 1 0,0 1 0,0-1 1,0 2-1,0-1 0,0 1 0,0 0 0,0 1 0,10 3 0,-13-3 7,1 0-1,-1 0 0,1 0 1,-1 1-1,0 0 0,0 0 1,0 1-1,-1-1 0,1 1 1,-1 1-1,0-1 0,0 1 1,-1 0-1,1 0 0,-1 0 1,0 0-1,0 1 1,-1 0-1,1-1 0,-1 2 1,-1-1-1,1 0 0,-1 0 1,0 1-1,0-1 0,-1 1 1,0 0-1,0 9 0,-1-7-28,-1 0-1,0 0 1,-1 0-1,0 0 0,0-1 1,-1 1-1,0-1 1,-1 0-1,1 0 0,-2 0 1,1 0-1,-1-1 1,0 1-1,-1-1 0,0 0 1,0-1-1,-8 8 1,6-7-62,-1-1-1,1 1 1,-1-2 0,0 1 0,0-1 0,-1 0 0,1-1 0,-1 0 0,0-1 0,0 0 0,0-1 0,-1 0 0,1 0 0,-15 0 0,37 3 104,0 1 0,0 1 0,0 0 0,-1 0 0,19 16 0,-1-1 360,-1 2 1,25 27 0,-38-33-146,0 0 0,13 23 0,-23-34-253,-1 0 0,-1 0 0,0 0 0,0 0 0,0 1 0,-1-1 0,0 1 0,0 0 1,-1 0-1,1 9 0,-2-16-305,-23 1-16579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09.955"/>
    </inkml:context>
    <inkml:brush xml:id="br0">
      <inkml:brushProperty name="width" value="0.05" units="cm"/>
      <inkml:brushProperty name="height" value="0.05" units="cm"/>
      <inkml:brushProperty name="color" value="#5B2D90"/>
    </inkml:brush>
  </inkml:definitions>
  <inkml:trace contextRef="#ctx0" brushRef="#br0">1 678 10101,'-1'0'14809,"7"-7"-14225,58-75 1676,96-164 0,-114 171-1729,-28 46-344,3-2 47,-1-2 1,-2 0 0,-1-1 0,20-61-1,-38 82 994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1.021"/>
    </inkml:context>
    <inkml:brush xml:id="br0">
      <inkml:brushProperty name="width" value="0.05" units="cm"/>
      <inkml:brushProperty name="height" value="0.05" units="cm"/>
      <inkml:brushProperty name="color" value="#5B2D90"/>
    </inkml:brush>
  </inkml:definitions>
  <inkml:trace contextRef="#ctx0" brushRef="#br0">11 1 8436,'0'0'11469,"0"0"-11370,-1 0 0,1 0 0,-1 0 0,1 0 0,-1 1 0,1-1 0,-1 0 0,1 0 0,-1 0 0,1 1 0,-1-1 0,1 0 0,0 1 0,-1-1 0,1 1 0,-1-1 0,1 0 0,0 1 0,-1-1 0,1 1 0,0-1 0,0 1 0,0-1 0,-1 1 0,1-1 0,0 1 0,0-1 0,0 2 0,0 0 26,0 0 0,1 0 0,0 0 0,-1 0 0,1 0 0,0 0 0,0 0 0,0-1 0,0 1 0,0 0 0,0 0 0,1-1 0,-1 1 0,1-1 0,1 3 0,33 27 1005,-21-18-613,68 64 1217,-4 4 0,94 124 0,-166-194-1616,-1 0-1,0 0 1,-1 1-1,0 0 1,0 0-1,-2 1 1,4 15-1,5 17 85,3-23-9259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8.454"/>
    </inkml:context>
    <inkml:brush xml:id="br0">
      <inkml:brushProperty name="width" value="0.05" units="cm"/>
      <inkml:brushProperty name="height" value="0.05" units="cm"/>
      <inkml:brushProperty name="color" value="#5B2D90"/>
    </inkml:brush>
  </inkml:definitions>
  <inkml:trace contextRef="#ctx0" brushRef="#br0">69 107 992,'0'0'13118,"0"-1"-13051,-1 1 0,1 0 0,0 0-1,0 0 1,0-1 0,0 1 0,0 0 0,0 0-1,0 0 1,0 0 0,0-1 0,0 1-1,0 0 1,-1 0 0,1 0 0,0 0-1,0 0 1,0-1 0,0 1 0,0 0-1,-1 0 1,1 0 0,0 0 0,0 0-1,0 0 1,0 0 0,-1 0 0,1 0-1,0 0 1,0 0 0,0-1 0,-1 1 0,1 0-1,0 0 1,0 0 0,0 0 0,-1 0-1,1 1 1,0-1 0,0 0 0,0 0-1,-1 0 1,0 7 279,-1 0-1,2 1 1,-1-1-1,1 0 1,0 1 0,0-1-1,2 8 1,-1 11 525,-1 348 4844,0-374-5683,0-24-107,-3-49 6,-3-1 0,-20-91-1,18 125 44,2 16 22,2 0 0,-3-46 1,7 70 22,2 8-17,45 70 153,-6-12 72,-4-1-64,3-1 0,3-2 1,3-2-1,79 81 0,-125-140-153,1 0 1,-1 0-1,1 0 1,0-1-1,-1 1 0,1 0 1,0-1-1,0 1 0,-1 0 1,1-1-1,0 1 0,0-1 1,0 1-1,0-1 0,0 1 1,0-1-1,0 0 0,0 1 1,0-1-1,0 0 0,0 0 1,0 0-1,0 0 0,0 0 1,0 0-1,0 0 0,0 0 1,0 0-1,0 0 1,0 0-1,0-1 0,0 1 1,0-1-1,0 1 0,0 0 1,0-1-1,-1 1 0,2-2 1,2-2 80,-1 0 0,0 0 0,-1-1 0,1 1 0,-1-1 0,3-8 0,1-1-83,21-46 304,-3-1 1,-3-1-1,-3-1 1,-2 0 0,11-102-1,-27 156-324,2-5-51,-1-1 0,0 0 0,-3-23 0,2 38-52,0-1 0,-1 1 0,1-1 0,-1 1 0,1-1 0,0 1 0,-1-1 0,1 1 0,-1 0 0,1-1 0,-1 1 0,1 0 0,-1-1 0,1 1 0,-1 0 0,1 0 0,-1-1 0,0 1 0,1 0 0,-1 0 0,1 0 0,-1 0 0,0 0 0,1 0 0,-2 0 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9.055"/>
    </inkml:context>
    <inkml:brush xml:id="br0">
      <inkml:brushProperty name="width" value="0.05" units="cm"/>
      <inkml:brushProperty name="height" value="0.05" units="cm"/>
      <inkml:brushProperty name="color" value="#5B2D90"/>
    </inkml:brush>
  </inkml:definitions>
  <inkml:trace contextRef="#ctx0" brushRef="#br0">0 482 4946,'0'0'15309,"10"-7"-13759,52-43 617,-3-2 0,74-85 1,-67 66-1093,105-88 0,-168 156-1514,0 1 2334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512"/>
    </inkml:context>
    <inkml:brush xml:id="br0">
      <inkml:brushProperty name="width" value="0.05" units="cm"/>
      <inkml:brushProperty name="height" value="0.05" units="cm"/>
      <inkml:brushProperty name="color" value="#E71224"/>
    </inkml:brush>
  </inkml:definitions>
  <inkml:trace contextRef="#ctx0" brushRef="#br0">9 112 6467,'0'0'8406,"6"8"-7264,21 27 2562,-30-44-3281,-6-11-713,5 15 239,1 1 0,0-1 0,0 0 0,0 0 0,1 0 0,0 0 0,0-1 0,0 1 0,0 0 0,1-1 0,0 0 0,0 1 0,1-1 0,-1 1 0,1-1 0,1 0 0,-1 1 0,2-8 0,-1 12 26,0-1 1,0 1-1,1 0 0,-1 0 0,0 0 0,1 0 0,-1 0 0,1 0 1,-1 0-1,1 0 0,0 1 0,-1-1 0,1 1 0,0-1 0,-1 1 1,4-1-1,-4 1 8,1-1 0,-1 1 1,0 0-1,0-1 0,0 1 0,1 0 1,-1 0-1,0 0 0,0 0 1,1 0-1,-1 0 0,0 0 0,0 0 1,1 1-1,-1-1 0,0 0 1,0 1-1,0-1 0,0 1 0,0-1 1,1 1-1,-1 0 0,0-1 1,1 2-1,8 45-4,-9-39 211,0 0 0,1-1-1,0 1 1,0 0 0,5 12 0,-5-18-118,-1 0 1,0 0-1,0-1 0,1 1 1,-1 0-1,1 0 1,-1-1-1,1 1 0,0-1 1,0 0-1,0 1 0,0-1 1,0 0-1,0 0 0,0 0 1,0 0-1,0-1 0,0 1 1,0-1-1,0 1 0,1-1 1,-1 0-1,0 1 0,4-2 1,0 1-101,-1 0 1,0-1 0,0 0-1,0 0 1,0-1-1,0 1 1,0-1 0,-1 0-1,1-1 1,-1 1 0,1-1-1,-1 0 1,0 0 0,0 0-1,0 0 1,0-1 0,0 0-1,5-7 1,2 0-1126,-3 3-1891,-1 6-1940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9.970"/>
    </inkml:context>
    <inkml:brush xml:id="br0">
      <inkml:brushProperty name="width" value="0.05" units="cm"/>
      <inkml:brushProperty name="height" value="0.05" units="cm"/>
      <inkml:brushProperty name="color" value="#5B2D90"/>
    </inkml:brush>
  </inkml:definitions>
  <inkml:trace contextRef="#ctx0" brushRef="#br0">49 349 11461,'0'0'1590,"-5"22"-792,2-6-587,-9 33 1745,-7 75-1,18-57-120,2-45-834,-1 0-1,-4 23 1,2-98 2989,0-30-4034,2 75 93,-1-57 446,3-1 0,14-83 0,-13 130-408,1 1 0,1 0 1,0 0-1,2 1 1,0 0-1,0 0 1,2 0-1,0 1 1,1 0-1,0 1 1,2 0-1,-1 1 1,16-14-1,-21 23-71,1 0 1,-1 0-1,1 0 0,0 1 0,1 1 0,-1-1 0,0 1 1,1 0-1,0 1 0,0 0 0,0 0 0,0 0 0,0 1 1,0 0-1,0 1 0,0 0 0,12 1 0,-15 0-6,-1 0 1,1 0-1,0 0 0,-1 1 0,1-1 1,-1 1-1,0 0 0,1 0 0,-1 1 1,0-1-1,0 1 0,0 0 0,-1 0 0,1 0 1,-1 1-1,0-1 0,0 1 0,0 0 1,0-1-1,0 1 0,-1 1 0,0-1 1,0 0-1,0 1 0,0-1 0,-1 1 1,0-1-1,0 1 0,0 0 0,0 7 0,0 0 8,0 0 0,-1 0 0,-1 0-1,0 0 1,-1-1 0,0 1-1,-1 0 1,0-1 0,0 0 0,-2 0-1,1 0 1,-1 0 0,-7 10-1,-1-2-60,-1 0-1,0-2 1,-1 0-1,-1-1 1,-34 28-1,45-40 8,-52 36-336,54-38 331,-1 0 0,1-1 0,0 1 0,-1-1 0,1 0-1,-1 0 1,1 0 0,-1 0 0,1-1 0,-1 1 0,0-1 0,1 0-1,-1 0 1,0-1 0,1 1 0,-7-2 0,9 1 29,0 1 0,0-1 0,-1 0 0,1 0-1,0 0 1,0 0 0,0 0 0,0 0 0,0 0 0,0 0 0,1 0 0,-1 0 0,0 0 0,1-1 0,-1 1-1,0-3 1,3 1 120,11 17 89,10 22 534,-2 1 0,0 0 0,-3 2 0,22 64 0,-80-60-25898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20.717"/>
    </inkml:context>
    <inkml:brush xml:id="br0">
      <inkml:brushProperty name="width" value="0.05" units="cm"/>
      <inkml:brushProperty name="height" value="0.05" units="cm"/>
      <inkml:brushProperty name="color" value="#5B2D90"/>
    </inkml:brush>
  </inkml:definitions>
  <inkml:trace contextRef="#ctx0" brushRef="#br0">14 453 9300,'0'0'10896,"-3"5"-9722,-7 11 376,23-31 665,9-11-1439,38-40 110,4 2 0,2 2 0,3 4 0,2 3 0,108-64 1,-165 113-1525,-10 4-3152,-12 5-2056,-21 10-3839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4.125"/>
    </inkml:context>
    <inkml:brush xml:id="br0">
      <inkml:brushProperty name="width" value="0.05" units="cm"/>
      <inkml:brushProperty name="height" value="0.05" units="cm"/>
      <inkml:brushProperty name="color" value="#5B2D90"/>
    </inkml:brush>
  </inkml:definitions>
  <inkml:trace contextRef="#ctx0" brushRef="#br0">3 310 7876,'0'0'14089,"3"24"-12995,1-2-905,43 351 4472,-46-95-2185,-4-276-2201,-5-9-221,-3-9-79,2-10 13,2 0 0,1-1 0,1 0 0,1 1 0,-1-44 0,11-138-15,-2 179 24,0 1 0,2-1-1,1 1 1,1 0 0,2 1 0,16-36 0,-4 18-8,3 1 1,53-73 0,-62 95-4,1 1 0,27-25 0,-39 41 13,0 0 1,1 0-1,0 1 0,0 0 0,0 0 0,1 1 1,-1 0-1,1 0 0,0 0 0,-1 1 0,1 0 1,0 0-1,1 1 0,6-1 0,-10 2 0,1-1 1,-1 1-1,1 1 0,-1-1 0,0 0 0,0 1 0,1 0 1,-1 0-1,0 0 0,0 1 0,0 0 0,0-1 1,0 1-1,0 1 0,-1-1 0,6 5 0,-5-3 4,0 0-1,-1 1 1,0-1-1,0 1 1,0 0-1,0 0 1,-1 0-1,0 0 1,0 1-1,0-1 1,-1 0-1,2 9 1,-1 6 4,0 0 0,-1 0 0,-1-1 0,-1 1 0,-1 0 0,0 0 0,-2-1 0,0 1 0,-1-1 0,-1 0 0,-1-1-1,-1 1 1,0-1 0,-1-1 0,-1 1 0,-1-2 0,0 1 0,-1-2 0,-1 1 0,-1-2 0,0 0 0,-24 19 0,31-28-31,0-1 0,0 0 0,0-1 0,-1 0 0,1 0 0,-1 0 0,0-1 0,1 0 1,-12 1-1,16-3 8,0 1 0,1-1-1,-1 1 1,0-1 0,1 0 0,-1 0 0,0 0 0,1 0 0,-1-1 0,0 1 0,1-1 0,-1 1 0,1-1 0,-1 0 0,1 0 0,-1 0 0,1 0 0,0-1 0,-1 1 0,1-1 0,0 1 0,0-1 0,0 0 0,0 0 0,0 0 0,1 0 0,-1 0 0,0 0 0,-2-5 0,4 7 8,0-1 1,0 1 0,-1-1-1,1 1 1,0-1 0,0 0-1,0 1 1,0-1 0,0 1-1,0-1 1,0 0 0,0 1-1,0-1 1,0 1 0,0-1-1,0 0 1,0 1 0,0-1-1,0 1 1,1-1 0,-1 1-1,0-1 1,0 0 0,1 1-1,-1-1 1,0 1 0,1-1-1,-1 1 1,1 0 0,-1-1-1,1 1 1,-1-1 0,1 1-1,-1 0 1,1-1 0,-1 1-1,1-1 1,30 0-83,-23 3 103,1-1 0,-1 2 0,0-1 0,0 1 0,12 6 0,-7 1 137,0 0 0,0 1-1,-1 1 1,-1 0 0,0 0 0,-1 1 0,0 0-1,-1 1 1,0 0 0,8 22 0,-8-17-97,-2 0-1,0 1 1,-1 0 0,-1 0 0,-1 1 0,0-1-1,0 39 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4.879"/>
    </inkml:context>
    <inkml:brush xml:id="br0">
      <inkml:brushProperty name="width" value="0.05" units="cm"/>
      <inkml:brushProperty name="height" value="0.05" units="cm"/>
      <inkml:brushProperty name="color" value="#5B2D90"/>
    </inkml:brush>
  </inkml:definitions>
  <inkml:trace contextRef="#ctx0" brushRef="#br0">42 688 3986,'0'0'14222,"-7"4"-12826,-21 11-337,28-15-1038,-1 0 1,1 0-1,0 0 1,0 0-1,0 0 0,-1 0 1,1 0-1,0 0 1,0 0-1,0 0 0,0 0 1,-1 0-1,1 0 1,0 0-1,0 0 1,0 0-1,-1 0 0,1 0 1,0 0-1,0 0 1,0-1-1,0 1 1,-1 0-1,1 0 0,0 0 1,0 0-1,0 0 1,0 0-1,0-1 1,0 1-1,-1 0 0,1 0 1,0 0-1,0 0 1,0-1-1,0 1 1,0 0-1,0 0 0,0 0 1,0-1-1,0 1 1,0 0-1,0 0 1,0 0-1,0 0 0,0-1 1,0 1-1,0 0 1,0 0-1,0 0 1,0-1-1,0 1 0,0 0 1,0 0-1,0 0 1,0 0-1,1-1 1,-1 1-1,0 0 0,0 0 1,0 0-1,0 0 1,0 0-1,0-1 1,1 1-1,4-14 451,14-11 243,1 2-1,1 0 1,1 1-1,29-22 1,-17 14-158,409-337 3225,-356 297-3509,-62 50-202,0 2 0,42-24 0,-67 42-210,0 0 0,0 0-1,0 0 1,1 0-1,-1 0 1,0 0-1,0-1 1,0 1-1,1 0 1,-1 0-1,0 0 1,0 0-1,0 1 1,1-1 0,-1 0-1,0 0 1,0 0-1,0 0 1,0 0-1,1 0 1,-1 0-1,0 0 1,0 0-1,0 0 1,2 3-1953,-2-3 1952,0 0 1,0 0 0,0 1-1,0-1 1,0 0-1,0 0 1,0 0-1,0 1 1,0-1-1,0 0 1,0 0-1,0 16-4631,0-13 1713,0 15-7990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5.949"/>
    </inkml:context>
    <inkml:brush xml:id="br0">
      <inkml:brushProperty name="width" value="0.05" units="cm"/>
      <inkml:brushProperty name="height" value="0.05" units="cm"/>
      <inkml:brushProperty name="color" value="#5B2D90"/>
    </inkml:brush>
  </inkml:definitions>
  <inkml:trace contextRef="#ctx0" brushRef="#br0">0 84 5763,'0'0'9745,"0"5"-8765,8 583 9758,9-912-11082,-18 225 113,3-105 59,-2 201 169,0 1-1,0-1 1,1 0 0,-1 0 0,1 0 0,0 0 0,0 1-1,0-1 1,0 0 0,1 1 0,-1-1 0,3-3 0,-4 6-1,1-1 1,-1 1 0,1 0 0,-1-1-1,0 1 1,1 0 0,-1-1 0,1 1 0,-1 0-1,1-1 1,0 1 0,-1 0 0,1 0-1,-1 0 1,1 0 0,-1 0 0,1-1-1,0 1 1,-1 0 0,1 0 0,-1 0-1,1 1 1,-1-1 0,2 0 0,16 16-17,13 37 253,-1 2-1,-4 1 0,26 75 0,6 11 0,-20-60-13,-37-83-220,0 0 0,0 0 1,0 0-1,0 0 0,0 0 1,0 0-1,0-1 0,0 1 1,0 0-1,-1 0 0,1-1 1,0 1-1,-1 0 0,1-1 1,0-2-1,46-128 725,45-198 1,-87 273-725,-5 56-339,0 27-5301,0 2-752,0 6-4950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6.651"/>
    </inkml:context>
    <inkml:brush xml:id="br0">
      <inkml:brushProperty name="width" value="0.05" units="cm"/>
      <inkml:brushProperty name="height" value="0.05" units="cm"/>
      <inkml:brushProperty name="color" value="#5B2D90"/>
    </inkml:brush>
  </inkml:definitions>
  <inkml:trace contextRef="#ctx0" brushRef="#br0">14 57 7203,'0'0'12339,"-14"0"-9842,70 0-802,311-5 3929,-248-2-5115,128-24 1,-223 26-649,-5 0 1646,-7 3-3698,-3 1-3341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7.130"/>
    </inkml:context>
    <inkml:brush xml:id="br0">
      <inkml:brushProperty name="width" value="0.05" units="cm"/>
      <inkml:brushProperty name="height" value="0.05" units="cm"/>
      <inkml:brushProperty name="color" value="#5B2D90"/>
    </inkml:brush>
  </inkml:definitions>
  <inkml:trace contextRef="#ctx0" brushRef="#br0">0 41 10293,'0'0'8718,"8"-4"-6234,25-4-1495,-1 2 0,2 2 0,-1 1 0,0 1 0,36 3 0,31-2 304,225-11 1142,-184 11-9712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21.786"/>
    </inkml:context>
    <inkml:brush xml:id="br0">
      <inkml:brushProperty name="width" value="0.05" units="cm"/>
      <inkml:brushProperty name="height" value="0.05" units="cm"/>
      <inkml:brushProperty name="color" value="#5B2D90"/>
    </inkml:brush>
  </inkml:definitions>
  <inkml:trace contextRef="#ctx0" brushRef="#br0">1 656 12038,'0'0'9310,"2"-8"-8002,2-5-845,1 1 1,0 1 0,1-1 0,0 1 0,1 0-1,11-14 1,61-70 1997,-40 51-1568,-26 30-810,151-174 1926,-123 146-1536,2 2 0,59-44 0,-95 79-1006,0 0 0,0 0 0,0 0-1,0 1 1,1 1 0,-1-1 0,1 1 0,0 0 0,0 1 0,1 0 0,16-2-1,-10 8-5100,-2 14-3608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3:30.143"/>
    </inkml:context>
    <inkml:brush xml:id="br0">
      <inkml:brushProperty name="width" value="0.05" units="cm"/>
      <inkml:brushProperty name="height" value="0.05" units="cm"/>
      <inkml:brushProperty name="color" value="#5B2D90"/>
    </inkml:brush>
  </inkml:definitions>
  <inkml:trace contextRef="#ctx0" brushRef="#br0">1 0 64,'0'0'680,"0"20"1665,0-18-3028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3:32.308"/>
    </inkml:context>
    <inkml:brush xml:id="br0">
      <inkml:brushProperty name="width" value="0.05" units="cm"/>
      <inkml:brushProperty name="height" value="0.05" units="cm"/>
      <inkml:brushProperty name="color" value="#5B2D90"/>
    </inkml:brush>
  </inkml:definitions>
  <inkml:trace contextRef="#ctx0" brushRef="#br0">18 1 64,'0'0'2537,"-10"3"3424,7-2-6597,3 17 564,0-18 35,-2 34-593,0-18 460,3-7-113,-1-9 185,0 1 1,0 0-1,0 0 0,0 0 1,0 0-1,0-1 0,1 1 1,-1 0-1,0 0 1,0 0-1,1 0 0,-1-1 1,0 1-1,1 0 1,-1 0-1,1-1 0,-1 1 1,1 0-1,-1-1 0,1 1 1,-1 0-1,1-1 1,0 1-1,-1-1 0,1 1 1,0-1-1,0 1 0,9 6-2259,-5-2 714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1.273"/>
    </inkml:context>
    <inkml:brush xml:id="br0">
      <inkml:brushProperty name="width" value="0.05" units="cm"/>
      <inkml:brushProperty name="height" value="0.05" units="cm"/>
      <inkml:brushProperty name="color" value="#5B2D90"/>
    </inkml:brush>
  </inkml:definitions>
  <inkml:trace contextRef="#ctx0" brushRef="#br0">1 2 3778,'0'0'8617,"14"-2"1964,-8 7-8978,8 33-1127,-2 0-1,-2 1 0,-2 0 0,5 53 1,-2-22-107,30 257 406,-12-80-345,-25-195-1503,-2 75 0,-3-68-35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3.226"/>
    </inkml:context>
    <inkml:brush xml:id="br0">
      <inkml:brushProperty name="width" value="0.05" units="cm"/>
      <inkml:brushProperty name="height" value="0.05" units="cm"/>
      <inkml:brushProperty name="color" value="#5B2D90"/>
    </inkml:brush>
  </inkml:definitions>
  <inkml:trace contextRef="#ctx0" brushRef="#br0">85 16 5587,'0'0'8769,"-4"-2"-7561,0-2-2135,-16-6 7804,20 10-6702,-1 0-1,1 0 1,-1 0-1,1 0 1,-1 0-1,1 0 0,-1 0 1,1 0-1,-1 1 1,1-1-1,-1 0 0,1 0 1,0 0-1,-1 0 1,1 1-1,-1-1 1,1 0-1,0 0 0,-1 1 1,1-1-1,0 0 1,-1 1-1,1-1 1,0 0-1,-1 1 0,1-1 1,0 1-1,0-1 1,-1 0-1,1 1 0,0-1 1,0 1-1,0-1 1,0 1-1,0-1 1,0 1-1,0-1 0,-1 1 1,1-1-1,1 0 1,-1 1-1,0-1 1,0 1-1,0-1 0,0 1 1,0 0-1,11 837 2201,-10-816-2366,6 85 17,-5-95-11,0 0 0,0 0 0,1-1 0,1 1 1,0 0-1,8 14 0,-16-57-47,-19-46 28,4 0 0,3-2-1,3 0 1,-4-143 0,16 155 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3.527"/>
    </inkml:context>
    <inkml:brush xml:id="br0">
      <inkml:brushProperty name="width" value="0.05" units="cm"/>
      <inkml:brushProperty name="height" value="0.05" units="cm"/>
      <inkml:brushProperty name="color" value="#5B2D90"/>
    </inkml:brush>
  </inkml:definitions>
  <inkml:trace contextRef="#ctx0" brushRef="#br0">3 62 31086,'-3'-23'-256,"3"5"32,0 7 176,0 4 0,0 5 16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5.181"/>
    </inkml:context>
    <inkml:brush xml:id="br0">
      <inkml:brushProperty name="width" value="0.05" units="cm"/>
      <inkml:brushProperty name="height" value="0.05" units="cm"/>
      <inkml:brushProperty name="color" value="#5B2D90"/>
    </inkml:brush>
  </inkml:definitions>
  <inkml:trace contextRef="#ctx0" brushRef="#br0">14 301 7684,'0'0'6880,"-12"-26"289,11 20-7010,0-1 0,1 0 1,0 1-1,1-1 1,-1 0-1,1 0 0,0 1 1,1-1-1,0 1 1,0-1-1,0 1 1,1 0-1,0 0 0,0 0 1,0 0-1,1 0 1,0 1-1,0 0 0,8-8 1,3-1-7,2 0 0,0 1 0,1 1 0,0 1 0,1 0 0,0 1 0,0 1 0,1 1 0,25-6 1,-14 6-37,0 1 0,1 2 1,-1 1-1,1 2 1,50 2-1,-74 1-102,-1 1-1,1 0 0,-1 0 1,0 1-1,1 0 0,-1 0 1,-1 0-1,1 1 0,10 8 1,54 45 82,-65-52-84,-1 1 1,-1-1-1,1 1 1,-1 0-1,0 1 1,0-1-1,-1 1 1,1-1-1,-2 1 1,1 0-1,-1 0 1,0 0-1,0 1 1,0 7-1,1 12 222,-2-1-1,-3 43 1,1-54-117,0-5-78,0-1 0,-1 0 0,-1 0 1,1 0-1,-1 0 0,-1-1 0,0 1 0,0-1 0,0 0 1,-1 0-1,-1 0 0,1 0 0,-1-1 0,0 0 0,-1 0 1,0-1-1,0 0 0,0 0 0,-1-1 0,1 1 0,-13 5 0,-18 8 21,0-2 0,-1-1 0,-58 16 0,72-25-91,2 0-33,1-1 1,-2-1 0,1-1 0,-1-1-1,-28-1 1,51-3 44,0 0 0,1 0 0,-1 0 0,0-1 0,0 1 0,0 0 1,1-1-1,-1 1 0,1 0 0,-1-1 0,1 1 0,-1-1 0,1 1 0,0-1 0,0 1 0,0 0 0,0-1 0,0 1 0,0-4 0,3-33-90,-2 37 107,1-1-1,-1 0 0,1 0 1,0 1-1,-1-1 0,1 1 1,0-1-1,0 1 1,0 0-1,0 0 0,0 0 1,0 0-1,0 0 1,0 0-1,0 0 0,1 1 1,-1-1-1,0 1 1,0-1-1,1 1 0,1 0 1,58 0-33,-48 1 31,-4 0 17,0 1 0,0 0 0,0 1 0,-1 0 0,1 0 0,-1 1 0,0 0 0,0 1 0,0 0 0,0 0 0,-1 1 0,0 0 0,0 0 0,6 8 0,11 11 85,-2 0 0,35 50 0,-30-33 233,24 54 0,-32-57 58,2-1-1,27 37 1,-47-72-450,1 0 1,-1-1 0,1 1-1,-1-1 1,1 0-1,0 0 1,0 0 0,0 0-1,0 0 1,0 0-1,0-1 1,0 1 0,1-1-1,-1 0 1,0 0-1,7 0 1,35-1-6140,-25-4 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7.485"/>
    </inkml:context>
    <inkml:brush xml:id="br0">
      <inkml:brushProperty name="width" value="0.05" units="cm"/>
      <inkml:brushProperty name="height" value="0.05" units="cm"/>
      <inkml:brushProperty name="color" value="#5B2D90"/>
    </inkml:brush>
  </inkml:definitions>
  <inkml:trace contextRef="#ctx0" brushRef="#br0">48 571 8292,'0'0'9564,"-7"9"-8326,-3 1-740,-21 34 2899,50-62 407,30-12-3094,-5 3-286,490-402 3162,-456 363-3039,-53 44-348,26-19 32,-51 41-403,1 0 1,-1 0 0,0 0-1,0 0 1,1 0 0,-1 0-1,0 0 1,0 0 0,1 0-1,-1 1 1,0-1 0,0 0-1,1 0 1,-1 0 0,0 0-1,0 0 1,0 1 0,1-1 0,-1 0-1,0 0 1,0 0 0,0 1-1,0-1 1,1 0 0,-1 0-1,0 1 1,0-1 0,0 0-1,0 0 1,0 1 0,0-1-1,0 0 1,0 1 0,0-1-1,0 0 1,0 0 0,0 1-1,0-1 1,0 0 0,0 0 0,0 1-1,0-1 1,0 0 0,0 0-1,0 1 1,0-1 0,-1 0-1,1 0 1,0 1 0,0-1-1,0 0 1,0 0 0,-1 1-1,-3 16-5439,-1-1-3196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9.226"/>
    </inkml:context>
    <inkml:brush xml:id="br0">
      <inkml:brushProperty name="width" value="0.05" units="cm"/>
      <inkml:brushProperty name="height" value="0.05" units="cm"/>
      <inkml:brushProperty name="color" value="#5B2D90"/>
    </inkml:brush>
  </inkml:definitions>
  <inkml:trace contextRef="#ctx0" brushRef="#br0">10 218 5587,'0'0'7531,"-1"-5"-6317,0-22 917,-5 11 7639,6 32-8516,-2 181 1034,9 300-539,-6-490-1744,3 31 2,-4-37-6,0 1 0,0-1 0,0 0-1,1 1 1,-1-1 0,0 0 0,1 1 0,-1-1-1,1 0 1,0 0 0,-1 1 0,1-1 0,0 0 0,0 0-1,0 0 1,0 0 0,0 0 0,0 0 0,0 0-1,2 1 1,-1-2-9,-1 0-51,-1-37-1950,1-187-434,-3-241 1792,-12 315 1494,17 160-278,172 226 1324,23 63-1024,-184-277-823,-6-9-24,1 1 1,0-1-1,1-1 0,1 1 0,16 14 1,-27-26-20,1-1 0,-1 0-1,0 1 1,1-1 0,-1 0 0,0 0 0,1 1 0,-1-1 0,1 0 0,-1 0 0,0 1 0,1-1 0,-1 0 0,1 0-1,-1 0 1,1 0 0,-1 0 0,1 0 0,-1 0 0,1 0 0,-1 0 0,0 0 0,1 0 0,-1 0 0,1 0 0,-1 0 0,1 0-1,-1 0 1,1-1 0,-1 1 0,0 0 0,1 0 0,-1 0 0,1-1 0,-1 1 0,0 0 0,1-1 0,-1 1 0,0 0-1,1-1 1,-1 1 0,7-20-16,-5 14 18,28-119 43,24-212-1,-34 190 17,-12 49 47,-8 98-150,0 27-4367,0 53-4010,0-29 473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4:59.873"/>
    </inkml:context>
    <inkml:brush xml:id="br0">
      <inkml:brushProperty name="width" value="0.05" units="cm"/>
      <inkml:brushProperty name="height" value="0.05" units="cm"/>
      <inkml:brushProperty name="color" value="#5B2D90"/>
    </inkml:brush>
  </inkml:definitions>
  <inkml:trace contextRef="#ctx0" brushRef="#br0">57 50 10789,'0'0'9444,"-12"1"-7720,-33 2-316,50-1 1704,37 8-2174,21-7-152,0-2 0,0-3 0,1-3 0,108-23 0,-112 15-469,79-5 0,-54 14-3696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00.274"/>
    </inkml:context>
    <inkml:brush xml:id="br0">
      <inkml:brushProperty name="width" value="0.05" units="cm"/>
      <inkml:brushProperty name="height" value="0.05" units="cm"/>
      <inkml:brushProperty name="color" value="#5B2D90"/>
    </inkml:brush>
  </inkml:definitions>
  <inkml:trace contextRef="#ctx0" brushRef="#br0">1 155 12070,'0'0'9689,"26"-6"-7896,7-3-1236,14-2 612,59-7 0,171-33 2806,61-7-2953,-325 57-1460,-9 2-1931,-3 14-10101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01.847"/>
    </inkml:context>
    <inkml:brush xml:id="br0">
      <inkml:brushProperty name="width" value="0.05" units="cm"/>
      <inkml:brushProperty name="height" value="0.05" units="cm"/>
      <inkml:brushProperty name="color" value="#5B2D90"/>
    </inkml:brush>
  </inkml:definitions>
  <inkml:trace contextRef="#ctx0" brushRef="#br0">1 64 6659,'0'0'6998,"0"-5"-6171,0-23 7425,0 43-6852,32 427 3840,-22-352-4792,-9-80-432,5 20 56,-6-29-74,1 0 0,-1 0 0,1 0 0,-1-1 0,1 1 0,0 0 0,0 0 0,-1-1-1,1 1 1,0 0 0,0-1 0,0 1 0,-1-1 0,1 1 0,0-1 0,0 1 0,0-1 0,0 0 0,0 1 0,0-1 0,0 0 0,0 0 0,0 0 0,0 0-1,0 0 1,1 0 0,4-30-238,2-51 150,-4 1-1,-7-104 0,-1 143 59,-15-63-1,0-6 26,26 126-15,1-1 0,0 1 0,20 26 0,2 3 62,10 21 15,3-3 0,2-1 0,4-3 1,2-1-1,114 98 0,-165-155-56,1-1 0,0 1 0,0 0 0,-1 0 0,1-1 0,0 1 0,0 0 0,0-1 0,0 1 1,0-1-1,0 1 0,0-1 0,0 1 0,0-1 0,0 0 0,0 0 0,0 1 0,0-1 0,0 0 0,0 0 0,0 0 0,0 0 0,0 0 0,0 0 1,0 0-1,0-1 0,0 1 0,1 0 0,-1-1 0,0 1 0,0 0 0,-1-1 0,1 1 0,0-1 0,0 0 0,0 1 0,0-1 0,0 0 0,-1 1 1,1-1-1,0 0 0,0 0 0,-1 0 0,1 0 0,-1 0 0,1 0 0,0-1 0,2-6-24,0-1 0,0 1 0,0-1 0,1-16 0,0 6 64,12-65-28,-3-1 1,-4 0-1,-2-118 0,-10 197-2457,-3 14-659,-5 17-1591,3 15-2729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02.578"/>
    </inkml:context>
    <inkml:brush xml:id="br0">
      <inkml:brushProperty name="width" value="0.05" units="cm"/>
      <inkml:brushProperty name="height" value="0.05" units="cm"/>
      <inkml:brushProperty name="color" value="#5B2D90"/>
    </inkml:brush>
  </inkml:definitions>
  <inkml:trace contextRef="#ctx0" brushRef="#br0">1 1 13942,'0'0'7484,"16"23"-6132,143 175 2117,-102-138-2141,-15-18-408,-2 2 1,-2 2-1,59 91 1,-86-120-1118,2 5-93,-10-3-9609,-3-9 3210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03.663"/>
    </inkml:context>
    <inkml:brush xml:id="br0">
      <inkml:brushProperty name="width" value="0.05" units="cm"/>
      <inkml:brushProperty name="height" value="0.05" units="cm"/>
      <inkml:brushProperty name="color" value="#5B2D90"/>
    </inkml:brush>
  </inkml:definitions>
  <inkml:trace contextRef="#ctx0" brushRef="#br0">5 247 8196,'0'0'4807,"-1"27"-3241,0 2-1083,-1 22 1180,2 1 0,7 52 0,14-7 556,-14-67-961,0-1 0,-2 1 0,2 42 1172,-8-111-2294,-15-57-130,9 63 2,-4-63-1,11 84-6,-2-40-5,2 0 0,11-81 0,-9 118 10,1 0 0,1 0 0,0 0 0,2 0 1,-1 1-1,2-1 0,0 2 0,0-1 0,1 1 0,1 0 0,0 1 1,1-1-1,13-11 0,-16 19 29,0-1 0,0 1 0,1 0 0,0 1 0,0 0 0,1 0 1,-1 1-1,1 0 0,-1 1 0,1-1 0,0 2 0,0-1 0,0 1 0,0 1 0,0-1 1,0 2-1,0-1 0,0 1 0,0 0 0,0 1 0,10 3 0,-13-3 7,1 0-1,-1 0 0,1 0 1,-1 1-1,0 0 0,0 0 1,0 1-1,-1-1 0,1 1 1,-1 1-1,0-1 0,0 1 1,-1 0-1,1 0 0,-1 0 1,0 0-1,0 1 1,-1 0-1,1-1 0,-1 2 1,-1-1-1,1 0 0,-1 0 1,0 1-1,0-1 0,-1 1 1,0 0-1,0 9 0,-1-7-28,-1 0-1,0 0 1,-1 0-1,0 0 0,0-1 1,-1 1-1,0-1 1,-1 0-1,1 0 0,-2 0 1,1 0-1,-1-1 1,0 1-1,-1-1 0,0 0 1,0-1-1,-8 8 1,6-7-62,-1-1-1,1 1 1,-1-2 0,0 1 0,0-1 0,-1 0 0,1-1 0,-1 0 0,0-1 0,0 0 0,0-1 0,-1 0 0,1 0 0,-15 0 0,37 3 104,0 1 0,0 1 0,0 0 0,-1 0 0,19 16 0,-1-1 360,-1 2 1,25 27 0,-38-33-146,0 0 0,13 23 0,-23-34-253,-1 0 0,-1 0 0,0 0 0,0 0 0,0 1 0,-1-1 0,0 1 0,0 0 1,-1 0-1,1 9 0,-2-16-305,-23 1-16579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3.661"/>
    </inkml:context>
    <inkml:brush xml:id="br0">
      <inkml:brushProperty name="width" value="0.05" units="cm"/>
      <inkml:brushProperty name="height" value="0.05" units="cm"/>
      <inkml:brushProperty name="color" value="#5B2D90"/>
    </inkml:brush>
  </inkml:definitions>
  <inkml:trace contextRef="#ctx0" brushRef="#br0">1 131 10405,'0'0'9772,"7"0"-7637,18 1-1359,0-2 1,0-1 0,0 0-1,0-2 1,-1-1 0,40-14 0,99-57 278,-128 58-982,-30 14-2240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09.955"/>
    </inkml:context>
    <inkml:brush xml:id="br0">
      <inkml:brushProperty name="width" value="0.05" units="cm"/>
      <inkml:brushProperty name="height" value="0.05" units="cm"/>
      <inkml:brushProperty name="color" value="#5B2D90"/>
    </inkml:brush>
  </inkml:definitions>
  <inkml:trace contextRef="#ctx0" brushRef="#br0">1 678 10101,'-1'0'14809,"7"-7"-14225,58-75 1676,96-164 0,-114 171-1729,-28 46-344,3-2 47,-1-2 1,-2 0 0,-1-1 0,20-61-1,-38 82 994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1.021"/>
    </inkml:context>
    <inkml:brush xml:id="br0">
      <inkml:brushProperty name="width" value="0.05" units="cm"/>
      <inkml:brushProperty name="height" value="0.05" units="cm"/>
      <inkml:brushProperty name="color" value="#5B2D90"/>
    </inkml:brush>
  </inkml:definitions>
  <inkml:trace contextRef="#ctx0" brushRef="#br0">11 1 8436,'0'0'11469,"0"0"-11370,-1 0 0,1 0 0,-1 0 0,1 0 0,-1 1 0,1-1 0,-1 0 0,1 0 0,-1 0 0,1 1 0,-1-1 0,1 0 0,0 1 0,-1-1 0,1 1 0,-1-1 0,1 0 0,0 1 0,-1-1 0,1 1 0,0-1 0,0 1 0,0-1 0,-1 1 0,1-1 0,0 1 0,0-1 0,0 2 0,0 0 26,0 0 0,1 0 0,0 0 0,-1 0 0,1 0 0,0 0 0,0 0 0,0-1 0,0 1 0,0 0 0,0 0 0,1-1 0,-1 1 0,1-1 0,1 3 0,33 27 1005,-21-18-613,68 64 1217,-4 4 0,94 124 0,-166-194-1616,-1 0-1,0 0 1,-1 1-1,0 0 1,0 0-1,-2 1 1,4 15-1,5 17 85,3-23-9259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8.454"/>
    </inkml:context>
    <inkml:brush xml:id="br0">
      <inkml:brushProperty name="width" value="0.05" units="cm"/>
      <inkml:brushProperty name="height" value="0.05" units="cm"/>
      <inkml:brushProperty name="color" value="#5B2D90"/>
    </inkml:brush>
  </inkml:definitions>
  <inkml:trace contextRef="#ctx0" brushRef="#br0">69 107 992,'0'0'13118,"0"-1"-13051,-1 1 0,1 0 0,0 0-1,0 0 1,0-1 0,0 1 0,0 0 0,0 0-1,0 0 1,0 0 0,0-1 0,0 1-1,0 0 1,-1 0 0,1 0 0,0 0-1,0 0 1,0-1 0,0 1 0,0 0-1,-1 0 1,1 0 0,0 0 0,0 0-1,0 0 1,0 0 0,-1 0 0,1 0-1,0 0 1,0 0 0,0-1 0,-1 1 0,1 0-1,0 0 1,0 0 0,0 0 0,-1 0-1,1 1 1,0-1 0,0 0 0,0 0-1,-1 0 1,0 7 279,-1 0-1,2 1 1,-1-1-1,1 0 1,0 1 0,0-1-1,2 8 1,-1 11 525,-1 348 4844,0-374-5683,0-24-107,-3-49 6,-3-1 0,-20-91-1,18 125 44,2 16 22,2 0 0,-3-46 1,7 70 22,2 8-17,45 70 153,-6-12 72,-4-1-64,3-1 0,3-2 1,3-2-1,79 81 0,-125-140-153,1 0 1,-1 0-1,1 0 1,0-1-1,-1 1 0,1 0 1,0-1-1,0 1 0,-1 0 1,1-1-1,0 1 0,0-1 1,0 1-1,0-1 0,0 1 1,0-1-1,0 0 0,0 1 1,0-1-1,0 0 0,0 0 1,0 0-1,0 0 0,0 0 1,0 0-1,0 0 0,0 0 1,0 0-1,0 0 1,0 0-1,0-1 0,0 1 1,0-1-1,0 1 0,0 0 1,0-1-1,-1 1 0,2-2 1,2-2 80,-1 0 0,0 0 0,-1-1 0,1 1 0,-1-1 0,3-8 0,1-1-83,21-46 304,-3-1 1,-3-1-1,-3-1 1,-2 0 0,11-102-1,-27 156-324,2-5-51,-1-1 0,0 0 0,-3-23 0,2 38-52,0-1 0,-1 1 0,1-1 0,-1 1 0,1-1 0,0 1 0,-1-1 0,1 1 0,-1 0 0,1-1 0,-1 1 0,1 0 0,-1-1 0,1 1 0,-1 0 0,1 0 0,-1-1 0,0 1 0,1 0 0,-1 0 0,1 0 0,-1 0 0,0 0 0,1 0 0,-2 0 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9.055"/>
    </inkml:context>
    <inkml:brush xml:id="br0">
      <inkml:brushProperty name="width" value="0.05" units="cm"/>
      <inkml:brushProperty name="height" value="0.05" units="cm"/>
      <inkml:brushProperty name="color" value="#5B2D90"/>
    </inkml:brush>
  </inkml:definitions>
  <inkml:trace contextRef="#ctx0" brushRef="#br0">0 482 4946,'0'0'15309,"10"-7"-13759,52-43 617,-3-2 0,74-85 1,-67 66-1093,105-88 0,-168 156-1514,0 1 2334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9.970"/>
    </inkml:context>
    <inkml:brush xml:id="br0">
      <inkml:brushProperty name="width" value="0.05" units="cm"/>
      <inkml:brushProperty name="height" value="0.05" units="cm"/>
      <inkml:brushProperty name="color" value="#5B2D90"/>
    </inkml:brush>
  </inkml:definitions>
  <inkml:trace contextRef="#ctx0" brushRef="#br0">49 349 11461,'0'0'1590,"-5"22"-792,2-6-587,-9 33 1745,-7 75-1,18-57-120,2-45-834,-1 0-1,-4 23 1,2-98 2989,0-30-4034,2 75 93,-1-57 446,3-1 0,14-83 0,-13 130-408,1 1 0,1 0 1,0 0-1,2 1 1,0 0-1,0 0 1,2 0-1,0 1 1,1 0-1,0 1 1,2 0-1,-1 1 1,16-14-1,-21 23-71,1 0 1,-1 0-1,1 0 0,0 1 0,1 1 0,-1-1 0,0 1 1,1 0-1,0 1 0,0 0 0,0 0 0,0 0 0,0 1 1,0 0-1,0 1 0,0 0 0,12 1 0,-15 0-6,-1 0 1,1 0-1,0 0 0,-1 1 0,1-1 1,-1 1-1,0 0 0,1 0 0,-1 1 1,0-1-1,0 1 0,0 0 0,-1 0 0,1 0 1,-1 1-1,0-1 0,0 1 0,0 0 1,0-1-1,0 1 0,-1 1 0,0-1 1,0 0-1,0 1 0,0-1 0,-1 1 1,0-1-1,0 1 0,0 0 0,0 7 0,0 0 8,0 0 0,-1 0 0,-1 0-1,0 0 1,-1-1 0,0 1-1,-1 0 1,0-1 0,0 0 0,-2 0-1,1 0 1,-1 0 0,-7 10-1,-1-2-60,-1 0-1,0-2 1,-1 0-1,-1-1 1,-34 28-1,45-40 8,-52 36-336,54-38 331,-1 0 0,1-1 0,0 1 0,-1-1 0,1 0-1,-1 0 1,1 0 0,-1 0 0,1-1 0,-1 1 0,0-1 0,1 0-1,-1 0 1,0-1 0,1 1 0,-7-2 0,9 1 29,0 1 0,0-1 0,-1 0 0,1 0-1,0 0 1,0 0 0,0 0 0,0 0 0,0 0 0,0 0 0,1 0 0,-1 0 0,0 0 0,1-1 0,-1 1-1,0-3 1,3 1 120,11 17 89,10 22 534,-2 1 0,0 0 0,-3 2 0,22 64 0,-80-60-25898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20.717"/>
    </inkml:context>
    <inkml:brush xml:id="br0">
      <inkml:brushProperty name="width" value="0.05" units="cm"/>
      <inkml:brushProperty name="height" value="0.05" units="cm"/>
      <inkml:brushProperty name="color" value="#5B2D90"/>
    </inkml:brush>
  </inkml:definitions>
  <inkml:trace contextRef="#ctx0" brushRef="#br0">14 453 9300,'0'0'10896,"-3"5"-9722,-7 11 376,23-31 665,9-11-1439,38-40 110,4 2 0,2 2 0,3 4 0,2 3 0,108-64 1,-165 113-1525,-10 4-3152,-12 5-2056,-21 10-3839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4.125"/>
    </inkml:context>
    <inkml:brush xml:id="br0">
      <inkml:brushProperty name="width" value="0.05" units="cm"/>
      <inkml:brushProperty name="height" value="0.05" units="cm"/>
      <inkml:brushProperty name="color" value="#5B2D90"/>
    </inkml:brush>
  </inkml:definitions>
  <inkml:trace contextRef="#ctx0" brushRef="#br0">3 310 7876,'0'0'14089,"3"24"-12995,1-2-905,43 351 4472,-46-95-2185,-4-276-2201,-5-9-221,-3-9-79,2-10 13,2 0 0,1-1 0,1 0 0,1 1 0,-1-44 0,11-138-15,-2 179 24,0 1 0,2-1-1,1 1 1,1 0 0,2 1 0,16-36 0,-4 18-8,3 1 1,53-73 0,-62 95-4,1 1 0,27-25 0,-39 41 13,0 0 1,1 0-1,0 1 0,0 0 0,0 0 0,1 1 1,-1 0-1,1 0 0,0 0 0,-1 1 0,1 0 1,0 0-1,1 1 0,6-1 0,-10 2 0,1-1 1,-1 1-1,1 1 0,-1-1 0,0 0 0,0 1 0,1 0 1,-1 0-1,0 0 0,0 1 0,0 0 0,0-1 1,0 1-1,0 1 0,-1-1 0,6 5 0,-5-3 4,0 0-1,-1 1 1,0-1-1,0 1 1,0 0-1,0 0 1,-1 0-1,0 0 1,0 1-1,0-1 1,-1 0-1,2 9 1,-1 6 4,0 0 0,-1 0 0,-1-1 0,-1 1 0,-1 0 0,0 0 0,-2-1 0,0 1 0,-1-1 0,-1 0 0,-1-1-1,-1 1 1,0-1 0,-1-1 0,-1 1 0,-1-2 0,0 1 0,-1-2 0,-1 1 0,-1-2 0,0 0 0,-24 19 0,31-28-31,0-1 0,0 0 0,0-1 0,-1 0 0,1 0 0,-1 0 0,0-1 0,1 0 1,-12 1-1,16-3 8,0 1 0,1-1-1,-1 1 1,0-1 0,1 0 0,-1 0 0,0 0 0,1 0 0,-1-1 0,0 1 0,1-1 0,-1 1 0,1-1 0,-1 0 0,1 0 0,-1 0 0,1 0 0,0-1 0,-1 1 0,1-1 0,0 1 0,0-1 0,0 0 0,0 0 0,0 0 0,1 0 0,-1 0 0,0 0 0,-2-5 0,4 7 8,0-1 1,0 1 0,-1-1-1,1 1 1,0-1 0,0 0-1,0 1 1,0-1 0,0 1-1,0-1 1,0 0 0,0 1-1,0-1 1,0 1 0,0-1-1,0 0 1,0 1 0,0-1-1,0 1 1,1-1 0,-1 1-1,0-1 1,0 0 0,1 1-1,-1-1 1,0 1 0,1-1-1,-1 1 1,1 0 0,-1-1-1,1 1 1,-1-1 0,1 1-1,-1 0 1,1-1 0,-1 1-1,1-1 1,30 0-83,-23 3 103,1-1 0,-1 2 0,0-1 0,0 1 0,12 6 0,-7 1 137,0 0 0,0 1-1,-1 1 1,-1 0 0,0 0 0,-1 1 0,0 0-1,-1 1 1,0 0 0,8 22 0,-8-17-97,-2 0-1,0 1 1,-1 0 0,-1 0 0,-1 1 0,0-1-1,0 39 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4.879"/>
    </inkml:context>
    <inkml:brush xml:id="br0">
      <inkml:brushProperty name="width" value="0.05" units="cm"/>
      <inkml:brushProperty name="height" value="0.05" units="cm"/>
      <inkml:brushProperty name="color" value="#5B2D90"/>
    </inkml:brush>
  </inkml:definitions>
  <inkml:trace contextRef="#ctx0" brushRef="#br0">42 688 3986,'0'0'14222,"-7"4"-12826,-21 11-337,28-15-1038,-1 0 1,1 0-1,0 0 1,0 0-1,0 0 0,-1 0 1,1 0-1,0 0 1,0 0-1,0 0 0,0 0 1,-1 0-1,1 0 1,0 0-1,0 0 1,0 0-1,-1 0 0,1 0 1,0 0-1,0 0 1,0-1-1,0 1 1,-1 0-1,1 0 0,0 0 1,0 0-1,0 0 1,0 0-1,0-1 1,0 1-1,-1 0 0,1 0 1,0 0-1,0 0 1,0-1-1,0 1 1,0 0-1,0 0 0,0 0 1,0-1-1,0 1 1,0 0-1,0 0 1,0 0-1,0 0 0,0-1 1,0 1-1,0 0 1,0 0-1,0 0 1,0-1-1,0 1 0,0 0 1,0 0-1,0 0 1,0 0-1,1-1 1,-1 1-1,0 0 0,0 0 1,0 0-1,0 0 1,0 0-1,0-1 1,1 1-1,4-14 451,14-11 243,1 2-1,1 0 1,1 1-1,29-22 1,-17 14-158,409-337 3225,-356 297-3509,-62 50-202,0 2 0,42-24 0,-67 42-210,0 0 0,0 0-1,0 0 1,1 0-1,-1 0 1,0 0-1,0-1 1,0 1-1,1 0 1,-1 0-1,0 0 1,0 0-1,0 1 1,1-1 0,-1 0-1,0 0 1,0 0-1,0 0 1,0 0-1,1 0 1,-1 0-1,0 0 1,0 0-1,0 0 1,2 3-1953,-2-3 1952,0 0 1,0 0 0,0 1-1,0-1 1,0 0-1,0 0 1,0 0-1,0 1 1,0-1-1,0 0 1,0 0-1,0 16-4631,0-13 1713,0 15-7990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5.949"/>
    </inkml:context>
    <inkml:brush xml:id="br0">
      <inkml:brushProperty name="width" value="0.05" units="cm"/>
      <inkml:brushProperty name="height" value="0.05" units="cm"/>
      <inkml:brushProperty name="color" value="#5B2D90"/>
    </inkml:brush>
  </inkml:definitions>
  <inkml:trace contextRef="#ctx0" brushRef="#br0">0 84 5763,'0'0'9745,"0"5"-8765,8 583 9758,9-912-11082,-18 225 113,3-105 59,-2 201 169,0 1-1,0-1 1,1 0 0,-1 0 0,1 0 0,0 0 0,0 1-1,0-1 1,0 0 0,1 1 0,-1-1 0,3-3 0,-4 6-1,1-1 1,-1 1 0,1 0 0,-1-1-1,0 1 1,1 0 0,-1-1 0,1 1 0,-1 0-1,1-1 1,0 1 0,-1 0 0,1 0-1,-1 0 1,1 0 0,-1 0 0,1-1-1,0 1 1,-1 0 0,1 0 0,-1 0-1,1 1 1,-1-1 0,2 0 0,16 16-17,13 37 253,-1 2-1,-4 1 0,26 75 0,6 11 0,-20-60-13,-37-83-220,0 0 0,0 0 1,0 0-1,0 0 0,0 0 1,0 0-1,0-1 0,0 1 1,0 0-1,-1 0 0,1-1 1,0 1-1,-1 0 0,1-1 1,0-2-1,46-128 725,45-198 1,-87 273-725,-5 56-339,0 27-5301,0 2-752,0 6-4950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6.651"/>
    </inkml:context>
    <inkml:brush xml:id="br0">
      <inkml:brushProperty name="width" value="0.05" units="cm"/>
      <inkml:brushProperty name="height" value="0.05" units="cm"/>
      <inkml:brushProperty name="color" value="#5B2D90"/>
    </inkml:brush>
  </inkml:definitions>
  <inkml:trace contextRef="#ctx0" brushRef="#br0">14 57 7203,'0'0'12339,"-14"0"-9842,70 0-802,311-5 3929,-248-2-5115,128-24 1,-223 26-649,-5 0 1646,-7 3-3698,-3 1-3341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4.431"/>
    </inkml:context>
    <inkml:brush xml:id="br0">
      <inkml:brushProperty name="width" value="0.05" units="cm"/>
      <inkml:brushProperty name="height" value="0.05" units="cm"/>
      <inkml:brushProperty name="color" value="#5B2D90"/>
    </inkml:brush>
  </inkml:definitions>
  <inkml:trace contextRef="#ctx0" brushRef="#br0">514 0 7684,'0'0'6864,"-14"1"-5936,-8 1-153,1 0 0,-1 2 0,1 1 1,0 0-1,-34 15 0,6 2 541,-83 52 1,116-64-1110,1 2 0,0-1 0,0 2 0,1 0-1,1 1 1,0 0 0,1 1 0,-17 28 0,26-36-91,1-1-1,0 1 1,0 0-1,0 0 1,1 0 0,0 0-1,0 0 1,1 1 0,1 13-1,-1-6 156,0-14-252,1 0-1,-1 0 1,0 0-1,1 0 1,-1 0-1,1-1 1,-1 1-1,1 0 1,-1 0 0,1 0-1,0-1 1,-1 1-1,1 0 1,0-1-1,0 1 1,-1-1-1,1 1 1,0-1-1,0 1 1,0-1-1,0 1 1,-1-1-1,1 0 1,0 0-1,0 1 1,0-1-1,0 0 1,0 0-1,0 0 1,1 0 0,38 1 398,-32-1-296,108-4 953,113-18-1,-201 19-3282,12 2-5882,-25 0 5023,28 1-6710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17.130"/>
    </inkml:context>
    <inkml:brush xml:id="br0">
      <inkml:brushProperty name="width" value="0.05" units="cm"/>
      <inkml:brushProperty name="height" value="0.05" units="cm"/>
      <inkml:brushProperty name="color" value="#5B2D90"/>
    </inkml:brush>
  </inkml:definitions>
  <inkml:trace contextRef="#ctx0" brushRef="#br0">0 41 10293,'0'0'8718,"8"-4"-6234,25-4-1495,-1 2 0,2 2 0,-1 1 0,0 1 0,36 3 0,31-2 304,225-11 1142,-184 11-9712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21.786"/>
    </inkml:context>
    <inkml:brush xml:id="br0">
      <inkml:brushProperty name="width" value="0.05" units="cm"/>
      <inkml:brushProperty name="height" value="0.05" units="cm"/>
      <inkml:brushProperty name="color" value="#5B2D90"/>
    </inkml:brush>
  </inkml:definitions>
  <inkml:trace contextRef="#ctx0" brushRef="#br0">1 656 12038,'0'0'9310,"2"-8"-8002,2-5-845,1 1 1,0 1 0,1-1 0,0 1 0,1 0-1,11-14 1,61-70 1997,-40 51-1568,-26 30-810,151-174 1926,-123 146-1536,2 2 0,59-44 0,-95 79-1006,0 0 0,0 0 0,0 0-1,0 1 1,1 1 0,-1-1 0,1 1 0,0 0 0,0 1 0,1 0 0,16-2-1,-10 8-5100,-2 14-3608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29.526"/>
    </inkml:context>
    <inkml:brush xml:id="br0">
      <inkml:brushProperty name="width" value="0.05" units="cm"/>
      <inkml:brushProperty name="height" value="0.05" units="cm"/>
      <inkml:brushProperty name="color" value="#5B2D90"/>
    </inkml:brush>
  </inkml:definitions>
  <inkml:trace contextRef="#ctx0" brushRef="#br0">704 10 8644,'8'-9'22237,"-31"10"-22061,0 1 1,1 1-1,-1 1 1,1 1-1,0 1 1,-30 13-1,1 3 43,-73 42 0,92-42-179,0 2 1,2 1 0,1 1 0,-40 46 0,41-42-32,13-14-9,2 1 0,0 0 0,1 1 0,1 0 0,1 1 0,0 0 0,2 1 0,0 0 0,1 0 0,1 1 0,1 0 0,1 0 0,1 0 0,0 0 0,2 1 0,0-1 0,5 42 0,-2-55 0,0 0 0,0 0 0,1-1 0,0 1 0,0-1 0,1 1 0,0-1 0,0 0 0,1-1 0,-1 1 0,1-1 0,1 0 0,-1 0 0,1-1 0,0 1 0,1-1 0,-1 0 0,9 4 0,1 1 0,0-1 0,0-1 0,1 0 0,0-1 0,0-1 0,1 0 0,19 2 0,16-3 0,0-2 0,0-2 0,0-3 0,82-14 0,-59 8 0,-42 5-239,-13 1-504,0 0 0,30-7 0,-46 7 553,1 0-1,0 0 1,-1 0-1,1-1 1,-1 1 0,0-1-1,0 0 1,0-1 0,0 0-1,0 1 1,-1-1 0,0-1-1,5-4 1,33-51-11455,-29 44 4556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29.965"/>
    </inkml:context>
    <inkml:brush xml:id="br0">
      <inkml:brushProperty name="width" value="0.05" units="cm"/>
      <inkml:brushProperty name="height" value="0.05" units="cm"/>
      <inkml:brushProperty name="color" value="#5B2D90"/>
    </inkml:brush>
  </inkml:definitions>
  <inkml:trace contextRef="#ctx0" brushRef="#br0">23 1 9973,'0'0'9310,"-3"21"-7762,2-15-1436,-15 176 2985,15-144-2401,0-20-337,0 0 1,1-1-1,2 1 1,-1 0-1,7 22 1,-7-36-302,0 0 0,1 0-1,0 0 1,0 0 0,0 0 0,0 0-1,0 0 1,1-1 0,0 1 0,-1-1 0,2 0-1,-1 0 1,0 0 0,0 0 0,1 0-1,0-1 1,-1 0 0,1 0 0,0 0 0,0 0-1,0 0 1,0-1 0,1 1 0,-1-1-1,0 0 1,7 0 0,31 3 150,-1-3 0,61-4 0,-93 1-312,0 1 0,-1-2 0,1 1 0,-1-1-1,1 0 1,-1-1 0,0 0 0,0-1 0,0 1-1,-1-1 1,0-1 0,0 0 0,0 0 0,0 0-1,9-13 1,-6 7-1118,-1 0 1,0-1-1,10-19 0,-14 20-1376,1 0 0,-2 0 0,7-24 0,-5 8-4187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30.366"/>
    </inkml:context>
    <inkml:brush xml:id="br0">
      <inkml:brushProperty name="width" value="0.05" units="cm"/>
      <inkml:brushProperty name="height" value="0.05" units="cm"/>
      <inkml:brushProperty name="color" value="#5B2D90"/>
    </inkml:brush>
  </inkml:definitions>
  <inkml:trace contextRef="#ctx0" brushRef="#br0">0 0 10629,'0'0'11125,"3"16"-9914,15 47-210,-17-61-929,0-1 1,1 1 0,-1-1-1,1 1 1,-1-1 0,1 0-1,-1 0 1,1 0 0,0 0-1,0 0 1,0 0 0,-1 0-1,1 0 1,0-1 0,0 1-1,0-1 1,0 1-1,0-1 1,0 0 0,0 0-1,0 0 1,3 0 0,-3 0 23,0 0 1,1 0 0,-1 0-1,0 0 1,1 0 0,-1-1-1,0 1 1,1-1 0,-1 1-1,0-1 1,0 0 0,0 0-1,0 0 1,1 0-1,2-3 1,-4 2-58,0-1-1,0 0 1,-1 0-1,1 0 1,-1 0-1,1 0 1,-1 0-1,0-1 1,0 1 0,-1 0-1,0-3 1,1 5-125,0 0 1,0 1-1,0-1 1,0 1 0,0-1-1,0 1 1,0-1-1,-1 0 1,1 1-1,0-1 1,0 1 0,0-1-1,-1 1 1,1-1-1,0 1 1,-1-1-1,1 1 1,-1-1-1,1 1 1,0 0 0,-1-1-1,1 1 1,-1 0-1,1-1 1,-1 1-1,1 0 1,-1-1 0,1 1-1,-1 0 1,0 0-1,1 0 1,-1 0-1,1-1 1,-1 1 0,1 0-1,-1 0 1,0 0-1,1 0 1,-1 0-1,1 0 1,-1 1 0,0-1-1,1 0 1,-1 0-1,1 0 1,-1 0-1,1 1 1,-1-1 0,1 0-1,-1 1 1,1-1-1,-1 0 1,1 1-1,-1-1 1,1 1 0,0-1-1,-1 0 1,1 1-1,-1-1 1,1 1-1,0-1 1,0 1 0,-1 0-1,-11 21-3774,2 16-1700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30.967"/>
    </inkml:context>
    <inkml:brush xml:id="br0">
      <inkml:brushProperty name="width" value="0.05" units="cm"/>
      <inkml:brushProperty name="height" value="0.05" units="cm"/>
      <inkml:brushProperty name="color" value="#5B2D90"/>
    </inkml:brush>
  </inkml:definitions>
  <inkml:trace contextRef="#ctx0" brushRef="#br0">234 1 9156,'0'0'8164,"-22"7"-6350,-70 25-389,88-30-1288,0 0 1,0 1 0,0-1 0,0 1-1,1 0 1,-1 0 0,1 0 0,0 0-1,0 1 1,0 0 0,0-1 0,0 1-1,1 0 1,0 0 0,0 0-1,0 0 1,0 1 0,1-1 0,-1 0-1,1 1 1,0-1 0,1 1 0,-1 0-1,1-1 1,0 1 0,0-1-1,0 1 1,1 0 0,-1-1 0,1 1-1,2 5 1,-2-9-126,0 1 0,-1-1 0,1 0 0,0 0 0,0 0 0,0 0 0,0 0 0,0-1 0,0 1 0,0 0 0,1 0 0,-1-1 0,0 1 0,0-1 0,1 1 0,-1-1 0,0 1 0,0-1 0,1 0 0,-1 1 0,1-1 0,0 0 0,38 2 78,-32-1-37,40 0 84,-18-2 132,0 2 0,0 2 1,-1 0-1,33 9 1,-54-10-148,-1 0-1,0 1 1,0 0-1,0 0 1,0 0 0,0 1-1,-1 0 1,0 0-1,1 1 1,-2 0 0,1 0-1,-1 0 1,1 1-1,-1 0 1,-1 0 0,1 0-1,-1 0 1,0 1-1,-1-1 1,1 1 0,2 10-1,-3-9-49,-1 0 0,0-1 0,-1 1-1,0 0 1,0 0 0,-1 1 0,0-1 0,0 0-1,-1 0 1,0 0 0,0 0 0,-1 0 0,0 0 0,0-1-1,-1 1 1,0-1 0,-1 1 0,1-1 0,-1 0-1,-1 0 1,1-1 0,-1 1 0,-8 7 0,4-5 21,0-1 1,0 0 0,-1 0-1,0-1 1,0-1 0,0 0 0,-1 0-1,0-1 1,-1 0 0,1-1-1,-1-1 1,1 1 0,-1-2 0,0 0-1,-14 1 1,12-2-257,0 0-1,0-2 1,1 1 0,-1-2-1,0 0 1,0 0 0,1-1-1,-1-1 1,1-1-1,0 0 1,0 0 0,-23-14-1,23 11-882,-24-12-6546,21 18-3400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32.248"/>
    </inkml:context>
    <inkml:brush xml:id="br0">
      <inkml:brushProperty name="width" value="0.05" units="cm"/>
      <inkml:brushProperty name="height" value="0.05" units="cm"/>
      <inkml:brushProperty name="color" value="#5B2D90"/>
    </inkml:brush>
  </inkml:definitions>
  <inkml:trace contextRef="#ctx0" brushRef="#br0">23 0 11557,'0'0'10763,"0"28"-9405,-2 180 1363,3-78-888,-3 149 509,-12-161-2932,14-131-7976,-1-8 3668,-3-6-1986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32.648"/>
    </inkml:context>
    <inkml:brush xml:id="br0">
      <inkml:brushProperty name="width" value="0.05" units="cm"/>
      <inkml:brushProperty name="height" value="0.05" units="cm"/>
      <inkml:brushProperty name="color" value="#5B2D90"/>
    </inkml:brush>
  </inkml:definitions>
  <inkml:trace contextRef="#ctx0" brushRef="#br0">0 735 13574,'0'0'6641,"22"-27"-5070,1-1-1140,2-4 233,1 2-1,1 0 0,50-39 0,146-124 2315,97-76-820,-307 259-2104,0 1 1,1 0-1,23-11 0,-33 18-277,0 1-1,0 0 1,0-1-1,0 2 1,0-1-1,0 0 1,0 1-1,6 0 1,-7 0-173,-1 0 0,0 0 0,0 1 0,0-1 0,0 1 0,0 0-1,1 0 1,-1 0 0,0 0 0,-1 0 0,1 0 0,0 0 0,0 0 0,0 1 0,-1-1 0,4 4 0,12 21-4366,1 7-2014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33.573"/>
    </inkml:context>
    <inkml:brush xml:id="br0">
      <inkml:brushProperty name="width" value="0.05" units="cm"/>
      <inkml:brushProperty name="height" value="0.05" units="cm"/>
      <inkml:brushProperty name="color" value="#5B2D90"/>
    </inkml:brush>
  </inkml:definitions>
  <inkml:trace contextRef="#ctx0" brushRef="#br0">3 187 10565,'0'0'2404,"0"23"-492,0 375 10083,-3-501-11842,4-101 130,0 182-253,2 0-1,0 0 1,2 1 0,0-1-1,2 1 1,16-38-1,-19 51-10,0 1 0,0 0 0,0 0 0,1 0 0,0 1 0,1-1 0,-1 1 0,1 1 0,0-1 0,1 1 0,0 0 0,-1 0 0,1 1-1,1 0 1,-1 0 0,0 1 0,1 0 0,0 0 0,0 0 0,0 1 0,0 1 0,0-1 0,0 1 0,1 1 0,-1-1 0,0 2 0,0-1 0,1 1 0,13 3 0,-20-3-3,0 0 0,1 1 1,-1-1-1,0 1 0,0-1 1,0 1-1,0 0 0,0 0 1,-1 0-1,1 0 1,0 0-1,-1 0 0,0 1 1,1-1-1,-1 0 0,0 1 1,0-1-1,0 1 1,-1-1-1,1 1 0,0 0 1,-1-1-1,0 1 0,0 0 1,0 3-1,1 1 8,-1 0-1,0 0 1,0 0-1,-1 1 1,0-1-1,0 0 1,-1 0 0,-4 10-1,1-7-22,-1-1 1,0 0-1,-1-1 1,1 1-1,-2-1 0,1 0 1,-1-1-1,-1 0 0,-10 7 1,3-3-85,-1 0 0,-1-1 0,0-1 1,-21 8-1,35-16 28,-1 1 0,0-1 0,0 0 0,0 0 1,0 0-1,-9-1 0,14 0 4,26 1-216,-18 0 286,-1 0 0,1 1 0,-1 0 0,0 0-1,1 0 1,-1 1 0,0 0 0,-1 1 0,1-1-1,0 1 1,-1 1 0,0-1 0,0 1 0,0 0-1,-1 1 1,0-1 0,8 11 0,-7-8 91,-1 1 1,1 0-1,-2 0 1,1 1-1,-1-1 0,-1 1 1,0 0-1,0 0 1,-1 0-1,0 0 1,0 1-1,-1 14 0,0-6 75,0-15-199,-1 1-1,1-1 0,-1 1 0,0 0 1,0-1-1,0 1 0,-1-1 0,0 1 1,0-1-1,0 1 0,0-1 1,-1 1-1,1-1 0,-1 0 0,-3 5 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34.152"/>
    </inkml:context>
    <inkml:brush xml:id="br0">
      <inkml:brushProperty name="width" value="0.05" units="cm"/>
      <inkml:brushProperty name="height" value="0.05" units="cm"/>
      <inkml:brushProperty name="color" value="#5B2D90"/>
    </inkml:brush>
  </inkml:definitions>
  <inkml:trace contextRef="#ctx0" brushRef="#br0">39 351 12822,'0'0'5693,"0"17"-4359,-2 11-718,1 11 127,2-18 5272,-8-56-5853,-2 0 43,2-1 0,1 0 0,-1-52 0,7 73-193,0 0-1,2-1 1,-1 1 0,2 0-1,0 0 1,1 0 0,10-24-1,-12 34-11,0 0 0,1 0-1,0 0 1,0 0-1,0 1 1,1 0-1,-1-1 1,1 1 0,0 0-1,1 1 1,-1-1-1,0 1 1,1 0-1,0 0 1,0 0 0,0 1-1,0 0 1,0 0-1,0 0 1,1 0-1,-1 1 1,1 0-1,-1 0 1,11 0 0,3 0 33,1 1 0,0 0 0,29 6 0,-40-4 8,1 1-1,-1-1 1,0 2 0,0 0-1,-1 0 1,1 0 0,-1 1-1,0 0 1,10 9 0,-8-4-30,0 1 1,0 0 0,-1 0 0,-1 1 0,1 0-1,-2 1 1,0-1 0,-1 2 0,0-1 0,0 1-1,-2-1 1,0 2 0,0-1 0,-2 0 0,1 1 0,-2-1-1,0 1 1,-1-1 0,0 1 0,-5 26 0,5-40-136,0-1 1,-1 1-1,1 0 1,-1-1 0,1 1-1,-1-1 1,1 1 0,-1-1-1,0 1 1,1-1-1,-1 0 1,0 1 0,1-1-1,-1 0 1,0 1-1,1-1 1,-1 0 0,0 0-1,0 0 1,1 1-1,-1-1 1,0 0 0,0 0-1,1 0 1,-2-1 0,-26 1-3043,21 0 1477,-15 0-3286,-1 0-1794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5.452"/>
    </inkml:context>
    <inkml:brush xml:id="br0">
      <inkml:brushProperty name="width" value="0.05" units="cm"/>
      <inkml:brushProperty name="height" value="0.05" units="cm"/>
      <inkml:brushProperty name="color" value="#5B2D90"/>
    </inkml:brush>
  </inkml:definitions>
  <inkml:trace contextRef="#ctx0" brushRef="#br0">0 213 6995,'0'0'8337,"1"-1"-8215,-1 0 0,0 0 0,0 0-1,1 0 1,-1 0 0,1 0 0,-1 1-1,0-1 1,1 0 0,0 0 0,-1 0-1,1 1 1,-1-1 0,1 0 0,0 1-1,-1-1 1,1 1 0,0-1 0,0 1-1,0-1 1,1 0 0,162-87 5013,-100 57-3920,130-43 1,-183 72-1016</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34.422"/>
    </inkml:context>
    <inkml:brush xml:id="br0">
      <inkml:brushProperty name="width" value="0.05" units="cm"/>
      <inkml:brushProperty name="height" value="0.05" units="cm"/>
      <inkml:brushProperty name="color" value="#5B2D90"/>
    </inkml:brush>
  </inkml:definitions>
  <inkml:trace contextRef="#ctx0" brushRef="#br0">1 84 13830,'0'0'10437,"158"-61"-9524,-123 61-529,-2 0-208,-3 0-176,0 0 0,-2 0-592,-3 0-721,-3-2-672,-2-5-1008,0 0-1473,-5 0-2658</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35.007"/>
    </inkml:context>
    <inkml:brush xml:id="br0">
      <inkml:brushProperty name="width" value="0.05" units="cm"/>
      <inkml:brushProperty name="height" value="0.05" units="cm"/>
      <inkml:brushProperty name="color" value="#5B2D90"/>
    </inkml:brush>
  </inkml:definitions>
  <inkml:trace contextRef="#ctx0" brushRef="#br0">1 161 10181,'0'0'5023,"1"19"-3198,6 68 186,-5-8 8963,-2-84-10483,0-21-463,1 1 1,1 0-1,1 0 1,1 0-1,10-30 1,-11 45-30,0 1 0,1-1-1,0 1 1,1 0 0,0 0 0,0 1 0,1 0 0,0 0 0,1 0 0,0 0-1,0 1 1,0 0 0,1 1 0,0 0 0,0 0 0,12-6 0,-14 9 7,0 0 1,1 0 0,-1 1 0,0 0 0,1 0-1,-1 0 1,1 1 0,-1 0 0,1 1 0,0-1-1,-1 1 1,1 0 0,0 1 0,-1 0-1,1 0 1,0 0 0,-1 1 0,0 0 0,1 0-1,-1 1 1,0-1 0,0 1 0,0 1 0,0-1-1,-1 1 1,0 0 0,1 0 0,8 10-1,-6-5 7,0 1 0,-1-1-1,0 1 1,0 1-1,-1-1 1,-1 1-1,0 0 1,0 0-1,-1 1 1,0-1-1,-1 1 1,0 0 0,-1 0-1,-1 0 1,1 13-1,-2 95-6303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2:55:35.593"/>
    </inkml:context>
    <inkml:brush xml:id="br0">
      <inkml:brushProperty name="width" value="0.05" units="cm"/>
      <inkml:brushProperty name="height" value="0.05" units="cm"/>
      <inkml:brushProperty name="color" value="#5B2D90"/>
    </inkml:brush>
  </inkml:definitions>
  <inkml:trace contextRef="#ctx0" brushRef="#br0">188 0 6067,'0'0'13171,"-10"4"-11685,2-1-1181,1 1-1,0-1 1,0 1 0,0 1 0,1-1-1,-1 1 1,1 0 0,0 1-1,0-1 1,1 1 0,0 1-1,0-1 1,0 1 0,-5 9-1,-10 28 981,19-41-1240,0-1-1,0 1 1,0-1-1,0 1 1,1 0 0,0-1-1,-1 1 1,1 0-1,0-1 1,0 1 0,0 0-1,0 0 1,1-1-1,-1 1 1,2 4 0,2-6-42,0 1 1,0-1 0,0 0-1,0 0 1,0-1 0,0 1-1,0-1 1,0 0 0,0 0-1,6-1 1,0 1 14,9 1 44,0 1-1,-1 1 0,1 1 1,-1 0-1,0 2 0,0 0 1,21 10-1,-33-13 15,-1-1-1,1 1 1,0 1 0,-1-1 0,0 1 0,0 0-1,0 1 1,0-1 0,-1 1 0,0 0-1,0 0 1,0 0 0,0 0 0,-1 1 0,0-1-1,0 1 1,0 0 0,-1 0 0,0 0-1,0 0 1,-1 1 0,0-1 0,0 0 0,1 9-1,-3-10 39,1-1-1,0 0 1,-1 0-1,0 1 0,0-1 1,0 0-1,-1 0 1,0 0-1,1 0 0,-1 0 1,0-1-1,-1 1 1,1 0-1,-5 4 1,1-2 3,-1 1 1,1-1-1,-1 0 0,-1-1 1,1 0-1,-14 7 1,5-4-259,0-1 0,-1-1 0,0 0 0,0-1 0,0-1 0,-35 3 0,-30-6-5510,27-1-874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0.834"/>
    </inkml:context>
    <inkml:brush xml:id="br0">
      <inkml:brushProperty name="width" value="0.05" units="cm"/>
      <inkml:brushProperty name="height" value="0.05" units="cm"/>
      <inkml:brushProperty name="color" value="#5B2D90"/>
    </inkml:brush>
  </inkml:definitions>
  <inkml:trace contextRef="#ctx0" brushRef="#br0">633 1 8644,'0'0'12280,"18"0"-474,-35 1-11799,0 1 1,0 0 0,0 2 0,0 0-1,-18 7 1,-86 37-17,106-41 9,-12 3 0,1 2 0,0 1 0,1 2 0,0 0 0,1 1 0,1 2 0,1 0 0,0 1 0,1 2 0,1 0 0,-25 36 0,34-42 0,0 0 0,2 1 0,0 1 0,0 0 0,2 0 0,0 0 0,1 1 0,1 0 0,1 0 0,0 1 0,1-1 0,0 25 0,2-33 0,2 1 0,-1-1 0,1 1 0,1-1 0,-1 1 0,2-1 0,3 11 0,-3-15 0,0-1 0,0 0 0,0 0 0,1 0 0,0 0 0,0-1 0,0 1 0,0-1 0,1 0 0,-1 0 0,1-1 0,0 1 0,0-1 0,7 3 0,6 2 0,0 0 0,0-1 0,1 0 0,1-2 0,-1-1 0,1 0 0,25 1 0,146-3 0,-98-4 0,-42-1 0,90-15 0,-35 2 0,-99 14-1118,3 1-4610,-19 27-2153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1.887"/>
    </inkml:context>
    <inkml:brush xml:id="br0">
      <inkml:brushProperty name="width" value="0.05" units="cm"/>
      <inkml:brushProperty name="height" value="0.05" units="cm"/>
      <inkml:brushProperty name="color" value="#5B2D90"/>
    </inkml:brush>
  </inkml:definitions>
  <inkml:trace contextRef="#ctx0" brushRef="#br0">1 6 6851,'15'-5'23462,"-12"5"-22803,2 8-509,0 0 0,-1 0 1,0 0-1,0 0 0,-1 1 1,0 0-1,0-1 1,-1 1-1,-1 0 0,2 10 1,-1-9-71,11 86-59,-4 0 1,-5 148-1,-5-165-24,1-92-3904,0-6-5675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672"/>
    </inkml:context>
    <inkml:brush xml:id="br0">
      <inkml:brushProperty name="width" value="0.05" units="cm"/>
      <inkml:brushProperty name="height" value="0.05" units="cm"/>
      <inkml:brushProperty name="color" value="#5B2D90"/>
    </inkml:brush>
  </inkml:definitions>
  <inkml:trace contextRef="#ctx0" brushRef="#br0">1 1 6067,'0'0'13939,"0"0"-13867,0 0 0,0 0 0,1 0 0,-1 0 0,0 0 0,0-1 0,1 1 0,-1 0 0,0 0 0,0 0 0,1 0 0,-1 0 0,0 0 0,0 0 0,1 0 0,-1 0 0,0 0 0,0 0 0,1 0 0,-1 1 0,0-1 0,0 0 0,0 0 0,1 0 0,-1 0 0,0 0 0,0 0 0,1 0 0,-1 1 0,0-1 0,0 0 0,0 0 0,0 0 0,1 1 0,-1-1-1,0 0 1,0 0 0,0 0 0,0 1 0,0-1 0,0 0 0,0 0 0,1 1 0,2 11 535,1 0 0,-1 0 0,-1 0 0,0 0 0,-1 1 1,0 16-1,1 8 343,9 198 1664,-2-19-834,-8-207-1780,-1-2 0,0 0 0,1 0 0,0 0 0,0 0 0,0 0 0,1 0 0,0 0 0,1 0 0,-1 0 0,1-1 0,6 10 0,-7-15-27,-2-1-213,2-20-2891,-1 1 1,0-1-1,-2 1 0,0-1 0,-5-23 1,-5 10-2806</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904"/>
    </inkml:context>
    <inkml:brush xml:id="br0">
      <inkml:brushProperty name="width" value="0.05" units="cm"/>
      <inkml:brushProperty name="height" value="0.05" units="cm"/>
      <inkml:brushProperty name="color" value="#5B2D90"/>
    </inkml:brush>
  </inkml:definitions>
  <inkml:trace contextRef="#ctx0" brushRef="#br0">1 147 8756,'0'0'12755,"18"-6"-11336,9-1-830,1 0 0,-1 2-1,1 1 1,35-1-1,-54 6-568,0-2-1,0 1 1,0-1-1,0 0 1,0-1-1,17-5 1,-22 6-285,-1-1 0,0 0 0,1 0 1,-1 0-1,0 0 0,-1 0 0,1-1 1,3-2-1,-3 1-642,0 0 1,0 0 0,-1 0 0,1 0-1,-1-1 1,4-8 0,1-7-3518,-2-3-1520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3.189"/>
    </inkml:context>
    <inkml:brush xml:id="br0">
      <inkml:brushProperty name="width" value="0.05" units="cm"/>
      <inkml:brushProperty name="height" value="0.05" units="cm"/>
      <inkml:brushProperty name="color" value="#5B2D90"/>
    </inkml:brush>
  </inkml:definitions>
  <inkml:trace contextRef="#ctx0" brushRef="#br0">10 0 9188,'0'0'11963,"2"26"-9847,0-10-1821,9 195 3556,-9-126-2010,0-40-1210,-1-1 0,-3 0-1,-11 70 1,3-103-1857,5-9-1825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4.292"/>
    </inkml:context>
    <inkml:brush xml:id="br0">
      <inkml:brushProperty name="width" value="0.05" units="cm"/>
      <inkml:brushProperty name="height" value="0.05" units="cm"/>
      <inkml:brushProperty name="color" value="#5B2D90"/>
    </inkml:brush>
  </inkml:definitions>
  <inkml:trace contextRef="#ctx0" brushRef="#br0">1 36 12598,'0'0'12123,"26"-4"-10552,-1-1-1206,30-5 1005,82-4 0,21 13 221,-84 1-6746,-64-1-3083,-1 0 1736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194"/>
    </inkml:context>
    <inkml:brush xml:id="br0">
      <inkml:brushProperty name="width" value="0.05" units="cm"/>
      <inkml:brushProperty name="height" value="0.05" units="cm"/>
      <inkml:brushProperty name="color" value="#5B2D90"/>
    </inkml:brush>
  </inkml:definitions>
  <inkml:trace contextRef="#ctx0" brushRef="#br0">447 3 7892,'0'0'11928,"-16"-1"-10410,4 0-1169,4 1-158,1-1-1,-1 1 1,0 0-1,1 1 1,-1 0-1,1 0 1,0 0-1,-1 1 1,1 0 0,0 1-1,-12 5 1,-20 12 773,0 3 0,1 1 0,1 2 1,1 1-1,2 2 0,-50 53 0,83-81-953,0 0-1,0 0 1,0 0-1,1 1 1,-1-1-1,0 0 0,0 0 1,1 1-1,-1-1 1,0 0-1,1 1 0,0-1 1,-1 1-1,1-1 1,0 1-1,0-1 1,-1 1-1,1 1 0,1-2-10,-1 0-1,1 0 0,-1 0 1,0 0-1,1 0 1,0-1-1,-1 1 0,1 0 1,0 0-1,-1-1 0,1 1 1,0 0-1,0-1 0,-1 1 1,1 0-1,0-1 1,0 1-1,0-1 0,0 0 1,1 1-1,6 2-28,1-1 0,0-1 0,0 1-1,16 0 1,-13-2 65,58 6-43,153 21-37,-197-22 40,0 2-1,-1 0 1,0 2 0,-1 0 0,0 2 0,35 22 0,-55-30 54,0 0 0,0 1 0,0 0-1,0 0 1,-1 0 0,0 0 0,1 0 0,-2 1-1,1-1 1,0 1 0,-1 0 0,0 0 0,0 0 0,-1 0-1,1 0 1,-1 0 0,0 1 0,0-1 0,-1 0 0,0 1-1,0-1 1,0 0 0,0 1 0,-1-1 0,0 0-1,0 1 1,0-1 0,-1 0 0,0 0 0,0 0 0,0 0-1,0 0 1,-1-1 0,0 1 0,0-1 0,0 0 0,-1 0-1,1 0 1,-5 4 0,-4 0-44,1 0 1,-2-1-1,1 0 1,-1-1-1,0 0 0,0-1 1,0-1-1,-1 0 1,1-1-1,-28 3 0,-9-2-57,-85-6 0,118 2 24,-25-6-2171,17-4-6761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6.159"/>
    </inkml:context>
    <inkml:brush xml:id="br0">
      <inkml:brushProperty name="width" value="0.05" units="cm"/>
      <inkml:brushProperty name="height" value="0.05" units="cm"/>
      <inkml:brushProperty name="color" value="#5B2D90"/>
    </inkml:brush>
  </inkml:definitions>
  <inkml:trace contextRef="#ctx0" brushRef="#br0">459 2 6915,'0'0'8380,"-15"0"-7206,9-1-1068,-7 1 273,0 0 0,0 0 0,1 1 0,-1 0 0,0 1 0,1 1-1,0 0 1,-17 6 0,-18 14 938,-59 39 0,88-50-972,0 1 1,1 0-1,1 1 0,0 1 1,-28 34-1,41-44-221,0 1-1,0-1 0,0 1 0,0 0 0,1 0 0,0 0 1,0 0-1,1 0 0,0 0 0,0 0 0,0 1 1,1-1-1,0 0 0,0 1 0,0-1 0,3 11 1,-2-15-94,0 0 0,0 0 1,1 0-1,-1 0 1,1 0-1,0 0 1,-1 0-1,1-1 1,0 1-1,0-1 0,0 1 1,0-1-1,0 0 1,0 0-1,1 1 1,-1-2-1,0 1 0,3 1 1,49 12 385,-50-13-359,235 38 1419,-166-29-1589,-70-9 426,-2-1-480,-1 0 0,0 0 0,0 0 0,0 0 0,1 0 0,-1 0 0,0 0 0,0 0 0,0 0 0,1 18-14902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695"/>
    </inkml:context>
    <inkml:brush xml:id="br0">
      <inkml:brushProperty name="width" value="0.05" units="cm"/>
      <inkml:brushProperty name="height" value="0.05" units="cm"/>
      <inkml:brushProperty name="color" value="#5B2D90"/>
    </inkml:brush>
  </inkml:definitions>
  <inkml:trace contextRef="#ctx0" brushRef="#br0">1 78 16840,'0'0'9844,"25"-5"-8302,195-33 1740,-177 32-2647,-18 3-530,-1 0 0,48-15 0,-66 13-1755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7.167"/>
    </inkml:context>
    <inkml:brush xml:id="br0">
      <inkml:brushProperty name="width" value="0.05" units="cm"/>
      <inkml:brushProperty name="height" value="0.05" units="cm"/>
      <inkml:brushProperty name="color" value="#5B2D90"/>
    </inkml:brush>
  </inkml:definitions>
  <inkml:trace contextRef="#ctx0" brushRef="#br0">5 353 10293,'0'0'10903,"0"13"-9918,-1 12-593,1 255 5411,1-268-5654,1 0 0,0 0 0,1-1 0,0 1 0,1-1 0,10 20 0,-12-28-72,1-38 686,-22-201-664,0-3-104,19 224 10,0 0 0,1 0 0,1 0 1,1 0-1,0 0 0,8-25 0,-7 32-2,0 0 0,0 0 0,1 0 0,-1 1 0,2 0 0,-1 0 0,1 0 0,0 1-1,0 0 1,1 0 0,0 0 0,0 1 0,8-5 0,0 4-4,0 0-1,1 0 1,-1 2 0,1 0 0,0 0-1,0 2 1,0 0 0,0 1 0,1 0-1,-1 1 1,0 1 0,0 1 0,1 0 0,27 9-1,-41-10 14,1 0 0,-1 0-1,0 1 1,1-1-1,-1 1 1,0 0 0,0 0-1,0 0 1,-1 0 0,1 1-1,0-1 1,-1 1 0,0-1-1,1 1 1,-1 0 0,0 0-1,0 0 1,-1 0 0,1 0-1,-1 1 1,1-1 0,-1 0-1,0 1 1,0-1-1,-1 1 1,1-1 0,-1 1-1,0-1 1,0 1 0,0 0-1,0-1 1,0 1 0,-1-1-1,0 1 1,0-1 0,0 1-1,0-1 1,0 0 0,0 1-1,-3 3 1,-6 6-8,1 0 0,-1-1 0,-1-1 0,0 1 1,-1-2-1,-21 16 0,-5 0-195,-43 23 1,67-41 16,-1-1 1,-1-1-1,-16 5 1,32-10 168,-1-1 1,0 1-1,1-1 1,-1 1-1,1-1 1,-1 1-1,0-1 1,1 1-1,-1 0 1,1-1-1,0 1 1,-1 0-1,1-1 1,-1 1-1,1 0 0,0-1 1,0 1-1,-1 0 1,1 0-1,0-1 1,0 1-1,0 0 1,0 0-1,0 0 1,0-1-1,0 1 1,0 0-1,0 0 1,0 0-1,0-1 1,1 1-1,-1 0 0,0 0 1,1-1-1,-1 1 1,0 0-1,1-1 1,-1 1-1,1 0 1,0 0-1,18 28 98,190 206 2791,-209-234-2938,1-1 0,0 1 1,-1 0-1,1-1 1,-1 1-1,1 0 1,-1 0-1,0-1 1,1 1-1,-1 0 0,0 0 1,0 0-1,1-1 1,-1 1-1,0 0 1,0 0-1,0 0 1,0 0-1,0-1 1,0 1-1,0 0 0,0 0 1,0 0-1,0 0 1,-1 0-1,1-1 1,0 1-1,-1 0 1,1 0-1,0-1 0,-1 1 1,1 0-1,-1 0 1,1-1-1,-1 1 1,1-1-1,-2 2 1,-31 17-3936,21-14 2257,-23 12-5004,-2 1-4107</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8.031"/>
    </inkml:context>
    <inkml:brush xml:id="br0">
      <inkml:brushProperty name="width" value="0.05" units="cm"/>
      <inkml:brushProperty name="height" value="0.05" units="cm"/>
      <inkml:brushProperty name="color" value="#5B2D90"/>
    </inkml:brush>
  </inkml:definitions>
  <inkml:trace contextRef="#ctx0" brushRef="#br0">0 1 10229,'0'0'11552,"8"8"-9949,4 10-803,0 1-1,-2 0 1,0 1 0,-1 0 0,0 0-1,-2 1 1,7 30 0,10 65 805,-12-52-1159,25 78 0,-33-130-370,2-32-13817,-6-10 5068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034"/>
    </inkml:context>
    <inkml:brush xml:id="br0">
      <inkml:brushProperty name="width" value="0.05" units="cm"/>
      <inkml:brushProperty name="height" value="0.05" units="cm"/>
      <inkml:brushProperty name="color" value="#5B2D90"/>
    </inkml:brush>
  </inkml:definitions>
  <inkml:trace contextRef="#ctx0" brushRef="#br0">322 5 4866,'-2'-1'15612,"-15"-2"-14061,9 4-1342,-1 0 0,1 0 0,0 1 0,-1 0 0,1 0 0,0 1 0,0 1 0,-11 5 0,-64 42 407,52-30-107,16-12-291,1 1-1,0 0 0,-14 14 0,25-21-165,0-1-1,0 1 0,1 0 0,-1 0 0,1 1 0,0-1 0,0 0 0,0 1 1,0-1-1,1 1 0,-1 0 0,1 0 0,0-1 0,0 1 0,0 0 0,1 0 1,-1 0-1,1 0 0,0 8 0,1-11-50,0 0-1,0 0 1,0 1 0,0-1-1,0 0 1,0 0 0,0 0 0,0 0-1,0 0 1,1 0 0,-1 0-1,0-1 1,1 1 0,-1 0-1,1-1 1,-1 1 0,1-1-1,-1 1 1,1-1 0,1 1 0,35 5 45,24 1 0,-8-2 91,85 20-1,-125-21-120,1 0 1,-1 0-1,0 2 0,0 0 0,-1 0 0,0 2 0,0-1 0,-1 2 0,0 0 0,19 17 1,-27-22 73,-1 1 1,1 0-1,-1 0 1,0 0-1,0 0 1,0 1-1,-1-1 1,0 1 0,0 0-1,0 0 1,-1 0-1,2 9 1,-3-11-17,1 0 0,-1 1-1,0-1 1,0 0 0,-1 0 0,1 0 0,-1 0 0,0 0 0,0 0-1,0 0 1,-1 0 0,1 0 0,-1 0 0,0-1 0,0 1 0,0-1 0,-1 1-1,1-1 1,-4 4 0,-7 5 178,-1-1 0,-1 0 0,1-1 0,-2 0 0,1-2-1,-1 1 1,-1-2 0,-33 11 0,25-12-210,0 0 1,-1-2-1,0-1 1,0-1-1,-42-3 0,65 1-201,1 0 0,0 0-1,0 0 1,0-1-1,0 1 1,0-1 0,0 1-1,0-1 1,0 0 0,0 0-1,0 0 1,1 0-1,-1 0 1,0 0 0,0-1-1,1 1 1,-1 0 0,1-1-1,-1 1 1,1-1 0,0 0-1,0 1 1,-1-1-1,1 0 1,0 0 0,1 0-1,-1 0 1,0 0 0,0 0-1,0-2 1,1-1-930,-1 1 0,1-1 0,-1 0 0,2 0 0,-1 0 0,0 0 0,1 1 0,0-1 0,0 0 0,0 1 0,1-1 0,3-8 1,15-20-9691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534"/>
    </inkml:context>
    <inkml:brush xml:id="br0">
      <inkml:brushProperty name="width" value="0.05" units="cm"/>
      <inkml:brushProperty name="height" value="0.05" units="cm"/>
      <inkml:brushProperty name="color" value="#5B2D90"/>
    </inkml:brush>
  </inkml:definitions>
  <inkml:trace contextRef="#ctx0" brushRef="#br0">0 1 11109,'0'0'10933,"11"19"-8260,81 311 2627,-44-149-3364,-64-227-22295,-1 13 14914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935"/>
    </inkml:context>
    <inkml:brush xml:id="br0">
      <inkml:brushProperty name="width" value="0.05" units="cm"/>
      <inkml:brushProperty name="height" value="0.05" units="cm"/>
      <inkml:brushProperty name="color" value="#5B2D90"/>
    </inkml:brush>
  </inkml:definitions>
  <inkml:trace contextRef="#ctx0" brushRef="#br0">1 265 8772,'0'0'9543,"16"-4"-8353,36-7-597,-24 6-379,0 0-1,-1-2 1,0-1 0,0-1 0,28-15-1,-51 21-496,1 0-1,-1 0 0,0-1 1,0 1-1,0-1 0,0 0 0,-1-1 1,0 1-1,0 0 0,0-1 1,0 0-1,-1 0 0,0 0 0,0 0 1,0 0-1,2-8 0,-1-5-266,-1 0 0,0-1 0,-1-26 1,-2 34 5080,1 26-1559,0 26-1508,0 176 5815,0-69-9094,0-146 1106,0 0-1,0 1 1,-1-1-1,1 0 1,-1 1 0,0-1-1,0 0 1,0 0-1,0 0 1,0 0-1,-3 4 1,-12 19-8810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0.736"/>
    </inkml:context>
    <inkml:brush xml:id="br0">
      <inkml:brushProperty name="width" value="0.05" units="cm"/>
      <inkml:brushProperty name="height" value="0.05" units="cm"/>
      <inkml:brushProperty name="color" value="#5B2D90"/>
    </inkml:brush>
  </inkml:definitions>
  <inkml:trace contextRef="#ctx0" brushRef="#br0">1 138 8516,'0'0'11266,"17"-8"-9742,139-59 2619,-3 5-688,-151 61-4137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2.392"/>
    </inkml:context>
    <inkml:brush xml:id="br0">
      <inkml:brushProperty name="width" value="0.05" units="cm"/>
      <inkml:brushProperty name="height" value="0.05" units="cm"/>
      <inkml:brushProperty name="color" value="#5B2D90"/>
    </inkml:brush>
  </inkml:definitions>
  <inkml:trace contextRef="#ctx0" brushRef="#br0">123 15 3618,'-5'-10'21501,"0"7"-21577,-65 2 2029,27 1-4106,43 10-4429,0-7 5081,0 12-3414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658"/>
    </inkml:context>
    <inkml:brush xml:id="br0">
      <inkml:brushProperty name="width" value="0.05" units="cm"/>
      <inkml:brushProperty name="height" value="0.05" units="cm"/>
      <inkml:brushProperty name="color" value="#5B2D90"/>
    </inkml:brush>
  </inkml:definitions>
  <inkml:trace contextRef="#ctx0" brushRef="#br0">1 0 7123,'0'0'10925,"12"13"-7851,-5 0-2152,0 0 0,-1 1 0,0-1 1,4 17-1,21 110 1831,-25-102-2036,17 116 718,-18-101-1274,3-2-1,2 1 1,2-1-1,23 61 1,-29-130-13853,-10-27 7068,-10 20 2014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927"/>
    </inkml:context>
    <inkml:brush xml:id="br0">
      <inkml:brushProperty name="width" value="0.05" units="cm"/>
      <inkml:brushProperty name="height" value="0.05" units="cm"/>
      <inkml:brushProperty name="color" value="#5B2D90"/>
    </inkml:brush>
  </inkml:definitions>
  <inkml:trace contextRef="#ctx0" brushRef="#br0">0 274 7251,'0'0'10853,"26"-5"-9057,13-2-1127,108-23 1623,-111 21-2048,0-3 0,-1 0 0,0-3 0,-1-1 0,0-1 0,-2-2 0,0-1 0,43-36 0,-61 36-3721,-11-4-5041,-3 13 3588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7.725"/>
    </inkml:context>
    <inkml:brush xml:id="br0">
      <inkml:brushProperty name="width" value="0.05" units="cm"/>
      <inkml:brushProperty name="height" value="0.05" units="cm"/>
      <inkml:brushProperty name="color" value="#5B2D90"/>
    </inkml:brush>
  </inkml:definitions>
  <inkml:trace contextRef="#ctx0" brushRef="#br0">0 1 8580,'0'0'8502,"12"12"-7525,92 100 2390,-67-73-2524,-26-26-460,0-1 0,1 0 0,0-1 0,1 0 0,0-1 0,26 15 0,-37-24-1186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4.714"/>
    </inkml:context>
    <inkml:brush xml:id="br0">
      <inkml:brushProperty name="width" value="0.05" units="cm"/>
      <inkml:brushProperty name="height" value="0.05" units="cm"/>
      <inkml:brushProperty name="color" value="#5B2D90"/>
    </inkml:brush>
  </inkml:definitions>
  <inkml:trace contextRef="#ctx0" brushRef="#br0">0 35 6323,'0'0'8030,"22"-12"-5739,-15 9 2902,49-6-5081,-55 9-40,-1-1-56,0 0-27,0 0 52,0 1 0,0-1 0,0 1 0,0 0 0,1-1 0,-1 1 0,0-1 0,1 1 0,-1 0 0,0-1 0,0 1 0,1 0-1,-1-1 1,0 1 0,1 0 0,-1-1 0,1 1 0,-1 0 0,1 0 0,-1-1 0,0 1 0,1 0 0,-1 0 0,1 0 0,-1 0 0,1 0 0,-1 0 0,1 0 0,-1 0 0,1 0 0,-1 0 0,1 0 0,-1 0 0,0 0-1,1 0 1,-1 0 0,1 0 0,-1 0 0,1 1 0,19 9 1520,-10 7-1059,0 1 1,-1 0 0,-2 0-1,11 37 1,14 83 1066,-31-132-1511,62 350 1698,-61-349-1199,0 3-3409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6.317"/>
    </inkml:context>
    <inkml:brush xml:id="br0">
      <inkml:brushProperty name="width" value="0.05" units="cm"/>
      <inkml:brushProperty name="height" value="0.05" units="cm"/>
      <inkml:brushProperty name="color" value="#5B2D90"/>
    </inkml:brush>
  </inkml:definitions>
  <inkml:trace contextRef="#ctx0" brushRef="#br0">57 0 2449,'4'8'22706,"0"-7"-20889,143-1-96,-146 0-1709,1 0 1,-1 1-1,0-1 1,1 0-1,-1 0 0,0 1 1,1-1-1,-1 0 0,0 1 1,0 0-1,1-1 0,-1 1 1,0 0-1,0-1 0,0 1 1,0 0-1,0 0 1,0 0-1,0 0 0,0 0 1,0 0-1,-1 0 0,2 2 1,0 0 7,-1 1 1,0-1 0,1 1-1,-1-1 1,0 1-1,-1 0 1,1-1 0,0 7-1,-1-2 1,0-1 0,-1 0 1,1 1-1,-1-1 0,-1 0 0,1 0 0,-1 1 0,-5 11 0,-26 24-51,31-40 16,0-1 1,0 1 0,0-1 0,-1 0-1,1 0 1,-1 0 0,1-1 0,-1 1-1,0 0 1,0-1 0,0 0 0,0 0-1,0 0 1,0 0 0,-3 1 0,5-2-22,25 0-445,-19 0 480,10-1-10,-1 2 1,1-1-1,0 2 1,21 5-1,-33-7 24,-1 1 1,1 0-1,0 0 0,0 0 1,-1 0-1,1 0 1,-1 1-1,1-1 0,-1 1 1,1 0-1,-1-1 0,0 1 1,0 0-1,0 1 0,0-1 1,0 0-1,0 0 1,-1 1-1,1-1 0,-1 1 1,0-1-1,0 1 0,0 0 1,0 0-1,0-1 0,0 1 1,-1 0-1,1 0 1,-1 0-1,0 3 0,1-2 58,-1 1 0,1 0 0,-1-1 0,-1 1 0,1 0 0,-1-1 0,1 1 0,-1-1 0,-1 1 0,1-1 0,-1 1 0,1-1 0,-1 0-1,-1 0 1,1 0 0,0 0 0,-1 0 0,0 0 0,0-1 0,0 1 0,0-1 0,-1 0 0,1 0 0,-1 0 0,0-1 0,0 1 0,0-1 0,-5 3 0,-3 0-15,0 1 0,0-2 0,-1 0 0,0 0 0,1-1 0,-1-1 0,-1 0 0,-21 0 0,29-1-282,0-1 0,-1 0 0,1-1 0,-1 1 0,1-1 0,0 0 0,0-1 0,-1 1 0,1-1 0,0-1 0,0 1 0,1-1 1,-1 0-1,0 0 0,1-1 0,0 1 0,0-1 0,0-1 0,-6-6 0,9 8-473,0 0 0,1-1 0,-1 1 0,1-1 0,0 1 1,0-1-1,0 1 0,1-1 0,-1 0 0,1 0 0,0 1 0,0-1 0,0-4 1,1-2-1726,-1-18-5623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7.450"/>
    </inkml:context>
    <inkml:brush xml:id="br0">
      <inkml:brushProperty name="width" value="0.05" units="cm"/>
      <inkml:brushProperty name="height" value="0.05" units="cm"/>
      <inkml:brushProperty name="color" value="#5B2D90"/>
    </inkml:brush>
  </inkml:definitions>
  <inkml:trace contextRef="#ctx0" brushRef="#br0">219 15 3314,'0'0'4479,"7"-1"-3756,-1 0-309,20-10 13023,-45 10-10165,-9 0-3182,21 3 12,0 1 0,0-1 1,0 1-1,0 1 0,1-1 0,-1 1 0,1 0 1,0 0-1,0 1 0,0 0 0,-8 10 0,-4 4 190,-30 43-1,40-50-170,1 0 1,1 0-1,0 1 1,1-1-1,0 1 1,1 1-1,0-1 1,-3 25-1,3 5 328,2 63-1,2-72-338,1-27-74,0 0 1,1-1 0,-1 1-1,1-1 1,1 0 0,-1 1 0,1-1-1,0 0 1,1-1 0,-1 1 0,1 0-1,6 6 1,4 4 131,0-1 0,27 23 0,-28-28-109,0 0 0,1-1-1,0-1 1,0 0 0,1-1 0,0-1-1,0 0 1,1-1 0,0-1-1,0 0 1,0-1 0,0-1-1,31 0 1,-8 1-591,-21-2-3706,-2 0-7544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0.834"/>
    </inkml:context>
    <inkml:brush xml:id="br0">
      <inkml:brushProperty name="width" value="0.05" units="cm"/>
      <inkml:brushProperty name="height" value="0.05" units="cm"/>
      <inkml:brushProperty name="color" value="#5B2D90"/>
    </inkml:brush>
  </inkml:definitions>
  <inkml:trace contextRef="#ctx0" brushRef="#br0">633 1 8644,'0'0'12280,"18"0"-474,-35 1-11799,0 1 1,0 0 0,0 2 0,0 0-1,-18 7 1,-86 37-17,106-41 9,-12 3 0,1 2 0,0 1 0,1 2 0,0 0 0,1 1 0,1 2 0,1 0 0,0 1 0,1 2 0,1 0 0,-25 36 0,34-42 0,0 0 0,2 1 0,0 1 0,0 0 0,2 0 0,0 0 0,1 1 0,1 0 0,1 0 0,0 1 0,1-1 0,0 25 0,2-33 0,2 1 0,-1-1 0,1 1 0,1-1 0,-1 1 0,2-1 0,3 11 0,-3-15 0,0-1 0,0 0 0,0 0 0,1 0 0,0 0 0,0-1 0,0 1 0,0-1 0,1 0 0,-1 0 0,1-1 0,0 1 0,0-1 0,7 3 0,6 2 0,0 0 0,0-1 0,1 0 0,1-2 0,-1-1 0,1 0 0,25 1 0,146-3 0,-98-4 0,-42-1 0,90-15 0,-35 2 0,-99 14-1118,3 1-4610,-19 27-2153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1.887"/>
    </inkml:context>
    <inkml:brush xml:id="br0">
      <inkml:brushProperty name="width" value="0.05" units="cm"/>
      <inkml:brushProperty name="height" value="0.05" units="cm"/>
      <inkml:brushProperty name="color" value="#5B2D90"/>
    </inkml:brush>
  </inkml:definitions>
  <inkml:trace contextRef="#ctx0" brushRef="#br0">1 6 6851,'15'-5'23462,"-12"5"-22803,2 8-509,0 0 0,-1 0 1,0 0-1,0 0 0,-1 1 1,0 0-1,0-1 1,-1 1-1,-1 0 0,2 10 1,-1-9-71,11 86-59,-4 0 1,-5 148-1,-5-165-24,1-92-3904,0-6-5675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672"/>
    </inkml:context>
    <inkml:brush xml:id="br0">
      <inkml:brushProperty name="width" value="0.05" units="cm"/>
      <inkml:brushProperty name="height" value="0.05" units="cm"/>
      <inkml:brushProperty name="color" value="#5B2D90"/>
    </inkml:brush>
  </inkml:definitions>
  <inkml:trace contextRef="#ctx0" brushRef="#br0">1 1 6067,'0'0'13939,"0"0"-13867,0 0 0,0 0 0,1 0 0,-1 0 0,0 0 0,0-1 0,1 1 0,-1 0 0,0 0 0,0 0 0,1 0 0,-1 0 0,0 0 0,0 0 0,1 0 0,-1 0 0,0 0 0,0 0 0,1 0 0,-1 1 0,0-1 0,0 0 0,0 0 0,1 0 0,-1 0 0,0 0 0,0 0 0,1 0 0,-1 1 0,0-1 0,0 0 0,0 0 0,0 0 0,1 1 0,-1-1-1,0 0 1,0 0 0,0 0 0,0 1 0,0-1 0,0 0 0,0 0 0,1 1 0,2 11 535,1 0 0,-1 0 0,-1 0 0,0 0 0,-1 1 1,0 16-1,1 8 343,9 198 1664,-2-19-834,-8-207-1780,-1-2 0,0 0 0,1 0 0,0 0 0,0 0 0,0 0 0,1 0 0,0 0 0,1 0 0,-1 0 0,1-1 0,6 10 0,-7-15-27,-2-1-213,2-20-2891,-1 1 1,0-1-1,-2 1 0,0-1 0,-5-23 1,-5 10-2806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904"/>
    </inkml:context>
    <inkml:brush xml:id="br0">
      <inkml:brushProperty name="width" value="0.05" units="cm"/>
      <inkml:brushProperty name="height" value="0.05" units="cm"/>
      <inkml:brushProperty name="color" value="#5B2D90"/>
    </inkml:brush>
  </inkml:definitions>
  <inkml:trace contextRef="#ctx0" brushRef="#br0">1 147 8756,'0'0'12755,"18"-6"-11336,9-1-830,1 0 0,-1 2-1,1 1 1,35-1-1,-54 6-568,0-2-1,0 1 1,0-1-1,0 0 1,0-1-1,17-5 1,-22 6-285,-1-1 0,0 0 0,1 0 1,-1 0-1,0 0 0,-1 0 0,1-1 1,3-2-1,-3 1-642,0 0 1,0 0 0,-1 0 0,1 0-1,-1-1 1,4-8 0,1-7-3518,-2-3-1520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3.189"/>
    </inkml:context>
    <inkml:brush xml:id="br0">
      <inkml:brushProperty name="width" value="0.05" units="cm"/>
      <inkml:brushProperty name="height" value="0.05" units="cm"/>
      <inkml:brushProperty name="color" value="#5B2D90"/>
    </inkml:brush>
  </inkml:definitions>
  <inkml:trace contextRef="#ctx0" brushRef="#br0">10 0 9188,'0'0'11963,"2"26"-9847,0-10-1821,9 195 3556,-9-126-2010,0-40-1210,-1-1 0,-3 0-1,-11 70 1,3-103-1857,5-9-1825</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4.292"/>
    </inkml:context>
    <inkml:brush xml:id="br0">
      <inkml:brushProperty name="width" value="0.05" units="cm"/>
      <inkml:brushProperty name="height" value="0.05" units="cm"/>
      <inkml:brushProperty name="color" value="#5B2D90"/>
    </inkml:brush>
  </inkml:definitions>
  <inkml:trace contextRef="#ctx0" brushRef="#br0">1 36 12598,'0'0'12123,"26"-4"-10552,-1-1-1206,30-5 1005,82-4 0,21 13 221,-84 1-6746,-64-1-3083,-1 0 1736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194"/>
    </inkml:context>
    <inkml:brush xml:id="br0">
      <inkml:brushProperty name="width" value="0.05" units="cm"/>
      <inkml:brushProperty name="height" value="0.05" units="cm"/>
      <inkml:brushProperty name="color" value="#5B2D90"/>
    </inkml:brush>
  </inkml:definitions>
  <inkml:trace contextRef="#ctx0" brushRef="#br0">447 3 7892,'0'0'11928,"-16"-1"-10410,4 0-1169,4 1-158,1-1-1,-1 1 1,0 0-1,1 1 1,-1 0-1,1 0 1,0 0-1,-1 1 1,1 0 0,0 1-1,-12 5 1,-20 12 773,0 3 0,1 1 0,1 2 1,1 1-1,2 2 0,-50 53 0,83-81-953,0 0-1,0 0 1,0 0-1,1 1 1,-1-1-1,0 0 0,0 0 1,1 1-1,-1-1 1,0 0-1,1 1 0,0-1 1,-1 1-1,1-1 1,0 1-1,0-1 1,-1 1-1,1 1 0,1-2-10,-1 0-1,1 0 0,-1 0 1,0 0-1,1 0 1,0-1-1,-1 1 0,1 0 1,0 0-1,-1-1 0,1 1 1,0 0-1,0-1 0,-1 1 1,1 0-1,0-1 1,0 1-1,0-1 0,0 0 1,1 1-1,6 2-28,1-1 0,0-1 0,0 1-1,16 0 1,-13-2 65,58 6-43,153 21-37,-197-22 40,0 2-1,-1 0 1,0 2 0,-1 0 0,0 2 0,35 22 0,-55-30 54,0 0 0,0 1 0,0 0-1,0 0 1,-1 0 0,0 0 0,1 0 0,-2 1-1,1-1 1,0 1 0,-1 0 0,0 0 0,0 0 0,-1 0-1,1 0 1,-1 0 0,0 1 0,0-1 0,-1 0 0,0 1-1,0-1 1,0 0 0,0 1 0,-1-1 0,0 0-1,0 1 1,0-1 0,-1 0 0,0 0 0,0 0 0,0 0-1,0 0 1,-1-1 0,0 1 0,0-1 0,0 0 0,-1 0-1,1 0 1,-5 4 0,-4 0-44,1 0 1,-2-1-1,1 0 1,-1-1-1,0 0 0,0-1 1,0-1-1,-1 0 1,1-1-1,-28 3 0,-9-2-57,-85-6 0,118 2 24,-25-6-2171,17-4-6761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407"/>
    </inkml:context>
    <inkml:brush xml:id="br0">
      <inkml:brushProperty name="width" value="0.05" units="cm"/>
      <inkml:brushProperty name="height" value="0.05" units="cm"/>
      <inkml:brushProperty name="color" value="#E71224"/>
    </inkml:brush>
  </inkml:definitions>
  <inkml:trace contextRef="#ctx0" brushRef="#br0">1 1 7267,'0'0'5832,"9"6"-4380,104 86 1691,-69-54-1286,86 58-1,-119-90-1778,0 0 0,0-1-1,1 0 1,0-1 0,-1 0-1,1-1 1,1 0 0,-1-1 0,0 0-1,1-1 1,-1-1 0,0 1 0,1-2-1,20-3 1,-29 3-110,-1 0-1,0-1 1,0 1 0,0-1 0,-1 0-1,1 1 1,0-1 0,-1 0 0,1-1-1,-1 1 1,1 0 0,-1-1 0,0 1-1,0-1 1,0 0 0,-1 0-1,1 0 1,-1 0 0,1 0 0,-1 0-1,2-6 1,1-25-4978,-6 27 403,-9 4-2517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8.595"/>
    </inkml:context>
    <inkml:brush xml:id="br0">
      <inkml:brushProperty name="width" value="0.05" units="cm"/>
      <inkml:brushProperty name="height" value="0.05" units="cm"/>
      <inkml:brushProperty name="color" value="#5B2D90"/>
    </inkml:brush>
  </inkml:definitions>
  <inkml:trace contextRef="#ctx0" brushRef="#br0">252 24 7123,'0'0'8383,"-8"-3"-7487,-59-15 2398,62 17-3101,0 1 0,1-1-1,-1 1 1,0 0 0,1 0 0,-1 0 0,0 1 0,0-1-1,1 1 1,-1 0 0,1 1 0,-1-1 0,1 1-1,-1 0 1,-3 2 0,0 2-70,0 1-1,1 0 0,0 0 1,1 0-1,-1 1 1,1 0-1,1 0 1,-1 0-1,2 1 1,-1 0-1,1 0 1,-5 15-1,4-3 330,1 0-1,1 0 1,0 1-1,2 38 1,1-58-426,1 0 0,0 1-1,0-1 1,0 0 0,0 0 0,0 0 0,0 0 0,0 0 0,1 0 0,-1 0-1,1 0 1,-1 0 0,1-1 0,0 1 0,-1 0 0,1-1 0,0 0 0,0 1-1,0-1 1,0 0 0,1 0 0,-1 0 0,0-1 0,0 1 0,1 0 0,3 0-1,5 2 100,0-1-1,0 0 1,0 0-1,16 0 0,249-15 1229,-261 12-1618,13-3 413,-27 4-622,0-1 0,0 0 0,0 1 1,0-1-1,-1 0 0,1 0 0,0 0 0,0 0 1,-1 1-1,1-1 0,-1 0 0,1 0 0,-1 0 1,1-1-1,-1 1 0,1-1 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695"/>
    </inkml:context>
    <inkml:brush xml:id="br0">
      <inkml:brushProperty name="width" value="0.05" units="cm"/>
      <inkml:brushProperty name="height" value="0.05" units="cm"/>
      <inkml:brushProperty name="color" value="#5B2D90"/>
    </inkml:brush>
  </inkml:definitions>
  <inkml:trace contextRef="#ctx0" brushRef="#br0">1 78 16840,'0'0'9844,"25"-5"-8302,195-33 1740,-177 32-2647,-18 3-530,-1 0 0,48-15 0,-66 13-1755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7.167"/>
    </inkml:context>
    <inkml:brush xml:id="br0">
      <inkml:brushProperty name="width" value="0.05" units="cm"/>
      <inkml:brushProperty name="height" value="0.05" units="cm"/>
      <inkml:brushProperty name="color" value="#5B2D90"/>
    </inkml:brush>
  </inkml:definitions>
  <inkml:trace contextRef="#ctx0" brushRef="#br0">5 353 10293,'0'0'10903,"0"13"-9918,-1 12-593,1 255 5411,1-268-5654,1 0 0,0 0 0,1-1 0,0 1 0,1-1 0,10 20 0,-12-28-72,1-38 686,-22-201-664,0-3-104,19 224 10,0 0 0,1 0 0,1 0 1,1 0-1,0 0 0,8-25 0,-7 32-2,0 0 0,0 0 0,1 0 0,-1 1 0,2 0 0,-1 0 0,1 0 0,0 1-1,0 0 1,1 0 0,0 0 0,0 1 0,8-5 0,0 4-4,0 0-1,1 0 1,-1 2 0,1 0 0,0 0-1,0 2 1,0 0 0,0 1 0,1 0-1,-1 1 1,0 1 0,0 1 0,1 0 0,27 9-1,-41-10 14,1 0 0,-1 0-1,0 1 1,1-1-1,-1 1 1,0 0 0,0 0-1,0 0 1,-1 0 0,1 1-1,0-1 1,-1 1 0,0-1-1,1 1 1,-1 0 0,0 0-1,0 0 1,-1 0 0,1 0-1,-1 1 1,1-1 0,-1 0-1,0 1 1,0-1-1,-1 1 1,1-1 0,-1 1-1,0-1 1,0 1 0,0 0-1,0-1 1,0 1 0,-1-1-1,0 1 1,0-1 0,0 1-1,0-1 1,0 0 0,0 1-1,-3 3 1,-6 6-8,1 0 0,-1-1 0,-1-1 0,0 1 1,-1-2-1,-21 16 0,-5 0-195,-43 23 1,67-41 16,-1-1 1,-1-1-1,-16 5 1,32-10 168,-1-1 1,0 1-1,1-1 1,-1 1-1,1-1 1,-1 1-1,0-1 1,1 1-1,-1 0 1,1-1-1,0 1 1,-1 0-1,1-1 1,-1 1-1,1 0 0,0-1 1,0 1-1,-1 0 1,1 0-1,0-1 1,0 1-1,0 0 1,0 0-1,0 0 1,0-1-1,0 1 1,0 0-1,0 0 1,0 0-1,0-1 1,1 1-1,-1 0 0,0 0 1,1-1-1,-1 1 1,0 0-1,1-1 1,-1 1-1,1 0 1,0 0-1,18 28 98,190 206 2791,-209-234-2938,1-1 0,0 1 1,-1 0-1,1-1 1,-1 1-1,1 0 1,-1 0-1,0-1 1,1 1-1,-1 0 0,0 0 1,0 0-1,1-1 1,-1 1-1,0 0 1,0 0-1,0 0 1,0 0-1,0-1 1,0 1-1,0 0 0,0 0 1,0 0-1,0 0 1,-1 0-1,1-1 1,0 1-1,-1 0 1,1 0-1,0-1 0,-1 1 1,1 0-1,-1 0 1,1-1-1,-1 1 1,1-1-1,-2 2 1,-31 17-3936,21-14 2257,-23 12-5004,-2 1-4107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8.031"/>
    </inkml:context>
    <inkml:brush xml:id="br0">
      <inkml:brushProperty name="width" value="0.05" units="cm"/>
      <inkml:brushProperty name="height" value="0.05" units="cm"/>
      <inkml:brushProperty name="color" value="#5B2D90"/>
    </inkml:brush>
  </inkml:definitions>
  <inkml:trace contextRef="#ctx0" brushRef="#br0">0 1 10229,'0'0'11552,"8"8"-9949,4 10-803,0 1-1,-2 0 1,0 1 0,-1 0 0,0 0-1,-2 1 1,7 30 0,10 65 805,-12-52-1159,25 78 0,-33-130-370,2-32-13817,-6-10 5068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034"/>
    </inkml:context>
    <inkml:brush xml:id="br0">
      <inkml:brushProperty name="width" value="0.05" units="cm"/>
      <inkml:brushProperty name="height" value="0.05" units="cm"/>
      <inkml:brushProperty name="color" value="#5B2D90"/>
    </inkml:brush>
  </inkml:definitions>
  <inkml:trace contextRef="#ctx0" brushRef="#br0">322 5 4866,'-2'-1'15612,"-15"-2"-14061,9 4-1342,-1 0 0,1 0 0,0 1 0,-1 0 0,1 0 0,0 1 0,0 1 0,-11 5 0,-64 42 407,52-30-107,16-12-291,1 1-1,0 0 0,-14 14 0,25-21-165,0-1-1,0 1 0,1 0 0,-1 0 0,1 1 0,0-1 0,0 0 0,0 1 1,0-1-1,1 1 0,-1 0 0,1 0 0,0-1 0,0 1 0,0 0 0,1 0 1,-1 0-1,1 0 0,0 8 0,1-11-50,0 0-1,0 0 1,0 1 0,0-1-1,0 0 1,0 0 0,0 0 0,0 0-1,0 0 1,1 0 0,-1 0-1,0-1 1,1 1 0,-1 0-1,1-1 1,-1 1 0,1-1-1,-1 1 1,1-1 0,1 1 0,35 5 45,24 1 0,-8-2 91,85 20-1,-125-21-120,1 0 1,-1 0-1,0 2 0,0 0 0,-1 0 0,0 2 0,0-1 0,-1 2 0,0 0 0,19 17 1,-27-22 73,-1 1 1,1 0-1,-1 0 1,0 0-1,0 0 1,0 1-1,-1-1 1,0 1 0,0 0-1,0 0 1,-1 0-1,2 9 1,-3-11-17,1 0 0,-1 1-1,0-1 1,0 0 0,-1 0 0,1 0 0,-1 0 0,0 0 0,0 0-1,0 0 1,-1 0 0,1 0 0,-1 0 0,0-1 0,0 1 0,0-1 0,-1 1-1,1-1 1,-4 4 0,-7 5 178,-1-1 0,-1 0 0,1-1 0,-2 0 0,1-2-1,-1 1 1,-1-2 0,-33 11 0,25-12-210,0 0 1,-1-2-1,0-1 1,0-1-1,-42-3 0,65 1-201,1 0 0,0 0-1,0 0 1,0-1-1,0 1 1,0-1 0,0 1-1,0-1 1,0 0 0,0 0-1,0 0 1,1 0-1,-1 0 1,0 0 0,0-1-1,1 1 1,-1 0 0,1-1-1,-1 1 1,1-1 0,0 0-1,0 1 1,-1-1-1,1 0 1,0 0 0,1 0-1,-1 0 1,0 0 0,0 0-1,0-2 1,1-1-930,-1 1 0,1-1 0,-1 0 0,2 0 0,-1 0 0,0 0 0,1 1 0,0-1 0,0 0 0,0 1 0,1-1 0,3-8 1,15-20-9691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534"/>
    </inkml:context>
    <inkml:brush xml:id="br0">
      <inkml:brushProperty name="width" value="0.05" units="cm"/>
      <inkml:brushProperty name="height" value="0.05" units="cm"/>
      <inkml:brushProperty name="color" value="#5B2D90"/>
    </inkml:brush>
  </inkml:definitions>
  <inkml:trace contextRef="#ctx0" brushRef="#br0">0 1 11109,'0'0'10933,"11"19"-8260,81 311 2627,-44-149-3364,-64-227-22295,-1 13 14914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935"/>
    </inkml:context>
    <inkml:brush xml:id="br0">
      <inkml:brushProperty name="width" value="0.05" units="cm"/>
      <inkml:brushProperty name="height" value="0.05" units="cm"/>
      <inkml:brushProperty name="color" value="#5B2D90"/>
    </inkml:brush>
  </inkml:definitions>
  <inkml:trace contextRef="#ctx0" brushRef="#br0">1 265 8772,'0'0'9543,"16"-4"-8353,36-7-597,-24 6-379,0 0-1,-1-2 1,0-1 0,0-1 0,28-15-1,-51 21-496,1 0-1,-1 0 0,0-1 1,0 1-1,0-1 0,0 0 0,-1-1 1,0 1-1,0 0 0,0-1 1,0 0-1,-1 0 0,0 0 0,0 0 1,0 0-1,2-8 0,-1-5-266,-1 0 0,0-1 0,-1-26 1,-2 34 5080,1 26-1559,0 26-1508,0 176 5815,0-69-9094,0-146 1106,0 0-1,0 1 1,-1-1-1,1 0 1,-1 1 0,0-1-1,0 0 1,0 0-1,0 0 1,0 0-1,-3 4 1,-12 19-8810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0.736"/>
    </inkml:context>
    <inkml:brush xml:id="br0">
      <inkml:brushProperty name="width" value="0.05" units="cm"/>
      <inkml:brushProperty name="height" value="0.05" units="cm"/>
      <inkml:brushProperty name="color" value="#5B2D90"/>
    </inkml:brush>
  </inkml:definitions>
  <inkml:trace contextRef="#ctx0" brushRef="#br0">1 138 8516,'0'0'11266,"17"-8"-9742,139-59 2619,-3 5-688,-151 61-4137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2.392"/>
    </inkml:context>
    <inkml:brush xml:id="br0">
      <inkml:brushProperty name="width" value="0.05" units="cm"/>
      <inkml:brushProperty name="height" value="0.05" units="cm"/>
      <inkml:brushProperty name="color" value="#5B2D90"/>
    </inkml:brush>
  </inkml:definitions>
  <inkml:trace contextRef="#ctx0" brushRef="#br0">123 15 3618,'-5'-10'21501,"0"7"-21577,-65 2 2029,27 1-4106,43 10-4429,0-7 5081,0 12-3414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658"/>
    </inkml:context>
    <inkml:brush xml:id="br0">
      <inkml:brushProperty name="width" value="0.05" units="cm"/>
      <inkml:brushProperty name="height" value="0.05" units="cm"/>
      <inkml:brushProperty name="color" value="#5B2D90"/>
    </inkml:brush>
  </inkml:definitions>
  <inkml:trace contextRef="#ctx0" brushRef="#br0">1 0 7123,'0'0'10925,"12"13"-7851,-5 0-2152,0 0 0,-1 1 0,0-1 1,4 17-1,21 110 1831,-25-102-2036,17 116 718,-18-101-1274,3-2-1,2 1 1,2-1-1,23 61 1,-29-130-13853,-10-27 7068,-10 20 2014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927"/>
    </inkml:context>
    <inkml:brush xml:id="br0">
      <inkml:brushProperty name="width" value="0.05" units="cm"/>
      <inkml:brushProperty name="height" value="0.05" units="cm"/>
      <inkml:brushProperty name="color" value="#5B2D90"/>
    </inkml:brush>
  </inkml:definitions>
  <inkml:trace contextRef="#ctx0" brushRef="#br0">0 274 7251,'0'0'10853,"26"-5"-9057,13-2-1127,108-23 1623,-111 21-2048,0-3 0,-1 0 0,0-3 0,-1-1 0,0-1 0,-2-2 0,0-1 0,43-36 0,-61 36-3721,-11-4-5041,-3 13 3588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46.436"/>
    </inkml:context>
    <inkml:brush xml:id="br0">
      <inkml:brushProperty name="width" value="0.05" units="cm"/>
      <inkml:brushProperty name="height" value="0.05" units="cm"/>
      <inkml:brushProperty name="color" value="#F6630D"/>
    </inkml:brush>
  </inkml:definitions>
  <inkml:trace contextRef="#ctx0" brushRef="#br0">2566 179 6227,'-2'-2'13377,"-2"-1"-9404,-23-15-2360,19 11-1451,0 1-1,0 1 1,0 0-1,-1 0 1,0 0 0,0 1-1,0 1 1,-1-1-1,1 1 1,-17-2-1,-10 0 409,-60 0-1,-15-3 309,31-3-615,38 6-44,-64-15 1,36 6-68,0 3 1,-1 2 0,-1 5 0,-81 3-1,-54-3-86,-247-2-55,202 28 2,183-14-106,-78 19 0,98-17 74,8-1-23,0 1 0,-42 18 1,72-24 31,1 1 1,0 0-1,0 1 1,0 0-1,1 0 1,0 1-1,0 0 1,1 1-1,0 0 1,0 0-1,1 1 1,0 0 0,0 0-1,1 0 1,0 1-1,1 0 1,0 1-1,0-1 1,2 1-1,-1-1 1,-3 21-1,4-14-1,1 0 0,1 32 0,2-43 11,-1-1 0,1 0 1,0 0-1,0 0 0,1 0 1,0 0-1,-1 0 0,2 0 1,-1-1-1,0 1 0,1 0 0,0-1 1,6 7-1,23 28 88,16 15 37,-7-22 28,2-1-1,1-2 0,1-2 0,86 37 0,-45-24-53,2-4 1,1-4-1,135 31 0,-142-47-78,0-3-1,113 1 1,4 1 6,-109-6-20,34 2 53,196-10 0,-284-7-37,-2-1-1,1-2 0,-1-1 0,55-24 0,-51 19-10,280-114-9,-305 124-4,0-1 1,-1 0-1,0-1 0,0 0 1,-1-1-1,0 0 1,0-1-1,-1-1 1,0 1-1,12-15 0,-16 14 35,0 1 0,0-1 0,-1 0 0,0-1 0,-1 1 0,0-1 0,-1 0 0,0 0 0,0 0 0,-1 0 0,-1 0 0,0 0 0,-1-13 0,1-17 54,0 25-36,0 0 1,-1 0 0,-1 0-1,0 0 1,-1 1-1,-1-1 1,0 0 0,-2 1-1,-8-23 1,4 19-53,-2 0 0,0 0 0,-1 1 0,-1 0 0,0 1 0,-2 1 0,0 0 0,0 1 0,-2 1 0,0 0 0,0 1 0,-1 1 0,-1 1 0,-23-11 0,21 13-764,-1 0 0,0 2 0,0 1 0,0 1 0,-1 0 1,0 2-1,0 1 0,-32 0 0,-12 2-6928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4.714"/>
    </inkml:context>
    <inkml:brush xml:id="br0">
      <inkml:brushProperty name="width" value="0.05" units="cm"/>
      <inkml:brushProperty name="height" value="0.05" units="cm"/>
      <inkml:brushProperty name="color" value="#5B2D90"/>
    </inkml:brush>
  </inkml:definitions>
  <inkml:trace contextRef="#ctx0" brushRef="#br0">0 35 6323,'0'0'8030,"22"-12"-5739,-15 9 2902,49-6-5081,-55 9-40,-1-1-56,0 0-27,0 0 52,0 1 0,0-1 0,0 1 0,0 0 0,1-1 0,-1 1 0,0-1 0,1 1 0,-1 0 0,0-1 0,0 1 0,1 0-1,-1-1 1,0 1 0,1 0 0,-1-1 0,1 1 0,-1 0 0,1 0 0,-1-1 0,0 1 0,1 0 0,-1 0 0,1 0 0,-1 0 0,1 0 0,-1 0 0,1 0 0,-1 0 0,1 0 0,-1 0 0,1 0 0,-1 0 0,0 0-1,1 0 1,-1 0 0,1 0 0,-1 0 0,1 1 0,19 9 1520,-10 7-1059,0 1 1,-1 0 0,-2 0-1,11 37 1,14 83 1066,-31-132-1511,62 350 1698,-61-349-1199,0 3-3409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6.317"/>
    </inkml:context>
    <inkml:brush xml:id="br0">
      <inkml:brushProperty name="width" value="0.05" units="cm"/>
      <inkml:brushProperty name="height" value="0.05" units="cm"/>
      <inkml:brushProperty name="color" value="#5B2D90"/>
    </inkml:brush>
  </inkml:definitions>
  <inkml:trace contextRef="#ctx0" brushRef="#br0">57 0 2449,'4'8'22706,"0"-7"-20889,143-1-96,-146 0-1709,1 0 1,-1 1-1,0-1 1,1 0-1,-1 0 0,0 1 1,1-1-1,-1 0 0,0 1 1,0 0-1,1-1 0,-1 1 1,0 0-1,0-1 0,0 1 1,0 0-1,0 0 1,0 0-1,0 0 0,0 0 1,0 0-1,-1 0 0,2 2 1,0 0 7,-1 1 1,0-1 0,1 1-1,-1-1 1,0 1-1,-1 0 1,1-1 0,0 7-1,-1-2 1,0-1 0,-1 0 1,1 1-1,-1-1 0,-1 0 0,1 0 0,-1 1 0,-5 11 0,-26 24-51,31-40 16,0-1 1,0 1 0,0-1 0,-1 0-1,1 0 1,-1 0 0,1-1 0,-1 1-1,0 0 1,0-1 0,0 0 0,0 0-1,0 0 1,0 0 0,-3 1 0,5-2-22,25 0-445,-19 0 480,10-1-10,-1 2 1,1-1-1,0 2 1,21 5-1,-33-7 24,-1 1 1,1 0-1,0 0 0,0 0 1,-1 0-1,1 0 1,-1 1-1,1-1 0,-1 1 1,1 0-1,-1-1 0,0 1 1,0 0-1,0 1 0,0-1 1,0 0-1,0 0 1,-1 1-1,1-1 0,-1 1 1,0-1-1,0 1 0,0 0 1,0 0-1,0-1 0,0 1 1,-1 0-1,1 0 1,-1 0-1,0 3 0,1-2 58,-1 1 0,1 0 0,-1-1 0,-1 1 0,1 0 0,-1-1 0,1 1 0,-1-1 0,-1 1 0,1-1 0,-1 1 0,1-1 0,-1 0-1,-1 0 1,1 0 0,0 0 0,-1 0 0,0 0 0,0-1 0,0 1 0,0-1 0,-1 0 0,1 0 0,-1 0 0,0-1 0,0 1 0,0-1 0,-5 3 0,-3 0-15,0 1 0,0-2 0,-1 0 0,0 0 0,1-1 0,-1-1 0,-1 0 0,-21 0 0,29-1-282,0-1 0,-1 0 0,1-1 0,-1 1 0,1-1 0,0 0 0,0-1 0,-1 1 0,1-1 0,0-1 0,0 1 0,1-1 1,-1 0-1,0 0 0,1-1 0,0 1 0,0-1 0,0-1 0,-6-6 0,9 8-473,0 0 0,1-1 0,-1 1 0,1-1 0,0 1 1,0-1-1,0 1 0,1-1 0,-1 0 0,1 0 0,0 1 0,0-1 0,0-4 1,1-2-1726,-1-18-5623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7.450"/>
    </inkml:context>
    <inkml:brush xml:id="br0">
      <inkml:brushProperty name="width" value="0.05" units="cm"/>
      <inkml:brushProperty name="height" value="0.05" units="cm"/>
      <inkml:brushProperty name="color" value="#5B2D90"/>
    </inkml:brush>
  </inkml:definitions>
  <inkml:trace contextRef="#ctx0" brushRef="#br0">219 15 3314,'0'0'4479,"7"-1"-3756,-1 0-309,20-10 13023,-45 10-10165,-9 0-3182,21 3 12,0 1 0,0-1 1,0 1-1,0 1 0,1-1 0,-1 1 0,1 0 1,0 0-1,0 1 0,0 0 0,-8 10 0,-4 4 190,-30 43-1,40-50-170,1 0 1,1 0-1,0 1 1,1-1-1,0 1 1,1 1-1,0-1 1,-3 25-1,3 5 328,2 63-1,2-72-338,1-27-74,0 0 1,1-1 0,-1 1-1,1-1 1,1 0 0,-1 1 0,1-1-1,0 0 1,1-1 0,-1 1 0,1 0-1,6 6 1,4 4 131,0-1 0,27 23 0,-28-28-109,0 0 0,1-1-1,0-1 1,0 0 0,1-1 0,0-1-1,0 0 1,1-1 0,0-1-1,0 0 1,0-1 0,0-1-1,31 0 1,-8 1-591,-21-2-3706,-2 0-7544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49.856"/>
    </inkml:context>
    <inkml:brush xml:id="br0">
      <inkml:brushProperty name="width" value="0.05" units="cm"/>
      <inkml:brushProperty name="height" value="0.05" units="cm"/>
      <inkml:brushProperty name="color" value="#5B2D90"/>
    </inkml:brush>
  </inkml:definitions>
  <inkml:trace contextRef="#ctx0" brushRef="#br0">1 1 6307,'0'0'13489,"0"31"-8652,1-20-4442,0 0 0,1 0 1,1 0-1,0-1 1,0 1-1,1-1 0,1 0 1,0 0-1,0-1 1,0 1-1,1-1 0,13 14 1,7 8-187,1-1 0,33 27 1,-25-32-128,-29-21-226,-1-1 1,0 1 0,1 0 0,-2 0 0,1 0-1,0 1 1,-1-1 0,0 1 0,5 7 0,-3-4-2097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0.241"/>
    </inkml:context>
    <inkml:brush xml:id="br0">
      <inkml:brushProperty name="width" value="0.05" units="cm"/>
      <inkml:brushProperty name="height" value="0.05" units="cm"/>
      <inkml:brushProperty name="color" value="#5B2D90"/>
    </inkml:brush>
  </inkml:definitions>
  <inkml:trace contextRef="#ctx0" brushRef="#br0">0 459 6979,'0'0'11328,"0"-9"-9941,1 0-1053,0 0 0,1 0 0,0 0 0,0 1 0,1-1 0,0 1 0,0 0 0,1-1 0,0 1 0,1 1 0,9-13 0,34-48 266,-3-2 0,44-93 0,-83 133-2538,-6 25-1978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0.595"/>
    </inkml:context>
    <inkml:brush xml:id="br0">
      <inkml:brushProperty name="width" value="0.05" units="cm"/>
      <inkml:brushProperty name="height" value="0.05" units="cm"/>
      <inkml:brushProperty name="color" value="#5B2D90"/>
    </inkml:brush>
  </inkml:definitions>
  <inkml:trace contextRef="#ctx0" brushRef="#br0">1 0 8900,'0'0'11219,"0"26"-8880,0-4-1831,6 187 3141,-4-189-3357,13 93 830,-12-101-1143,0 1 0,0-1 0,2 0 0,-1 0 0,1-1 0,11 19 0,-11-25-2904,-19-34-15597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0.826"/>
    </inkml:context>
    <inkml:brush xml:id="br0">
      <inkml:brushProperty name="width" value="0.05" units="cm"/>
      <inkml:brushProperty name="height" value="0.05" units="cm"/>
      <inkml:brushProperty name="color" value="#5B2D90"/>
    </inkml:brush>
  </inkml:definitions>
  <inkml:trace contextRef="#ctx0" brushRef="#br0">14 131 6051,'0'0'14076,"-4"-5"-12164,3 4-1839,1 1 0,-1-1 0,0 0 1,1 1-1,-1-1 0,0 0 0,1 1 0,-1-1 0,1 0 0,-1 0 0,1 0 0,-1 0 0,1 1 0,0-1 0,-1 0 0,1 0 0,0 0 0,0 0 0,0 0 0,0 0 0,0 0 0,0 0 0,0 0 0,0 0 0,0 0 0,0 1 0,0-1 0,0 0 0,1 0 0,-1 0 0,0 0 0,1 0 0,-1 0 0,1 0 0,-1 1 0,1-1 0,0-1 0,5-1 271,-1 0-1,1 1 0,0-1 1,0 1-1,0 1 0,9-3 1,120-34 1904,-46 9-4315,-67 23-1129,-3 5-2599</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0.834"/>
    </inkml:context>
    <inkml:brush xml:id="br0">
      <inkml:brushProperty name="width" value="0.05" units="cm"/>
      <inkml:brushProperty name="height" value="0.05" units="cm"/>
      <inkml:brushProperty name="color" value="#5B2D90"/>
    </inkml:brush>
  </inkml:definitions>
  <inkml:trace contextRef="#ctx0" brushRef="#br0">633 1 8644,'0'0'12280,"18"0"-474,-35 1-11799,0 1 1,0 0 0,0 2 0,0 0-1,-18 7 1,-86 37-17,106-41 9,-12 3 0,1 2 0,0 1 0,1 2 0,0 0 0,1 1 0,1 2 0,1 0 0,0 1 0,1 2 0,1 0 0,-25 36 0,34-42 0,0 0 0,2 1 0,0 1 0,0 0 0,2 0 0,0 0 0,1 1 0,1 0 0,1 0 0,0 1 0,1-1 0,0 25 0,2-33 0,2 1 0,-1-1 0,1 1 0,1-1 0,-1 1 0,2-1 0,3 11 0,-3-15 0,0-1 0,0 0 0,0 0 0,1 0 0,0 0 0,0-1 0,0 1 0,0-1 0,1 0 0,-1 0 0,1-1 0,0 1 0,0-1 0,7 3 0,6 2 0,0 0 0,0-1 0,1 0 0,1-2 0,-1-1 0,1 0 0,25 1 0,146-3 0,-98-4 0,-42-1 0,90-15 0,-35 2 0,-99 14-1118,3 1-4610,-19 27-2153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1.887"/>
    </inkml:context>
    <inkml:brush xml:id="br0">
      <inkml:brushProperty name="width" value="0.05" units="cm"/>
      <inkml:brushProperty name="height" value="0.05" units="cm"/>
      <inkml:brushProperty name="color" value="#5B2D90"/>
    </inkml:brush>
  </inkml:definitions>
  <inkml:trace contextRef="#ctx0" brushRef="#br0">1 6 6851,'15'-5'23462,"-12"5"-22803,2 8-509,0 0 0,-1 0 1,0 0-1,0 0 0,-1 1 1,0 0-1,0-1 1,-1 1-1,-1 0 0,2 10 1,-1-9-71,11 86-59,-4 0 1,-5 148-1,-5-165-24,1-92-3904,0-6-5675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672"/>
    </inkml:context>
    <inkml:brush xml:id="br0">
      <inkml:brushProperty name="width" value="0.05" units="cm"/>
      <inkml:brushProperty name="height" value="0.05" units="cm"/>
      <inkml:brushProperty name="color" value="#5B2D90"/>
    </inkml:brush>
  </inkml:definitions>
  <inkml:trace contextRef="#ctx0" brushRef="#br0">1 1 6067,'0'0'13939,"0"0"-13867,0 0 0,0 0 0,1 0 0,-1 0 0,0 0 0,0-1 0,1 1 0,-1 0 0,0 0 0,0 0 0,1 0 0,-1 0 0,0 0 0,0 0 0,1 0 0,-1 0 0,0 0 0,0 0 0,1 0 0,-1 1 0,0-1 0,0 0 0,0 0 0,1 0 0,-1 0 0,0 0 0,0 0 0,1 0 0,-1 1 0,0-1 0,0 0 0,0 0 0,0 0 0,1 1 0,-1-1-1,0 0 1,0 0 0,0 0 0,0 1 0,0-1 0,0 0 0,0 0 0,1 1 0,2 11 535,1 0 0,-1 0 0,-1 0 0,0 0 0,-1 1 1,0 16-1,1 8 343,9 198 1664,-2-19-834,-8-207-1780,-1-2 0,0 0 0,1 0 0,0 0 0,0 0 0,0 0 0,1 0 0,0 0 0,1 0 0,-1 0 0,1-1 0,6 10 0,-7-15-27,-2-1-213,2-20-2891,-1 1 1,0-1-1,-2 1 0,0-1 0,-5-23 1,-5 10-2806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2.562"/>
    </inkml:context>
    <inkml:brush xml:id="br0">
      <inkml:brushProperty name="width" value="0.05" units="cm"/>
      <inkml:brushProperty name="height" value="0.05" units="cm"/>
      <inkml:brushProperty name="color" value="#F6630D"/>
    </inkml:brush>
  </inkml:definitions>
  <inkml:trace contextRef="#ctx0" brushRef="#br0">34 23 7411,'0'0'11099,"0"30"-6644,1 36-1747,0 0-1059,-13 119 0,12-185-1646,0 1 0,0-1 0,0 0 1,0 0-1,1 0 0,-1 1 1,0-1-1,0 0 0,0 0 1,0 1-1,0-1 0,0 0 0,0 0 1,0 1-1,0-1 0,0 0 1,0 0-1,0 0 0,0 1 1,0-1-1,0 0 0,0 0 0,-1 1 1,1-1-1,0 0 0,0 0 1,0 0-1,0 1 0,0-1 1,0 0-1,-1 0 0,1 0 0,0 1 1,0-1-1,0 0 0,0 0 1,-1 0-1,1 0 0,0 0 0,0 0 1,0 0-1,-1 1 0,1-1 1,0 0-1,0 0 0,-1 0 1,1 0-1,0 0 0,0 0 0,-1 0 1,1 0-1,0 0 0,-7-16 314,0-23 123,4 0-431,1 0-1,7-60 1,-3 93 2,2 0-1,-1-1 0,1 2 0,-1-1 0,2 0 1,-1 1-1,1 0 0,-1 0 0,2 0 0,5-5 1,7-7 18,-12 11-21,0 0 1,-1 1 0,2 0 0,-1 1-1,1-1 1,-1 1 0,1 0-1,0 1 1,0 0 0,1 0-1,-1 0 1,9-1 0,5 0 161,0 2-1,1 0 1,25 1 0,-45 2-146,-1-1 0,1 1 0,-1 0 0,0 0 0,1-1 0,-1 1 1,0 0-1,0 0 0,0 0 0,0 0 0,1 0 0,-1 1 0,-1-1 0,1 0 0,0 0 0,0 1 0,0-1 0,-1 0 0,1 1 0,0-1 0,-1 1 0,0-1 0,1 1 1,-1-1-1,0 1 0,0-1 0,0 1 0,0 1 0,4 47 419,-4-50-439,0 31 51,1-1 86,-1-1 0,-2 1 0,-1-1 0,-10 46 0,-9 21-141,-13 137 0,24-143 0,8-66 0,0-1 0,2 1 0,3 40 0,-1-62 0,0-1 0,0 1 0,0-1 0,0 0 0,0 0 0,0 1 0,0-1 0,1 0 0,-1 0 0,0 0 0,1 0 0,-1 0 0,1 0 0,-1-1 0,1 1 0,-1 0 0,1-1 0,-1 1 0,1-1 0,0 0 0,-1 1 0,1-1 0,0 0 0,2 0 0,45 3 0,-47-3 0,8 0 0,0 1 0,1-2 0,-1 1 0,0-1 0,0-1 0,0 0 0,0 0 0,0-1 0,0 0 0,0-1 0,-1 0 0,0-1 0,17-10 0,112-98-4277,-129 109-362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904"/>
    </inkml:context>
    <inkml:brush xml:id="br0">
      <inkml:brushProperty name="width" value="0.05" units="cm"/>
      <inkml:brushProperty name="height" value="0.05" units="cm"/>
      <inkml:brushProperty name="color" value="#5B2D90"/>
    </inkml:brush>
  </inkml:definitions>
  <inkml:trace contextRef="#ctx0" brushRef="#br0">1 147 8756,'0'0'12755,"18"-6"-11336,9-1-830,1 0 0,-1 2-1,1 1 1,35-1-1,-54 6-568,0-2-1,0 1 1,0-1-1,0 0 1,0-1-1,17-5 1,-22 6-285,-1-1 0,0 0 0,1 0 1,-1 0-1,0 0 0,-1 0 0,1-1 1,3-2-1,-3 1-642,0 0 1,0 0 0,-1 0 0,1 0-1,-1-1 1,4-8 0,1-7-3518,-2-3-1520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3.189"/>
    </inkml:context>
    <inkml:brush xml:id="br0">
      <inkml:brushProperty name="width" value="0.05" units="cm"/>
      <inkml:brushProperty name="height" value="0.05" units="cm"/>
      <inkml:brushProperty name="color" value="#5B2D90"/>
    </inkml:brush>
  </inkml:definitions>
  <inkml:trace contextRef="#ctx0" brushRef="#br0">10 0 9188,'0'0'11963,"2"26"-9847,0-10-1821,9 195 3556,-9-126-2010,0-40-1210,-1-1 0,-3 0-1,-11 70 1,3-103-1857,5-9-1825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4.292"/>
    </inkml:context>
    <inkml:brush xml:id="br0">
      <inkml:brushProperty name="width" value="0.05" units="cm"/>
      <inkml:brushProperty name="height" value="0.05" units="cm"/>
      <inkml:brushProperty name="color" value="#5B2D90"/>
    </inkml:brush>
  </inkml:definitions>
  <inkml:trace contextRef="#ctx0" brushRef="#br0">1 36 12598,'0'0'12123,"26"-4"-10552,-1-1-1206,30-5 1005,82-4 0,21 13 221,-84 1-6746,-64-1-3083,-1 0 1736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194"/>
    </inkml:context>
    <inkml:brush xml:id="br0">
      <inkml:brushProperty name="width" value="0.05" units="cm"/>
      <inkml:brushProperty name="height" value="0.05" units="cm"/>
      <inkml:brushProperty name="color" value="#5B2D90"/>
    </inkml:brush>
  </inkml:definitions>
  <inkml:trace contextRef="#ctx0" brushRef="#br0">447 3 7892,'0'0'11928,"-16"-1"-10410,4 0-1169,4 1-158,1-1-1,-1 1 1,0 0-1,1 1 1,-1 0-1,1 0 1,0 0-1,-1 1 1,1 0 0,0 1-1,-12 5 1,-20 12 773,0 3 0,1 1 0,1 2 1,1 1-1,2 2 0,-50 53 0,83-81-953,0 0-1,0 0 1,0 0-1,1 1 1,-1-1-1,0 0 0,0 0 1,1 1-1,-1-1 1,0 0-1,1 1 0,0-1 1,-1 1-1,1-1 1,0 1-1,0-1 1,-1 1-1,1 1 0,1-2-10,-1 0-1,1 0 0,-1 0 1,0 0-1,1 0 1,0-1-1,-1 1 0,1 0 1,0 0-1,-1-1 0,1 1 1,0 0-1,0-1 0,-1 1 1,1 0-1,0-1 1,0 1-1,0-1 0,0 0 1,1 1-1,6 2-28,1-1 0,0-1 0,0 1-1,16 0 1,-13-2 65,58 6-43,153 21-37,-197-22 40,0 2-1,-1 0 1,0 2 0,-1 0 0,0 2 0,35 22 0,-55-30 54,0 0 0,0 1 0,0 0-1,0 0 1,-1 0 0,0 0 0,1 0 0,-2 1-1,1-1 1,0 1 0,-1 0 0,0 0 0,0 0 0,-1 0-1,1 0 1,-1 0 0,0 1 0,0-1 0,-1 0 0,0 1-1,0-1 1,0 0 0,0 1 0,-1-1 0,0 0-1,0 1 1,0-1 0,-1 0 0,0 0 0,0 0 0,0 0-1,0 0 1,-1-1 0,0 1 0,0-1 0,0 0 0,-1 0-1,1 0 1,-5 4 0,-4 0-44,1 0 1,-2-1-1,1 0 1,-1-1-1,0 0 0,0-1 1,0-1-1,-1 0 1,1-1-1,-28 3 0,-9-2-57,-85-6 0,118 2 24,-25-6-2171,17-4-6761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695"/>
    </inkml:context>
    <inkml:brush xml:id="br0">
      <inkml:brushProperty name="width" value="0.05" units="cm"/>
      <inkml:brushProperty name="height" value="0.05" units="cm"/>
      <inkml:brushProperty name="color" value="#5B2D90"/>
    </inkml:brush>
  </inkml:definitions>
  <inkml:trace contextRef="#ctx0" brushRef="#br0">1 78 16840,'0'0'9844,"25"-5"-8302,195-33 1740,-177 32-2647,-18 3-530,-1 0 0,48-15 0,-66 13-1755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7.167"/>
    </inkml:context>
    <inkml:brush xml:id="br0">
      <inkml:brushProperty name="width" value="0.05" units="cm"/>
      <inkml:brushProperty name="height" value="0.05" units="cm"/>
      <inkml:brushProperty name="color" value="#5B2D90"/>
    </inkml:brush>
  </inkml:definitions>
  <inkml:trace contextRef="#ctx0" brushRef="#br0">5 353 10293,'0'0'10903,"0"13"-9918,-1 12-593,1 255 5411,1-268-5654,1 0 0,0 0 0,1-1 0,0 1 0,1-1 0,10 20 0,-12-28-72,1-38 686,-22-201-664,0-3-104,19 224 10,0 0 0,1 0 0,1 0 1,1 0-1,0 0 0,8-25 0,-7 32-2,0 0 0,0 0 0,1 0 0,-1 1 0,2 0 0,-1 0 0,1 0 0,0 1-1,0 0 1,1 0 0,0 0 0,0 1 0,8-5 0,0 4-4,0 0-1,1 0 1,-1 2 0,1 0 0,0 0-1,0 2 1,0 0 0,0 1 0,1 0-1,-1 1 1,0 1 0,0 1 0,1 0 0,27 9-1,-41-10 14,1 0 0,-1 0-1,0 1 1,1-1-1,-1 1 1,0 0 0,0 0-1,0 0 1,-1 0 0,1 1-1,0-1 1,-1 1 0,0-1-1,1 1 1,-1 0 0,0 0-1,0 0 1,-1 0 0,1 0-1,-1 1 1,1-1 0,-1 0-1,0 1 1,0-1-1,-1 1 1,1-1 0,-1 1-1,0-1 1,0 1 0,0 0-1,0-1 1,0 1 0,-1-1-1,0 1 1,0-1 0,0 1-1,0-1 1,0 0 0,0 1-1,-3 3 1,-6 6-8,1 0 0,-1-1 0,-1-1 0,0 1 1,-1-2-1,-21 16 0,-5 0-195,-43 23 1,67-41 16,-1-1 1,-1-1-1,-16 5 1,32-10 168,-1-1 1,0 1-1,1-1 1,-1 1-1,1-1 1,-1 1-1,0-1 1,1 1-1,-1 0 1,1-1-1,0 1 1,-1 0-1,1-1 1,-1 1-1,1 0 0,0-1 1,0 1-1,-1 0 1,1 0-1,0-1 1,0 1-1,0 0 1,0 0-1,0 0 1,0-1-1,0 1 1,0 0-1,0 0 1,0 0-1,0-1 1,1 1-1,-1 0 0,0 0 1,1-1-1,-1 1 1,0 0-1,1-1 1,-1 1-1,1 0 1,0 0-1,18 28 98,190 206 2791,-209-234-2938,1-1 0,0 1 1,-1 0-1,1-1 1,-1 1-1,1 0 1,-1 0-1,0-1 1,1 1-1,-1 0 0,0 0 1,0 0-1,1-1 1,-1 1-1,0 0 1,0 0-1,0 0 1,0 0-1,0-1 1,0 1-1,0 0 0,0 0 1,0 0-1,0 0 1,-1 0-1,1-1 1,0 1-1,-1 0 1,1 0-1,0-1 0,-1 1 1,1 0-1,-1 0 1,1-1-1,-1 1 1,1-1-1,-2 2 1,-31 17-3936,21-14 2257,-23 12-5004,-2 1-4107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8.031"/>
    </inkml:context>
    <inkml:brush xml:id="br0">
      <inkml:brushProperty name="width" value="0.05" units="cm"/>
      <inkml:brushProperty name="height" value="0.05" units="cm"/>
      <inkml:brushProperty name="color" value="#5B2D90"/>
    </inkml:brush>
  </inkml:definitions>
  <inkml:trace contextRef="#ctx0" brushRef="#br0">0 1 10229,'0'0'11552,"8"8"-9949,4 10-803,0 1-1,-2 0 1,0 1 0,-1 0 0,0 0-1,-2 1 1,7 30 0,10 65 805,-12-52-1159,25 78 0,-33-130-370,2-32-13817,-6-10 5068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034"/>
    </inkml:context>
    <inkml:brush xml:id="br0">
      <inkml:brushProperty name="width" value="0.05" units="cm"/>
      <inkml:brushProperty name="height" value="0.05" units="cm"/>
      <inkml:brushProperty name="color" value="#5B2D90"/>
    </inkml:brush>
  </inkml:definitions>
  <inkml:trace contextRef="#ctx0" brushRef="#br0">322 5 4866,'-2'-1'15612,"-15"-2"-14061,9 4-1342,-1 0 0,1 0 0,0 1 0,-1 0 0,1 0 0,0 1 0,0 1 0,-11 5 0,-64 42 407,52-30-107,16-12-291,1 1-1,0 0 0,-14 14 0,25-21-165,0-1-1,0 1 0,1 0 0,-1 0 0,1 1 0,0-1 0,0 0 0,0 1 1,0-1-1,1 1 0,-1 0 0,1 0 0,0-1 0,0 1 0,0 0 0,1 0 1,-1 0-1,1 0 0,0 8 0,1-11-50,0 0-1,0 0 1,0 1 0,0-1-1,0 0 1,0 0 0,0 0 0,0 0-1,0 0 1,1 0 0,-1 0-1,0-1 1,1 1 0,-1 0-1,1-1 1,-1 1 0,1-1-1,-1 1 1,1-1 0,1 1 0,35 5 45,24 1 0,-8-2 91,85 20-1,-125-21-120,1 0 1,-1 0-1,0 2 0,0 0 0,-1 0 0,0 2 0,0-1 0,-1 2 0,0 0 0,19 17 1,-27-22 73,-1 1 1,1 0-1,-1 0 1,0 0-1,0 0 1,0 1-1,-1-1 1,0 1 0,0 0-1,0 0 1,-1 0-1,2 9 1,-3-11-17,1 0 0,-1 1-1,0-1 1,0 0 0,-1 0 0,1 0 0,-1 0 0,0 0 0,0 0-1,0 0 1,-1 0 0,1 0 0,-1 0 0,0-1 0,0 1 0,0-1 0,-1 1-1,1-1 1,-4 4 0,-7 5 178,-1-1 0,-1 0 0,1-1 0,-2 0 0,1-2-1,-1 1 1,-1-2 0,-33 11 0,25-12-210,0 0 1,-1-2-1,0-1 1,0-1-1,-42-3 0,65 1-201,1 0 0,0 0-1,0 0 1,0-1-1,0 1 1,0-1 0,0 1-1,0-1 1,0 0 0,0 0-1,0 0 1,1 0-1,-1 0 1,0 0 0,0-1-1,1 1 1,-1 0 0,1-1-1,-1 1 1,1-1 0,0 0-1,0 1 1,-1-1-1,1 0 1,0 0 0,1 0-1,-1 0 1,0 0 0,0 0-1,0-2 1,1-1-930,-1 1 0,1-1 0,-1 0 0,2 0 0,-1 0 0,0 0 0,1 1 0,0-1 0,0 0 0,0 1 0,1-1 0,3-8 1,15-20-9691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534"/>
    </inkml:context>
    <inkml:brush xml:id="br0">
      <inkml:brushProperty name="width" value="0.05" units="cm"/>
      <inkml:brushProperty name="height" value="0.05" units="cm"/>
      <inkml:brushProperty name="color" value="#5B2D90"/>
    </inkml:brush>
  </inkml:definitions>
  <inkml:trace contextRef="#ctx0" brushRef="#br0">0 1 11109,'0'0'10933,"11"19"-8260,81 311 2627,-44-149-3364,-64-227-22295,-1 13 14914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935"/>
    </inkml:context>
    <inkml:brush xml:id="br0">
      <inkml:brushProperty name="width" value="0.05" units="cm"/>
      <inkml:brushProperty name="height" value="0.05" units="cm"/>
      <inkml:brushProperty name="color" value="#5B2D90"/>
    </inkml:brush>
  </inkml:definitions>
  <inkml:trace contextRef="#ctx0" brushRef="#br0">1 265 8772,'0'0'9543,"16"-4"-8353,36-7-597,-24 6-379,0 0-1,-1-2 1,0-1 0,0-1 0,28-15-1,-51 21-496,1 0-1,-1 0 0,0-1 1,0 1-1,0-1 0,0 0 0,-1-1 1,0 1-1,0 0 0,0-1 1,0 0-1,-1 0 0,0 0 0,0 0 1,0 0-1,2-8 0,-1-5-266,-1 0 0,0-1 0,-1-26 1,-2 34 5080,1 26-1559,0 26-1508,0 176 5815,0-69-9094,0-146 1106,0 0-1,0 1 1,-1-1-1,1 0 1,-1 1 0,0-1-1,0 0 1,0 0-1,0 0 1,0 0-1,-3 4 1,-12 19-8810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294"/>
    </inkml:context>
    <inkml:brush xml:id="br0">
      <inkml:brushProperty name="width" value="0.05" units="cm"/>
      <inkml:brushProperty name="height" value="0.05" units="cm"/>
      <inkml:brushProperty name="color" value="#F6630D"/>
    </inkml:brush>
  </inkml:definitions>
  <inkml:trace contextRef="#ctx0" brushRef="#br0">24 43 7924,'0'0'9988,"-5"1"-8646,-13 3 5639,42-3-4984,45-7-1205,166-36 136,-228 41-3004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0.736"/>
    </inkml:context>
    <inkml:brush xml:id="br0">
      <inkml:brushProperty name="width" value="0.05" units="cm"/>
      <inkml:brushProperty name="height" value="0.05" units="cm"/>
      <inkml:brushProperty name="color" value="#5B2D90"/>
    </inkml:brush>
  </inkml:definitions>
  <inkml:trace contextRef="#ctx0" brushRef="#br0">1 138 8516,'0'0'11266,"17"-8"-9742,139-59 2619,-3 5-688,-151 61-4137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2.392"/>
    </inkml:context>
    <inkml:brush xml:id="br0">
      <inkml:brushProperty name="width" value="0.05" units="cm"/>
      <inkml:brushProperty name="height" value="0.05" units="cm"/>
      <inkml:brushProperty name="color" value="#5B2D90"/>
    </inkml:brush>
  </inkml:definitions>
  <inkml:trace contextRef="#ctx0" brushRef="#br0">123 15 3618,'-5'-10'21501,"0"7"-21577,-65 2 2029,27 1-4106,43 10-4429,0-7 5081,0 12-3414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658"/>
    </inkml:context>
    <inkml:brush xml:id="br0">
      <inkml:brushProperty name="width" value="0.05" units="cm"/>
      <inkml:brushProperty name="height" value="0.05" units="cm"/>
      <inkml:brushProperty name="color" value="#5B2D90"/>
    </inkml:brush>
  </inkml:definitions>
  <inkml:trace contextRef="#ctx0" brushRef="#br0">1 0 7123,'0'0'10925,"12"13"-7851,-5 0-2152,0 0 0,-1 1 0,0-1 1,4 17-1,21 110 1831,-25-102-2036,17 116 718,-18-101-1274,3-2-1,2 1 1,2-1-1,23 61 1,-29-130-13853,-10-27 7068,-10 20 2014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927"/>
    </inkml:context>
    <inkml:brush xml:id="br0">
      <inkml:brushProperty name="width" value="0.05" units="cm"/>
      <inkml:brushProperty name="height" value="0.05" units="cm"/>
      <inkml:brushProperty name="color" value="#5B2D90"/>
    </inkml:brush>
  </inkml:definitions>
  <inkml:trace contextRef="#ctx0" brushRef="#br0">0 274 7251,'0'0'10853,"26"-5"-9057,13-2-1127,108-23 1623,-111 21-2048,0-3 0,-1 0 0,0-3 0,-1-1 0,0-1 0,-2-2 0,0-1 0,43-36 0,-61 36-3721,-11-4-5041,-3 13 3588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4.714"/>
    </inkml:context>
    <inkml:brush xml:id="br0">
      <inkml:brushProperty name="width" value="0.05" units="cm"/>
      <inkml:brushProperty name="height" value="0.05" units="cm"/>
      <inkml:brushProperty name="color" value="#5B2D90"/>
    </inkml:brush>
  </inkml:definitions>
  <inkml:trace contextRef="#ctx0" brushRef="#br0">0 35 6323,'0'0'8030,"22"-12"-5739,-15 9 2902,49-6-5081,-55 9-40,-1-1-56,0 0-27,0 0 52,0 1 0,0-1 0,0 1 0,0 0 0,1-1 0,-1 1 0,0-1 0,1 1 0,-1 0 0,0-1 0,0 1 0,1 0-1,-1-1 1,0 1 0,1 0 0,-1-1 0,1 1 0,-1 0 0,1 0 0,-1-1 0,0 1 0,1 0 0,-1 0 0,1 0 0,-1 0 0,1 0 0,-1 0 0,1 0 0,-1 0 0,1 0 0,-1 0 0,1 0 0,-1 0 0,0 0-1,1 0 1,-1 0 0,1 0 0,-1 0 0,1 1 0,19 9 1520,-10 7-1059,0 1 1,-1 0 0,-2 0-1,11 37 1,14 83 1066,-31-132-1511,62 350 1698,-61-349-1199,0 3-3409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6.317"/>
    </inkml:context>
    <inkml:brush xml:id="br0">
      <inkml:brushProperty name="width" value="0.05" units="cm"/>
      <inkml:brushProperty name="height" value="0.05" units="cm"/>
      <inkml:brushProperty name="color" value="#5B2D90"/>
    </inkml:brush>
  </inkml:definitions>
  <inkml:trace contextRef="#ctx0" brushRef="#br0">57 0 2449,'4'8'22706,"0"-7"-20889,143-1-96,-146 0-1709,1 0 1,-1 1-1,0-1 1,1 0-1,-1 0 0,0 1 1,1-1-1,-1 0 0,0 1 1,0 0-1,1-1 0,-1 1 1,0 0-1,0-1 0,0 1 1,0 0-1,0 0 1,0 0-1,0 0 0,0 0 1,0 0-1,-1 0 0,2 2 1,0 0 7,-1 1 1,0-1 0,1 1-1,-1-1 1,0 1-1,-1 0 1,1-1 0,0 7-1,-1-2 1,0-1 0,-1 0 1,1 1-1,-1-1 0,-1 0 0,1 0 0,-1 1 0,-5 11 0,-26 24-51,31-40 16,0-1 1,0 1 0,0-1 0,-1 0-1,1 0 1,-1 0 0,1-1 0,-1 1-1,0 0 1,0-1 0,0 0 0,0 0-1,0 0 1,0 0 0,-3 1 0,5-2-22,25 0-445,-19 0 480,10-1-10,-1 2 1,1-1-1,0 2 1,21 5-1,-33-7 24,-1 1 1,1 0-1,0 0 0,0 0 1,-1 0-1,1 0 1,-1 1-1,1-1 0,-1 1 1,1 0-1,-1-1 0,0 1 1,0 0-1,0 1 0,0-1 1,0 0-1,0 0 1,-1 1-1,1-1 0,-1 1 1,0-1-1,0 1 0,0 0 1,0 0-1,0-1 0,0 1 1,-1 0-1,1 0 1,-1 0-1,0 3 0,1-2 58,-1 1 0,1 0 0,-1-1 0,-1 1 0,1 0 0,-1-1 0,1 1 0,-1-1 0,-1 1 0,1-1 0,-1 1 0,1-1 0,-1 0-1,-1 0 1,1 0 0,0 0 0,-1 0 0,0 0 0,0-1 0,0 1 0,0-1 0,-1 0 0,1 0 0,-1 0 0,0-1 0,0 1 0,0-1 0,-5 3 0,-3 0-15,0 1 0,0-2 0,-1 0 0,0 0 0,1-1 0,-1-1 0,-1 0 0,-21 0 0,29-1-282,0-1 0,-1 0 0,1-1 0,-1 1 0,1-1 0,0 0 0,0-1 0,-1 1 0,1-1 0,0-1 0,0 1 0,1-1 1,-1 0-1,0 0 0,1-1 0,0 1 0,0-1 0,0-1 0,-6-6 0,9 8-473,0 0 0,1-1 0,-1 1 0,1-1 0,0 1 1,0-1-1,0 1 0,1-1 0,-1 0 0,1 0 0,0 1 0,0-1 0,0-4 1,1-2-1726,-1-18-5623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7.450"/>
    </inkml:context>
    <inkml:brush xml:id="br0">
      <inkml:brushProperty name="width" value="0.05" units="cm"/>
      <inkml:brushProperty name="height" value="0.05" units="cm"/>
      <inkml:brushProperty name="color" value="#5B2D90"/>
    </inkml:brush>
  </inkml:definitions>
  <inkml:trace contextRef="#ctx0" brushRef="#br0">219 15 3314,'0'0'4479,"7"-1"-3756,-1 0-309,20-10 13023,-45 10-10165,-9 0-3182,21 3 12,0 1 0,0-1 1,0 1-1,0 1 0,1-1 0,-1 1 0,1 0 1,0 0-1,0 1 0,0 0 0,-8 10 0,-4 4 190,-30 43-1,40-50-170,1 0 1,1 0-1,0 1 1,1-1-1,0 1 1,1 1-1,0-1 1,-3 25-1,3 5 328,2 63-1,2-72-338,1-27-74,0 0 1,1-1 0,-1 1-1,1-1 1,1 0 0,-1 1 0,1-1-1,0 0 1,1-1 0,-1 1 0,1 0-1,6 6 1,4 4 131,0-1 0,27 23 0,-28-28-109,0 0 0,1-1-1,0-1 1,0 0 0,1-1 0,0-1-1,0 0 1,1-1 0,0-1-1,0 0 1,0-1 0,0-1-1,31 0 1,-8 1-591,-21-2-3706,-2 0-7544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085"/>
    </inkml:context>
    <inkml:brush xml:id="br0">
      <inkml:brushProperty name="width" value="0.05" units="cm"/>
      <inkml:brushProperty name="height" value="0.05" units="cm"/>
      <inkml:brushProperty name="color" value="#FFC114"/>
    </inkml:brush>
  </inkml:definitions>
  <inkml:trace contextRef="#ctx0" brushRef="#br0">41 189 9476,'0'0'8775,"17"4"-1046,9 84-5273,30 173 0,-15 101-1589,-40-311-773,-1-36-64,0-1-1,1 1 1,0 0-1,1-1 1,6 22 0,-8-40-48,0 0-1,0-1 1,0 1 0,0 0 0,-1-1 0,0 1 0,0 0 0,-3-8 0,-32-65-72,4-2 0,3-1-1,3-1 1,-19-112 0,37 148 38,-2-79 0,9 110 42,2 0-1,0-1 0,0 1 1,1-1-1,1 1 0,0 0 0,1 0 1,1 1-1,9-21 0,-5 19 3,0 0 1,1 0-1,0 1 0,1 1 0,1-1 0,25-21 1,-28 28-4,0 1 1,0 0-1,0 1 0,0 0 1,1 0-1,0 1 1,0 0-1,0 1 1,0 0-1,1 1 0,-1 0 1,19-1-1,-12 2 0,0 1-1,0 0 0,25 4 1,-36-2 12,1 0-1,-1 0 1,0 0 0,0 0-1,0 1 1,0 0 0,0 0-1,-1 1 1,1 0 0,-1 0-1,0 0 1,5 6 0,-4-4 8,-1 1-1,0-1 1,0 1 0,-1 0-1,1 1 1,-2-1 0,1 1 0,-1-1-1,0 1 1,-1 0 0,1 1 0,0 11-1,0 6 105,-1 1-1,-3 43 1,0-64-89,0 0 0,-1 0 1,1 0-1,-1 0 1,-1-1-1,1 1 0,-1 0 1,1-1-1,-2 0 1,1 0-1,-1 0 0,1 0 1,-1-1-1,0 1 0,-1-1 1,1 0-1,-1 0 1,0 0-1,0-1 0,0 0 1,0 0-1,-7 3 0,-4 1-2,0 0 1,-1-1-1,1 0 0,-1-1 0,0-1 0,-27 2 0,-14-1-1102,-1-3 1,-66-6-1,123 4 628,-22-5-1497,18 1-2338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817"/>
    </inkml:context>
    <inkml:brush xml:id="br0">
      <inkml:brushProperty name="width" value="0.05" units="cm"/>
      <inkml:brushProperty name="height" value="0.05" units="cm"/>
      <inkml:brushProperty name="color" value="#FFC114"/>
    </inkml:brush>
  </inkml:definitions>
  <inkml:trace contextRef="#ctx0" brushRef="#br0">0 124 10805,'0'0'3303,"12"24"-1094,88 186 3393,-76-137 545,-30-88-5547,-7-5-610,2-1-1,0-1 0,1 0 1,2 0-1,0-1 0,1 0 1,-4-28-1,8 26-17,1 1 0,0-1-1,2 0 1,6-44 0,-6 67 21,1-1 1,0 1 0,0 0 0,-1 0 0,1 0 0,1 0-1,-1 0 1,0 0 0,0 0 0,1 0 0,-1 1-1,1-1 1,0 0 0,-1 1 0,1-1 0,0 1-1,0 0 1,0 0 0,0 0 0,0 0 0,0 0-1,0 0 1,1 0 0,-1 0 0,0 1 0,3-1 0,3 0-24,1 0 0,-1 0 0,0 1 0,1 0 0,15 3 0,-22-3 25,0 1 0,0-1 1,1 1-1,-1 0 0,0 0 0,0 0 0,0 1 1,0-1-1,0 0 0,0 1 0,0-1 1,0 1-1,-1 0 0,1 0 0,-1-1 1,1 1-1,-1 0 0,1 0 0,-1 0 1,0 1-1,0-1 0,0 0 0,-1 0 0,1 1 1,0-1-1,-1 0 0,1 4 0,1 8-3,0 0-1,-1 0 1,-1 20-1,0-20 17,-2 13 4,0 1 0,-7 32 1,0-7-2,8-48-1,0 1 1,1-1 0,-1 0-1,1 0 1,1 1 0,-1-1-1,1 0 1,0 0 0,0 0-1,0 0 1,0 0-1,1 0 1,0 0 0,0 0-1,1-1 1,-1 1 0,1-1-1,0 1 1,5 4 0,-3-4 5,2 1 1,-1-2 0,0 1-1,1-1 1,0 0 0,0 0-1,0-1 1,1 0 0,-1 0-1,1-1 1,0 0 0,8 1-1,38 6-789,-18-9-4777,-35 0 5232,0 0-1,0-1 0,0 1 0,0 0 0,-1-1 0,1 1 0,0 0 1,0-1-1,0 1 0,-1-1 0,1 1 0,0-1 0,-1 0 0,1 1 1,-1-1-1,1 0 0,0 1 0,-1-1 0,0 0 0,1 0 0,-1 1 1,1-1-1,-1 0 0,0 0 0,1 0 0,-1 0 0,0 0 0,0 0 1,3-19-7481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070"/>
    </inkml:context>
    <inkml:brush xml:id="br0">
      <inkml:brushProperty name="width" value="0.05" units="cm"/>
      <inkml:brushProperty name="height" value="0.05" units="cm"/>
      <inkml:brushProperty name="color" value="#FFC114"/>
    </inkml:brush>
  </inkml:definitions>
  <inkml:trace contextRef="#ctx0" brushRef="#br0">0 1 13478,'0'0'7091,"23"153"-4721,-13-117-994,5-6-159,-3-5-641,3-12-400,3-2-160,0-4 16,2-5-64,-3-2-144,1 0-256,-1-2-481,-2-16-895,3-7-706,-8-4-1776,-2-3-2289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780"/>
    </inkml:context>
    <inkml:brush xml:id="br0">
      <inkml:brushProperty name="width" value="0.05" units="cm"/>
      <inkml:brushProperty name="height" value="0.05" units="cm"/>
      <inkml:brushProperty name="color" value="#F6630D"/>
    </inkml:brush>
  </inkml:definitions>
  <inkml:trace contextRef="#ctx0" brushRef="#br0">3 52 8420,'0'0'12736,"-3"0"-10662,8 0-1088,58 1 1832,-8 0-1811,0-1 1,0-4 0,96-17 0,-123 7-1317,-12 4-2873,1 5-6453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255"/>
    </inkml:context>
    <inkml:brush xml:id="br0">
      <inkml:brushProperty name="width" value="0.05" units="cm"/>
      <inkml:brushProperty name="height" value="0.05" units="cm"/>
      <inkml:brushProperty name="color" value="#FFC114"/>
    </inkml:brush>
  </inkml:definitions>
  <inkml:trace contextRef="#ctx0" brushRef="#br0">0 1 16952,'0'0'2097,"13"36"-7588,-1-7-1840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701"/>
    </inkml:context>
    <inkml:brush xml:id="br0">
      <inkml:brushProperty name="width" value="0.05" units="cm"/>
      <inkml:brushProperty name="height" value="0.05" units="cm"/>
      <inkml:brushProperty name="color" value="#FFC114"/>
    </inkml:brush>
  </inkml:definitions>
  <inkml:trace contextRef="#ctx0" brushRef="#br0">14 0 11989,'0'0'3738,"-2"27"-1473,-8 87-584,9-102-1392,0 0-1,1 0 1,1 0-1,0 0 1,0 0 0,1 0-1,1 0 1,0 0-1,1-1 1,0 0 0,0 1-1,1-1 1,10 14 0,-11-19-169,0-1 0,1 1 1,0-1-1,0 0 0,0 0 1,1 0-1,-1-1 1,1 0-1,0 0 0,0-1 1,1 1-1,-1-1 0,1-1 1,0 1-1,0-1 0,-1 0 1,1-1-1,1 0 1,-1 0-1,14 0 0,-15-1-74,0 0 0,0-1-1,0 1 1,0-1 0,0 0-1,0-1 1,0 0 0,0 0-1,0 0 1,0-1 0,-1 1-1,10-7 1,-8 3-7,0-1 0,0 1 0,0-1 1,-1-1-1,0 1 0,0-1 0,7-14 0,-7 12 22,-1 0-1,0 0 1,0-1-1,-1 1 1,0-1-1,-1 0 1,0-1-1,-1 1 1,0 0-1,-1-1 1,0 1-1,-1-1 1,0 1-1,-3-17 1,1 24-19,0 0 1,0 0 0,0 1 0,0-1 0,-1 1 0,0-1 0,1 1-1,-1 0 1,-1 0 0,1 0 0,0 1 0,-1-1 0,1 1 0,-1 0-1,0 0 1,0 0 0,0 0 0,0 0 0,0 1 0,-5-1 0,-9-3-46,0 0 0,0 2 0,-25-2 0,30 3-357,0 1-1,0 1 1,0 0 0,0 1 0,-23 5 0,32-5-114,0 0 1,-1 1 0,1 0 0,0 0 0,1 0 0,-1 0 0,0 1 0,1 0 0,-1-1 0,1 1 0,0 0-1,0 1 1,0-1 0,0 0 0,1 1 0,-1 0 0,1-1 0,0 1 0,0 0 0,-2 7 0,-10 33-8355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318"/>
    </inkml:context>
    <inkml:brush xml:id="br0">
      <inkml:brushProperty name="width" value="0.05" units="cm"/>
      <inkml:brushProperty name="height" value="0.05" units="cm"/>
      <inkml:brushProperty name="color" value="#FFC114"/>
    </inkml:brush>
  </inkml:definitions>
  <inkml:trace contextRef="#ctx0" brushRef="#br0">0 226 10213,'0'0'7104,"6"15"-5917,19 47-151,-18-47-241,-7-29 640,-1-66-873,2-96-460,0 174-105,-1-1 0,1 1 1,0 0-1,0 0 0,0-1 0,0 1 0,0 0 0,1 0 0,-1 0 0,1 0 0,-1 1 1,1-1-1,-1 0 0,1 1 0,0-1 0,0 1 0,0-1 0,0 1 0,0 0 0,0 0 1,1 0-1,-1 0 0,0 0 0,0 0 0,1 1 0,-1-1 0,0 1 0,4-1 0,3 0-25,0 0 0,1 0 0,-1 0 0,0 1 0,1 1 0,9 1 0,-18-2 30,0 1 1,0-1-1,0 1 0,0 0 0,0-1 1,0 1-1,0 0 0,0 0 0,-1 0 1,1 0-1,0 0 0,0 0 0,-1 0 0,1 0 1,-1 0-1,1 0 0,-1 0 0,1 0 1,-1 0-1,0 0 0,1 0 0,-1 1 1,0-1-1,0 0 0,0 0 0,0 2 1,0 40 338,0-30-220,0 164 2374,0-175-2483,0 1 0,0-1 0,0 0 1,1 0-1,-1 0 0,1 0 1,-1 1-1,1-1 0,0 0 0,0 0 1,0 0-1,0 0 0,0-1 1,1 1-1,-1 0 0,0 0 0,1-1 1,-1 1-1,1-1 0,0 1 1,-1-1-1,1 0 0,0 1 1,0-1-1,0 0 0,0 0 0,0 0 1,0-1-1,0 1 0,0 0 1,0-1-1,3 1 0,6 0-401,-1 0-1,1 0 1,0-1-1,-1 0 1,17-3-1,-24 3 112,-1-1 1,0 0-1,0 0 0,0 0 1,0 0-1,0 0 0,1 0 1,-2 0-1,1-1 0,0 1 1,0-1-1,0 1 0,-1-1 1,1 0-1,-1 1 0,1-1 1,-1 0-1,0 0 0,2-4 1,9-26-6845,-9 8-850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518"/>
    </inkml:context>
    <inkml:brush xml:id="br0">
      <inkml:brushProperty name="width" value="0.05" units="cm"/>
      <inkml:brushProperty name="height" value="0.05" units="cm"/>
      <inkml:brushProperty name="color" value="#FFC114"/>
    </inkml:brush>
  </inkml:definitions>
  <inkml:trace contextRef="#ctx0" brushRef="#br0">0 0 1409,'0'0'19641,"35"140"-17993,-20-113-639,0-7-337,-2-4-256,2-7-368,-3-4-48,1-5-96,-3 0-784,3 0-401,-3-16-800,0-9-1536,-3 0-1906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687"/>
    </inkml:context>
    <inkml:brush xml:id="br0">
      <inkml:brushProperty name="width" value="0.05" units="cm"/>
      <inkml:brushProperty name="height" value="0.05" units="cm"/>
      <inkml:brushProperty name="color" value="#FFC114"/>
    </inkml:brush>
  </inkml:definitions>
  <inkml:trace contextRef="#ctx0" brushRef="#br0">8 0 16952,'0'0'3057,"-8"45"-18376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189"/>
    </inkml:context>
    <inkml:brush xml:id="br0">
      <inkml:brushProperty name="width" value="0.05" units="cm"/>
      <inkml:brushProperty name="height" value="0.05" units="cm"/>
      <inkml:brushProperty name="color" value="#FFC114"/>
    </inkml:brush>
  </inkml:definitions>
  <inkml:trace contextRef="#ctx0" brushRef="#br0">82 0 12902,'0'0'6080,"-9"19"-5122,-30 61-297,38-78-599,-1 1-1,1-1 0,0 0 1,0 1-1,0-1 0,0 1 1,1-1-1,-1 1 0,1-1 1,-1 1-1,1 0 0,0-1 1,0 1-1,0-1 0,0 1 1,0 0-1,1-1 0,-1 1 1,1-1-1,0 1 0,0-1 1,0 1-1,0-1 0,0 0 1,0 1-1,1-1 0,-1 0 1,1 0-1,-1 0 0,1 0 1,0 0-1,0 0 0,0-1 1,3 4-1,4-1 143,1 0 0,-1 0 0,0-1 0,1 0 0,0-1 0,18 3 0,-9-2 77,-2 0 0,-4 0-198,0-1 0,0 2 0,0-1 0,15 8 0,-25-10 8,-1 0-1,1 1 0,-1-1 1,1 1-1,-1 0 1,0-1-1,0 1 0,1 0 1,-1 0-1,-1 0 1,1 1-1,0-1 0,0 0 1,-1 1-1,1-1 0,-1 1 1,0 0-1,0-1 1,0 1-1,0 0 0,0 0 1,-1-1-1,1 1 0,-1 0 1,0 3-1,-1 3 87,0 0 0,0 0 0,-1 0 0,0 0 0,-1-1 0,0 1 0,-1-1 0,1 0-1,-1 0 1,-1 0 0,0 0 0,0-1 0,0 0 0,-1 0 0,0 0 0,0-1 0,-1 0 0,0 0-1,-10 6 1,6-3-506,0-2 0,-1 0 0,-1 0 0,1-1-1,-1 0 1,0-1 0,0-1 0,-1 0-1,1-1 1,-1 0 0,0-1 0,-15 0 0,24-2-714,-7 0-1674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837"/>
    </inkml:context>
    <inkml:brush xml:id="br0">
      <inkml:brushProperty name="width" value="0.05" units="cm"/>
      <inkml:brushProperty name="height" value="0.05" units="cm"/>
      <inkml:brushProperty name="color" value="#FFC114"/>
    </inkml:brush>
  </inkml:definitions>
  <inkml:trace contextRef="#ctx0" brushRef="#br0">97 346 13414,'0'0'2999,"20"-21"-1735,65-67-204,-75 77-846,0 0 1,0-1 0,-1-1 0,0 1 0,-1-2 0,8-17 0,-14 25-69,1 0 1,-1-1-1,-1 1 1,1-1 0,-1 0-1,0 1 1,-1-1-1,0 0 1,0 0 0,0 1-1,-1-1 1,0 0-1,-2-7 1,2 12-97,0 0 1,-1 0-1,1 0 0,0 0 1,-1 0-1,0 1 1,1-1-1,-1 1 0,0-1 1,0 1-1,0 0 1,0-1-1,0 1 1,0 0-1,0 0 0,0 1 1,0-1-1,0 0 1,-1 1-1,1-1 0,0 1 1,0 0-1,-3-1 1,-59-2 315,59 3-339,0 0 38,0 0 1,-1 0-1,1 1 0,0-1 0,0 1 1,0 1-1,0-1 0,0 1 0,0 0 0,0 0 1,0 0-1,-5 4 0,4-1 28,-1 1 1,1-1-1,0 1 1,1 1-1,-1-1 1,-7 15-1,6-10 102,1 0-1,1 1 0,0 0 1,1 0-1,0 0 0,1 0 1,0 1-1,-2 24 0,3-6 440,2 1-1,4 45 1,-3-69-574,0-1 0,0 1-1,1 0 1,0-1 0,0 1 0,1-1 0,-1 1-1,2-1 1,-1 0 0,1 0 0,0-1-1,1 1 1,0-1 0,0 0 0,0 0 0,1 0-1,-1-1 1,1 0 0,1 0 0,-1 0 0,1-1-1,-1 0 1,1 0 0,1-1 0,-1 0 0,0 0-1,1-1 1,-1 0 0,1 0 0,0-1 0,0 1-1,0-2 1,8 1 0,-10-1-226,1 1 0,-1-1 0,1-1 0,-1 1 1,1-1-1,-1 0 0,0-1 0,1 1 0,-1-1 0,0-1 0,0 1 0,0-1 1,0 0-1,-1 0 0,1-1 0,-1 1 0,0-1 0,0 0 0,0-1 0,0 1 1,-1-1-1,6-7 0,36-56-4532,-19 19-1516,-7 6-1528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375"/>
    </inkml:context>
    <inkml:brush xml:id="br0">
      <inkml:brushProperty name="width" value="0.05" units="cm"/>
      <inkml:brushProperty name="height" value="0.05" units="cm"/>
      <inkml:brushProperty name="color" value="#FFC114"/>
    </inkml:brush>
  </inkml:definitions>
  <inkml:trace contextRef="#ctx0" brushRef="#br0">41 226 13206,'0'0'9639,"-4"10"-9129,1 0-475,3-9-10,-1 1 1,1 0-1,0-1 1,-1 1-1,1 0 0,-1-1 1,0 1-1,0-1 1,1 1-1,-1-1 0,0 1 1,0-1-1,0 0 1,-3 3-1,3-7-5,-1 0 0,0 0 0,1 0 0,0 0 0,-1 0 0,1 0 0,1-1 0,-1 1 0,0 0 0,1 0 0,-1-6 0,-3-22 63,2 0 1,1-45-1,1 48-88,0 25 3,0 1-1,0 0 1,0-1-1,0 1 1,1 0-1,-1 0 0,1 0 1,0-1-1,-1 1 1,1 0-1,0 0 0,0 0 1,0 0-1,1 0 1,-1 1-1,0-1 1,1 0-1,-1 0 0,1 1 1,0-1-1,-1 1 1,1-1-1,0 1 0,0 0 1,0 0-1,0 0 1,0 0-1,3-1 1,3 0-100,0 0 0,1 0 0,-1 1 1,1 0-1,0 0 0,8 1 0,-15 1 96,-1-1 0,1 1 0,-1-1 0,0 1 0,1 0 0,-1 0-1,0-1 1,0 1 0,1 0 0,-1 0 0,0 0 0,0 0 0,0 1-1,0-1 1,0 0 0,0 0 0,-1 1 0,1-1 0,0 0 0,-1 1-1,1-1 1,-1 1 0,1-1 0,-1 0 0,0 1 0,0-1 0,1 1 0,-1-1-1,0 3 1,3 52 298,-3-50-242,-2 39 194,0 35 898,2-73-970,1-1 0,0 1 1,0-1-1,0 0 0,1 1 0,0-1 0,0 0 1,0 0-1,5 7 0,-5-10-220,0 0 0,1-1 0,-1 0 0,1 1 0,0-1 0,0 0 0,0-1 0,0 1 0,0 0 0,0-1 0,0 1 0,0-1 0,1 0 0,-1 0 0,0-1 0,1 1 0,-1 0 0,1-1 0,-1 0 0,0 0 0,5-1 0,-5 1-283,0 0 0,0 0 0,1-1 0,-1 1 1,0-1-1,0 0 0,0 0 0,-1 0 0,1-1 0,0 1 1,0-1-1,-1 1 0,1-1 0,3-3 0,26-35-8259,-16 15 1394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591"/>
    </inkml:context>
    <inkml:brush xml:id="br0">
      <inkml:brushProperty name="width" value="0.05" units="cm"/>
      <inkml:brushProperty name="height" value="0.05" units="cm"/>
      <inkml:brushProperty name="color" value="#FFC114"/>
    </inkml:brush>
  </inkml:definitions>
  <inkml:trace contextRef="#ctx0" brushRef="#br0">0 1 13334,'0'0'9556,"25"131"-8323,-9-109-208,-4-6-417,3 0-432,0-11-96,3-5-80,-1 0-480,1 0-417,2-21-671,3-8-818,-3-5-2176,2-2-2369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776"/>
    </inkml:context>
    <inkml:brush xml:id="br0">
      <inkml:brushProperty name="width" value="0.05" units="cm"/>
      <inkml:brushProperty name="height" value="0.05" units="cm"/>
      <inkml:brushProperty name="color" value="#FFC114"/>
    </inkml:brush>
  </inkml:definitions>
  <inkml:trace contextRef="#ctx0" brushRef="#br0">38 0 1377,'0'0'24923,"-30"32"-26108,28-5-1968,-3 4-3762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6.312"/>
    </inkml:context>
    <inkml:brush xml:id="br0">
      <inkml:brushProperty name="width" value="0.05" units="cm"/>
      <inkml:brushProperty name="height" value="0.05" units="cm"/>
      <inkml:brushProperty name="color" value="#F6630D"/>
    </inkml:brush>
  </inkml:definitions>
  <inkml:trace contextRef="#ctx0" brushRef="#br0">0 36 7283,'0'0'7401,"14"0"1366,43 0-7809,67 2 458,103-2 348,161-6 143,-33 2-818,-183-6-937,-153 0-792,-14 3-1964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6.462"/>
    </inkml:context>
    <inkml:brush xml:id="br0">
      <inkml:brushProperty name="width" value="0.05" units="cm"/>
      <inkml:brushProperty name="height" value="0.05" units="cm"/>
      <inkml:brushProperty name="color" value="#FFC114"/>
    </inkml:brush>
  </inkml:definitions>
  <inkml:trace contextRef="#ctx0" brushRef="#br0">2 352 10629,'0'0'8732,"0"-5"-7809,0-12 83,-1 2-770,0 1-1,2-1 1,-1 1 0,2-1-1,0 1 1,0 0 0,2-1-1,0 1 1,0 1-1,1-1 1,12-21 0,-8 20-174,1 1 0,0 1 0,1-1 0,1 2 0,19-18 0,-25 26 11,-1 0 1,0 0-1,1 0 0,0 0 1,-1 1-1,2 0 0,-1 1 0,0-1 1,0 1-1,1 0 0,-1 1 0,1-1 1,0 1-1,-1 1 0,1-1 1,0 1-1,7 1 0,-12-1-16,0 1 0,0 0 0,0 0 0,0 0-1,0 1 1,0-1 0,0 0 0,0 1 0,0-1 0,-1 1 0,1-1 0,-1 1-1,1 0 1,-1 0 0,0 0 0,0 0 0,0 0 0,0 0 0,2 3-1,15 48 734,-14-43-663,45 157 31,-48-164-330,0-1-1,0 1 1,0 0 0,1-1-1,-1 1 1,1-1 0,-1 0-1,1 1 1,0-1 0,0 0 0,0 0-1,3 3 1,-2-3-418,-1-1-1,0 1 1,1-1 0,-1 0 0,1 0-1,-1 0 1,1 0 0,0-1 0,-1 1-1,1-1 1,0 1 0,-1-1 0,1 0-1,0 0 1,0 0 0,-1-1 0,1 1-1,0-1 1,-1 1 0,1-1-1,3-1 1,13-10-4201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010"/>
    </inkml:context>
    <inkml:brush xml:id="br0">
      <inkml:brushProperty name="width" value="0.05" units="cm"/>
      <inkml:brushProperty name="height" value="0.05" units="cm"/>
      <inkml:brushProperty name="color" value="#FFC114"/>
    </inkml:brush>
  </inkml:definitions>
  <inkml:trace contextRef="#ctx0" brushRef="#br0">240 1 10757,'0'0'8713,"-4"23"-7195,0-3-1203,-2 3 250,2 1 0,1 0 0,0 0 1,2 0-1,2 34 0,-1-57-542,0 0 0,0 0 0,0 0 0,0-1 0,0 1 0,0 0 0,0 0 0,1 0 0,-1 0 0,0 0 0,1 0 0,-1-1 0,0 1 0,1 0 0,-1 0 0,1 0 0,-1-1 0,1 1 0,0 0 0,-1-1 0,1 1 0,0-1 0,-1 1 0,1-1 0,0 1 1,0-1-1,-1 1 0,1-1 0,0 1 0,0-1 0,0 0 0,0 0 0,0 1 0,0-1 0,-1 0 0,1 0 0,0 0 0,0 0 0,0 0 0,0 0 0,0 0 0,0 0 0,0-1 0,0 1 0,-1 0 0,1-1 0,0 1 0,0 0 0,0-1 0,0 1 0,-1-1 0,1 1 0,1-2 0,2 0-1,0-1 0,-1 1 0,1-1 0,0 0 0,-1-1 0,0 1 0,0-1 0,5-6 0,8-25-29,-13 26-33,1 0 0,0 1-1,0 0 1,10-14 0,-14 21 36,1 1 1,-1 0 0,0-1 0,0 1 0,1-1 0,-1 1-1,0 0 1,0-1 0,1 1 0,-1 0 0,1-1 0,-1 1 0,0 0-1,1 0 1,-1-1 0,1 1 0,-1 0 0,0 0 0,1 0 0,-1-1-1,1 1 1,-1 0 0,1 0 0,-1 0 0,1 0 0,-1 0 0,1 0-1,-1 0 1,1 0 0,-1 0 0,1 0 0,-1 0 0,1 0-1,-1 1 1,0-1 0,1 0 0,-1 0 0,1 0 0,-1 1 0,1-1-1,-1 0 1,0 0 0,1 1 0,-1-1 0,0 0 0,1 1 0,-1-1-1,0 1 1,1-1 0,-1 1 0,11 24 24,-10-21-4,18 64 105,-3 1 0,-3 0 1,-3 1-1,-3 1 0,-3 83 0,-4-147-76,-1 1-1,1-1 0,-2 1 0,1-1 0,-1 0 0,0 1 0,-1-1 0,0 0 0,0 0 0,0 0 0,-1-1 0,-5 8 0,1-3 120,-1-1-1,0 0 0,0-1 1,-1 1-1,-1-2 1,-16 12-1,8-8 51,0-1 0,-1-1 0,0-1 0,-1-1 0,0 0 0,0-2 0,-1 0 0,-24 3 0,-49-6-440,94-4 130,0 1 0,0 0 1,1-1-1,-1 1 0,0-1 0,1 1 0,-1-1 0,0 1 0,1-1 0,-1 1 0,1-1 0,-1 0 0,1 1 0,-1-1 0,1 0 0,0 0 0,-1 1 0,1-1 0,0 0 0,-1 0 0,1 1 0,0-1 0,0 0 0,0 0 0,0 0 0,0 1 0,0-1 1,0 0-1,0 0 0,0-1 0,1-33-2549,-1 28 1756,0 2 260,1 1 0,0 0 0,-1 0 0,1-1 0,1 1 0,-1 0 0,1 0 0,-1 0 0,1 1-1,0-1 1,1 0 0,-1 1 0,5-6 0,15-20-7061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596"/>
    </inkml:context>
    <inkml:brush xml:id="br0">
      <inkml:brushProperty name="width" value="0.05" units="cm"/>
      <inkml:brushProperty name="height" value="0.05" units="cm"/>
      <inkml:brushProperty name="color" value="#FFC114"/>
    </inkml:brush>
  </inkml:definitions>
  <inkml:trace contextRef="#ctx0" brushRef="#br0">48 1 17880,'0'0'8116,"-35"29"-8708,32-9-1185,-2 3-1201,3 4-2272,-1 5-3362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765"/>
    </inkml:context>
    <inkml:brush xml:id="br0">
      <inkml:brushProperty name="width" value="0.05" units="cm"/>
      <inkml:brushProperty name="height" value="0.05" units="cm"/>
      <inkml:brushProperty name="color" value="#FFC114"/>
    </inkml:brush>
  </inkml:definitions>
  <inkml:trace contextRef="#ctx0" brushRef="#br0">1 0 14086,'0'0'13206,"10"91"-13061,-10-80-145,0-2-449,0 0-1263,0 2-1970,0 5-3810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1.017"/>
    </inkml:context>
    <inkml:brush xml:id="br0">
      <inkml:brushProperty name="width" value="0.05" units="cm"/>
      <inkml:brushProperty name="height" value="0.05" units="cm"/>
      <inkml:brushProperty name="color" value="#FFC114"/>
    </inkml:brush>
  </inkml:definitions>
  <inkml:trace contextRef="#ctx0" brushRef="#br0">6 0 5587,'-5'3'24049,"5"-3"-23901,2 52 656,16 82-1,-10-81-115,4 86 0,-12-120-688,-1-10 0,0 1 0,1-1 0,1 0 0,0 1 0,0-1 0,0 0 0,1 0 0,4 9 0,-3-28-2434,18-25-10035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2.202"/>
    </inkml:context>
    <inkml:brush xml:id="br0">
      <inkml:brushProperty name="width" value="0.05" units="cm"/>
      <inkml:brushProperty name="height" value="0.05" units="cm"/>
      <inkml:brushProperty name="color" value="#FFC114"/>
    </inkml:brush>
  </inkml:definitions>
  <inkml:trace contextRef="#ctx0" brushRef="#br0">33 226 2625,'0'0'11192,"-4"-2"-9983,3 1-947,-1 1 1,0-1-1,1 0 1,-1 0-1,1 0 1,-1 0-1,1 0 1,-1-1-1,1 1 1,0 0-1,0-1 1,0 1-1,-1-1 1,1 1 0,1-1-1,-1 1 1,0-1-1,-1-2 1,-2-41 3166,4 38-3170,0-1 1,1 0 0,0 0 0,0 1 0,1-1-1,0 0 1,0 1 0,1 0 0,0 0-1,0-1 1,5-6 0,-5 10-160,0 0-1,0 0 1,1 0-1,-1 0 1,1 1 0,0 0-1,0-1 1,0 1 0,0 1-1,1-1 1,-1 0 0,1 1-1,-1 0 1,1 0-1,0 1 1,0-1 0,0 1-1,6-1 1,-7 1-25,0 1 0,1-1 0,-1 1 1,0 0-1,0 0 0,1 0 0,-1 0 0,0 1 0,0 0 1,1-1-1,-1 2 0,0-1 0,0 0 0,0 1 0,-1 0 0,8 4 1,-8-3-15,0 0 1,0 1 0,0-1 0,-1 1 0,1 0 0,-1 0 0,0-1-1,0 2 1,0-1 0,-1 0 0,1 0 0,-1 0 0,0 1 0,0-1-1,0 1 1,-1 4 0,3 8 39,-2 0-1,0 0 1,-1 1-1,0-1 1,-2 0-1,0 0 1,0 0 0,-2 0-1,0-1 1,-1 1-1,-1-1 1,-14 28-1,-102 142 225,85-136-244,37-50-80,0 1 1,-1-1-1,1 0 1,0 1-1,0-1 1,-1 0-1,1 1 1,0-1-1,0 1 1,-1-1-1,1 0 1,0 1-1,0-1 1,0 1-1,0-1 1,-1 0-1,1 1 1,0-1-1,0 1 1,0-1-1,0 1 1,0-1-1,0 1 1,0-1-1,0 0 1,1 1-1,-1-1 1,0 1-1,0-1 1,0 1-1,0-1 1,1 1-1,14 1 82,26-11 52,-37 7-130,93-24-5,138-19 0,-222 41-2594,2 0-4568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3.387"/>
    </inkml:context>
    <inkml:brush xml:id="br0">
      <inkml:brushProperty name="width" value="0.05" units="cm"/>
      <inkml:brushProperty name="height" value="0.05" units="cm"/>
      <inkml:brushProperty name="color" value="#FFC114"/>
    </inkml:brush>
  </inkml:definitions>
  <inkml:trace contextRef="#ctx0" brushRef="#br0">111 50 5523,'0'0'7230,"-4"1"-5830,3-1-1113,0 1-1,1-1 1,-1 1 0,0-1-1,0 0 1,0 0 0,1 1-1,-1-1 1,0 0 0,0 0-1,0 0 1,0 0-1,1 0 1,-1 0 0,0 0-1,0 0 1,0-1 0,0 1-1,1 0 1,-1 0 0,0-1-1,0 1 1,1 0 0,-2-1-1,19-11 2240,39-12-1090,-42 20-1073,0 1 0,0 0 0,0 1 1,1 1-1,-1 0 0,1 1 0,19 2 0,-34 1-331,1 1 0,-1-1 0,1 0 0,-1 0 0,0 1 0,0-1 0,-1 0 0,1 0 0,-1 1 0,0 2 0,-2 0-5,0 0-1,0-1 0,0 1 0,-1-1 0,0 1 0,0-1 1,0 0-1,0-1 0,-8 7 0,-53 39-60,34-28 9,18-10-18,9-8 32,0-1 0,0 1 0,0-1 0,0 0-1,0 0 1,0 0 0,-1 0 0,0-1 0,-5 2-1,10-4-6,8 0-249,-7 0 267,38 0 21,53 7 1,-82-6-15,0 1 0,-1 0 0,1 0 0,0 1 0,-1 0 0,1 1 1,-1 0-1,0 0 0,0 1 0,-1 1 0,9 6 0,-14-10 36,-1 0 0,1 1 0,-1-1 0,0 1-1,0 0 1,0 0 0,-1 0 0,1 0 0,0 0 0,-1 0 0,0 1 0,0-1 0,0 0-1,0 1 1,-1-1 0,1 0 0,-1 1 0,0-1 0,0 1 0,0-1 0,0 1 0,0-1-1,-1 1 1,-1 4 0,0-2 51,0 0-1,-1 0 1,1 0 0,-1-1-1,-1 1 1,1-1-1,-1 0 1,1 0 0,-1 0-1,-1-1 1,1 0-1,-9 7 1,0-1 75,-1-2 0,0 1 0,-1-2 0,0 0 0,0-1-1,0 0 1,-1-1 0,-20 4 0,-1-3-1460,0-2 0,-58-1 0,95 12-11835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4.473"/>
    </inkml:context>
    <inkml:brush xml:id="br0">
      <inkml:brushProperty name="width" value="0.05" units="cm"/>
      <inkml:brushProperty name="height" value="0.05" units="cm"/>
      <inkml:brushProperty name="color" value="#FFC114"/>
    </inkml:brush>
  </inkml:definitions>
  <inkml:trace contextRef="#ctx0" brushRef="#br0">32 0 7475,'0'0'8450,"-9"13"-5174,4 4-2306,0-1 1,1 1-1,1 0 1,0 1 0,1-1-1,1 0 1,3 35-1,-2-19-248,0-29-647,0 0 0,0 0-1,1 0 1,-1-1 0,1 1-1,0 0 1,0 0 0,0 0-1,0-1 1,1 1 0,-1-1-1,1 1 1,0-1 0,0 1-1,0-1 1,1 0 0,-1 0-1,1 0 1,0-1 0,-1 1-1,1 0 1,1-1 0,-1 0-1,0 0 1,7 4 0,0-2 83,1-1-1,0 0 1,0 0 0,0-1 0,0-1 0,0 1 0,21-2-1,-29 0-148,0 0 0,-1-1-1,1 0 1,0 1-1,0-1 1,-1 0 0,1 0-1,0 0 1,-1-1-1,1 1 1,-1 0-1,1-1 1,-1 0 0,0 0-1,0 0 1,0 0-1,0 0 1,0 0-1,0 0 1,2-3 0,4-8-5,0-1 1,10-25 0,12-17-157,-29 56 148,-1-1 0,1 1 0,0-1 1,-1 1-1,1 0 0,0-1 0,-1 1 0,1 0 0,0-1 0,-1 1 0,1 0 0,0 0 1,-1 0-1,1-1 0,0 1 0,0 0 0,-1 0 0,1 0 0,0 0 0,0 0 0,-1 0 1,1 1-1,0-1 0,0 0 0,-1 0 0,1 1 0,0-1 0,-1 0 0,1 1 0,0-1 1,-1 0-1,1 1 0,-1-1 0,1 1 0,0-1 0,-1 1 0,1-1 0,-1 1 0,1-1 1,-1 1-1,0 0 0,1-1 0,-1 1 0,1 1 0,18 30 67,-10-4 140,0 1-1,-2-1 1,-1 1-1,-1 1 1,-1-1-1,-1 34 0,10 63 326,-12-115-524,-2-9-18,1-1 1,0 0-1,0 0 1,0 0-1,0 0 1,0 1-1,0-1 1,0 0-1,0 0 1,0 0-1,1 0 1,-1 1-1,0-1 1,1 0-1,-1 0 1,1 0-1,-1 0 1,1 0-1,0 0 1,-1 0-1,1 0 1,0 0-1,0 0 1,0-1-1,-1 1 1,1 0-1,0 0 1,0-1-1,0 1 1,0 0-1,0-1 1,0 1-1,1-1 0,-1 0 1,0 1-1,0-1 1,2 1-1,-2-35-7456,-1 16 1553,0 4-371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6"/>
    </inkml:context>
    <inkml:brush xml:id="br0">
      <inkml:brushProperty name="width" value="0.05" units="cm"/>
      <inkml:brushProperty name="height" value="0.05" units="cm"/>
      <inkml:brushProperty name="color" value="#5B2D90"/>
    </inkml:brush>
  </inkml:definitions>
  <inkml:trace contextRef="#ctx0" brushRef="#br0">1 1 6307,'0'0'13489,"0"31"-8652,1-20-4442,0 0 0,1 0 1,1 0-1,0-1 1,0 1-1,1-1 0,1 0 1,0 0-1,0-1 1,0 1-1,1-1 0,13 14 1,7 8-187,1-1 0,33 27 1,-25-32-128,-29-21-226,-1-1 1,0 1 0,1 0 0,-2 0 0,1 0-1,0 1 1,-1-1 0,0 1 0,5 7 0,-3-4-2097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7"/>
    </inkml:context>
    <inkml:brush xml:id="br0">
      <inkml:brushProperty name="width" value="0.05" units="cm"/>
      <inkml:brushProperty name="height" value="0.05" units="cm"/>
      <inkml:brushProperty name="color" value="#5B2D90"/>
    </inkml:brush>
  </inkml:definitions>
  <inkml:trace contextRef="#ctx0" brushRef="#br0">0 459 6979,'0'0'11328,"0"-9"-9941,1 0-1053,0 0 0,1 0 0,0 0 0,0 1 0,1-1 0,0 1 0,0 0 0,1-1 0,0 1 0,1 1 0,9-13 0,34-48 266,-3-2 0,44-93 0,-83 133-2538,-6 25-1978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7.682"/>
    </inkml:context>
    <inkml:brush xml:id="br0">
      <inkml:brushProperty name="width" value="0.05" units="cm"/>
      <inkml:brushProperty name="height" value="0.05" units="cm"/>
      <inkml:brushProperty name="color" value="#F6630D"/>
    </inkml:brush>
  </inkml:definitions>
  <inkml:trace contextRef="#ctx0" brushRef="#br0">0 127 8724,'0'0'6109,"4"19"-4470,9 62 1337,6 111 0,-9-123-517,-13-102-2343,2 0 0,4-36 0,0-7-74,-3 53-33,2-1-1,0 0 1,8-35-1,-7 49-6,0-1 0,1 0 0,0 1 0,0 0 0,1 0 0,0 0 0,1 1-1,0-1 1,13-14 0,-14 21 5,-1-1-1,1 1 0,1 0 1,-1 0-1,0 0 1,1 1-1,-1 0 0,1 0 1,0 0-1,0 1 1,0 0-1,-1 0 0,1 0 1,0 1-1,0 0 1,0 0-1,0 0 0,0 1 1,0 0-1,6 2 1,-5-2-2,-1 0 1,1 1 0,-1-1 0,0 1 0,0 1 0,0 0 0,0-1-1,0 2 1,0-1 0,-1 1 0,0 0 0,1 0 0,-2 0-1,1 1 1,0-1 0,-1 1 0,0 0 0,4 7 0,-5-6 57,-1 1 0,1-1 1,-2 0-1,1 1 1,-1-1-1,0 1 0,0-1 1,-1 1-1,0 0 0,0-1 1,0 1-1,-1-1 1,0 1-1,-1-1 0,1 1 1,-1-1-1,0 0 0,-1 1 1,1-1-1,-1 0 0,-1-1 1,1 1-1,-1-1 1,0 1-1,0-1 0,0 0 1,-9 7-1,4-4-42,0 0-1,0-1 0,0 0 1,-1 0-1,0-1 1,0-1-1,-1 1 1,0-2-1,0 0 0,0 0 1,0-1-1,0 0 1,-1-1-1,-22 2 1,19-3-457,-23-1-337,37 0 557,0 0 0,0 0 1,1 0-1,-1 0 0,0 0 0,0 0 0,0-1 0,1 1 0,-1 0 1,0-1-1,0 1 0,1 0 0,-1-1 0,0 1 0,1-1 0,-1 1 0,0-1 1,1 1-1,-1-1 0,1 0 0,-1 1 0,1-1 0,-1 0 0,1 1 1,-1-1-1,1 0 0,0 1 0,-1-1 0,1 0 0,0 0 0,0 0 1,-1 1-1,1-3 0,3-21-9458,9 11 707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8"/>
    </inkml:context>
    <inkml:brush xml:id="br0">
      <inkml:brushProperty name="width" value="0.05" units="cm"/>
      <inkml:brushProperty name="height" value="0.05" units="cm"/>
      <inkml:brushProperty name="color" value="#5B2D90"/>
    </inkml:brush>
  </inkml:definitions>
  <inkml:trace contextRef="#ctx0" brushRef="#br0">1 0 8900,'0'0'11219,"0"26"-8880,0-4-1831,6 187 3141,-4-189-3357,13 93 830,-12-101-1143,0 1 0,0-1 0,2 0 0,-1 0 0,1-1 0,11 19 0,-11-25-2904,-19-34-15597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9"/>
    </inkml:context>
    <inkml:brush xml:id="br0">
      <inkml:brushProperty name="width" value="0.05" units="cm"/>
      <inkml:brushProperty name="height" value="0.05" units="cm"/>
      <inkml:brushProperty name="color" value="#5B2D90"/>
    </inkml:brush>
  </inkml:definitions>
  <inkml:trace contextRef="#ctx0" brushRef="#br0">14 131 6051,'0'0'14076,"-4"-5"-12164,3 4-1839,1 1 0,-1-1 0,0 0 1,1 1-1,-1-1 0,0 0 0,1 1 0,-1-1 0,1 0 0,-1 0 0,1 0 0,-1 0 0,1 1 0,0-1 0,-1 0 0,1 0 0,0 0 0,0 0 0,0 0 0,0 0 0,0 0 0,0 0 0,0 0 0,0 0 0,0 0 0,0 1 0,0-1 0,0 0 0,1 0 0,-1 0 0,0 0 0,1 0 0,-1 0 0,1 0 0,-1 1 0,1-1 0,0-1 0,5-1 271,-1 0-1,1 1 0,0-1 1,0 1-1,0 1 0,9-3 1,120-34 1904,-46 9-4315,-67 23-1129,-3 5-2599</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0.834"/>
    </inkml:context>
    <inkml:brush xml:id="br0">
      <inkml:brushProperty name="width" value="0.05" units="cm"/>
      <inkml:brushProperty name="height" value="0.05" units="cm"/>
      <inkml:brushProperty name="color" value="#5B2D90"/>
    </inkml:brush>
  </inkml:definitions>
  <inkml:trace contextRef="#ctx0" brushRef="#br0">633 1 8644,'0'0'12280,"18"0"-474,-35 1-11799,0 1 1,0 0 0,0 2 0,0 0-1,-18 7 1,-86 37-17,106-41 9,-12 3 0,1 2 0,0 1 0,1 2 0,0 0 0,1 1 0,1 2 0,1 0 0,0 1 0,1 2 0,1 0 0,-25 36 0,34-42 0,0 0 0,2 1 0,0 1 0,0 0 0,2 0 0,0 0 0,1 1 0,1 0 0,1 0 0,0 1 0,1-1 0,0 25 0,2-33 0,2 1 0,-1-1 0,1 1 0,1-1 0,-1 1 0,2-1 0,3 11 0,-3-15 0,0-1 0,0 0 0,0 0 0,1 0 0,0 0 0,0-1 0,0 1 0,0-1 0,1 0 0,-1 0 0,1-1 0,0 1 0,0-1 0,7 3 0,6 2 0,0 0 0,0-1 0,1 0 0,1-2 0,-1-1 0,1 0 0,25 1 0,146-3 0,-98-4 0,-42-1 0,90-15 0,-35 2 0,-99 14-1118,3 1-4610,-19 27-2153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1.887"/>
    </inkml:context>
    <inkml:brush xml:id="br0">
      <inkml:brushProperty name="width" value="0.05" units="cm"/>
      <inkml:brushProperty name="height" value="0.05" units="cm"/>
      <inkml:brushProperty name="color" value="#5B2D90"/>
    </inkml:brush>
  </inkml:definitions>
  <inkml:trace contextRef="#ctx0" brushRef="#br0">1 6 6851,'15'-5'23462,"-12"5"-22803,2 8-509,0 0 0,-1 0 1,0 0-1,0 0 0,-1 1 1,0 0-1,0-1 1,-1 1-1,-1 0 0,2 10 1,-1-9-71,11 86-59,-4 0 1,-5 148-1,-5-165-24,1-92-3904,0-6-5675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672"/>
    </inkml:context>
    <inkml:brush xml:id="br0">
      <inkml:brushProperty name="width" value="0.05" units="cm"/>
      <inkml:brushProperty name="height" value="0.05" units="cm"/>
      <inkml:brushProperty name="color" value="#5B2D90"/>
    </inkml:brush>
  </inkml:definitions>
  <inkml:trace contextRef="#ctx0" brushRef="#br0">1 1 6067,'0'0'13939,"0"0"-13867,0 0 0,0 0 0,1 0 0,-1 0 0,0 0 0,0-1 0,1 1 0,-1 0 0,0 0 0,0 0 0,1 0 0,-1 0 0,0 0 0,0 0 0,1 0 0,-1 0 0,0 0 0,0 0 0,1 0 0,-1 1 0,0-1 0,0 0 0,0 0 0,1 0 0,-1 0 0,0 0 0,0 0 0,1 0 0,-1 1 0,0-1 0,0 0 0,0 0 0,0 0 0,1 1 0,-1-1-1,0 0 1,0 0 0,0 0 0,0 1 0,0-1 0,0 0 0,0 0 0,1 1 0,2 11 535,1 0 0,-1 0 0,-1 0 0,0 0 0,-1 1 1,0 16-1,1 8 343,9 198 1664,-2-19-834,-8-207-1780,-1-2 0,0 0 0,1 0 0,0 0 0,0 0 0,0 0 0,1 0 0,0 0 0,1 0 0,-1 0 0,1-1 0,6 10 0,-7-15-27,-2-1-213,2-20-2891,-1 1 1,0-1-1,-2 1 0,0-1 0,-5-23 1,-5 10-2806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904"/>
    </inkml:context>
    <inkml:brush xml:id="br0">
      <inkml:brushProperty name="width" value="0.05" units="cm"/>
      <inkml:brushProperty name="height" value="0.05" units="cm"/>
      <inkml:brushProperty name="color" value="#5B2D90"/>
    </inkml:brush>
  </inkml:definitions>
  <inkml:trace contextRef="#ctx0" brushRef="#br0">1 147 8756,'0'0'12755,"18"-6"-11336,9-1-830,1 0 0,-1 2-1,1 1 1,35-1-1,-54 6-568,0-2-1,0 1 1,0-1-1,0 0 1,0-1-1,17-5 1,-22 6-285,-1-1 0,0 0 0,1 0 1,-1 0-1,0 0 0,-1 0 0,1-1 1,3-2-1,-3 1-642,0 0 1,0 0 0,-1 0 0,1 0-1,-1-1 1,4-8 0,1-7-3518,-2-3-1520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3.189"/>
    </inkml:context>
    <inkml:brush xml:id="br0">
      <inkml:brushProperty name="width" value="0.05" units="cm"/>
      <inkml:brushProperty name="height" value="0.05" units="cm"/>
      <inkml:brushProperty name="color" value="#5B2D90"/>
    </inkml:brush>
  </inkml:definitions>
  <inkml:trace contextRef="#ctx0" brushRef="#br0">10 0 9188,'0'0'11963,"2"26"-9847,0-10-1821,9 195 3556,-9-126-2010,0-40-1210,-1-1 0,-3 0-1,-11 70 1,3-103-1857,5-9-1825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4.292"/>
    </inkml:context>
    <inkml:brush xml:id="br0">
      <inkml:brushProperty name="width" value="0.05" units="cm"/>
      <inkml:brushProperty name="height" value="0.05" units="cm"/>
      <inkml:brushProperty name="color" value="#5B2D90"/>
    </inkml:brush>
  </inkml:definitions>
  <inkml:trace contextRef="#ctx0" brushRef="#br0">1 36 12598,'0'0'12123,"26"-4"-10552,-1-1-1206,30-5 1005,82-4 0,21 13 221,-84 1-6746,-64-1-3083,-1 0 1736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194"/>
    </inkml:context>
    <inkml:brush xml:id="br0">
      <inkml:brushProperty name="width" value="0.05" units="cm"/>
      <inkml:brushProperty name="height" value="0.05" units="cm"/>
      <inkml:brushProperty name="color" value="#5B2D90"/>
    </inkml:brush>
  </inkml:definitions>
  <inkml:trace contextRef="#ctx0" brushRef="#br0">447 3 7892,'0'0'11928,"-16"-1"-10410,4 0-1169,4 1-158,1-1-1,-1 1 1,0 0-1,1 1 1,-1 0-1,1 0 1,0 0-1,-1 1 1,1 0 0,0 1-1,-12 5 1,-20 12 773,0 3 0,1 1 0,1 2 1,1 1-1,2 2 0,-50 53 0,83-81-953,0 0-1,0 0 1,0 0-1,1 1 1,-1-1-1,0 0 0,0 0 1,1 1-1,-1-1 1,0 0-1,1 1 0,0-1 1,-1 1-1,1-1 1,0 1-1,0-1 1,-1 1-1,1 1 0,1-2-10,-1 0-1,1 0 0,-1 0 1,0 0-1,1 0 1,0-1-1,-1 1 0,1 0 1,0 0-1,-1-1 0,1 1 1,0 0-1,0-1 0,-1 1 1,1 0-1,0-1 1,0 1-1,0-1 0,0 0 1,1 1-1,6 2-28,1-1 0,0-1 0,0 1-1,16 0 1,-13-2 65,58 6-43,153 21-37,-197-22 40,0 2-1,-1 0 1,0 2 0,-1 0 0,0 2 0,35 22 0,-55-30 54,0 0 0,0 1 0,0 0-1,0 0 1,-1 0 0,0 0 0,1 0 0,-2 1-1,1-1 1,0 1 0,-1 0 0,0 0 0,0 0 0,-1 0-1,1 0 1,-1 0 0,0 1 0,0-1 0,-1 0 0,0 1-1,0-1 1,0 0 0,0 1 0,-1-1 0,0 0-1,0 1 1,0-1 0,-1 0 0,0 0 0,0 0 0,0 0-1,0 0 1,-1-1 0,0 1 0,0-1 0,0 0 0,-1 0-1,1 0 1,-5 4 0,-4 0-44,1 0 1,-2-1-1,1 0 1,-1-1-1,0 0 0,0-1 1,0-1-1,-1 0 1,1-1-1,-28 3 0,-9-2-57,-85-6 0,118 2 24,-25-6-2171,17-4-6761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695"/>
    </inkml:context>
    <inkml:brush xml:id="br0">
      <inkml:brushProperty name="width" value="0.05" units="cm"/>
      <inkml:brushProperty name="height" value="0.05" units="cm"/>
      <inkml:brushProperty name="color" value="#5B2D90"/>
    </inkml:brush>
  </inkml:definitions>
  <inkml:trace contextRef="#ctx0" brushRef="#br0">1 78 16840,'0'0'9844,"25"-5"-8302,195-33 1740,-177 32-2647,-18 3-530,-1 0 0,48-15 0,-66 13-1755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298"/>
    </inkml:context>
    <inkml:brush xml:id="br0">
      <inkml:brushProperty name="width" value="0.05" units="cm"/>
      <inkml:brushProperty name="height" value="0.05" units="cm"/>
      <inkml:brushProperty name="color" value="#F6630D"/>
    </inkml:brush>
  </inkml:definitions>
  <inkml:trace contextRef="#ctx0" brushRef="#br0">0 145 6003,'0'0'6720,"4"20"-5218,0 12-1008,13 68 2363,-13-89-2365,-2-13 352,1-28 1387,-4-47 792,-4-83-3109,5 158 69,1 0-1,-1 0 0,0 0 1,1 1-1,0-1 0,-1 0 1,1 0-1,0 1 0,0-1 1,0 0-1,0 1 0,0-1 1,1 1-1,-1-1 0,0 1 0,1 0 1,-1 0-1,1-1 0,-1 1 1,1 0-1,0 0 0,-1 0 1,1 1-1,0-1 0,0 0 1,-1 1-1,1-1 0,0 1 1,0-1-1,0 1 0,0 0 1,0 0-1,0 0 0,0 0 1,-1 0-1,1 1 0,0-1 0,0 0 1,0 1-1,0-1 0,0 1 1,-1 0-1,1 0 0,0 0 1,-1-1-1,1 2 0,0-1 1,-1 0-1,1 0 0,-1 0 1,0 1-1,1-1 0,-1 1 1,0-1-1,0 1 0,0-1 1,0 1-1,1 3 0,1 9-11,-2 0 0,0 0 1,-1 0-1,0 0 0,-1 0 0,0-1 0,-2 1 0,1 0 0,-2 0 0,-4 13 1,-4 16 41,11-36 12,-1 0-1,1 1 1,1-1 0,-1 1-1,1-1 1,0 1 0,3 14 0,0-21-60,0 1 0,1-1 0,-1 0 1,1 0-1,-1-1 0,0 1 0,1-1 1,-1 1-1,1-1 0,-1 0 0,1-1 1,-1 1-1,5-1 0,2 0-418,-5 1 78,-1 0 0,0 0 0,0-1 0,0 1 0,0-1 0,0 0 0,0-1-1,0 1 1,0-1 0,6-3 0,19-18-6151,-16 7 21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7.167"/>
    </inkml:context>
    <inkml:brush xml:id="br0">
      <inkml:brushProperty name="width" value="0.05" units="cm"/>
      <inkml:brushProperty name="height" value="0.05" units="cm"/>
      <inkml:brushProperty name="color" value="#5B2D90"/>
    </inkml:brush>
  </inkml:definitions>
  <inkml:trace contextRef="#ctx0" brushRef="#br0">5 353 10293,'0'0'10903,"0"13"-9918,-1 12-593,1 255 5411,1-268-5654,1 0 0,0 0 0,1-1 0,0 1 0,1-1 0,10 20 0,-12-28-72,1-38 686,-22-201-664,0-3-104,19 224 10,0 0 0,1 0 0,1 0 1,1 0-1,0 0 0,8-25 0,-7 32-2,0 0 0,0 0 0,1 0 0,-1 1 0,2 0 0,-1 0 0,1 0 0,0 1-1,0 0 1,1 0 0,0 0 0,0 1 0,8-5 0,0 4-4,0 0-1,1 0 1,-1 2 0,1 0 0,0 0-1,0 2 1,0 0 0,0 1 0,1 0-1,-1 1 1,0 1 0,0 1 0,1 0 0,27 9-1,-41-10 14,1 0 0,-1 0-1,0 1 1,1-1-1,-1 1 1,0 0 0,0 0-1,0 0 1,-1 0 0,1 1-1,0-1 1,-1 1 0,0-1-1,1 1 1,-1 0 0,0 0-1,0 0 1,-1 0 0,1 0-1,-1 1 1,1-1 0,-1 0-1,0 1 1,0-1-1,-1 1 1,1-1 0,-1 1-1,0-1 1,0 1 0,0 0-1,0-1 1,0 1 0,-1-1-1,0 1 1,0-1 0,0 1-1,0-1 1,0 0 0,0 1-1,-3 3 1,-6 6-8,1 0 0,-1-1 0,-1-1 0,0 1 1,-1-2-1,-21 16 0,-5 0-195,-43 23 1,67-41 16,-1-1 1,-1-1-1,-16 5 1,32-10 168,-1-1 1,0 1-1,1-1 1,-1 1-1,1-1 1,-1 1-1,0-1 1,1 1-1,-1 0 1,1-1-1,0 1 1,-1 0-1,1-1 1,-1 1-1,1 0 0,0-1 1,0 1-1,-1 0 1,1 0-1,0-1 1,0 1-1,0 0 1,0 0-1,0 0 1,0-1-1,0 1 1,0 0-1,0 0 1,0 0-1,0-1 1,1 1-1,-1 0 0,0 0 1,1-1-1,-1 1 1,0 0-1,1-1 1,-1 1-1,1 0 1,0 0-1,18 28 98,190 206 2791,-209-234-2938,1-1 0,0 1 1,-1 0-1,1-1 1,-1 1-1,1 0 1,-1 0-1,0-1 1,1 1-1,-1 0 0,0 0 1,0 0-1,1-1 1,-1 1-1,0 0 1,0 0-1,0 0 1,0 0-1,0-1 1,0 1-1,0 0 0,0 0 1,0 0-1,0 0 1,-1 0-1,1-1 1,0 1-1,-1 0 1,1 0-1,0-1 0,-1 1 1,1 0-1,-1 0 1,1-1-1,-1 1 1,1-1-1,-2 2 1,-31 17-3936,21-14 2257,-23 12-5004,-2 1-4107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8.031"/>
    </inkml:context>
    <inkml:brush xml:id="br0">
      <inkml:brushProperty name="width" value="0.05" units="cm"/>
      <inkml:brushProperty name="height" value="0.05" units="cm"/>
      <inkml:brushProperty name="color" value="#5B2D90"/>
    </inkml:brush>
  </inkml:definitions>
  <inkml:trace contextRef="#ctx0" brushRef="#br0">0 1 10229,'0'0'11552,"8"8"-9949,4 10-803,0 1-1,-2 0 1,0 1 0,-1 0 0,0 0-1,-2 1 1,7 30 0,10 65 805,-12-52-1159,25 78 0,-33-130-370,2-32-13817,-6-10 5068</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034"/>
    </inkml:context>
    <inkml:brush xml:id="br0">
      <inkml:brushProperty name="width" value="0.05" units="cm"/>
      <inkml:brushProperty name="height" value="0.05" units="cm"/>
      <inkml:brushProperty name="color" value="#5B2D90"/>
    </inkml:brush>
  </inkml:definitions>
  <inkml:trace contextRef="#ctx0" brushRef="#br0">322 5 4866,'-2'-1'15612,"-15"-2"-14061,9 4-1342,-1 0 0,1 0 0,0 1 0,-1 0 0,1 0 0,0 1 0,0 1 0,-11 5 0,-64 42 407,52-30-107,16-12-291,1 1-1,0 0 0,-14 14 0,25-21-165,0-1-1,0 1 0,1 0 0,-1 0 0,1 1 0,0-1 0,0 0 0,0 1 1,0-1-1,1 1 0,-1 0 0,1 0 0,0-1 0,0 1 0,0 0 0,1 0 1,-1 0-1,1 0 0,0 8 0,1-11-50,0 0-1,0 0 1,0 1 0,0-1-1,0 0 1,0 0 0,0 0 0,0 0-1,0 0 1,1 0 0,-1 0-1,0-1 1,1 1 0,-1 0-1,1-1 1,-1 1 0,1-1-1,-1 1 1,1-1 0,1 1 0,35 5 45,24 1 0,-8-2 91,85 20-1,-125-21-120,1 0 1,-1 0-1,0 2 0,0 0 0,-1 0 0,0 2 0,0-1 0,-1 2 0,0 0 0,19 17 1,-27-22 73,-1 1 1,1 0-1,-1 0 1,0 0-1,0 0 1,0 1-1,-1-1 1,0 1 0,0 0-1,0 0 1,-1 0-1,2 9 1,-3-11-17,1 0 0,-1 1-1,0-1 1,0 0 0,-1 0 0,1 0 0,-1 0 0,0 0 0,0 0-1,0 0 1,-1 0 0,1 0 0,-1 0 0,0-1 0,0 1 0,0-1 0,-1 1-1,1-1 1,-4 4 0,-7 5 178,-1-1 0,-1 0 0,1-1 0,-2 0 0,1-2-1,-1 1 1,-1-2 0,-33 11 0,25-12-210,0 0 1,-1-2-1,0-1 1,0-1-1,-42-3 0,65 1-201,1 0 0,0 0-1,0 0 1,0-1-1,0 1 1,0-1 0,0 1-1,0-1 1,0 0 0,0 0-1,0 0 1,1 0-1,-1 0 1,0 0 0,0-1-1,1 1 1,-1 0 0,1-1-1,-1 1 1,1-1 0,0 0-1,0 1 1,-1-1-1,1 0 1,0 0 0,1 0-1,-1 0 1,0 0 0,0 0-1,0-2 1,1-1-930,-1 1 0,1-1 0,-1 0 0,2 0 0,-1 0 0,0 0 0,1 1 0,0-1 0,0 0 0,0 1 0,1-1 0,3-8 1,15-20-9691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534"/>
    </inkml:context>
    <inkml:brush xml:id="br0">
      <inkml:brushProperty name="width" value="0.05" units="cm"/>
      <inkml:brushProperty name="height" value="0.05" units="cm"/>
      <inkml:brushProperty name="color" value="#5B2D90"/>
    </inkml:brush>
  </inkml:definitions>
  <inkml:trace contextRef="#ctx0" brushRef="#br0">0 1 11109,'0'0'10933,"11"19"-8260,81 311 2627,-44-149-3364,-64-227-22295,-1 13 14914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935"/>
    </inkml:context>
    <inkml:brush xml:id="br0">
      <inkml:brushProperty name="width" value="0.05" units="cm"/>
      <inkml:brushProperty name="height" value="0.05" units="cm"/>
      <inkml:brushProperty name="color" value="#5B2D90"/>
    </inkml:brush>
  </inkml:definitions>
  <inkml:trace contextRef="#ctx0" brushRef="#br0">1 265 8772,'0'0'9543,"16"-4"-8353,36-7-597,-24 6-379,0 0-1,-1-2 1,0-1 0,0-1 0,28-15-1,-51 21-496,1 0-1,-1 0 0,0-1 1,0 1-1,0-1 0,0 0 0,-1-1 1,0 1-1,0 0 0,0-1 1,0 0-1,-1 0 0,0 0 0,0 0 1,0 0-1,2-8 0,-1-5-266,-1 0 0,0-1 0,-1-26 1,-2 34 5080,1 26-1559,0 26-1508,0 176 5815,0-69-9094,0-146 1106,0 0-1,0 1 1,-1-1-1,1 0 1,-1 1 0,0-1-1,0 0 1,0 0-1,0 0 1,0 0-1,-3 4 1,-12 19-8810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0.736"/>
    </inkml:context>
    <inkml:brush xml:id="br0">
      <inkml:brushProperty name="width" value="0.05" units="cm"/>
      <inkml:brushProperty name="height" value="0.05" units="cm"/>
      <inkml:brushProperty name="color" value="#5B2D90"/>
    </inkml:brush>
  </inkml:definitions>
  <inkml:trace contextRef="#ctx0" brushRef="#br0">1 138 8516,'0'0'11266,"17"-8"-9742,139-59 2619,-3 5-688,-151 61-4137</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2.392"/>
    </inkml:context>
    <inkml:brush xml:id="br0">
      <inkml:brushProperty name="width" value="0.05" units="cm"/>
      <inkml:brushProperty name="height" value="0.05" units="cm"/>
      <inkml:brushProperty name="color" value="#5B2D90"/>
    </inkml:brush>
  </inkml:definitions>
  <inkml:trace contextRef="#ctx0" brushRef="#br0">123 15 3618,'-5'-10'21501,"0"7"-21577,-65 2 2029,27 1-4106,43 10-4429,0-7 5081,0 12-3414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658"/>
    </inkml:context>
    <inkml:brush xml:id="br0">
      <inkml:brushProperty name="width" value="0.05" units="cm"/>
      <inkml:brushProperty name="height" value="0.05" units="cm"/>
      <inkml:brushProperty name="color" value="#5B2D90"/>
    </inkml:brush>
  </inkml:definitions>
  <inkml:trace contextRef="#ctx0" brushRef="#br0">1 0 7123,'0'0'10925,"12"13"-7851,-5 0-2152,0 0 0,-1 1 0,0-1 1,4 17-1,21 110 1831,-25-102-2036,17 116 718,-18-101-1274,3-2-1,2 1 1,2-1-1,23 61 1,-29-130-13853,-10-27 7068,-10 20 2014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927"/>
    </inkml:context>
    <inkml:brush xml:id="br0">
      <inkml:brushProperty name="width" value="0.05" units="cm"/>
      <inkml:brushProperty name="height" value="0.05" units="cm"/>
      <inkml:brushProperty name="color" value="#5B2D90"/>
    </inkml:brush>
  </inkml:definitions>
  <inkml:trace contextRef="#ctx0" brushRef="#br0">0 274 7251,'0'0'10853,"26"-5"-9057,13-2-1127,108-23 1623,-111 21-2048,0-3 0,-1 0 0,0-3 0,-1-1 0,0-1 0,-2-2 0,0-1 0,43-36 0,-61 36-3721,-11-4-5041,-3 13 3588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4.714"/>
    </inkml:context>
    <inkml:brush xml:id="br0">
      <inkml:brushProperty name="width" value="0.05" units="cm"/>
      <inkml:brushProperty name="height" value="0.05" units="cm"/>
      <inkml:brushProperty name="color" value="#5B2D90"/>
    </inkml:brush>
  </inkml:definitions>
  <inkml:trace contextRef="#ctx0" brushRef="#br0">0 35 6323,'0'0'8030,"22"-12"-5739,-15 9 2902,49-6-5081,-55 9-40,-1-1-56,0 0-27,0 0 52,0 1 0,0-1 0,0 1 0,0 0 0,1-1 0,-1 1 0,0-1 0,1 1 0,-1 0 0,0-1 0,0 1 0,1 0-1,-1-1 1,0 1 0,1 0 0,-1-1 0,1 1 0,-1 0 0,1 0 0,-1-1 0,0 1 0,1 0 0,-1 0 0,1 0 0,-1 0 0,1 0 0,-1 0 0,1 0 0,-1 0 0,1 0 0,-1 0 0,1 0 0,-1 0 0,0 0-1,1 0 1,-1 0 0,1 0 0,-1 0 0,1 1 0,19 9 1520,-10 7-1059,0 1 1,-1 0 0,-2 0-1,11 37 1,14 83 1066,-31-132-1511,62 350 1698,-61-349-1199,0 3-3409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752"/>
    </inkml:context>
    <inkml:brush xml:id="br0">
      <inkml:brushProperty name="width" value="0.05" units="cm"/>
      <inkml:brushProperty name="height" value="0.05" units="cm"/>
      <inkml:brushProperty name="color" value="#F6630D"/>
    </inkml:brush>
  </inkml:definitions>
  <inkml:trace contextRef="#ctx0" brushRef="#br0">1 203 9556,'0'0'9920,"0"5"-7140,0-26-2675,-1 6-103,1 1 0,1-1-1,0 1 1,4-18 0,-3 27-16,0-1-1,0 1 1,0 0 0,1 0 0,0 0 0,-1 0-1,2 0 1,-1 1 0,1-1 0,-1 1 0,1 0-1,0 0 1,1 0 0,6-4 0,-6 5 1,0 0-1,0 0 1,0 1 0,1 0-1,-1 0 1,1 0 0,-1 1-1,1-1 1,0 1 0,-1 1 0,11-1-1,-13 1 44,1 0 0,0 0 1,-1 0-1,1 1 0,-1-1 0,1 1 0,-1 0 0,1 0 0,-1 0 0,1 1 1,-1-1-1,0 1 0,0 0 0,0 0 0,0 0 0,0 0 0,0 0 0,0 1 1,2 2-1,0 2 116,-1 0 1,0 0-1,0 0 1,-1 1-1,0-1 1,0 1-1,-1 0 0,0 0 1,2 10-1,0 74-683,-4-73-700,-18-16-7041,15-3 7043,-14 0-3971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6.317"/>
    </inkml:context>
    <inkml:brush xml:id="br0">
      <inkml:brushProperty name="width" value="0.05" units="cm"/>
      <inkml:brushProperty name="height" value="0.05" units="cm"/>
      <inkml:brushProperty name="color" value="#5B2D90"/>
    </inkml:brush>
  </inkml:definitions>
  <inkml:trace contextRef="#ctx0" brushRef="#br0">57 0 2449,'4'8'22706,"0"-7"-20889,143-1-96,-146 0-1709,1 0 1,-1 1-1,0-1 1,1 0-1,-1 0 0,0 1 1,1-1-1,-1 0 0,0 1 1,0 0-1,1-1 0,-1 1 1,0 0-1,0-1 0,0 1 1,0 0-1,0 0 1,0 0-1,0 0 0,0 0 1,0 0-1,-1 0 0,2 2 1,0 0 7,-1 1 1,0-1 0,1 1-1,-1-1 1,0 1-1,-1 0 1,1-1 0,0 7-1,-1-2 1,0-1 0,-1 0 1,1 1-1,-1-1 0,-1 0 0,1 0 0,-1 1 0,-5 11 0,-26 24-51,31-40 16,0-1 1,0 1 0,0-1 0,-1 0-1,1 0 1,-1 0 0,1-1 0,-1 1-1,0 0 1,0-1 0,0 0 0,0 0-1,0 0 1,0 0 0,-3 1 0,5-2-22,25 0-445,-19 0 480,10-1-10,-1 2 1,1-1-1,0 2 1,21 5-1,-33-7 24,-1 1 1,1 0-1,0 0 0,0 0 1,-1 0-1,1 0 1,-1 1-1,1-1 0,-1 1 1,1 0-1,-1-1 0,0 1 1,0 0-1,0 1 0,0-1 1,0 0-1,0 0 1,-1 1-1,1-1 0,-1 1 1,0-1-1,0 1 0,0 0 1,0 0-1,0-1 0,0 1 1,-1 0-1,1 0 1,-1 0-1,0 3 0,1-2 58,-1 1 0,1 0 0,-1-1 0,-1 1 0,1 0 0,-1-1 0,1 1 0,-1-1 0,-1 1 0,1-1 0,-1 1 0,1-1 0,-1 0-1,-1 0 1,1 0 0,0 0 0,-1 0 0,0 0 0,0-1 0,0 1 0,0-1 0,-1 0 0,1 0 0,-1 0 0,0-1 0,0 1 0,0-1 0,-5 3 0,-3 0-15,0 1 0,0-2 0,-1 0 0,0 0 0,1-1 0,-1-1 0,-1 0 0,-21 0 0,29-1-282,0-1 0,-1 0 0,1-1 0,-1 1 0,1-1 0,0 0 0,0-1 0,-1 1 0,1-1 0,0-1 0,0 1 0,1-1 1,-1 0-1,0 0 0,1-1 0,0 1 0,0-1 0,0-1 0,-6-6 0,9 8-473,0 0 0,1-1 0,-1 1 0,1-1 0,0 1 1,0-1-1,0 1 0,1-1 0,-1 0 0,1 0 0,0 1 0,0-1 0,0-4 1,1-2-1726,-1-18-5623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7.450"/>
    </inkml:context>
    <inkml:brush xml:id="br0">
      <inkml:brushProperty name="width" value="0.05" units="cm"/>
      <inkml:brushProperty name="height" value="0.05" units="cm"/>
      <inkml:brushProperty name="color" value="#5B2D90"/>
    </inkml:brush>
  </inkml:definitions>
  <inkml:trace contextRef="#ctx0" brushRef="#br0">219 15 3314,'0'0'4479,"7"-1"-3756,-1 0-309,20-10 13023,-45 10-10165,-9 0-3182,21 3 12,0 1 0,0-1 1,0 1-1,0 1 0,1-1 0,-1 1 0,1 0 1,0 0-1,0 1 0,0 0 0,-8 10 0,-4 4 190,-30 43-1,40-50-170,1 0 1,1 0-1,0 1 1,1-1-1,0 1 1,1 1-1,0-1 1,-3 25-1,3 5 328,2 63-1,2-72-338,1-27-74,0 0 1,1-1 0,-1 1-1,1-1 1,1 0 0,-1 1 0,1-1-1,0 0 1,1-1 0,-1 1 0,1 0-1,6 6 1,4 4 131,0-1 0,27 23 0,-28-28-109,0 0 0,1-1-1,0-1 1,0 0 0,1-1 0,0-1-1,0 0 1,1-1 0,0-1-1,0 0 1,0-1 0,0-1-1,31 0 1,-8 1-591,-21-2-3706,-2 0-7544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085"/>
    </inkml:context>
    <inkml:brush xml:id="br0">
      <inkml:brushProperty name="width" value="0.05" units="cm"/>
      <inkml:brushProperty name="height" value="0.05" units="cm"/>
      <inkml:brushProperty name="color" value="#FFC114"/>
    </inkml:brush>
  </inkml:definitions>
  <inkml:trace contextRef="#ctx0" brushRef="#br0">41 189 9476,'0'0'8775,"17"4"-1046,9 84-5273,30 173 0,-15 101-1589,-40-311-773,-1-36-64,0-1-1,1 1 1,0 0-1,1-1 1,6 22 0,-8-40-48,0 0-1,0-1 1,0 1 0,0 0 0,-1-1 0,0 1 0,0 0 0,-3-8 0,-32-65-72,4-2 0,3-1-1,3-1 1,-19-112 0,37 148 38,-2-79 0,9 110 42,2 0-1,0-1 0,0 1 1,1-1-1,1 1 0,0 0 0,1 0 1,1 1-1,9-21 0,-5 19 3,0 0 1,1 0-1,0 1 0,1 1 0,1-1 0,25-21 1,-28 28-4,0 1 1,0 0-1,0 1 0,0 0 1,1 0-1,0 1 1,0 0-1,0 1 1,0 0-1,1 1 0,-1 0 1,19-1-1,-12 2 0,0 1-1,0 0 0,25 4 1,-36-2 12,1 0-1,-1 0 1,0 0 0,0 0-1,0 1 1,0 0 0,0 0-1,-1 1 1,1 0 0,-1 0-1,0 0 1,5 6 0,-4-4 8,-1 1-1,0-1 1,0 1 0,-1 0-1,1 1 1,-2-1 0,1 1 0,-1-1-1,0 1 1,-1 0 0,1 1 0,0 11-1,0 6 105,-1 1-1,-3 43 1,0-64-89,0 0 0,-1 0 1,1 0-1,-1 0 1,-1-1-1,1 1 0,-1 0 1,1-1-1,-2 0 1,1 0-1,-1 0 0,1 0 1,-1-1-1,0 1 0,-1-1 1,1 0-1,-1 0 1,0 0-1,0-1 0,0 0 1,0 0-1,-7 3 0,-4 1-2,0 0 1,-1-1-1,1 0 0,-1-1 0,0-1 0,-27 2 0,-14-1-1102,-1-3 1,-66-6-1,123 4 628,-22-5-1497,18 1-2338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817"/>
    </inkml:context>
    <inkml:brush xml:id="br0">
      <inkml:brushProperty name="width" value="0.05" units="cm"/>
      <inkml:brushProperty name="height" value="0.05" units="cm"/>
      <inkml:brushProperty name="color" value="#FFC114"/>
    </inkml:brush>
  </inkml:definitions>
  <inkml:trace contextRef="#ctx0" brushRef="#br0">0 124 10805,'0'0'3303,"12"24"-1094,88 186 3393,-76-137 545,-30-88-5547,-7-5-610,2-1-1,0-1 0,1 0 1,2 0-1,0-1 0,1 0 1,-4-28-1,8 26-17,1 1 0,0-1-1,2 0 1,6-44 0,-6 67 21,1-1 1,0 1 0,0 0 0,-1 0 0,1 0 0,1 0-1,-1 0 1,0 0 0,0 0 0,1 0 0,-1 1-1,1-1 1,0 0 0,-1 1 0,1-1 0,0 1-1,0 0 1,0 0 0,0 0 0,0 0 0,0 0-1,0 0 1,1 0 0,-1 0 0,0 1 0,3-1 0,3 0-24,1 0 0,-1 0 0,0 1 0,1 0 0,15 3 0,-22-3 25,0 1 0,0-1 1,1 1-1,-1 0 0,0 0 0,0 0 0,0 1 1,0-1-1,0 0 0,0 1 0,0-1 1,0 1-1,-1 0 0,1 0 0,-1-1 1,1 1-1,-1 0 0,1 0 0,-1 0 1,0 1-1,0-1 0,0 0 0,-1 0 0,1 1 1,0-1-1,-1 0 0,1 4 0,1 8-3,0 0-1,-1 0 1,-1 20-1,0-20 17,-2 13 4,0 1 0,-7 32 1,0-7-2,8-48-1,0 1 1,1-1 0,-1 0-1,1 0 1,1 1 0,-1-1-1,1 0 1,0 0 0,0 0-1,0 0 1,0 0-1,1 0 1,0 0 0,0 0-1,1-1 1,-1 1 0,1-1-1,0 1 1,5 4 0,-3-4 5,2 1 1,-1-2 0,0 1-1,1-1 1,0 0 0,0 0-1,0-1 1,1 0 0,-1 0-1,1-1 1,0 0 0,8 1-1,38 6-789,-18-9-4777,-35 0 5232,0 0-1,0-1 0,0 1 0,0 0 0,-1-1 0,1 1 0,0 0 1,0-1-1,0 1 0,-1-1 0,1 1 0,0-1 0,-1 0 0,1 1 1,-1-1-1,1 0 0,0 1 0,-1-1 0,0 0 0,1 0 0,-1 1 1,1-1-1,-1 0 0,0 0 0,1 0 0,-1 0 0,0 0 0,0 0 1,3-19-7481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070"/>
    </inkml:context>
    <inkml:brush xml:id="br0">
      <inkml:brushProperty name="width" value="0.05" units="cm"/>
      <inkml:brushProperty name="height" value="0.05" units="cm"/>
      <inkml:brushProperty name="color" value="#FFC114"/>
    </inkml:brush>
  </inkml:definitions>
  <inkml:trace contextRef="#ctx0" brushRef="#br0">0 1 13478,'0'0'7091,"23"153"-4721,-13-117-994,5-6-159,-3-5-641,3-12-400,3-2-160,0-4 16,2-5-64,-3-2-144,1 0-256,-1-2-481,-2-16-895,3-7-706,-8-4-1776,-2-3-2289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255"/>
    </inkml:context>
    <inkml:brush xml:id="br0">
      <inkml:brushProperty name="width" value="0.05" units="cm"/>
      <inkml:brushProperty name="height" value="0.05" units="cm"/>
      <inkml:brushProperty name="color" value="#FFC114"/>
    </inkml:brush>
  </inkml:definitions>
  <inkml:trace contextRef="#ctx0" brushRef="#br0">0 1 16952,'0'0'2097,"13"36"-7588,-1-7-1840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701"/>
    </inkml:context>
    <inkml:brush xml:id="br0">
      <inkml:brushProperty name="width" value="0.05" units="cm"/>
      <inkml:brushProperty name="height" value="0.05" units="cm"/>
      <inkml:brushProperty name="color" value="#FFC114"/>
    </inkml:brush>
  </inkml:definitions>
  <inkml:trace contextRef="#ctx0" brushRef="#br0">14 0 11989,'0'0'3738,"-2"27"-1473,-8 87-584,9-102-1392,0 0-1,1 0 1,1 0-1,0 0 1,0 0 0,1 0-1,1 0 1,0 0-1,1-1 1,0 0 0,0 1-1,1-1 1,10 14 0,-11-19-169,0-1 0,1 1 1,0-1-1,0 0 0,0 0 1,1 0-1,-1-1 1,1 0-1,0 0 0,0-1 1,1 1-1,-1-1 0,1-1 1,0 1-1,0-1 0,-1 0 1,1-1-1,1 0 1,-1 0-1,14 0 0,-15-1-74,0 0 0,0-1-1,0 1 1,0-1 0,0 0-1,0-1 1,0 0 0,0 0-1,0 0 1,0-1 0,-1 1-1,10-7 1,-8 3-7,0-1 0,0 1 0,0-1 1,-1-1-1,0 1 0,0-1 0,7-14 0,-7 12 22,-1 0-1,0 0 1,0-1-1,-1 1 1,0-1-1,-1 0 1,0-1-1,-1 1 1,0 0-1,-1-1 1,0 1-1,-1-1 1,0 1-1,-3-17 1,1 24-19,0 0 1,0 0 0,0 1 0,0-1 0,-1 1 0,0-1 0,1 1-1,-1 0 1,-1 0 0,1 0 0,0 1 0,-1-1 0,1 1 0,-1 0-1,0 0 1,0 0 0,0 0 0,0 0 0,0 1 0,-5-1 0,-9-3-46,0 0 0,0 2 0,-25-2 0,30 3-357,0 1-1,0 1 1,0 0 0,0 1 0,-23 5 0,32-5-114,0 0 1,-1 1 0,1 0 0,0 0 0,1 0 0,-1 0 0,0 1 0,1 0 0,-1-1 0,1 1 0,0 0-1,0 1 1,0-1 0,0 0 0,1 1 0,-1 0 0,1-1 0,0 1 0,0 0 0,-2 7 0,-10 33-8355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318"/>
    </inkml:context>
    <inkml:brush xml:id="br0">
      <inkml:brushProperty name="width" value="0.05" units="cm"/>
      <inkml:brushProperty name="height" value="0.05" units="cm"/>
      <inkml:brushProperty name="color" value="#FFC114"/>
    </inkml:brush>
  </inkml:definitions>
  <inkml:trace contextRef="#ctx0" brushRef="#br0">0 226 10213,'0'0'7104,"6"15"-5917,19 47-151,-18-47-241,-7-29 640,-1-66-873,2-96-460,0 174-105,-1-1 0,1 1 1,0 0-1,0 0 0,0-1 0,0 1 0,0 0 0,1 0 0,-1 0 0,1 0 0,-1 1 1,1-1-1,-1 0 0,1 1 0,0-1 0,0 1 0,0-1 0,0 1 0,0 0 0,0 0 1,1 0-1,-1 0 0,0 0 0,0 0 0,1 1 0,-1-1 0,0 1 0,4-1 0,3 0-25,0 0 0,1 0 0,-1 0 0,0 1 0,1 1 0,9 1 0,-18-2 30,0 1 1,0-1-1,0 1 0,0 0 0,0-1 1,0 1-1,0 0 0,0 0 0,-1 0 1,1 0-1,0 0 0,0 0 0,-1 0 0,1 0 1,-1 0-1,1 0 0,-1 0 0,1 0 1,-1 0-1,0 0 0,1 0 0,-1 1 1,0-1-1,0 0 0,0 0 0,0 2 1,0 40 338,0-30-220,0 164 2374,0-175-2483,0 1 0,0-1 0,0 0 1,1 0-1,-1 0 0,1 0 1,-1 1-1,1-1 0,0 0 0,0 0 1,0 0-1,0 0 0,0-1 1,1 1-1,-1 0 0,0 0 0,1-1 1,-1 1-1,1-1 0,0 1 1,-1-1-1,1 0 0,0 1 1,0-1-1,0 0 0,0 0 0,0 0 1,0-1-1,0 1 0,0 0 1,0-1-1,3 1 0,6 0-401,-1 0-1,1 0 1,0-1-1,-1 0 1,17-3-1,-24 3 112,-1-1 1,0 0-1,0 0 0,0 0 1,0 0-1,0 0 0,1 0 1,-2 0-1,1-1 0,0 1 1,0-1-1,0 1 0,-1-1 1,1 0-1,-1 1 0,1-1 1,-1 0-1,0 0 0,2-4 1,9-26-6845,-9 8-850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518"/>
    </inkml:context>
    <inkml:brush xml:id="br0">
      <inkml:brushProperty name="width" value="0.05" units="cm"/>
      <inkml:brushProperty name="height" value="0.05" units="cm"/>
      <inkml:brushProperty name="color" value="#FFC114"/>
    </inkml:brush>
  </inkml:definitions>
  <inkml:trace contextRef="#ctx0" brushRef="#br0">0 0 1409,'0'0'19641,"35"140"-17993,-20-113-639,0-7-337,-2-4-256,2-7-368,-3-4-48,1-5-96,-3 0-784,3 0-401,-3-16-800,0-9-1536,-3 0-1906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687"/>
    </inkml:context>
    <inkml:brush xml:id="br0">
      <inkml:brushProperty name="width" value="0.05" units="cm"/>
      <inkml:brushProperty name="height" value="0.05" units="cm"/>
      <inkml:brushProperty name="color" value="#FFC114"/>
    </inkml:brush>
  </inkml:definitions>
  <inkml:trace contextRef="#ctx0" brushRef="#br0">8 0 16952,'0'0'3057,"-8"45"-18376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868"/>
    </inkml:context>
    <inkml:brush xml:id="br0">
      <inkml:brushProperty name="width" value="0.05" units="cm"/>
      <inkml:brushProperty name="height" value="0.05" units="cm"/>
      <inkml:brushProperty name="color" value="#F6630D"/>
    </inkml:brush>
  </inkml:definitions>
  <inkml:trace contextRef="#ctx0" brushRef="#br0">1 1 8228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189"/>
    </inkml:context>
    <inkml:brush xml:id="br0">
      <inkml:brushProperty name="width" value="0.05" units="cm"/>
      <inkml:brushProperty name="height" value="0.05" units="cm"/>
      <inkml:brushProperty name="color" value="#FFC114"/>
    </inkml:brush>
  </inkml:definitions>
  <inkml:trace contextRef="#ctx0" brushRef="#br0">82 0 12902,'0'0'6080,"-9"19"-5122,-30 61-297,38-78-599,-1 1-1,1-1 0,0 0 1,0 1-1,0-1 0,0 1 1,1-1-1,-1 1 0,1-1 1,-1 1-1,1 0 0,0-1 1,0 1-1,0-1 0,0 1 1,0 0-1,1-1 0,-1 1 1,1-1-1,0 1 0,0-1 1,0 1-1,0-1 0,0 0 1,0 1-1,1-1 0,-1 0 1,1 0-1,-1 0 0,1 0 1,0 0-1,0 0 0,0-1 1,3 4-1,4-1 143,1 0 0,-1 0 0,0-1 0,1 0 0,0-1 0,18 3 0,-9-2 77,-2 0 0,-4 0-198,0-1 0,0 2 0,0-1 0,15 8 0,-25-10 8,-1 0-1,1 1 0,-1-1 1,1 1-1,-1 0 1,0-1-1,0 1 0,1 0 1,-1 0-1,-1 0 1,1 1-1,0-1 0,0 0 1,-1 1-1,1-1 0,-1 1 1,0 0-1,0-1 1,0 1-1,0 0 0,0 0 1,-1-1-1,1 1 0,-1 0 1,0 3-1,-1 3 87,0 0 0,0 0 0,-1 0 0,0 0 0,-1-1 0,0 1 0,-1-1 0,1 0-1,-1 0 1,-1 0 0,0 0 0,0-1 0,0 0 0,-1 0 0,0 0 0,0-1 0,-1 0 0,0 0-1,-10 6 1,6-3-506,0-2 0,-1 0 0,-1 0 0,1-1-1,-1 0 1,0-1 0,0-1 0,-1 0-1,1-1 1,-1 0 0,0-1 0,-15 0 0,24-2-714,-7 0-1674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837"/>
    </inkml:context>
    <inkml:brush xml:id="br0">
      <inkml:brushProperty name="width" value="0.05" units="cm"/>
      <inkml:brushProperty name="height" value="0.05" units="cm"/>
      <inkml:brushProperty name="color" value="#FFC114"/>
    </inkml:brush>
  </inkml:definitions>
  <inkml:trace contextRef="#ctx0" brushRef="#br0">97 346 13414,'0'0'2999,"20"-21"-1735,65-67-204,-75 77-846,0 0 1,0-1 0,-1-1 0,0 1 0,-1-2 0,8-17 0,-14 25-69,1 0 1,-1-1-1,-1 1 1,1-1 0,-1 0-1,0 1 1,-1-1-1,0 0 1,0 0 0,0 1-1,-1-1 1,0 0-1,-2-7 1,2 12-97,0 0 1,-1 0-1,1 0 0,0 0 1,-1 0-1,0 1 1,1-1-1,-1 1 0,0-1 1,0 1-1,0 0 1,0-1-1,0 1 1,0 0-1,0 0 0,0 1 1,0-1-1,0 0 1,-1 1-1,1-1 0,0 1 1,0 0-1,-3-1 1,-59-2 315,59 3-339,0 0 38,0 0 1,-1 0-1,1 1 0,0-1 0,0 1 1,0 1-1,0-1 0,0 1 0,0 0 0,0 0 1,0 0-1,-5 4 0,4-1 28,-1 1 1,1-1-1,0 1 1,1 1-1,-1-1 1,-7 15-1,6-10 102,1 0-1,1 1 0,0 0 1,1 0-1,0 0 0,1 0 1,0 1-1,-2 24 0,3-6 440,2 1-1,4 45 1,-3-69-574,0-1 0,0 1-1,1 0 1,0-1 0,0 1 0,1-1 0,-1 1-1,2-1 1,-1 0 0,1 0 0,0-1-1,1 1 1,0-1 0,0 0 0,0 0 0,1 0-1,-1-1 1,1 0 0,1 0 0,-1 0 0,1-1-1,-1 0 1,1 0 0,1-1 0,-1 0 0,0 0-1,1-1 1,-1 0 0,1 0 0,0-1 0,0 1-1,0-2 1,8 1 0,-10-1-226,1 1 0,-1-1 0,1-1 0,-1 1 1,1-1-1,-1 0 0,0-1 0,1 1 0,-1-1 0,0-1 0,0 1 0,0-1 1,0 0-1,-1 0 0,1-1 0,-1 1 0,0-1 0,0 0 0,0-1 0,0 1 1,-1-1-1,6-7 0,36-56-4532,-19 19-1516,-7 6-1528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375"/>
    </inkml:context>
    <inkml:brush xml:id="br0">
      <inkml:brushProperty name="width" value="0.05" units="cm"/>
      <inkml:brushProperty name="height" value="0.05" units="cm"/>
      <inkml:brushProperty name="color" value="#FFC114"/>
    </inkml:brush>
  </inkml:definitions>
  <inkml:trace contextRef="#ctx0" brushRef="#br0">41 226 13206,'0'0'9639,"-4"10"-9129,1 0-475,3-9-10,-1 1 1,1 0-1,0-1 1,-1 1-1,1 0 0,-1-1 1,0 1-1,0-1 1,1 1-1,-1-1 0,0 1 1,0-1-1,0 0 1,-3 3-1,3-7-5,-1 0 0,0 0 0,1 0 0,0 0 0,-1 0 0,1 0 0,1-1 0,-1 1 0,0 0 0,1 0 0,-1-6 0,-3-22 63,2 0 1,1-45-1,1 48-88,0 25 3,0 1-1,0 0 1,0-1-1,0 1 1,1 0-1,-1 0 0,1 0 1,0-1-1,-1 1 1,1 0-1,0 0 0,0 0 1,0 0-1,1 0 1,-1 1-1,0-1 1,1 0-1,-1 0 0,1 1 1,0-1-1,-1 1 1,1-1-1,0 1 0,0 0 1,0 0-1,0 0 1,0 0-1,3-1 1,3 0-100,0 0 0,1 0 0,-1 1 1,1 0-1,0 0 0,8 1 0,-15 1 96,-1-1 0,1 1 0,-1-1 0,0 1 0,1 0 0,-1 0-1,0-1 1,0 1 0,1 0 0,-1 0 0,0 0 0,0 0 0,0 1-1,0-1 1,0 0 0,0 0 0,-1 1 0,1-1 0,0 0 0,-1 1-1,1-1 1,-1 1 0,1-1 0,-1 0 0,0 1 0,0-1 0,1 1 0,-1-1-1,0 3 1,3 52 298,-3-50-242,-2 39 194,0 35 898,2-73-970,1-1 0,0 1 1,0-1-1,0 0 0,1 1 0,0-1 0,0 0 1,0 0-1,5 7 0,-5-10-220,0 0 0,1-1 0,-1 0 0,1 1 0,0-1 0,0 0 0,0-1 0,0 1 0,0 0 0,0-1 0,0 1 0,0-1 0,1 0 0,-1 0 0,0-1 0,1 1 0,-1 0 0,1-1 0,-1 0 0,0 0 0,5-1 0,-5 1-283,0 0 0,0 0 0,1-1 0,-1 1 1,0-1-1,0 0 0,0 0 0,-1 0 0,1-1 0,0 1 1,0-1-1,-1 1 0,1-1 0,3-3 0,26-35-8259,-16 15 1394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591"/>
    </inkml:context>
    <inkml:brush xml:id="br0">
      <inkml:brushProperty name="width" value="0.05" units="cm"/>
      <inkml:brushProperty name="height" value="0.05" units="cm"/>
      <inkml:brushProperty name="color" value="#FFC114"/>
    </inkml:brush>
  </inkml:definitions>
  <inkml:trace contextRef="#ctx0" brushRef="#br0">0 1 13334,'0'0'9556,"25"131"-8323,-9-109-208,-4-6-417,3 0-432,0-11-96,3-5-80,-1 0-480,1 0-417,2-21-671,3-8-818,-3-5-2176,2-2-2369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776"/>
    </inkml:context>
    <inkml:brush xml:id="br0">
      <inkml:brushProperty name="width" value="0.05" units="cm"/>
      <inkml:brushProperty name="height" value="0.05" units="cm"/>
      <inkml:brushProperty name="color" value="#FFC114"/>
    </inkml:brush>
  </inkml:definitions>
  <inkml:trace contextRef="#ctx0" brushRef="#br0">38 0 1377,'0'0'24923,"-30"32"-26108,28-5-1968,-3 4-3762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6.462"/>
    </inkml:context>
    <inkml:brush xml:id="br0">
      <inkml:brushProperty name="width" value="0.05" units="cm"/>
      <inkml:brushProperty name="height" value="0.05" units="cm"/>
      <inkml:brushProperty name="color" value="#FFC114"/>
    </inkml:brush>
  </inkml:definitions>
  <inkml:trace contextRef="#ctx0" brushRef="#br0">2 352 10629,'0'0'8732,"0"-5"-7809,0-12 83,-1 2-770,0 1-1,2-1 1,-1 1 0,2-1-1,0 1 1,0 0 0,2-1-1,0 1 1,0 1-1,1-1 1,12-21 0,-8 20-174,1 1 0,0 1 0,1-1 0,1 2 0,19-18 0,-25 26 11,-1 0 1,0 0-1,1 0 0,0 0 1,-1 1-1,2 0 0,-1 1 0,0-1 1,0 1-1,1 0 0,-1 1 0,1-1 1,0 1-1,-1 1 0,1-1 1,0 1-1,7 1 0,-12-1-16,0 1 0,0 0 0,0 0 0,0 0-1,0 1 1,0-1 0,0 0 0,0 1 0,0-1 0,-1 1 0,1-1 0,-1 1-1,1 0 1,-1 0 0,0 0 0,0 0 0,0 0 0,0 0 0,2 3-1,15 48 734,-14-43-663,45 157 31,-48-164-330,0-1-1,0 1 1,0 0 0,1-1-1,-1 1 1,1-1 0,-1 0-1,1 1 1,0-1 0,0 0 0,0 0-1,3 3 1,-2-3-418,-1-1-1,0 1 1,1-1 0,-1 0 0,1 0-1,-1 0 1,1 0 0,0-1 0,-1 1-1,1-1 1,0 1 0,-1-1 0,1 0-1,0 0 1,0 0 0,-1-1 0,1 1-1,0-1 1,-1 1 0,1-1-1,3-1 1,13-10-4201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010"/>
    </inkml:context>
    <inkml:brush xml:id="br0">
      <inkml:brushProperty name="width" value="0.05" units="cm"/>
      <inkml:brushProperty name="height" value="0.05" units="cm"/>
      <inkml:brushProperty name="color" value="#FFC114"/>
    </inkml:brush>
  </inkml:definitions>
  <inkml:trace contextRef="#ctx0" brushRef="#br0">240 1 10757,'0'0'8713,"-4"23"-7195,0-3-1203,-2 3 250,2 1 0,1 0 0,0 0 1,2 0-1,2 34 0,-1-57-542,0 0 0,0 0 0,0 0 0,0-1 0,0 1 0,0 0 0,0 0 0,1 0 0,-1 0 0,0 0 0,1 0 0,-1-1 0,0 1 0,1 0 0,-1 0 0,1 0 0,-1-1 0,1 1 0,0 0 0,-1-1 0,1 1 0,0-1 0,-1 1 0,1-1 0,0 1 1,0-1-1,-1 1 0,1-1 0,0 1 0,0-1 0,0 0 0,0 0 0,0 1 0,0-1 0,-1 0 0,1 0 0,0 0 0,0 0 0,0 0 0,0 0 0,0 0 0,0 0 0,0-1 0,0 1 0,-1 0 0,1-1 0,0 1 0,0 0 0,0-1 0,0 1 0,-1-1 0,1 1 0,1-2 0,2 0-1,0-1 0,-1 1 0,1-1 0,0 0 0,-1-1 0,0 1 0,0-1 0,5-6 0,8-25-29,-13 26-33,1 0 0,0 1-1,0 0 1,10-14 0,-14 21 36,1 1 1,-1 0 0,0-1 0,0 1 0,1-1 0,-1 1-1,0 0 1,0-1 0,1 1 0,-1 0 0,1-1 0,-1 1 0,0 0-1,1 0 1,-1-1 0,1 1 0,-1 0 0,0 0 0,1 0 0,-1-1-1,1 1 1,-1 0 0,1 0 0,-1 0 0,1 0 0,-1 0 0,1 0-1,-1 0 1,1 0 0,-1 0 0,1 0 0,-1 0 0,1 0-1,-1 1 1,0-1 0,1 0 0,-1 0 0,1 0 0,-1 1 0,1-1-1,-1 0 1,0 0 0,1 1 0,-1-1 0,0 0 0,1 1 0,-1-1-1,0 1 1,1-1 0,-1 1 0,11 24 24,-10-21-4,18 64 105,-3 1 0,-3 0 1,-3 1-1,-3 1 0,-3 83 0,-4-147-76,-1 1-1,1-1 0,-2 1 0,1-1 0,-1 0 0,0 1 0,-1-1 0,0 0 0,0 0 0,0 0 0,-1-1 0,-5 8 0,1-3 120,-1-1-1,0 0 0,0-1 1,-1 1-1,-1-2 1,-16 12-1,8-8 51,0-1 0,-1-1 0,0-1 0,-1-1 0,0 0 0,0-2 0,-1 0 0,-24 3 0,-49-6-440,94-4 130,0 1 0,0 0 1,1-1-1,-1 1 0,0-1 0,1 1 0,-1-1 0,0 1 0,1-1 0,-1 1 0,1-1 0,-1 0 0,1 1 0,-1-1 0,1 0 0,0 0 0,-1 1 0,1-1 0,0 0 0,-1 0 0,1 1 0,0-1 0,0 0 0,0 0 0,0 0 0,0 1 0,0-1 1,0 0-1,0 0 0,0-1 0,1-33-2549,-1 28 1756,0 2 260,1 1 0,0 0 0,-1 0 0,1-1 0,1 1 0,-1 0 0,1 0 0,-1 0 0,1 1-1,0-1 1,1 0 0,-1 1 0,5-6 0,15-20-7061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596"/>
    </inkml:context>
    <inkml:brush xml:id="br0">
      <inkml:brushProperty name="width" value="0.05" units="cm"/>
      <inkml:brushProperty name="height" value="0.05" units="cm"/>
      <inkml:brushProperty name="color" value="#FFC114"/>
    </inkml:brush>
  </inkml:definitions>
  <inkml:trace contextRef="#ctx0" brushRef="#br0">48 1 17880,'0'0'8116,"-35"29"-8708,32-9-1185,-2 3-1201,3 4-2272,-1 5-3362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765"/>
    </inkml:context>
    <inkml:brush xml:id="br0">
      <inkml:brushProperty name="width" value="0.05" units="cm"/>
      <inkml:brushProperty name="height" value="0.05" units="cm"/>
      <inkml:brushProperty name="color" value="#FFC114"/>
    </inkml:brush>
  </inkml:definitions>
  <inkml:trace contextRef="#ctx0" brushRef="#br0">1 0 14086,'0'0'13206,"10"91"-13061,-10-80-145,0-2-449,0 0-1263,0 2-1970,0 5-3810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1.017"/>
    </inkml:context>
    <inkml:brush xml:id="br0">
      <inkml:brushProperty name="width" value="0.05" units="cm"/>
      <inkml:brushProperty name="height" value="0.05" units="cm"/>
      <inkml:brushProperty name="color" value="#FFC114"/>
    </inkml:brush>
  </inkml:definitions>
  <inkml:trace contextRef="#ctx0" brushRef="#br0">6 0 5587,'-5'3'24049,"5"-3"-23901,2 52 656,16 82-1,-10-81-115,4 86 0,-12-120-688,-1-10 0,0 1 0,1-1 0,1 0 0,0 1 0,0-1 0,0 0 0,1 0 0,4 9 0,-3-28-2434,18-25-10035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576"/>
    </inkml:context>
    <inkml:brush xml:id="br0">
      <inkml:brushProperty name="width" value="0.05" units="cm"/>
      <inkml:brushProperty name="height" value="0.05" units="cm"/>
      <inkml:brushProperty name="color" value="#E71224"/>
    </inkml:brush>
  </inkml:definitions>
  <inkml:trace contextRef="#ctx0" brushRef="#br0">0 98 9220,'0'0'6115,"73"-65"-6211,-50 49-736,-1 7-1650,1 2-2096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
    </inkml:context>
    <inkml:brush xml:id="br0">
      <inkml:brushProperty name="width" value="0.05" units="cm"/>
      <inkml:brushProperty name="height" value="0.05" units="cm"/>
      <inkml:brushProperty name="color" value="#F6630D"/>
    </inkml:brush>
  </inkml:definitions>
  <inkml:trace contextRef="#ctx0" brushRef="#br0">23 156 8228,'-23'-45'7907,"26"45"-6354,19 0-448,6-3-177,2 3-464,0 0-144,3 0-112,2-2-208,-5-5-16,-5-2-240,-2-2-992,-1-7-417,-4-2-1136,2-1-1409,-5 1-1569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2.202"/>
    </inkml:context>
    <inkml:brush xml:id="br0">
      <inkml:brushProperty name="width" value="0.05" units="cm"/>
      <inkml:brushProperty name="height" value="0.05" units="cm"/>
      <inkml:brushProperty name="color" value="#FFC114"/>
    </inkml:brush>
  </inkml:definitions>
  <inkml:trace contextRef="#ctx0" brushRef="#br0">33 226 2625,'0'0'11192,"-4"-2"-9983,3 1-947,-1 1 1,0-1-1,1 0 1,-1 0-1,1 0 1,-1 0-1,1 0 1,-1-1-1,1 1 1,0 0-1,0-1 1,0 1-1,-1-1 1,1 1 0,1-1-1,-1 1 1,0-1-1,-1-2 1,-2-41 3166,4 38-3170,0-1 1,1 0 0,0 0 0,0 1 0,1-1-1,0 0 1,0 1 0,1 0 0,0 0-1,0-1 1,5-6 0,-5 10-160,0 0-1,0 0 1,1 0-1,-1 0 1,1 1 0,0 0-1,0-1 1,0 1 0,0 1-1,1-1 1,-1 0 0,1 1-1,-1 0 1,1 0-1,0 1 1,0-1 0,0 1-1,6-1 1,-7 1-25,0 1 0,1-1 0,-1 1 1,0 0-1,0 0 0,1 0 0,-1 0 0,0 1 0,0 0 1,1-1-1,-1 2 0,0-1 0,0 0 0,0 1 0,-1 0 0,8 4 1,-8-3-15,0 0 1,0 1 0,0-1 0,-1 1 0,1 0 0,-1 0 0,0-1-1,0 2 1,0-1 0,-1 0 0,1 0 0,-1 0 0,0 1 0,0-1-1,0 1 1,-1 4 0,3 8 39,-2 0-1,0 0 1,-1 1-1,0-1 1,-2 0-1,0 0 1,0 0 0,-2 0-1,0-1 1,-1 1-1,-1-1 1,-14 28-1,-102 142 225,85-136-244,37-50-80,0 1 1,-1-1-1,1 0 1,0 1-1,0-1 1,-1 0-1,1 1 1,0-1-1,0 1 1,-1-1-1,1 0 1,0 1-1,0-1 1,0 1-1,0-1 1,-1 0-1,1 1 1,0-1-1,0 1 1,0-1-1,0 1 1,0-1-1,0 1 1,0-1-1,0 0 1,1 1-1,-1-1 1,0 1-1,0-1 1,0 1-1,0-1 1,1 1-1,14 1 82,26-11 52,-37 7-130,93-24-5,138-19 0,-222 41-2594,2 0-4568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3.387"/>
    </inkml:context>
    <inkml:brush xml:id="br0">
      <inkml:brushProperty name="width" value="0.05" units="cm"/>
      <inkml:brushProperty name="height" value="0.05" units="cm"/>
      <inkml:brushProperty name="color" value="#FFC114"/>
    </inkml:brush>
  </inkml:definitions>
  <inkml:trace contextRef="#ctx0" brushRef="#br0">111 50 5523,'0'0'7230,"-4"1"-5830,3-1-1113,0 1-1,1-1 1,-1 1 0,0-1-1,0 0 1,0 0 0,1 1-1,-1-1 1,0 0 0,0 0-1,0 0 1,0 0-1,1 0 1,-1 0 0,0 0-1,0 0 1,0-1 0,0 1-1,1 0 1,-1 0 0,0-1-1,0 1 1,1 0 0,-2-1-1,19-11 2240,39-12-1090,-42 20-1073,0 1 0,0 0 0,0 1 1,1 1-1,-1 0 0,1 1 0,19 2 0,-34 1-331,1 1 0,-1-1 0,1 0 0,-1 0 0,0 1 0,0-1 0,-1 0 0,1 0 0,-1 1 0,0 2 0,-2 0-5,0 0-1,0-1 0,0 1 0,-1-1 0,0 1 0,0-1 1,0 0-1,0-1 0,-8 7 0,-53 39-60,34-28 9,18-10-18,9-8 32,0-1 0,0 1 0,0-1 0,0 0-1,0 0 1,0 0 0,-1 0 0,0-1 0,-5 2-1,10-4-6,8 0-249,-7 0 267,38 0 21,53 7 1,-82-6-15,0 1 0,-1 0 0,1 0 0,0 1 0,-1 0 0,1 1 1,-1 0-1,0 0 0,0 1 0,-1 1 0,9 6 0,-14-10 36,-1 0 0,1 1 0,-1-1 0,0 1-1,0 0 1,0 0 0,-1 0 0,1 0 0,0 0 0,-1 0 0,0 1 0,0-1 0,0 0-1,0 1 1,-1-1 0,1 0 0,-1 1 0,0-1 0,0 1 0,0-1 0,0 1 0,0-1-1,-1 1 1,-1 4 0,0-2 51,0 0-1,-1 0 1,1 0 0,-1-1-1,-1 1 1,1-1-1,-1 0 1,1 0 0,-1 0-1,-1-1 1,1 0-1,-9 7 1,0-1 75,-1-2 0,0 1 0,-1-2 0,0 0 0,0-1-1,0 0 1,-1-1 0,-20 4 0,-1-3-1460,0-2 0,-58-1 0,95 12-11835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4.473"/>
    </inkml:context>
    <inkml:brush xml:id="br0">
      <inkml:brushProperty name="width" value="0.05" units="cm"/>
      <inkml:brushProperty name="height" value="0.05" units="cm"/>
      <inkml:brushProperty name="color" value="#FFC114"/>
    </inkml:brush>
  </inkml:definitions>
  <inkml:trace contextRef="#ctx0" brushRef="#br0">32 0 7475,'0'0'8450,"-9"13"-5174,4 4-2306,0-1 1,1 1-1,1 0 1,0 1 0,1-1-1,1 0 1,3 35-1,-2-19-248,0-29-647,0 0 0,0 0-1,1 0 1,-1-1 0,1 1-1,0 0 1,0 0 0,0 0-1,0-1 1,1 1 0,-1-1-1,1 1 1,0-1 0,0 1-1,0-1 1,1 0 0,-1 0-1,1 0 1,0-1 0,-1 1-1,1 0 1,1-1 0,-1 0-1,0 0 1,7 4 0,0-2 83,1-1-1,0 0 1,0 0 0,0-1 0,0-1 0,0 1 0,21-2-1,-29 0-148,0 0 0,-1-1-1,1 0 1,0 1-1,0-1 1,-1 0 0,1 0-1,0 0 1,-1-1-1,1 1 1,-1 0-1,1-1 1,-1 0 0,0 0-1,0 0 1,0 0-1,0 0 1,0 0-1,0 0 1,2-3 0,4-8-5,0-1 1,10-25 0,12-17-157,-29 56 148,-1-1 0,1 1 0,0-1 1,-1 1-1,1 0 0,0-1 0,-1 1 0,1 0 0,0-1 0,-1 1 0,1 0 0,0 0 1,-1 0-1,1-1 0,0 1 0,0 0 0,-1 0 0,1 0 0,0 0 0,0 0 0,-1 0 1,1 1-1,0-1 0,0 0 0,-1 0 0,1 1 0,0-1 0,-1 0 0,1 1 0,0-1 1,-1 0-1,1 1 0,-1-1 0,1 1 0,0-1 0,-1 1 0,1-1 0,-1 1 0,1-1 1,-1 1-1,0 0 0,1-1 0,-1 1 0,1 1 0,18 30 67,-10-4 140,0 1-1,-2-1 1,-1 1-1,-1 1 1,-1-1-1,-1 34 0,10 63 326,-12-115-524,-2-9-18,1-1 1,0 0-1,0 0 1,0 0-1,0 0 1,0 1-1,0-1 1,0 0-1,0 0 1,0 0-1,1 0 1,-1 1-1,0-1 1,1 0-1,-1 0 1,1 0-1,-1 0 1,1 0-1,0 0 1,-1 0-1,1 0 1,0 0-1,0 0 1,0-1-1,-1 1 1,1 0-1,0 0 1,0-1-1,0 1 1,0 0-1,0-1 1,0 1-1,1-1 0,-1 0 1,0 1-1,0-1 1,2 1-1,-2-35-7456,-1 16 1553,0 4-371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6"/>
    </inkml:context>
    <inkml:brush xml:id="br0">
      <inkml:brushProperty name="width" value="0.05" units="cm"/>
      <inkml:brushProperty name="height" value="0.05" units="cm"/>
      <inkml:brushProperty name="color" value="#5B2D90"/>
    </inkml:brush>
  </inkml:definitions>
  <inkml:trace contextRef="#ctx0" brushRef="#br0">1 1 6307,'0'0'13489,"0"31"-8652,1-20-4442,0 0 0,1 0 1,1 0-1,0-1 1,0 1-1,1-1 0,1 0 1,0 0-1,0-1 1,0 1-1,1-1 0,13 14 1,7 8-187,1-1 0,33 27 1,-25-32-128,-29-21-226,-1-1 1,0 1 0,1 0 0,-2 0 0,1 0-1,0 1 1,-1-1 0,0 1 0,5 7 0,-3-4-2097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7"/>
    </inkml:context>
    <inkml:brush xml:id="br0">
      <inkml:brushProperty name="width" value="0.05" units="cm"/>
      <inkml:brushProperty name="height" value="0.05" units="cm"/>
      <inkml:brushProperty name="color" value="#5B2D90"/>
    </inkml:brush>
  </inkml:definitions>
  <inkml:trace contextRef="#ctx0" brushRef="#br0">0 459 6979,'0'0'11328,"0"-9"-9941,1 0-1053,0 0 0,1 0 0,0 0 0,0 1 0,1-1 0,0 1 0,0 0 0,1-1 0,0 1 0,1 1 0,9-13 0,34-48 266,-3-2 0,44-93 0,-83 133-2538,-6 25-1978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8"/>
    </inkml:context>
    <inkml:brush xml:id="br0">
      <inkml:brushProperty name="width" value="0.05" units="cm"/>
      <inkml:brushProperty name="height" value="0.05" units="cm"/>
      <inkml:brushProperty name="color" value="#5B2D90"/>
    </inkml:brush>
  </inkml:definitions>
  <inkml:trace contextRef="#ctx0" brushRef="#br0">1 0 8900,'0'0'11219,"0"26"-8880,0-4-1831,6 187 3141,-4-189-3357,13 93 830,-12-101-1143,0 1 0,0-1 0,2 0 0,-1 0 0,1-1 0,11 19 0,-11-25-2904,-19-34-15597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9"/>
    </inkml:context>
    <inkml:brush xml:id="br0">
      <inkml:brushProperty name="width" value="0.05" units="cm"/>
      <inkml:brushProperty name="height" value="0.05" units="cm"/>
      <inkml:brushProperty name="color" value="#5B2D90"/>
    </inkml:brush>
  </inkml:definitions>
  <inkml:trace contextRef="#ctx0" brushRef="#br0">14 131 6051,'0'0'14076,"-4"-5"-12164,3 4-1839,1 1 0,-1-1 0,0 0 1,1 1-1,-1-1 0,0 0 0,1 1 0,-1-1 0,1 0 0,-1 0 0,1 0 0,-1 0 0,1 1 0,0-1 0,-1 0 0,1 0 0,0 0 0,0 0 0,0 0 0,0 0 0,0 0 0,0 0 0,0 0 0,0 0 0,0 0 0,0 1 0,0-1 0,0 0 0,1 0 0,-1 0 0,0 0 0,1 0 0,-1 0 0,1 0 0,-1 1 0,1-1 0,0-1 0,5-1 271,-1 0-1,1 1 0,0-1 1,0 1-1,0 1 0,9-3 1,120-34 1904,-46 9-4315,-67 23-1129,-3 5-2599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0.257"/>
    </inkml:context>
    <inkml:brush xml:id="br0">
      <inkml:brushProperty name="width" value="0.05" units="cm"/>
      <inkml:brushProperty name="height" value="0.05" units="cm"/>
      <inkml:brushProperty name="color" value="#FFC114"/>
    </inkml:brush>
  </inkml:definitions>
  <inkml:trace contextRef="#ctx0" brushRef="#br0">317 12 4226,'0'0'17784,"0"0"-17605,0-1 1,1 1-1,-1 0 0,0 0 1,0 0-1,0-1 0,1 1 1,-1 0-1,0 0 0,0-1 1,0 1-1,0 0 0,0-1 1,1 1-1,-1 0 0,0 0 1,0-1-1,0 1 0,0 0 1,0-1-1,0 1 0,0 0 1,0-1-1,0 1 0,0 0 1,0-1-1,0 1 0,0 0 1,-1 0-1,1-1 0,0 1 1,0 0-1,0-1 0,0 1 1,0 0-1,-1 0 0,1-1 1,0 1-1,0 0 0,-1-1 1,-12 1-84,0 1 0,0 0 0,0 1 0,0 0 0,0 0 0,0 2 0,1 0 0,-1 0 0,1 1 0,0 0 0,0 1 0,1 1 0,0 0 0,0 0 0,0 1 0,1 1 1,0 0-1,-15 17 0,17-16-119,0-1 0,1 1 0,0 1 0,0-1 0,1 1 0,0 0 0,1 1 0,1-1 0,0 1 0,0 0 1,1 0-1,0 1 0,1-1 0,1 0 0,0 1 0,2 22 0,-1-32 19,1-1 1,-1 0-1,1 1 1,0-1-1,0 0 0,0 1 1,1-1-1,-1 0 0,0 0 1,1 0-1,0 0 0,-1 0 1,1 0-1,0-1 0,0 1 1,0 0-1,0-1 1,0 0-1,0 1 0,0-1 1,1 0-1,-1 0 0,5 1 1,4 3-4,0-2 0,1 1 0,20 2 0,11-1-2,46-3-1,-59-2 11,1 1 0,0 1 1,0 2-1,35 8 0,-54-9-2,0 1-1,0 0 1,0 1-1,0 0 1,-1 1 0,0 0-1,0 1 1,-1 0-1,13 12 1,-18-14 11,0 0 1,-1 0-1,0 1 0,0-1 0,0 1 1,-1 0-1,0 0 0,0 0 1,0 1-1,-1-1 0,0 1 0,0 0 1,-1-1-1,0 1 0,0 0 1,-1 0-1,1 0 0,-3 12 0,1-14 16,0 0 0,-1 0 0,0-1 0,0 1 0,-1-1 0,1 0 0,-1 1 0,0-1 0,0-1 0,0 1 0,0 0 0,-1-1 0,0 1 0,1-1 0,-1 0 0,-6 3 0,-5 4 80,-1 0 1,0-1-1,-19 8 1,9-9-158,-1-1 0,1-1 0,-2-1 0,1-2 1,0-1-1,-1 0 0,-37-5 0,13 3-2149,52-2 1347,-1 1 0,1 0 0,-1-1 0,1 1 0,0 0 0,-1-1 0,1 1 0,0-1 1,0 1-1,0 0 0,0-1 0,0 1 0,1-1 0,-1 1 0,0 0 0,1-3 0,8-9-6412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1.574"/>
    </inkml:context>
    <inkml:brush xml:id="br0">
      <inkml:brushProperty name="width" value="0.05" units="cm"/>
      <inkml:brushProperty name="height" value="0.05" units="cm"/>
      <inkml:brushProperty name="color" value="#FFC114"/>
    </inkml:brush>
  </inkml:definitions>
  <inkml:trace contextRef="#ctx0" brushRef="#br0">31 52 5475,'0'0'10850,"-5"0"-8849,-6 1-2351,-4 3 10627,34-5-8794,-5 0-1257,-1-2 0,0 0 1,0 0-1,-1-1 0,21-9 0,-22 8-199,1 0 0,0 1 0,0 0 1,0 1-1,1 0 0,-1 1 0,13-1 0,-18 3-497,8 0-1129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2.559"/>
    </inkml:context>
    <inkml:brush xml:id="br0">
      <inkml:brushProperty name="width" value="0.05" units="cm"/>
      <inkml:brushProperty name="height" value="0.05" units="cm"/>
      <inkml:brushProperty name="color" value="#FFC114"/>
    </inkml:brush>
  </inkml:definitions>
  <inkml:trace contextRef="#ctx0" brushRef="#br0">45 265 11557,'0'0'7113,"0"21"-4851,0 377 7108,-2-405-9349,1-1-1,-1 1 1,0 0-1,0 0 1,-5-9 0,-5-15-4,7 3 41,0 0-1,2 0 1,0-1-1,3 1 1,0-1 0,5-33-1,2 32 11,1 1 0,2 0-1,1 0 1,1 1 0,1 0-1,1 1 1,28-39 0,-37 59-41,0-1 0,0 1 1,0 0-1,1 0 1,0 1-1,1 0 0,-1 0 1,1 0-1,0 1 0,1 0 1,-1 0-1,1 1 1,0 0-1,0 0 0,1 1 1,-1 0-1,0 1 0,1-1 1,0 2-1,0-1 0,-1 1 1,1 1-1,0-1 1,0 1-1,0 1 0,17 3 1,-22-3-21,0 0 0,1 1 0,-1 0 0,0-1 0,0 1 0,0 1 1,0-1-1,-1 1 0,1-1 0,-1 1 0,1 0 0,-1 0 0,0 1 0,0-1 0,-1 1 1,1-1-1,-1 1 0,1 0 0,-1 0 0,0 0 0,-1 0 0,1 0 0,-1 1 0,0-1 1,0 0-1,1 8 0,0-3 10,-1 0 0,0 0 1,-1 0-1,0 0 0,0-1 0,-1 1 0,0 0 1,-1 0-1,0 0 0,0-1 0,-1 1 1,-6 14-1,-2-5 18,-1 0 0,-1-1 0,-25 27 1,30-35-28,0-2 0,0 1 0,-1-1 0,0 0 0,0-1 0,0 0 0,-1-1 0,-20 9 0,23-12-98,0 0-1,0-1 0,0 0 0,0 0 1,0-1-1,-14-1 0,37 7 118,-1 1-1,-1 1 1,1 0-1,-1 0 1,-1 1-1,1 1 1,-2 1-1,1 0 0,18 21 1,6 13 160,43 70 0,-66-95-180,-14-19-122,0 0 0,0-1-1,0 1 1,0 0 0,0 0 0,0-1-1,0 1 1,0 0 0,0 0 0,0 0 0,0-1-1,0 1 1,0 0 0,-1 0 0,1-1 0,0 1-1,-1 0 1,1-1 0,-1 1 0,1 0-1,0-1 1,-1 1 0,1 0 0,-1-1 0,0 1-1,1-1 1,-1 1 0,1-1 0,-1 0-1,0 1 1,1-1 0,-1 1 0,0-1 0,0 0-1,1 0 1,-3 1 0,-2 2-1926,-13 16-4893,-4 9-4976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500"/>
    </inkml:context>
    <inkml:brush xml:id="br0">
      <inkml:brushProperty name="width" value="0.05" units="cm"/>
      <inkml:brushProperty name="height" value="0.05" units="cm"/>
      <inkml:brushProperty name="color" value="#F6630D"/>
    </inkml:brush>
  </inkml:definitions>
  <inkml:trace contextRef="#ctx0" brushRef="#br0">38 1 7123,'0'0'7951,"1"19"-6420,1 3-1072,1-6 33,-1 0 0,-1 0 0,0 0 0,-1 1 0,-1-1 0,-3 17 0,-22 38 2684,9-32-973,26-46-1909,1 0 1,-1 0 0,18-10-1,-8 6-227,-8 4-145,1 0 0,0 1-1,0 0 1,1 1-1,-1 0 1,1 1-1,0 0 1,1 1 0,23-2-1,-37 5-30,-27 46 26,21-40 162,1 0 1,0 1-1,0 0 0,1 0 0,0 0 1,0 1-1,1-1 0,0 1 1,0 0-1,1 0 0,0 0 1,0 0-1,1 1 0,0-1 0,0 0 1,1 0-1,1 9 0,0-15-97,0-1 0,0 0-1,0 0 1,0 1 0,0-1 0,0 0-1,0 0 1,1 0 0,-1 0 0,0-1-1,1 1 1,-1 0 0,0 0 0,1-1-1,-1 1 1,1-1 0,-1 0-1,1 1 1,0-1 0,-1 0 0,1 0-1,-1 0 1,1 0 0,-1 0 0,1 0-1,0 0 1,2-1 0,1 1-356,0 0 1,0-1-1,0 0 0,0 1 1,0-2-1,-1 1 1,10-4-1,-6-2-1153,-1 0 0,0 0 1,-1-1-1,1 0 0,-1 0 0,6-11 0,1-5-5641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4.207"/>
    </inkml:context>
    <inkml:brush xml:id="br0">
      <inkml:brushProperty name="width" value="0.05" units="cm"/>
      <inkml:brushProperty name="height" value="0.05" units="cm"/>
      <inkml:brushProperty name="color" value="#FFC114"/>
    </inkml:brush>
  </inkml:definitions>
  <inkml:trace contextRef="#ctx0" brushRef="#br0">232 35 4098,'0'0'7254,"3"-4"-5800,0 1-604,9-11-485,-7 1 8155,-34 13-6092,20 1-2308,0 0 0,1 1 1,-1 0-1,1 0 0,-1 1 0,1 0 0,0 1 1,0 0-1,0 0 0,0 1 0,1 0 1,0 0-1,0 1 0,0-1 0,-10 13 1,6-6-64,1-1 1,0 2 0,1-1 0,1 1 0,0 1-1,0-1 1,2 1 0,-9 23 0,15-37-58,-1 1 0,1 0 0,-1 0 1,1 0-1,0 0 0,-1 1 1,1-1-1,0 0 0,0 0 1,-1 0-1,1 0 0,0 0 0,0 0 1,0 0-1,1 0 0,-1 0 1,0 1-1,0-1 0,0 0 1,1 0-1,-1 0 0,1 0 0,-1 0 1,1 0-1,-1 0 0,1 0 1,0-1-1,-1 1 0,1 0 1,0 0-1,-1 0 0,1-1 0,0 1 1,2 1-1,1-1 5,0 0 0,0 0 0,0-1 0,0 0 0,0 1 0,0-1 0,8-1 0,7 0 51,294-6 582,-309 7-633,0 0 0,0 0-1,0 1 1,0 0 0,0-1 0,0 1 0,0 1 0,0-1 0,-1 0-1,1 1 1,0 0 0,-1 0 0,1 0 0,-1 0 0,0 1 0,0-1-1,0 1 1,0 0 0,0 0 0,0 0 0,-1 0 0,1 0 0,-1 1-1,0-1 1,0 1 0,0-1 0,-1 1 0,1 0 0,-1 0 0,2 7-1,0 5 197,0 1-1,-2-1 0,0 1 1,0-1-1,-2 1 0,-2 22 1,2-34-145,-1-1 1,1 1 0,-1 0 0,0-1 0,0 0 0,0 1 0,0-1-1,-1 0 1,0 0 0,0 0 0,0 0 0,0-1 0,-1 1 0,1-1-1,-1 0 1,0 0 0,0 0 0,0-1 0,0 1 0,0-1 0,-8 3-1,0 0 7,-1 0 0,1-1 0,-1 0 0,0-1 0,0-1 0,-25 2 0,-89-4-52,69 0-3474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4.545"/>
    </inkml:context>
    <inkml:brush xml:id="br0">
      <inkml:brushProperty name="width" value="0.05" units="cm"/>
      <inkml:brushProperty name="height" value="0.05" units="cm"/>
      <inkml:brushProperty name="color" value="#FFC114"/>
    </inkml:brush>
  </inkml:definitions>
  <inkml:trace contextRef="#ctx0" brushRef="#br0">1 39 12182,'0'0'10146,"19"0"-9069,19 0-581,1-1 0,-1-2-1,65-15 1,-91 14-1275,1 1 0,-1 0 0,0 0 0,1 2 0,0-1-1,-1 2 1,24 1 0,-25 4-2969,-1 5-1174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5.408"/>
    </inkml:context>
    <inkml:brush xml:id="br0">
      <inkml:brushProperty name="width" value="0.05" units="cm"/>
      <inkml:brushProperty name="height" value="0.05" units="cm"/>
      <inkml:brushProperty name="color" value="#FFC114"/>
    </inkml:brush>
  </inkml:definitions>
  <inkml:trace contextRef="#ctx0" brushRef="#br0">3 24 10613,'0'0'9263,"-1"20"-7697,-1 159 1889,14-5-588,-6-107-2437,-2-45-1417,-1-35-3777,0-35-2397,-3-106-4655,0 154 12123,1-1 0,-1 1 1,0-1-1,1 0 0,-1 1 1,1-1-1,-1 1 0,0 0 1,1-1-1,0 1 0,-1-1 1,1 1-1,-1 0 0,1-1 1,-1 1-1,1 0 0,0 0 1,-1-1-1,1 1 0,0 0 1,-1 0-1,1 0 0,0 0 1,-1 0-1,1 0 0,0 0 1,0 0-1,30 0 2400,-15 0-1344,-10-2-1290,1 1 1,0-1 0,0 0-1,-1 0 1,1-1-1,-1 0 1,0 0 0,0 0-1,0-1 1,0 0-1,0 0 1,-1-1 0,0 1-1,0-1 1,0 0-1,-1-1 1,1 1 0,-1-1-1,5-9 1,3-9-427,-1 0 0,0-1 0,11-44 0,-13 39 351,-9 30 24,0 0-1,0-1 0,0 1 0,0 0 1,0-1-1,0 1 0,0 0 0,0 0 1,0-1-1,0 1 0,1 0 0,-1 0 0,0-1 1,0 1-1,0 0 0,0 0 0,0-1 1,1 1-1,-1 0 0,0 0 0,0 0 1,1-1-1,-1 1 0,0 0 0,0 0 1,1 0-1,-1 0 0,0 0 0,0-1 1,1 1-1,-1 0 0,0 0 0,0 0 0,1 0 1,-1 0-1,0 0 0,1 0 0,-1 0 1,9 10 1177,3 15 602,-4 5-134,-2 1 0,-1 0 0,2 63 0,-7 34-269,-1-48-2971,-10-68-6339,-1 2-917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6.609"/>
    </inkml:context>
    <inkml:brush xml:id="br0">
      <inkml:brushProperty name="width" value="0.05" units="cm"/>
      <inkml:brushProperty name="height" value="0.05" units="cm"/>
      <inkml:brushProperty name="color" value="#FFC114"/>
    </inkml:brush>
  </inkml:definitions>
  <inkml:trace contextRef="#ctx0" brushRef="#br0">235 62 6499,'0'0'8449,"4"-7"-7019,13-21-139,-17 27-1054,0 0-1,1 1 0,-1-1 0,1 0 1,-1 1-1,0-1 0,0 0 0,1 1 1,-1-1-1,0 0 0,0 1 1,0-1-1,0 0 0,0 0 0,0 1 1,0-1-1,0 0 0,0 1 0,0-1 1,0 0-1,0 0 0,0 1 0,-1-1 1,1 0-1,-15-7 1962,-28 8-1963,35 0 448,1 1-632,-1 0 0,1 0-1,-1 1 1,1 0 0,0 1 0,0-1-1,0 1 1,0 0 0,0 1-1,1 0 1,0 0 0,-1 0 0,1 1-1,1 0 1,-1 0 0,1 0-1,0 1 1,0 0 0,0 0 0,-5 9-1,3-4 39,0 1 0,1 0-1,0 0 1,1 0 0,0 1 0,1-1-1,1 1 1,0 0 0,0 0-1,-1 26 1,4-36-75,0 11 104,0 1 0,1-1-1,0 1 1,5 21 0,-4-31-87,0 1 0,1-1 0,-1 0-1,1 0 1,0 0 0,0 0 0,1 0-1,-1-1 1,1 1 0,0-1 0,0 0-1,0 0 1,1-1 0,7 6 0,1-1 26,0-1 0,0 0 0,0-1 0,1-1 0,0 0 0,0-1 0,0 0 0,22 2 0,9-1-221,64-3 0,-79-2-147,-25 0 15,-1-1 0,1 0 0,0 0 0,-1 0 1,1 0-1,-1-1 0,1 0 0,-1 0 0,0 0 0,0 0 0,0-1 0,0 1 0,0-1 0,0 0 0,-1 0 0,5-5 0,-1 1-1570,-1-1 0,0 0 0,0 0 0,-1 0 0,0-1 0,7-17 0,-4 4-2638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6.962"/>
    </inkml:context>
    <inkml:brush xml:id="br0">
      <inkml:brushProperty name="width" value="0.05" units="cm"/>
      <inkml:brushProperty name="height" value="0.05" units="cm"/>
      <inkml:brushProperty name="color" value="#FFC114"/>
    </inkml:brush>
  </inkml:definitions>
  <inkml:trace contextRef="#ctx0" brushRef="#br0">4 1 8852,'0'0'10504,"-1"7"-9010,-1 23-480,2-1 1,1 0 0,1 0 0,2 0-1,9 40 1,0 4 388,-11-60-1210,-2-6-134,1 1 0,0-1 0,0 0 0,1 1-1,0-1 1,0 0 0,1 0 0,0 0 0,0-1 0,7 12-1,-10-18-119,0 0-1,0 0 0,1 0 0,-1 0 0,0 0 1,0 1-1,0-1 0,0 0 0,1 0 1,-1 0-1,0 0 0,0 0 0,0 0 0,1 0 1,-1 0-1,0 0 0,0 0 0,0 0 1,1 0-1,-1 0 0,0 0 0,0 0 0,0 0 1,1 0-1,-1 0 0,0 0 0,0-1 1,0 1-1,0 0 0,1 0 0,-1 0 0,0 0 1,0 0-1,0 0 0,0-1 0,0 1 1,1 0-1,-1 0 0,0 0 0,0 0 0,0-1 1,0 1-1,0 0 0,0 0 0,0 0 1,0 0-1,0-1 0,0 1 0,0 0 0,0 0 1,0 0-1,0-1 0,0 1 0,0 0 1,0 0-1,0 0 0,0-1 0,0 1 1,0 0-1,0 0 0,1-16-1035,-1 15 859,-1-114-14500,-3 85 8728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7.410"/>
    </inkml:context>
    <inkml:brush xml:id="br0">
      <inkml:brushProperty name="width" value="0.05" units="cm"/>
      <inkml:brushProperty name="height" value="0.05" units="cm"/>
      <inkml:brushProperty name="color" value="#FFC114"/>
    </inkml:brush>
  </inkml:definitions>
  <inkml:trace contextRef="#ctx0" brushRef="#br0">0 199 8004,'0'0'12683,"17"1"-11171,14 0-1099,-1 2 432,1-2 0,45-5 0,-68 4-866,-1-1 0,0 0 1,0-1-1,0 1 0,-1-1 0,1-1 0,0 1 0,-1-1 0,1 0 0,-1-1 1,0 1-1,0-1 0,0 0 0,-1-1 0,1 0 0,-1 0 0,7-7 0,-10 5-979,0-1 0,-1 1 0,1 0 0,-1-1 0,0 1-1,-1 0 1,0-1 0,0 1 0,-1-1 0,-1-7 0,1 5-1229,0 7 1626,0 1-1,1-1 1,-2 0-1,1 1 1,0-1-1,0 1 0,-1-1 1,1 1-1,-1 0 1,-3-3-1,-4-3 1802,1 5 4409,7 13-1487,1 16-3120,0-23-499,2 43 3155,12 67 0,-6-67-2277,1 71 1,-9-115-2044,0 0-1,0 1 1,0-1-1,0 0 1,0 0-1,0 1 1,1-1-1,-1 0 1,1 0-1,0 0 1,0 0-1,-1 0 1,1 0-1,3 4 1,7 3-5563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7.811"/>
    </inkml:context>
    <inkml:brush xml:id="br0">
      <inkml:brushProperty name="width" value="0.05" units="cm"/>
      <inkml:brushProperty name="height" value="0.05" units="cm"/>
      <inkml:brushProperty name="color" value="#FFC114"/>
    </inkml:brush>
  </inkml:definitions>
  <inkml:trace contextRef="#ctx0" brushRef="#br0">159 0 8932,'0'0'11699,"4"16"-10982,16 50-298,-17-59-421,0-1 0,0 1 0,1-1 0,0 1 0,0-1 0,0 0 0,1-1 0,0 1 0,0-1 0,1 0 0,-1 0 0,8 5 1,-9-8 88,-1 0 0,1 1 0,-1-1 0,0 1 0,0 0 0,0 0 1,0 0-1,0 0 0,-1 1 0,1-1 0,-1 1 0,0 0 0,0 0 1,0-1-1,-1 1 0,1 0 0,-1 1 0,0-1 0,0 0 1,0 0-1,0 6 0,-1-5 173,0 4 260,0 0 0,0 0 0,-1-1 0,-3 16 0,2-20-378,0 1 1,0-1 0,0-1 0,0 1-1,0 0 1,-1 0 0,0-1 0,0 0-1,0 1 1,0-1 0,-6 5 0,0-2 65,1 1 1,-1-2 0,-1 1-1,1-1 1,-1 0 0,0-1 0,0 0-1,0-1 1,-19 4 0,-32 1-2132,-4-7-6720,50-1 1168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8.736"/>
    </inkml:context>
    <inkml:brush xml:id="br0">
      <inkml:brushProperty name="width" value="0.05" units="cm"/>
      <inkml:brushProperty name="height" value="0.05" units="cm"/>
      <inkml:brushProperty name="color" value="#FFC114"/>
    </inkml:brush>
  </inkml:definitions>
  <inkml:trace contextRef="#ctx0" brushRef="#br0">8 14 8196,'0'0'8964,"-5"-14"-1219,3 130-4751,3 114-410,1-192-2329,2 0 1,2 0-1,20 70 1,-26-107-288,1 1-39,-1 1-1,1-1 1,-1 0 0,1 0-1,0 1 1,0-1 0,0 0-1,0 0 1,0 0 0,1 0-1,-1 0 1,0 0 0,1-1-1,0 1 1,-1 0 0,1-1-1,0 1 1,2 1 0,1-45-5350,-5-54-5843,0 62 5755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8.999"/>
    </inkml:context>
    <inkml:brush xml:id="br0">
      <inkml:brushProperty name="width" value="0.05" units="cm"/>
      <inkml:brushProperty name="height" value="0.05" units="cm"/>
      <inkml:brushProperty name="color" value="#FFC114"/>
    </inkml:brush>
  </inkml:definitions>
  <inkml:trace contextRef="#ctx0" brushRef="#br0">1 145 8644,'0'0'11923,"12"-1"-10363,13-1-1053,0 1 50,0-1-1,0-2 1,-1 0 0,1-1 0,44-17 0,-62 19-971,-1 0 1,1 0-1,-1-1 1,0 0 0,-1 0-1,7-5 1,-10 6-373,0 1-1,-1-1 1,1 0-1,0 1 1,-1-1-1,0 0 1,1 0-1,-1 0 1,0 0-1,-1 0 1,1-1-1,-1 1 1,1 0 0,-1 0-1,0 0 1,0-4-1,0-13-4666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9.284"/>
    </inkml:context>
    <inkml:brush xml:id="br0">
      <inkml:brushProperty name="width" value="0.05" units="cm"/>
      <inkml:brushProperty name="height" value="0.05" units="cm"/>
      <inkml:brushProperty name="color" value="#FFC114"/>
    </inkml:brush>
  </inkml:definitions>
  <inkml:trace contextRef="#ctx0" brushRef="#br0">1 0 7395,'0'0'9888,"5"18"-8077,15 50 1897,20 139 1,-36-138-2231,-2-29-867,1-1-1,2 1 0,19 73 0,-14-90-1588,-8-20-220,0 1 1,-1 0-1,1 0 1,-1 0 0,0 0-1,0 0 1,0 0-1,0 0 1,-1 7-1,0 17-9396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838"/>
    </inkml:context>
    <inkml:brush xml:id="br0">
      <inkml:brushProperty name="width" value="0.05" units="cm"/>
      <inkml:brushProperty name="height" value="0.05" units="cm"/>
      <inkml:brushProperty name="color" value="#F6630D"/>
    </inkml:brush>
  </inkml:definitions>
  <inkml:trace contextRef="#ctx0" brushRef="#br0">8 1 8644,'0'0'10130,"1"13"-8577,0 43 768,-5 62 0,1-99-1815,2 0 0,0 1 1,1-1-1,1 0 0,5 31 0,-5-46-485,0 0-1,0 0 1,0 0-1,1 0 1,-1 0 0,1 0-1,0 0 1,0-1-1,1 1 1,-1-1-1,1 1 1,0-1-1,-1 0 1,1 0-1,1-1 1,-1 1 0,0 0-1,1-1 1,-1 0-1,1 0 1,0 0-1,0 0 1,0-1-1,0 1 1,0-1 0,0 0-1,0 0 1,0 0-1,0-1 1,0 0-1,9 0 1,-13 0-27,6 1-289,0-1 0,0 0-1,0-1 1,0 1 0,0-1-1,0 0 1,0-1 0,6-2-1,-10 3-146,0 0 1,0-1-1,0 1 0,-1-1 0,1 0 0,-1 0 0,1 1 0,-1-1 0,0 0 1,0 0-1,0 0 0,0 0 0,0-1 0,0 1 0,0 0 0,-1 0 0,1-1 1,-1 1-1,0 0 0,0 0 0,1-1 0,-1 1 0,-1 0 0,1-4 1,-1-10-4551,-1 1-1576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0.834"/>
    </inkml:context>
    <inkml:brush xml:id="br0">
      <inkml:brushProperty name="width" value="0.05" units="cm"/>
      <inkml:brushProperty name="height" value="0.05" units="cm"/>
      <inkml:brushProperty name="color" value="#5B2D90"/>
    </inkml:brush>
  </inkml:definitions>
  <inkml:trace contextRef="#ctx0" brushRef="#br0">633 1 8644,'0'0'12280,"18"0"-474,-35 1-11799,0 1 1,0 0 0,0 2 0,0 0-1,-18 7 1,-86 37-17,106-41 9,-12 3 0,1 2 0,0 1 0,1 2 0,0 0 0,1 1 0,1 2 0,1 0 0,0 1 0,1 2 0,1 0 0,-25 36 0,34-42 0,0 0 0,2 1 0,0 1 0,0 0 0,2 0 0,0 0 0,1 1 0,1 0 0,1 0 0,0 1 0,1-1 0,0 25 0,2-33 0,2 1 0,-1-1 0,1 1 0,1-1 0,-1 1 0,2-1 0,3 11 0,-3-15 0,0-1 0,0 0 0,0 0 0,1 0 0,0 0 0,0-1 0,0 1 0,0-1 0,1 0 0,-1 0 0,1-1 0,0 1 0,0-1 0,7 3 0,6 2 0,0 0 0,0-1 0,1 0 0,1-2 0,-1-1 0,1 0 0,25 1 0,146-3 0,-98-4 0,-42-1 0,90-15 0,-35 2 0,-99 14-1118,3 1-4610,-19 27-2153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1.887"/>
    </inkml:context>
    <inkml:brush xml:id="br0">
      <inkml:brushProperty name="width" value="0.05" units="cm"/>
      <inkml:brushProperty name="height" value="0.05" units="cm"/>
      <inkml:brushProperty name="color" value="#5B2D90"/>
    </inkml:brush>
  </inkml:definitions>
  <inkml:trace contextRef="#ctx0" brushRef="#br0">1 6 6851,'15'-5'23462,"-12"5"-22803,2 8-509,0 0 0,-1 0 1,0 0-1,0 0 0,-1 1 1,0 0-1,0-1 1,-1 1-1,-1 0 0,2 10 1,-1-9-71,11 86-59,-4 0 1,-5 148-1,-5-165-24,1-92-3904,0-6-5675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672"/>
    </inkml:context>
    <inkml:brush xml:id="br0">
      <inkml:brushProperty name="width" value="0.05" units="cm"/>
      <inkml:brushProperty name="height" value="0.05" units="cm"/>
      <inkml:brushProperty name="color" value="#5B2D90"/>
    </inkml:brush>
  </inkml:definitions>
  <inkml:trace contextRef="#ctx0" brushRef="#br0">1 1 6067,'0'0'13939,"0"0"-13867,0 0 0,0 0 0,1 0 0,-1 0 0,0 0 0,0-1 0,1 1 0,-1 0 0,0 0 0,0 0 0,1 0 0,-1 0 0,0 0 0,0 0 0,1 0 0,-1 0 0,0 0 0,0 0 0,1 0 0,-1 1 0,0-1 0,0 0 0,0 0 0,1 0 0,-1 0 0,0 0 0,0 0 0,1 0 0,-1 1 0,0-1 0,0 0 0,0 0 0,0 0 0,1 1 0,-1-1-1,0 0 1,0 0 0,0 0 0,0 1 0,0-1 0,0 0 0,0 0 0,1 1 0,2 11 535,1 0 0,-1 0 0,-1 0 0,0 0 0,-1 1 1,0 16-1,1 8 343,9 198 1664,-2-19-834,-8-207-1780,-1-2 0,0 0 0,1 0 0,0 0 0,0 0 0,0 0 0,1 0 0,0 0 0,1 0 0,-1 0 0,1-1 0,6 10 0,-7-15-27,-2-1-213,2-20-2891,-1 1 1,0-1-1,-2 1 0,0-1 0,-5-23 1,-5 10-2806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904"/>
    </inkml:context>
    <inkml:brush xml:id="br0">
      <inkml:brushProperty name="width" value="0.05" units="cm"/>
      <inkml:brushProperty name="height" value="0.05" units="cm"/>
      <inkml:brushProperty name="color" value="#5B2D90"/>
    </inkml:brush>
  </inkml:definitions>
  <inkml:trace contextRef="#ctx0" brushRef="#br0">1 147 8756,'0'0'12755,"18"-6"-11336,9-1-830,1 0 0,-1 2-1,1 1 1,35-1-1,-54 6-568,0-2-1,0 1 1,0-1-1,0 0 1,0-1-1,17-5 1,-22 6-285,-1-1 0,0 0 0,1 0 1,-1 0-1,0 0 0,-1 0 0,1-1 1,3-2-1,-3 1-642,0 0 1,0 0 0,-1 0 0,1 0-1,-1-1 1,4-8 0,1-7-3518,-2-3-1520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3.189"/>
    </inkml:context>
    <inkml:brush xml:id="br0">
      <inkml:brushProperty name="width" value="0.05" units="cm"/>
      <inkml:brushProperty name="height" value="0.05" units="cm"/>
      <inkml:brushProperty name="color" value="#5B2D90"/>
    </inkml:brush>
  </inkml:definitions>
  <inkml:trace contextRef="#ctx0" brushRef="#br0">10 0 9188,'0'0'11963,"2"26"-9847,0-10-1821,9 195 3556,-9-126-2010,0-40-1210,-1-1 0,-3 0-1,-11 70 1,3-103-1857,5-9-1825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4.292"/>
    </inkml:context>
    <inkml:brush xml:id="br0">
      <inkml:brushProperty name="width" value="0.05" units="cm"/>
      <inkml:brushProperty name="height" value="0.05" units="cm"/>
      <inkml:brushProperty name="color" value="#5B2D90"/>
    </inkml:brush>
  </inkml:definitions>
  <inkml:trace contextRef="#ctx0" brushRef="#br0">1 36 12598,'0'0'12123,"26"-4"-10552,-1-1-1206,30-5 1005,82-4 0,21 13 221,-84 1-6746,-64-1-3083,-1 0 1736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194"/>
    </inkml:context>
    <inkml:brush xml:id="br0">
      <inkml:brushProperty name="width" value="0.05" units="cm"/>
      <inkml:brushProperty name="height" value="0.05" units="cm"/>
      <inkml:brushProperty name="color" value="#5B2D90"/>
    </inkml:brush>
  </inkml:definitions>
  <inkml:trace contextRef="#ctx0" brushRef="#br0">447 3 7892,'0'0'11928,"-16"-1"-10410,4 0-1169,4 1-158,1-1-1,-1 1 1,0 0-1,1 1 1,-1 0-1,1 0 1,0 0-1,-1 1 1,1 0 0,0 1-1,-12 5 1,-20 12 773,0 3 0,1 1 0,1 2 1,1 1-1,2 2 0,-50 53 0,83-81-953,0 0-1,0 0 1,0 0-1,1 1 1,-1-1-1,0 0 0,0 0 1,1 1-1,-1-1 1,0 0-1,1 1 0,0-1 1,-1 1-1,1-1 1,0 1-1,0-1 1,-1 1-1,1 1 0,1-2-10,-1 0-1,1 0 0,-1 0 1,0 0-1,1 0 1,0-1-1,-1 1 0,1 0 1,0 0-1,-1-1 0,1 1 1,0 0-1,0-1 0,-1 1 1,1 0-1,0-1 1,0 1-1,0-1 0,0 0 1,1 1-1,6 2-28,1-1 0,0-1 0,0 1-1,16 0 1,-13-2 65,58 6-43,153 21-37,-197-22 40,0 2-1,-1 0 1,0 2 0,-1 0 0,0 2 0,35 22 0,-55-30 54,0 0 0,0 1 0,0 0-1,0 0 1,-1 0 0,0 0 0,1 0 0,-2 1-1,1-1 1,0 1 0,-1 0 0,0 0 0,0 0 0,-1 0-1,1 0 1,-1 0 0,0 1 0,0-1 0,-1 0 0,0 1-1,0-1 1,0 0 0,0 1 0,-1-1 0,0 0-1,0 1 1,0-1 0,-1 0 0,0 0 0,0 0 0,0 0-1,0 0 1,-1-1 0,0 1 0,0-1 0,0 0 0,-1 0-1,1 0 1,-5 4 0,-4 0-44,1 0 1,-2-1-1,1 0 1,-1-1-1,0 0 0,0-1 1,0-1-1,-1 0 1,1-1-1,-28 3 0,-9-2-57,-85-6 0,118 2 24,-25-6-2171,17-4-6761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695"/>
    </inkml:context>
    <inkml:brush xml:id="br0">
      <inkml:brushProperty name="width" value="0.05" units="cm"/>
      <inkml:brushProperty name="height" value="0.05" units="cm"/>
      <inkml:brushProperty name="color" value="#5B2D90"/>
    </inkml:brush>
  </inkml:definitions>
  <inkml:trace contextRef="#ctx0" brushRef="#br0">1 78 16840,'0'0'9844,"25"-5"-8302,195-33 1740,-177 32-2647,-18 3-530,-1 0 0,48-15 0,-66 13-1755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7.167"/>
    </inkml:context>
    <inkml:brush xml:id="br0">
      <inkml:brushProperty name="width" value="0.05" units="cm"/>
      <inkml:brushProperty name="height" value="0.05" units="cm"/>
      <inkml:brushProperty name="color" value="#5B2D90"/>
    </inkml:brush>
  </inkml:definitions>
  <inkml:trace contextRef="#ctx0" brushRef="#br0">5 353 10293,'0'0'10903,"0"13"-9918,-1 12-593,1 255 5411,1-268-5654,1 0 0,0 0 0,1-1 0,0 1 0,1-1 0,10 20 0,-12-28-72,1-38 686,-22-201-664,0-3-104,19 224 10,0 0 0,1 0 0,1 0 1,1 0-1,0 0 0,8-25 0,-7 32-2,0 0 0,0 0 0,1 0 0,-1 1 0,2 0 0,-1 0 0,1 0 0,0 1-1,0 0 1,1 0 0,0 0 0,0 1 0,8-5 0,0 4-4,0 0-1,1 0 1,-1 2 0,1 0 0,0 0-1,0 2 1,0 0 0,0 1 0,1 0-1,-1 1 1,0 1 0,0 1 0,1 0 0,27 9-1,-41-10 14,1 0 0,-1 0-1,0 1 1,1-1-1,-1 1 1,0 0 0,0 0-1,0 0 1,-1 0 0,1 1-1,0-1 1,-1 1 0,0-1-1,1 1 1,-1 0 0,0 0-1,0 0 1,-1 0 0,1 0-1,-1 1 1,1-1 0,-1 0-1,0 1 1,0-1-1,-1 1 1,1-1 0,-1 1-1,0-1 1,0 1 0,0 0-1,0-1 1,0 1 0,-1-1-1,0 1 1,0-1 0,0 1-1,0-1 1,0 0 0,0 1-1,-3 3 1,-6 6-8,1 0 0,-1-1 0,-1-1 0,0 1 1,-1-2-1,-21 16 0,-5 0-195,-43 23 1,67-41 16,-1-1 1,-1-1-1,-16 5 1,32-10 168,-1-1 1,0 1-1,1-1 1,-1 1-1,1-1 1,-1 1-1,0-1 1,1 1-1,-1 0 1,1-1-1,0 1 1,-1 0-1,1-1 1,-1 1-1,1 0 0,0-1 1,0 1-1,-1 0 1,1 0-1,0-1 1,0 1-1,0 0 1,0 0-1,0 0 1,0-1-1,0 1 1,0 0-1,0 0 1,0 0-1,0-1 1,1 1-1,-1 0 0,0 0 1,1-1-1,-1 1 1,0 0-1,1-1 1,-1 1-1,1 0 1,0 0-1,18 28 98,190 206 2791,-209-234-2938,1-1 0,0 1 1,-1 0-1,1-1 1,-1 1-1,1 0 1,-1 0-1,0-1 1,1 1-1,-1 0 0,0 0 1,0 0-1,1-1 1,-1 1-1,0 0 1,0 0-1,0 0 1,0 0-1,0-1 1,0 1-1,0 0 0,0 0 1,0 0-1,0 0 1,-1 0-1,1-1 1,0 1-1,-1 0 1,1 0-1,0-1 0,-1 1 1,1 0-1,-1 0 1,1-1-1,-1 1 1,1-1-1,-2 2 1,-31 17-3936,21-14 2257,-23 12-5004,-2 1-4107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8.031"/>
    </inkml:context>
    <inkml:brush xml:id="br0">
      <inkml:brushProperty name="width" value="0.05" units="cm"/>
      <inkml:brushProperty name="height" value="0.05" units="cm"/>
      <inkml:brushProperty name="color" value="#5B2D90"/>
    </inkml:brush>
  </inkml:definitions>
  <inkml:trace contextRef="#ctx0" brushRef="#br0">0 1 10229,'0'0'11552,"8"8"-9949,4 10-803,0 1-1,-2 0 1,0 1 0,-1 0 0,0 0-1,-2 1 1,7 30 0,10 65 805,-12-52-1159,25 78 0,-33-130-370,2-32-13817,-6-10 5068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0.016"/>
    </inkml:context>
    <inkml:brush xml:id="br0">
      <inkml:brushProperty name="width" value="0.05" units="cm"/>
      <inkml:brushProperty name="height" value="0.05" units="cm"/>
      <inkml:brushProperty name="color" value="#F6630D"/>
    </inkml:brush>
  </inkml:definitions>
  <inkml:trace contextRef="#ctx0" brushRef="#br0">1 0 11029,'0'0'13206,"92"7"-12422,-59-2-335,-3-3-401,-2 0-48,-6 3-513,-2 1-1215,0 3-1026,-9 5-2000,-11 8-2801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034"/>
    </inkml:context>
    <inkml:brush xml:id="br0">
      <inkml:brushProperty name="width" value="0.05" units="cm"/>
      <inkml:brushProperty name="height" value="0.05" units="cm"/>
      <inkml:brushProperty name="color" value="#5B2D90"/>
    </inkml:brush>
  </inkml:definitions>
  <inkml:trace contextRef="#ctx0" brushRef="#br0">322 5 4866,'-2'-1'15612,"-15"-2"-14061,9 4-1342,-1 0 0,1 0 0,0 1 0,-1 0 0,1 0 0,0 1 0,0 1 0,-11 5 0,-64 42 407,52-30-107,16-12-291,1 1-1,0 0 0,-14 14 0,25-21-165,0-1-1,0 1 0,1 0 0,-1 0 0,1 1 0,0-1 0,0 0 0,0 1 1,0-1-1,1 1 0,-1 0 0,1 0 0,0-1 0,0 1 0,0 0 0,1 0 1,-1 0-1,1 0 0,0 8 0,1-11-50,0 0-1,0 0 1,0 1 0,0-1-1,0 0 1,0 0 0,0 0 0,0 0-1,0 0 1,1 0 0,-1 0-1,0-1 1,1 1 0,-1 0-1,1-1 1,-1 1 0,1-1-1,-1 1 1,1-1 0,1 1 0,35 5 45,24 1 0,-8-2 91,85 20-1,-125-21-120,1 0 1,-1 0-1,0 2 0,0 0 0,-1 0 0,0 2 0,0-1 0,-1 2 0,0 0 0,19 17 1,-27-22 73,-1 1 1,1 0-1,-1 0 1,0 0-1,0 0 1,0 1-1,-1-1 1,0 1 0,0 0-1,0 0 1,-1 0-1,2 9 1,-3-11-17,1 0 0,-1 1-1,0-1 1,0 0 0,-1 0 0,1 0 0,-1 0 0,0 0 0,0 0-1,0 0 1,-1 0 0,1 0 0,-1 0 0,0-1 0,0 1 0,0-1 0,-1 1-1,1-1 1,-4 4 0,-7 5 178,-1-1 0,-1 0 0,1-1 0,-2 0 0,1-2-1,-1 1 1,-1-2 0,-33 11 0,25-12-210,0 0 1,-1-2-1,0-1 1,0-1-1,-42-3 0,65 1-201,1 0 0,0 0-1,0 0 1,0-1-1,0 1 1,0-1 0,0 1-1,0-1 1,0 0 0,0 0-1,0 0 1,1 0-1,-1 0 1,0 0 0,0-1-1,1 1 1,-1 0 0,1-1-1,-1 1 1,1-1 0,0 0-1,0 1 1,-1-1-1,1 0 1,0 0 0,1 0-1,-1 0 1,0 0 0,0 0-1,0-2 1,1-1-930,-1 1 0,1-1 0,-1 0 0,2 0 0,-1 0 0,0 0 0,1 1 0,0-1 0,0 0 0,0 1 0,1-1 0,3-8 1,15-20-9691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534"/>
    </inkml:context>
    <inkml:brush xml:id="br0">
      <inkml:brushProperty name="width" value="0.05" units="cm"/>
      <inkml:brushProperty name="height" value="0.05" units="cm"/>
      <inkml:brushProperty name="color" value="#5B2D90"/>
    </inkml:brush>
  </inkml:definitions>
  <inkml:trace contextRef="#ctx0" brushRef="#br0">0 1 11109,'0'0'10933,"11"19"-8260,81 311 2627,-44-149-3364,-64-227-22295,-1 13 14914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935"/>
    </inkml:context>
    <inkml:brush xml:id="br0">
      <inkml:brushProperty name="width" value="0.05" units="cm"/>
      <inkml:brushProperty name="height" value="0.05" units="cm"/>
      <inkml:brushProperty name="color" value="#5B2D90"/>
    </inkml:brush>
  </inkml:definitions>
  <inkml:trace contextRef="#ctx0" brushRef="#br0">1 265 8772,'0'0'9543,"16"-4"-8353,36-7-597,-24 6-379,0 0-1,-1-2 1,0-1 0,0-1 0,28-15-1,-51 21-496,1 0-1,-1 0 0,0-1 1,0 1-1,0-1 0,0 0 0,-1-1 1,0 1-1,0 0 0,0-1 1,0 0-1,-1 0 0,0 0 0,0 0 1,0 0-1,2-8 0,-1-5-266,-1 0 0,0-1 0,-1-26 1,-2 34 5080,1 26-1559,0 26-1508,0 176 5815,0-69-9094,0-146 1106,0 0-1,0 1 1,-1-1-1,1 0 1,-1 1 0,0-1-1,0 0 1,0 0-1,0 0 1,0 0-1,-3 4 1,-12 19-8810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0.736"/>
    </inkml:context>
    <inkml:brush xml:id="br0">
      <inkml:brushProperty name="width" value="0.05" units="cm"/>
      <inkml:brushProperty name="height" value="0.05" units="cm"/>
      <inkml:brushProperty name="color" value="#5B2D90"/>
    </inkml:brush>
  </inkml:definitions>
  <inkml:trace contextRef="#ctx0" brushRef="#br0">1 138 8516,'0'0'11266,"17"-8"-9742,139-59 2619,-3 5-688,-151 61-4137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2.392"/>
    </inkml:context>
    <inkml:brush xml:id="br0">
      <inkml:brushProperty name="width" value="0.05" units="cm"/>
      <inkml:brushProperty name="height" value="0.05" units="cm"/>
      <inkml:brushProperty name="color" value="#5B2D90"/>
    </inkml:brush>
  </inkml:definitions>
  <inkml:trace contextRef="#ctx0" brushRef="#br0">123 15 3618,'-5'-10'21501,"0"7"-21577,-65 2 2029,27 1-4106,43 10-4429,0-7 5081,0 12-3414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658"/>
    </inkml:context>
    <inkml:brush xml:id="br0">
      <inkml:brushProperty name="width" value="0.05" units="cm"/>
      <inkml:brushProperty name="height" value="0.05" units="cm"/>
      <inkml:brushProperty name="color" value="#5B2D90"/>
    </inkml:brush>
  </inkml:definitions>
  <inkml:trace contextRef="#ctx0" brushRef="#br0">1 0 7123,'0'0'10925,"12"13"-7851,-5 0-2152,0 0 0,-1 1 0,0-1 1,4 17-1,21 110 1831,-25-102-2036,17 116 718,-18-101-1274,3-2-1,2 1 1,2-1-1,23 61 1,-29-130-13853,-10-27 7068,-10 20 2014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927"/>
    </inkml:context>
    <inkml:brush xml:id="br0">
      <inkml:brushProperty name="width" value="0.05" units="cm"/>
      <inkml:brushProperty name="height" value="0.05" units="cm"/>
      <inkml:brushProperty name="color" value="#5B2D90"/>
    </inkml:brush>
  </inkml:definitions>
  <inkml:trace contextRef="#ctx0" brushRef="#br0">0 274 7251,'0'0'10853,"26"-5"-9057,13-2-1127,108-23 1623,-111 21-2048,0-3 0,-1 0 0,0-3 0,-1-1 0,0-1 0,-2-2 0,0-1 0,43-36 0,-61 36-3721,-11-4-5041,-3 13 3588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4.714"/>
    </inkml:context>
    <inkml:brush xml:id="br0">
      <inkml:brushProperty name="width" value="0.05" units="cm"/>
      <inkml:brushProperty name="height" value="0.05" units="cm"/>
      <inkml:brushProperty name="color" value="#5B2D90"/>
    </inkml:brush>
  </inkml:definitions>
  <inkml:trace contextRef="#ctx0" brushRef="#br0">0 35 6323,'0'0'8030,"22"-12"-5739,-15 9 2902,49-6-5081,-55 9-40,-1-1-56,0 0-27,0 0 52,0 1 0,0-1 0,0 1 0,0 0 0,1-1 0,-1 1 0,0-1 0,1 1 0,-1 0 0,0-1 0,0 1 0,1 0-1,-1-1 1,0 1 0,1 0 0,-1-1 0,1 1 0,-1 0 0,1 0 0,-1-1 0,0 1 0,1 0 0,-1 0 0,1 0 0,-1 0 0,1 0 0,-1 0 0,1 0 0,-1 0 0,1 0 0,-1 0 0,1 0 0,-1 0 0,0 0-1,1 0 1,-1 0 0,1 0 0,-1 0 0,1 1 0,19 9 1520,-10 7-1059,0 1 1,-1 0 0,-2 0-1,11 37 1,14 83 1066,-31-132-1511,62 350 1698,-61-349-1199,0 3-3409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6.317"/>
    </inkml:context>
    <inkml:brush xml:id="br0">
      <inkml:brushProperty name="width" value="0.05" units="cm"/>
      <inkml:brushProperty name="height" value="0.05" units="cm"/>
      <inkml:brushProperty name="color" value="#5B2D90"/>
    </inkml:brush>
  </inkml:definitions>
  <inkml:trace contextRef="#ctx0" brushRef="#br0">57 0 2449,'4'8'22706,"0"-7"-20889,143-1-96,-146 0-1709,1 0 1,-1 1-1,0-1 1,1 0-1,-1 0 0,0 1 1,1-1-1,-1 0 0,0 1 1,0 0-1,1-1 0,-1 1 1,0 0-1,0-1 0,0 1 1,0 0-1,0 0 1,0 0-1,0 0 0,0 0 1,0 0-1,-1 0 0,2 2 1,0 0 7,-1 1 1,0-1 0,1 1-1,-1-1 1,0 1-1,-1 0 1,1-1 0,0 7-1,-1-2 1,0-1 0,-1 0 1,1 1-1,-1-1 0,-1 0 0,1 0 0,-1 1 0,-5 11 0,-26 24-51,31-40 16,0-1 1,0 1 0,0-1 0,-1 0-1,1 0 1,-1 0 0,1-1 0,-1 1-1,0 0 1,0-1 0,0 0 0,0 0-1,0 0 1,0 0 0,-3 1 0,5-2-22,25 0-445,-19 0 480,10-1-10,-1 2 1,1-1-1,0 2 1,21 5-1,-33-7 24,-1 1 1,1 0-1,0 0 0,0 0 1,-1 0-1,1 0 1,-1 1-1,1-1 0,-1 1 1,1 0-1,-1-1 0,0 1 1,0 0-1,0 1 0,0-1 1,0 0-1,0 0 1,-1 1-1,1-1 0,-1 1 1,0-1-1,0 1 0,0 0 1,0 0-1,0-1 0,0 1 1,-1 0-1,1 0 1,-1 0-1,0 3 0,1-2 58,-1 1 0,1 0 0,-1-1 0,-1 1 0,1 0 0,-1-1 0,1 1 0,-1-1 0,-1 1 0,1-1 0,-1 1 0,1-1 0,-1 0-1,-1 0 1,1 0 0,0 0 0,-1 0 0,0 0 0,0-1 0,0 1 0,0-1 0,-1 0 0,1 0 0,-1 0 0,0-1 0,0 1 0,0-1 0,-5 3 0,-3 0-15,0 1 0,0-2 0,-1 0 0,0 0 0,1-1 0,-1-1 0,-1 0 0,-21 0 0,29-1-282,0-1 0,-1 0 0,1-1 0,-1 1 0,1-1 0,0 0 0,0-1 0,-1 1 0,1-1 0,0-1 0,0 1 0,1-1 1,-1 0-1,0 0 0,1-1 0,0 1 0,0-1 0,0-1 0,-6-6 0,9 8-473,0 0 0,1-1 0,-1 1 0,1-1 0,0 1 1,0-1-1,0 1 0,1-1 0,-1 0 0,1 0 0,0 1 0,0-1 0,0-4 1,1-2-1726,-1-18-5623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7.450"/>
    </inkml:context>
    <inkml:brush xml:id="br0">
      <inkml:brushProperty name="width" value="0.05" units="cm"/>
      <inkml:brushProperty name="height" value="0.05" units="cm"/>
      <inkml:brushProperty name="color" value="#5B2D90"/>
    </inkml:brush>
  </inkml:definitions>
  <inkml:trace contextRef="#ctx0" brushRef="#br0">219 15 3314,'0'0'4479,"7"-1"-3756,-1 0-309,20-10 13023,-45 10-10165,-9 0-3182,21 3 12,0 1 0,0-1 1,0 1-1,0 1 0,1-1 0,-1 1 0,1 0 1,0 0-1,0 1 0,0 0 0,-8 10 0,-4 4 190,-30 43-1,40-50-170,1 0 1,1 0-1,0 1 1,1-1-1,0 1 1,1 1-1,0-1 1,-3 25-1,3 5 328,2 63-1,2-72-338,1-27-74,0 0 1,1-1 0,-1 1-1,1-1 1,1 0 0,-1 1 0,1-1-1,0 0 1,1-1 0,-1 1 0,1 0-1,6 6 1,4 4 131,0-1 0,27 23 0,-28-28-109,0 0 0,1-1-1,0-1 1,0 0 0,1-1 0,0-1-1,0 0 1,1-1 0,0-1-1,0 0 1,0-1 0,0-1-1,31 0 1,-8 1-591,-21-2-3706,-2 0-7544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101"/>
    </inkml:context>
    <inkml:brush xml:id="br0">
      <inkml:brushProperty name="width" value="0.05" units="cm"/>
      <inkml:brushProperty name="height" value="0.05" units="cm"/>
      <inkml:brushProperty name="color" value="#F6630D"/>
    </inkml:brush>
  </inkml:definitions>
  <inkml:trace contextRef="#ctx0" brushRef="#br0">0 68 5426,'0'0'8631,"36"0"-4213,189 20 2132,145-7-2925,-17-13-2099,-338-1-1498,0-1-1,-1 0 0,1-1 0,-1-1 0,15-5 1,-13 3-382,1 1 0,-1 1 1,27-3-1,-22 7-526,-13 0 714,0 0 0,0-1 0,-1 1 1,16-5-1,-21 5-27,-1 0-1,1-1 1,-1 0 0,0 1 0,1-1 0,-1 0-1,1 0 1,-1 0 0,0 0 0,0 0 0,0 0 0,1 0-1,-1 0 1,0 0 0,0 0 0,-1-1 0,1 1 0,0 0-1,0-1 1,-1 1 0,1-1 0,0 1 0,-1-1 0,0 1-1,1-1 1,-1 1 0,0-1 0,0 1 0,0-4-1,0-9-4955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085"/>
    </inkml:context>
    <inkml:brush xml:id="br0">
      <inkml:brushProperty name="width" value="0.05" units="cm"/>
      <inkml:brushProperty name="height" value="0.05" units="cm"/>
      <inkml:brushProperty name="color" value="#FFC114"/>
    </inkml:brush>
  </inkml:definitions>
  <inkml:trace contextRef="#ctx0" brushRef="#br0">41 189 9476,'0'0'8775,"17"4"-1046,9 84-5273,30 173 0,-15 101-1589,-40-311-773,-1-36-64,0-1-1,1 1 1,0 0-1,1-1 1,6 22 0,-8-40-48,0 0-1,0-1 1,0 1 0,0 0 0,-1-1 0,0 1 0,0 0 0,-3-8 0,-32-65-72,4-2 0,3-1-1,3-1 1,-19-112 0,37 148 38,-2-79 0,9 110 42,2 0-1,0-1 0,0 1 1,1-1-1,1 1 0,0 0 0,1 0 1,1 1-1,9-21 0,-5 19 3,0 0 1,1 0-1,0 1 0,1 1 0,1-1 0,25-21 1,-28 28-4,0 1 1,0 0-1,0 1 0,0 0 1,1 0-1,0 1 1,0 0-1,0 1 1,0 0-1,1 1 0,-1 0 1,19-1-1,-12 2 0,0 1-1,0 0 0,25 4 1,-36-2 12,1 0-1,-1 0 1,0 0 0,0 0-1,0 1 1,0 0 0,0 0-1,-1 1 1,1 0 0,-1 0-1,0 0 1,5 6 0,-4-4 8,-1 1-1,0-1 1,0 1 0,-1 0-1,1 1 1,-2-1 0,1 1 0,-1-1-1,0 1 1,-1 0 0,1 1 0,0 11-1,0 6 105,-1 1-1,-3 43 1,0-64-89,0 0 0,-1 0 1,1 0-1,-1 0 1,-1-1-1,1 1 0,-1 0 1,1-1-1,-2 0 1,1 0-1,-1 0 0,1 0 1,-1-1-1,0 1 0,-1-1 1,1 0-1,-1 0 1,0 0-1,0-1 0,0 0 1,0 0-1,-7 3 0,-4 1-2,0 0 1,-1-1-1,1 0 0,-1-1 0,0-1 0,-27 2 0,-14-1-1102,-1-3 1,-66-6-1,123 4 628,-22-5-1497,18 1-2338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817"/>
    </inkml:context>
    <inkml:brush xml:id="br0">
      <inkml:brushProperty name="width" value="0.05" units="cm"/>
      <inkml:brushProperty name="height" value="0.05" units="cm"/>
      <inkml:brushProperty name="color" value="#FFC114"/>
    </inkml:brush>
  </inkml:definitions>
  <inkml:trace contextRef="#ctx0" brushRef="#br0">0 124 10805,'0'0'3303,"12"24"-1094,88 186 3393,-76-137 545,-30-88-5547,-7-5-610,2-1-1,0-1 0,1 0 1,2 0-1,0-1 0,1 0 1,-4-28-1,8 26-17,1 1 0,0-1-1,2 0 1,6-44 0,-6 67 21,1-1 1,0 1 0,0 0 0,-1 0 0,1 0 0,1 0-1,-1 0 1,0 0 0,0 0 0,1 0 0,-1 1-1,1-1 1,0 0 0,-1 1 0,1-1 0,0 1-1,0 0 1,0 0 0,0 0 0,0 0 0,0 0-1,0 0 1,1 0 0,-1 0 0,0 1 0,3-1 0,3 0-24,1 0 0,-1 0 0,0 1 0,1 0 0,15 3 0,-22-3 25,0 1 0,0-1 1,1 1-1,-1 0 0,0 0 0,0 0 0,0 1 1,0-1-1,0 0 0,0 1 0,0-1 1,0 1-1,-1 0 0,1 0 0,-1-1 1,1 1-1,-1 0 0,1 0 0,-1 0 1,0 1-1,0-1 0,0 0 0,-1 0 0,1 1 1,0-1-1,-1 0 0,1 4 0,1 8-3,0 0-1,-1 0 1,-1 20-1,0-20 17,-2 13 4,0 1 0,-7 32 1,0-7-2,8-48-1,0 1 1,1-1 0,-1 0-1,1 0 1,1 1 0,-1-1-1,1 0 1,0 0 0,0 0-1,0 0 1,0 0-1,1 0 1,0 0 0,0 0-1,1-1 1,-1 1 0,1-1-1,0 1 1,5 4 0,-3-4 5,2 1 1,-1-2 0,0 1-1,1-1 1,0 0 0,0 0-1,0-1 1,1 0 0,-1 0-1,1-1 1,0 0 0,8 1-1,38 6-789,-18-9-4777,-35 0 5232,0 0-1,0-1 0,0 1 0,0 0 0,-1-1 0,1 1 0,0 0 1,0-1-1,0 1 0,-1-1 0,1 1 0,0-1 0,-1 0 0,1 1 1,-1-1-1,1 0 0,0 1 0,-1-1 0,0 0 0,1 0 0,-1 1 1,1-1-1,-1 0 0,0 0 0,1 0 0,-1 0 0,0 0 0,0 0 1,3-19-7481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070"/>
    </inkml:context>
    <inkml:brush xml:id="br0">
      <inkml:brushProperty name="width" value="0.05" units="cm"/>
      <inkml:brushProperty name="height" value="0.05" units="cm"/>
      <inkml:brushProperty name="color" value="#FFC114"/>
    </inkml:brush>
  </inkml:definitions>
  <inkml:trace contextRef="#ctx0" brushRef="#br0">0 1 13478,'0'0'7091,"23"153"-4721,-13-117-994,5-6-159,-3-5-641,3-12-400,3-2-160,0-4 16,2-5-64,-3-2-144,1 0-256,-1-2-481,-2-16-895,3-7-706,-8-4-1776,-2-3-2289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255"/>
    </inkml:context>
    <inkml:brush xml:id="br0">
      <inkml:brushProperty name="width" value="0.05" units="cm"/>
      <inkml:brushProperty name="height" value="0.05" units="cm"/>
      <inkml:brushProperty name="color" value="#FFC114"/>
    </inkml:brush>
  </inkml:definitions>
  <inkml:trace contextRef="#ctx0" brushRef="#br0">0 1 16952,'0'0'2097,"13"36"-7588,-1-7-1840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701"/>
    </inkml:context>
    <inkml:brush xml:id="br0">
      <inkml:brushProperty name="width" value="0.05" units="cm"/>
      <inkml:brushProperty name="height" value="0.05" units="cm"/>
      <inkml:brushProperty name="color" value="#FFC114"/>
    </inkml:brush>
  </inkml:definitions>
  <inkml:trace contextRef="#ctx0" brushRef="#br0">14 0 11989,'0'0'3738,"-2"27"-1473,-8 87-584,9-102-1392,0 0-1,1 0 1,1 0-1,0 0 1,0 0 0,1 0-1,1 0 1,0 0-1,1-1 1,0 0 0,0 1-1,1-1 1,10 14 0,-11-19-169,0-1 0,1 1 1,0-1-1,0 0 0,0 0 1,1 0-1,-1-1 1,1 0-1,0 0 0,0-1 1,1 1-1,-1-1 0,1-1 1,0 1-1,0-1 0,-1 0 1,1-1-1,1 0 1,-1 0-1,14 0 0,-15-1-74,0 0 0,0-1-1,0 1 1,0-1 0,0 0-1,0-1 1,0 0 0,0 0-1,0 0 1,0-1 0,-1 1-1,10-7 1,-8 3-7,0-1 0,0 1 0,0-1 1,-1-1-1,0 1 0,0-1 0,7-14 0,-7 12 22,-1 0-1,0 0 1,0-1-1,-1 1 1,0-1-1,-1 0 1,0-1-1,-1 1 1,0 0-1,-1-1 1,0 1-1,-1-1 1,0 1-1,-3-17 1,1 24-19,0 0 1,0 0 0,0 1 0,0-1 0,-1 1 0,0-1 0,1 1-1,-1 0 1,-1 0 0,1 0 0,0 1 0,-1-1 0,1 1 0,-1 0-1,0 0 1,0 0 0,0 0 0,0 0 0,0 1 0,-5-1 0,-9-3-46,0 0 0,0 2 0,-25-2 0,30 3-357,0 1-1,0 1 1,0 0 0,0 1 0,-23 5 0,32-5-114,0 0 1,-1 1 0,1 0 0,0 0 0,1 0 0,-1 0 0,0 1 0,1 0 0,-1-1 0,1 1 0,0 0-1,0 1 1,0-1 0,0 0 0,1 1 0,-1 0 0,1-1 0,0 1 0,0 0 0,-2 7 0,-10 33-8355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318"/>
    </inkml:context>
    <inkml:brush xml:id="br0">
      <inkml:brushProperty name="width" value="0.05" units="cm"/>
      <inkml:brushProperty name="height" value="0.05" units="cm"/>
      <inkml:brushProperty name="color" value="#FFC114"/>
    </inkml:brush>
  </inkml:definitions>
  <inkml:trace contextRef="#ctx0" brushRef="#br0">0 226 10213,'0'0'7104,"6"15"-5917,19 47-151,-18-47-241,-7-29 640,-1-66-873,2-96-460,0 174-105,-1-1 0,1 1 1,0 0-1,0 0 0,0-1 0,0 1 0,0 0 0,1 0 0,-1 0 0,1 0 0,-1 1 1,1-1-1,-1 0 0,1 1 0,0-1 0,0 1 0,0-1 0,0 1 0,0 0 0,0 0 1,1 0-1,-1 0 0,0 0 0,0 0 0,1 1 0,-1-1 0,0 1 0,4-1 0,3 0-25,0 0 0,1 0 0,-1 0 0,0 1 0,1 1 0,9 1 0,-18-2 30,0 1 1,0-1-1,0 1 0,0 0 0,0-1 1,0 1-1,0 0 0,0 0 0,-1 0 1,1 0-1,0 0 0,0 0 0,-1 0 0,1 0 1,-1 0-1,1 0 0,-1 0 0,1 0 1,-1 0-1,0 0 0,1 0 0,-1 1 1,0-1-1,0 0 0,0 0 0,0 2 1,0 40 338,0-30-220,0 164 2374,0-175-2483,0 1 0,0-1 0,0 0 1,1 0-1,-1 0 0,1 0 1,-1 1-1,1-1 0,0 0 0,0 0 1,0 0-1,0 0 0,0-1 1,1 1-1,-1 0 0,0 0 0,1-1 1,-1 1-1,1-1 0,0 1 1,-1-1-1,1 0 0,0 1 1,0-1-1,0 0 0,0 0 0,0 0 1,0-1-1,0 1 0,0 0 1,0-1-1,3 1 0,6 0-401,-1 0-1,1 0 1,0-1-1,-1 0 1,17-3-1,-24 3 112,-1-1 1,0 0-1,0 0 0,0 0 1,0 0-1,0 0 0,1 0 1,-2 0-1,1-1 0,0 1 1,0-1-1,0 1 0,-1-1 1,1 0-1,-1 1 0,1-1 1,-1 0-1,0 0 0,2-4 1,9-26-6845,-9 8-850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518"/>
    </inkml:context>
    <inkml:brush xml:id="br0">
      <inkml:brushProperty name="width" value="0.05" units="cm"/>
      <inkml:brushProperty name="height" value="0.05" units="cm"/>
      <inkml:brushProperty name="color" value="#FFC114"/>
    </inkml:brush>
  </inkml:definitions>
  <inkml:trace contextRef="#ctx0" brushRef="#br0">0 0 1409,'0'0'19641,"35"140"-17993,-20-113-639,0-7-337,-2-4-256,2-7-368,-3-4-48,1-5-96,-3 0-784,3 0-401,-3-16-800,0-9-1536,-3 0-1906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687"/>
    </inkml:context>
    <inkml:brush xml:id="br0">
      <inkml:brushProperty name="width" value="0.05" units="cm"/>
      <inkml:brushProperty name="height" value="0.05" units="cm"/>
      <inkml:brushProperty name="color" value="#FFC114"/>
    </inkml:brush>
  </inkml:definitions>
  <inkml:trace contextRef="#ctx0" brushRef="#br0">8 0 16952,'0'0'3057,"-8"45"-18376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189"/>
    </inkml:context>
    <inkml:brush xml:id="br0">
      <inkml:brushProperty name="width" value="0.05" units="cm"/>
      <inkml:brushProperty name="height" value="0.05" units="cm"/>
      <inkml:brushProperty name="color" value="#FFC114"/>
    </inkml:brush>
  </inkml:definitions>
  <inkml:trace contextRef="#ctx0" brushRef="#br0">82 0 12902,'0'0'6080,"-9"19"-5122,-30 61-297,38-78-599,-1 1-1,1-1 0,0 0 1,0 1-1,0-1 0,0 1 1,1-1-1,-1 1 0,1-1 1,-1 1-1,1 0 0,0-1 1,0 1-1,0-1 0,0 1 1,0 0-1,1-1 0,-1 1 1,1-1-1,0 1 0,0-1 1,0 1-1,0-1 0,0 0 1,0 1-1,1-1 0,-1 0 1,1 0-1,-1 0 0,1 0 1,0 0-1,0 0 0,0-1 1,3 4-1,4-1 143,1 0 0,-1 0 0,0-1 0,1 0 0,0-1 0,18 3 0,-9-2 77,-2 0 0,-4 0-198,0-1 0,0 2 0,0-1 0,15 8 0,-25-10 8,-1 0-1,1 1 0,-1-1 1,1 1-1,-1 0 1,0-1-1,0 1 0,1 0 1,-1 0-1,-1 0 1,1 1-1,0-1 0,0 0 1,-1 1-1,1-1 0,-1 1 1,0 0-1,0-1 1,0 1-1,0 0 0,0 0 1,-1-1-1,1 1 0,-1 0 1,0 3-1,-1 3 87,0 0 0,0 0 0,-1 0 0,0 0 0,-1-1 0,0 1 0,-1-1 0,1 0-1,-1 0 1,-1 0 0,0 0 0,0-1 0,0 0 0,-1 0 0,0 0 0,0-1 0,-1 0 0,0 0-1,-10 6 1,6-3-506,0-2 0,-1 0 0,-1 0 0,1-1-1,-1 0 1,0-1 0,0-1 0,-1 0-1,1-1 1,-1 0 0,0-1 0,-15 0 0,24-2-714,-7 0-1674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837"/>
    </inkml:context>
    <inkml:brush xml:id="br0">
      <inkml:brushProperty name="width" value="0.05" units="cm"/>
      <inkml:brushProperty name="height" value="0.05" units="cm"/>
      <inkml:brushProperty name="color" value="#FFC114"/>
    </inkml:brush>
  </inkml:definitions>
  <inkml:trace contextRef="#ctx0" brushRef="#br0">97 346 13414,'0'0'2999,"20"-21"-1735,65-67-204,-75 77-846,0 0 1,0-1 0,-1-1 0,0 1 0,-1-2 0,8-17 0,-14 25-69,1 0 1,-1-1-1,-1 1 1,1-1 0,-1 0-1,0 1 1,-1-1-1,0 0 1,0 0 0,0 1-1,-1-1 1,0 0-1,-2-7 1,2 12-97,0 0 1,-1 0-1,1 0 0,0 0 1,-1 0-1,0 1 1,1-1-1,-1 1 0,0-1 1,0 1-1,0 0 1,0-1-1,0 1 1,0 0-1,0 0 0,0 1 1,0-1-1,0 0 1,-1 1-1,1-1 0,0 1 1,0 0-1,-3-1 1,-59-2 315,59 3-339,0 0 38,0 0 1,-1 0-1,1 1 0,0-1 0,0 1 1,0 1-1,0-1 0,0 1 0,0 0 0,0 0 1,0 0-1,-5 4 0,4-1 28,-1 1 1,1-1-1,0 1 1,1 1-1,-1-1 1,-7 15-1,6-10 102,1 0-1,1 1 0,0 0 1,1 0-1,0 0 0,1 0 1,0 1-1,-2 24 0,3-6 440,2 1-1,4 45 1,-3-69-574,0-1 0,0 1-1,1 0 1,0-1 0,0 1 0,1-1 0,-1 1-1,2-1 1,-1 0 0,1 0 0,0-1-1,1 1 1,0-1 0,0 0 0,0 0 0,1 0-1,-1-1 1,1 0 0,1 0 0,-1 0 0,1-1-1,-1 0 1,1 0 0,1-1 0,-1 0 0,0 0-1,1-1 1,-1 0 0,1 0 0,0-1 0,0 1-1,0-2 1,8 1 0,-10-1-226,1 1 0,-1-1 0,1-1 0,-1 1 1,1-1-1,-1 0 0,0-1 0,1 1 0,-1-1 0,0-1 0,0 1 0,0-1 1,0 0-1,-1 0 0,1-1 0,-1 1 0,0-1 0,0 0 0,0-1 0,0 1 1,-1-1-1,6-7 0,36-56-4532,-19 19-1516,-7 6-1528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856"/>
    </inkml:context>
    <inkml:brush xml:id="br0">
      <inkml:brushProperty name="width" value="0.05" units="cm"/>
      <inkml:brushProperty name="height" value="0.05" units="cm"/>
      <inkml:brushProperty name="color" value="#F6630D"/>
    </inkml:brush>
  </inkml:definitions>
  <inkml:trace contextRef="#ctx0" brushRef="#br0">1 1 4610,'0'0'11280,"1"12"-9482,4 125 4090,-5-113-7361,0-14-3457,7-35-750,3-2-5045</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375"/>
    </inkml:context>
    <inkml:brush xml:id="br0">
      <inkml:brushProperty name="width" value="0.05" units="cm"/>
      <inkml:brushProperty name="height" value="0.05" units="cm"/>
      <inkml:brushProperty name="color" value="#FFC114"/>
    </inkml:brush>
  </inkml:definitions>
  <inkml:trace contextRef="#ctx0" brushRef="#br0">41 226 13206,'0'0'9639,"-4"10"-9129,1 0-475,3-9-10,-1 1 1,1 0-1,0-1 1,-1 1-1,1 0 0,-1-1 1,0 1-1,0-1 1,1 1-1,-1-1 0,0 1 1,0-1-1,0 0 1,-3 3-1,3-7-5,-1 0 0,0 0 0,1 0 0,0 0 0,-1 0 0,1 0 0,1-1 0,-1 1 0,0 0 0,1 0 0,-1-6 0,-3-22 63,2 0 1,1-45-1,1 48-88,0 25 3,0 1-1,0 0 1,0-1-1,0 1 1,1 0-1,-1 0 0,1 0 1,0-1-1,-1 1 1,1 0-1,0 0 0,0 0 1,0 0-1,1 0 1,-1 1-1,0-1 1,1 0-1,-1 0 0,1 1 1,0-1-1,-1 1 1,1-1-1,0 1 0,0 0 1,0 0-1,0 0 1,0 0-1,3-1 1,3 0-100,0 0 0,1 0 0,-1 1 1,1 0-1,0 0 0,8 1 0,-15 1 96,-1-1 0,1 1 0,-1-1 0,0 1 0,1 0 0,-1 0-1,0-1 1,0 1 0,1 0 0,-1 0 0,0 0 0,0 0 0,0 1-1,0-1 1,0 0 0,0 0 0,-1 1 0,1-1 0,0 0 0,-1 1-1,1-1 1,-1 1 0,1-1 0,-1 0 0,0 1 0,0-1 0,1 1 0,-1-1-1,0 3 1,3 52 298,-3-50-242,-2 39 194,0 35 898,2-73-970,1-1 0,0 1 1,0-1-1,0 0 0,1 1 0,0-1 0,0 0 1,0 0-1,5 7 0,-5-10-220,0 0 0,1-1 0,-1 0 0,1 1 0,0-1 0,0 0 0,0-1 0,0 1 0,0 0 0,0-1 0,0 1 0,0-1 0,1 0 0,-1 0 0,0-1 0,1 1 0,-1 0 0,1-1 0,-1 0 0,0 0 0,5-1 0,-5 1-283,0 0 0,0 0 0,1-1 0,-1 1 1,0-1-1,0 0 0,0 0 0,-1 0 0,1-1 0,0 1 1,0-1-1,-1 1 0,1-1 0,3-3 0,26-35-8259,-16 15 1394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591"/>
    </inkml:context>
    <inkml:brush xml:id="br0">
      <inkml:brushProperty name="width" value="0.05" units="cm"/>
      <inkml:brushProperty name="height" value="0.05" units="cm"/>
      <inkml:brushProperty name="color" value="#FFC114"/>
    </inkml:brush>
  </inkml:definitions>
  <inkml:trace contextRef="#ctx0" brushRef="#br0">0 1 13334,'0'0'9556,"25"131"-8323,-9-109-208,-4-6-417,3 0-432,0-11-96,3-5-80,-1 0-480,1 0-417,2-21-671,3-8-818,-3-5-2176,2-2-2369</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776"/>
    </inkml:context>
    <inkml:brush xml:id="br0">
      <inkml:brushProperty name="width" value="0.05" units="cm"/>
      <inkml:brushProperty name="height" value="0.05" units="cm"/>
      <inkml:brushProperty name="color" value="#FFC114"/>
    </inkml:brush>
  </inkml:definitions>
  <inkml:trace contextRef="#ctx0" brushRef="#br0">38 0 1377,'0'0'24923,"-30"32"-26108,28-5-1968,-3 4-3762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6.462"/>
    </inkml:context>
    <inkml:brush xml:id="br0">
      <inkml:brushProperty name="width" value="0.05" units="cm"/>
      <inkml:brushProperty name="height" value="0.05" units="cm"/>
      <inkml:brushProperty name="color" value="#FFC114"/>
    </inkml:brush>
  </inkml:definitions>
  <inkml:trace contextRef="#ctx0" brushRef="#br0">2 352 10629,'0'0'8732,"0"-5"-7809,0-12 83,-1 2-770,0 1-1,2-1 1,-1 1 0,2-1-1,0 1 1,0 0 0,2-1-1,0 1 1,0 1-1,1-1 1,12-21 0,-8 20-174,1 1 0,0 1 0,1-1 0,1 2 0,19-18 0,-25 26 11,-1 0 1,0 0-1,1 0 0,0 0 1,-1 1-1,2 0 0,-1 1 0,0-1 1,0 1-1,1 0 0,-1 1 0,1-1 1,0 1-1,-1 1 0,1-1 1,0 1-1,7 1 0,-12-1-16,0 1 0,0 0 0,0 0 0,0 0-1,0 1 1,0-1 0,0 0 0,0 1 0,0-1 0,-1 1 0,1-1 0,-1 1-1,1 0 1,-1 0 0,0 0 0,0 0 0,0 0 0,0 0 0,2 3-1,15 48 734,-14-43-663,45 157 31,-48-164-330,0-1-1,0 1 1,0 0 0,1-1-1,-1 1 1,1-1 0,-1 0-1,1 1 1,0-1 0,0 0 0,0 0-1,3 3 1,-2-3-418,-1-1-1,0 1 1,1-1 0,-1 0 0,1 0-1,-1 0 1,1 0 0,0-1 0,-1 1-1,1-1 1,0 1 0,-1-1 0,1 0-1,0 0 1,0 0 0,-1-1 0,1 1-1,0-1 1,-1 1 0,1-1-1,3-1 1,13-10-4201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010"/>
    </inkml:context>
    <inkml:brush xml:id="br0">
      <inkml:brushProperty name="width" value="0.05" units="cm"/>
      <inkml:brushProperty name="height" value="0.05" units="cm"/>
      <inkml:brushProperty name="color" value="#FFC114"/>
    </inkml:brush>
  </inkml:definitions>
  <inkml:trace contextRef="#ctx0" brushRef="#br0">240 1 10757,'0'0'8713,"-4"23"-7195,0-3-1203,-2 3 250,2 1 0,1 0 0,0 0 1,2 0-1,2 34 0,-1-57-542,0 0 0,0 0 0,0 0 0,0-1 0,0 1 0,0 0 0,0 0 0,1 0 0,-1 0 0,0 0 0,1 0 0,-1-1 0,0 1 0,1 0 0,-1 0 0,1 0 0,-1-1 0,1 1 0,0 0 0,-1-1 0,1 1 0,0-1 0,-1 1 0,1-1 0,0 1 1,0-1-1,-1 1 0,1-1 0,0 1 0,0-1 0,0 0 0,0 0 0,0 1 0,0-1 0,-1 0 0,1 0 0,0 0 0,0 0 0,0 0 0,0 0 0,0 0 0,0 0 0,0-1 0,0 1 0,-1 0 0,1-1 0,0 1 0,0 0 0,0-1 0,0 1 0,-1-1 0,1 1 0,1-2 0,2 0-1,0-1 0,-1 1 0,1-1 0,0 0 0,-1-1 0,0 1 0,0-1 0,5-6 0,8-25-29,-13 26-33,1 0 0,0 1-1,0 0 1,10-14 0,-14 21 36,1 1 1,-1 0 0,0-1 0,0 1 0,1-1 0,-1 1-1,0 0 1,0-1 0,1 1 0,-1 0 0,1-1 0,-1 1 0,0 0-1,1 0 1,-1-1 0,1 1 0,-1 0 0,0 0 0,1 0 0,-1-1-1,1 1 1,-1 0 0,1 0 0,-1 0 0,1 0 0,-1 0 0,1 0-1,-1 0 1,1 0 0,-1 0 0,1 0 0,-1 0 0,1 0-1,-1 1 1,0-1 0,1 0 0,-1 0 0,1 0 0,-1 1 0,1-1-1,-1 0 1,0 0 0,1 1 0,-1-1 0,0 0 0,1 1 0,-1-1-1,0 1 1,1-1 0,-1 1 0,11 24 24,-10-21-4,18 64 105,-3 1 0,-3 0 1,-3 1-1,-3 1 0,-3 83 0,-4-147-76,-1 1-1,1-1 0,-2 1 0,1-1 0,-1 0 0,0 1 0,-1-1 0,0 0 0,0 0 0,0 0 0,-1-1 0,-5 8 0,1-3 120,-1-1-1,0 0 0,0-1 1,-1 1-1,-1-2 1,-16 12-1,8-8 51,0-1 0,-1-1 0,0-1 0,-1-1 0,0 0 0,0-2 0,-1 0 0,-24 3 0,-49-6-440,94-4 130,0 1 0,0 0 1,1-1-1,-1 1 0,0-1 0,1 1 0,-1-1 0,0 1 0,1-1 0,-1 1 0,1-1 0,-1 0 0,1 1 0,-1-1 0,1 0 0,0 0 0,-1 1 0,1-1 0,0 0 0,-1 0 0,1 1 0,0-1 0,0 0 0,0 0 0,0 0 0,0 1 0,0-1 1,0 0-1,0 0 0,0-1 0,1-33-2549,-1 28 1756,0 2 260,1 1 0,0 0 0,-1 0 0,1-1 0,1 1 0,-1 0 0,1 0 0,-1 0 0,1 1-1,0-1 1,1 0 0,-1 1 0,5-6 0,15-20-7061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596"/>
    </inkml:context>
    <inkml:brush xml:id="br0">
      <inkml:brushProperty name="width" value="0.05" units="cm"/>
      <inkml:brushProperty name="height" value="0.05" units="cm"/>
      <inkml:brushProperty name="color" value="#FFC114"/>
    </inkml:brush>
  </inkml:definitions>
  <inkml:trace contextRef="#ctx0" brushRef="#br0">48 1 17880,'0'0'8116,"-35"29"-8708,32-9-1185,-2 3-1201,3 4-2272,-1 5-3362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765"/>
    </inkml:context>
    <inkml:brush xml:id="br0">
      <inkml:brushProperty name="width" value="0.05" units="cm"/>
      <inkml:brushProperty name="height" value="0.05" units="cm"/>
      <inkml:brushProperty name="color" value="#FFC114"/>
    </inkml:brush>
  </inkml:definitions>
  <inkml:trace contextRef="#ctx0" brushRef="#br0">1 0 14086,'0'0'13206,"10"91"-13061,-10-80-145,0-2-449,0 0-1263,0 2-1970,0 5-3810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1.017"/>
    </inkml:context>
    <inkml:brush xml:id="br0">
      <inkml:brushProperty name="width" value="0.05" units="cm"/>
      <inkml:brushProperty name="height" value="0.05" units="cm"/>
      <inkml:brushProperty name="color" value="#FFC114"/>
    </inkml:brush>
  </inkml:definitions>
  <inkml:trace contextRef="#ctx0" brushRef="#br0">6 0 5587,'-5'3'24049,"5"-3"-23901,2 52 656,16 82-1,-10-81-115,4 86 0,-12-120-688,-1-10 0,0 1 0,1-1 0,1 0 0,0 1 0,0-1 0,0 0 0,1 0 0,4 9 0,-3-28-2434,18-25-10035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2.202"/>
    </inkml:context>
    <inkml:brush xml:id="br0">
      <inkml:brushProperty name="width" value="0.05" units="cm"/>
      <inkml:brushProperty name="height" value="0.05" units="cm"/>
      <inkml:brushProperty name="color" value="#FFC114"/>
    </inkml:brush>
  </inkml:definitions>
  <inkml:trace contextRef="#ctx0" brushRef="#br0">33 226 2625,'0'0'11192,"-4"-2"-9983,3 1-947,-1 1 1,0-1-1,1 0 1,-1 0-1,1 0 1,-1 0-1,1 0 1,-1-1-1,1 1 1,0 0-1,0-1 1,0 1-1,-1-1 1,1 1 0,1-1-1,-1 1 1,0-1-1,-1-2 1,-2-41 3166,4 38-3170,0-1 1,1 0 0,0 0 0,0 1 0,1-1-1,0 0 1,0 1 0,1 0 0,0 0-1,0-1 1,5-6 0,-5 10-160,0 0-1,0 0 1,1 0-1,-1 0 1,1 1 0,0 0-1,0-1 1,0 1 0,0 1-1,1-1 1,-1 0 0,1 1-1,-1 0 1,1 0-1,0 1 1,0-1 0,0 1-1,6-1 1,-7 1-25,0 1 0,1-1 0,-1 1 1,0 0-1,0 0 0,1 0 0,-1 0 0,0 1 0,0 0 1,1-1-1,-1 2 0,0-1 0,0 0 0,0 1 0,-1 0 0,8 4 1,-8-3-15,0 0 1,0 1 0,0-1 0,-1 1 0,1 0 0,-1 0 0,0-1-1,0 2 1,0-1 0,-1 0 0,1 0 0,-1 0 0,0 1 0,0-1-1,0 1 1,-1 4 0,3 8 39,-2 0-1,0 0 1,-1 1-1,0-1 1,-2 0-1,0 0 1,0 0 0,-2 0-1,0-1 1,-1 1-1,-1-1 1,-14 28-1,-102 142 225,85-136-244,37-50-80,0 1 1,-1-1-1,1 0 1,0 1-1,0-1 1,-1 0-1,1 1 1,0-1-1,0 1 1,-1-1-1,1 0 1,0 1-1,0-1 1,0 1-1,0-1 1,-1 0-1,1 1 1,0-1-1,0 1 1,0-1-1,0 1 1,0-1-1,0 1 1,0-1-1,0 0 1,1 1-1,-1-1 1,0 1-1,0-1 1,0 1-1,0-1 1,1 1-1,14 1 82,26-11 52,-37 7-130,93-24-5,138-19 0,-222 41-2594,2 0-4568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3.387"/>
    </inkml:context>
    <inkml:brush xml:id="br0">
      <inkml:brushProperty name="width" value="0.05" units="cm"/>
      <inkml:brushProperty name="height" value="0.05" units="cm"/>
      <inkml:brushProperty name="color" value="#FFC114"/>
    </inkml:brush>
  </inkml:definitions>
  <inkml:trace contextRef="#ctx0" brushRef="#br0">111 50 5523,'0'0'7230,"-4"1"-5830,3-1-1113,0 1-1,1-1 1,-1 1 0,0-1-1,0 0 1,0 0 0,1 1-1,-1-1 1,0 0 0,0 0-1,0 0 1,0 0-1,1 0 1,-1 0 0,0 0-1,0 0 1,0-1 0,0 1-1,1 0 1,-1 0 0,0-1-1,0 1 1,1 0 0,-2-1-1,19-11 2240,39-12-1090,-42 20-1073,0 1 0,0 0 0,0 1 1,1 1-1,-1 0 0,1 1 0,19 2 0,-34 1-331,1 1 0,-1-1 0,1 0 0,-1 0 0,0 1 0,0-1 0,-1 0 0,1 0 0,-1 1 0,0 2 0,-2 0-5,0 0-1,0-1 0,0 1 0,-1-1 0,0 1 0,0-1 1,0 0-1,0-1 0,-8 7 0,-53 39-60,34-28 9,18-10-18,9-8 32,0-1 0,0 1 0,0-1 0,0 0-1,0 0 1,0 0 0,-1 0 0,0-1 0,-5 2-1,10-4-6,8 0-249,-7 0 267,38 0 21,53 7 1,-82-6-15,0 1 0,-1 0 0,1 0 0,0 1 0,-1 0 0,1 1 1,-1 0-1,0 0 0,0 1 0,-1 1 0,9 6 0,-14-10 36,-1 0 0,1 1 0,-1-1 0,0 1-1,0 0 1,0 0 0,-1 0 0,1 0 0,0 0 0,-1 0 0,0 1 0,0-1 0,0 0-1,0 1 1,-1-1 0,1 0 0,-1 1 0,0-1 0,0 1 0,0-1 0,0 1 0,0-1-1,-1 1 1,-1 4 0,0-2 51,0 0-1,-1 0 1,1 0 0,-1-1-1,-1 1 1,1-1-1,-1 0 1,1 0 0,-1 0-1,-1-1 1,1 0-1,-9 7 1,0-1 75,-1-2 0,0 1 0,-1-2 0,0 0 0,0-1-1,0 0 1,-1-1 0,-20 4 0,-1-3-1460,0-2 0,-58-1 0,95 12-11835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041"/>
    </inkml:context>
    <inkml:brush xml:id="br0">
      <inkml:brushProperty name="width" value="0.05" units="cm"/>
      <inkml:brushProperty name="height" value="0.05" units="cm"/>
      <inkml:brushProperty name="color" value="#F6630D"/>
    </inkml:brush>
  </inkml:definitions>
  <inkml:trace contextRef="#ctx0" brushRef="#br0">1 0 8628,'0'0'7043,"20"27"-9780,-15-11-1809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4.473"/>
    </inkml:context>
    <inkml:brush xml:id="br0">
      <inkml:brushProperty name="width" value="0.05" units="cm"/>
      <inkml:brushProperty name="height" value="0.05" units="cm"/>
      <inkml:brushProperty name="color" value="#FFC114"/>
    </inkml:brush>
  </inkml:definitions>
  <inkml:trace contextRef="#ctx0" brushRef="#br0">32 0 7475,'0'0'8450,"-9"13"-5174,4 4-2306,0-1 1,1 1-1,1 0 1,0 1 0,1-1-1,1 0 1,3 35-1,-2-19-248,0-29-647,0 0 0,0 0-1,1 0 1,-1-1 0,1 1-1,0 0 1,0 0 0,0 0-1,0-1 1,1 1 0,-1-1-1,1 1 1,0-1 0,0 1-1,0-1 1,1 0 0,-1 0-1,1 0 1,0-1 0,-1 1-1,1 0 1,1-1 0,-1 0-1,0 0 1,7 4 0,0-2 83,1-1-1,0 0 1,0 0 0,0-1 0,0-1 0,0 1 0,21-2-1,-29 0-148,0 0 0,-1-1-1,1 0 1,0 1-1,0-1 1,-1 0 0,1 0-1,0 0 1,-1-1-1,1 1 1,-1 0-1,1-1 1,-1 0 0,0 0-1,0 0 1,0 0-1,0 0 1,0 0-1,0 0 1,2-3 0,4-8-5,0-1 1,10-25 0,12-17-157,-29 56 148,-1-1 0,1 1 0,0-1 1,-1 1-1,1 0 0,0-1 0,-1 1 0,1 0 0,0-1 0,-1 1 0,1 0 0,0 0 1,-1 0-1,1-1 0,0 1 0,0 0 0,-1 0 0,1 0 0,0 0 0,0 0 0,-1 0 1,1 1-1,0-1 0,0 0 0,-1 0 0,1 1 0,0-1 0,-1 0 0,1 1 0,0-1 1,-1 0-1,1 1 0,-1-1 0,1 1 0,0-1 0,-1 1 0,1-1 0,-1 1 0,1-1 1,-1 1-1,0 0 0,1-1 0,-1 1 0,1 1 0,18 30 67,-10-4 140,0 1-1,-2-1 1,-1 1-1,-1 1 1,-1-1-1,-1 34 0,10 63 326,-12-115-524,-2-9-18,1-1 1,0 0-1,0 0 1,0 0-1,0 0 1,0 1-1,0-1 1,0 0-1,0 0 1,0 0-1,1 0 1,-1 1-1,0-1 1,1 0-1,-1 0 1,1 0-1,-1 0 1,1 0-1,0 0 1,-1 0-1,1 0 1,0 0-1,0 0 1,0-1-1,-1 1 1,1 0-1,0 0 1,0-1-1,0 1 1,0 0-1,0-1 1,0 1-1,1-1 0,-1 0 1,0 1-1,0-1 1,2 1-1,-2-35-7456,-1 16 1553,0 4-371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6"/>
    </inkml:context>
    <inkml:brush xml:id="br0">
      <inkml:brushProperty name="width" value="0.05" units="cm"/>
      <inkml:brushProperty name="height" value="0.05" units="cm"/>
      <inkml:brushProperty name="color" value="#5B2D90"/>
    </inkml:brush>
  </inkml:definitions>
  <inkml:trace contextRef="#ctx0" brushRef="#br0">1 1 6307,'0'0'13489,"0"31"-8652,1-20-4442,0 0 0,1 0 1,1 0-1,0-1 1,0 1-1,1-1 0,1 0 1,0 0-1,0-1 1,0 1-1,1-1 0,13 14 1,7 8-187,1-1 0,33 27 1,-25-32-128,-29-21-226,-1-1 1,0 1 0,1 0 0,-2 0 0,1 0-1,0 1 1,-1-1 0,0 1 0,5 7 0,-3-4-2097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7"/>
    </inkml:context>
    <inkml:brush xml:id="br0">
      <inkml:brushProperty name="width" value="0.05" units="cm"/>
      <inkml:brushProperty name="height" value="0.05" units="cm"/>
      <inkml:brushProperty name="color" value="#5B2D90"/>
    </inkml:brush>
  </inkml:definitions>
  <inkml:trace contextRef="#ctx0" brushRef="#br0">0 459 6979,'0'0'11328,"0"-9"-9941,1 0-1053,0 0 0,1 0 0,0 0 0,0 1 0,1-1 0,0 1 0,0 0 0,1-1 0,0 1 0,1 1 0,9-13 0,34-48 266,-3-2 0,44-93 0,-83 133-2538,-6 25-1978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8"/>
    </inkml:context>
    <inkml:brush xml:id="br0">
      <inkml:brushProperty name="width" value="0.05" units="cm"/>
      <inkml:brushProperty name="height" value="0.05" units="cm"/>
      <inkml:brushProperty name="color" value="#5B2D90"/>
    </inkml:brush>
  </inkml:definitions>
  <inkml:trace contextRef="#ctx0" brushRef="#br0">1 0 8900,'0'0'11219,"0"26"-8880,0-4-1831,6 187 3141,-4-189-3357,13 93 830,-12-101-1143,0 1 0,0-1 0,2 0 0,-1 0 0,1-1 0,11 19 0,-11-25-2904,-19-34-15597</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9"/>
    </inkml:context>
    <inkml:brush xml:id="br0">
      <inkml:brushProperty name="width" value="0.05" units="cm"/>
      <inkml:brushProperty name="height" value="0.05" units="cm"/>
      <inkml:brushProperty name="color" value="#5B2D90"/>
    </inkml:brush>
  </inkml:definitions>
  <inkml:trace contextRef="#ctx0" brushRef="#br0">14 131 6051,'0'0'14076,"-4"-5"-12164,3 4-1839,1 1 0,-1-1 0,0 0 1,1 1-1,-1-1 0,0 0 0,1 1 0,-1-1 0,1 0 0,-1 0 0,1 0 0,-1 0 0,1 1 0,0-1 0,-1 0 0,1 0 0,0 0 0,0 0 0,0 0 0,0 0 0,0 0 0,0 0 0,0 0 0,0 0 0,0 0 0,0 1 0,0-1 0,0 0 0,1 0 0,-1 0 0,0 0 0,1 0 0,-1 0 0,1 0 0,-1 1 0,1-1 0,0-1 0,5-1 271,-1 0-1,1 1 0,0-1 1,0 1-1,0 1 0,9-3 1,120-34 1904,-46 9-4315,-67 23-1129,-3 5-2599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0.257"/>
    </inkml:context>
    <inkml:brush xml:id="br0">
      <inkml:brushProperty name="width" value="0.05" units="cm"/>
      <inkml:brushProperty name="height" value="0.05" units="cm"/>
      <inkml:brushProperty name="color" value="#FFC114"/>
    </inkml:brush>
  </inkml:definitions>
  <inkml:trace contextRef="#ctx0" brushRef="#br0">317 12 4226,'0'0'17784,"0"0"-17605,0-1 1,1 1-1,-1 0 0,0 0 1,0 0-1,0-1 0,1 1 1,-1 0-1,0 0 0,0-1 1,0 1-1,0 0 0,0-1 1,1 1-1,-1 0 0,0 0 1,0-1-1,0 1 0,0 0 1,0-1-1,0 1 0,0 0 1,0-1-1,0 1 0,0 0 1,0-1-1,0 1 0,0 0 1,-1 0-1,1-1 0,0 1 1,0 0-1,0-1 0,0 1 1,0 0-1,-1 0 0,1-1 1,0 1-1,0 0 0,-1-1 1,-12 1-84,0 1 0,0 0 0,0 1 0,0 0 0,0 0 0,0 2 0,1 0 0,-1 0 0,1 1 0,0 0 0,0 1 0,1 1 0,0 0 0,0 0 0,0 1 0,1 1 1,0 0-1,-15 17 0,17-16-119,0-1 0,1 1 0,0 1 0,0-1 0,1 1 0,0 0 0,1 1 0,1-1 0,0 1 0,0 0 1,1 0-1,0 1 0,1-1 0,1 0 0,0 1 0,2 22 0,-1-32 19,1-1 1,-1 0-1,1 1 1,0-1-1,0 0 0,0 1 1,1-1-1,-1 0 0,0 0 1,1 0-1,0 0 0,-1 0 1,1 0-1,0-1 0,0 1 1,0 0-1,0-1 1,0 0-1,0 1 0,0-1 1,1 0-1,-1 0 0,5 1 1,4 3-4,0-2 0,1 1 0,20 2 0,11-1-2,46-3-1,-59-2 11,1 1 0,0 1 1,0 2-1,35 8 0,-54-9-2,0 1-1,0 0 1,0 1-1,0 0 1,-1 1 0,0 0-1,0 1 1,-1 0-1,13 12 1,-18-14 11,0 0 1,-1 0-1,0 1 0,0-1 0,0 1 1,-1 0-1,0 0 0,0 0 1,0 1-1,-1-1 0,0 1 0,0 0 1,-1-1-1,0 1 0,0 0 1,-1 0-1,1 0 0,-3 12 0,1-14 16,0 0 0,-1 0 0,0-1 0,0 1 0,-1-1 0,1 0 0,-1 1 0,0-1 0,0-1 0,0 1 0,0 0 0,-1-1 0,0 1 0,1-1 0,-1 0 0,-6 3 0,-5 4 80,-1 0 1,0-1-1,-19 8 1,9-9-158,-1-1 0,1-1 0,-2-1 0,1-2 1,0-1-1,-1 0 0,-37-5 0,13 3-2149,52-2 1347,-1 1 0,1 0 0,-1-1 0,1 1 0,0 0 0,-1-1 0,1 1 0,0-1 1,0 1-1,0 0 0,0-1 0,0 1 0,1-1 0,-1 1 0,0 0 0,1-3 0,8-9-6412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1.574"/>
    </inkml:context>
    <inkml:brush xml:id="br0">
      <inkml:brushProperty name="width" value="0.05" units="cm"/>
      <inkml:brushProperty name="height" value="0.05" units="cm"/>
      <inkml:brushProperty name="color" value="#FFC114"/>
    </inkml:brush>
  </inkml:definitions>
  <inkml:trace contextRef="#ctx0" brushRef="#br0">31 52 5475,'0'0'10850,"-5"0"-8849,-6 1-2351,-4 3 10627,34-5-8794,-5 0-1257,-1-2 0,0 0 1,0 0-1,-1-1 0,21-9 0,-22 8-199,1 0 0,0 1 0,0 0 1,0 1-1,1 0 0,-1 1 0,13-1 0,-18 3-497,8 0-1129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2.559"/>
    </inkml:context>
    <inkml:brush xml:id="br0">
      <inkml:brushProperty name="width" value="0.05" units="cm"/>
      <inkml:brushProperty name="height" value="0.05" units="cm"/>
      <inkml:brushProperty name="color" value="#FFC114"/>
    </inkml:brush>
  </inkml:definitions>
  <inkml:trace contextRef="#ctx0" brushRef="#br0">45 265 11557,'0'0'7113,"0"21"-4851,0 377 7108,-2-405-9349,1-1-1,-1 1 1,0 0-1,0 0 1,-5-9 0,-5-15-4,7 3 41,0 0-1,2 0 1,0-1-1,3 1 1,0-1 0,5-33-1,2 32 11,1 1 0,2 0-1,1 0 1,1 1 0,1 0-1,1 1 1,28-39 0,-37 59-41,0-1 0,0 1 1,0 0-1,1 0 1,0 1-1,1 0 0,-1 0 1,1 0-1,0 1 0,1 0 1,-1 0-1,1 1 1,0 0-1,0 0 0,1 1 1,-1 0-1,0 1 0,1-1 1,0 2-1,0-1 0,-1 1 1,1 1-1,0-1 1,0 1-1,0 1 0,17 3 1,-22-3-21,0 0 0,1 1 0,-1 0 0,0-1 0,0 1 0,0 1 1,0-1-1,-1 1 0,1-1 0,-1 1 0,1 0 0,-1 0 0,0 1 0,0-1 0,-1 1 1,1-1-1,-1 1 0,1 0 0,-1 0 0,0 0 0,-1 0 0,1 0 0,-1 1 0,0-1 1,0 0-1,1 8 0,0-3 10,-1 0 0,0 0 1,-1 0-1,0 0 0,0-1 0,-1 1 0,0 0 1,-1 0-1,0 0 0,0-1 0,-1 1 1,-6 14-1,-2-5 18,-1 0 0,-1-1 0,-25 27 1,30-35-28,0-2 0,0 1 0,-1-1 0,0 0 0,0-1 0,0 0 0,-1-1 0,-20 9 0,23-12-98,0 0-1,0-1 0,0 0 0,0 0 1,0-1-1,-14-1 0,37 7 118,-1 1-1,-1 1 1,1 0-1,-1 0 1,-1 1-1,1 1 1,-2 1-1,1 0 0,18 21 1,6 13 160,43 70 0,-66-95-180,-14-19-122,0 0 0,0-1-1,0 1 1,0 0 0,0 0 0,0-1-1,0 1 1,0 0 0,0 0 0,0 0 0,0-1-1,0 1 1,0 0 0,-1 0 0,1-1 0,0 1-1,-1 0 1,1-1 0,-1 1 0,1 0-1,0-1 1,-1 1 0,1 0 0,-1-1 0,0 1-1,1-1 1,-1 1 0,1-1 0,-1 0-1,0 1 1,1-1 0,-1 1 0,0-1 0,0 0-1,1 0 1,-3 1 0,-2 2-1926,-13 16-4893,-4 9-4976</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4.207"/>
    </inkml:context>
    <inkml:brush xml:id="br0">
      <inkml:brushProperty name="width" value="0.05" units="cm"/>
      <inkml:brushProperty name="height" value="0.05" units="cm"/>
      <inkml:brushProperty name="color" value="#FFC114"/>
    </inkml:brush>
  </inkml:definitions>
  <inkml:trace contextRef="#ctx0" brushRef="#br0">232 35 4098,'0'0'7254,"3"-4"-5800,0 1-604,9-11-485,-7 1 8155,-34 13-6092,20 1-2308,0 0 0,1 1 1,-1 0-1,1 0 0,-1 1 0,1 0 0,0 1 1,0 0-1,0 0 0,0 1 0,1 0 1,0 0-1,0 1 0,0-1 0,-10 13 1,6-6-64,1-1 1,0 2 0,1-1 0,1 1 0,0 1-1,0-1 1,2 1 0,-9 23 0,15-37-58,-1 1 0,1 0 0,-1 0 1,1 0-1,0 0 0,-1 1 1,1-1-1,0 0 0,0 0 1,-1 0-1,1 0 0,0 0 0,0 0 1,0 0-1,1 0 0,-1 0 1,0 1-1,0-1 0,0 0 1,1 0-1,-1 0 0,1 0 0,-1 0 1,1 0-1,-1 0 0,1 0 1,0-1-1,-1 1 0,1 0 1,0 0-1,-1 0 0,1-1 0,0 1 1,2 1-1,1-1 5,0 0 0,0 0 0,0-1 0,0 0 0,0 1 0,0-1 0,8-1 0,7 0 51,294-6 582,-309 7-633,0 0 0,0 0-1,0 1 1,0 0 0,0-1 0,0 1 0,0 1 0,0-1 0,-1 0-1,1 1 1,0 0 0,-1 0 0,1 0 0,-1 0 0,0 1 0,0-1-1,0 1 1,0 0 0,0 0 0,0 0 0,-1 0 0,1 0 0,-1 1-1,0-1 1,0 1 0,0-1 0,-1 1 0,1 0 0,-1 0 0,2 7-1,0 5 197,0 1-1,-2-1 0,0 1 1,0-1-1,-2 1 0,-2 22 1,2-34-145,-1-1 1,1 1 0,-1 0 0,0-1 0,0 0 0,0 1 0,0-1-1,-1 0 1,0 0 0,0 0 0,0 0 0,0-1 0,-1 1 0,1-1-1,-1 0 1,0 0 0,0 0 0,0-1 0,0 1 0,0-1 0,-8 3-1,0 0 7,-1 0 0,1-1 0,-1 0 0,0-1 0,0-1 0,-25 2 0,-89-4-52,69 0-3474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4.545"/>
    </inkml:context>
    <inkml:brush xml:id="br0">
      <inkml:brushProperty name="width" value="0.05" units="cm"/>
      <inkml:brushProperty name="height" value="0.05" units="cm"/>
      <inkml:brushProperty name="color" value="#FFC114"/>
    </inkml:brush>
  </inkml:definitions>
  <inkml:trace contextRef="#ctx0" brushRef="#br0">1 39 12182,'0'0'10146,"19"0"-9069,19 0-581,1-1 0,-1-2-1,65-15 1,-91 14-1275,1 1 0,-1 0 0,0 0 0,1 2 0,0-1-1,-1 2 1,24 1 0,-25 4-2969,-1 5-1174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419"/>
    </inkml:context>
    <inkml:brush xml:id="br0">
      <inkml:brushProperty name="width" value="0.05" units="cm"/>
      <inkml:brushProperty name="height" value="0.05" units="cm"/>
      <inkml:brushProperty name="color" value="#F6630D"/>
    </inkml:brush>
  </inkml:definitions>
  <inkml:trace contextRef="#ctx0" brushRef="#br0">204 0 4098,'0'0'7587,"3"23"-5490,0-3-1579,18 154 4543,-20-156-4413,3 35 2186,-5 81-1,1-128-2738,-2 0 0,1 0 0,-1 0 0,1 0 0,-2 0 0,1 0 0,-1-1 0,1 1 1,-2-1-1,1 0 0,0 0 0,-1 0 0,0 0 0,0 0 0,-1-1 0,1 0 0,-1 0 0,0 0 0,0-1 1,0 1-1,-1-1 0,1 0 0,-1-1 0,0 1 0,1-1 0,-1 0 0,0-1 0,0 1 0,-1-1 0,1-1 0,0 1 1,0-1-1,0 0 0,0 0 0,-1-1 0,1 1 0,0-2 0,-9-1 0,12 1-266,0 0-1,-1 0 1,1 0-1,0 0 0,0-1 1,1 1-1,-1-1 1,0 1-1,1-1 1,0 0-1,-1 0 1,1 0-1,0-1 1,0 1-1,1 0 1,-1-1-1,1 1 1,0-1-1,0 1 0,0-1 1,0 0-1,0-5 1,0-1-1213,0 1-1,1-1 1,0 0-1,1 0 1,0 1 0,0-1-1,5-16 1,8-8-5393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5.408"/>
    </inkml:context>
    <inkml:brush xml:id="br0">
      <inkml:brushProperty name="width" value="0.05" units="cm"/>
      <inkml:brushProperty name="height" value="0.05" units="cm"/>
      <inkml:brushProperty name="color" value="#FFC114"/>
    </inkml:brush>
  </inkml:definitions>
  <inkml:trace contextRef="#ctx0" brushRef="#br0">3 24 10613,'0'0'9263,"-1"20"-7697,-1 159 1889,14-5-588,-6-107-2437,-2-45-1417,-1-35-3777,0-35-2397,-3-106-4655,0 154 12123,1-1 0,-1 1 1,0-1-1,1 0 0,-1 1 1,1-1-1,-1 1 0,0 0 1,1-1-1,0 1 0,-1-1 1,1 1-1,-1 0 0,1-1 1,-1 1-1,1 0 0,0 0 1,-1-1-1,1 1 0,0 0 1,-1 0-1,1 0 0,0 0 1,-1 0-1,1 0 0,0 0 1,0 0-1,30 0 2400,-15 0-1344,-10-2-1290,1 1 1,0-1 0,0 0-1,-1 0 1,1-1-1,-1 0 1,0 0 0,0 0-1,0-1 1,0 0-1,0 0 1,-1-1 0,0 1-1,0-1 1,0 0-1,-1-1 1,1 1 0,-1-1-1,5-9 1,3-9-427,-1 0 0,0-1 0,11-44 0,-13 39 351,-9 30 24,0 0-1,0-1 0,0 1 0,0 0 1,0-1-1,0 1 0,0 0 0,0 0 1,0-1-1,0 1 0,1 0 0,-1 0 0,0-1 1,0 1-1,0 0 0,0 0 0,0-1 1,1 1-1,-1 0 0,0 0 0,0 0 1,1-1-1,-1 1 0,0 0 0,0 0 1,1 0-1,-1 0 0,0 0 0,0-1 1,1 1-1,-1 0 0,0 0 0,0 0 0,1 0 1,-1 0-1,0 0 0,1 0 0,-1 0 1,9 10 1177,3 15 602,-4 5-134,-2 1 0,-1 0 0,2 63 0,-7 34-269,-1-48-2971,-10-68-6339,-1 2-917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6.609"/>
    </inkml:context>
    <inkml:brush xml:id="br0">
      <inkml:brushProperty name="width" value="0.05" units="cm"/>
      <inkml:brushProperty name="height" value="0.05" units="cm"/>
      <inkml:brushProperty name="color" value="#FFC114"/>
    </inkml:brush>
  </inkml:definitions>
  <inkml:trace contextRef="#ctx0" brushRef="#br0">235 62 6499,'0'0'8449,"4"-7"-7019,13-21-139,-17 27-1054,0 0-1,1 1 0,-1-1 0,1 0 1,-1 1-1,0-1 0,0 0 0,1 1 1,-1-1-1,0 0 0,0 1 1,0-1-1,0 0 0,0 0 0,0 1 1,0-1-1,0 0 0,0 1 0,0-1 1,0 0-1,0 0 0,0 1 0,-1-1 1,1 0-1,-15-7 1962,-28 8-1963,35 0 448,1 1-632,-1 0 0,1 0-1,-1 1 1,1 0 0,0 1 0,0-1-1,0 1 1,0 0 0,0 1-1,1 0 1,0 0 0,-1 0 0,1 1-1,1 0 1,-1 0 0,1 0-1,0 1 1,0 0 0,0 0 0,-5 9-1,3-4 39,0 1 0,1 0-1,0 0 1,1 0 0,0 1 0,1-1-1,1 1 1,0 0 0,0 0-1,-1 26 1,4-36-75,0 11 104,0 1 0,1-1-1,0 1 1,5 21 0,-4-31-87,0 1 0,1-1 0,-1 0-1,1 0 1,0 0 0,0 0 0,1 0-1,-1-1 1,1 1 0,0-1 0,0 0-1,0 0 1,1-1 0,7 6 0,1-1 26,0-1 0,0 0 0,0-1 0,1-1 0,0 0 0,0-1 0,0 0 0,22 2 0,9-1-221,64-3 0,-79-2-147,-25 0 15,-1-1 0,1 0 0,0 0 0,-1 0 1,1 0-1,-1-1 0,1 0 0,-1 0 0,0 0 0,0 0 0,0-1 0,0 1 0,0-1 0,0 0 0,-1 0 0,5-5 0,-1 1-1570,-1-1 0,0 0 0,0 0 0,-1 0 0,0-1 0,7-17 0,-4 4-2638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6.962"/>
    </inkml:context>
    <inkml:brush xml:id="br0">
      <inkml:brushProperty name="width" value="0.05" units="cm"/>
      <inkml:brushProperty name="height" value="0.05" units="cm"/>
      <inkml:brushProperty name="color" value="#FFC114"/>
    </inkml:brush>
  </inkml:definitions>
  <inkml:trace contextRef="#ctx0" brushRef="#br0">4 1 8852,'0'0'10504,"-1"7"-9010,-1 23-480,2-1 1,1 0 0,1 0 0,2 0-1,9 40 1,0 4 388,-11-60-1210,-2-6-134,1 1 0,0-1 0,0 0 0,1 1-1,0-1 1,0 0 0,1 0 0,0 0 0,0-1 0,7 12-1,-10-18-119,0 0-1,0 0 0,1 0 0,-1 0 0,0 0 1,0 1-1,0-1 0,0 0 0,1 0 1,-1 0-1,0 0 0,0 0 0,0 0 0,1 0 1,-1 0-1,0 0 0,0 0 0,0 0 1,1 0-1,-1 0 0,0 0 0,0 0 0,0 0 1,1 0-1,-1 0 0,0 0 0,0-1 1,0 1-1,0 0 0,1 0 0,-1 0 0,0 0 1,0 0-1,0 0 0,0-1 0,0 1 1,1 0-1,-1 0 0,0 0 0,0 0 0,0-1 1,0 1-1,0 0 0,0 0 0,0 0 1,0 0-1,0-1 0,0 1 0,0 0 0,0 0 1,0 0-1,0-1 0,0 1 0,0 0 1,0 0-1,0 0 0,0-1 0,0 1 1,0 0-1,0 0 0,1-16-1035,-1 15 859,-1-114-14500,-3 85 8728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7.410"/>
    </inkml:context>
    <inkml:brush xml:id="br0">
      <inkml:brushProperty name="width" value="0.05" units="cm"/>
      <inkml:brushProperty name="height" value="0.05" units="cm"/>
      <inkml:brushProperty name="color" value="#FFC114"/>
    </inkml:brush>
  </inkml:definitions>
  <inkml:trace contextRef="#ctx0" brushRef="#br0">0 199 8004,'0'0'12683,"17"1"-11171,14 0-1099,-1 2 432,1-2 0,45-5 0,-68 4-866,-1-1 0,0 0 1,0-1-1,0 1 0,-1-1 0,1-1 0,0 1 0,-1-1 0,1 0 0,-1-1 1,0 1-1,0-1 0,0 0 0,-1-1 0,1 0 0,-1 0 0,7-7 0,-10 5-979,0-1 0,-1 1 0,1 0 0,-1-1 0,0 1-1,-1 0 1,0-1 0,0 1 0,-1-1 0,-1-7 0,1 5-1229,0 7 1626,0 1-1,1-1 1,-2 0-1,1 1 1,0-1-1,0 1 0,-1-1 1,1 1-1,-1 0 1,-3-3-1,-4-3 1802,1 5 4409,7 13-1487,1 16-3120,0-23-499,2 43 3155,12 67 0,-6-67-2277,1 71 1,-9-115-2044,0 0-1,0 1 1,0-1-1,0 0 1,0 0-1,0 1 1,1-1-1,-1 0 1,1 0-1,0 0 1,0 0-1,-1 0 1,1 0-1,3 4 1,7 3-5563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7.811"/>
    </inkml:context>
    <inkml:brush xml:id="br0">
      <inkml:brushProperty name="width" value="0.05" units="cm"/>
      <inkml:brushProperty name="height" value="0.05" units="cm"/>
      <inkml:brushProperty name="color" value="#FFC114"/>
    </inkml:brush>
  </inkml:definitions>
  <inkml:trace contextRef="#ctx0" brushRef="#br0">159 0 8932,'0'0'11699,"4"16"-10982,16 50-298,-17-59-421,0-1 0,0 1 0,1-1 0,0 1 0,0-1 0,0 0 0,1-1 0,0 1 0,0-1 0,1 0 0,-1 0 0,8 5 1,-9-8 88,-1 0 0,1 1 0,-1-1 0,0 1 0,0 0 0,0 0 1,0 0-1,0 0 0,-1 1 0,1-1 0,-1 1 0,0 0 0,0 0 1,0-1-1,-1 1 0,1 0 0,-1 1 0,0-1 0,0 0 1,0 0-1,0 6 0,-1-5 173,0 4 260,0 0 0,0 0 0,-1-1 0,-3 16 0,2-20-378,0 1 1,0-1 0,0-1 0,0 1-1,0 0 1,-1 0 0,0-1 0,0 0-1,0 1 1,0-1 0,-6 5 0,0-2 65,1 1 1,-1-2 0,-1 1-1,1-1 1,-1 0 0,0-1 0,0 0-1,0-1 1,-19 4 0,-32 1-2132,-4-7-6720,50-1 1168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8.736"/>
    </inkml:context>
    <inkml:brush xml:id="br0">
      <inkml:brushProperty name="width" value="0.05" units="cm"/>
      <inkml:brushProperty name="height" value="0.05" units="cm"/>
      <inkml:brushProperty name="color" value="#FFC114"/>
    </inkml:brush>
  </inkml:definitions>
  <inkml:trace contextRef="#ctx0" brushRef="#br0">8 14 8196,'0'0'8964,"-5"-14"-1219,3 130-4751,3 114-410,1-192-2329,2 0 1,2 0-1,20 70 1,-26-107-288,1 1-39,-1 1-1,1-1 1,-1 0 0,1 0-1,0 1 1,0-1 0,0 0-1,0 0 1,0 0 0,1 0-1,-1 0 1,0 0 0,1-1-1,0 1 1,-1 0 0,1-1-1,0 1 1,2 1 0,1-45-5350,-5-54-5843,0 62 5755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8.999"/>
    </inkml:context>
    <inkml:brush xml:id="br0">
      <inkml:brushProperty name="width" value="0.05" units="cm"/>
      <inkml:brushProperty name="height" value="0.05" units="cm"/>
      <inkml:brushProperty name="color" value="#FFC114"/>
    </inkml:brush>
  </inkml:definitions>
  <inkml:trace contextRef="#ctx0" brushRef="#br0">1 145 8644,'0'0'11923,"12"-1"-10363,13-1-1053,0 1 50,0-1-1,0-2 1,-1 0 0,1-1 0,44-17 0,-62 19-971,-1 0 1,1 0-1,-1-1 1,0 0 0,-1 0-1,7-5 1,-10 6-373,0 1-1,-1-1 1,1 0-1,0 1 1,-1-1-1,0 0 1,1 0-1,-1 0 1,0 0-1,-1 0 1,1-1-1,-1 1 1,1 0 0,-1 0-1,0 0 1,0-4-1,0-13-4666</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9.284"/>
    </inkml:context>
    <inkml:brush xml:id="br0">
      <inkml:brushProperty name="width" value="0.05" units="cm"/>
      <inkml:brushProperty name="height" value="0.05" units="cm"/>
      <inkml:brushProperty name="color" value="#FFC114"/>
    </inkml:brush>
  </inkml:definitions>
  <inkml:trace contextRef="#ctx0" brushRef="#br0">1 0 7395,'0'0'9888,"5"18"-8077,15 50 1897,20 139 1,-36-138-2231,-2-29-867,1-1-1,2 1 0,19 73 0,-14-90-1588,-8-20-220,0 1 1,-1 0-1,1 0 1,-1 0 0,0 0-1,0 0 1,0 0-1,0 0 1,-1 7-1,0 17-9396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33.842"/>
    </inkml:context>
    <inkml:brush xml:id="br0">
      <inkml:brushProperty name="width" value="0.05" units="cm"/>
      <inkml:brushProperty name="height" value="0.05" units="cm"/>
    </inkml:brush>
  </inkml:definitions>
  <inkml:trace contextRef="#ctx0" brushRef="#br0">3 5 6259,'5'-5'20519,"-5"9"-18993,-7 333 485,7-336-2013,1 0 0,-1-1 0,0 1-1,1 0 1,-1 0 0,1-1 0,0 1 0,-1 0-1,1-1 1,-1 1 0,1 0 0,0-1 0,-1 1-1,1-1 1,0 1 0,0-1 0,0 0 0,-1 1-1,1-1 1,0 0 0,0 1 0,0-1 0,0 0-1,0 0 1,-1 0 0,1 0 0,0 0 0,2 0-1,31 1-30,-29-1 32,8 0-171,1 1 190,-1-1-1,1-1 0,-1 0 0,0-1 0,22-5 0,-32 6-175,1-1-1,-1 1 0,0 0 0,0-1 0,0 0 0,-1 0 1,1 0-1,0 0 0,-1 0 0,1-1 0,3-3 0,-4 3-267,-1-1-1,1 1 1,0 0 0,-1-1-1,1 1 1,-1 0-1,0-1 1,0 0-1,-1 1 1,1-1-1,-1 1 1,0-8-1,0 5-303,-1 1 0,0-1-1,0 0 1,0 1-1,-1 0 1,0-1 0,0 1-1,-1 0 1,1 0 0,-1 0-1,0 0 1,0 0-1,-1 1 1,1-1 0,-8-6-1,6 6 581,0 0-1,1-1 1,0 1 0,0-1-1,0 0 1,0-1 0,1 1-1,0 0 1,-3-13-1,7 10 6802,9 22-4244,10 27-238,-10-11-885,-1 1 1,-1 0-1,-2 0 0,4 50 1,-5 127 393,-5-163-2097,13-54-7916,-1-13 2260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35.079"/>
    </inkml:context>
    <inkml:brush xml:id="br0">
      <inkml:brushProperty name="width" value="0.05" units="cm"/>
      <inkml:brushProperty name="height" value="0.05" units="cm"/>
    </inkml:brush>
  </inkml:definitions>
  <inkml:trace contextRef="#ctx0" brushRef="#br0">0 11 4578,'0'0'5904,"16"-10"7489,-7 53-12152,-2 1-1,-2 0 1,-2 0-1,-2 47 1,-1-90-1199,0-26-412,1-14 166,0 24 44,-1 0-1,0 0 1,0 1 0,-2-1-1,1 0 1,-2 0 0,-6-18 0,4 142 2665,6-94-2107,1 5-2145,-5-1-5463,-10 1-577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589"/>
    </inkml:context>
    <inkml:brush xml:id="br0">
      <inkml:brushProperty name="width" value="0.05" units="cm"/>
      <inkml:brushProperty name="height" value="0.05" units="cm"/>
      <inkml:brushProperty name="color" value="#F6630D"/>
    </inkml:brush>
  </inkml:definitions>
  <inkml:trace contextRef="#ctx0" brushRef="#br0">1 1 11925,'0'0'1057</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37.097"/>
    </inkml:context>
    <inkml:brush xml:id="br0">
      <inkml:brushProperty name="width" value="0.05" units="cm"/>
      <inkml:brushProperty name="height" value="0.05" units="cm"/>
    </inkml:brush>
  </inkml:definitions>
  <inkml:trace contextRef="#ctx0" brushRef="#br0">20 182 3954,'-1'-4'17091,"1"-4"-14142,-2-21-1990,2 21-767,1 0 1,-1 1 0,1-1-1,0 0 1,1 1-1,0-1 1,0 1 0,1-1-1,0 1 1,7-12 0,-8 15-99,0 1 1,1 0 0,0 0 0,-1 0 0,1 0 0,0 0 0,1 0-1,-1 1 1,0 0 0,1-1 0,-1 1 0,1 0 0,0 1 0,0-1-1,-1 1 1,1 0 0,0 0 0,0 0 0,0 0 0,1 0 0,-1 1 0,4 0-1,-6 0-57,0 1-1,-1-1 0,1 0 0,0 1 0,-1 0 1,1-1-1,0 1 0,-1 0 0,1 0 0,-1 0 1,1 0-1,-1 0 0,0 0 0,1 0 0,-1 0 1,0 1-1,0-1 0,0 1 0,0-1 0,0 0 0,0 1 1,0 0-1,0-1 0,-1 1 0,1 0 0,-1-1 1,1 1-1,-1 0 0,1-1 0,-1 1 0,0 0 1,0 3-1,1 11 125,0 1 0,-3 28 0,1-23-24,0-8-98,-1-1 1,0 0 0,0 1-1,-2-1 1,1 0 0,-2-1 0,-8 18-1,-51 84-6,1-5 11,63-108-36,0-1-1,0 0 1,-1 1 0,1-1-1,0 0 1,0 0-1,0 1 1,0-1-1,0 0 1,0 1-1,0-1 1,0 0-1,0 1 1,0-1-1,0 0 1,0 0 0,0 1-1,1-1 1,-1 0-1,0 1 1,0-1-1,0 0 1,0 0-1,0 1 1,1-1-1,-1 0 1,0 0-1,0 1 1,0-1 0,1 0-1,-1 0 1,0 0-1,0 1 1,1-1-1,-1 0 1,0 0-1,0 0 1,1 0-1,-1 0 1,0 0-1,1 1 1,20 2 97,22-5 143,62-17 378,-72 11-628,-1 2-1,64-3 1,-96 9-305,-12 10-3985,-21 11-1463,-15 9-3964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38.098"/>
    </inkml:context>
    <inkml:brush xml:id="br0">
      <inkml:brushProperty name="width" value="0.05" units="cm"/>
      <inkml:brushProperty name="height" value="0.05" units="cm"/>
    </inkml:brush>
  </inkml:definitions>
  <inkml:trace contextRef="#ctx0" brushRef="#br0">65 9 10309,'0'0'10701,"12"-2"-9322,40-5-256,-49 7-1059,-1 0 0,1 0 0,0 0 0,-1 1 1,1-1-1,-1 1 0,1-1 0,-1 1 0,1 0 0,-1 0 0,0 0 0,1 0 0,-1 0 0,0 1 0,0-1 1,0 1-1,0-1 0,0 1 0,0 0 0,0 0 0,-1-1 0,1 2 0,-1-1 0,1 0 0,-1 0 0,0 0 1,0 1-1,0-1 0,0 0 0,0 1 0,0-1 0,-1 1 0,1-1 0,-1 1 0,1 3 0,0 5 26,0 1-1,-1 0 1,0-1-1,0 1 1,-5 22-1,2-24-86,0-1 0,-1 0 0,0 0 0,0-1 0,-1 1-1,0-1 1,-1 0 0,0 0 0,0 0 0,-1-1 0,-12 11 0,18-17-43,23-1-283,7 0 361,0 1 1,37 7 0,-57-7 87,0 1 1,-1 0 0,1 1 0,-1 0-1,1 0 1,-1 1 0,0 0 0,-1 0-1,1 1 1,-1 0 0,0 0 0,7 6-1,-11-8 11,-1 1-1,0-1 0,0 0 0,0 1 1,0-1-1,0 1 0,-1-1 0,1 1 0,-1 0 1,0 0-1,0-1 0,-1 1 0,1 0 1,-1 0-1,1 0 0,-1 0 0,-1 0 0,1 0 1,0 0-1,-1 0 0,0-1 0,-2 8 1,1-4-8,-1-1 1,0 1-1,0-1 1,0 0-1,0 0 1,-1 0-1,0-1 1,0 1-1,-1-1 1,0 0-1,-10 9 1,7-9-84,-1 1 1,0-1 0,-1-1-1,1 1 1,-1-1-1,1-1 1,-1 0 0,0-1-1,-1 1 1,1-2-1,0 0 1,-11 0-1,-13-1-932,1-2 0,-45-9-1,35 5-2558,30 5-3299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0.834"/>
    </inkml:context>
    <inkml:brush xml:id="br0">
      <inkml:brushProperty name="width" value="0.05" units="cm"/>
      <inkml:brushProperty name="height" value="0.05" units="cm"/>
      <inkml:brushProperty name="color" value="#5B2D90"/>
    </inkml:brush>
  </inkml:definitions>
  <inkml:trace contextRef="#ctx0" brushRef="#br0">633 1 8644,'0'0'12280,"18"0"-474,-35 1-11799,0 1 1,0 0 0,0 2 0,0 0-1,-18 7 1,-86 37-17,106-41 9,-12 3 0,1 2 0,0 1 0,1 2 0,0 0 0,1 1 0,1 2 0,1 0 0,0 1 0,1 2 0,1 0 0,-25 36 0,34-42 0,0 0 0,2 1 0,0 1 0,0 0 0,2 0 0,0 0 0,1 1 0,1 0 0,1 0 0,0 1 0,1-1 0,0 25 0,2-33 0,2 1 0,-1-1 0,1 1 0,1-1 0,-1 1 0,2-1 0,3 11 0,-3-15 0,0-1 0,0 0 0,0 0 0,1 0 0,0 0 0,0-1 0,0 1 0,0-1 0,1 0 0,-1 0 0,1-1 0,0 1 0,0-1 0,7 3 0,6 2 0,0 0 0,0-1 0,1 0 0,1-2 0,-1-1 0,1 0 0,25 1 0,146-3 0,-98-4 0,-42-1 0,90-15 0,-35 2 0,-99 14-1118,3 1-4610,-19 27-2153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1.887"/>
    </inkml:context>
    <inkml:brush xml:id="br0">
      <inkml:brushProperty name="width" value="0.05" units="cm"/>
      <inkml:brushProperty name="height" value="0.05" units="cm"/>
      <inkml:brushProperty name="color" value="#5B2D90"/>
    </inkml:brush>
  </inkml:definitions>
  <inkml:trace contextRef="#ctx0" brushRef="#br0">1 6 6851,'15'-5'23462,"-12"5"-22803,2 8-509,0 0 0,-1 0 1,0 0-1,0 0 0,-1 1 1,0 0-1,0-1 1,-1 1-1,-1 0 0,2 10 1,-1-9-71,11 86-59,-4 0 1,-5 148-1,-5-165-24,1-92-3904,0-6-5675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672"/>
    </inkml:context>
    <inkml:brush xml:id="br0">
      <inkml:brushProperty name="width" value="0.05" units="cm"/>
      <inkml:brushProperty name="height" value="0.05" units="cm"/>
      <inkml:brushProperty name="color" value="#5B2D90"/>
    </inkml:brush>
  </inkml:definitions>
  <inkml:trace contextRef="#ctx0" brushRef="#br0">1 1 6067,'0'0'13939,"0"0"-13867,0 0 0,0 0 0,1 0 0,-1 0 0,0 0 0,0-1 0,1 1 0,-1 0 0,0 0 0,0 0 0,1 0 0,-1 0 0,0 0 0,0 0 0,1 0 0,-1 0 0,0 0 0,0 0 0,1 0 0,-1 1 0,0-1 0,0 0 0,0 0 0,1 0 0,-1 0 0,0 0 0,0 0 0,1 0 0,-1 1 0,0-1 0,0 0 0,0 0 0,0 0 0,1 1 0,-1-1-1,0 0 1,0 0 0,0 0 0,0 1 0,0-1 0,0 0 0,0 0 0,1 1 0,2 11 535,1 0 0,-1 0 0,-1 0 0,0 0 0,-1 1 1,0 16-1,1 8 343,9 198 1664,-2-19-834,-8-207-1780,-1-2 0,0 0 0,1 0 0,0 0 0,0 0 0,0 0 0,1 0 0,0 0 0,1 0 0,-1 0 0,1-1 0,6 10 0,-7-15-27,-2-1-213,2-20-2891,-1 1 1,0-1-1,-2 1 0,0-1 0,-5-23 1,-5 10-2806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904"/>
    </inkml:context>
    <inkml:brush xml:id="br0">
      <inkml:brushProperty name="width" value="0.05" units="cm"/>
      <inkml:brushProperty name="height" value="0.05" units="cm"/>
      <inkml:brushProperty name="color" value="#5B2D90"/>
    </inkml:brush>
  </inkml:definitions>
  <inkml:trace contextRef="#ctx0" brushRef="#br0">1 147 8756,'0'0'12755,"18"-6"-11336,9-1-830,1 0 0,-1 2-1,1 1 1,35-1-1,-54 6-568,0-2-1,0 1 1,0-1-1,0 0 1,0-1-1,17-5 1,-22 6-285,-1-1 0,0 0 0,1 0 1,-1 0-1,0 0 0,-1 0 0,1-1 1,3-2-1,-3 1-642,0 0 1,0 0 0,-1 0 0,1 0-1,-1-1 1,4-8 0,1-7-3518,-2-3-1520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3.189"/>
    </inkml:context>
    <inkml:brush xml:id="br0">
      <inkml:brushProperty name="width" value="0.05" units="cm"/>
      <inkml:brushProperty name="height" value="0.05" units="cm"/>
      <inkml:brushProperty name="color" value="#5B2D90"/>
    </inkml:brush>
  </inkml:definitions>
  <inkml:trace contextRef="#ctx0" brushRef="#br0">10 0 9188,'0'0'11963,"2"26"-9847,0-10-1821,9 195 3556,-9-126-2010,0-40-1210,-1-1 0,-3 0-1,-11 70 1,3-103-1857,5-9-1825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4.292"/>
    </inkml:context>
    <inkml:brush xml:id="br0">
      <inkml:brushProperty name="width" value="0.05" units="cm"/>
      <inkml:brushProperty name="height" value="0.05" units="cm"/>
      <inkml:brushProperty name="color" value="#5B2D90"/>
    </inkml:brush>
  </inkml:definitions>
  <inkml:trace contextRef="#ctx0" brushRef="#br0">1 36 12598,'0'0'12123,"26"-4"-10552,-1-1-1206,30-5 1005,82-4 0,21 13 221,-84 1-6746,-64-1-3083,-1 0 1736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194"/>
    </inkml:context>
    <inkml:brush xml:id="br0">
      <inkml:brushProperty name="width" value="0.05" units="cm"/>
      <inkml:brushProperty name="height" value="0.05" units="cm"/>
      <inkml:brushProperty name="color" value="#5B2D90"/>
    </inkml:brush>
  </inkml:definitions>
  <inkml:trace contextRef="#ctx0" brushRef="#br0">447 3 7892,'0'0'11928,"-16"-1"-10410,4 0-1169,4 1-158,1-1-1,-1 1 1,0 0-1,1 1 1,-1 0-1,1 0 1,0 0-1,-1 1 1,1 0 0,0 1-1,-12 5 1,-20 12 773,0 3 0,1 1 0,1 2 1,1 1-1,2 2 0,-50 53 0,83-81-953,0 0-1,0 0 1,0 0-1,1 1 1,-1-1-1,0 0 0,0 0 1,1 1-1,-1-1 1,0 0-1,1 1 0,0-1 1,-1 1-1,1-1 1,0 1-1,0-1 1,-1 1-1,1 1 0,1-2-10,-1 0-1,1 0 0,-1 0 1,0 0-1,1 0 1,0-1-1,-1 1 0,1 0 1,0 0-1,-1-1 0,1 1 1,0 0-1,0-1 0,-1 1 1,1 0-1,0-1 1,0 1-1,0-1 0,0 0 1,1 1-1,6 2-28,1-1 0,0-1 0,0 1-1,16 0 1,-13-2 65,58 6-43,153 21-37,-197-22 40,0 2-1,-1 0 1,0 2 0,-1 0 0,0 2 0,35 22 0,-55-30 54,0 0 0,0 1 0,0 0-1,0 0 1,-1 0 0,0 0 0,1 0 0,-2 1-1,1-1 1,0 1 0,-1 0 0,0 0 0,0 0 0,-1 0-1,1 0 1,-1 0 0,0 1 0,0-1 0,-1 0 0,0 1-1,0-1 1,0 0 0,0 1 0,-1-1 0,0 0-1,0 1 1,0-1 0,-1 0 0,0 0 0,0 0 0,0 0-1,0 0 1,-1-1 0,0 1 0,0-1 0,0 0 0,-1 0-1,1 0 1,-5 4 0,-4 0-44,1 0 1,-2-1-1,1 0 1,-1-1-1,0 0 0,0-1 1,0-1-1,-1 0 1,1-1-1,-28 3 0,-9-2-57,-85-6 0,118 2 24,-25-6-2171,17-4-6761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695"/>
    </inkml:context>
    <inkml:brush xml:id="br0">
      <inkml:brushProperty name="width" value="0.05" units="cm"/>
      <inkml:brushProperty name="height" value="0.05" units="cm"/>
      <inkml:brushProperty name="color" value="#5B2D90"/>
    </inkml:brush>
  </inkml:definitions>
  <inkml:trace contextRef="#ctx0" brushRef="#br0">1 78 16840,'0'0'9844,"25"-5"-8302,195-33 1740,-177 32-2647,-18 3-530,-1 0 0,48-15 0,-66 13-1755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3.275"/>
    </inkml:context>
    <inkml:brush xml:id="br0">
      <inkml:brushProperty name="width" value="0.05" units="cm"/>
      <inkml:brushProperty name="height" value="0.05" units="cm"/>
      <inkml:brushProperty name="color" value="#F6630D"/>
    </inkml:brush>
  </inkml:definitions>
  <inkml:trace contextRef="#ctx0" brushRef="#br0">35 0 11973,'0'0'3866,"0"22"-1107,0 172 1854,-1-170-3969,-1-1 1,-1 1 0,-8 24 0,6-23-229,0 0 1,1 0-1,0 29 0,4-53-448,13-26-1395,-8 17 1383,0 1 1,-1-1-1,1 0 1,-2-1-1,1 1 0,2-11 1,-5 13 48,1 1 1,-1 0-1,1-1 1,0 1-1,0 0 1,1 0 0,0 0-1,0 0 1,0 1-1,0-1 1,1 1-1,-1 0 1,1 0-1,0 0 1,1 0-1,-1 1 1,1-1-1,8-3 1,-3 3 2,0 0 0,1 1 0,-1 0 0,1 0 0,0 2 0,0-1 0,20 1 0,-30 1-9,0 1 1,-1-1 0,1 1-1,-1-1 1,1 1 0,-1-1-1,1 1 1,-1-1 0,0 1-1,1-1 1,-1 1 0,0 0-1,1-1 1,-1 1 0,0 0-1,1-1 1,-1 1 0,0 0-1,0-1 1,0 1 0,0 0-1,0 0 1,0-1 0,0 1-1,0 0 1,0-1 0,0 1-1,0 0 1,-1 0-1,-1 21 105,-2-12-50,0-1-1,0 0 1,-1-1 0,0 1-1,-1-1 1,1 0 0,-1 0-1,-1-1 1,-9 10 0,10-12 146,0 0 0,0 1 1,1 0-1,0 1 1,0-1-1,0 1 0,1 0 1,0 0-1,0 0 1,1 1-1,0-1 1,0 1-1,1 0 0,0 0 1,-2 13-1,4-19-191,0-1 0,0 1-1,0-1 1,0 1 0,0-1-1,0 1 1,0 0 0,1-1 0,-1 1-1,0-1 1,1 1 0,0-1-1,-1 1 1,1-1 0,0 0-1,0 1 1,-1-1 0,1 0 0,0 0-1,0 1 1,1-1 0,-1 0-1,0 0 1,0 0 0,0 0-1,1 0 1,-1-1 0,3 2 0,1-1-9,0 0 1,0 0-1,1 0 1,-1-1-1,0 0 0,0 0 1,6-1-1,16 0-2937,-3 6-3639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7.167"/>
    </inkml:context>
    <inkml:brush xml:id="br0">
      <inkml:brushProperty name="width" value="0.05" units="cm"/>
      <inkml:brushProperty name="height" value="0.05" units="cm"/>
      <inkml:brushProperty name="color" value="#5B2D90"/>
    </inkml:brush>
  </inkml:definitions>
  <inkml:trace contextRef="#ctx0" brushRef="#br0">5 353 10293,'0'0'10903,"0"13"-9918,-1 12-593,1 255 5411,1-268-5654,1 0 0,0 0 0,1-1 0,0 1 0,1-1 0,10 20 0,-12-28-72,1-38 686,-22-201-664,0-3-104,19 224 10,0 0 0,1 0 0,1 0 1,1 0-1,0 0 0,8-25 0,-7 32-2,0 0 0,0 0 0,1 0 0,-1 1 0,2 0 0,-1 0 0,1 0 0,0 1-1,0 0 1,1 0 0,0 0 0,0 1 0,8-5 0,0 4-4,0 0-1,1 0 1,-1 2 0,1 0 0,0 0-1,0 2 1,0 0 0,0 1 0,1 0-1,-1 1 1,0 1 0,0 1 0,1 0 0,27 9-1,-41-10 14,1 0 0,-1 0-1,0 1 1,1-1-1,-1 1 1,0 0 0,0 0-1,0 0 1,-1 0 0,1 1-1,0-1 1,-1 1 0,0-1-1,1 1 1,-1 0 0,0 0-1,0 0 1,-1 0 0,1 0-1,-1 1 1,1-1 0,-1 0-1,0 1 1,0-1-1,-1 1 1,1-1 0,-1 1-1,0-1 1,0 1 0,0 0-1,0-1 1,0 1 0,-1-1-1,0 1 1,0-1 0,0 1-1,0-1 1,0 0 0,0 1-1,-3 3 1,-6 6-8,1 0 0,-1-1 0,-1-1 0,0 1 1,-1-2-1,-21 16 0,-5 0-195,-43 23 1,67-41 16,-1-1 1,-1-1-1,-16 5 1,32-10 168,-1-1 1,0 1-1,1-1 1,-1 1-1,1-1 1,-1 1-1,0-1 1,1 1-1,-1 0 1,1-1-1,0 1 1,-1 0-1,1-1 1,-1 1-1,1 0 0,0-1 1,0 1-1,-1 0 1,1 0-1,0-1 1,0 1-1,0 0 1,0 0-1,0 0 1,0-1-1,0 1 1,0 0-1,0 0 1,0 0-1,0-1 1,1 1-1,-1 0 0,0 0 1,1-1-1,-1 1 1,0 0-1,1-1 1,-1 1-1,1 0 1,0 0-1,18 28 98,190 206 2791,-209-234-2938,1-1 0,0 1 1,-1 0-1,1-1 1,-1 1-1,1 0 1,-1 0-1,0-1 1,1 1-1,-1 0 0,0 0 1,0 0-1,1-1 1,-1 1-1,0 0 1,0 0-1,0 0 1,0 0-1,0-1 1,0 1-1,0 0 0,0 0 1,0 0-1,0 0 1,-1 0-1,1-1 1,0 1-1,-1 0 1,1 0-1,0-1 0,-1 1 1,1 0-1,-1 0 1,1-1-1,-1 1 1,1-1-1,-2 2 1,-31 17-3936,21-14 2257,-23 12-5004,-2 1-4107</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8.031"/>
    </inkml:context>
    <inkml:brush xml:id="br0">
      <inkml:brushProperty name="width" value="0.05" units="cm"/>
      <inkml:brushProperty name="height" value="0.05" units="cm"/>
      <inkml:brushProperty name="color" value="#5B2D90"/>
    </inkml:brush>
  </inkml:definitions>
  <inkml:trace contextRef="#ctx0" brushRef="#br0">0 1 10229,'0'0'11552,"8"8"-9949,4 10-803,0 1-1,-2 0 1,0 1 0,-1 0 0,0 0-1,-2 1 1,7 30 0,10 65 805,-12-52-1159,25 78 0,-33-130-370,2-32-13817,-6-10 5068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034"/>
    </inkml:context>
    <inkml:brush xml:id="br0">
      <inkml:brushProperty name="width" value="0.05" units="cm"/>
      <inkml:brushProperty name="height" value="0.05" units="cm"/>
      <inkml:brushProperty name="color" value="#5B2D90"/>
    </inkml:brush>
  </inkml:definitions>
  <inkml:trace contextRef="#ctx0" brushRef="#br0">322 5 4866,'-2'-1'15612,"-15"-2"-14061,9 4-1342,-1 0 0,1 0 0,0 1 0,-1 0 0,1 0 0,0 1 0,0 1 0,-11 5 0,-64 42 407,52-30-107,16-12-291,1 1-1,0 0 0,-14 14 0,25-21-165,0-1-1,0 1 0,1 0 0,-1 0 0,1 1 0,0-1 0,0 0 0,0 1 1,0-1-1,1 1 0,-1 0 0,1 0 0,0-1 0,0 1 0,0 0 0,1 0 1,-1 0-1,1 0 0,0 8 0,1-11-50,0 0-1,0 0 1,0 1 0,0-1-1,0 0 1,0 0 0,0 0 0,0 0-1,0 0 1,1 0 0,-1 0-1,0-1 1,1 1 0,-1 0-1,1-1 1,-1 1 0,1-1-1,-1 1 1,1-1 0,1 1 0,35 5 45,24 1 0,-8-2 91,85 20-1,-125-21-120,1 0 1,-1 0-1,0 2 0,0 0 0,-1 0 0,0 2 0,0-1 0,-1 2 0,0 0 0,19 17 1,-27-22 73,-1 1 1,1 0-1,-1 0 1,0 0-1,0 0 1,0 1-1,-1-1 1,0 1 0,0 0-1,0 0 1,-1 0-1,2 9 1,-3-11-17,1 0 0,-1 1-1,0-1 1,0 0 0,-1 0 0,1 0 0,-1 0 0,0 0 0,0 0-1,0 0 1,-1 0 0,1 0 0,-1 0 0,0-1 0,0 1 0,0-1 0,-1 1-1,1-1 1,-4 4 0,-7 5 178,-1-1 0,-1 0 0,1-1 0,-2 0 0,1-2-1,-1 1 1,-1-2 0,-33 11 0,25-12-210,0 0 1,-1-2-1,0-1 1,0-1-1,-42-3 0,65 1-201,1 0 0,0 0-1,0 0 1,0-1-1,0 1 1,0-1 0,0 1-1,0-1 1,0 0 0,0 0-1,0 0 1,1 0-1,-1 0 1,0 0 0,0-1-1,1 1 1,-1 0 0,1-1-1,-1 1 1,1-1 0,0 0-1,0 1 1,-1-1-1,1 0 1,0 0 0,1 0-1,-1 0 1,0 0 0,0 0-1,0-2 1,1-1-930,-1 1 0,1-1 0,-1 0 0,2 0 0,-1 0 0,0 0 0,1 1 0,0-1 0,0 0 0,0 1 0,1-1 0,3-8 1,15-20-9691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534"/>
    </inkml:context>
    <inkml:brush xml:id="br0">
      <inkml:brushProperty name="width" value="0.05" units="cm"/>
      <inkml:brushProperty name="height" value="0.05" units="cm"/>
      <inkml:brushProperty name="color" value="#5B2D90"/>
    </inkml:brush>
  </inkml:definitions>
  <inkml:trace contextRef="#ctx0" brushRef="#br0">0 1 11109,'0'0'10933,"11"19"-8260,81 311 2627,-44-149-3364,-64-227-22295,-1 13 14914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935"/>
    </inkml:context>
    <inkml:brush xml:id="br0">
      <inkml:brushProperty name="width" value="0.05" units="cm"/>
      <inkml:brushProperty name="height" value="0.05" units="cm"/>
      <inkml:brushProperty name="color" value="#5B2D90"/>
    </inkml:brush>
  </inkml:definitions>
  <inkml:trace contextRef="#ctx0" brushRef="#br0">1 265 8772,'0'0'9543,"16"-4"-8353,36-7-597,-24 6-379,0 0-1,-1-2 1,0-1 0,0-1 0,28-15-1,-51 21-496,1 0-1,-1 0 0,0-1 1,0 1-1,0-1 0,0 0 0,-1-1 1,0 1-1,0 0 0,0-1 1,0 0-1,-1 0 0,0 0 0,0 0 1,0 0-1,2-8 0,-1-5-266,-1 0 0,0-1 0,-1-26 1,-2 34 5080,1 26-1559,0 26-1508,0 176 5815,0-69-9094,0-146 1106,0 0-1,0 1 1,-1-1-1,1 0 1,-1 1 0,0-1-1,0 0 1,0 0-1,0 0 1,0 0-1,-3 4 1,-12 19-8810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0.736"/>
    </inkml:context>
    <inkml:brush xml:id="br0">
      <inkml:brushProperty name="width" value="0.05" units="cm"/>
      <inkml:brushProperty name="height" value="0.05" units="cm"/>
      <inkml:brushProperty name="color" value="#5B2D90"/>
    </inkml:brush>
  </inkml:definitions>
  <inkml:trace contextRef="#ctx0" brushRef="#br0">1 138 8516,'0'0'11266,"17"-8"-9742,139-59 2619,-3 5-688,-151 61-4137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2.392"/>
    </inkml:context>
    <inkml:brush xml:id="br0">
      <inkml:brushProperty name="width" value="0.05" units="cm"/>
      <inkml:brushProperty name="height" value="0.05" units="cm"/>
      <inkml:brushProperty name="color" value="#5B2D90"/>
    </inkml:brush>
  </inkml:definitions>
  <inkml:trace contextRef="#ctx0" brushRef="#br0">123 15 3618,'-5'-10'21501,"0"7"-21577,-65 2 2029,27 1-4106,43 10-4429,0-7 5081,0 12-3414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658"/>
    </inkml:context>
    <inkml:brush xml:id="br0">
      <inkml:brushProperty name="width" value="0.05" units="cm"/>
      <inkml:brushProperty name="height" value="0.05" units="cm"/>
      <inkml:brushProperty name="color" value="#5B2D90"/>
    </inkml:brush>
  </inkml:definitions>
  <inkml:trace contextRef="#ctx0" brushRef="#br0">1 0 7123,'0'0'10925,"12"13"-7851,-5 0-2152,0 0 0,-1 1 0,0-1 1,4 17-1,21 110 1831,-25-102-2036,17 116 718,-18-101-1274,3-2-1,2 1 1,2-1-1,23 61 1,-29-130-13853,-10-27 7068,-10 20 2014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927"/>
    </inkml:context>
    <inkml:brush xml:id="br0">
      <inkml:brushProperty name="width" value="0.05" units="cm"/>
      <inkml:brushProperty name="height" value="0.05" units="cm"/>
      <inkml:brushProperty name="color" value="#5B2D90"/>
    </inkml:brush>
  </inkml:definitions>
  <inkml:trace contextRef="#ctx0" brushRef="#br0">0 274 7251,'0'0'10853,"26"-5"-9057,13-2-1127,108-23 1623,-111 21-2048,0-3 0,-1 0 0,0-3 0,-1-1 0,0-1 0,-2-2 0,0-1 0,43-36 0,-61 36-3721,-11-4-5041,-3 13 3588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4.714"/>
    </inkml:context>
    <inkml:brush xml:id="br0">
      <inkml:brushProperty name="width" value="0.05" units="cm"/>
      <inkml:brushProperty name="height" value="0.05" units="cm"/>
      <inkml:brushProperty name="color" value="#5B2D90"/>
    </inkml:brush>
  </inkml:definitions>
  <inkml:trace contextRef="#ctx0" brushRef="#br0">0 35 6323,'0'0'8030,"22"-12"-5739,-15 9 2902,49-6-5081,-55 9-40,-1-1-56,0 0-27,0 0 52,0 1 0,0-1 0,0 1 0,0 0 0,1-1 0,-1 1 0,0-1 0,1 1 0,-1 0 0,0-1 0,0 1 0,1 0-1,-1-1 1,0 1 0,1 0 0,-1-1 0,1 1 0,-1 0 0,1 0 0,-1-1 0,0 1 0,1 0 0,-1 0 0,1 0 0,-1 0 0,1 0 0,-1 0 0,1 0 0,-1 0 0,1 0 0,-1 0 0,1 0 0,-1 0 0,0 0-1,1 0 1,-1 0 0,1 0 0,-1 0 0,1 1 0,19 9 1520,-10 7-1059,0 1 1,-1 0 0,-2 0-1,11 37 1,14 83 1066,-31-132-1511,62 350 1698,-61-349-1199,0 3-3409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992"/>
    </inkml:context>
    <inkml:brush xml:id="br0">
      <inkml:brushProperty name="width" value="0.05" units="cm"/>
      <inkml:brushProperty name="height" value="0.05" units="cm"/>
      <inkml:brushProperty name="color" value="#E71224"/>
    </inkml:brush>
  </inkml:definitions>
  <inkml:trace contextRef="#ctx0" brushRef="#br0">146 259 8020,'0'0'7488,"-6"-2"-6957,-2-1-443,1 0-1,0 0 0,0-1 0,0 0 0,0 0 1,1-1-1,0 0 0,0 0 0,0 0 0,0-1 1,1 0-1,0 0 0,0 0 0,1-1 0,-6-10 1,4 5-81,0 1 1,1-1 0,1 0 0,0 0-1,0-1 1,2 1 0,-1-1 0,2 1-1,-1-20 1,2 31-8,0 0-1,0 0 1,0 0-1,0 1 1,1-1-1,-1 0 1,0 0-1,1 0 1,-1 0-1,0 1 1,1-1-1,-1 0 1,1 0-1,0 1 1,-1-1-1,1 0 1,-1 1-1,1-1 1,0 0-1,0 1 1,-1-1-1,1 1 1,0-1-1,0 1 1,1-1-1,31-6 193,-24 7-13,0 0 1,0 0 0,-1 1-1,1 0 1,13 4 0,-11 0-48,1 0 1,-1 1-1,-1 1 1,1 0-1,-1 0 1,0 1-1,0 0 1,15 18-1,-25-24-684,1 0 1,0-1-1,-1 1 0,1 0 1,-1 0-1,0 0 0,0 0 1,1 0-1,-1 0 1,0 0-1,-1 4 0,1 1-1813,0 7-2848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546"/>
    </inkml:context>
    <inkml:brush xml:id="br0">
      <inkml:brushProperty name="width" value="0.05" units="cm"/>
      <inkml:brushProperty name="height" value="0.05" units="cm"/>
      <inkml:brushProperty name="color" value="#F6630D"/>
    </inkml:brush>
  </inkml:definitions>
  <inkml:trace contextRef="#ctx0" brushRef="#br0">78 0 10325,'0'0'5461,"-3"20"-4151,-18 87 583,-28 168 5333,45-220-5751,4 75 0,1-123-1409,1 0 0,-1-1 0,1 1 0,1-1 0,-1 1 0,1-1-1,0 0 1,1 0 0,0 0 0,-1-1 0,2 1 0,-1-1 0,1 0-1,0 0 1,0 0 0,8 5 0,-5-3-35,1-1-1,0 0 1,0 0-1,0-1 1,1 0-1,0 0 1,0-1-1,0-1 1,20 5-1,-25-7-167,-1 0 0,1-1 1,-1 1-1,1-1 0,-1 0 0,1-1 1,-1 1-1,0-1 0,1 1 0,-1-2 1,1 1-1,3-2 0,-6 2-169,0-1 0,0 1 0,-1-1 0,1 0 0,0 0 0,-1 0 0,0 0 0,1 0 0,-1 0 0,0 0 0,0 0 0,0-1 0,0 1 0,0 0 0,-1-1 0,1 1 0,-1 0 0,0-1 0,1 1 0,-1-1 0,0 1 0,0 0 0,-1-4 0,1-43-8988,0 22 2018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6.317"/>
    </inkml:context>
    <inkml:brush xml:id="br0">
      <inkml:brushProperty name="width" value="0.05" units="cm"/>
      <inkml:brushProperty name="height" value="0.05" units="cm"/>
      <inkml:brushProperty name="color" value="#5B2D90"/>
    </inkml:brush>
  </inkml:definitions>
  <inkml:trace contextRef="#ctx0" brushRef="#br0">57 0 2449,'4'8'22706,"0"-7"-20889,143-1-96,-146 0-1709,1 0 1,-1 1-1,0-1 1,1 0-1,-1 0 0,0 1 1,1-1-1,-1 0 0,0 1 1,0 0-1,1-1 0,-1 1 1,0 0-1,0-1 0,0 1 1,0 0-1,0 0 1,0 0-1,0 0 0,0 0 1,0 0-1,-1 0 0,2 2 1,0 0 7,-1 1 1,0-1 0,1 1-1,-1-1 1,0 1-1,-1 0 1,1-1 0,0 7-1,-1-2 1,0-1 0,-1 0 1,1 1-1,-1-1 0,-1 0 0,1 0 0,-1 1 0,-5 11 0,-26 24-51,31-40 16,0-1 1,0 1 0,0-1 0,-1 0-1,1 0 1,-1 0 0,1-1 0,-1 1-1,0 0 1,0-1 0,0 0 0,0 0-1,0 0 1,0 0 0,-3 1 0,5-2-22,25 0-445,-19 0 480,10-1-10,-1 2 1,1-1-1,0 2 1,21 5-1,-33-7 24,-1 1 1,1 0-1,0 0 0,0 0 1,-1 0-1,1 0 1,-1 1-1,1-1 0,-1 1 1,1 0-1,-1-1 0,0 1 1,0 0-1,0 1 0,0-1 1,0 0-1,0 0 1,-1 1-1,1-1 0,-1 1 1,0-1-1,0 1 0,0 0 1,0 0-1,0-1 0,0 1 1,-1 0-1,1 0 1,-1 0-1,0 3 0,1-2 58,-1 1 0,1 0 0,-1-1 0,-1 1 0,1 0 0,-1-1 0,1 1 0,-1-1 0,-1 1 0,1-1 0,-1 1 0,1-1 0,-1 0-1,-1 0 1,1 0 0,0 0 0,-1 0 0,0 0 0,0-1 0,0 1 0,0-1 0,-1 0 0,1 0 0,-1 0 0,0-1 0,0 1 0,0-1 0,-5 3 0,-3 0-15,0 1 0,0-2 0,-1 0 0,0 0 0,1-1 0,-1-1 0,-1 0 0,-21 0 0,29-1-282,0-1 0,-1 0 0,1-1 0,-1 1 0,1-1 0,0 0 0,0-1 0,-1 1 0,1-1 0,0-1 0,0 1 0,1-1 1,-1 0-1,0 0 0,1-1 0,0 1 0,0-1 0,0-1 0,-6-6 0,9 8-473,0 0 0,1-1 0,-1 1 0,1-1 0,0 1 1,0-1-1,0 1 0,1-1 0,-1 0 0,1 0 0,0 1 0,0-1 0,0-4 1,1-2-1726,-1-18-5623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7.450"/>
    </inkml:context>
    <inkml:brush xml:id="br0">
      <inkml:brushProperty name="width" value="0.05" units="cm"/>
      <inkml:brushProperty name="height" value="0.05" units="cm"/>
      <inkml:brushProperty name="color" value="#5B2D90"/>
    </inkml:brush>
  </inkml:definitions>
  <inkml:trace contextRef="#ctx0" brushRef="#br0">219 15 3314,'0'0'4479,"7"-1"-3756,-1 0-309,20-10 13023,-45 10-10165,-9 0-3182,21 3 12,0 1 0,0-1 1,0 1-1,0 1 0,1-1 0,-1 1 0,1 0 1,0 0-1,0 1 0,0 0 0,-8 10 0,-4 4 190,-30 43-1,40-50-170,1 0 1,1 0-1,0 1 1,1-1-1,0 1 1,1 1-1,0-1 1,-3 25-1,3 5 328,2 63-1,2-72-338,1-27-74,0 0 1,1-1 0,-1 1-1,1-1 1,1 0 0,-1 1 0,1-1-1,0 0 1,1-1 0,-1 1 0,1 0-1,6 6 1,4 4 131,0-1 0,27 23 0,-28-28-109,0 0 0,1-1-1,0-1 1,0 0 0,1-1 0,0-1-1,0 0 1,1-1 0,0-1-1,0 0 1,0-1 0,0-1-1,31 0 1,-8 1-591,-21-2-3706,-2 0-7544</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085"/>
    </inkml:context>
    <inkml:brush xml:id="br0">
      <inkml:brushProperty name="width" value="0.05" units="cm"/>
      <inkml:brushProperty name="height" value="0.05" units="cm"/>
      <inkml:brushProperty name="color" value="#FFC114"/>
    </inkml:brush>
  </inkml:definitions>
  <inkml:trace contextRef="#ctx0" brushRef="#br0">41 189 9476,'0'0'8775,"17"4"-1046,9 84-5273,30 173 0,-15 101-1589,-40-311-773,-1-36-64,0-1-1,1 1 1,0 0-1,1-1 1,6 22 0,-8-40-48,0 0-1,0-1 1,0 1 0,0 0 0,-1-1 0,0 1 0,0 0 0,-3-8 0,-32-65-72,4-2 0,3-1-1,3-1 1,-19-112 0,37 148 38,-2-79 0,9 110 42,2 0-1,0-1 0,0 1 1,1-1-1,1 1 0,0 0 0,1 0 1,1 1-1,9-21 0,-5 19 3,0 0 1,1 0-1,0 1 0,1 1 0,1-1 0,25-21 1,-28 28-4,0 1 1,0 0-1,0 1 0,0 0 1,1 0-1,0 1 1,0 0-1,0 1 1,0 0-1,1 1 0,-1 0 1,19-1-1,-12 2 0,0 1-1,0 0 0,25 4 1,-36-2 12,1 0-1,-1 0 1,0 0 0,0 0-1,0 1 1,0 0 0,0 0-1,-1 1 1,1 0 0,-1 0-1,0 0 1,5 6 0,-4-4 8,-1 1-1,0-1 1,0 1 0,-1 0-1,1 1 1,-2-1 0,1 1 0,-1-1-1,0 1 1,-1 0 0,1 1 0,0 11-1,0 6 105,-1 1-1,-3 43 1,0-64-89,0 0 0,-1 0 1,1 0-1,-1 0 1,-1-1-1,1 1 0,-1 0 1,1-1-1,-2 0 1,1 0-1,-1 0 0,1 0 1,-1-1-1,0 1 0,-1-1 1,1 0-1,-1 0 1,0 0-1,0-1 0,0 0 1,0 0-1,-7 3 0,-4 1-2,0 0 1,-1-1-1,1 0 0,-1-1 0,0-1 0,-27 2 0,-14-1-1102,-1-3 1,-66-6-1,123 4 628,-22-5-1497,18 1-2338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817"/>
    </inkml:context>
    <inkml:brush xml:id="br0">
      <inkml:brushProperty name="width" value="0.05" units="cm"/>
      <inkml:brushProperty name="height" value="0.05" units="cm"/>
      <inkml:brushProperty name="color" value="#FFC114"/>
    </inkml:brush>
  </inkml:definitions>
  <inkml:trace contextRef="#ctx0" brushRef="#br0">0 124 10805,'0'0'3303,"12"24"-1094,88 186 3393,-76-137 545,-30-88-5547,-7-5-610,2-1-1,0-1 0,1 0 1,2 0-1,0-1 0,1 0 1,-4-28-1,8 26-17,1 1 0,0-1-1,2 0 1,6-44 0,-6 67 21,1-1 1,0 1 0,0 0 0,-1 0 0,1 0 0,1 0-1,-1 0 1,0 0 0,0 0 0,1 0 0,-1 1-1,1-1 1,0 0 0,-1 1 0,1-1 0,0 1-1,0 0 1,0 0 0,0 0 0,0 0 0,0 0-1,0 0 1,1 0 0,-1 0 0,0 1 0,3-1 0,3 0-24,1 0 0,-1 0 0,0 1 0,1 0 0,15 3 0,-22-3 25,0 1 0,0-1 1,1 1-1,-1 0 0,0 0 0,0 0 0,0 1 1,0-1-1,0 0 0,0 1 0,0-1 1,0 1-1,-1 0 0,1 0 0,-1-1 1,1 1-1,-1 0 0,1 0 0,-1 0 1,0 1-1,0-1 0,0 0 0,-1 0 0,1 1 1,0-1-1,-1 0 0,1 4 0,1 8-3,0 0-1,-1 0 1,-1 20-1,0-20 17,-2 13 4,0 1 0,-7 32 1,0-7-2,8-48-1,0 1 1,1-1 0,-1 0-1,1 0 1,1 1 0,-1-1-1,1 0 1,0 0 0,0 0-1,0 0 1,0 0-1,1 0 1,0 0 0,0 0-1,1-1 1,-1 1 0,1-1-1,0 1 1,5 4 0,-3-4 5,2 1 1,-1-2 0,0 1-1,1-1 1,0 0 0,0 0-1,0-1 1,1 0 0,-1 0-1,1-1 1,0 0 0,8 1-1,38 6-789,-18-9-4777,-35 0 5232,0 0-1,0-1 0,0 1 0,0 0 0,-1-1 0,1 1 0,0 0 1,0-1-1,0 1 0,-1-1 0,1 1 0,0-1 0,-1 0 0,1 1 1,-1-1-1,1 0 0,0 1 0,-1-1 0,0 0 0,1 0 0,-1 1 1,1-1-1,-1 0 0,0 0 0,1 0 0,-1 0 0,0 0 0,0 0 1,3-19-7481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070"/>
    </inkml:context>
    <inkml:brush xml:id="br0">
      <inkml:brushProperty name="width" value="0.05" units="cm"/>
      <inkml:brushProperty name="height" value="0.05" units="cm"/>
      <inkml:brushProperty name="color" value="#FFC114"/>
    </inkml:brush>
  </inkml:definitions>
  <inkml:trace contextRef="#ctx0" brushRef="#br0">0 1 13478,'0'0'7091,"23"153"-4721,-13-117-994,5-6-159,-3-5-641,3-12-400,3-2-160,0-4 16,2-5-64,-3-2-144,1 0-256,-1-2-481,-2-16-895,3-7-706,-8-4-1776,-2-3-2289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255"/>
    </inkml:context>
    <inkml:brush xml:id="br0">
      <inkml:brushProperty name="width" value="0.05" units="cm"/>
      <inkml:brushProperty name="height" value="0.05" units="cm"/>
      <inkml:brushProperty name="color" value="#FFC114"/>
    </inkml:brush>
  </inkml:definitions>
  <inkml:trace contextRef="#ctx0" brushRef="#br0">0 1 16952,'0'0'2097,"13"36"-7588,-1-7-1840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701"/>
    </inkml:context>
    <inkml:brush xml:id="br0">
      <inkml:brushProperty name="width" value="0.05" units="cm"/>
      <inkml:brushProperty name="height" value="0.05" units="cm"/>
      <inkml:brushProperty name="color" value="#FFC114"/>
    </inkml:brush>
  </inkml:definitions>
  <inkml:trace contextRef="#ctx0" brushRef="#br0">14 0 11989,'0'0'3738,"-2"27"-1473,-8 87-584,9-102-1392,0 0-1,1 0 1,1 0-1,0 0 1,0 0 0,1 0-1,1 0 1,0 0-1,1-1 1,0 0 0,0 1-1,1-1 1,10 14 0,-11-19-169,0-1 0,1 1 1,0-1-1,0 0 0,0 0 1,1 0-1,-1-1 1,1 0-1,0 0 0,0-1 1,1 1-1,-1-1 0,1-1 1,0 1-1,0-1 0,-1 0 1,1-1-1,1 0 1,-1 0-1,14 0 0,-15-1-74,0 0 0,0-1-1,0 1 1,0-1 0,0 0-1,0-1 1,0 0 0,0 0-1,0 0 1,0-1 0,-1 1-1,10-7 1,-8 3-7,0-1 0,0 1 0,0-1 1,-1-1-1,0 1 0,0-1 0,7-14 0,-7 12 22,-1 0-1,0 0 1,0-1-1,-1 1 1,0-1-1,-1 0 1,0-1-1,-1 1 1,0 0-1,-1-1 1,0 1-1,-1-1 1,0 1-1,-3-17 1,1 24-19,0 0 1,0 0 0,0 1 0,0-1 0,-1 1 0,0-1 0,1 1-1,-1 0 1,-1 0 0,1 0 0,0 1 0,-1-1 0,1 1 0,-1 0-1,0 0 1,0 0 0,0 0 0,0 0 0,0 1 0,-5-1 0,-9-3-46,0 0 0,0 2 0,-25-2 0,30 3-357,0 1-1,0 1 1,0 0 0,0 1 0,-23 5 0,32-5-114,0 0 1,-1 1 0,1 0 0,0 0 0,1 0 0,-1 0 0,0 1 0,1 0 0,-1-1 0,1 1 0,0 0-1,0 1 1,0-1 0,0 0 0,1 1 0,-1 0 0,1-1 0,0 1 0,0 0 0,-2 7 0,-10 33-8355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318"/>
    </inkml:context>
    <inkml:brush xml:id="br0">
      <inkml:brushProperty name="width" value="0.05" units="cm"/>
      <inkml:brushProperty name="height" value="0.05" units="cm"/>
      <inkml:brushProperty name="color" value="#FFC114"/>
    </inkml:brush>
  </inkml:definitions>
  <inkml:trace contextRef="#ctx0" brushRef="#br0">0 226 10213,'0'0'7104,"6"15"-5917,19 47-151,-18-47-241,-7-29 640,-1-66-873,2-96-460,0 174-105,-1-1 0,1 1 1,0 0-1,0 0 0,0-1 0,0 1 0,0 0 0,1 0 0,-1 0 0,1 0 0,-1 1 1,1-1-1,-1 0 0,1 1 0,0-1 0,0 1 0,0-1 0,0 1 0,0 0 0,0 0 1,1 0-1,-1 0 0,0 0 0,0 0 0,1 1 0,-1-1 0,0 1 0,4-1 0,3 0-25,0 0 0,1 0 0,-1 0 0,0 1 0,1 1 0,9 1 0,-18-2 30,0 1 1,0-1-1,0 1 0,0 0 0,0-1 1,0 1-1,0 0 0,0 0 0,-1 0 1,1 0-1,0 0 0,0 0 0,-1 0 0,1 0 1,-1 0-1,1 0 0,-1 0 0,1 0 1,-1 0-1,0 0 0,1 0 0,-1 1 1,0-1-1,0 0 0,0 0 0,0 2 1,0 40 338,0-30-220,0 164 2374,0-175-2483,0 1 0,0-1 0,0 0 1,1 0-1,-1 0 0,1 0 1,-1 1-1,1-1 0,0 0 0,0 0 1,0 0-1,0 0 0,0-1 1,1 1-1,-1 0 0,0 0 0,1-1 1,-1 1-1,1-1 0,0 1 1,-1-1-1,1 0 0,0 1 1,0-1-1,0 0 0,0 0 0,0 0 1,0-1-1,0 1 0,0 0 1,0-1-1,3 1 0,6 0-401,-1 0-1,1 0 1,0-1-1,-1 0 1,17-3-1,-24 3 112,-1-1 1,0 0-1,0 0 0,0 0 1,0 0-1,0 0 0,1 0 1,-2 0-1,1-1 0,0 1 1,0-1-1,0 1 0,-1-1 1,1 0-1,-1 1 0,1-1 1,-1 0-1,0 0 0,2-4 1,9-26-6845,-9 8-850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518"/>
    </inkml:context>
    <inkml:brush xml:id="br0">
      <inkml:brushProperty name="width" value="0.05" units="cm"/>
      <inkml:brushProperty name="height" value="0.05" units="cm"/>
      <inkml:brushProperty name="color" value="#FFC114"/>
    </inkml:brush>
  </inkml:definitions>
  <inkml:trace contextRef="#ctx0" brushRef="#br0">0 0 1409,'0'0'19641,"35"140"-17993,-20-113-639,0-7-337,-2-4-256,2-7-368,-3-4-48,1-5-96,-3 0-784,3 0-401,-3-16-800,0-9-1536,-3 0-1906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687"/>
    </inkml:context>
    <inkml:brush xml:id="br0">
      <inkml:brushProperty name="width" value="0.05" units="cm"/>
      <inkml:brushProperty name="height" value="0.05" units="cm"/>
      <inkml:brushProperty name="color" value="#FFC114"/>
    </inkml:brush>
  </inkml:definitions>
  <inkml:trace contextRef="#ctx0" brushRef="#br0">8 0 16952,'0'0'3057,"-8"45"-18376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793"/>
    </inkml:context>
    <inkml:brush xml:id="br0">
      <inkml:brushProperty name="width" value="0.05" units="cm"/>
      <inkml:brushProperty name="height" value="0.05" units="cm"/>
      <inkml:brushProperty name="color" value="#F6630D"/>
    </inkml:brush>
  </inkml:definitions>
  <inkml:trace contextRef="#ctx0" brushRef="#br0">1 113 12198,'0'0'9572,"55"0"-9108,-22 0-208,2 0-64,0 0-192,3-5 0,-6-8-32,-4-3-672,-3-2-689,-7-2-1824,-6 2-1585,-4-5-3314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189"/>
    </inkml:context>
    <inkml:brush xml:id="br0">
      <inkml:brushProperty name="width" value="0.05" units="cm"/>
      <inkml:brushProperty name="height" value="0.05" units="cm"/>
      <inkml:brushProperty name="color" value="#FFC114"/>
    </inkml:brush>
  </inkml:definitions>
  <inkml:trace contextRef="#ctx0" brushRef="#br0">82 0 12902,'0'0'6080,"-9"19"-5122,-30 61-297,38-78-599,-1 1-1,1-1 0,0 0 1,0 1-1,0-1 0,0 1 1,1-1-1,-1 1 0,1-1 1,-1 1-1,1 0 0,0-1 1,0 1-1,0-1 0,0 1 1,0 0-1,1-1 0,-1 1 1,1-1-1,0 1 0,0-1 1,0 1-1,0-1 0,0 0 1,0 1-1,1-1 0,-1 0 1,1 0-1,-1 0 0,1 0 1,0 0-1,0 0 0,0-1 1,3 4-1,4-1 143,1 0 0,-1 0 0,0-1 0,1 0 0,0-1 0,18 3 0,-9-2 77,-2 0 0,-4 0-198,0-1 0,0 2 0,0-1 0,15 8 0,-25-10 8,-1 0-1,1 1 0,-1-1 1,1 1-1,-1 0 1,0-1-1,0 1 0,1 0 1,-1 0-1,-1 0 1,1 1-1,0-1 0,0 0 1,-1 1-1,1-1 0,-1 1 1,0 0-1,0-1 1,0 1-1,0 0 0,0 0 1,-1-1-1,1 1 0,-1 0 1,0 3-1,-1 3 87,0 0 0,0 0 0,-1 0 0,0 0 0,-1-1 0,0 1 0,-1-1 0,1 0-1,-1 0 1,-1 0 0,0 0 0,0-1 0,0 0 0,-1 0 0,0 0 0,0-1 0,-1 0 0,0 0-1,-10 6 1,6-3-506,0-2 0,-1 0 0,-1 0 0,1-1-1,-1 0 1,0-1 0,0-1 0,-1 0-1,1-1 1,-1 0 0,0-1 0,-15 0 0,24-2-714,-7 0-1674</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837"/>
    </inkml:context>
    <inkml:brush xml:id="br0">
      <inkml:brushProperty name="width" value="0.05" units="cm"/>
      <inkml:brushProperty name="height" value="0.05" units="cm"/>
      <inkml:brushProperty name="color" value="#FFC114"/>
    </inkml:brush>
  </inkml:definitions>
  <inkml:trace contextRef="#ctx0" brushRef="#br0">97 346 13414,'0'0'2999,"20"-21"-1735,65-67-204,-75 77-846,0 0 1,0-1 0,-1-1 0,0 1 0,-1-2 0,8-17 0,-14 25-69,1 0 1,-1-1-1,-1 1 1,1-1 0,-1 0-1,0 1 1,-1-1-1,0 0 1,0 0 0,0 1-1,-1-1 1,0 0-1,-2-7 1,2 12-97,0 0 1,-1 0-1,1 0 0,0 0 1,-1 0-1,0 1 1,1-1-1,-1 1 0,0-1 1,0 1-1,0 0 1,0-1-1,0 1 1,0 0-1,0 0 0,0 1 1,0-1-1,0 0 1,-1 1-1,1-1 0,0 1 1,0 0-1,-3-1 1,-59-2 315,59 3-339,0 0 38,0 0 1,-1 0-1,1 1 0,0-1 0,0 1 1,0 1-1,0-1 0,0 1 0,0 0 0,0 0 1,0 0-1,-5 4 0,4-1 28,-1 1 1,1-1-1,0 1 1,1 1-1,-1-1 1,-7 15-1,6-10 102,1 0-1,1 1 0,0 0 1,1 0-1,0 0 0,1 0 1,0 1-1,-2 24 0,3-6 440,2 1-1,4 45 1,-3-69-574,0-1 0,0 1-1,1 0 1,0-1 0,0 1 0,1-1 0,-1 1-1,2-1 1,-1 0 0,1 0 0,0-1-1,1 1 1,0-1 0,0 0 0,0 0 0,1 0-1,-1-1 1,1 0 0,1 0 0,-1 0 0,1-1-1,-1 0 1,1 0 0,1-1 0,-1 0 0,0 0-1,1-1 1,-1 0 0,1 0 0,0-1 0,0 1-1,0-2 1,8 1 0,-10-1-226,1 1 0,-1-1 0,1-1 0,-1 1 1,1-1-1,-1 0 0,0-1 0,1 1 0,-1-1 0,0-1 0,0 1 0,0-1 1,0 0-1,-1 0 0,1-1 0,-1 1 0,0-1 0,0 0 0,0-1 0,0 1 1,-1-1-1,6-7 0,36-56-4532,-19 19-1516,-7 6-1528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375"/>
    </inkml:context>
    <inkml:brush xml:id="br0">
      <inkml:brushProperty name="width" value="0.05" units="cm"/>
      <inkml:brushProperty name="height" value="0.05" units="cm"/>
      <inkml:brushProperty name="color" value="#FFC114"/>
    </inkml:brush>
  </inkml:definitions>
  <inkml:trace contextRef="#ctx0" brushRef="#br0">41 226 13206,'0'0'9639,"-4"10"-9129,1 0-475,3-9-10,-1 1 1,1 0-1,0-1 1,-1 1-1,1 0 0,-1-1 1,0 1-1,0-1 1,1 1-1,-1-1 0,0 1 1,0-1-1,0 0 1,-3 3-1,3-7-5,-1 0 0,0 0 0,1 0 0,0 0 0,-1 0 0,1 0 0,1-1 0,-1 1 0,0 0 0,1 0 0,-1-6 0,-3-22 63,2 0 1,1-45-1,1 48-88,0 25 3,0 1-1,0 0 1,0-1-1,0 1 1,1 0-1,-1 0 0,1 0 1,0-1-1,-1 1 1,1 0-1,0 0 0,0 0 1,0 0-1,1 0 1,-1 1-1,0-1 1,1 0-1,-1 0 0,1 1 1,0-1-1,-1 1 1,1-1-1,0 1 0,0 0 1,0 0-1,0 0 1,0 0-1,3-1 1,3 0-100,0 0 0,1 0 0,-1 1 1,1 0-1,0 0 0,8 1 0,-15 1 96,-1-1 0,1 1 0,-1-1 0,0 1 0,1 0 0,-1 0-1,0-1 1,0 1 0,1 0 0,-1 0 0,0 0 0,0 0 0,0 1-1,0-1 1,0 0 0,0 0 0,-1 1 0,1-1 0,0 0 0,-1 1-1,1-1 1,-1 1 0,1-1 0,-1 0 0,0 1 0,0-1 0,1 1 0,-1-1-1,0 3 1,3 52 298,-3-50-242,-2 39 194,0 35 898,2-73-970,1-1 0,0 1 1,0-1-1,0 0 0,1 1 0,0-1 0,0 0 1,0 0-1,5 7 0,-5-10-220,0 0 0,1-1 0,-1 0 0,1 1 0,0-1 0,0 0 0,0-1 0,0 1 0,0 0 0,0-1 0,0 1 0,0-1 0,1 0 0,-1 0 0,0-1 0,1 1 0,-1 0 0,1-1 0,-1 0 0,0 0 0,5-1 0,-5 1-283,0 0 0,0 0 0,1-1 0,-1 1 1,0-1-1,0 0 0,0 0 0,-1 0 0,1-1 0,0 1 1,0-1-1,-1 1 0,1-1 0,3-3 0,26-35-8259,-16 15 1394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591"/>
    </inkml:context>
    <inkml:brush xml:id="br0">
      <inkml:brushProperty name="width" value="0.05" units="cm"/>
      <inkml:brushProperty name="height" value="0.05" units="cm"/>
      <inkml:brushProperty name="color" value="#FFC114"/>
    </inkml:brush>
  </inkml:definitions>
  <inkml:trace contextRef="#ctx0" brushRef="#br0">0 1 13334,'0'0'9556,"25"131"-8323,-9-109-208,-4-6-417,3 0-432,0-11-96,3-5-80,-1 0-480,1 0-417,2-21-671,3-8-818,-3-5-2176,2-2-2369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776"/>
    </inkml:context>
    <inkml:brush xml:id="br0">
      <inkml:brushProperty name="width" value="0.05" units="cm"/>
      <inkml:brushProperty name="height" value="0.05" units="cm"/>
      <inkml:brushProperty name="color" value="#FFC114"/>
    </inkml:brush>
  </inkml:definitions>
  <inkml:trace contextRef="#ctx0" brushRef="#br0">38 0 1377,'0'0'24923,"-30"32"-26108,28-5-1968,-3 4-3762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6.462"/>
    </inkml:context>
    <inkml:brush xml:id="br0">
      <inkml:brushProperty name="width" value="0.05" units="cm"/>
      <inkml:brushProperty name="height" value="0.05" units="cm"/>
      <inkml:brushProperty name="color" value="#FFC114"/>
    </inkml:brush>
  </inkml:definitions>
  <inkml:trace contextRef="#ctx0" brushRef="#br0">2 352 10629,'0'0'8732,"0"-5"-7809,0-12 83,-1 2-770,0 1-1,2-1 1,-1 1 0,2-1-1,0 1 1,0 0 0,2-1-1,0 1 1,0 1-1,1-1 1,12-21 0,-8 20-174,1 1 0,0 1 0,1-1 0,1 2 0,19-18 0,-25 26 11,-1 0 1,0 0-1,1 0 0,0 0 1,-1 1-1,2 0 0,-1 1 0,0-1 1,0 1-1,1 0 0,-1 1 0,1-1 1,0 1-1,-1 1 0,1-1 1,0 1-1,7 1 0,-12-1-16,0 1 0,0 0 0,0 0 0,0 0-1,0 1 1,0-1 0,0 0 0,0 1 0,0-1 0,-1 1 0,1-1 0,-1 1-1,1 0 1,-1 0 0,0 0 0,0 0 0,0 0 0,0 0 0,2 3-1,15 48 734,-14-43-663,45 157 31,-48-164-330,0-1-1,0 1 1,0 0 0,1-1-1,-1 1 1,1-1 0,-1 0-1,1 1 1,0-1 0,0 0 0,0 0-1,3 3 1,-2-3-418,-1-1-1,0 1 1,1-1 0,-1 0 0,1 0-1,-1 0 1,1 0 0,0-1 0,-1 1-1,1-1 1,0 1 0,-1-1 0,1 0-1,0 0 1,0 0 0,-1-1 0,1 1-1,0-1 1,-1 1 0,1-1-1,3-1 1,13-10-4201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010"/>
    </inkml:context>
    <inkml:brush xml:id="br0">
      <inkml:brushProperty name="width" value="0.05" units="cm"/>
      <inkml:brushProperty name="height" value="0.05" units="cm"/>
      <inkml:brushProperty name="color" value="#FFC114"/>
    </inkml:brush>
  </inkml:definitions>
  <inkml:trace contextRef="#ctx0" brushRef="#br0">240 1 10757,'0'0'8713,"-4"23"-7195,0-3-1203,-2 3 250,2 1 0,1 0 0,0 0 1,2 0-1,2 34 0,-1-57-542,0 0 0,0 0 0,0 0 0,0-1 0,0 1 0,0 0 0,0 0 0,1 0 0,-1 0 0,0 0 0,1 0 0,-1-1 0,0 1 0,1 0 0,-1 0 0,1 0 0,-1-1 0,1 1 0,0 0 0,-1-1 0,1 1 0,0-1 0,-1 1 0,1-1 0,0 1 1,0-1-1,-1 1 0,1-1 0,0 1 0,0-1 0,0 0 0,0 0 0,0 1 0,0-1 0,-1 0 0,1 0 0,0 0 0,0 0 0,0 0 0,0 0 0,0 0 0,0 0 0,0-1 0,0 1 0,-1 0 0,1-1 0,0 1 0,0 0 0,0-1 0,0 1 0,-1-1 0,1 1 0,1-2 0,2 0-1,0-1 0,-1 1 0,1-1 0,0 0 0,-1-1 0,0 1 0,0-1 0,5-6 0,8-25-29,-13 26-33,1 0 0,0 1-1,0 0 1,10-14 0,-14 21 36,1 1 1,-1 0 0,0-1 0,0 1 0,1-1 0,-1 1-1,0 0 1,0-1 0,1 1 0,-1 0 0,1-1 0,-1 1 0,0 0-1,1 0 1,-1-1 0,1 1 0,-1 0 0,0 0 0,1 0 0,-1-1-1,1 1 1,-1 0 0,1 0 0,-1 0 0,1 0 0,-1 0 0,1 0-1,-1 0 1,1 0 0,-1 0 0,1 0 0,-1 0 0,1 0-1,-1 1 1,0-1 0,1 0 0,-1 0 0,1 0 0,-1 1 0,1-1-1,-1 0 1,0 0 0,1 1 0,-1-1 0,0 0 0,1 1 0,-1-1-1,0 1 1,1-1 0,-1 1 0,11 24 24,-10-21-4,18 64 105,-3 1 0,-3 0 1,-3 1-1,-3 1 0,-3 83 0,-4-147-76,-1 1-1,1-1 0,-2 1 0,1-1 0,-1 0 0,0 1 0,-1-1 0,0 0 0,0 0 0,0 0 0,-1-1 0,-5 8 0,1-3 120,-1-1-1,0 0 0,0-1 1,-1 1-1,-1-2 1,-16 12-1,8-8 51,0-1 0,-1-1 0,0-1 0,-1-1 0,0 0 0,0-2 0,-1 0 0,-24 3 0,-49-6-440,94-4 130,0 1 0,0 0 1,1-1-1,-1 1 0,0-1 0,1 1 0,-1-1 0,0 1 0,1-1 0,-1 1 0,1-1 0,-1 0 0,1 1 0,-1-1 0,1 0 0,0 0 0,-1 1 0,1-1 0,0 0 0,-1 0 0,1 1 0,0-1 0,0 0 0,0 0 0,0 0 0,0 1 0,0-1 1,0 0-1,0 0 0,0-1 0,1-33-2549,-1 28 1756,0 2 260,1 1 0,0 0 0,-1 0 0,1-1 0,1 1 0,-1 0 0,1 0 0,-1 0 0,1 1-1,0-1 1,1 0 0,-1 1 0,5-6 0,15-20-7061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596"/>
    </inkml:context>
    <inkml:brush xml:id="br0">
      <inkml:brushProperty name="width" value="0.05" units="cm"/>
      <inkml:brushProperty name="height" value="0.05" units="cm"/>
      <inkml:brushProperty name="color" value="#FFC114"/>
    </inkml:brush>
  </inkml:definitions>
  <inkml:trace contextRef="#ctx0" brushRef="#br0">48 1 17880,'0'0'8116,"-35"29"-8708,32-9-1185,-2 3-1201,3 4-2272,-1 5-3362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765"/>
    </inkml:context>
    <inkml:brush xml:id="br0">
      <inkml:brushProperty name="width" value="0.05" units="cm"/>
      <inkml:brushProperty name="height" value="0.05" units="cm"/>
      <inkml:brushProperty name="color" value="#FFC114"/>
    </inkml:brush>
  </inkml:definitions>
  <inkml:trace contextRef="#ctx0" brushRef="#br0">1 0 14086,'0'0'13206,"10"91"-13061,-10-80-145,0-2-449,0 0-1263,0 2-1970,0 5-3810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1.017"/>
    </inkml:context>
    <inkml:brush xml:id="br0">
      <inkml:brushProperty name="width" value="0.05" units="cm"/>
      <inkml:brushProperty name="height" value="0.05" units="cm"/>
      <inkml:brushProperty name="color" value="#FFC114"/>
    </inkml:brush>
  </inkml:definitions>
  <inkml:trace contextRef="#ctx0" brushRef="#br0">6 0 5587,'-5'3'24049,"5"-3"-23901,2 52 656,16 82-1,-10-81-115,4 86 0,-12-120-688,-1-10 0,0 1 0,1-1 0,1 0 0,0 1 0,0-1 0,0 0 0,1 0 0,4 9 0,-3-28-2434,18-25-10035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5.646"/>
    </inkml:context>
    <inkml:brush xml:id="br0">
      <inkml:brushProperty name="width" value="0.05" units="cm"/>
      <inkml:brushProperty name="height" value="0.05" units="cm"/>
      <inkml:brushProperty name="color" value="#F6630D"/>
    </inkml:brush>
  </inkml:definitions>
  <inkml:trace contextRef="#ctx0" brushRef="#br0">2 0 8564,'0'0'7155,"2"28"-5085,9 215 2815,-23 61 1764,11-346-6064,0 20-857,1 1 0,0-1 0,5-27 1,-4 43 195,0 1 0,0-1 1,1 1-1,0 0 0,0-1 1,0 1-1,0 0 0,1 0 1,0 0-1,0 1 0,0-1 1,0 1-1,1-1 0,0 1 1,0 0-1,0 1 1,0-1-1,10-5 0,-13 8 71,1 0-1,-1 0 0,1 0 0,0 0 1,-1 1-1,1-1 0,0 0 1,0 1-1,0-1 0,0 1 1,-1 0-1,1 0 0,0 0 1,0 0-1,0 0 0,0 0 1,0 0-1,0 0 0,-1 1 1,1-1-1,0 1 0,0-1 0,0 1 1,-1 0-1,1 0 0,0 0 1,-1 0-1,1 0 0,-1 0 1,1 0-1,-1 0 0,0 1 1,1-1-1,-1 1 0,0-1 1,0 1-1,0-1 0,0 1 1,0 0-1,0-1 0,0 4 1,5 9 92,-1 0 1,-1 0 0,-1 1-1,4 22 1,-1-1 163,-5-33-234,0 1 0,0-1-1,0 1 1,1-1 0,-1 0 0,1 0-1,-1 0 1,1 0 0,0 0 0,0 0-1,1 0 1,-1-1 0,1 1 0,-1-1 0,1 1-1,0-1 1,-1 0 0,1 0 0,1 0-1,3 1 1,-1-1-25,0 0 0,1-1 0,0 0 0,-1 0 0,1-1 0,0 0 0,-1 0 0,1 0 0,12-3 0,-13 1-13,1 0 0,-1 0-1,0 0 1,0-1 0,0 0-1,0 0 1,0-1 0,-1 0-1,1 0 1,-1 0 0,0 0-1,6-8 1,-3 3-132,0 0 1,0-1-1,-1 0 1,0 0-1,9-21 1,-11 16-109,-1 0 1,0 0 0,-1 0 0,-1-1 0,0 1-1,-1-1 1,-1-24 0,0 32 63,-1 7 191,1 0-1,0 0 1,-1 0-1,1-1 0,-1 1 1,1 0-1,-1 0 1,1 0-1,-1 0 1,0 0-1,0 0 0,1 0 1,-1 0-1,0 0 1,0 1-1,0-1 0,0 0 1,0 0-1,0 1 1,0-1-1,0 1 1,0-1-1,-1 1 0,1-1 1,0 1-1,0 0 1,0 0-1,-1-1 1,1 1-1,0 0 0,0 0 1,-3 0-1,1 0 18,0 0 0,0 0-1,0 0 1,0 0 0,0 1 0,0-1-1,0 1 1,0 0 0,0 0 0,0 0-1,0 0 1,0 0 0,-4 4 0,2-1 23,-1 2 0,2-1 0,-1 0 1,1 1-1,0 0 0,0 0 1,0 0-1,1 1 0,0-1 0,0 1 1,1-1-1,0 1 0,-2 14 1,0 4 205,2 1 1,0 38-1,3-46-129,-2-15-83,2 0-1,-1 0 1,0 1-1,1-1 1,-1 0-1,1 0 1,0 0-1,0 0 1,0 0-1,0-1 0,1 1 1,-1 0-1,1 0 1,0-1-1,0 1 1,0-1-1,0 1 1,4 2-1,-2-2-42,0 0-1,1 0 0,-1 0 1,1-1-1,-1 0 0,1 0 1,0 0-1,0-1 0,0 0 1,9 2-1,-5-2-478,1 0 1,0-1-1,-1 0 1,1-1-1,0 0 0,-1 0 1,1-1-1,0 0 1,-1-1-1,0 0 1,16-7-1,-14 3-1398,-1 0 1,1 0-1,12-13 1,0-4-3135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2.202"/>
    </inkml:context>
    <inkml:brush xml:id="br0">
      <inkml:brushProperty name="width" value="0.05" units="cm"/>
      <inkml:brushProperty name="height" value="0.05" units="cm"/>
      <inkml:brushProperty name="color" value="#FFC114"/>
    </inkml:brush>
  </inkml:definitions>
  <inkml:trace contextRef="#ctx0" brushRef="#br0">33 226 2625,'0'0'11192,"-4"-2"-9983,3 1-947,-1 1 1,0-1-1,1 0 1,-1 0-1,1 0 1,-1 0-1,1 0 1,-1-1-1,1 1 1,0 0-1,0-1 1,0 1-1,-1-1 1,1 1 0,1-1-1,-1 1 1,0-1-1,-1-2 1,-2-41 3166,4 38-3170,0-1 1,1 0 0,0 0 0,0 1 0,1-1-1,0 0 1,0 1 0,1 0 0,0 0-1,0-1 1,5-6 0,-5 10-160,0 0-1,0 0 1,1 0-1,-1 0 1,1 1 0,0 0-1,0-1 1,0 1 0,0 1-1,1-1 1,-1 0 0,1 1-1,-1 0 1,1 0-1,0 1 1,0-1 0,0 1-1,6-1 1,-7 1-25,0 1 0,1-1 0,-1 1 1,0 0-1,0 0 0,1 0 0,-1 0 0,0 1 0,0 0 1,1-1-1,-1 2 0,0-1 0,0 0 0,0 1 0,-1 0 0,8 4 1,-8-3-15,0 0 1,0 1 0,0-1 0,-1 1 0,1 0 0,-1 0 0,0-1-1,0 2 1,0-1 0,-1 0 0,1 0 0,-1 0 0,0 1 0,0-1-1,0 1 1,-1 4 0,3 8 39,-2 0-1,0 0 1,-1 1-1,0-1 1,-2 0-1,0 0 1,0 0 0,-2 0-1,0-1 1,-1 1-1,-1-1 1,-14 28-1,-102 142 225,85-136-244,37-50-80,0 1 1,-1-1-1,1 0 1,0 1-1,0-1 1,-1 0-1,1 1 1,0-1-1,0 1 1,-1-1-1,1 0 1,0 1-1,0-1 1,0 1-1,0-1 1,-1 0-1,1 1 1,0-1-1,0 1 1,0-1-1,0 1 1,0-1-1,0 1 1,0-1-1,0 0 1,1 1-1,-1-1 1,0 1-1,0-1 1,0 1-1,0-1 1,1 1-1,14 1 82,26-11 52,-37 7-130,93-24-5,138-19 0,-222 41-2594,2 0-4568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3.387"/>
    </inkml:context>
    <inkml:brush xml:id="br0">
      <inkml:brushProperty name="width" value="0.05" units="cm"/>
      <inkml:brushProperty name="height" value="0.05" units="cm"/>
      <inkml:brushProperty name="color" value="#FFC114"/>
    </inkml:brush>
  </inkml:definitions>
  <inkml:trace contextRef="#ctx0" brushRef="#br0">111 50 5523,'0'0'7230,"-4"1"-5830,3-1-1113,0 1-1,1-1 1,-1 1 0,0-1-1,0 0 1,0 0 0,1 1-1,-1-1 1,0 0 0,0 0-1,0 0 1,0 0-1,1 0 1,-1 0 0,0 0-1,0 0 1,0-1 0,0 1-1,1 0 1,-1 0 0,0-1-1,0 1 1,1 0 0,-2-1-1,19-11 2240,39-12-1090,-42 20-1073,0 1 0,0 0 0,0 1 1,1 1-1,-1 0 0,1 1 0,19 2 0,-34 1-331,1 1 0,-1-1 0,1 0 0,-1 0 0,0 1 0,0-1 0,-1 0 0,1 0 0,-1 1 0,0 2 0,-2 0-5,0 0-1,0-1 0,0 1 0,-1-1 0,0 1 0,0-1 1,0 0-1,0-1 0,-8 7 0,-53 39-60,34-28 9,18-10-18,9-8 32,0-1 0,0 1 0,0-1 0,0 0-1,0 0 1,0 0 0,-1 0 0,0-1 0,-5 2-1,10-4-6,8 0-249,-7 0 267,38 0 21,53 7 1,-82-6-15,0 1 0,-1 0 0,1 0 0,0 1 0,-1 0 0,1 1 1,-1 0-1,0 0 0,0 1 0,-1 1 0,9 6 0,-14-10 36,-1 0 0,1 1 0,-1-1 0,0 1-1,0 0 1,0 0 0,-1 0 0,1 0 0,0 0 0,-1 0 0,0 1 0,0-1 0,0 0-1,0 1 1,-1-1 0,1 0 0,-1 1 0,0-1 0,0 1 0,0-1 0,0 1 0,0-1-1,-1 1 1,-1 4 0,0-2 51,0 0-1,-1 0 1,1 0 0,-1-1-1,-1 1 1,1-1-1,-1 0 1,1 0 0,-1 0-1,-1-1 1,1 0-1,-9 7 1,0-1 75,-1-2 0,0 1 0,-1-2 0,0 0 0,0-1-1,0 0 1,-1-1 0,-20 4 0,-1-3-1460,0-2 0,-58-1 0,95 12-11835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4.473"/>
    </inkml:context>
    <inkml:brush xml:id="br0">
      <inkml:brushProperty name="width" value="0.05" units="cm"/>
      <inkml:brushProperty name="height" value="0.05" units="cm"/>
      <inkml:brushProperty name="color" value="#FFC114"/>
    </inkml:brush>
  </inkml:definitions>
  <inkml:trace contextRef="#ctx0" brushRef="#br0">32 0 7475,'0'0'8450,"-9"13"-5174,4 4-2306,0-1 1,1 1-1,1 0 1,0 1 0,1-1-1,1 0 1,3 35-1,-2-19-248,0-29-647,0 0 0,0 0-1,1 0 1,-1-1 0,1 1-1,0 0 1,0 0 0,0 0-1,0-1 1,1 1 0,-1-1-1,1 1 1,0-1 0,0 1-1,0-1 1,1 0 0,-1 0-1,1 0 1,0-1 0,-1 1-1,1 0 1,1-1 0,-1 0-1,0 0 1,7 4 0,0-2 83,1-1-1,0 0 1,0 0 0,0-1 0,0-1 0,0 1 0,21-2-1,-29 0-148,0 0 0,-1-1-1,1 0 1,0 1-1,0-1 1,-1 0 0,1 0-1,0 0 1,-1-1-1,1 1 1,-1 0-1,1-1 1,-1 0 0,0 0-1,0 0 1,0 0-1,0 0 1,0 0-1,0 0 1,2-3 0,4-8-5,0-1 1,10-25 0,12-17-157,-29 56 148,-1-1 0,1 1 0,0-1 1,-1 1-1,1 0 0,0-1 0,-1 1 0,1 0 0,0-1 0,-1 1 0,1 0 0,0 0 1,-1 0-1,1-1 0,0 1 0,0 0 0,-1 0 0,1 0 0,0 0 0,0 0 0,-1 0 1,1 1-1,0-1 0,0 0 0,-1 0 0,1 1 0,0-1 0,-1 0 0,1 1 0,0-1 1,-1 0-1,1 1 0,-1-1 0,1 1 0,0-1 0,-1 1 0,1-1 0,-1 1 0,1-1 1,-1 1-1,0 0 0,1-1 0,-1 1 0,1 1 0,18 30 67,-10-4 140,0 1-1,-2-1 1,-1 1-1,-1 1 1,-1-1-1,-1 34 0,10 63 326,-12-115-524,-2-9-18,1-1 1,0 0-1,0 0 1,0 0-1,0 0 1,0 1-1,0-1 1,0 0-1,0 0 1,0 0-1,1 0 1,-1 1-1,0-1 1,1 0-1,-1 0 1,1 0-1,-1 0 1,1 0-1,0 0 1,-1 0-1,1 0 1,0 0-1,0 0 1,0-1-1,-1 1 1,1 0-1,0 0 1,0-1-1,0 1 1,0 0-1,0-1 1,0 1-1,1-1 0,-1 0 1,0 1-1,0-1 1,2 1-1,-2-35-7456,-1 16 1553,0 4-371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6"/>
    </inkml:context>
    <inkml:brush xml:id="br0">
      <inkml:brushProperty name="width" value="0.05" units="cm"/>
      <inkml:brushProperty name="height" value="0.05" units="cm"/>
      <inkml:brushProperty name="color" value="#5B2D90"/>
    </inkml:brush>
  </inkml:definitions>
  <inkml:trace contextRef="#ctx0" brushRef="#br0">1 1 6307,'0'0'13489,"0"31"-8652,1-20-4442,0 0 0,1 0 1,1 0-1,0-1 1,0 1-1,1-1 0,1 0 1,0 0-1,0-1 1,0 1-1,1-1 0,13 14 1,7 8-187,1-1 0,33 27 1,-25-32-128,-29-21-226,-1-1 1,0 1 0,1 0 0,-2 0 0,1 0-1,0 1 1,-1-1 0,0 1 0,5 7 0,-3-4-2097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7"/>
    </inkml:context>
    <inkml:brush xml:id="br0">
      <inkml:brushProperty name="width" value="0.05" units="cm"/>
      <inkml:brushProperty name="height" value="0.05" units="cm"/>
      <inkml:brushProperty name="color" value="#5B2D90"/>
    </inkml:brush>
  </inkml:definitions>
  <inkml:trace contextRef="#ctx0" brushRef="#br0">0 459 6979,'0'0'11328,"0"-9"-9941,1 0-1053,0 0 0,1 0 0,0 0 0,0 1 0,1-1 0,0 1 0,0 0 0,1-1 0,0 1 0,1 1 0,9-13 0,34-48 266,-3-2 0,44-93 0,-83 133-2538,-6 25-1978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8"/>
    </inkml:context>
    <inkml:brush xml:id="br0">
      <inkml:brushProperty name="width" value="0.05" units="cm"/>
      <inkml:brushProperty name="height" value="0.05" units="cm"/>
      <inkml:brushProperty name="color" value="#5B2D90"/>
    </inkml:brush>
  </inkml:definitions>
  <inkml:trace contextRef="#ctx0" brushRef="#br0">1 0 8900,'0'0'11219,"0"26"-8880,0-4-1831,6 187 3141,-4-189-3357,13 93 830,-12-101-1143,0 1 0,0-1 0,2 0 0,-1 0 0,1-1 0,11 19 0,-11-25-2904,-19-34-15597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9"/>
    </inkml:context>
    <inkml:brush xml:id="br0">
      <inkml:brushProperty name="width" value="0.05" units="cm"/>
      <inkml:brushProperty name="height" value="0.05" units="cm"/>
      <inkml:brushProperty name="color" value="#5B2D90"/>
    </inkml:brush>
  </inkml:definitions>
  <inkml:trace contextRef="#ctx0" brushRef="#br0">14 131 6051,'0'0'14076,"-4"-5"-12164,3 4-1839,1 1 0,-1-1 0,0 0 1,1 1-1,-1-1 0,0 0 0,1 1 0,-1-1 0,1 0 0,-1 0 0,1 0 0,-1 0 0,1 1 0,0-1 0,-1 0 0,1 0 0,0 0 0,0 0 0,0 0 0,0 0 0,0 0 0,0 0 0,0 0 0,0 0 0,0 0 0,0 1 0,0-1 0,0 0 0,1 0 0,-1 0 0,0 0 0,1 0 0,-1 0 0,1 0 0,-1 1 0,1-1 0,0-1 0,5-1 271,-1 0-1,1 1 0,0-1 1,0 1-1,0 1 0,9-3 1,120-34 1904,-46 9-4315,-67 23-1129,-3 5-2599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0.257"/>
    </inkml:context>
    <inkml:brush xml:id="br0">
      <inkml:brushProperty name="width" value="0.05" units="cm"/>
      <inkml:brushProperty name="height" value="0.05" units="cm"/>
      <inkml:brushProperty name="color" value="#FFC114"/>
    </inkml:brush>
  </inkml:definitions>
  <inkml:trace contextRef="#ctx0" brushRef="#br0">317 12 4226,'0'0'17784,"0"0"-17605,0-1 1,1 1-1,-1 0 0,0 0 1,0 0-1,0-1 0,1 1 1,-1 0-1,0 0 0,0-1 1,0 1-1,0 0 0,0-1 1,1 1-1,-1 0 0,0 0 1,0-1-1,0 1 0,0 0 1,0-1-1,0 1 0,0 0 1,0-1-1,0 1 0,0 0 1,0-1-1,0 1 0,0 0 1,-1 0-1,1-1 0,0 1 1,0 0-1,0-1 0,0 1 1,0 0-1,-1 0 0,1-1 1,0 1-1,0 0 0,-1-1 1,-12 1-84,0 1 0,0 0 0,0 1 0,0 0 0,0 0 0,0 2 0,1 0 0,-1 0 0,1 1 0,0 0 0,0 1 0,1 1 0,0 0 0,0 0 0,0 1 0,1 1 1,0 0-1,-15 17 0,17-16-119,0-1 0,1 1 0,0 1 0,0-1 0,1 1 0,0 0 0,1 1 0,1-1 0,0 1 0,0 0 1,1 0-1,0 1 0,1-1 0,1 0 0,0 1 0,2 22 0,-1-32 19,1-1 1,-1 0-1,1 1 1,0-1-1,0 0 0,0 1 1,1-1-1,-1 0 0,0 0 1,1 0-1,0 0 0,-1 0 1,1 0-1,0-1 0,0 1 1,0 0-1,0-1 1,0 0-1,0 1 0,0-1 1,1 0-1,-1 0 0,5 1 1,4 3-4,0-2 0,1 1 0,20 2 0,11-1-2,46-3-1,-59-2 11,1 1 0,0 1 1,0 2-1,35 8 0,-54-9-2,0 1-1,0 0 1,0 1-1,0 0 1,-1 1 0,0 0-1,0 1 1,-1 0-1,13 12 1,-18-14 11,0 0 1,-1 0-1,0 1 0,0-1 0,0 1 1,-1 0-1,0 0 0,0 0 1,0 1-1,-1-1 0,0 1 0,0 0 1,-1-1-1,0 1 0,0 0 1,-1 0-1,1 0 0,-3 12 0,1-14 16,0 0 0,-1 0 0,0-1 0,0 1 0,-1-1 0,1 0 0,-1 1 0,0-1 0,0-1 0,0 1 0,0 0 0,-1-1 0,0 1 0,1-1 0,-1 0 0,-6 3 0,-5 4 80,-1 0 1,0-1-1,-19 8 1,9-9-158,-1-1 0,1-1 0,-2-1 0,1-2 1,0-1-1,-1 0 0,-37-5 0,13 3-2149,52-2 1347,-1 1 0,1 0 0,-1-1 0,1 1 0,0 0 0,-1-1 0,1 1 0,0-1 1,0 1-1,0 0 0,0-1 0,0 1 0,1-1 0,-1 1 0,0 0 0,1-3 0,8-9-6412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1.574"/>
    </inkml:context>
    <inkml:brush xml:id="br0">
      <inkml:brushProperty name="width" value="0.05" units="cm"/>
      <inkml:brushProperty name="height" value="0.05" units="cm"/>
      <inkml:brushProperty name="color" value="#FFC114"/>
    </inkml:brush>
  </inkml:definitions>
  <inkml:trace contextRef="#ctx0" brushRef="#br0">31 52 5475,'0'0'10850,"-5"0"-8849,-6 1-2351,-4 3 10627,34-5-8794,-5 0-1257,-1-2 0,0 0 1,0 0-1,-1-1 0,21-9 0,-22 8-199,1 0 0,0 1 0,0 0 1,0 1-1,1 0 0,-1 1 0,13-1 0,-18 3-497,8 0-1129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2.559"/>
    </inkml:context>
    <inkml:brush xml:id="br0">
      <inkml:brushProperty name="width" value="0.05" units="cm"/>
      <inkml:brushProperty name="height" value="0.05" units="cm"/>
      <inkml:brushProperty name="color" value="#FFC114"/>
    </inkml:brush>
  </inkml:definitions>
  <inkml:trace contextRef="#ctx0" brushRef="#br0">45 265 11557,'0'0'7113,"0"21"-4851,0 377 7108,-2-405-9349,1-1-1,-1 1 1,0 0-1,0 0 1,-5-9 0,-5-15-4,7 3 41,0 0-1,2 0 1,0-1-1,3 1 1,0-1 0,5-33-1,2 32 11,1 1 0,2 0-1,1 0 1,1 1 0,1 0-1,1 1 1,28-39 0,-37 59-41,0-1 0,0 1 1,0 0-1,1 0 1,0 1-1,1 0 0,-1 0 1,1 0-1,0 1 0,1 0 1,-1 0-1,1 1 1,0 0-1,0 0 0,1 1 1,-1 0-1,0 1 0,1-1 1,0 2-1,0-1 0,-1 1 1,1 1-1,0-1 1,0 1-1,0 1 0,17 3 1,-22-3-21,0 0 0,1 1 0,-1 0 0,0-1 0,0 1 0,0 1 1,0-1-1,-1 1 0,1-1 0,-1 1 0,1 0 0,-1 0 0,0 1 0,0-1 0,-1 1 1,1-1-1,-1 1 0,1 0 0,-1 0 0,0 0 0,-1 0 0,1 0 0,-1 1 0,0-1 1,0 0-1,1 8 0,0-3 10,-1 0 0,0 0 1,-1 0-1,0 0 0,0-1 0,-1 1 0,0 0 1,-1 0-1,0 0 0,0-1 0,-1 1 1,-6 14-1,-2-5 18,-1 0 0,-1-1 0,-25 27 1,30-35-28,0-2 0,0 1 0,-1-1 0,0 0 0,0-1 0,0 0 0,-1-1 0,-20 9 0,23-12-98,0 0-1,0-1 0,0 0 0,0 0 1,0-1-1,-14-1 0,37 7 118,-1 1-1,-1 1 1,1 0-1,-1 0 1,-1 1-1,1 1 1,-2 1-1,1 0 0,18 21 1,6 13 160,43 70 0,-66-95-180,-14-19-122,0 0 0,0-1-1,0 1 1,0 0 0,0 0 0,0-1-1,0 1 1,0 0 0,0 0 0,0 0 0,0-1-1,0 1 1,0 0 0,-1 0 0,1-1 0,0 1-1,-1 0 1,1-1 0,-1 1 0,1 0-1,0-1 1,-1 1 0,1 0 0,-1-1 0,0 1-1,1-1 1,-1 1 0,1-1 0,-1 0-1,0 1 1,1-1 0,-1 1 0,0-1 0,0 0-1,1 0 1,-3 1 0,-2 2-1926,-13 16-4893,-4 9-4976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009"/>
    </inkml:context>
    <inkml:brush xml:id="br0">
      <inkml:brushProperty name="width" value="0.05" units="cm"/>
      <inkml:brushProperty name="height" value="0.05" units="cm"/>
      <inkml:brushProperty name="color" value="#F6630D"/>
    </inkml:brush>
  </inkml:definitions>
  <inkml:trace contextRef="#ctx0" brushRef="#br0">33 0 3714,'0'0'11794,"-5"25"-9766,3-18-1850,-6 32 948,1 1 0,-3 74 0,9-107-829,1 0 0,1 0 0,-1 0 0,1-1 0,0 1 0,0 0 0,5 11 0,-5-16-257,0 0 0,1 0 1,-1 0-1,1 0 1,-1 0-1,1-1 0,0 1 1,-1 0-1,1-1 1,0 1-1,0-1 0,0 0 1,1 0-1,-1 1 1,0-1-1,0-1 1,1 1-1,-1 0 0,0-1 1,1 1-1,-1-1 1,1 1-1,-1-1 0,4 0 1,-2 0-24,1 0 0,-1 0 0,0 0 1,0 0-1,0-1 0,0 1 0,0-1 0,0 0 0,0 0 1,-1-1-1,1 1 0,0-1 0,-1 0 0,1 0 0,-1 0 1,6-4-1,-4 0-9,1 0 0,-1 0 0,-1 0 1,1-1-1,-1 1 0,-1-1 0,7-14 0,-5 4-10,0 1 0,-1 0-1,0-1 1,-2 0 0,0 1-1,-1-1 1,-1-26 0,0 40-2,-1 0 0,1 0 0,-1 1 0,0-1 0,0 0 0,0 0 1,0 0-1,0 1 0,0-1 0,-1 1 0,0-1 0,1 1 0,-1 0 0,0-1 1,0 1-1,0 0 0,0 0 0,-1 0 0,1 1 0,0-1 0,-1 0 0,1 1 1,-1 0-1,0-1 0,1 1 0,-1 0 0,0 0 0,0 1 0,0-1 0,0 1 1,1-1-1,-5 1 0,2-1-285,1 0 0,-1 1 1,0 0-1,0 0 0,1 0 1,-1 1-1,0-1 0,1 1 1,-1 0-1,0 1 0,1-1 1,-1 1-1,1 0 0,0 0 1,-1 0-1,1 0 0,0 1 1,0 0-1,-6 5 0,-9 21-4918,3 4-3267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4.207"/>
    </inkml:context>
    <inkml:brush xml:id="br0">
      <inkml:brushProperty name="width" value="0.05" units="cm"/>
      <inkml:brushProperty name="height" value="0.05" units="cm"/>
      <inkml:brushProperty name="color" value="#FFC114"/>
    </inkml:brush>
  </inkml:definitions>
  <inkml:trace contextRef="#ctx0" brushRef="#br0">232 35 4098,'0'0'7254,"3"-4"-5800,0 1-604,9-11-485,-7 1 8155,-34 13-6092,20 1-2308,0 0 0,1 1 1,-1 0-1,1 0 0,-1 1 0,1 0 0,0 1 1,0 0-1,0 0 0,0 1 0,1 0 1,0 0-1,0 1 0,0-1 0,-10 13 1,6-6-64,1-1 1,0 2 0,1-1 0,1 1 0,0 1-1,0-1 1,2 1 0,-9 23 0,15-37-58,-1 1 0,1 0 0,-1 0 1,1 0-1,0 0 0,-1 1 1,1-1-1,0 0 0,0 0 1,-1 0-1,1 0 0,0 0 0,0 0 1,0 0-1,1 0 0,-1 0 1,0 1-1,0-1 0,0 0 1,1 0-1,-1 0 0,1 0 0,-1 0 1,1 0-1,-1 0 0,1 0 1,0-1-1,-1 1 0,1 0 1,0 0-1,-1 0 0,1-1 0,0 1 1,2 1-1,1-1 5,0 0 0,0 0 0,0-1 0,0 0 0,0 1 0,0-1 0,8-1 0,7 0 51,294-6 582,-309 7-633,0 0 0,0 0-1,0 1 1,0 0 0,0-1 0,0 1 0,0 1 0,0-1 0,-1 0-1,1 1 1,0 0 0,-1 0 0,1 0 0,-1 0 0,0 1 0,0-1-1,0 1 1,0 0 0,0 0 0,0 0 0,-1 0 0,1 0 0,-1 1-1,0-1 1,0 1 0,0-1 0,-1 1 0,1 0 0,-1 0 0,2 7-1,0 5 197,0 1-1,-2-1 0,0 1 1,0-1-1,-2 1 0,-2 22 1,2-34-145,-1-1 1,1 1 0,-1 0 0,0-1 0,0 0 0,0 1 0,0-1-1,-1 0 1,0 0 0,0 0 0,0 0 0,0-1 0,-1 1 0,1-1-1,-1 0 1,0 0 0,0 0 0,0-1 0,0 1 0,0-1 0,-8 3-1,0 0 7,-1 0 0,1-1 0,-1 0 0,0-1 0,0-1 0,-25 2 0,-89-4-52,69 0-3474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4.545"/>
    </inkml:context>
    <inkml:brush xml:id="br0">
      <inkml:brushProperty name="width" value="0.05" units="cm"/>
      <inkml:brushProperty name="height" value="0.05" units="cm"/>
      <inkml:brushProperty name="color" value="#FFC114"/>
    </inkml:brush>
  </inkml:definitions>
  <inkml:trace contextRef="#ctx0" brushRef="#br0">1 39 12182,'0'0'10146,"19"0"-9069,19 0-581,1-1 0,-1-2-1,65-15 1,-91 14-1275,1 1 0,-1 0 0,0 0 0,1 2 0,0-1-1,-1 2 1,24 1 0,-25 4-2969,-1 5-1174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5.408"/>
    </inkml:context>
    <inkml:brush xml:id="br0">
      <inkml:brushProperty name="width" value="0.05" units="cm"/>
      <inkml:brushProperty name="height" value="0.05" units="cm"/>
      <inkml:brushProperty name="color" value="#FFC114"/>
    </inkml:brush>
  </inkml:definitions>
  <inkml:trace contextRef="#ctx0" brushRef="#br0">3 24 10613,'0'0'9263,"-1"20"-7697,-1 159 1889,14-5-588,-6-107-2437,-2-45-1417,-1-35-3777,0-35-2397,-3-106-4655,0 154 12123,1-1 0,-1 1 1,0-1-1,1 0 0,-1 1 1,1-1-1,-1 1 0,0 0 1,1-1-1,0 1 0,-1-1 1,1 1-1,-1 0 0,1-1 1,-1 1-1,1 0 0,0 0 1,-1-1-1,1 1 0,0 0 1,-1 0-1,1 0 0,0 0 1,-1 0-1,1 0 0,0 0 1,0 0-1,30 0 2400,-15 0-1344,-10-2-1290,1 1 1,0-1 0,0 0-1,-1 0 1,1-1-1,-1 0 1,0 0 0,0 0-1,0-1 1,0 0-1,0 0 1,-1-1 0,0 1-1,0-1 1,0 0-1,-1-1 1,1 1 0,-1-1-1,5-9 1,3-9-427,-1 0 0,0-1 0,11-44 0,-13 39 351,-9 30 24,0 0-1,0-1 0,0 1 0,0 0 1,0-1-1,0 1 0,0 0 0,0 0 1,0-1-1,0 1 0,1 0 0,-1 0 0,0-1 1,0 1-1,0 0 0,0 0 0,0-1 1,1 1-1,-1 0 0,0 0 0,0 0 1,1-1-1,-1 1 0,0 0 0,0 0 1,1 0-1,-1 0 0,0 0 0,0-1 1,1 1-1,-1 0 0,0 0 0,0 0 0,1 0 1,-1 0-1,0 0 0,1 0 0,-1 0 1,9 10 1177,3 15 602,-4 5-134,-2 1 0,-1 0 0,2 63 0,-7 34-269,-1-48-2971,-10-68-6339,-1 2-917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6.609"/>
    </inkml:context>
    <inkml:brush xml:id="br0">
      <inkml:brushProperty name="width" value="0.05" units="cm"/>
      <inkml:brushProperty name="height" value="0.05" units="cm"/>
      <inkml:brushProperty name="color" value="#FFC114"/>
    </inkml:brush>
  </inkml:definitions>
  <inkml:trace contextRef="#ctx0" brushRef="#br0">235 62 6499,'0'0'8449,"4"-7"-7019,13-21-139,-17 27-1054,0 0-1,1 1 0,-1-1 0,1 0 1,-1 1-1,0-1 0,0 0 0,1 1 1,-1-1-1,0 0 0,0 1 1,0-1-1,0 0 0,0 0 0,0 1 1,0-1-1,0 0 0,0 1 0,0-1 1,0 0-1,0 0 0,0 1 0,-1-1 1,1 0-1,-15-7 1962,-28 8-1963,35 0 448,1 1-632,-1 0 0,1 0-1,-1 1 1,1 0 0,0 1 0,0-1-1,0 1 1,0 0 0,0 1-1,1 0 1,0 0 0,-1 0 0,1 1-1,1 0 1,-1 0 0,1 0-1,0 1 1,0 0 0,0 0 0,-5 9-1,3-4 39,0 1 0,1 0-1,0 0 1,1 0 0,0 1 0,1-1-1,1 1 1,0 0 0,0 0-1,-1 26 1,4-36-75,0 11 104,0 1 0,1-1-1,0 1 1,5 21 0,-4-31-87,0 1 0,1-1 0,-1 0-1,1 0 1,0 0 0,0 0 0,1 0-1,-1-1 1,1 1 0,0-1 0,0 0-1,0 0 1,1-1 0,7 6 0,1-1 26,0-1 0,0 0 0,0-1 0,1-1 0,0 0 0,0-1 0,0 0 0,22 2 0,9-1-221,64-3 0,-79-2-147,-25 0 15,-1-1 0,1 0 0,0 0 0,-1 0 1,1 0-1,-1-1 0,1 0 0,-1 0 0,0 0 0,0 0 0,0-1 0,0 1 0,0-1 0,0 0 0,-1 0 0,5-5 0,-1 1-1570,-1-1 0,0 0 0,0 0 0,-1 0 0,0-1 0,7-17 0,-4 4-2638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6.962"/>
    </inkml:context>
    <inkml:brush xml:id="br0">
      <inkml:brushProperty name="width" value="0.05" units="cm"/>
      <inkml:brushProperty name="height" value="0.05" units="cm"/>
      <inkml:brushProperty name="color" value="#FFC114"/>
    </inkml:brush>
  </inkml:definitions>
  <inkml:trace contextRef="#ctx0" brushRef="#br0">4 1 8852,'0'0'10504,"-1"7"-9010,-1 23-480,2-1 1,1 0 0,1 0 0,2 0-1,9 40 1,0 4 388,-11-60-1210,-2-6-134,1 1 0,0-1 0,0 0 0,1 1-1,0-1 1,0 0 0,1 0 0,0 0 0,0-1 0,7 12-1,-10-18-119,0 0-1,0 0 0,1 0 0,-1 0 0,0 0 1,0 1-1,0-1 0,0 0 0,1 0 1,-1 0-1,0 0 0,0 0 0,0 0 0,1 0 1,-1 0-1,0 0 0,0 0 0,0 0 1,1 0-1,-1 0 0,0 0 0,0 0 0,0 0 1,1 0-1,-1 0 0,0 0 0,0-1 1,0 1-1,0 0 0,1 0 0,-1 0 0,0 0 1,0 0-1,0 0 0,0-1 0,0 1 1,1 0-1,-1 0 0,0 0 0,0 0 0,0-1 1,0 1-1,0 0 0,0 0 0,0 0 1,0 0-1,0-1 0,0 1 0,0 0 0,0 0 1,0 0-1,0-1 0,0 1 0,0 0 1,0 0-1,0 0 0,0-1 0,0 1 1,0 0-1,0 0 0,1-16-1035,-1 15 859,-1-114-14500,-3 85 8728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7.410"/>
    </inkml:context>
    <inkml:brush xml:id="br0">
      <inkml:brushProperty name="width" value="0.05" units="cm"/>
      <inkml:brushProperty name="height" value="0.05" units="cm"/>
      <inkml:brushProperty name="color" value="#FFC114"/>
    </inkml:brush>
  </inkml:definitions>
  <inkml:trace contextRef="#ctx0" brushRef="#br0">0 199 8004,'0'0'12683,"17"1"-11171,14 0-1099,-1 2 432,1-2 0,45-5 0,-68 4-866,-1-1 0,0 0 1,0-1-1,0 1 0,-1-1 0,1-1 0,0 1 0,-1-1 0,1 0 0,-1-1 1,0 1-1,0-1 0,0 0 0,-1-1 0,1 0 0,-1 0 0,7-7 0,-10 5-979,0-1 0,-1 1 0,1 0 0,-1-1 0,0 1-1,-1 0 1,0-1 0,0 1 0,-1-1 0,-1-7 0,1 5-1229,0 7 1626,0 1-1,1-1 1,-2 0-1,1 1 1,0-1-1,0 1 0,-1-1 1,1 1-1,-1 0 1,-3-3-1,-4-3 1802,1 5 4409,7 13-1487,1 16-3120,0-23-499,2 43 3155,12 67 0,-6-67-2277,1 71 1,-9-115-2044,0 0-1,0 1 1,0-1-1,0 0 1,0 0-1,0 1 1,1-1-1,-1 0 1,1 0-1,0 0 1,0 0-1,-1 0 1,1 0-1,3 4 1,7 3-5563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7.811"/>
    </inkml:context>
    <inkml:brush xml:id="br0">
      <inkml:brushProperty name="width" value="0.05" units="cm"/>
      <inkml:brushProperty name="height" value="0.05" units="cm"/>
      <inkml:brushProperty name="color" value="#FFC114"/>
    </inkml:brush>
  </inkml:definitions>
  <inkml:trace contextRef="#ctx0" brushRef="#br0">159 0 8932,'0'0'11699,"4"16"-10982,16 50-298,-17-59-421,0-1 0,0 1 0,1-1 0,0 1 0,0-1 0,0 0 0,1-1 0,0 1 0,0-1 0,1 0 0,-1 0 0,8 5 1,-9-8 88,-1 0 0,1 1 0,-1-1 0,0 1 0,0 0 0,0 0 1,0 0-1,0 0 0,-1 1 0,1-1 0,-1 1 0,0 0 0,0 0 1,0-1-1,-1 1 0,1 0 0,-1 1 0,0-1 0,0 0 1,0 0-1,0 6 0,-1-5 173,0 4 260,0 0 0,0 0 0,-1-1 0,-3 16 0,2-20-378,0 1 1,0-1 0,0-1 0,0 1-1,0 0 1,-1 0 0,0-1 0,0 0-1,0 1 1,0-1 0,-6 5 0,0-2 65,1 1 1,-1-2 0,-1 1-1,1-1 1,-1 0 0,0-1 0,0 0-1,0-1 1,-19 4 0,-32 1-2132,-4-7-6720,50-1 1168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8.736"/>
    </inkml:context>
    <inkml:brush xml:id="br0">
      <inkml:brushProperty name="width" value="0.05" units="cm"/>
      <inkml:brushProperty name="height" value="0.05" units="cm"/>
      <inkml:brushProperty name="color" value="#FFC114"/>
    </inkml:brush>
  </inkml:definitions>
  <inkml:trace contextRef="#ctx0" brushRef="#br0">8 14 8196,'0'0'8964,"-5"-14"-1219,3 130-4751,3 114-410,1-192-2329,2 0 1,2 0-1,20 70 1,-26-107-288,1 1-39,-1 1-1,1-1 1,-1 0 0,1 0-1,0 1 1,0-1 0,0 0-1,0 0 1,0 0 0,1 0-1,-1 0 1,0 0 0,1-1-1,0 1 1,-1 0 0,1-1-1,0 1 1,2 1 0,1-45-5350,-5-54-5843,0 62 5755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8.999"/>
    </inkml:context>
    <inkml:brush xml:id="br0">
      <inkml:brushProperty name="width" value="0.05" units="cm"/>
      <inkml:brushProperty name="height" value="0.05" units="cm"/>
      <inkml:brushProperty name="color" value="#FFC114"/>
    </inkml:brush>
  </inkml:definitions>
  <inkml:trace contextRef="#ctx0" brushRef="#br0">1 145 8644,'0'0'11923,"12"-1"-10363,13-1-1053,0 1 50,0-1-1,0-2 1,-1 0 0,1-1 0,44-17 0,-62 19-971,-1 0 1,1 0-1,-1-1 1,0 0 0,-1 0-1,7-5 1,-10 6-373,0 1-1,-1-1 1,1 0-1,0 1 1,-1-1-1,0 0 1,1 0-1,-1 0 1,0 0-1,-1 0 1,1-1-1,-1 1 1,1 0 0,-1 0-1,0 0 1,0-4-1,0-13-4666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9.284"/>
    </inkml:context>
    <inkml:brush xml:id="br0">
      <inkml:brushProperty name="width" value="0.05" units="cm"/>
      <inkml:brushProperty name="height" value="0.05" units="cm"/>
      <inkml:brushProperty name="color" value="#FFC114"/>
    </inkml:brush>
  </inkml:definitions>
  <inkml:trace contextRef="#ctx0" brushRef="#br0">1 0 7395,'0'0'9888,"5"18"-8077,15 50 1897,20 139 1,-36-138-2231,-2-29-867,1-1-1,2 1 0,19 73 0,-14-90-1588,-8-20-220,0 1 1,-1 0-1,1 0 1,-1 0 0,0 0-1,0 0 1,0 0-1,0 0 1,-1 7-1,0 17-9396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611"/>
    </inkml:context>
    <inkml:brush xml:id="br0">
      <inkml:brushProperty name="width" value="0.05" units="cm"/>
      <inkml:brushProperty name="height" value="0.05" units="cm"/>
      <inkml:brushProperty name="color" value="#F6630D"/>
    </inkml:brush>
  </inkml:definitions>
  <inkml:trace contextRef="#ctx0" brushRef="#br0">1 122 8052,'0'0'8534,"0"15"-7467,1 15-795,0-2 3984,-2-71-4079,0 24-179,0 1-1,1-1 1,1 1 0,4-20-1,-4 35-34,1 1-1,-1-1 0,1 1 1,-1 0-1,1 0 0,-1 0 1,1 0-1,0 0 1,0 0-1,0 0 0,0 1 1,0-1-1,1 1 0,-1-1 1,0 1-1,1 0 0,-1 0 1,1 0-1,-1 0 1,6 0-1,-6 0-5,0 0 0,-1 1 0,1-1 1,0 1-1,0 0 0,0-1 0,0 1 0,0 0 0,0 0 0,0 0 1,-1 0-1,1 1 0,0-1 0,0 0 0,0 1 0,0 0 1,0-1-1,-1 1 0,1 0 0,0 0 0,-1 0 0,1 0 0,0 0 1,-1 0-1,1 0 0,-1 1 0,0-1 0,2 3 0,1 5 125,-1 1-1,0 0 1,-1 0-1,0 1 1,-1-1-1,0 0 0,-1 19 1,0-18 51,0 1 0,1-1 1,0 0-1,1 0 0,0 0 1,1 0-1,4 13 0,-5-22-143,-1 0 0,1 0-1,0 0 1,-1 0 0,1 0-1,0-1 1,0 1 0,0-1-1,0 1 1,1-1 0,-1 0-1,0 0 1,0 0 0,1 0-1,-1 0 1,1-1 0,-1 1-1,0-1 1,1 1 0,-1-1-1,1 0 1,3 0 0,-3 0-250,0 0 0,1 0 1,-1 0-1,0 0 0,1-1 1,-1 1-1,0-1 0,1 0 0,-1 0 1,0 0-1,0 0 0,0-1 0,0 1 1,0-1-1,0 0 0,2-2 1,-1-1-869,0 0 0,-1 1 0,0-1 0,0 0 0,-1-1 0,1 1 0,-1 0 0,2-11 0,1-4-5987</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33.842"/>
    </inkml:context>
    <inkml:brush xml:id="br0">
      <inkml:brushProperty name="width" value="0.05" units="cm"/>
      <inkml:brushProperty name="height" value="0.05" units="cm"/>
    </inkml:brush>
  </inkml:definitions>
  <inkml:trace contextRef="#ctx0" brushRef="#br0">3 5 6259,'5'-5'20519,"-5"9"-18993,-7 333 485,7-336-2013,1 0 0,-1-1 0,0 1-1,1 0 1,-1 0 0,1-1 0,0 1 0,-1 0-1,1-1 1,-1 1 0,1 0 0,0-1 0,-1 1-1,1-1 1,0 1 0,0-1 0,0 0 0,-1 1-1,1-1 1,0 0 0,0 1 0,0-1 0,0 0-1,0 0 1,-1 0 0,1 0 0,0 0 0,2 0-1,31 1-30,-29-1 32,8 0-171,1 1 190,-1-1-1,1-1 0,-1 0 0,0-1 0,22-5 0,-32 6-175,1-1-1,-1 1 0,0 0 0,0-1 0,0 0 0,-1 0 1,1 0-1,0 0 0,-1 0 0,1-1 0,3-3 0,-4 3-267,-1-1-1,1 1 1,0 0 0,-1-1-1,1 1 1,-1 0-1,0-1 1,0 0-1,-1 1 1,1-1-1,-1 1 1,0-8-1,0 5-303,-1 1 0,0-1-1,0 0 1,0 1-1,-1 0 1,0-1 0,0 1-1,-1 0 1,1 0 0,-1 0-1,0 0 1,0 0-1,-1 1 1,1-1 0,-8-6-1,6 6 581,0 0-1,1-1 1,0 1 0,0-1-1,0 0 1,0-1 0,1 1-1,0 0 1,-3-13-1,7 10 6802,9 22-4244,10 27-238,-10-11-885,-1 1 1,-1 0-1,-2 0 0,4 50 1,-5 127 393,-5-163-2097,13-54-7916,-1-13 2260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35.079"/>
    </inkml:context>
    <inkml:brush xml:id="br0">
      <inkml:brushProperty name="width" value="0.05" units="cm"/>
      <inkml:brushProperty name="height" value="0.05" units="cm"/>
    </inkml:brush>
  </inkml:definitions>
  <inkml:trace contextRef="#ctx0" brushRef="#br0">0 11 4578,'0'0'5904,"16"-10"7489,-7 53-12152,-2 1-1,-2 0 1,-2 0-1,-2 47 1,-1-90-1199,0-26-412,1-14 166,0 24 44,-1 0-1,0 0 1,0 1 0,-2-1-1,1 0 1,-2 0 0,-6-18 0,4 142 2665,6-94-2107,1 5-2145,-5-1-5463,-10 1-577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37.097"/>
    </inkml:context>
    <inkml:brush xml:id="br0">
      <inkml:brushProperty name="width" value="0.05" units="cm"/>
      <inkml:brushProperty name="height" value="0.05" units="cm"/>
    </inkml:brush>
  </inkml:definitions>
  <inkml:trace contextRef="#ctx0" brushRef="#br0">20 182 3954,'-1'-4'17091,"1"-4"-14142,-2-21-1990,2 21-767,1 0 1,-1 1 0,1-1-1,0 0 1,1 1-1,0-1 1,0 1 0,1-1-1,0 1 1,7-12 0,-8 15-99,0 1 1,1 0 0,0 0 0,-1 0 0,1 0 0,0 0 0,1 0-1,-1 1 1,0 0 0,1-1 0,-1 1 0,1 0 0,0 1 0,0-1-1,-1 1 1,1 0 0,0 0 0,0 0 0,0 0 0,1 0 0,-1 1 0,4 0-1,-6 0-57,0 1-1,-1-1 0,1 0 0,0 1 0,-1 0 1,1-1-1,0 1 0,-1 0 0,1 0 0,-1 0 1,1 0-1,-1 0 0,0 0 0,1 0 0,-1 0 1,0 1-1,0-1 0,0 1 0,0-1 0,0 0 0,0 1 1,0 0-1,0-1 0,-1 1 0,1 0 0,-1-1 1,1 1-1,-1 0 0,1-1 0,-1 1 0,0 0 1,0 3-1,1 11 125,0 1 0,-3 28 0,1-23-24,0-8-98,-1-1 1,0 0 0,0 1-1,-2-1 1,1 0 0,-2-1 0,-8 18-1,-51 84-6,1-5 11,63-108-36,0-1-1,0 0 1,-1 1 0,1-1-1,0 0 1,0 0-1,0 1 1,0-1-1,0 0 1,0 1-1,0-1 1,0 0-1,0 1 1,0-1-1,0 0 1,0 0 0,0 1-1,1-1 1,-1 0-1,0 1 1,0-1-1,0 0 1,0 0-1,0 1 1,1-1-1,-1 0 1,0 0-1,0 1 1,0-1 0,1 0-1,-1 0 1,0 0-1,0 1 1,1-1-1,-1 0 1,0 0-1,0 0 1,1 0-1,-1 0 1,0 0-1,1 1 1,20 2 97,22-5 143,62-17 378,-72 11-628,-1 2-1,64-3 1,-96 9-305,-12 10-3985,-21 11-1463,-15 9-3964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38.098"/>
    </inkml:context>
    <inkml:brush xml:id="br0">
      <inkml:brushProperty name="width" value="0.05" units="cm"/>
      <inkml:brushProperty name="height" value="0.05" units="cm"/>
    </inkml:brush>
  </inkml:definitions>
  <inkml:trace contextRef="#ctx0" brushRef="#br0">65 9 10309,'0'0'10701,"12"-2"-9322,40-5-256,-49 7-1059,-1 0 0,1 0 0,0 0 0,-1 1 1,1-1-1,-1 1 0,1-1 0,-1 1 0,1 0 0,-1 0 0,0 0 0,1 0 0,-1 0 0,0 1 0,0-1 1,0 1-1,0-1 0,0 1 0,0 0 0,0 0 0,-1-1 0,1 2 0,-1-1 0,1 0 0,-1 0 0,0 0 1,0 1-1,0-1 0,0 0 0,0 1 0,0-1 0,-1 1 0,1-1 0,-1 1 0,1 3 0,0 5 26,0 1-1,-1 0 1,0-1-1,0 1 1,-5 22-1,2-24-86,0-1 0,-1 0 0,0 0 0,0-1 0,-1 1-1,0-1 1,-1 0 0,0 0 0,0 0 0,-1-1 0,-12 11 0,18-17-43,23-1-283,7 0 361,0 1 1,37 7 0,-57-7 87,0 1 1,-1 0 0,1 1 0,-1 0-1,1 0 1,-1 1 0,0 0 0,-1 0-1,1 1 1,-1 0 0,0 0 0,7 6-1,-11-8 11,-1 1-1,0-1 0,0 0 0,0 1 1,0-1-1,0 1 0,-1-1 0,1 1 0,-1 0 1,0 0-1,0-1 0,-1 1 0,1 0 1,-1 0-1,1 0 0,-1 0 0,-1 0 0,1 0 1,0 0-1,-1 0 0,0-1 0,-2 8 1,1-4-8,-1-1 1,0 1-1,0-1 1,0 0-1,0 0 1,-1 0-1,0-1 1,0 1-1,-1-1 1,0 0-1,-10 9 1,7-9-84,-1 1 1,0-1 0,-1-1-1,1 1 1,-1-1-1,1-1 1,-1 0 0,0-1-1,-1 1 1,1-2-1,0 0 1,-11 0-1,-13-1-932,1-2 0,-45-9-1,35 5-2558,30 5-3299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8.447"/>
    </inkml:context>
    <inkml:brush xml:id="br0">
      <inkml:brushProperty name="width" value="0.05" units="cm"/>
      <inkml:brushProperty name="height" value="0.05" units="cm"/>
    </inkml:brush>
  </inkml:definitions>
  <inkml:trace contextRef="#ctx0" brushRef="#br0">18 1 1713,'0'0'11504,"-5"31"-7857,5-11-1842,0-9-1029,-1 1-1,2 0 0,0-1 1,0 1-1,1-1 0,5 17 0,-5-25-793,-2-3-196,-1 3-2539,0-1 1659,1 0 0,-1-1 0,0 1 1,0-1-1,0 1 0,0-1 0,0 1 0,0-1 0,-3 2 1,-8 2-3910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8.986"/>
    </inkml:context>
    <inkml:brush xml:id="br0">
      <inkml:brushProperty name="width" value="0.05" units="cm"/>
      <inkml:brushProperty name="height" value="0.05" units="cm"/>
    </inkml:brush>
  </inkml:definitions>
  <inkml:trace contextRef="#ctx0" brushRef="#br0">2 0 5106,'0'0'11382,"0"13"-10022,-1-5-1219,0 4 241,1-1 0,0 0 0,1 0 0,0 1 0,1-1 0,0 0-1,6 20 1,-4-21-65,-3-7-260,-1-1-1,1 0 0,0 1 0,0-1 1,0 0-1,1 0 0,-1 0 1,1 1-1,-1-2 0,1 1 0,1 2 1,-2-2-1868,-1-1 1552,1-1 1,-1 0-1,0 1 0,0-1 1,0 0-1,0 1 0,0-1 1,0 0-1,0 1 0,0-1 1,0 0-1,0 1 0,-1-1 1,1 0-1,0 1 0,0-1 1,0 0-1,-13 6-9196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9.402"/>
    </inkml:context>
    <inkml:brush xml:id="br0">
      <inkml:brushProperty name="width" value="0.05" units="cm"/>
      <inkml:brushProperty name="height" value="0.05" units="cm"/>
    </inkml:brush>
  </inkml:definitions>
  <inkml:trace contextRef="#ctx0" brushRef="#br0">6 1 4274,'-1'3'13581,"-3"19"-11811,5-5-778,1-1-1,0 0 1,9 29 0,3 12-896,-13-49-1279,0 1-1,0-1 1,-1 0-1,-1 15 1,-17-24-9718,6-7 4079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9.787"/>
    </inkml:context>
    <inkml:brush xml:id="br0">
      <inkml:brushProperty name="width" value="0.05" units="cm"/>
      <inkml:brushProperty name="height" value="0.05" units="cm"/>
    </inkml:brush>
  </inkml:definitions>
  <inkml:trace contextRef="#ctx0" brushRef="#br0">23 17 6563,'0'0'8220,"-4"-5"-7065,-11-7 37,11 23 1125,17 40 494,9 21-1124,-18-54-1386,1-1-1,0 1 1,15 28 0,-9-32-670,-38-30-20696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0.134"/>
    </inkml:context>
    <inkml:brush xml:id="br0">
      <inkml:brushProperty name="width" value="0.05" units="cm"/>
      <inkml:brushProperty name="height" value="0.05" units="cm"/>
    </inkml:brush>
  </inkml:definitions>
  <inkml:trace contextRef="#ctx0" brushRef="#br0">1 0 7187,'0'0'10901,"3"11"-9105,17 46 55,37 130 2431,-57-186-3302,2 9 362,-1 3-7875,-26-28-11767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0.449"/>
    </inkml:context>
    <inkml:brush xml:id="br0">
      <inkml:brushProperty name="width" value="0.05" units="cm"/>
      <inkml:brushProperty name="height" value="0.05" units="cm"/>
    </inkml:brush>
  </inkml:definitions>
  <inkml:trace contextRef="#ctx0" brushRef="#br0">22 0 6195,'0'0'10303,"-3"3"-8433,1 1-1587,-1-1 0,1 1-1,0 0 1,0 1-1,1-1 1,-1 0 0,1 0-1,0 1 1,0-1-1,1 1 1,-1-1 0,1 1-1,0 8 1,5 67 1902,3-41-1871,1-1 0,25 63 0,-34-90-5416,0-4-65,0 3-1804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827"/>
    </inkml:context>
    <inkml:brush xml:id="br0">
      <inkml:brushProperty name="width" value="0.05" units="cm"/>
      <inkml:brushProperty name="height" value="0.05" units="cm"/>
      <inkml:brushProperty name="color" value="#F6630D"/>
    </inkml:brush>
  </inkml:definitions>
  <inkml:trace contextRef="#ctx0" brushRef="#br0">2 1 6867,'0'0'12582,"0"22"-11051,-1 8-1122,0-6 278,4 48-1,-2-68-606,0-1-1,0 0 1,0-1-1,0 1 1,1 0-1,-1 0 1,1 0-1,-1-1 1,1 1-1,0-1 1,0 1-1,1-1 1,-1 0-1,0 0 1,1 0-1,-1 0 1,1 0-1,0-1 1,0 1-1,-1-1 1,1 0-1,0 0 0,0 0 1,0 0-1,0 0 1,0 0-1,6 0 1,-5-1-260,0 1 1,0 0-1,0-1 1,0 1-1,0-1 1,0 0-1,1-1 1,-1 1-1,0-1 1,0 0-1,0 0 0,0 0 1,0 0-1,0-1 1,-1 1-1,1-1 1,0 0-1,-1 0 1,1-1-1,5-4 1,25-48-7297,-20 24 617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2.104"/>
    </inkml:context>
    <inkml:brush xml:id="br0">
      <inkml:brushProperty name="width" value="0.05" units="cm"/>
      <inkml:brushProperty name="height" value="0.05" units="cm"/>
    </inkml:brush>
  </inkml:definitions>
  <inkml:trace contextRef="#ctx0" brushRef="#br0">43 54 2449,'0'0'10485,"0"-8"-9130,0-38 5283,-6 52-3181,-4 35-2817,1 0-1,2 1 0,1 0 0,1 57 1,5-98-635,1 0 0,-1 1 0,1-1 0,0 0 0,-1 0 0,1 0 0,0 0 0,0 0 1,-1 0-1,1 0 0,0 0 0,0-1 0,0 1 0,0 0 0,0 0 0,0-1 0,0 1 1,1-1-1,-1 1 0,0-1 0,0 1 0,0-1 0,1 0 0,-1 0 0,0 1 0,0-1 1,1 0-1,1 0 0,39 3 138,-41-3-133,-1 0-11,19 0 34,0-1 0,29-4 1,-41 4-175,1-1 0,-1-1 0,0 1 0,0-1 0,-1-1 1,1 1-1,-1-1 0,1 0 0,7-7 0,-11 9-196,-1 1 0,0-1 0,0 0 0,0 0 0,0-1 0,0 1 0,0 0 0,-1-1 0,1 1 0,-1-1 0,0 1 1,1-1-1,-1 0 0,0 1 0,0-1 0,-1 0 0,1 0 0,-1 0 0,1 0 0,-1 1 0,0-5 0,-1-2-188,-1 1 1,0 0-1,-1 0 1,1 1-1,-8-16 1,6 17 640,1-2 0,0 1-1,1 0 1,-1-1 0,1 1 0,1-1 0,-2-10 2080,4 28 443,22 86 1447,-15-64-2940,10 57 1,-10 105-1134,-6-184-3125,7-7-3751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2.905"/>
    </inkml:context>
    <inkml:brush xml:id="br0">
      <inkml:brushProperty name="width" value="0.05" units="cm"/>
      <inkml:brushProperty name="height" value="0.05" units="cm"/>
    </inkml:brush>
  </inkml:definitions>
  <inkml:trace contextRef="#ctx0" brushRef="#br0">1 1 7796,'0'0'11359,"0"6"-9480,6 37 1295,15 58 1,2 10-1057,-20-89-1930,-2-8-146,1-1 0,1 1-1,0-1 1,0 0-1,9 20 1,-1-27-1309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4.291"/>
    </inkml:context>
    <inkml:brush xml:id="br0">
      <inkml:brushProperty name="width" value="0.05" units="cm"/>
      <inkml:brushProperty name="height" value="0.05" units="cm"/>
    </inkml:brush>
  </inkml:definitions>
  <inkml:trace contextRef="#ctx0" brushRef="#br0">21 161 5410,'0'0'8196,"-4"4"-6830,1 0-737,-7 9-267,7 2 4018,8-14-4071,-1-1 0,1 1 0,0-1 0,0 0 0,0 0 0,0 0 1,5-2-1,-4 0-218,0 0 0,-1-1 0,0 0 0,1 0 0,-1 0 1,0-1-1,-1 1 0,1-1 0,-1-1 0,0 1 0,5-6 0,41-60 454,-36 49-316,-7 12-138,-4 6-47,-1 0-1,1-1 0,-1 1 1,0-1-1,0 0 0,0 0 1,0 0-1,-1 0 0,1 0 1,-1 0-1,1-6 0,0 34 934,1 0 1,1 0-1,14 45 0,-11-44-729,0 1-1,-2-1 1,-1 1-1,1 29 1,-3-36-1860,14-2-11532,-14-16 12530,6 8-6133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4.670"/>
    </inkml:context>
    <inkml:brush xml:id="br0">
      <inkml:brushProperty name="width" value="0.05" units="cm"/>
      <inkml:brushProperty name="height" value="0.05" units="cm"/>
    </inkml:brush>
  </inkml:definitions>
  <inkml:trace contextRef="#ctx0" brushRef="#br0">0 170 5715,'0'0'15823,"0"-1"-15714,0 0-1,0 1 1,1-1 0,-1 0-1,0 1 1,0-1 0,1 0 0,-1 0-1,0 1 1,1-1 0,-1 0-1,0 1 1,1-1 0,-1 1 0,1-1-1,-1 1 1,1-1 0,-1 1-1,1-1 1,0 1 0,-1-1 0,1 1-1,0-1 1,-1 1 0,1 0 0,0 0-1,0-1 1,12-8 242,29-23 1204,56-32 0,-82 55-1823,1 0 0,27-8 0,-33 14-420,0 0 0,0 0 0,0 1 0,1 1 1,12 0-1,-7 2-4272,-5 7-3924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6.511"/>
    </inkml:context>
    <inkml:brush xml:id="br0">
      <inkml:brushProperty name="width" value="0.05" units="cm"/>
      <inkml:brushProperty name="height" value="0.05" units="cm"/>
    </inkml:brush>
  </inkml:definitions>
  <inkml:trace contextRef="#ctx0" brushRef="#br0">27 62 2401,'0'0'9140,"-4"5"-7953,-19 38 10490,24-43-11562,13-5 1300,16-9-1909,-7 1 343,0-1-1,-1-2 1,35-31-1,-55 47-887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6.958"/>
    </inkml:context>
    <inkml:brush xml:id="br0">
      <inkml:brushProperty name="width" value="0.05" units="cm"/>
      <inkml:brushProperty name="height" value="0.05" units="cm"/>
    </inkml:brush>
  </inkml:definitions>
  <inkml:trace contextRef="#ctx0" brushRef="#br0">1 143 8948,'0'0'8996,"40"-70"-8548,-22 56-336,-1 3-112,1 2-16,2-2-176,0-1-1440,-2 3-1554,-1 3-3585</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9.479"/>
    </inkml:context>
    <inkml:brush xml:id="br0">
      <inkml:brushProperty name="width" value="0.05" units="cm"/>
      <inkml:brushProperty name="height" value="0.05" units="cm"/>
    </inkml:brush>
  </inkml:definitions>
  <inkml:trace contextRef="#ctx0" brushRef="#br0">15 12 6819,'0'0'11509,"-14"-11"-3097,29 15-8019,1 1 1,-1 1-1,-1 0 0,1 1 0,-1 1 0,15 10 0,10 5 62,193 77 849,-162-73-1021,0 3 0,71 42 0,81 62 128,-221-134-536,0 1-1,0 0 1,0-1-1,0 1 1,0 0 0,0 0-1,0-1 1,-1 1 0,1 0-1,0 0 1,0 0-1,-1 0 1,1 0 0,-1 0-1,1 0 1,-1 1 0,1-1-1,-1 0 1,0 0-1,1 0 1,-1 0 0,0 1-1,0-1 1,0 0 0,0 0-1,0 0 1,0 0-1,0 1 1,-1-1 0,1 0-1,-1 2 1,0-1-471,0 1 0,0 0 0,-1 0 0,1-1 1,-1 1-1,1-1 0,-1 0 0,0 1 0,0-1 0,0 0 0,-4 3 0,-21 15-5753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01.535"/>
    </inkml:context>
    <inkml:brush xml:id="br0">
      <inkml:brushProperty name="width" value="0.05" units="cm"/>
      <inkml:brushProperty name="height" value="0.05" units="cm"/>
    </inkml:brush>
  </inkml:definitions>
  <inkml:trace contextRef="#ctx0" brushRef="#br0">58 1 7395,'0'0'7462,"0"3"-6568,-6 224 5172,-20 116-4515,18-206-1426,6-74-53,-14 88 0,16-150-73,0-1 0,0 1 0,0-1 0,0 1 0,0-1 0,0 1 0,1-1 0,-1 0 0,0 1 0,0-1 0,0 1 0,0-1 0,1 0 0,-1 1 0,0-1 0,0 0-1,1 1 1,-1-1 0,0 0 0,1 1 0,-1-1 0,0 0 0,1 0 0,-1 1 0,0-1 0,1 0 0,-1 0 0,1 0 0,-1 1 0,0-1 0,2 0 0,22 5-80,41-6-94,-45 1 144,168 0 143,-188 0-74,0-21 50,0-25-87,-2-1-1,-2 1 1,-2 1 0,-1-1-1,-3 1 1,-2 0 0,-2 1 0,-1 1-1,-3 0 1,-32-57 0,43 87-38,1 0 1,1 0-1,0-1 0,-4-19 1,5 16-239,-1 1-1,-12-26 1,12 26 141,-6-13-3222,2 27-196,-4 16-1507,1 10-768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02.938"/>
    </inkml:context>
    <inkml:brush xml:id="br0">
      <inkml:brushProperty name="width" value="0.05" units="cm"/>
      <inkml:brushProperty name="height" value="0.05" units="cm"/>
    </inkml:brush>
  </inkml:definitions>
  <inkml:trace contextRef="#ctx0" brushRef="#br0">0 1 6195,'0'0'6264,"7"11"-4951,9 23-336,0 1 0,-3 0 0,0 1 0,8 45 0,-15-37-352,-5-29-519,1 1 0,1-1 0,0 0 1,1 0-1,1 0 0,6 15 0,-9-30-135,-2 0-94,5-28 140,-2-1 1,-1 1-1,-1-1 0,-4-35 0,0-7-2,4 58-12,-1 9 4,0 0-1,1 0 1,-1 1-1,-1-1 0,1 0 1,-1 0-1,1 0 0,-1 0 1,-2-5-1,2 8 16,1 10 434,20 349 2158,-21-382-2565,-1 0-1,-10-38 0,7 37-64,1 1 0,-2-40-1,6 57-34,1 16 79,0 39 180,0 71 200,1-69-358,-1-33-13,0 0 1,-1 0-1,-1 0 1,0 0-1,-4 17 0,5-34-24,0 1-1,0-1 0,0 1 0,0-1 1,0 0-1,0 1 0,0-1 0,0 1 1,0-1-1,0 0 0,0 1 0,0-1 1,0 1-1,-1-1 0,1 0 0,0 1 1,0-1-1,0 0 0,-1 1 1,1-1-1,0 0 0,0 1 0,-1-1 1,1 0-1,0 1 0,-1-1 0,1 0 1,0 0-1,-1 0 0,1 1 0,0-1 1,-1 0-1,1 0 0,-1 0 0,1 0 1,0 0-1,-1 1 0,1-1 0,-1 0 1,1 0-1,-1 0 0,-10-18 100,-2-30-141,8 16 12,2 0 0,1 0 0,3-48 0,0 23 37,-1 56-47,0 6-2,0 206 285,-2-250-243,2-40-18,0 73 5,1-1 1,-1 1-1,1 0 1,1 0 0,-1 0-1,1 0 1,0 0-1,1 0 1,4-8-1,-7 14-1,0 0 0,0 0 1,0 0-1,0-1 0,1 1 0,-1 0 0,0 0 0,0 0 0,0 0 0,1-1 0,-1 1 0,0 0 0,0 0 0,0 0 0,1 0 0,-1 0 0,0 0 0,0 0 0,1 0 0,-1 0 0,0 0 0,0 0 0,1-1 0,-1 1 0,0 1 0,0-1 0,1 0 1,-1 0-1,0 0 0,0 0 0,1 0 0,-1 0 0,0 0 0,0 0 0,0 0 0,1 0 0,-1 0 0,0 1 0,0-1 0,0 0 0,1 0 0,-1 0 0,0 0 0,0 1 0,0-1 0,0 0 0,0 0 0,1 0 0,-1 1 0,0-1 0,0 0 1,0 0-1,0 1 0,0-1 0,0 0 0,0 0 0,0 1 0,0-1 0,0 0 0,0 0 0,0 1 0,0-1 0,5 18 39,-4-17-29,2 16 146,14 52 428,-15-65-567,-1-1 1,0 1-1,1 0 1,-1-1-1,1 1 1,0-1-1,0 0 0,1 0 1,-1 0-1,1 0 1,-1 0-1,1 0 1,0 0-1,5 2 0,-7-4-19,0-1-1,1 1 1,-1-1-1,1 1 0,0-1 1,-1 0-1,1 0 0,-1 0 1,1 0-1,-1 0 0,1 0 1,-1 0-1,1 0 1,0-1-1,-1 1 0,1-1 1,-1 1-1,0-1 0,1 1 1,-1-1-1,1 0 0,-1 0 1,0 0-1,0 0 1,1 0-1,-1 0 0,0 0 1,0 0-1,0 0 0,1-2 1,29-46-136,-24 36 124,0 1-56,13-23-330,-19 33 383,0 1 0,0 0 0,-1-1 0,1 1 1,0 0-1,1 0 0,-1 0 0,0 0 0,0 0 1,0 0-1,1 0 0,-1 0 0,0 0 1,1 0-1,-1 1 0,1-1 0,2 0 0,-4 40-176,0 80 159,-18-119-9335,-2 2 1321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06.657"/>
    </inkml:context>
    <inkml:brush xml:id="br0">
      <inkml:brushProperty name="width" value="0.05" units="cm"/>
      <inkml:brushProperty name="height" value="0.05" units="cm"/>
    </inkml:brush>
  </inkml:definitions>
  <inkml:trace contextRef="#ctx0" brushRef="#br0">13 174 8452,'-9'-6'21588,"6"3"-21158,3-4-394,0 0-1,1 1 1,0-1-1,0 0 1,1 1-1,0-1 1,0 1 0,0-1-1,1 1 1,0 0-1,0 0 1,0 0-1,1 0 1,0 1 0,0 0-1,1-1 1,-1 1-1,1 1 1,0-1-1,1 1 1,-1 0 0,1 0-1,11-6 1,-8 6 24,0 0 1,0 1-1,0 0 1,1 1-1,-1 0 1,1 0-1,-1 1 1,1 0-1,0 0 1,0 1-1,13 2 1,5-1 61,-25-1-113,0 0 0,-1 0 0,1 1 0,0-1 0,-1 1 0,1-1 0,-1 1 0,1 0 0,-1 0 0,1 0 0,-1 1 1,0-1-1,0 0 0,1 1 0,-1 0 0,0-1 0,0 1 0,-1 0 0,1 0 0,0 0 0,-1 0 0,1 1 0,-1-1 0,1 0 0,-1 1 0,0-1 0,0 0 0,0 1 0,-1 0 0,2 4 0,1 8 52,-1 0-1,0 1 0,-1-1 1,-2 19-1,1-18-47,-1 8-13,-1 0 0,-2 0 0,0 0 0,-1-1 0,-2 0 0,0 0 0,-14 28 0,4-14 0,-2-1 0,-2 0 0,-37 48 0,32-54 0,-12 17 0,39-39 0,11-9 0,11-7 0,26-19 0,76-35 0,-110 56 0,0 1 0,1 0 0,0 1 0,-1 1 0,1 0 0,29 0 0,-43 3 0,-1-2-123,26 6-23637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996"/>
    </inkml:context>
    <inkml:brush xml:id="br0">
      <inkml:brushProperty name="width" value="0.05" units="cm"/>
      <inkml:brushProperty name="height" value="0.05" units="cm"/>
      <inkml:brushProperty name="color" value="#F6630D"/>
    </inkml:brush>
  </inkml:definitions>
  <inkml:trace contextRef="#ctx0" brushRef="#br0">5 0 13718,'0'0'5043,"-5"23"-9141,5-7 416,0 4-688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07.772"/>
    </inkml:context>
    <inkml:brush xml:id="br0">
      <inkml:brushProperty name="width" value="0.05" units="cm"/>
      <inkml:brushProperty name="height" value="0.05" units="cm"/>
    </inkml:brush>
  </inkml:definitions>
  <inkml:trace contextRef="#ctx0" brushRef="#br0">261 24 3762,'0'0'12019,"-5"0"-10357,-11 0-478,2 0 7687,15-1-8765,-1 0 1,1 0 0,-1 0-1,1 0 1,0 1-1,-1-1 1,1 0 0,0 0-1,0 0 1,0 1-1,0-1 1,-1 1-1,1-1 1,0 1 0,0-1-1,0 1 1,0-1-1,2 0 1,13-2 188,1 0 0,-1 1 0,0 1 0,1 0 0,16 2 0,-5-1-27,-26 0-251,0 1 0,1-1 0,-1 0 0,0 1 0,1-1 0,-1 1 1,0 0-1,1 0 0,-1 0 0,0 0 0,0 0 0,0 0 0,0 1 0,0-1 0,0 1 0,0-1 0,0 1 0,-1 0 0,1-1 0,-1 1 0,1 0 0,-1 0 1,0 0-1,0 0 0,0 1 0,0-1 0,0 0 0,0 0 0,0 1 0,-1-1 0,1 0 0,-1 1 0,0-1 0,0 1 0,1-1 0,-2 0 0,1 5 0,0 0 0,-1 0-1,1-1 1,-1 1-1,0 0 1,-1 0-1,0-1 0,0 1 1,0-1-1,-1 0 1,0 1-1,0-1 0,-6 7 1,3-4-12,-2 0 0,0 0-1,0-1 1,0 0 0,-1-1 0,0 1 0,0-2 0,-1 0 0,0 0-1,-16 7 1,41-15-18,0 1-1,0 0 0,1 1 1,-1 1-1,0 1 0,0 0 1,0 0-1,26 9 0,-37-8 24,1-1-1,0 1 1,-1 0-1,0 0 1,0 0-1,0 1 0,0-1 1,0 1-1,-1 0 1,1 0-1,-1 0 1,0 1-1,0-1 0,-1 1 1,1-1-1,-1 1 1,0 0-1,-1 0 1,1 0-1,-1 0 0,0 0 1,1 10-1,-1-7 3,-1-1-1,0 0 1,0 1 0,-1-1-1,0 0 1,0 0-1,-1 0 1,0 0-1,0 0 1,0 0 0,-1 0-1,0 0 1,0-1-1,-1 1 1,0-1-1,-5 7 1,-2-2-128,-1 1 1,0-1-1,0-1 0,-1 0 0,0-1 1,-1 0-1,0-1 0,0-1 1,0 0-1,-1-1 0,0-1 0,-1 0 1,-16 3-1,-3-2-704,0-2 1,0-1 0,0-2-1,-69-6 1,80 4-6054,3 1-4964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0.834"/>
    </inkml:context>
    <inkml:brush xml:id="br0">
      <inkml:brushProperty name="width" value="0.05" units="cm"/>
      <inkml:brushProperty name="height" value="0.05" units="cm"/>
      <inkml:brushProperty name="color" value="#5B2D90"/>
    </inkml:brush>
  </inkml:definitions>
  <inkml:trace contextRef="#ctx0" brushRef="#br0">633 1 8644,'0'0'12280,"18"0"-474,-35 1-11799,0 1 1,0 0 0,0 2 0,0 0-1,-18 7 1,-86 37-17,106-41 9,-12 3 0,1 2 0,0 1 0,1 2 0,0 0 0,1 1 0,1 2 0,1 0 0,0 1 0,1 2 0,1 0 0,-25 36 0,34-42 0,0 0 0,2 1 0,0 1 0,0 0 0,2 0 0,0 0 0,1 1 0,1 0 0,1 0 0,0 1 0,1-1 0,0 25 0,2-33 0,2 1 0,-1-1 0,1 1 0,1-1 0,-1 1 0,2-1 0,3 11 0,-3-15 0,0-1 0,0 0 0,0 0 0,1 0 0,0 0 0,0-1 0,0 1 0,0-1 0,1 0 0,-1 0 0,1-1 0,0 1 0,0-1 0,7 3 0,6 2 0,0 0 0,0-1 0,1 0 0,1-2 0,-1-1 0,1 0 0,25 1 0,146-3 0,-98-4 0,-42-1 0,90-15 0,-35 2 0,-99 14-1118,3 1-4610,-19 27-2153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1.887"/>
    </inkml:context>
    <inkml:brush xml:id="br0">
      <inkml:brushProperty name="width" value="0.05" units="cm"/>
      <inkml:brushProperty name="height" value="0.05" units="cm"/>
      <inkml:brushProperty name="color" value="#5B2D90"/>
    </inkml:brush>
  </inkml:definitions>
  <inkml:trace contextRef="#ctx0" brushRef="#br0">1 6 6851,'15'-5'23462,"-12"5"-22803,2 8-509,0 0 0,-1 0 1,0 0-1,0 0 0,-1 1 1,0 0-1,0-1 1,-1 1-1,-1 0 0,2 10 1,-1-9-71,11 86-59,-4 0 1,-5 148-1,-5-165-24,1-92-3904,0-6-5675</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672"/>
    </inkml:context>
    <inkml:brush xml:id="br0">
      <inkml:brushProperty name="width" value="0.05" units="cm"/>
      <inkml:brushProperty name="height" value="0.05" units="cm"/>
      <inkml:brushProperty name="color" value="#5B2D90"/>
    </inkml:brush>
  </inkml:definitions>
  <inkml:trace contextRef="#ctx0" brushRef="#br0">1 1 6067,'0'0'13939,"0"0"-13867,0 0 0,0 0 0,1 0 0,-1 0 0,0 0 0,0-1 0,1 1 0,-1 0 0,0 0 0,0 0 0,1 0 0,-1 0 0,0 0 0,0 0 0,1 0 0,-1 0 0,0 0 0,0 0 0,1 0 0,-1 1 0,0-1 0,0 0 0,0 0 0,1 0 0,-1 0 0,0 0 0,0 0 0,1 0 0,-1 1 0,0-1 0,0 0 0,0 0 0,0 0 0,1 1 0,-1-1-1,0 0 1,0 0 0,0 0 0,0 1 0,0-1 0,0 0 0,0 0 0,1 1 0,2 11 535,1 0 0,-1 0 0,-1 0 0,0 0 0,-1 1 1,0 16-1,1 8 343,9 198 1664,-2-19-834,-8-207-1780,-1-2 0,0 0 0,1 0 0,0 0 0,0 0 0,0 0 0,1 0 0,0 0 0,1 0 0,-1 0 0,1-1 0,6 10 0,-7-15-27,-2-1-213,2-20-2891,-1 1 1,0-1-1,-2 1 0,0-1 0,-5-23 1,-5 10-2806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904"/>
    </inkml:context>
    <inkml:brush xml:id="br0">
      <inkml:brushProperty name="width" value="0.05" units="cm"/>
      <inkml:brushProperty name="height" value="0.05" units="cm"/>
      <inkml:brushProperty name="color" value="#5B2D90"/>
    </inkml:brush>
  </inkml:definitions>
  <inkml:trace contextRef="#ctx0" brushRef="#br0">1 147 8756,'0'0'12755,"18"-6"-11336,9-1-830,1 0 0,-1 2-1,1 1 1,35-1-1,-54 6-568,0-2-1,0 1 1,0-1-1,0 0 1,0-1-1,17-5 1,-22 6-285,-1-1 0,0 0 0,1 0 1,-1 0-1,0 0 0,-1 0 0,1-1 1,3-2-1,-3 1-642,0 0 1,0 0 0,-1 0 0,1 0-1,-1-1 1,4-8 0,1-7-3518,-2-3-1520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3.189"/>
    </inkml:context>
    <inkml:brush xml:id="br0">
      <inkml:brushProperty name="width" value="0.05" units="cm"/>
      <inkml:brushProperty name="height" value="0.05" units="cm"/>
      <inkml:brushProperty name="color" value="#5B2D90"/>
    </inkml:brush>
  </inkml:definitions>
  <inkml:trace contextRef="#ctx0" brushRef="#br0">10 0 9188,'0'0'11963,"2"26"-9847,0-10-1821,9 195 3556,-9-126-2010,0-40-1210,-1-1 0,-3 0-1,-11 70 1,3-103-1857,5-9-1825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4.292"/>
    </inkml:context>
    <inkml:brush xml:id="br0">
      <inkml:brushProperty name="width" value="0.05" units="cm"/>
      <inkml:brushProperty name="height" value="0.05" units="cm"/>
      <inkml:brushProperty name="color" value="#5B2D90"/>
    </inkml:brush>
  </inkml:definitions>
  <inkml:trace contextRef="#ctx0" brushRef="#br0">1 36 12598,'0'0'12123,"26"-4"-10552,-1-1-1206,30-5 1005,82-4 0,21 13 221,-84 1-6746,-64-1-3083,-1 0 1736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194"/>
    </inkml:context>
    <inkml:brush xml:id="br0">
      <inkml:brushProperty name="width" value="0.05" units="cm"/>
      <inkml:brushProperty name="height" value="0.05" units="cm"/>
      <inkml:brushProperty name="color" value="#5B2D90"/>
    </inkml:brush>
  </inkml:definitions>
  <inkml:trace contextRef="#ctx0" brushRef="#br0">447 3 7892,'0'0'11928,"-16"-1"-10410,4 0-1169,4 1-158,1-1-1,-1 1 1,0 0-1,1 1 1,-1 0-1,1 0 1,0 0-1,-1 1 1,1 0 0,0 1-1,-12 5 1,-20 12 773,0 3 0,1 1 0,1 2 1,1 1-1,2 2 0,-50 53 0,83-81-953,0 0-1,0 0 1,0 0-1,1 1 1,-1-1-1,0 0 0,0 0 1,1 1-1,-1-1 1,0 0-1,1 1 0,0-1 1,-1 1-1,1-1 1,0 1-1,0-1 1,-1 1-1,1 1 0,1-2-10,-1 0-1,1 0 0,-1 0 1,0 0-1,1 0 1,0-1-1,-1 1 0,1 0 1,0 0-1,-1-1 0,1 1 1,0 0-1,0-1 0,-1 1 1,1 0-1,0-1 1,0 1-1,0-1 0,0 0 1,1 1-1,6 2-28,1-1 0,0-1 0,0 1-1,16 0 1,-13-2 65,58 6-43,153 21-37,-197-22 40,0 2-1,-1 0 1,0 2 0,-1 0 0,0 2 0,35 22 0,-55-30 54,0 0 0,0 1 0,0 0-1,0 0 1,-1 0 0,0 0 0,1 0 0,-2 1-1,1-1 1,0 1 0,-1 0 0,0 0 0,0 0 0,-1 0-1,1 0 1,-1 0 0,0 1 0,0-1 0,-1 0 0,0 1-1,0-1 1,0 0 0,0 1 0,-1-1 0,0 0-1,0 1 1,0-1 0,-1 0 0,0 0 0,0 0 0,0 0-1,0 0 1,-1-1 0,0 1 0,0-1 0,0 0 0,-1 0-1,1 0 1,-5 4 0,-4 0-44,1 0 1,-2-1-1,1 0 1,-1-1-1,0 0 0,0-1 1,0-1-1,-1 0 1,1-1-1,-28 3 0,-9-2-57,-85-6 0,118 2 24,-25-6-2171,17-4-6761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695"/>
    </inkml:context>
    <inkml:brush xml:id="br0">
      <inkml:brushProperty name="width" value="0.05" units="cm"/>
      <inkml:brushProperty name="height" value="0.05" units="cm"/>
      <inkml:brushProperty name="color" value="#5B2D90"/>
    </inkml:brush>
  </inkml:definitions>
  <inkml:trace contextRef="#ctx0" brushRef="#br0">1 78 16840,'0'0'9844,"25"-5"-8302,195-33 1740,-177 32-2647,-18 3-530,-1 0 0,48-15 0,-66 13-1755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7.167"/>
    </inkml:context>
    <inkml:brush xml:id="br0">
      <inkml:brushProperty name="width" value="0.05" units="cm"/>
      <inkml:brushProperty name="height" value="0.05" units="cm"/>
      <inkml:brushProperty name="color" value="#5B2D90"/>
    </inkml:brush>
  </inkml:definitions>
  <inkml:trace contextRef="#ctx0" brushRef="#br0">5 353 10293,'0'0'10903,"0"13"-9918,-1 12-593,1 255 5411,1-268-5654,1 0 0,0 0 0,1-1 0,0 1 0,1-1 0,10 20 0,-12-28-72,1-38 686,-22-201-664,0-3-104,19 224 10,0 0 0,1 0 0,1 0 1,1 0-1,0 0 0,8-25 0,-7 32-2,0 0 0,0 0 0,1 0 0,-1 1 0,2 0 0,-1 0 0,1 0 0,0 1-1,0 0 1,1 0 0,0 0 0,0 1 0,8-5 0,0 4-4,0 0-1,1 0 1,-1 2 0,1 0 0,0 0-1,0 2 1,0 0 0,0 1 0,1 0-1,-1 1 1,0 1 0,0 1 0,1 0 0,27 9-1,-41-10 14,1 0 0,-1 0-1,0 1 1,1-1-1,-1 1 1,0 0 0,0 0-1,0 0 1,-1 0 0,1 1-1,0-1 1,-1 1 0,0-1-1,1 1 1,-1 0 0,0 0-1,0 0 1,-1 0 0,1 0-1,-1 1 1,1-1 0,-1 0-1,0 1 1,0-1-1,-1 1 1,1-1 0,-1 1-1,0-1 1,0 1 0,0 0-1,0-1 1,0 1 0,-1-1-1,0 1 1,0-1 0,0 1-1,0-1 1,0 0 0,0 1-1,-3 3 1,-6 6-8,1 0 0,-1-1 0,-1-1 0,0 1 1,-1-2-1,-21 16 0,-5 0-195,-43 23 1,67-41 16,-1-1 1,-1-1-1,-16 5 1,32-10 168,-1-1 1,0 1-1,1-1 1,-1 1-1,1-1 1,-1 1-1,0-1 1,1 1-1,-1 0 1,1-1-1,0 1 1,-1 0-1,1-1 1,-1 1-1,1 0 0,0-1 1,0 1-1,-1 0 1,1 0-1,0-1 1,0 1-1,0 0 1,0 0-1,0 0 1,0-1-1,0 1 1,0 0-1,0 0 1,0 0-1,0-1 1,1 1-1,-1 0 0,0 0 1,1-1-1,-1 1 1,0 0-1,1-1 1,-1 1-1,1 0 1,0 0-1,18 28 98,190 206 2791,-209-234-2938,1-1 0,0 1 1,-1 0-1,1-1 1,-1 1-1,1 0 1,-1 0-1,0-1 1,1 1-1,-1 0 0,0 0 1,0 0-1,1-1 1,-1 1-1,0 0 1,0 0-1,0 0 1,0 0-1,0-1 1,0 1-1,0 0 0,0 0 1,0 0-1,0 0 1,-1 0-1,1-1 1,0 1-1,-1 0 1,1 0-1,0-1 0,-1 1 1,1 0-1,-1 0 1,1-1-1,-1 1 1,1-1-1,-2 2 1,-31 17-3936,21-14 2257,-23 12-5004,-2 1-4107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7.381"/>
    </inkml:context>
    <inkml:brush xml:id="br0">
      <inkml:brushProperty name="width" value="0.05" units="cm"/>
      <inkml:brushProperty name="height" value="0.05" units="cm"/>
      <inkml:brushProperty name="color" value="#F6630D"/>
    </inkml:brush>
  </inkml:definitions>
  <inkml:trace contextRef="#ctx0" brushRef="#br0">18 103 8788,'0'0'9676,"14"3"-8600,43 11-217,-55-14-809,0 1 0,0-1 0,-1 0 1,1 0-1,0 0 0,0 0 0,-1 0 1,1-1-1,0 1 0,0 0 0,-1-1 0,1 1 1,0-1-1,-1 0 0,1 1 0,-1-1 1,1 0-1,-1 0 0,1 0 0,-1 0 0,1 0 1,-1-1-1,0 1 0,0 0 0,0-1 1,0 1-1,0 0 0,0-1 0,0 0 1,0 1-1,0-1 0,-1 1 0,1-1 0,0 0 1,-1-2-1,3-4-69,-2 0 0,1 0 0,-1 0 0,0-1 0,-1-8 0,0 16-16,1 0 1,-1 0 0,0-1-1,0 1 1,-1 0 0,1 0-1,0 0 1,0 0 0,0 0-1,-1-1 1,1 1 0,-1 0-1,1 0 1,-1 0-1,1 0 1,-1 0 0,1 0-1,-1 0 1,0 0 0,0 1-1,1-1 1,-1 0 0,0 0-1,-1 0 1,0 0 33,0 1 0,0-1 0,0 1 0,0 0 0,0-1-1,1 1 1,-1 0 0,0 0 0,0 0 0,0 1 0,0-1 0,0 0 0,0 1 0,-2 0 0,-1 2 45,0-1-1,1 0 1,0 1 0,0 0 0,0 0 0,0 0 0,0 1 0,0-1 0,1 1-1,0 0 1,0 0 0,0 0 0,0 0 0,0 1 0,-1 4 0,-3 5 350,0 1 1,1-1 0,-6 25 0,8-16 562,0-1 0,2 1 0,1 36 0,1-56-888,0 0 1,0 0-1,0-1 0,1 1 1,-1 0-1,1 0 0,0-1 1,0 1-1,0 0 0,0-1 0,1 1 1,-1-1-1,1 1 0,-1-1 1,1 0-1,0 1 0,0-1 0,2 2 1,1-1 14,-1 1 0,1-1 1,0-1-1,0 1 0,0-1 0,0 1 1,0-2-1,11 4 0,0-2-8,0-1 0,0 0-1,0-2 1,0 1 0,28-5-1,-30 1-125,0 0 0,0-1 0,0-1 1,-1 0-1,0-1 0,0 0 0,0-1 0,-1-1 0,0 0 0,14-12 0,14-15-2395,49-55 1,-80 80 1706,31-34-5030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8.031"/>
    </inkml:context>
    <inkml:brush xml:id="br0">
      <inkml:brushProperty name="width" value="0.05" units="cm"/>
      <inkml:brushProperty name="height" value="0.05" units="cm"/>
      <inkml:brushProperty name="color" value="#5B2D90"/>
    </inkml:brush>
  </inkml:definitions>
  <inkml:trace contextRef="#ctx0" brushRef="#br0">0 1 10229,'0'0'11552,"8"8"-9949,4 10-803,0 1-1,-2 0 1,0 1 0,-1 0 0,0 0-1,-2 1 1,7 30 0,10 65 805,-12-52-1159,25 78 0,-33-130-370,2-32-13817,-6-10 5068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034"/>
    </inkml:context>
    <inkml:brush xml:id="br0">
      <inkml:brushProperty name="width" value="0.05" units="cm"/>
      <inkml:brushProperty name="height" value="0.05" units="cm"/>
      <inkml:brushProperty name="color" value="#5B2D90"/>
    </inkml:brush>
  </inkml:definitions>
  <inkml:trace contextRef="#ctx0" brushRef="#br0">322 5 4866,'-2'-1'15612,"-15"-2"-14061,9 4-1342,-1 0 0,1 0 0,0 1 0,-1 0 0,1 0 0,0 1 0,0 1 0,-11 5 0,-64 42 407,52-30-107,16-12-291,1 1-1,0 0 0,-14 14 0,25-21-165,0-1-1,0 1 0,1 0 0,-1 0 0,1 1 0,0-1 0,0 0 0,0 1 1,0-1-1,1 1 0,-1 0 0,1 0 0,0-1 0,0 1 0,0 0 0,1 0 1,-1 0-1,1 0 0,0 8 0,1-11-50,0 0-1,0 0 1,0 1 0,0-1-1,0 0 1,0 0 0,0 0 0,0 0-1,0 0 1,1 0 0,-1 0-1,0-1 1,1 1 0,-1 0-1,1-1 1,-1 1 0,1-1-1,-1 1 1,1-1 0,1 1 0,35 5 45,24 1 0,-8-2 91,85 20-1,-125-21-120,1 0 1,-1 0-1,0 2 0,0 0 0,-1 0 0,0 2 0,0-1 0,-1 2 0,0 0 0,19 17 1,-27-22 73,-1 1 1,1 0-1,-1 0 1,0 0-1,0 0 1,0 1-1,-1-1 1,0 1 0,0 0-1,0 0 1,-1 0-1,2 9 1,-3-11-17,1 0 0,-1 1-1,0-1 1,0 0 0,-1 0 0,1 0 0,-1 0 0,0 0 0,0 0-1,0 0 1,-1 0 0,1 0 0,-1 0 0,0-1 0,0 1 0,0-1 0,-1 1-1,1-1 1,-4 4 0,-7 5 178,-1-1 0,-1 0 0,1-1 0,-2 0 0,1-2-1,-1 1 1,-1-2 0,-33 11 0,25-12-210,0 0 1,-1-2-1,0-1 1,0-1-1,-42-3 0,65 1-201,1 0 0,0 0-1,0 0 1,0-1-1,0 1 1,0-1 0,0 1-1,0-1 1,0 0 0,0 0-1,0 0 1,1 0-1,-1 0 1,0 0 0,0-1-1,1 1 1,-1 0 0,1-1-1,-1 1 1,1-1 0,0 0-1,0 1 1,-1-1-1,1 0 1,0 0 0,1 0-1,-1 0 1,0 0 0,0 0-1,0-2 1,1-1-930,-1 1 0,1-1 0,-1 0 0,2 0 0,-1 0 0,0 0 0,1 1 0,0-1 0,0 0 0,0 1 0,1-1 0,3-8 1,15-20-9691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534"/>
    </inkml:context>
    <inkml:brush xml:id="br0">
      <inkml:brushProperty name="width" value="0.05" units="cm"/>
      <inkml:brushProperty name="height" value="0.05" units="cm"/>
      <inkml:brushProperty name="color" value="#5B2D90"/>
    </inkml:brush>
  </inkml:definitions>
  <inkml:trace contextRef="#ctx0" brushRef="#br0">0 1 11109,'0'0'10933,"11"19"-8260,81 311 2627,-44-149-3364,-64-227-22295,-1 13 14914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935"/>
    </inkml:context>
    <inkml:brush xml:id="br0">
      <inkml:brushProperty name="width" value="0.05" units="cm"/>
      <inkml:brushProperty name="height" value="0.05" units="cm"/>
      <inkml:brushProperty name="color" value="#5B2D90"/>
    </inkml:brush>
  </inkml:definitions>
  <inkml:trace contextRef="#ctx0" brushRef="#br0">1 265 8772,'0'0'9543,"16"-4"-8353,36-7-597,-24 6-379,0 0-1,-1-2 1,0-1 0,0-1 0,28-15-1,-51 21-496,1 0-1,-1 0 0,0-1 1,0 1-1,0-1 0,0 0 0,-1-1 1,0 1-1,0 0 0,0-1 1,0 0-1,-1 0 0,0 0 0,0 0 1,0 0-1,2-8 0,-1-5-266,-1 0 0,0-1 0,-1-26 1,-2 34 5080,1 26-1559,0 26-1508,0 176 5815,0-69-9094,0-146 1106,0 0-1,0 1 1,-1-1-1,1 0 1,-1 1 0,0-1-1,0 0 1,0 0-1,0 0 1,0 0-1,-3 4 1,-12 19-8810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0.736"/>
    </inkml:context>
    <inkml:brush xml:id="br0">
      <inkml:brushProperty name="width" value="0.05" units="cm"/>
      <inkml:brushProperty name="height" value="0.05" units="cm"/>
      <inkml:brushProperty name="color" value="#5B2D90"/>
    </inkml:brush>
  </inkml:definitions>
  <inkml:trace contextRef="#ctx0" brushRef="#br0">1 138 8516,'0'0'11266,"17"-8"-9742,139-59 2619,-3 5-688,-151 61-4137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2.392"/>
    </inkml:context>
    <inkml:brush xml:id="br0">
      <inkml:brushProperty name="width" value="0.05" units="cm"/>
      <inkml:brushProperty name="height" value="0.05" units="cm"/>
      <inkml:brushProperty name="color" value="#5B2D90"/>
    </inkml:brush>
  </inkml:definitions>
  <inkml:trace contextRef="#ctx0" brushRef="#br0">123 15 3618,'-5'-10'21501,"0"7"-21577,-65 2 2029,27 1-4106,43 10-4429,0-7 5081,0 12-3414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658"/>
    </inkml:context>
    <inkml:brush xml:id="br0">
      <inkml:brushProperty name="width" value="0.05" units="cm"/>
      <inkml:brushProperty name="height" value="0.05" units="cm"/>
      <inkml:brushProperty name="color" value="#5B2D90"/>
    </inkml:brush>
  </inkml:definitions>
  <inkml:trace contextRef="#ctx0" brushRef="#br0">1 0 7123,'0'0'10925,"12"13"-7851,-5 0-2152,0 0 0,-1 1 0,0-1 1,4 17-1,21 110 1831,-25-102-2036,17 116 718,-18-101-1274,3-2-1,2 1 1,2-1-1,23 61 1,-29-130-13853,-10-27 7068,-10 20 2014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927"/>
    </inkml:context>
    <inkml:brush xml:id="br0">
      <inkml:brushProperty name="width" value="0.05" units="cm"/>
      <inkml:brushProperty name="height" value="0.05" units="cm"/>
      <inkml:brushProperty name="color" value="#5B2D90"/>
    </inkml:brush>
  </inkml:definitions>
  <inkml:trace contextRef="#ctx0" brushRef="#br0">0 274 7251,'0'0'10853,"26"-5"-9057,13-2-1127,108-23 1623,-111 21-2048,0-3 0,-1 0 0,0-3 0,-1-1 0,0-1 0,-2-2 0,0-1 0,43-36 0,-61 36-3721,-11-4-5041,-3 13 3588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4.714"/>
    </inkml:context>
    <inkml:brush xml:id="br0">
      <inkml:brushProperty name="width" value="0.05" units="cm"/>
      <inkml:brushProperty name="height" value="0.05" units="cm"/>
      <inkml:brushProperty name="color" value="#5B2D90"/>
    </inkml:brush>
  </inkml:definitions>
  <inkml:trace contextRef="#ctx0" brushRef="#br0">0 35 6323,'0'0'8030,"22"-12"-5739,-15 9 2902,49-6-5081,-55 9-40,-1-1-56,0 0-27,0 0 52,0 1 0,0-1 0,0 1 0,0 0 0,1-1 0,-1 1 0,0-1 0,1 1 0,-1 0 0,0-1 0,0 1 0,1 0-1,-1-1 1,0 1 0,1 0 0,-1-1 0,1 1 0,-1 0 0,1 0 0,-1-1 0,0 1 0,1 0 0,-1 0 0,1 0 0,-1 0 0,1 0 0,-1 0 0,1 0 0,-1 0 0,1 0 0,-1 0 0,1 0 0,-1 0 0,0 0-1,1 0 1,-1 0 0,1 0 0,-1 0 0,1 1 0,19 9 1520,-10 7-1059,0 1 1,-1 0 0,-2 0-1,11 37 1,14 83 1066,-31-132-1511,62 350 1698,-61-349-1199,0 3-3409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6.317"/>
    </inkml:context>
    <inkml:brush xml:id="br0">
      <inkml:brushProperty name="width" value="0.05" units="cm"/>
      <inkml:brushProperty name="height" value="0.05" units="cm"/>
      <inkml:brushProperty name="color" value="#5B2D90"/>
    </inkml:brush>
  </inkml:definitions>
  <inkml:trace contextRef="#ctx0" brushRef="#br0">57 0 2449,'4'8'22706,"0"-7"-20889,143-1-96,-146 0-1709,1 0 1,-1 1-1,0-1 1,1 0-1,-1 0 0,0 1 1,1-1-1,-1 0 0,0 1 1,0 0-1,1-1 0,-1 1 1,0 0-1,0-1 0,0 1 1,0 0-1,0 0 1,0 0-1,0 0 0,0 0 1,0 0-1,-1 0 0,2 2 1,0 0 7,-1 1 1,0-1 0,1 1-1,-1-1 1,0 1-1,-1 0 1,1-1 0,0 7-1,-1-2 1,0-1 0,-1 0 1,1 1-1,-1-1 0,-1 0 0,1 0 0,-1 1 0,-5 11 0,-26 24-51,31-40 16,0-1 1,0 1 0,0-1 0,-1 0-1,1 0 1,-1 0 0,1-1 0,-1 1-1,0 0 1,0-1 0,0 0 0,0 0-1,0 0 1,0 0 0,-3 1 0,5-2-22,25 0-445,-19 0 480,10-1-10,-1 2 1,1-1-1,0 2 1,21 5-1,-33-7 24,-1 1 1,1 0-1,0 0 0,0 0 1,-1 0-1,1 0 1,-1 1-1,1-1 0,-1 1 1,1 0-1,-1-1 0,0 1 1,0 0-1,0 1 0,0-1 1,0 0-1,0 0 1,-1 1-1,1-1 0,-1 1 1,0-1-1,0 1 0,0 0 1,0 0-1,0-1 0,0 1 1,-1 0-1,1 0 1,-1 0-1,0 3 0,1-2 58,-1 1 0,1 0 0,-1-1 0,-1 1 0,1 0 0,-1-1 0,1 1 0,-1-1 0,-1 1 0,1-1 0,-1 1 0,1-1 0,-1 0-1,-1 0 1,1 0 0,0 0 0,-1 0 0,0 0 0,0-1 0,0 1 0,0-1 0,-1 0 0,1 0 0,-1 0 0,0-1 0,0 1 0,0-1 0,-5 3 0,-3 0-15,0 1 0,0-2 0,-1 0 0,0 0 0,1-1 0,-1-1 0,-1 0 0,-21 0 0,29-1-282,0-1 0,-1 0 0,1-1 0,-1 1 0,1-1 0,0 0 0,0-1 0,-1 1 0,1-1 0,0-1 0,0 1 0,1-1 1,-1 0-1,0 0 0,1-1 0,0 1 0,0-1 0,0-1 0,-6-6 0,9 8-473,0 0 0,1-1 0,-1 1 0,1-1 0,0 1 1,0-1-1,0 1 0,1-1 0,-1 0 0,1 0 0,0 1 0,0-1 0,0-4 1,1-2-1726,-1-18-5623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8.931"/>
    </inkml:context>
    <inkml:brush xml:id="br0">
      <inkml:brushProperty name="width" value="0.05" units="cm"/>
      <inkml:brushProperty name="height" value="0.05" units="cm"/>
      <inkml:brushProperty name="color" value="#F6630D"/>
    </inkml:brush>
  </inkml:definitions>
  <inkml:trace contextRef="#ctx0" brushRef="#br0">1 0 7235,'0'5'18355,"4"15"-17880,6-14-429,1 0 0,0-1-1,0 0 1,1 0 0,0-2 0,-1 1-1,1-1 1,0-1 0,0 0 0,1-1-1,19 0 1,-17-1-19,0 1 0,0 0 0,-1 1 0,1 1 1,-1 1-1,1 0 0,23 10 0,37 26 58,-53-39-5005,-13-1-1106,-2 0 733</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7.450"/>
    </inkml:context>
    <inkml:brush xml:id="br0">
      <inkml:brushProperty name="width" value="0.05" units="cm"/>
      <inkml:brushProperty name="height" value="0.05" units="cm"/>
      <inkml:brushProperty name="color" value="#5B2D90"/>
    </inkml:brush>
  </inkml:definitions>
  <inkml:trace contextRef="#ctx0" brushRef="#br0">219 15 3314,'0'0'4479,"7"-1"-3756,-1 0-309,20-10 13023,-45 10-10165,-9 0-3182,21 3 12,0 1 0,0-1 1,0 1-1,0 1 0,1-1 0,-1 1 0,1 0 1,0 0-1,0 1 0,0 0 0,-8 10 0,-4 4 190,-30 43-1,40-50-170,1 0 1,1 0-1,0 1 1,1-1-1,0 1 1,1 1-1,0-1 1,-3 25-1,3 5 328,2 63-1,2-72-338,1-27-74,0 0 1,1-1 0,-1 1-1,1-1 1,1 0 0,-1 1 0,1-1-1,0 0 1,1-1 0,-1 1 0,1 0-1,6 6 1,4 4 131,0-1 0,27 23 0,-28-28-109,0 0 0,1-1-1,0-1 1,0 0 0,1-1 0,0-1-1,0 0 1,1-1 0,0-1-1,0 0 1,0-1 0,0-1-1,31 0 1,-8 1-591,-21-2-3706,-2 0-7544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085"/>
    </inkml:context>
    <inkml:brush xml:id="br0">
      <inkml:brushProperty name="width" value="0.05" units="cm"/>
      <inkml:brushProperty name="height" value="0.05" units="cm"/>
      <inkml:brushProperty name="color" value="#FFC114"/>
    </inkml:brush>
  </inkml:definitions>
  <inkml:trace contextRef="#ctx0" brushRef="#br0">41 189 9476,'0'0'8775,"17"4"-1046,9 84-5273,30 173 0,-15 101-1589,-40-311-773,-1-36-64,0-1-1,1 1 1,0 0-1,1-1 1,6 22 0,-8-40-48,0 0-1,0-1 1,0 1 0,0 0 0,-1-1 0,0 1 0,0 0 0,-3-8 0,-32-65-72,4-2 0,3-1-1,3-1 1,-19-112 0,37 148 38,-2-79 0,9 110 42,2 0-1,0-1 0,0 1 1,1-1-1,1 1 0,0 0 0,1 0 1,1 1-1,9-21 0,-5 19 3,0 0 1,1 0-1,0 1 0,1 1 0,1-1 0,25-21 1,-28 28-4,0 1 1,0 0-1,0 1 0,0 0 1,1 0-1,0 1 1,0 0-1,0 1 1,0 0-1,1 1 0,-1 0 1,19-1-1,-12 2 0,0 1-1,0 0 0,25 4 1,-36-2 12,1 0-1,-1 0 1,0 0 0,0 0-1,0 1 1,0 0 0,0 0-1,-1 1 1,1 0 0,-1 0-1,0 0 1,5 6 0,-4-4 8,-1 1-1,0-1 1,0 1 0,-1 0-1,1 1 1,-2-1 0,1 1 0,-1-1-1,0 1 1,-1 0 0,1 1 0,0 11-1,0 6 105,-1 1-1,-3 43 1,0-64-89,0 0 0,-1 0 1,1 0-1,-1 0 1,-1-1-1,1 1 0,-1 0 1,1-1-1,-2 0 1,1 0-1,-1 0 0,1 0 1,-1-1-1,0 1 0,-1-1 1,1 0-1,-1 0 1,0 0-1,0-1 0,0 0 1,0 0-1,-7 3 0,-4 1-2,0 0 1,-1-1-1,1 0 0,-1-1 0,0-1 0,-27 2 0,-14-1-1102,-1-3 1,-66-6-1,123 4 628,-22-5-1497,18 1-2338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817"/>
    </inkml:context>
    <inkml:brush xml:id="br0">
      <inkml:brushProperty name="width" value="0.05" units="cm"/>
      <inkml:brushProperty name="height" value="0.05" units="cm"/>
      <inkml:brushProperty name="color" value="#FFC114"/>
    </inkml:brush>
  </inkml:definitions>
  <inkml:trace contextRef="#ctx0" brushRef="#br0">0 124 10805,'0'0'3303,"12"24"-1094,88 186 3393,-76-137 545,-30-88-5547,-7-5-610,2-1-1,0-1 0,1 0 1,2 0-1,0-1 0,1 0 1,-4-28-1,8 26-17,1 1 0,0-1-1,2 0 1,6-44 0,-6 67 21,1-1 1,0 1 0,0 0 0,-1 0 0,1 0 0,1 0-1,-1 0 1,0 0 0,0 0 0,1 0 0,-1 1-1,1-1 1,0 0 0,-1 1 0,1-1 0,0 1-1,0 0 1,0 0 0,0 0 0,0 0 0,0 0-1,0 0 1,1 0 0,-1 0 0,0 1 0,3-1 0,3 0-24,1 0 0,-1 0 0,0 1 0,1 0 0,15 3 0,-22-3 25,0 1 0,0-1 1,1 1-1,-1 0 0,0 0 0,0 0 0,0 1 1,0-1-1,0 0 0,0 1 0,0-1 1,0 1-1,-1 0 0,1 0 0,-1-1 1,1 1-1,-1 0 0,1 0 0,-1 0 1,0 1-1,0-1 0,0 0 0,-1 0 0,1 1 1,0-1-1,-1 0 0,1 4 0,1 8-3,0 0-1,-1 0 1,-1 20-1,0-20 17,-2 13 4,0 1 0,-7 32 1,0-7-2,8-48-1,0 1 1,1-1 0,-1 0-1,1 0 1,1 1 0,-1-1-1,1 0 1,0 0 0,0 0-1,0 0 1,0 0-1,1 0 1,0 0 0,0 0-1,1-1 1,-1 1 0,1-1-1,0 1 1,5 4 0,-3-4 5,2 1 1,-1-2 0,0 1-1,1-1 1,0 0 0,0 0-1,0-1 1,1 0 0,-1 0-1,1-1 1,0 0 0,8 1-1,38 6-789,-18-9-4777,-35 0 5232,0 0-1,0-1 0,0 1 0,0 0 0,-1-1 0,1 1 0,0 0 1,0-1-1,0 1 0,-1-1 0,1 1 0,0-1 0,-1 0 0,1 1 1,-1-1-1,1 0 0,0 1 0,-1-1 0,0 0 0,1 0 0,-1 1 1,1-1-1,-1 0 0,0 0 0,1 0 0,-1 0 0,0 0 0,0 0 1,3-19-7481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070"/>
    </inkml:context>
    <inkml:brush xml:id="br0">
      <inkml:brushProperty name="width" value="0.05" units="cm"/>
      <inkml:brushProperty name="height" value="0.05" units="cm"/>
      <inkml:brushProperty name="color" value="#FFC114"/>
    </inkml:brush>
  </inkml:definitions>
  <inkml:trace contextRef="#ctx0" brushRef="#br0">0 1 13478,'0'0'7091,"23"153"-4721,-13-117-994,5-6-159,-3-5-641,3-12-400,3-2-160,0-4 16,2-5-64,-3-2-144,1 0-256,-1-2-481,-2-16-895,3-7-706,-8-4-1776,-2-3-2289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255"/>
    </inkml:context>
    <inkml:brush xml:id="br0">
      <inkml:brushProperty name="width" value="0.05" units="cm"/>
      <inkml:brushProperty name="height" value="0.05" units="cm"/>
      <inkml:brushProperty name="color" value="#FFC114"/>
    </inkml:brush>
  </inkml:definitions>
  <inkml:trace contextRef="#ctx0" brushRef="#br0">0 1 16952,'0'0'2097,"13"36"-7588,-1-7-1840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701"/>
    </inkml:context>
    <inkml:brush xml:id="br0">
      <inkml:brushProperty name="width" value="0.05" units="cm"/>
      <inkml:brushProperty name="height" value="0.05" units="cm"/>
      <inkml:brushProperty name="color" value="#FFC114"/>
    </inkml:brush>
  </inkml:definitions>
  <inkml:trace contextRef="#ctx0" brushRef="#br0">14 0 11989,'0'0'3738,"-2"27"-1473,-8 87-584,9-102-1392,0 0-1,1 0 1,1 0-1,0 0 1,0 0 0,1 0-1,1 0 1,0 0-1,1-1 1,0 0 0,0 1-1,1-1 1,10 14 0,-11-19-169,0-1 0,1 1 1,0-1-1,0 0 0,0 0 1,1 0-1,-1-1 1,1 0-1,0 0 0,0-1 1,1 1-1,-1-1 0,1-1 1,0 1-1,0-1 0,-1 0 1,1-1-1,1 0 1,-1 0-1,14 0 0,-15-1-74,0 0 0,0-1-1,0 1 1,0-1 0,0 0-1,0-1 1,0 0 0,0 0-1,0 0 1,0-1 0,-1 1-1,10-7 1,-8 3-7,0-1 0,0 1 0,0-1 1,-1-1-1,0 1 0,0-1 0,7-14 0,-7 12 22,-1 0-1,0 0 1,0-1-1,-1 1 1,0-1-1,-1 0 1,0-1-1,-1 1 1,0 0-1,-1-1 1,0 1-1,-1-1 1,0 1-1,-3-17 1,1 24-19,0 0 1,0 0 0,0 1 0,0-1 0,-1 1 0,0-1 0,1 1-1,-1 0 1,-1 0 0,1 0 0,0 1 0,-1-1 0,1 1 0,-1 0-1,0 0 1,0 0 0,0 0 0,0 0 0,0 1 0,-5-1 0,-9-3-46,0 0 0,0 2 0,-25-2 0,30 3-357,0 1-1,0 1 1,0 0 0,0 1 0,-23 5 0,32-5-114,0 0 1,-1 1 0,1 0 0,0 0 0,1 0 0,-1 0 0,0 1 0,1 0 0,-1-1 0,1 1 0,0 0-1,0 1 1,0-1 0,0 0 0,1 1 0,-1 0 0,1-1 0,0 1 0,0 0 0,-2 7 0,-10 33-8355</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318"/>
    </inkml:context>
    <inkml:brush xml:id="br0">
      <inkml:brushProperty name="width" value="0.05" units="cm"/>
      <inkml:brushProperty name="height" value="0.05" units="cm"/>
      <inkml:brushProperty name="color" value="#FFC114"/>
    </inkml:brush>
  </inkml:definitions>
  <inkml:trace contextRef="#ctx0" brushRef="#br0">0 226 10213,'0'0'7104,"6"15"-5917,19 47-151,-18-47-241,-7-29 640,-1-66-873,2-96-460,0 174-105,-1-1 0,1 1 1,0 0-1,0 0 0,0-1 0,0 1 0,0 0 0,1 0 0,-1 0 0,1 0 0,-1 1 1,1-1-1,-1 0 0,1 1 0,0-1 0,0 1 0,0-1 0,0 1 0,0 0 0,0 0 1,1 0-1,-1 0 0,0 0 0,0 0 0,1 1 0,-1-1 0,0 1 0,4-1 0,3 0-25,0 0 0,1 0 0,-1 0 0,0 1 0,1 1 0,9 1 0,-18-2 30,0 1 1,0-1-1,0 1 0,0 0 0,0-1 1,0 1-1,0 0 0,0 0 0,-1 0 1,1 0-1,0 0 0,0 0 0,-1 0 0,1 0 1,-1 0-1,1 0 0,-1 0 0,1 0 1,-1 0-1,0 0 0,1 0 0,-1 1 1,0-1-1,0 0 0,0 0 0,0 2 1,0 40 338,0-30-220,0 164 2374,0-175-2483,0 1 0,0-1 0,0 0 1,1 0-1,-1 0 0,1 0 1,-1 1-1,1-1 0,0 0 0,0 0 1,0 0-1,0 0 0,0-1 1,1 1-1,-1 0 0,0 0 0,1-1 1,-1 1-1,1-1 0,0 1 1,-1-1-1,1 0 0,0 1 1,0-1-1,0 0 0,0 0 0,0 0 1,0-1-1,0 1 0,0 0 1,0-1-1,3 1 0,6 0-401,-1 0-1,1 0 1,0-1-1,-1 0 1,17-3-1,-24 3 112,-1-1 1,0 0-1,0 0 0,0 0 1,0 0-1,0 0 0,1 0 1,-2 0-1,1-1 0,0 1 1,0-1-1,0 1 0,-1-1 1,1 0-1,-1 1 0,1-1 1,-1 0-1,0 0 0,2-4 1,9-26-6845,-9 8-850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518"/>
    </inkml:context>
    <inkml:brush xml:id="br0">
      <inkml:brushProperty name="width" value="0.05" units="cm"/>
      <inkml:brushProperty name="height" value="0.05" units="cm"/>
      <inkml:brushProperty name="color" value="#FFC114"/>
    </inkml:brush>
  </inkml:definitions>
  <inkml:trace contextRef="#ctx0" brushRef="#br0">0 0 1409,'0'0'19641,"35"140"-17993,-20-113-639,0-7-337,-2-4-256,2-7-368,-3-4-48,1-5-96,-3 0-784,3 0-401,-3-16-800,0-9-1536,-3 0-1906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687"/>
    </inkml:context>
    <inkml:brush xml:id="br0">
      <inkml:brushProperty name="width" value="0.05" units="cm"/>
      <inkml:brushProperty name="height" value="0.05" units="cm"/>
      <inkml:brushProperty name="color" value="#FFC114"/>
    </inkml:brush>
  </inkml:definitions>
  <inkml:trace contextRef="#ctx0" brushRef="#br0">8 0 16952,'0'0'3057,"-8"45"-18376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189"/>
    </inkml:context>
    <inkml:brush xml:id="br0">
      <inkml:brushProperty name="width" value="0.05" units="cm"/>
      <inkml:brushProperty name="height" value="0.05" units="cm"/>
      <inkml:brushProperty name="color" value="#FFC114"/>
    </inkml:brush>
  </inkml:definitions>
  <inkml:trace contextRef="#ctx0" brushRef="#br0">82 0 12902,'0'0'6080,"-9"19"-5122,-30 61-297,38-78-599,-1 1-1,1-1 0,0 0 1,0 1-1,0-1 0,0 1 1,1-1-1,-1 1 0,1-1 1,-1 1-1,1 0 0,0-1 1,0 1-1,0-1 0,0 1 1,0 0-1,1-1 0,-1 1 1,1-1-1,0 1 0,0-1 1,0 1-1,0-1 0,0 0 1,0 1-1,1-1 0,-1 0 1,1 0-1,-1 0 0,1 0 1,0 0-1,0 0 0,0-1 1,3 4-1,4-1 143,1 0 0,-1 0 0,0-1 0,1 0 0,0-1 0,18 3 0,-9-2 77,-2 0 0,-4 0-198,0-1 0,0 2 0,0-1 0,15 8 0,-25-10 8,-1 0-1,1 1 0,-1-1 1,1 1-1,-1 0 1,0-1-1,0 1 0,1 0 1,-1 0-1,-1 0 1,1 1-1,0-1 0,0 0 1,-1 1-1,1-1 0,-1 1 1,0 0-1,0-1 1,0 1-1,0 0 0,0 0 1,-1-1-1,1 1 0,-1 0 1,0 3-1,-1 3 87,0 0 0,0 0 0,-1 0 0,0 0 0,-1-1 0,0 1 0,-1-1 0,1 0-1,-1 0 1,-1 0 0,0 0 0,0-1 0,0 0 0,-1 0 0,0 0 0,0-1 0,-1 0 0,0 0-1,-10 6 1,6-3-506,0-2 0,-1 0 0,-1 0 0,1-1-1,-1 0 1,0-1 0,0-1 0,-1 0-1,1-1 1,-1 0 0,0-1 0,-15 0 0,24-2-714,-7 0-1674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600"/>
    </inkml:context>
    <inkml:brush xml:id="br0">
      <inkml:brushProperty name="width" value="0.05" units="cm"/>
      <inkml:brushProperty name="height" value="0.05" units="cm"/>
      <inkml:brushProperty name="color" value="#F6630D"/>
    </inkml:brush>
  </inkml:definitions>
  <inkml:trace contextRef="#ctx0" brushRef="#br0">10 0 8084,'0'0'10978,"-1"0"-10879,1 0-1,-1 1 0,1-1 1,0 0-1,-1 0 1,1 0-1,-1 0 1,1 0-1,0 1 1,-1-1-1,1 0 1,0 0-1,-1 1 1,1-1-1,0 0 1,-1 0-1,1 1 1,0-1-1,-1 1 0,1-1 1,0 0-1,0 1 1,0-1-1,-1 0 1,1 1-1,0-1 1,0 1-1,0-1 1,0 0-1,0 1 1,0-1-1,0 2 1,3 6 266,1 0 0,0 0 0,0 0 0,1-1-1,0 0 1,1 0 0,-1 0 0,8 7 0,10 12 46,-3 2-54,-9-12-282,0-1-1,1 0 0,1 0 0,0-2 0,21 18 1,-34-31-324,1 0 1,-1 1 0,0-1 0,1 0 0,-1 1 0,0-1 0,1 0 0,-1 0-1,0 0 1,1 1 0,-1-1 0,1 0 0,-1 0 0,0 0 0,1 0-1,-1 0 1,1 0 0,-1 0 0,0 0 0,1 0 0,-1 0 0,1 0-1,-1 0 1,1 0 0,-1 0 0,0 0 0,1 0 0,-1 0 0,1 0-1,-1-1 1,0 1 0,1 0 0,-1 0 0,0 0 0,1-1 0,-1 1 0,0 0-1,1 0 1,-1-1 0,0 1 0,1 0 0,-1-1 0,0 1 0,0-1-1,0 1 1,1 0 0,-1-1 0,0 1 0,0 0 0,0-1 0,0 1-1,0-1 1,0 1 0,0-1 0,2-9-2827,-2-3-3122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837"/>
    </inkml:context>
    <inkml:brush xml:id="br0">
      <inkml:brushProperty name="width" value="0.05" units="cm"/>
      <inkml:brushProperty name="height" value="0.05" units="cm"/>
      <inkml:brushProperty name="color" value="#FFC114"/>
    </inkml:brush>
  </inkml:definitions>
  <inkml:trace contextRef="#ctx0" brushRef="#br0">97 346 13414,'0'0'2999,"20"-21"-1735,65-67-204,-75 77-846,0 0 1,0-1 0,-1-1 0,0 1 0,-1-2 0,8-17 0,-14 25-69,1 0 1,-1-1-1,-1 1 1,1-1 0,-1 0-1,0 1 1,-1-1-1,0 0 1,0 0 0,0 1-1,-1-1 1,0 0-1,-2-7 1,2 12-97,0 0 1,-1 0-1,1 0 0,0 0 1,-1 0-1,0 1 1,1-1-1,-1 1 0,0-1 1,0 1-1,0 0 1,0-1-1,0 1 1,0 0-1,0 0 0,0 1 1,0-1-1,0 0 1,-1 1-1,1-1 0,0 1 1,0 0-1,-3-1 1,-59-2 315,59 3-339,0 0 38,0 0 1,-1 0-1,1 1 0,0-1 0,0 1 1,0 1-1,0-1 0,0 1 0,0 0 0,0 0 1,0 0-1,-5 4 0,4-1 28,-1 1 1,1-1-1,0 1 1,1 1-1,-1-1 1,-7 15-1,6-10 102,1 0-1,1 1 0,0 0 1,1 0-1,0 0 0,1 0 1,0 1-1,-2 24 0,3-6 440,2 1-1,4 45 1,-3-69-574,0-1 0,0 1-1,1 0 1,0-1 0,0 1 0,1-1 0,-1 1-1,2-1 1,-1 0 0,1 0 0,0-1-1,1 1 1,0-1 0,0 0 0,0 0 0,1 0-1,-1-1 1,1 0 0,1 0 0,-1 0 0,1-1-1,-1 0 1,1 0 0,1-1 0,-1 0 0,0 0-1,1-1 1,-1 0 0,1 0 0,0-1 0,0 1-1,0-2 1,8 1 0,-10-1-226,1 1 0,-1-1 0,1-1 0,-1 1 1,1-1-1,-1 0 0,0-1 0,1 1 0,-1-1 0,0-1 0,0 1 0,0-1 1,0 0-1,-1 0 0,1-1 0,-1 1 0,0-1 0,0 0 0,0-1 0,0 1 1,-1-1-1,6-7 0,36-56-4532,-19 19-1516,-7 6-1528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375"/>
    </inkml:context>
    <inkml:brush xml:id="br0">
      <inkml:brushProperty name="width" value="0.05" units="cm"/>
      <inkml:brushProperty name="height" value="0.05" units="cm"/>
      <inkml:brushProperty name="color" value="#FFC114"/>
    </inkml:brush>
  </inkml:definitions>
  <inkml:trace contextRef="#ctx0" brushRef="#br0">41 226 13206,'0'0'9639,"-4"10"-9129,1 0-475,3-9-10,-1 1 1,1 0-1,0-1 1,-1 1-1,1 0 0,-1-1 1,0 1-1,0-1 1,1 1-1,-1-1 0,0 1 1,0-1-1,0 0 1,-3 3-1,3-7-5,-1 0 0,0 0 0,1 0 0,0 0 0,-1 0 0,1 0 0,1-1 0,-1 1 0,0 0 0,1 0 0,-1-6 0,-3-22 63,2 0 1,1-45-1,1 48-88,0 25 3,0 1-1,0 0 1,0-1-1,0 1 1,1 0-1,-1 0 0,1 0 1,0-1-1,-1 1 1,1 0-1,0 0 0,0 0 1,0 0-1,1 0 1,-1 1-1,0-1 1,1 0-1,-1 0 0,1 1 1,0-1-1,-1 1 1,1-1-1,0 1 0,0 0 1,0 0-1,0 0 1,0 0-1,3-1 1,3 0-100,0 0 0,1 0 0,-1 1 1,1 0-1,0 0 0,8 1 0,-15 1 96,-1-1 0,1 1 0,-1-1 0,0 1 0,1 0 0,-1 0-1,0-1 1,0 1 0,1 0 0,-1 0 0,0 0 0,0 0 0,0 1-1,0-1 1,0 0 0,0 0 0,-1 1 0,1-1 0,0 0 0,-1 1-1,1-1 1,-1 1 0,1-1 0,-1 0 0,0 1 0,0-1 0,1 1 0,-1-1-1,0 3 1,3 52 298,-3-50-242,-2 39 194,0 35 898,2-73-970,1-1 0,0 1 1,0-1-1,0 0 0,1 1 0,0-1 0,0 0 1,0 0-1,5 7 0,-5-10-220,0 0 0,1-1 0,-1 0 0,1 1 0,0-1 0,0 0 0,0-1 0,0 1 0,0 0 0,0-1 0,0 1 0,0-1 0,1 0 0,-1 0 0,0-1 0,1 1 0,-1 0 0,1-1 0,-1 0 0,0 0 0,5-1 0,-5 1-283,0 0 0,0 0 0,1-1 0,-1 1 1,0-1-1,0 0 0,0 0 0,-1 0 0,1-1 0,0 1 1,0-1-1,-1 1 0,1-1 0,3-3 0,26-35-8259,-16 15 1394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591"/>
    </inkml:context>
    <inkml:brush xml:id="br0">
      <inkml:brushProperty name="width" value="0.05" units="cm"/>
      <inkml:brushProperty name="height" value="0.05" units="cm"/>
      <inkml:brushProperty name="color" value="#FFC114"/>
    </inkml:brush>
  </inkml:definitions>
  <inkml:trace contextRef="#ctx0" brushRef="#br0">0 1 13334,'0'0'9556,"25"131"-8323,-9-109-208,-4-6-417,3 0-432,0-11-96,3-5-80,-1 0-480,1 0-417,2-21-671,3-8-818,-3-5-2176,2-2-2369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776"/>
    </inkml:context>
    <inkml:brush xml:id="br0">
      <inkml:brushProperty name="width" value="0.05" units="cm"/>
      <inkml:brushProperty name="height" value="0.05" units="cm"/>
      <inkml:brushProperty name="color" value="#FFC114"/>
    </inkml:brush>
  </inkml:definitions>
  <inkml:trace contextRef="#ctx0" brushRef="#br0">38 0 1377,'0'0'24923,"-30"32"-26108,28-5-1968,-3 4-3762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6.462"/>
    </inkml:context>
    <inkml:brush xml:id="br0">
      <inkml:brushProperty name="width" value="0.05" units="cm"/>
      <inkml:brushProperty name="height" value="0.05" units="cm"/>
      <inkml:brushProperty name="color" value="#FFC114"/>
    </inkml:brush>
  </inkml:definitions>
  <inkml:trace contextRef="#ctx0" brushRef="#br0">2 352 10629,'0'0'8732,"0"-5"-7809,0-12 83,-1 2-770,0 1-1,2-1 1,-1 1 0,2-1-1,0 1 1,0 0 0,2-1-1,0 1 1,0 1-1,1-1 1,12-21 0,-8 20-174,1 1 0,0 1 0,1-1 0,1 2 0,19-18 0,-25 26 11,-1 0 1,0 0-1,1 0 0,0 0 1,-1 1-1,2 0 0,-1 1 0,0-1 1,0 1-1,1 0 0,-1 1 0,1-1 1,0 1-1,-1 1 0,1-1 1,0 1-1,7 1 0,-12-1-16,0 1 0,0 0 0,0 0 0,0 0-1,0 1 1,0-1 0,0 0 0,0 1 0,0-1 0,-1 1 0,1-1 0,-1 1-1,1 0 1,-1 0 0,0 0 0,0 0 0,0 0 0,0 0 0,2 3-1,15 48 734,-14-43-663,45 157 31,-48-164-330,0-1-1,0 1 1,0 0 0,1-1-1,-1 1 1,1-1 0,-1 0-1,1 1 1,0-1 0,0 0 0,0 0-1,3 3 1,-2-3-418,-1-1-1,0 1 1,1-1 0,-1 0 0,1 0-1,-1 0 1,1 0 0,0-1 0,-1 1-1,1-1 1,0 1 0,-1-1 0,1 0-1,0 0 1,0 0 0,-1-1 0,1 1-1,0-1 1,-1 1 0,1-1-1,3-1 1,13-10-4201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010"/>
    </inkml:context>
    <inkml:brush xml:id="br0">
      <inkml:brushProperty name="width" value="0.05" units="cm"/>
      <inkml:brushProperty name="height" value="0.05" units="cm"/>
      <inkml:brushProperty name="color" value="#FFC114"/>
    </inkml:brush>
  </inkml:definitions>
  <inkml:trace contextRef="#ctx0" brushRef="#br0">240 1 10757,'0'0'8713,"-4"23"-7195,0-3-1203,-2 3 250,2 1 0,1 0 0,0 0 1,2 0-1,2 34 0,-1-57-542,0 0 0,0 0 0,0 0 0,0-1 0,0 1 0,0 0 0,0 0 0,1 0 0,-1 0 0,0 0 0,1 0 0,-1-1 0,0 1 0,1 0 0,-1 0 0,1 0 0,-1-1 0,1 1 0,0 0 0,-1-1 0,1 1 0,0-1 0,-1 1 0,1-1 0,0 1 1,0-1-1,-1 1 0,1-1 0,0 1 0,0-1 0,0 0 0,0 0 0,0 1 0,0-1 0,-1 0 0,1 0 0,0 0 0,0 0 0,0 0 0,0 0 0,0 0 0,0 0 0,0-1 0,0 1 0,-1 0 0,1-1 0,0 1 0,0 0 0,0-1 0,0 1 0,-1-1 0,1 1 0,1-2 0,2 0-1,0-1 0,-1 1 0,1-1 0,0 0 0,-1-1 0,0 1 0,0-1 0,5-6 0,8-25-29,-13 26-33,1 0 0,0 1-1,0 0 1,10-14 0,-14 21 36,1 1 1,-1 0 0,0-1 0,0 1 0,1-1 0,-1 1-1,0 0 1,0-1 0,1 1 0,-1 0 0,1-1 0,-1 1 0,0 0-1,1 0 1,-1-1 0,1 1 0,-1 0 0,0 0 0,1 0 0,-1-1-1,1 1 1,-1 0 0,1 0 0,-1 0 0,1 0 0,-1 0 0,1 0-1,-1 0 1,1 0 0,-1 0 0,1 0 0,-1 0 0,1 0-1,-1 1 1,0-1 0,1 0 0,-1 0 0,1 0 0,-1 1 0,1-1-1,-1 0 1,0 0 0,1 1 0,-1-1 0,0 0 0,1 1 0,-1-1-1,0 1 1,1-1 0,-1 1 0,11 24 24,-10-21-4,18 64 105,-3 1 0,-3 0 1,-3 1-1,-3 1 0,-3 83 0,-4-147-76,-1 1-1,1-1 0,-2 1 0,1-1 0,-1 0 0,0 1 0,-1-1 0,0 0 0,0 0 0,0 0 0,-1-1 0,-5 8 0,1-3 120,-1-1-1,0 0 0,0-1 1,-1 1-1,-1-2 1,-16 12-1,8-8 51,0-1 0,-1-1 0,0-1 0,-1-1 0,0 0 0,0-2 0,-1 0 0,-24 3 0,-49-6-440,94-4 130,0 1 0,0 0 1,1-1-1,-1 1 0,0-1 0,1 1 0,-1-1 0,0 1 0,1-1 0,-1 1 0,1-1 0,-1 0 0,1 1 0,-1-1 0,1 0 0,0 0 0,-1 1 0,1-1 0,0 0 0,-1 0 0,1 1 0,0-1 0,0 0 0,0 0 0,0 0 0,0 1 0,0-1 1,0 0-1,0 0 0,0-1 0,1-33-2549,-1 28 1756,0 2 260,1 1 0,0 0 0,-1 0 0,1-1 0,1 1 0,-1 0 0,1 0 0,-1 0 0,1 1-1,0-1 1,1 0 0,-1 1 0,5-6 0,15-20-7061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596"/>
    </inkml:context>
    <inkml:brush xml:id="br0">
      <inkml:brushProperty name="width" value="0.05" units="cm"/>
      <inkml:brushProperty name="height" value="0.05" units="cm"/>
      <inkml:brushProperty name="color" value="#FFC114"/>
    </inkml:brush>
  </inkml:definitions>
  <inkml:trace contextRef="#ctx0" brushRef="#br0">48 1 17880,'0'0'8116,"-35"29"-8708,32-9-1185,-2 3-1201,3 4-2272,-1 5-3362</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765"/>
    </inkml:context>
    <inkml:brush xml:id="br0">
      <inkml:brushProperty name="width" value="0.05" units="cm"/>
      <inkml:brushProperty name="height" value="0.05" units="cm"/>
      <inkml:brushProperty name="color" value="#FFC114"/>
    </inkml:brush>
  </inkml:definitions>
  <inkml:trace contextRef="#ctx0" brushRef="#br0">1 0 14086,'0'0'13206,"10"91"-13061,-10-80-145,0-2-449,0 0-1263,0 2-1970,0 5-3810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1.017"/>
    </inkml:context>
    <inkml:brush xml:id="br0">
      <inkml:brushProperty name="width" value="0.05" units="cm"/>
      <inkml:brushProperty name="height" value="0.05" units="cm"/>
      <inkml:brushProperty name="color" value="#FFC114"/>
    </inkml:brush>
  </inkml:definitions>
  <inkml:trace contextRef="#ctx0" brushRef="#br0">6 0 5587,'-5'3'24049,"5"-3"-23901,2 52 656,16 82-1,-10-81-115,4 86 0,-12-120-688,-1-10 0,0 1 0,1-1 0,1 0 0,0 1 0,0-1 0,0 0 0,1 0 0,4 9 0,-3-28-2434,18-25-10035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2.202"/>
    </inkml:context>
    <inkml:brush xml:id="br0">
      <inkml:brushProperty name="width" value="0.05" units="cm"/>
      <inkml:brushProperty name="height" value="0.05" units="cm"/>
      <inkml:brushProperty name="color" value="#FFC114"/>
    </inkml:brush>
  </inkml:definitions>
  <inkml:trace contextRef="#ctx0" brushRef="#br0">33 226 2625,'0'0'11192,"-4"-2"-9983,3 1-947,-1 1 1,0-1-1,1 0 1,-1 0-1,1 0 1,-1 0-1,1 0 1,-1-1-1,1 1 1,0 0-1,0-1 1,0 1-1,-1-1 1,1 1 0,1-1-1,-1 1 1,0-1-1,-1-2 1,-2-41 3166,4 38-3170,0-1 1,1 0 0,0 0 0,0 1 0,1-1-1,0 0 1,0 1 0,1 0 0,0 0-1,0-1 1,5-6 0,-5 10-160,0 0-1,0 0 1,1 0-1,-1 0 1,1 1 0,0 0-1,0-1 1,0 1 0,0 1-1,1-1 1,-1 0 0,1 1-1,-1 0 1,1 0-1,0 1 1,0-1 0,0 1-1,6-1 1,-7 1-25,0 1 0,1-1 0,-1 1 1,0 0-1,0 0 0,1 0 0,-1 0 0,0 1 0,0 0 1,1-1-1,-1 2 0,0-1 0,0 0 0,0 1 0,-1 0 0,8 4 1,-8-3-15,0 0 1,0 1 0,0-1 0,-1 1 0,1 0 0,-1 0 0,0-1-1,0 2 1,0-1 0,-1 0 0,1 0 0,-1 0 0,0 1 0,0-1-1,0 1 1,-1 4 0,3 8 39,-2 0-1,0 0 1,-1 1-1,0-1 1,-2 0-1,0 0 1,0 0 0,-2 0-1,0-1 1,-1 1-1,-1-1 1,-14 28-1,-102 142 225,85-136-244,37-50-80,0 1 1,-1-1-1,1 0 1,0 1-1,0-1 1,-1 0-1,1 1 1,0-1-1,0 1 1,-1-1-1,1 0 1,0 1-1,0-1 1,0 1-1,0-1 1,-1 0-1,1 1 1,0-1-1,0 1 1,0-1-1,0 1 1,0-1-1,0 1 1,0-1-1,0 0 1,1 1-1,-1-1 1,0 1-1,0-1 1,0 1-1,0-1 1,1 1-1,14 1 82,26-11 52,-37 7-130,93-24-5,138-19 0,-222 41-2594,2 0-4568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092"/>
    </inkml:context>
    <inkml:brush xml:id="br0">
      <inkml:brushProperty name="width" value="0.05" units="cm"/>
      <inkml:brushProperty name="height" value="0.05" units="cm"/>
      <inkml:brushProperty name="color" value="#E71224"/>
    </inkml:brush>
  </inkml:definitions>
  <inkml:trace contextRef="#ctx0" brushRef="#br0">0 1 8580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916"/>
    </inkml:context>
    <inkml:brush xml:id="br0">
      <inkml:brushProperty name="width" value="0.05" units="cm"/>
      <inkml:brushProperty name="height" value="0.05" units="cm"/>
      <inkml:brushProperty name="color" value="#F6630D"/>
    </inkml:brush>
  </inkml:definitions>
  <inkml:trace contextRef="#ctx0" brushRef="#br0">331 1 6435,'0'0'16005,"-7"16"-14439,-19 37 191,-3-2 0,-66 91 0,64-103-1200,-2 4-276,-72 70-1,100-110-765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3.387"/>
    </inkml:context>
    <inkml:brush xml:id="br0">
      <inkml:brushProperty name="width" value="0.05" units="cm"/>
      <inkml:brushProperty name="height" value="0.05" units="cm"/>
      <inkml:brushProperty name="color" value="#FFC114"/>
    </inkml:brush>
  </inkml:definitions>
  <inkml:trace contextRef="#ctx0" brushRef="#br0">111 50 5523,'0'0'7230,"-4"1"-5830,3-1-1113,0 1-1,1-1 1,-1 1 0,0-1-1,0 0 1,0 0 0,1 1-1,-1-1 1,0 0 0,0 0-1,0 0 1,0 0-1,1 0 1,-1 0 0,0 0-1,0 0 1,0-1 0,0 1-1,1 0 1,-1 0 0,0-1-1,0 1 1,1 0 0,-2-1-1,19-11 2240,39-12-1090,-42 20-1073,0 1 0,0 0 0,0 1 1,1 1-1,-1 0 0,1 1 0,19 2 0,-34 1-331,1 1 0,-1-1 0,1 0 0,-1 0 0,0 1 0,0-1 0,-1 0 0,1 0 0,-1 1 0,0 2 0,-2 0-5,0 0-1,0-1 0,0 1 0,-1-1 0,0 1 0,0-1 1,0 0-1,0-1 0,-8 7 0,-53 39-60,34-28 9,18-10-18,9-8 32,0-1 0,0 1 0,0-1 0,0 0-1,0 0 1,0 0 0,-1 0 0,0-1 0,-5 2-1,10-4-6,8 0-249,-7 0 267,38 0 21,53 7 1,-82-6-15,0 1 0,-1 0 0,1 0 0,0 1 0,-1 0 0,1 1 1,-1 0-1,0 0 0,0 1 0,-1 1 0,9 6 0,-14-10 36,-1 0 0,1 1 0,-1-1 0,0 1-1,0 0 1,0 0 0,-1 0 0,1 0 0,0 0 0,-1 0 0,0 1 0,0-1 0,0 0-1,0 1 1,-1-1 0,1 0 0,-1 1 0,0-1 0,0 1 0,0-1 0,0 1 0,0-1-1,-1 1 1,-1 4 0,0-2 51,0 0-1,-1 0 1,1 0 0,-1-1-1,-1 1 1,1-1-1,-1 0 1,1 0 0,-1 0-1,-1-1 1,1 0-1,-9 7 1,0-1 75,-1-2 0,0 1 0,-1-2 0,0 0 0,0-1-1,0 0 1,-1-1 0,-20 4 0,-1-3-1460,0-2 0,-58-1 0,95 12-11835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4.473"/>
    </inkml:context>
    <inkml:brush xml:id="br0">
      <inkml:brushProperty name="width" value="0.05" units="cm"/>
      <inkml:brushProperty name="height" value="0.05" units="cm"/>
      <inkml:brushProperty name="color" value="#FFC114"/>
    </inkml:brush>
  </inkml:definitions>
  <inkml:trace contextRef="#ctx0" brushRef="#br0">32 0 7475,'0'0'8450,"-9"13"-5174,4 4-2306,0-1 1,1 1-1,1 0 1,0 1 0,1-1-1,1 0 1,3 35-1,-2-19-248,0-29-647,0 0 0,0 0-1,1 0 1,-1-1 0,1 1-1,0 0 1,0 0 0,0 0-1,0-1 1,1 1 0,-1-1-1,1 1 1,0-1 0,0 1-1,0-1 1,1 0 0,-1 0-1,1 0 1,0-1 0,-1 1-1,1 0 1,1-1 0,-1 0-1,0 0 1,7 4 0,0-2 83,1-1-1,0 0 1,0 0 0,0-1 0,0-1 0,0 1 0,21-2-1,-29 0-148,0 0 0,-1-1-1,1 0 1,0 1-1,0-1 1,-1 0 0,1 0-1,0 0 1,-1-1-1,1 1 1,-1 0-1,1-1 1,-1 0 0,0 0-1,0 0 1,0 0-1,0 0 1,0 0-1,0 0 1,2-3 0,4-8-5,0-1 1,10-25 0,12-17-157,-29 56 148,-1-1 0,1 1 0,0-1 1,-1 1-1,1 0 0,0-1 0,-1 1 0,1 0 0,0-1 0,-1 1 0,1 0 0,0 0 1,-1 0-1,1-1 0,0 1 0,0 0 0,-1 0 0,1 0 0,0 0 0,0 0 0,-1 0 1,1 1-1,0-1 0,0 0 0,-1 0 0,1 1 0,0-1 0,-1 0 0,1 1 0,0-1 1,-1 0-1,1 1 0,-1-1 0,1 1 0,0-1 0,-1 1 0,1-1 0,-1 1 0,1-1 1,-1 1-1,0 0 0,1-1 0,-1 1 0,1 1 0,18 30 67,-10-4 140,0 1-1,-2-1 1,-1 1-1,-1 1 1,-1-1-1,-1 34 0,10 63 326,-12-115-524,-2-9-18,1-1 1,0 0-1,0 0 1,0 0-1,0 0 1,0 1-1,0-1 1,0 0-1,0 0 1,0 0-1,1 0 1,-1 1-1,0-1 1,1 0-1,-1 0 1,1 0-1,-1 0 1,1 0-1,0 0 1,-1 0-1,1 0 1,0 0-1,0 0 1,0-1-1,-1 1 1,1 0-1,0 0 1,0-1-1,0 1 1,0 0-1,0-1 1,0 1-1,1-1 0,-1 0 1,0 1-1,0-1 1,2 1-1,-2-35-7456,-1 16 1553,0 4-371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6"/>
    </inkml:context>
    <inkml:brush xml:id="br0">
      <inkml:brushProperty name="width" value="0.05" units="cm"/>
      <inkml:brushProperty name="height" value="0.05" units="cm"/>
      <inkml:brushProperty name="color" value="#5B2D90"/>
    </inkml:brush>
  </inkml:definitions>
  <inkml:trace contextRef="#ctx0" brushRef="#br0">1 1 6307,'0'0'13489,"0"31"-8652,1-20-4442,0 0 0,1 0 1,1 0-1,0-1 1,0 1-1,1-1 0,1 0 1,0 0-1,0-1 1,0 1-1,1-1 0,13 14 1,7 8-187,1-1 0,33 27 1,-25-32-128,-29-21-226,-1-1 1,0 1 0,1 0 0,-2 0 0,1 0-1,0 1 1,-1-1 0,0 1 0,5 7 0,-3-4-2097</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7"/>
    </inkml:context>
    <inkml:brush xml:id="br0">
      <inkml:brushProperty name="width" value="0.05" units="cm"/>
      <inkml:brushProperty name="height" value="0.05" units="cm"/>
      <inkml:brushProperty name="color" value="#5B2D90"/>
    </inkml:brush>
  </inkml:definitions>
  <inkml:trace contextRef="#ctx0" brushRef="#br0">0 459 6979,'0'0'11328,"0"-9"-9941,1 0-1053,0 0 0,1 0 0,0 0 0,0 1 0,1-1 0,0 1 0,0 0 0,1-1 0,0 1 0,1 1 0,9-13 0,34-48 266,-3-2 0,44-93 0,-83 133-2538,-6 25-1978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8"/>
    </inkml:context>
    <inkml:brush xml:id="br0">
      <inkml:brushProperty name="width" value="0.05" units="cm"/>
      <inkml:brushProperty name="height" value="0.05" units="cm"/>
      <inkml:brushProperty name="color" value="#5B2D90"/>
    </inkml:brush>
  </inkml:definitions>
  <inkml:trace contextRef="#ctx0" brushRef="#br0">1 0 8900,'0'0'11219,"0"26"-8880,0-4-1831,6 187 3141,-4-189-3357,13 93 830,-12-101-1143,0 1 0,0-1 0,2 0 0,-1 0 0,1-1 0,11 19 0,-11-25-2904,-19-34-15597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9"/>
    </inkml:context>
    <inkml:brush xml:id="br0">
      <inkml:brushProperty name="width" value="0.05" units="cm"/>
      <inkml:brushProperty name="height" value="0.05" units="cm"/>
      <inkml:brushProperty name="color" value="#5B2D90"/>
    </inkml:brush>
  </inkml:definitions>
  <inkml:trace contextRef="#ctx0" brushRef="#br0">14 131 6051,'0'0'14076,"-4"-5"-12164,3 4-1839,1 1 0,-1-1 0,0 0 1,1 1-1,-1-1 0,0 0 0,1 1 0,-1-1 0,1 0 0,-1 0 0,1 0 0,-1 0 0,1 1 0,0-1 0,-1 0 0,1 0 0,0 0 0,0 0 0,0 0 0,0 0 0,0 0 0,0 0 0,0 0 0,0 0 0,0 0 0,0 1 0,0-1 0,0 0 0,1 0 0,-1 0 0,0 0 0,1 0 0,-1 0 0,1 0 0,-1 1 0,1-1 0,0-1 0,5-1 271,-1 0-1,1 1 0,0-1 1,0 1-1,0 1 0,9-3 1,120-34 1904,-46 9-4315,-67 23-1129,-3 5-2599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0.257"/>
    </inkml:context>
    <inkml:brush xml:id="br0">
      <inkml:brushProperty name="width" value="0.05" units="cm"/>
      <inkml:brushProperty name="height" value="0.05" units="cm"/>
      <inkml:brushProperty name="color" value="#FFC114"/>
    </inkml:brush>
  </inkml:definitions>
  <inkml:trace contextRef="#ctx0" brushRef="#br0">317 12 4226,'0'0'17784,"0"0"-17605,0-1 1,1 1-1,-1 0 0,0 0 1,0 0-1,0-1 0,1 1 1,-1 0-1,0 0 0,0-1 1,0 1-1,0 0 0,0-1 1,1 1-1,-1 0 0,0 0 1,0-1-1,0 1 0,0 0 1,0-1-1,0 1 0,0 0 1,0-1-1,0 1 0,0 0 1,0-1-1,0 1 0,0 0 1,-1 0-1,1-1 0,0 1 1,0 0-1,0-1 0,0 1 1,0 0-1,-1 0 0,1-1 1,0 1-1,0 0 0,-1-1 1,-12 1-84,0 1 0,0 0 0,0 1 0,0 0 0,0 0 0,0 2 0,1 0 0,-1 0 0,1 1 0,0 0 0,0 1 0,1 1 0,0 0 0,0 0 0,0 1 0,1 1 1,0 0-1,-15 17 0,17-16-119,0-1 0,1 1 0,0 1 0,0-1 0,1 1 0,0 0 0,1 1 0,1-1 0,0 1 0,0 0 1,1 0-1,0 1 0,1-1 0,1 0 0,0 1 0,2 22 0,-1-32 19,1-1 1,-1 0-1,1 1 1,0-1-1,0 0 0,0 1 1,1-1-1,-1 0 0,0 0 1,1 0-1,0 0 0,-1 0 1,1 0-1,0-1 0,0 1 1,0 0-1,0-1 1,0 0-1,0 1 0,0-1 1,1 0-1,-1 0 0,5 1 1,4 3-4,0-2 0,1 1 0,20 2 0,11-1-2,46-3-1,-59-2 11,1 1 0,0 1 1,0 2-1,35 8 0,-54-9-2,0 1-1,0 0 1,0 1-1,0 0 1,-1 1 0,0 0-1,0 1 1,-1 0-1,13 12 1,-18-14 11,0 0 1,-1 0-1,0 1 0,0-1 0,0 1 1,-1 0-1,0 0 0,0 0 1,0 1-1,-1-1 0,0 1 0,0 0 1,-1-1-1,0 1 0,0 0 1,-1 0-1,1 0 0,-3 12 0,1-14 16,0 0 0,-1 0 0,0-1 0,0 1 0,-1-1 0,1 0 0,-1 1 0,0-1 0,0-1 0,0 1 0,0 0 0,-1-1 0,0 1 0,1-1 0,-1 0 0,-6 3 0,-5 4 80,-1 0 1,0-1-1,-19 8 1,9-9-158,-1-1 0,1-1 0,-2-1 0,1-2 1,0-1-1,-1 0 0,-37-5 0,13 3-2149,52-2 1347,-1 1 0,1 0 0,-1-1 0,1 1 0,0 0 0,-1-1 0,1 1 0,0-1 1,0 1-1,0 0 0,0-1 0,0 1 0,1-1 0,-1 1 0,0 0 0,1-3 0,8-9-6412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1.574"/>
    </inkml:context>
    <inkml:brush xml:id="br0">
      <inkml:brushProperty name="width" value="0.05" units="cm"/>
      <inkml:brushProperty name="height" value="0.05" units="cm"/>
      <inkml:brushProperty name="color" value="#FFC114"/>
    </inkml:brush>
  </inkml:definitions>
  <inkml:trace contextRef="#ctx0" brushRef="#br0">31 52 5475,'0'0'10850,"-5"0"-8849,-6 1-2351,-4 3 10627,34-5-8794,-5 0-1257,-1-2 0,0 0 1,0 0-1,-1-1 0,21-9 0,-22 8-199,1 0 0,0 1 0,0 0 1,0 1-1,1 0 0,-1 1 0,13-1 0,-18 3-497,8 0-1129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2.559"/>
    </inkml:context>
    <inkml:brush xml:id="br0">
      <inkml:brushProperty name="width" value="0.05" units="cm"/>
      <inkml:brushProperty name="height" value="0.05" units="cm"/>
      <inkml:brushProperty name="color" value="#FFC114"/>
    </inkml:brush>
  </inkml:definitions>
  <inkml:trace contextRef="#ctx0" brushRef="#br0">45 265 11557,'0'0'7113,"0"21"-4851,0 377 7108,-2-405-9349,1-1-1,-1 1 1,0 0-1,0 0 1,-5-9 0,-5-15-4,7 3 41,0 0-1,2 0 1,0-1-1,3 1 1,0-1 0,5-33-1,2 32 11,1 1 0,2 0-1,1 0 1,1 1 0,1 0-1,1 1 1,28-39 0,-37 59-41,0-1 0,0 1 1,0 0-1,1 0 1,0 1-1,1 0 0,-1 0 1,1 0-1,0 1 0,1 0 1,-1 0-1,1 1 1,0 0-1,0 0 0,1 1 1,-1 0-1,0 1 0,1-1 1,0 2-1,0-1 0,-1 1 1,1 1-1,0-1 1,0 1-1,0 1 0,17 3 1,-22-3-21,0 0 0,1 1 0,-1 0 0,0-1 0,0 1 0,0 1 1,0-1-1,-1 1 0,1-1 0,-1 1 0,1 0 0,-1 0 0,0 1 0,0-1 0,-1 1 1,1-1-1,-1 1 0,1 0 0,-1 0 0,0 0 0,-1 0 0,1 0 0,-1 1 0,0-1 1,0 0-1,1 8 0,0-3 10,-1 0 0,0 0 1,-1 0-1,0 0 0,0-1 0,-1 1 0,0 0 1,-1 0-1,0 0 0,0-1 0,-1 1 1,-6 14-1,-2-5 18,-1 0 0,-1-1 0,-25 27 1,30-35-28,0-2 0,0 1 0,-1-1 0,0 0 0,0-1 0,0 0 0,-1-1 0,-20 9 0,23-12-98,0 0-1,0-1 0,0 0 0,0 0 1,0-1-1,-14-1 0,37 7 118,-1 1-1,-1 1 1,1 0-1,-1 0 1,-1 1-1,1 1 1,-2 1-1,1 0 0,18 21 1,6 13 160,43 70 0,-66-95-180,-14-19-122,0 0 0,0-1-1,0 1 1,0 0 0,0 0 0,0-1-1,0 1 1,0 0 0,0 0 0,0 0 0,0-1-1,0 1 1,0 0 0,-1 0 0,1-1 0,0 1-1,-1 0 1,1-1 0,-1 1 0,1 0-1,0-1 1,-1 1 0,1 0 0,-1-1 0,0 1-1,1-1 1,-1 1 0,1-1 0,-1 0-1,0 1 1,1-1 0,-1 1 0,0-1 0,0 0-1,1 0 1,-3 1 0,-2 2-1926,-13 16-4893,-4 9-4976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4.207"/>
    </inkml:context>
    <inkml:brush xml:id="br0">
      <inkml:brushProperty name="width" value="0.05" units="cm"/>
      <inkml:brushProperty name="height" value="0.05" units="cm"/>
      <inkml:brushProperty name="color" value="#FFC114"/>
    </inkml:brush>
  </inkml:definitions>
  <inkml:trace contextRef="#ctx0" brushRef="#br0">232 35 4098,'0'0'7254,"3"-4"-5800,0 1-604,9-11-485,-7 1 8155,-34 13-6092,20 1-2308,0 0 0,1 1 1,-1 0-1,1 0 0,-1 1 0,1 0 0,0 1 1,0 0-1,0 0 0,0 1 0,1 0 1,0 0-1,0 1 0,0-1 0,-10 13 1,6-6-64,1-1 1,0 2 0,1-1 0,1 1 0,0 1-1,0-1 1,2 1 0,-9 23 0,15-37-58,-1 1 0,1 0 0,-1 0 1,1 0-1,0 0 0,-1 1 1,1-1-1,0 0 0,0 0 1,-1 0-1,1 0 0,0 0 0,0 0 1,0 0-1,1 0 0,-1 0 1,0 1-1,0-1 0,0 0 1,1 0-1,-1 0 0,1 0 0,-1 0 1,1 0-1,-1 0 0,1 0 1,0-1-1,-1 1 0,1 0 1,0 0-1,-1 0 0,1-1 0,0 1 1,2 1-1,1-1 5,0 0 0,0 0 0,0-1 0,0 0 0,0 1 0,0-1 0,8-1 0,7 0 51,294-6 582,-309 7-633,0 0 0,0 0-1,0 1 1,0 0 0,0-1 0,0 1 0,0 1 0,0-1 0,-1 0-1,1 1 1,0 0 0,-1 0 0,1 0 0,-1 0 0,0 1 0,0-1-1,0 1 1,0 0 0,0 0 0,0 0 0,-1 0 0,1 0 0,-1 1-1,0-1 1,0 1 0,0-1 0,-1 1 0,1 0 0,-1 0 0,2 7-1,0 5 197,0 1-1,-2-1 0,0 1 1,0-1-1,-2 1 0,-2 22 1,2-34-145,-1-1 1,1 1 0,-1 0 0,0-1 0,0 0 0,0 1 0,0-1-1,-1 0 1,0 0 0,0 0 0,0 0 0,0-1 0,-1 1 0,1-1-1,-1 0 1,0 0 0,0 0 0,0-1 0,0 1 0,0-1 0,-8 3-1,0 0 7,-1 0 0,1-1 0,-1 0 0,0-1 0,0-1 0,-25 2 0,-89-4-52,69 0-3474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0.601"/>
    </inkml:context>
    <inkml:brush xml:id="br0">
      <inkml:brushProperty name="width" value="0.05" units="cm"/>
      <inkml:brushProperty name="height" value="0.05" units="cm"/>
      <inkml:brushProperty name="color" value="#F6630D"/>
    </inkml:brush>
  </inkml:definitions>
  <inkml:trace contextRef="#ctx0" brushRef="#br0">71 1 7700,'0'0'7912,"0"3"-6279,-2 94 4721,0-72-5508,0 0 0,-2 0 0,-13 45 0,9-43-477,2-8-166,0 0-1,-17 33 0,23-51-383,22-14-17785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4.545"/>
    </inkml:context>
    <inkml:brush xml:id="br0">
      <inkml:brushProperty name="width" value="0.05" units="cm"/>
      <inkml:brushProperty name="height" value="0.05" units="cm"/>
      <inkml:brushProperty name="color" value="#FFC114"/>
    </inkml:brush>
  </inkml:definitions>
  <inkml:trace contextRef="#ctx0" brushRef="#br0">1 39 12182,'0'0'10146,"19"0"-9069,19 0-581,1-1 0,-1-2-1,65-15 1,-91 14-1275,1 1 0,-1 0 0,0 0 0,1 2 0,0-1-1,-1 2 1,24 1 0,-25 4-2969,-1 5-1174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5.408"/>
    </inkml:context>
    <inkml:brush xml:id="br0">
      <inkml:brushProperty name="width" value="0.05" units="cm"/>
      <inkml:brushProperty name="height" value="0.05" units="cm"/>
      <inkml:brushProperty name="color" value="#FFC114"/>
    </inkml:brush>
  </inkml:definitions>
  <inkml:trace contextRef="#ctx0" brushRef="#br0">3 24 10613,'0'0'9263,"-1"20"-7697,-1 159 1889,14-5-588,-6-107-2437,-2-45-1417,-1-35-3777,0-35-2397,-3-106-4655,0 154 12123,1-1 0,-1 1 1,0-1-1,1 0 0,-1 1 1,1-1-1,-1 1 0,0 0 1,1-1-1,0 1 0,-1-1 1,1 1-1,-1 0 0,1-1 1,-1 1-1,1 0 0,0 0 1,-1-1-1,1 1 0,0 0 1,-1 0-1,1 0 0,0 0 1,-1 0-1,1 0 0,0 0 1,0 0-1,30 0 2400,-15 0-1344,-10-2-1290,1 1 1,0-1 0,0 0-1,-1 0 1,1-1-1,-1 0 1,0 0 0,0 0-1,0-1 1,0 0-1,0 0 1,-1-1 0,0 1-1,0-1 1,0 0-1,-1-1 1,1 1 0,-1-1-1,5-9 1,3-9-427,-1 0 0,0-1 0,11-44 0,-13 39 351,-9 30 24,0 0-1,0-1 0,0 1 0,0 0 1,0-1-1,0 1 0,0 0 0,0 0 1,0-1-1,0 1 0,1 0 0,-1 0 0,0-1 1,0 1-1,0 0 0,0 0 0,0-1 1,1 1-1,-1 0 0,0 0 0,0 0 1,1-1-1,-1 1 0,0 0 0,0 0 1,1 0-1,-1 0 0,0 0 0,0-1 1,1 1-1,-1 0 0,0 0 0,0 0 0,1 0 1,-1 0-1,0 0 0,1 0 0,-1 0 1,9 10 1177,3 15 602,-4 5-134,-2 1 0,-1 0 0,2 63 0,-7 34-269,-1-48-2971,-10-68-6339,-1 2-917</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6.609"/>
    </inkml:context>
    <inkml:brush xml:id="br0">
      <inkml:brushProperty name="width" value="0.05" units="cm"/>
      <inkml:brushProperty name="height" value="0.05" units="cm"/>
      <inkml:brushProperty name="color" value="#FFC114"/>
    </inkml:brush>
  </inkml:definitions>
  <inkml:trace contextRef="#ctx0" brushRef="#br0">235 62 6499,'0'0'8449,"4"-7"-7019,13-21-139,-17 27-1054,0 0-1,1 1 0,-1-1 0,1 0 1,-1 1-1,0-1 0,0 0 0,1 1 1,-1-1-1,0 0 0,0 1 1,0-1-1,0 0 0,0 0 0,0 1 1,0-1-1,0 0 0,0 1 0,0-1 1,0 0-1,0 0 0,0 1 0,-1-1 1,1 0-1,-15-7 1962,-28 8-1963,35 0 448,1 1-632,-1 0 0,1 0-1,-1 1 1,1 0 0,0 1 0,0-1-1,0 1 1,0 0 0,0 1-1,1 0 1,0 0 0,-1 0 0,1 1-1,1 0 1,-1 0 0,1 0-1,0 1 1,0 0 0,0 0 0,-5 9-1,3-4 39,0 1 0,1 0-1,0 0 1,1 0 0,0 1 0,1-1-1,1 1 1,0 0 0,0 0-1,-1 26 1,4-36-75,0 11 104,0 1 0,1-1-1,0 1 1,5 21 0,-4-31-87,0 1 0,1-1 0,-1 0-1,1 0 1,0 0 0,0 0 0,1 0-1,-1-1 1,1 1 0,0-1 0,0 0-1,0 0 1,1-1 0,7 6 0,1-1 26,0-1 0,0 0 0,0-1 0,1-1 0,0 0 0,0-1 0,0 0 0,22 2 0,9-1-221,64-3 0,-79-2-147,-25 0 15,-1-1 0,1 0 0,0 0 0,-1 0 1,1 0-1,-1-1 0,1 0 0,-1 0 0,0 0 0,0 0 0,0-1 0,0 1 0,0-1 0,0 0 0,-1 0 0,5-5 0,-1 1-1570,-1-1 0,0 0 0,0 0 0,-1 0 0,0-1 0,7-17 0,-4 4-2638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6.962"/>
    </inkml:context>
    <inkml:brush xml:id="br0">
      <inkml:brushProperty name="width" value="0.05" units="cm"/>
      <inkml:brushProperty name="height" value="0.05" units="cm"/>
      <inkml:brushProperty name="color" value="#FFC114"/>
    </inkml:brush>
  </inkml:definitions>
  <inkml:trace contextRef="#ctx0" brushRef="#br0">4 1 8852,'0'0'10504,"-1"7"-9010,-1 23-480,2-1 1,1 0 0,1 0 0,2 0-1,9 40 1,0 4 388,-11-60-1210,-2-6-134,1 1 0,0-1 0,0 0 0,1 1-1,0-1 1,0 0 0,1 0 0,0 0 0,0-1 0,7 12-1,-10-18-119,0 0-1,0 0 0,1 0 0,-1 0 0,0 0 1,0 1-1,0-1 0,0 0 0,1 0 1,-1 0-1,0 0 0,0 0 0,0 0 0,1 0 1,-1 0-1,0 0 0,0 0 0,0 0 1,1 0-1,-1 0 0,0 0 0,0 0 0,0 0 1,1 0-1,-1 0 0,0 0 0,0-1 1,0 1-1,0 0 0,1 0 0,-1 0 0,0 0 1,0 0-1,0 0 0,0-1 0,0 1 1,1 0-1,-1 0 0,0 0 0,0 0 0,0-1 1,0 1-1,0 0 0,0 0 0,0 0 1,0 0-1,0-1 0,0 1 0,0 0 0,0 0 1,0 0-1,0-1 0,0 1 0,0 0 1,0 0-1,0 0 0,0-1 0,0 1 1,0 0-1,0 0 0,1-16-1035,-1 15 859,-1-114-14500,-3 85 8728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7.410"/>
    </inkml:context>
    <inkml:brush xml:id="br0">
      <inkml:brushProperty name="width" value="0.05" units="cm"/>
      <inkml:brushProperty name="height" value="0.05" units="cm"/>
      <inkml:brushProperty name="color" value="#FFC114"/>
    </inkml:brush>
  </inkml:definitions>
  <inkml:trace contextRef="#ctx0" brushRef="#br0">0 199 8004,'0'0'12683,"17"1"-11171,14 0-1099,-1 2 432,1-2 0,45-5 0,-68 4-866,-1-1 0,0 0 1,0-1-1,0 1 0,-1-1 0,1-1 0,0 1 0,-1-1 0,1 0 0,-1-1 1,0 1-1,0-1 0,0 0 0,-1-1 0,1 0 0,-1 0 0,7-7 0,-10 5-979,0-1 0,-1 1 0,1 0 0,-1-1 0,0 1-1,-1 0 1,0-1 0,0 1 0,-1-1 0,-1-7 0,1 5-1229,0 7 1626,0 1-1,1-1 1,-2 0-1,1 1 1,0-1-1,0 1 0,-1-1 1,1 1-1,-1 0 1,-3-3-1,-4-3 1802,1 5 4409,7 13-1487,1 16-3120,0-23-499,2 43 3155,12 67 0,-6-67-2277,1 71 1,-9-115-2044,0 0-1,0 1 1,0-1-1,0 0 1,0 0-1,0 1 1,1-1-1,-1 0 1,1 0-1,0 0 1,0 0-1,-1 0 1,1 0-1,3 4 1,7 3-5563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7.811"/>
    </inkml:context>
    <inkml:brush xml:id="br0">
      <inkml:brushProperty name="width" value="0.05" units="cm"/>
      <inkml:brushProperty name="height" value="0.05" units="cm"/>
      <inkml:brushProperty name="color" value="#FFC114"/>
    </inkml:brush>
  </inkml:definitions>
  <inkml:trace contextRef="#ctx0" brushRef="#br0">159 0 8932,'0'0'11699,"4"16"-10982,16 50-298,-17-59-421,0-1 0,0 1 0,1-1 0,0 1 0,0-1 0,0 0 0,1-1 0,0 1 0,0-1 0,1 0 0,-1 0 0,8 5 1,-9-8 88,-1 0 0,1 1 0,-1-1 0,0 1 0,0 0 0,0 0 1,0 0-1,0 0 0,-1 1 0,1-1 0,-1 1 0,0 0 0,0 0 1,0-1-1,-1 1 0,1 0 0,-1 1 0,0-1 0,0 0 1,0 0-1,0 6 0,-1-5 173,0 4 260,0 0 0,0 0 0,-1-1 0,-3 16 0,2-20-378,0 1 1,0-1 0,0-1 0,0 1-1,0 0 1,-1 0 0,0-1 0,0 0-1,0 1 1,0-1 0,-6 5 0,0-2 65,1 1 1,-1-2 0,-1 1-1,1-1 1,-1 0 0,0-1 0,0 0-1,0-1 1,-19 4 0,-32 1-2132,-4-7-6720,50-1 1168</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8.736"/>
    </inkml:context>
    <inkml:brush xml:id="br0">
      <inkml:brushProperty name="width" value="0.05" units="cm"/>
      <inkml:brushProperty name="height" value="0.05" units="cm"/>
      <inkml:brushProperty name="color" value="#FFC114"/>
    </inkml:brush>
  </inkml:definitions>
  <inkml:trace contextRef="#ctx0" brushRef="#br0">8 14 8196,'0'0'8964,"-5"-14"-1219,3 130-4751,3 114-410,1-192-2329,2 0 1,2 0-1,20 70 1,-26-107-288,1 1-39,-1 1-1,1-1 1,-1 0 0,1 0-1,0 1 1,0-1 0,0 0-1,0 0 1,0 0 0,1 0-1,-1 0 1,0 0 0,1-1-1,0 1 1,-1 0 0,1-1-1,0 1 1,2 1 0,1-45-5350,-5-54-5843,0 62 5755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8.999"/>
    </inkml:context>
    <inkml:brush xml:id="br0">
      <inkml:brushProperty name="width" value="0.05" units="cm"/>
      <inkml:brushProperty name="height" value="0.05" units="cm"/>
      <inkml:brushProperty name="color" value="#FFC114"/>
    </inkml:brush>
  </inkml:definitions>
  <inkml:trace contextRef="#ctx0" brushRef="#br0">1 145 8644,'0'0'11923,"12"-1"-10363,13-1-1053,0 1 50,0-1-1,0-2 1,-1 0 0,1-1 0,44-17 0,-62 19-971,-1 0 1,1 0-1,-1-1 1,0 0 0,-1 0-1,7-5 1,-10 6-373,0 1-1,-1-1 1,1 0-1,0 1 1,-1-1-1,0 0 1,1 0-1,-1 0 1,0 0-1,-1 0 1,1-1-1,-1 1 1,1 0 0,-1 0-1,0 0 1,0-4-1,0-13-4666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9.284"/>
    </inkml:context>
    <inkml:brush xml:id="br0">
      <inkml:brushProperty name="width" value="0.05" units="cm"/>
      <inkml:brushProperty name="height" value="0.05" units="cm"/>
      <inkml:brushProperty name="color" value="#FFC114"/>
    </inkml:brush>
  </inkml:definitions>
  <inkml:trace contextRef="#ctx0" brushRef="#br0">1 0 7395,'0'0'9888,"5"18"-8077,15 50 1897,20 139 1,-36-138-2231,-2-29-867,1-1-1,2 1 0,19 73 0,-14-90-1588,-8-20-220,0 1 1,-1 0-1,1 0 1,-1 0 0,0 0-1,0 0 1,0 0-1,0 0 1,-1 7-1,0 17-9396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35.079"/>
    </inkml:context>
    <inkml:brush xml:id="br0">
      <inkml:brushProperty name="width" value="0.05" units="cm"/>
      <inkml:brushProperty name="height" value="0.05" units="cm"/>
    </inkml:brush>
  </inkml:definitions>
  <inkml:trace contextRef="#ctx0" brushRef="#br0">0 11 4578,'0'0'5904,"16"-10"7489,-7 53-12152,-2 1-1,-2 0 1,-2 0-1,-2 47 1,-1-90-1199,0-26-412,1-14 166,0 24 44,-1 0-1,0 0 1,0 1 0,-2-1-1,1 0 1,-2 0 0,-6-18 0,4 142 2665,6-94-2107,1 5-2145,-5-1-5463,-10 1-577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170"/>
    </inkml:context>
    <inkml:brush xml:id="br0">
      <inkml:brushProperty name="width" value="0.05" units="cm"/>
      <inkml:brushProperty name="height" value="0.05" units="cm"/>
      <inkml:brushProperty name="color" value="#F6630D"/>
    </inkml:brush>
  </inkml:definitions>
  <inkml:trace contextRef="#ctx0" brushRef="#br0">65 0 1121,'0'0'14313,"-7"21"-12302,-1-1-1530,-3 9 601,0 0 0,-10 57 0,17-49 125,1 0 0,5 70 0,-1-105-1201,0 1 0,0 0 0,0-1 0,0 1 0,0-1 0,1 1 0,-1-1 0,1 0 0,0 1 0,-1-1 0,1 0 0,0 0 0,0 0 0,1 0 0,-1-1 0,0 1 0,1-1 0,-1 1 0,0-1 0,1 0 0,0 0 0,-1 0 0,1 0 0,0 0 0,-1 0 0,1-1 0,0 1 0,0-1 0,3 0 0,-1 1 3,1 0-1,0-1 1,0 0 0,0 0 0,-1 0 0,1-1 0,0 0 0,0 0-1,-1 0 1,1-1 0,-1 1 0,1-2 0,8-3 0,-5-2 6,-1 1 0,0-1 0,0 0-1,-1-1 1,0 0 0,-1 0 0,0 0 0,0-1 0,-1 0 0,0 0 0,-1 0 0,0-1-1,4-16 1,-3 6 36,-2 1-1,0-1 0,-1 0 0,-1-1 1,-1 1-1,-3-27 0,3 46-59,0 0 0,0 0 0,-1 0 0,1 0 0,-1 0 0,0 0 0,1 0 0,-1 0 0,0 0 1,0 0-1,0 0 0,0 0 0,0 1 0,-1-1 0,1 0 0,-1 1 0,1-1 0,-1 1 0,1-1 0,-1 1 0,0 0 0,1 0 0,-1 0 0,0 0 0,0 0 0,0 0 0,0 0 0,0 1 0,0-1 0,0 1 0,-4-1 0,2 1-118,1 0 0,0 0 0,-1 0 0,1 1-1,0-1 1,-1 1 0,1 0 0,0 0 0,-1 0-1,1 1 1,0-1 0,0 1 0,0-1 0,0 1-1,1 0 1,-1 0 0,0 0 0,1 1 0,-4 2-1,-24 42-3345,26-40 1956,1 1-1,0-1 1,0 1-1,-2 15 0,3-2-3380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8.447"/>
    </inkml:context>
    <inkml:brush xml:id="br0">
      <inkml:brushProperty name="width" value="0.05" units="cm"/>
      <inkml:brushProperty name="height" value="0.05" units="cm"/>
    </inkml:brush>
  </inkml:definitions>
  <inkml:trace contextRef="#ctx0" brushRef="#br0">18 1 1713,'0'0'11504,"-5"31"-7857,5-11-1842,0-9-1029,-1 1-1,2 0 0,0-1 1,0 1-1,1-1 0,5 17 0,-5-25-793,-2-3-196,-1 3-2539,0-1 1659,1 0 0,-1-1 0,0 1 1,0-1-1,0 1 0,0-1 0,0 1 0,0-1 0,-3 2 1,-8 2-3910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8.986"/>
    </inkml:context>
    <inkml:brush xml:id="br0">
      <inkml:brushProperty name="width" value="0.05" units="cm"/>
      <inkml:brushProperty name="height" value="0.05" units="cm"/>
    </inkml:brush>
  </inkml:definitions>
  <inkml:trace contextRef="#ctx0" brushRef="#br0">2 0 5106,'0'0'11382,"0"13"-10022,-1-5-1219,0 4 241,1-1 0,0 0 0,1 0 0,0 1 0,1-1 0,0 0-1,6 20 1,-4-21-65,-3-7-260,-1-1-1,1 0 0,0 1 0,0-1 1,0 0-1,1 0 0,-1 0 1,1 1-1,-1-2 0,1 1 0,1 2 1,-2-2-1868,-1-1 1552,1-1 1,-1 0-1,0 1 0,0-1 1,0 0-1,0 1 0,0-1 1,0 0-1,0 1 0,0-1 1,0 0-1,0 1 0,-1-1 1,1 0-1,0 1 0,0-1 1,0 0-1,-13 6-9196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9.402"/>
    </inkml:context>
    <inkml:brush xml:id="br0">
      <inkml:brushProperty name="width" value="0.05" units="cm"/>
      <inkml:brushProperty name="height" value="0.05" units="cm"/>
    </inkml:brush>
  </inkml:definitions>
  <inkml:trace contextRef="#ctx0" brushRef="#br0">6 1 4274,'-1'3'13581,"-3"19"-11811,5-5-778,1-1-1,0 0 1,9 29 0,3 12-896,-13-49-1279,0 1-1,0-1 1,-1 0-1,-1 15 1,-17-24-9718,6-7 4079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9.787"/>
    </inkml:context>
    <inkml:brush xml:id="br0">
      <inkml:brushProperty name="width" value="0.05" units="cm"/>
      <inkml:brushProperty name="height" value="0.05" units="cm"/>
    </inkml:brush>
  </inkml:definitions>
  <inkml:trace contextRef="#ctx0" brushRef="#br0">23 17 6563,'0'0'8220,"-4"-5"-7065,-11-7 37,11 23 1125,17 40 494,9 21-1124,-18-54-1386,1-1-1,0 1 1,15 28 0,-9-32-670,-38-30-20696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0.134"/>
    </inkml:context>
    <inkml:brush xml:id="br0">
      <inkml:brushProperty name="width" value="0.05" units="cm"/>
      <inkml:brushProperty name="height" value="0.05" units="cm"/>
    </inkml:brush>
  </inkml:definitions>
  <inkml:trace contextRef="#ctx0" brushRef="#br0">1 0 7187,'0'0'10901,"3"11"-9105,17 46 55,37 130 2431,-57-186-3302,2 9 362,-1 3-7875,-26-28-11767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0.449"/>
    </inkml:context>
    <inkml:brush xml:id="br0">
      <inkml:brushProperty name="width" value="0.05" units="cm"/>
      <inkml:brushProperty name="height" value="0.05" units="cm"/>
    </inkml:brush>
  </inkml:definitions>
  <inkml:trace contextRef="#ctx0" brushRef="#br0">22 0 6195,'0'0'10303,"-3"3"-8433,1 1-1587,-1-1 0,1 1-1,0 0 1,0 1-1,1-1 1,-1 0 0,1 0-1,0 1 1,0-1-1,1 1 1,-1-1 0,1 1-1,0 8 1,5 67 1902,3-41-1871,1-1 0,25 63 0,-34-90-5416,0-4-65,0 3-1804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2.905"/>
    </inkml:context>
    <inkml:brush xml:id="br0">
      <inkml:brushProperty name="width" value="0.05" units="cm"/>
      <inkml:brushProperty name="height" value="0.05" units="cm"/>
    </inkml:brush>
  </inkml:definitions>
  <inkml:trace contextRef="#ctx0" brushRef="#br0">1 1 7796,'0'0'11359,"0"6"-9480,6 37 1295,15 58 1,2 10-1057,-20-89-1930,-2-8-146,1-1 0,1 1-1,0-1 1,0 0-1,9 20 1,-1-27-1309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9.479"/>
    </inkml:context>
    <inkml:brush xml:id="br0">
      <inkml:brushProperty name="width" value="0.05" units="cm"/>
      <inkml:brushProperty name="height" value="0.05" units="cm"/>
    </inkml:brush>
  </inkml:definitions>
  <inkml:trace contextRef="#ctx0" brushRef="#br0">15 12 6819,'0'0'11509,"-14"-11"-3097,29 15-8019,1 1 1,-1 1-1,-1 0 0,1 1 0,-1 1 0,15 10 0,10 5 62,193 77 849,-162-73-1021,0 3 0,71 42 0,81 62 128,-221-134-536,0 1-1,0 0 1,0-1-1,0 1 1,0 0 0,0 0-1,0-1 1,-1 1 0,1 0-1,0 0 1,0 0-1,-1 0 1,1 0 0,-1 0-1,1 0 1,-1 1 0,1-1-1,-1 0 1,0 0-1,1 0 1,-1 0 0,0 1-1,0-1 1,0 0 0,0 0-1,0 0 1,0 0-1,0 1 1,-1-1 0,1 0-1,-1 2 1,0-1-471,0 1 0,0 0 0,-1 0 0,1-1 1,-1 1-1,1-1 0,-1 0 0,0 1 0,0-1 0,0 0 0,-4 3 0,-21 15-5753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01.535"/>
    </inkml:context>
    <inkml:brush xml:id="br0">
      <inkml:brushProperty name="width" value="0.05" units="cm"/>
      <inkml:brushProperty name="height" value="0.05" units="cm"/>
    </inkml:brush>
  </inkml:definitions>
  <inkml:trace contextRef="#ctx0" brushRef="#br0">58 1 7395,'0'0'7462,"0"3"-6568,-6 224 5172,-20 116-4515,18-206-1426,6-74-53,-14 88 0,16-150-73,0-1 0,0 1 0,0-1 0,0 1 0,0-1 0,0 1 0,1-1 0,-1 0 0,0 1 0,0-1 0,0 1 0,0-1 0,1 0 0,-1 1 0,0-1 0,0 0-1,1 1 1,-1-1 0,0 0 0,1 1 0,-1-1 0,0 0 0,1 0 0,-1 1 0,0-1 0,1 0 0,-1 0 0,1 0 0,-1 1 0,0-1 0,2 0 0,22 5-80,41-6-94,-45 1 144,168 0 143,-188 0-74,0-21 50,0-25-87,-2-1-1,-2 1 1,-2 1 0,-1-1-1,-3 1 1,-2 0 0,-2 1 0,-1 1-1,-3 0 1,-32-57 0,43 87-38,1 0 1,1 0-1,0-1 0,-4-19 1,5 16-239,-1 1-1,-12-26 1,12 26 141,-6-13-3222,2 27-196,-4 16-1507,1 10-768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02.938"/>
    </inkml:context>
    <inkml:brush xml:id="br0">
      <inkml:brushProperty name="width" value="0.05" units="cm"/>
      <inkml:brushProperty name="height" value="0.05" units="cm"/>
    </inkml:brush>
  </inkml:definitions>
  <inkml:trace contextRef="#ctx0" brushRef="#br0">0 1 6195,'0'0'6264,"7"11"-4951,9 23-336,0 1 0,-3 0 0,0 1 0,8 45 0,-15-37-352,-5-29-519,1 1 0,1-1 0,0 0 1,1 0-1,1 0 0,6 15 0,-9-30-135,-2 0-94,5-28 140,-2-1 1,-1 1-1,-1-1 0,-4-35 0,0-7-2,4 58-12,-1 9 4,0 0-1,1 0 1,-1 1-1,-1-1 0,1 0 1,-1 0-1,1 0 0,-1 0 1,-2-5-1,2 8 16,1 10 434,20 349 2158,-21-382-2565,-1 0-1,-10-38 0,7 37-64,1 1 0,-2-40-1,6 57-34,1 16 79,0 39 180,0 71 200,1-69-358,-1-33-13,0 0 1,-1 0-1,-1 0 1,0 0-1,-4 17 0,5-34-24,0 1-1,0-1 0,0 1 0,0-1 1,0 0-1,0 1 0,0-1 0,0 1 1,0-1-1,0 0 0,0 1 0,0-1 1,0 1-1,-1-1 0,1 0 0,0 1 1,0-1-1,0 0 0,-1 1 1,1-1-1,0 0 0,0 1 0,-1-1 1,1 0-1,0 1 0,-1-1 0,1 0 1,0 0-1,-1 0 0,1 1 0,0-1 1,-1 0-1,1 0 0,-1 0 0,1 0 1,0 0-1,-1 1 0,1-1 0,-1 0 1,1 0-1,-1 0 0,-10-18 100,-2-30-141,8 16 12,2 0 0,1 0 0,3-48 0,0 23 37,-1 56-47,0 6-2,0 206 285,-2-250-243,2-40-18,0 73 5,1-1 1,-1 1-1,1 0 1,1 0 0,-1 0-1,1 0 1,0 0-1,1 0 1,4-8-1,-7 14-1,0 0 0,0 0 1,0 0-1,0-1 0,1 1 0,-1 0 0,0 0 0,0 0 0,0 0 0,1-1 0,-1 1 0,0 0 0,0 0 0,0 0 0,1 0 0,-1 0 0,0 0 0,0 0 0,1 0 0,-1 0 0,0 0 0,0 0 0,1-1 0,-1 1 0,0 1 0,0-1 0,1 0 1,-1 0-1,0 0 0,0 0 0,1 0 0,-1 0 0,0 0 0,0 0 0,0 0 0,1 0 0,-1 0 0,0 1 0,0-1 0,0 0 0,1 0 0,-1 0 0,0 0 0,0 1 0,0-1 0,0 0 0,0 0 0,1 0 0,-1 1 0,0-1 0,0 0 1,0 0-1,0 1 0,0-1 0,0 0 0,0 0 0,0 1 0,0-1 0,0 0 0,0 0 0,0 1 0,0-1 0,5 18 39,-4-17-29,2 16 146,14 52 428,-15-65-567,-1-1 1,0 1-1,1 0 1,-1-1-1,1 1 1,0-1-1,0 0 0,1 0 1,-1 0-1,1 0 1,-1 0-1,1 0 1,0 0-1,5 2 0,-7-4-19,0-1-1,1 1 1,-1-1-1,1 1 0,0-1 1,-1 0-1,1 0 0,-1 0 1,1 0-1,-1 0 0,1 0 1,-1 0-1,1 0 1,0-1-1,-1 1 0,1-1 1,-1 1-1,0-1 0,1 1 1,-1-1-1,1 0 0,-1 0 1,0 0-1,0 0 1,1 0-1,-1 0 0,0 0 1,0 0-1,0 0 0,1-2 1,29-46-136,-24 36 124,0 1-56,13-23-330,-19 33 383,0 1 0,0 0 0,-1-1 0,1 1 1,0 0-1,1 0 0,-1 0 0,0 0 0,0 0 1,0 0-1,1 0 0,-1 0 0,0 0 1,1 0-1,-1 1 0,1-1 0,2 0 0,-4 40-176,0 80 159,-18-119-9335,-2 2 1321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702"/>
    </inkml:context>
    <inkml:brush xml:id="br0">
      <inkml:brushProperty name="width" value="0.05" units="cm"/>
      <inkml:brushProperty name="height" value="0.05" units="cm"/>
      <inkml:brushProperty name="color" value="#F6630D"/>
    </inkml:brush>
  </inkml:definitions>
  <inkml:trace contextRef="#ctx0" brushRef="#br0">25 1 5426,'0'0'11107,"-4"23"-9376,3-16-1567,-8 56 1666,0 67-1,9-115-1293,-1-9-381,1-1 0,0 0 0,0 0 0,1 0 0,-1 0 0,1 1 0,0-1 0,3 7 0,-3-10-134,1 0-1,-1-1 0,0 1 1,1 0-1,-1-1 1,1 0-1,0 1 1,0-1-1,-1 0 0,1 0 1,0 0-1,0 0 1,0 0-1,0 0 0,0-1 1,0 1-1,0-1 1,1 1-1,-1-1 1,0 0-1,0 0 0,0 0 1,0 0-1,4 0 1,0-1-6,-1-1 1,1 1-1,0-1 1,-1 0-1,0 0 1,1 0-1,-1-1 1,0 0-1,0 0 1,0 0-1,-1-1 1,1 1-1,-1-1 1,0 0-1,0-1 1,0 1 0,-1-1-1,1 1 1,2-7-1,1 2 75,-1-1-1,0 0 1,-1 0-1,-1-1 1,1 0-1,-1 0 1,-1 0-1,0 0 1,1-13-1,-3 20-56,-1 0 0,1 0 0,-1-1 0,0 1 0,0 0-1,-1 0 1,1-1 0,-1 1 0,-2-7 0,2 10-58,0-1 1,-1 1-1,1 0 1,0-1-1,-1 1 1,1 0-1,-1 0 1,1 0-1,-1 0 1,0 0 0,1 0-1,-1 0 1,0 0-1,1 1 1,-1-1-1,0 1 1,0-1-1,0 1 1,0 0-1,0 0 1,1 0 0,-1 0-1,-2 0 1,-15-1-960,-32-1-2308,21 8-4907,19 0 929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1.578"/>
    </inkml:context>
    <inkml:brush xml:id="br0">
      <inkml:brushProperty name="width" value="0.05" units="cm"/>
      <inkml:brushProperty name="height" value="0.05" units="cm"/>
    </inkml:brush>
  </inkml:definitions>
  <inkml:trace contextRef="#ctx0" brushRef="#br0">1 30 7443,'0'0'9685,"6"-30"-337,-1 40-9112,0 1 0,-1 0 0,0 0-1,0 0 1,-1 0 0,-1 1 0,0-1 0,0 15 0,0-14-64,6 81 532,-3 110 1,-2-16-511,-1-123-178,-2-63-51,3-11-5738,-3-30 1691,-2 31 2683,1 1 0,-1 0 0,0 1 0,0-1-1,-1 0 1,0 1 0,-5-9 0,6 13 907,-8-20-3377</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1.809"/>
    </inkml:context>
    <inkml:brush xml:id="br0">
      <inkml:brushProperty name="width" value="0.05" units="cm"/>
      <inkml:brushProperty name="height" value="0.05" units="cm"/>
    </inkml:brush>
  </inkml:definitions>
  <inkml:trace contextRef="#ctx0" brushRef="#br0">1 199 4322,'0'0'10669,"11"-4"-8786,35-8-1183,-15 5 911,0-2-1,-1-1 1,29-14 0,-49 19-2010,0 0 0,-1-1 0,0 0 0,0-1 0,10-9 0,-14 10-930,0 1 0,-1-1-1,1 0 1,-1 0 0,0 0 0,-1 0 0,1-1 0,4-13-1,-3 0-5481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2.094"/>
    </inkml:context>
    <inkml:brush xml:id="br0">
      <inkml:brushProperty name="width" value="0.05" units="cm"/>
      <inkml:brushProperty name="height" value="0.05" units="cm"/>
    </inkml:brush>
  </inkml:definitions>
  <inkml:trace contextRef="#ctx0" brushRef="#br0">1 0 7139,'0'0'10835,"1"23"-8288,0-6-2038,1 27 1309,14 72-1,7 19 1451,9 194 0,-32-297-3771,0-20-7561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3.526"/>
    </inkml:context>
    <inkml:brush xml:id="br0">
      <inkml:brushProperty name="width" value="0.05" units="cm"/>
      <inkml:brushProperty name="height" value="0.05" units="cm"/>
    </inkml:brush>
  </inkml:definitions>
  <inkml:trace contextRef="#ctx0" brushRef="#br0">16 2 8132,'0'0'10220,"0"0"-10106,-1 0 0,1 0 0,-1-1 0,1 1 0,0 0-1,-1 0 1,1 0 0,0 0 0,-1-1 0,1 1 0,-1 0-1,1 0 1,0 0 0,-1 0 0,1 0 0,-1 0 0,1 0-1,-1 0 1,1 0 0,0 1 0,-1-1 0,1 0 0,-1 0-1,1 0 1,0 0 0,-1 0 0,1 1 0,0-1-1,-1 0 1,1 0 0,0 1 0,-1-1 0,1 0 0,0 1-1,0-1 1,-1 0 0,1 1 0,0-1 0,0 0 0,-1 1-1,1-1 1,0 0 0,0 1 0,0 0 0,0 23 828,1 156 3632,10 93-1969,-10-256-2981,8 99 1632,-6-39-7931,-2-116-3818,0 6 5131,-1 1-1270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3.780"/>
    </inkml:context>
    <inkml:brush xml:id="br0">
      <inkml:brushProperty name="width" value="0.05" units="cm"/>
      <inkml:brushProperty name="height" value="0.05" units="cm"/>
    </inkml:brush>
  </inkml:definitions>
  <inkml:trace contextRef="#ctx0" brushRef="#br0">0 150 3282,'0'0'14670,"14"0"-13384,58-2 728,126-17 1,-186 16-2237,1 0 0,-1-1 0,0 0 0,0-1 0,20-11 0,-27 13-378,0 0 0,0-1 0,0 0 0,-1 0 0,0 0 0,5-6 0,-6 7-282,-1-1-1,0 0 0,0 1 0,0-1 1,0 0-1,0 0 0,-1 0 1,0 0-1,2-7 0,-3-5-3751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4.080"/>
    </inkml:context>
    <inkml:brush xml:id="br0">
      <inkml:brushProperty name="width" value="0.05" units="cm"/>
      <inkml:brushProperty name="height" value="0.05" units="cm"/>
    </inkml:brush>
  </inkml:definitions>
  <inkml:trace contextRef="#ctx0" brushRef="#br0">1 1 7940,'0'0'9017,"2"24"-6496,0 2-1867,1 9 423,2 0 0,13 51 0,17 57 2404,25 218 1,-58-346-3428,-2-4-36,0-1 1,2 1-1,-1-1 0,1 1 1,1-1-1,0 0 1,0 0-1,1 0 0,0 0 1,7 10-1,-7-17-114</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7.375"/>
    </inkml:context>
    <inkml:brush xml:id="br0">
      <inkml:brushProperty name="width" value="0.05" units="cm"/>
      <inkml:brushProperty name="height" value="0.05" units="cm"/>
    </inkml:brush>
  </inkml:definitions>
  <inkml:trace contextRef="#ctx0" brushRef="#br0">408 37 1969,'0'0'15679,"0"-6"-13939,0-23 1288,-59 27 1395,47 3-4204,0 1-1,0 0 1,0 0-1,0 1 1,0 1 0,1 0-1,0 1 1,-1 0 0,2 0-1,-1 1 1,-11 9 0,-17 13 242,-51 49 1,78-67-338,4-3-75,-28 30 169,34-35-218,1 0 0,-1 0 1,1 0-1,0 0 0,0 0 0,0 1 1,0-1-1,0 0 0,0 1 1,0-1-1,1 1 0,-1-1 1,1 1-1,0-1 0,0 1 0,0-1 1,0 4-1,1-5-1,0 0-1,0 0 0,0 1 1,0-1-1,0 0 1,0 0-1,0 0 1,0 0-1,0 0 1,1-1-1,-1 1 1,0 0-1,0 0 0,1-1 1,-1 1-1,1-1 1,-1 1-1,0-1 1,1 0-1,-1 0 1,1 1-1,-1-1 1,1 0-1,1 0 1,44 1-23,-39-1 9,98-2-16,91 2 30,-188 1 6,0 0 1,-1 1 0,1 0-1,-1 0 1,1 1 0,-1 0-1,0 1 1,0-1 0,0 2-1,-1-1 1,1 1 0,-1 0 0,0 0-1,-1 1 1,1 0 0,-1 0-1,0 1 1,-1 0 0,1 0-1,-1 0 1,-1 0 0,1 1-1,-1 0 1,-1 0 0,1 0-1,-2 0 1,1 1 0,-1-1-1,0 1 1,1 10 0,-3-8 6,1 3 105,0 0-1,-1-1 0,-1 1 0,-3 19 1,3-29-69,-1 1 0,1 0 0,-1-1 0,0 1 0,-1-1 0,1 0 0,-1 1 0,1-1 0,-1 0 1,-1-1-1,1 1 0,0-1 0,-1 1 0,0-1 0,-7 5 0,-2 0-15,-1-1 0,0 0 0,0-1 1,0-1-1,0 0 0,-1-1 0,0-1 0,0 0 0,-18 1 0,-22-1 76,-65-5 0,93 1-103,17 1-580,0-1-1,0-1 1,1 1 0,-1-2-1,-15-4 1,22 6 377,1 0 1,-1 0-1,1 0 1,0 0-1,-1 0 0,1-1 1,0 1-1,0-1 1,0 1-1,0-1 1,0 0-1,0 1 0,1-1 1,-1 0-1,0 0 1,1-1-1,0 1 1,-1 0-1,1 0 1,0-1-1,0 1 0,0-1 1,0 1-1,1-1 1,-1 1-1,1-3 1,0-3-4396</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7.760"/>
    </inkml:context>
    <inkml:brush xml:id="br0">
      <inkml:brushProperty name="width" value="0.05" units="cm"/>
      <inkml:brushProperty name="height" value="0.05" units="cm"/>
    </inkml:brush>
  </inkml:definitions>
  <inkml:trace contextRef="#ctx0" brushRef="#br0">0 25 10661,'0'0'10549,"138"-22"-9589,-113 19-320,-2 3-335,-5 0-289,-3 0-32,0 0-289,-3 0-1087,-2 0-945,-5 0-1585</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8.491"/>
    </inkml:context>
    <inkml:brush xml:id="br0">
      <inkml:brushProperty name="width" value="0.05" units="cm"/>
      <inkml:brushProperty name="height" value="0.05" units="cm"/>
    </inkml:brush>
  </inkml:definitions>
  <inkml:trace contextRef="#ctx0" brushRef="#br0">23 123 1217,'0'0'15788,"3"25"-13806,-1-2-1522,21 157 2911,-14-136-2505,-2-15 257,-2 0 0,4 54 501,-15-108-1224,-8-6-399,2-1-1,1 1 1,1-2 0,2 1-1,1-1 1,2-1 0,-2-65-1,6 86 8,1-1 0,1 0 0,0 0 0,1 1 0,6-23 0,-6 31 5,0 1-1,0 0 1,0-1-1,1 1 1,-1 0-1,1 0 0,0 1 1,0-1-1,1 1 1,-1-1-1,1 1 0,-1 0 1,1 0-1,0 1 1,0-1-1,0 1 0,1 0 1,-1 0-1,9-3 1,3 1 59,0 1 1,-1 0 0,1 1 0,0 1 0,31 2 0,-21-1-17,-25 0-54,-1 0-1,1 0 0,0 0 1,0 0-1,0 0 1,-1 1-1,1-1 0,0 0 1,0 0-1,-1 1 1,1-1-1,0 0 0,-1 1 1,1-1-1,0 1 1,-1-1-1,1 1 0,0-1 1,-1 1-1,1-1 1,-1 1-1,1 0 0,-1-1 1,0 1-1,1 0 1,-1-1-1,1 1 0,-1 1 1,2 27 96,-3-22-82,-1 0 1,1 0-1,-1 0 0,-1 0 1,1-1-1,-5 9 1,-4-1-73,0 0-1,-1 0 1,-26 22 0,-16 18-194,53-52 259,0 0 1,0 0 0,0 0-1,0 0 1,0 0 0,0 0-1,0 0 1,1 0 0,-1 1 0,1-1-1,0 0 1,0 0 0,-1 0-1,1 1 1,1-1 0,-1 0-1,0 0 1,0 1 0,1-1-1,-1 0 1,1 0 0,0 0-1,0 0 1,0 0 0,1 2-1,1 3 82,1-1-1,0 1 1,1-1 0,-1 0-1,10 9 1,16 14 479,-13-14-21,0 1 0,-2 1 0,16 21 0,-30-37-614,-1-1 0,1 1 0,-1 0 0,1 0 0,-1 0 0,0-1 0,1 1 1,-1 0-1,0 0 0,0 0 0,0 0 0,0 0 0,0-1 0,1 1 0,-2 0 0,1 0 0,0 0 0,0 0 0,0 0 0,0 0 0,0-1 0,-1 1 0,1 0 0,0 0 0,-1 0 0,1-1 0,-1 1 0,1 0 0,-1 0 0,1-1 0,-1 2 0,-25 17-5041,18-14 3501,-22 14-6087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5.934"/>
    </inkml:context>
    <inkml:brush xml:id="br0">
      <inkml:brushProperty name="width" value="0.05" units="cm"/>
      <inkml:brushProperty name="height" value="0.05" units="cm"/>
    </inkml:brush>
  </inkml:definitions>
  <inkml:trace contextRef="#ctx0" brushRef="#br0">254 41 6947,'0'0'12926,"0"-7"-11600,0 6-1239,1 0-1,-1-1 1,-1 1 0,1-1-1,0 1 1,0 0 0,0-1-1,-1 1 1,1 0-1,0-1 1,-1 1 0,0 0-1,1-1 1,-1 1 0,0 0-1,1 0 1,-1 0 0,0 0-1,0 0 1,0 0-1,-2-2 1,1 2 17,0 0 0,-1 1 1,1-1-1,0 0 0,-1 1 0,1 0 0,0 0 0,-1-1 0,1 1 0,-1 1 1,1-1-1,-1 0 0,1 1 0,0-1 0,-1 1 0,-2 1 0,-2 0 26,-1 2 1,1-1-1,0 1 0,0 0 0,0 1 0,1-1 0,0 1 0,-1 1 0,2-1 0,-1 1 0,-6 8 1,-3 5 98,2 0 0,-19 34 0,25-42-216,0 1-1,1 1 0,1-1 1,0 1-1,0 0 0,2 0 0,-1 0 1,2 1-1,-2 20 0,7-33-27,0 0 0,0 1 0,0-2 1,0 1-1,0 0 0,0-1 0,0 1 0,0-1 0,0 0 0,1 0 0,-1 0 0,6-1 1,-4 1 4,321 0 130,-323 0-111,0 0 0,0 1-1,1 0 1,-1-1 0,0 1-1,0 0 1,0 1-1,0-1 1,0 1 0,0-1-1,0 1 1,-1 0 0,1 0-1,0 0 1,-1 0 0,0 0-1,1 1 1,-1-1-1,0 1 1,0 0 0,-1-1-1,1 1 1,0 0 0,-1 0-1,0 0 1,1 0 0,-1 0-1,-1 1 1,1-1-1,0 0 1,-1 0 0,0 1-1,1 4 1,-1-1 17,1-1-1,-1 1 1,0-1 0,-1 1 0,1-1-1,-1 1 1,0-1 0,-1 1 0,0-1-1,0 0 1,0 0 0,-1 0 0,0 0-1,0 0 1,0 0 0,-8 8-1,-3-1 7,-1-2 0,0 1 0,-1-2 0,0 0 1,-1-1-1,0-1 0,0-1 0,-1 0 0,0-1 0,0-1 0,0 0 0,-1-2 0,0 0 0,0-1 0,1-1 0,-1-1 0,0 0 0,-36-7 0,24-2-626,15 0-1403,10-3-5267,31 8-4198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118"/>
    </inkml:context>
    <inkml:brush xml:id="br0">
      <inkml:brushProperty name="width" value="0.05" units="cm"/>
      <inkml:brushProperty name="height" value="0.05" units="cm"/>
      <inkml:brushProperty name="color" value="#F6630D"/>
    </inkml:brush>
  </inkml:definitions>
  <inkml:trace contextRef="#ctx0" brushRef="#br0">63 1 7075,'0'0'14364,"-2"11"-13126,-7 28-212,5-31-3175,-24 32-4980,8-5 1572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6.256"/>
    </inkml:context>
    <inkml:brush xml:id="br0">
      <inkml:brushProperty name="width" value="0.05" units="cm"/>
      <inkml:brushProperty name="height" value="0.05" units="cm"/>
    </inkml:brush>
  </inkml:definitions>
  <inkml:trace contextRef="#ctx0" brushRef="#br0">0 97 5539,'0'0'10997,"65"-31"-10853,-34 15 1040,-4 0 257,1 0-1441,-8 7-416,-8 5-785,1-1-1152,-3 5-1441,-3 0-1824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6.904"/>
    </inkml:context>
    <inkml:brush xml:id="br0">
      <inkml:brushProperty name="width" value="0.05" units="cm"/>
      <inkml:brushProperty name="height" value="0.05" units="cm"/>
    </inkml:brush>
  </inkml:definitions>
  <inkml:trace contextRef="#ctx0" brushRef="#br0">1 1 9812,'0'0'7836,"0"27"-5736,-1 10-1479,3 160 3176,12-108-2068,-9-63-1162,-1-1 0,2 39 1,-3-120-2726,1-41-5006,-4 89 6736,0 0 1,-1 0-1,-1 0 0,1 0 1,-1 0-1,-1 1 0,1-1 1,-1 1-1,-7-13 0,22 17 4337,35 1-2472,-14 0-516,-18-2-840,1 0 1,-1-1-1,0-1 0,-1 0 0,1-1 1,-1 0-1,0-1 0,-1-1 0,0-1 0,0 1 1,-1-2-1,-1 0 0,0 0 0,0-1 1,-1-1-1,0 1 0,10-21 0,-9 17-13,-10 30 529,-1-2-344,0 404 6315,-1-415-6819,1 0-1,-1 1 1,1-1 0,-1 0-1,1 1 1,-1-1-1,0 0 1,1 0-1,-1 0 1,0 0-1,0 0 1,0 0-1,0 0 1,0 0-1,0 0 1,0 0 0,-1 0-1,1-1 1,0 1-1,0-1 1,0 1-1,-3 0 1,-4 4-1441,-17 10-3975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8.491"/>
    </inkml:context>
    <inkml:brush xml:id="br0">
      <inkml:brushProperty name="width" value="0.05" units="cm"/>
      <inkml:brushProperty name="height" value="0.05" units="cm"/>
    </inkml:brush>
  </inkml:definitions>
  <inkml:trace contextRef="#ctx0" brushRef="#br0">573 5 4210,'6'-4'19526,"-8"3"-17941,-28 2-1334,-1 0-1,1 2 1,1 2 0,-1 0 0,1 2 0,0 1-1,0 2 1,1 1 0,0 1 0,-31 18 0,41-19-190,0 0 0,1 1 0,0 0 0,1 2 1,1 0-1,0 1 0,0 0 0,-16 25 0,23-27-3,0 0-1,0 1 0,2 0 0,0 0 1,0 0-1,1 1 0,1 0 0,1 0 1,0 0-1,0 0 0,1 31 0,1-43-46,1 1 0,0-1 0,1 1 0,-1-1 0,0 0-1,1 1 1,0-1 0,0 0 0,0 1 0,0-1 0,0 0-1,1 0 1,2 4 0,-1-4 3,1 1 1,-1-1-1,1 0 0,0 0 0,0-1 1,0 1-1,1-1 0,7 4 1,3 0 28,1 0 1,-1-2 0,1 1 0,0-2 0,0 0-1,21 0 1,101-2 66,-93-3-110,-14 1-148,0-3 0,0 0-1,-1-2 1,32-10 0,-34 7-1801,0-1 1,32-17-1,-49 21-124,0-1 1,0 0 0,15-13 0,-2-5-3990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8.860"/>
    </inkml:context>
    <inkml:brush xml:id="br0">
      <inkml:brushProperty name="width" value="0.05" units="cm"/>
      <inkml:brushProperty name="height" value="0.05" units="cm"/>
    </inkml:brush>
  </inkml:definitions>
  <inkml:trace contextRef="#ctx0" brushRef="#br0">1 1 5635,'0'0'11445,"0"23"-9452,1 24-656,3 0 1,11 59-1,1-27 286,-5-25-244,26 82 0,-37-165-10600,0 23 8082,1 0 0,-1 0 0,-1 0 0,1 0 0,-1 0-1,0 1 1,-2-11 0,-11-13-5400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9.039"/>
    </inkml:context>
    <inkml:brush xml:id="br0">
      <inkml:brushProperty name="width" value="0.05" units="cm"/>
      <inkml:brushProperty name="height" value="0.05" units="cm"/>
    </inkml:brush>
  </inkml:definitions>
  <inkml:trace contextRef="#ctx0" brushRef="#br0">0 136 9764,'0'0'8276,"141"-15"-7283,-109 8-257,-4 0-576,-1 3-128,-9-3-64,-8 0-416,0-2-897,-5-5-496,-2 1-207,-3-3-802,0-2-559,0 0 303</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9.261"/>
    </inkml:context>
    <inkml:brush xml:id="br0">
      <inkml:brushProperty name="width" value="0.05" units="cm"/>
      <inkml:brushProperty name="height" value="0.05" units="cm"/>
    </inkml:brush>
  </inkml:definitions>
  <inkml:trace contextRef="#ctx0" brushRef="#br0">1 0 4994,'0'0'13252,"6"24"-10937,-3-13-2025,11 36 1782,12 90 0,-22-21-505,-5-81-6474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9.693"/>
    </inkml:context>
    <inkml:brush xml:id="br0">
      <inkml:brushProperty name="width" value="0.05" units="cm"/>
      <inkml:brushProperty name="height" value="0.05" units="cm"/>
    </inkml:brush>
  </inkml:definitions>
  <inkml:trace contextRef="#ctx0" brushRef="#br0">151 0 8868,'0'0'11301,"5"6"-10666,78 79-27,-80-79-611,1 0 0,-1 0 0,0 0 0,0 1 0,-1-1-1,0 1 1,0-1 0,1 13 0,-1-10 52,0 0 0,0-1 1,1 1-1,0-1 0,5 10 0,-3-10-188,-1-3 406,-1 0 0,1 0 0,-1 0 0,-1 0 0,1 1 0,-1-1 0,0 1 0,0-1 0,0 1 0,-1 0 0,0 0 0,0 0 0,-1 0 0,1 0 0,-1 0 0,-2 11 0,1-14-192,0 0 0,-1 0 0,1 0 1,-1 0-1,0-1 0,0 1 0,0 0 1,-1-1-1,1 0 0,-1 1 1,1-1-1,-1 0 0,1 0 0,-1 0 1,0-1-1,0 1 0,0-1 0,-6 3 1,-3 0-14,1 1 0,-1-2 0,-24 5 0,17-5-380,0-2-1,0 0 1,-30-3 0,-19-12-7621,45 8 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2.442"/>
    </inkml:context>
    <inkml:brush xml:id="br0">
      <inkml:brushProperty name="width" value="0.05" units="cm"/>
      <inkml:brushProperty name="height" value="0.05" units="cm"/>
    </inkml:brush>
  </inkml:definitions>
  <inkml:trace contextRef="#ctx0" brushRef="#br0">246 104 6867,'0'0'8665,"2"-5"-7269,8-18 753,-7 18-1350,0-1 0,0 1 0,-1-1 0,0 0-1,0 0 1,0-1 0,-1 1 0,0 0 0,0-8 0,-2 13-682,0 0 1,0 0 0,0 1-1,0-1 1,-1 0-1,1 1 1,0-1 0,-1 0-1,1 1 1,0 0-1,-1-1 1,1 1 0,-1 0-1,1 0 1,0 0-1,-1-1 1,1 2 0,-1-1-1,-2 0 1,-35 4 147,32-1-233,-1 1 0,1 0 0,0 1 0,0 0 0,1 0 0,-1 0 0,1 1-1,0 0 1,0 0 0,-5 8 0,-49 77 145,44-63-30,15-27-147,0 0 0,1-1 0,-1 1 0,0 0 0,1 0 0,-1 0 0,1 0 0,0-1 0,-1 1 0,1 0 0,0 0 0,-1 0 0,1 0 0,0 0 0,0 0 0,0 0 1,0 0-1,0 0 0,0 0 0,0 0 0,0 0 0,0 0 0,1 0 0,-1 0 0,0 0 0,0 0 0,1 0 0,-1 0 0,1 0 0,-1 0 0,1-1 0,-1 1 0,1 0 0,0 0 0,-1 0 0,1-1 0,0 1 0,0 0 0,0-1 0,-1 1 0,1-1 0,0 1 1,0-1-1,0 1 0,0-1 0,0 0 0,0 0 0,0 1 0,0-1 0,0 0 0,0 0 0,0 0 0,0 0 0,2 0 0,10 2-6,0-2 1,1 1-1,18-3 0,-13 1 3,156-1-74,-171 2 77,1 0 0,-1 0 0,0 1 0,0 0 1,0 0-1,0 0 0,0 1 0,0-1 1,0 1-1,-1 0 0,1 0 0,0 0 0,-1 1 1,0-1-1,1 1 0,-1-1 0,0 1 1,0 0-1,-1 1 0,1-1 0,-1 0 0,1 1 1,-1-1-1,0 1 0,0 0 0,-1 0 1,2 4-1,0 1 23,0 0 0,-1 0 0,0 0 0,-1 0 0,0 1 0,0-1 0,-1 0 0,0 1 0,0-1 0,-1 0 0,-4 13 0,4-17 3,-1 0-1,-1-1 1,1 1 0,-1-1-1,1 0 1,-1 0-1,0 0 1,-1 0-1,1-1 1,-1 1-1,1-1 1,-1 0 0,0 0-1,-1 0 1,1 0-1,0-1 1,-1 0-1,1 0 1,-1 0-1,0 0 1,1-1 0,-9 2-1,-7 1 50,-1 0 0,1-1 1,-42-1-1,34-1-163,3-1 174,-49-4-1,66 3-205,1-1-1,0 0 1,0 0-1,0 0 1,1 0-1,-1-1 0,0 0 1,1-1-1,0 0 1,0 0-1,-8-6 0,13 9-87,1 1-1,-1-1 0,0 0 0,0 1 0,1-1 0,-1 0 0,0 0 0,1 1 1,-1-1-1,1 0 0,-1 0 0,1 0 0,-1 0 0,1 0 0,0 0 1,-1 0-1,1 0 0,0 0 0,0 0 0,0 0 0,0 0 0,0 0 0,0 0 1,0 0-1,0 0 0,0 0 0,0 0 0,1 0 0,-1 0 0,0 0 0,1 1 1,-1-1-1,0 0 0,1 0 0,-1 0 0,1 0 0,0 0 0,-1 1 1,1-1-1,0 0 0,-1 0 0,1 1 0,0-1 0,0 1 0,1-2 0,3-1-1544,0-1-1,1 1 0,0 0 0,-1 0 0,11-3 0,16-5-7235</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3.613"/>
    </inkml:context>
    <inkml:brush xml:id="br0">
      <inkml:brushProperty name="width" value="0.05" units="cm"/>
      <inkml:brushProperty name="height" value="0.05" units="cm"/>
    </inkml:brush>
  </inkml:definitions>
  <inkml:trace contextRef="#ctx0" brushRef="#br0">1 43 11125,'0'0'7217,"0"-1"-7107,0 1-1,0-1 1,0 0 0,0 0 0,0 0 0,0 0 0,0 0 0,1 0 0,-1 1-1,0-1 1,1 0 0,-1 0 0,1 0 0,-1 1 0,1-1 0,-1 0-1,1 0 1,-1 1 0,1-1 0,0 0 0,1 0 0,9-3 208,1 1 1,1 1 0,-1 0-1,0 0 1,1 1 0,-1 1-1,22 1 1,-16 0-2146,0-1 0,33-4 0,-43-4-4950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4.366"/>
    </inkml:context>
    <inkml:brush xml:id="br0">
      <inkml:brushProperty name="width" value="0.05" units="cm"/>
      <inkml:brushProperty name="height" value="0.05" units="cm"/>
    </inkml:brush>
  </inkml:definitions>
  <inkml:trace contextRef="#ctx0" brushRef="#br0">0 1 7203,'0'0'12948,"8"16"-11436,-6-12-1424,7 12 387,-1 1 1,0 0-1,-2 1 1,0 0-1,7 36 0,-7 22 1081,-4-42-1044,10 55 0,-7-187-9110,-7 85 7848,0 0 0,-1 0 0,0 1 1,-1-1-1,-1 1 0,0 0 1,-1 0-1,-5-19 6268,37 36-4214,-18-2-1069,-1-1 1,0 0 0,1 0-1,-1-1 1,15 1-1,-19-2-231,0 0 0,-1 0-1,1 0 1,-1 0 0,1-1 0,-1 1-1,1-1 1,-1 0 0,1 1-1,-1-1 1,0 0 0,1 0 0,-1-1-1,0 1 1,0 0 0,1-1-1,-1 1 1,-1-1 0,1 0 0,2-2-1,39-81-1830,-41 88 1999,0 0 0,-1-1 0,1 1 0,-1 0 0,0 0 0,0 0 0,0 0 0,0 0 0,0 3 1,9 36 1417,-3 1 1,-1 0-1,-3 0 1,-1 56-1,-2-99-1720,-15 0-12559,0 0 2413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735"/>
    </inkml:context>
    <inkml:brush xml:id="br0">
      <inkml:brushProperty name="width" value="0.05" units="cm"/>
      <inkml:brushProperty name="height" value="0.05" units="cm"/>
      <inkml:brushProperty name="color" value="#F6630D"/>
    </inkml:brush>
  </inkml:definitions>
  <inkml:trace contextRef="#ctx0" brushRef="#br0">678 1 7203,'0'0'10859,"-11"22"-8605,0 4-1710,-2 3 295,-1 1 1,-34 49 0,-292 398 6005,173-248-6156,156-214-774,7-8-32,0 0 0,-1 0 0,0-1 0,0 0 0,-1 0 0,1 0 1,-1-1-1,-1 0 0,-7 5 0,13-9 769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5.830"/>
    </inkml:context>
    <inkml:brush xml:id="br0">
      <inkml:brushProperty name="width" value="0.05" units="cm"/>
      <inkml:brushProperty name="height" value="0.05" units="cm"/>
    </inkml:brush>
  </inkml:definitions>
  <inkml:trace contextRef="#ctx0" brushRef="#br0">313 66 4818,'0'0'9930,"10"-46"-366,-10 45-9454,0 0 0,-1 1-1,1-1 1,0 0-1,0 0 1,0 1-1,-1-1 1,1 0 0,0 1-1,-1-1 1,1 0-1,-1 1 1,1-1-1,-1 0 1,1 1 0,-1-1-1,1 1 1,-1-1-1,0 1 1,1-1-1,-1 1 1,0 0 0,1-1-1,-1 1 1,0 0-1,1-1 1,-1 1-1,-1 0 1,-32-4 757,25 5-823,-1 0 0,1 0 0,0 1 0,0 0 0,-15 5 0,11 0-2,-1 0-1,1 1 1,0 1 0,1 0 0,0 0-1,1 1 1,-1 1 0,2 0-1,0 1 1,0-1 0,1 2-1,1-1 1,0 2 0,0-1-1,1 1 1,1 0 0,1 0-1,0 0 1,0 1 0,2 0 0,0 0-1,0 0 1,1 20 0,1-29-26,0-1 0,1 1 0,0 0 1,0-1-1,1 1 0,0-1 1,0 1-1,0-1 0,0 1 1,1-1-1,0 0 0,0 0 1,0 0-1,1 0 0,0 0 0,0 0 1,0-1-1,0 1 0,1-1 1,0 0-1,0 0 0,0 0 1,0-1-1,1 1 0,-1-1 0,7 3 1,-1 0-8,1 0 0,0-1 1,0 0-1,0-1 0,1 0 1,-1-1-1,1 0 0,21 1 1,9-1 42,49-3 0,-38-1-37,-41 0-580,-1 0 1,0-1 0,0 0-1,0-1 1,0 0 0,0-1 0,-1 0-1,1-1 1,-1 0 0,10-7 0,-13 8-42,1-1 1,-2 0 0,1 0-1,0 0 1,-1-1 0,0 0-1,-1 0 1,1-1 0,-1 1-1,0-1 1,-1 0 0,1-1-1,-2 1 1,5-10 0,-5-5-5697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6.231"/>
    </inkml:context>
    <inkml:brush xml:id="br0">
      <inkml:brushProperty name="width" value="0.05" units="cm"/>
      <inkml:brushProperty name="height" value="0.05" units="cm"/>
    </inkml:brush>
  </inkml:definitions>
  <inkml:trace contextRef="#ctx0" brushRef="#br0">1 0 10181,'0'0'10036,"4"22"-8422,-2-11-1401,27 170 3093,-29-175-3189,19 127 2269,-16-118-2223,1-1-1,1 1 0,0-1 0,1 0 1,1-1-1,15 25 0,-22-38-197,0 1-1,1 0 0,-1-1 1,0 1-1,1 0 1,-1-1-1,0 1 1,1-1-1,-1 1 0,1-1 1,-1 1-1,1-1 1,-1 1-1,1-1 0,0 1 1,-1-1-1,1 0 1,-1 1-1,1-1 0,0 0 1,-1 0-1,1 0 1,0 1-1,0-1 0,-1 0 1,2 0-1,5-15-4099,-7-38-4936,0 45 8191,0-10-3223,0 0-1622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6.485"/>
    </inkml:context>
    <inkml:brush xml:id="br0">
      <inkml:brushProperty name="width" value="0.05" units="cm"/>
      <inkml:brushProperty name="height" value="0.05" units="cm"/>
    </inkml:brush>
  </inkml:definitions>
  <inkml:trace contextRef="#ctx0" brushRef="#br0">1 201 6643,'0'0'12134,"13"0"-10710,11-2-1008,0-1-1,1 0 1,-1-2-1,0-1 0,-1-1 1,38-16-1,-51 18-331,4-2-355,-1 0 1,0 0-1,0-1 1,13-11-1,-22 15-339,-1 1 0,0-1 1,1 1-1,-1-1 0,-1 0 0,5-8 1,-5 8-335,0-1 1,-1 1 0,1 0-1,-1-1 1,0 1 0,-1 0-1,1-1 1,-1-6-1,0-8-2887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6.785"/>
    </inkml:context>
    <inkml:brush xml:id="br0">
      <inkml:brushProperty name="width" value="0.05" units="cm"/>
      <inkml:brushProperty name="height" value="0.05" units="cm"/>
    </inkml:brush>
  </inkml:definitions>
  <inkml:trace contextRef="#ctx0" brushRef="#br0">11 1 6723,'0'0'12891,"0"23"-10743,0 187 3060,-5-26-1025,0-35-6104,27-166-13393,-17 7 9608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7.270"/>
    </inkml:context>
    <inkml:brush xml:id="br0">
      <inkml:brushProperty name="width" value="0.05" units="cm"/>
      <inkml:brushProperty name="height" value="0.05" units="cm"/>
    </inkml:brush>
  </inkml:definitions>
  <inkml:trace contextRef="#ctx0" brushRef="#br0">151 4 10085,'0'0'10295,"16"0"-8956,49-3-330,-64 3-944,1 0 1,-1 0-1,0 0 1,0 0-1,0 0 1,0 0 0,0 1-1,1-1 1,-1 0-1,0 1 1,0-1-1,0 1 1,0 0-1,0-1 1,0 1-1,0 0 1,0-1 0,0 1-1,-1 0 1,1 0-1,0 0 1,0 0-1,-1 0 1,1 0-1,0 0 1,-1 0-1,1 0 1,-1 0-1,0 0 1,1 0 0,-1 0-1,0 0 1,0 0-1,1 1 1,-1-1-1,0 0 1,0 0-1,0 0 1,0 0-1,-1 1 1,1-1 0,0 0-1,-1 2 1,-12 43 643,5-31-588,4-8-22,0 1-1,0-1 0,1 1 1,0-1-1,0 1 0,1 0 1,0 0-1,1 0 1,-2 12-1,5-19-90,0 0 0,0 0 0,0 0 1,0-1-1,1 1 0,-1-1 0,0 1 0,0-1 0,0 0 0,0 0 1,1 0-1,-1 0 0,4-1 0,1 1 35,4 1 135,0 0-1,0 0 0,0 1 0,0 0 0,-1 1 1,1 1-1,-1-1 0,18 10 0,-23-10-29,-1 0-1,0 0 0,0 0 0,0 0 1,-1 1-1,1-1 0,-1 1 0,0 0 0,0 0 1,0 0-1,0 1 0,-1-1 0,0 1 1,0-1-1,0 1 0,0 0 0,-1 0 1,0-1-1,0 1 0,0 0 0,0 9 1,-1-7-136,0-1 0,0 0 1,0 1-1,-1-1 1,0 0-1,-1 0 1,1 0-1,-1 1 1,-1-2-1,1 1 1,-1 0-1,0 0 1,0-1-1,0 1 1,-1-1-1,0 0 1,0 0-1,0-1 1,-1 1-1,1-1 1,-1 0-1,0 0 1,-1 0-1,1-1 1,0 0-1,-1 0 1,-6 2-1,5-1-81,-1 0 0,0-1 0,1-1-1,-1 1 1,0-1 0,0-1 0,0 1 0,0-1 0,0-1-1,-1 0 1,1 0 0,0 0 0,0-1 0,0 0 0,-11-3-1,-4-3-1312,0-2 0,1 0 0,-39-23 0,0 2-10039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8:15.243"/>
    </inkml:context>
    <inkml:brush xml:id="br0">
      <inkml:brushProperty name="width" value="0.05" units="cm"/>
      <inkml:brushProperty name="height" value="0.05" units="cm"/>
    </inkml:brush>
  </inkml:definitions>
  <inkml:trace contextRef="#ctx0" brushRef="#br0">1 122 2385,'0'0'1633,"63"-70"-1473,-56 63 288,1-2-160,-6 3-128,1 1-160,-1-2-48,-2 1-512,0 1-721,0-2-143</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8:16.982"/>
    </inkml:context>
    <inkml:brush xml:id="br0">
      <inkml:brushProperty name="width" value="0.05" units="cm"/>
      <inkml:brushProperty name="height" value="0.05" units="cm"/>
    </inkml:brush>
  </inkml:definitions>
  <inkml:trace contextRef="#ctx0" brushRef="#br0">221 57 2961,'0'0'6235,"0"-10"1640,-1-27-5265,1 36-2558,-1 0 1,0 0-1,0 0 0,0 1 0,0-1 1,0 0-1,0 1 0,0-1 1,0 1-1,0-1 0,0 1 0,0-1 1,0 1-1,0 0 0,0 0 1,-1 0-1,1-1 0,0 1 0,0 0 1,0 0-1,0 1 0,0-1 1,-1 0-1,1 0 0,0 0 0,0 1 1,0-1-1,0 1 0,0-1 1,-2 2-1,-1-1-20,1 1 1,0 0-1,-1 0 1,1 1-1,0-1 1,0 1-1,-4 5 1,0-2-17,2 1 0,-1 0 0,1 0 1,0 0-1,0 1 0,1 0 0,0 0 0,0 0 0,1 0 1,0 1-1,1-1 0,0 1 0,0-1 0,1 1 0,0 0 0,0 11 1,1-19-11,-1 1 1,1 0 0,0 0-1,1-1 1,-1 1 0,0 0-1,0 0 1,1-1 0,-1 1-1,1 0 1,-1-1 0,1 1-1,0-1 1,0 1 0,0-1-1,-1 1 1,1-1 0,1 1-1,-1-1 1,0 0 0,0 0-1,3 3 1,1-2 73,-1 0 0,1-1-1,0 1 1,0-1 0,0 0 0,10 1-1,-15-2-75,6 1 46,-2-1 6,1 1-1,0-1 1,-1 1 0,1 0 0,-1 1-1,1-1 1,-1 1 0,0 0-1,0 0 1,1 0 0,-1 0-1,-1 1 1,1-1 0,5 6-1,1 0 22,-1 1 0,0 0 0,0 0 0,10 16 0,-16-20-48,-1 1 0,1-1 0,-1 1 1,0 0-1,0 0 0,0 0 0,-1 0 0,0 0 0,0 0 0,-1 0 0,1 8 0,-2-7 32,0 0 0,-1 0 0,0 0 0,0 0 0,0 0 0,-1-1 0,0 1 0,0-1 0,0 0 0,-1 0 0,0 0 0,0 0 0,-11 10 0,3-3 129,-1-1 0,0 0 0,0-1 0,-25 15 0,29-21-88,-1 0 0,1-1 1,-1 0-1,0-1 0,1 0 1,-1 0-1,-12 1 0,-40-3-5208,52-4 1723,2-3-2083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8:18.602"/>
    </inkml:context>
    <inkml:brush xml:id="br0">
      <inkml:brushProperty name="width" value="0.05" units="cm"/>
      <inkml:brushProperty name="height" value="0.05" units="cm"/>
    </inkml:brush>
  </inkml:definitions>
  <inkml:trace contextRef="#ctx0" brushRef="#br0">26 9 656,'0'0'5635,"-7"-9"-702,5 10-5071,1 0 0,-1 0 0,1 1 0,0-1 0,0 0 0,-1 1 0,1-1 0,0 1 0,1-1 0,-1 1 0,0-1 0,0 1 0,0 0 0,1-1 0,-1 1 0,1 0 0,0 0 0,-1-1 0,1 1 0,0 2 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8:19.071"/>
    </inkml:context>
    <inkml:brush xml:id="br0">
      <inkml:brushProperty name="width" value="0.05" units="cm"/>
      <inkml:brushProperty name="height" value="0.05" units="cm"/>
    </inkml:brush>
  </inkml:definitions>
  <inkml:trace contextRef="#ctx0" brushRef="#br0">1 28 4530,'0'0'10514,"8"0"-5289,32-2-4068,-21 1-431,-1-1-1,34-8 1,-7 2-1036,1 4-3353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8:19.934"/>
    </inkml:context>
    <inkml:brush xml:id="br0">
      <inkml:brushProperty name="width" value="0.05" units="cm"/>
      <inkml:brushProperty name="height" value="0.05" units="cm"/>
    </inkml:brush>
  </inkml:definitions>
  <inkml:trace contextRef="#ctx0" brushRef="#br0">1 103 9204,'0'0'5200,"8"22"-3389,59 161 1647,-61-162-2233,0-1 0,-1 1 1,3 39 677,-6-77-1850,-1 0 0,0 0 0,-1 0 0,-1 0 0,-1 0 0,0 1 0,-1-1 0,-1 0 0,-11-29 0,7 20-22,1 0 1,-5-41-1,10 47-14,1 10 5,0-1 0,0 1 0,1 0 0,0-1 0,3-17 0,-2 27-12,-1 1 0,1-1 0,-1 0 0,1 0 0,0 0 0,-1 1 0,1-1-1,0 0 1,-1 1 0,1-1 0,0 1 0,0-1 0,0 1 0,0-1 0,-1 1 0,1-1 0,0 1-1,0 0 1,0 0 0,0-1 0,0 1 0,0 0 0,0 0 0,1 0 0,30 0 113,-22 0-94,6-1 48,1 1 0,-1 0-1,0 2 1,0-1-1,1 2 1,-1 0-1,-1 1 1,1 1 0,23 10-1,-38-14-70,0-1 0,0 1-1,0 0 1,0 0 0,0 0 0,0 0 0,0 0-1,0 1 1,0-1 0,-1 0 0,1 0-1,0 0 1,-1 1 0,1-1 0,-1 0 0,1 1-1,-1-1 1,0 0 0,0 1 0,1-1-1,-1 0 1,0 1 0,0-1 0,-1 1 0,1-1-1,0 0 1,0 1 0,-1-1 0,1 0-1,0 1 1,-2 1 0,1 1-2,-1 0 0,1 0 1,-1 0-1,0-1 0,-1 1 0,1 0 0,-1-1 1,1 1-1,-5 3 0,-13 9-91,-1-1 0,-1-1 1,-1-1-1,0-1 0,0-1 1,-1 0-1,-28 6 0,52-17 90,0 0-1,0 0 0,0 0 1,-1 0-1,1 0 1,0 0-1,0 0 0,0 0 1,-1 0-1,1 1 1,0-1-1,0 0 1,0 0-1,-1 0 0,1 0 1,0 0-1,0 0 1,0 0-1,-1 0 0,1 1 1,0-1-1,0 0 1,0 0-1,0 0 0,0 0 1,0 1-1,-1-1 1,1 0-1,0 0 0,0 0 1,0 0-1,0 1 1,0-1-1,0 0 0,0 0 1,0 0-1,0 1 1,0-1-1,0 0 0,0 0 1,0 1-1,0-1 1,0 0-1,0 0 1,0 1-1,11 5 28,26 5-13,-31-9 17,-6-2-31,37 10 400,-1 1-1,0 2 1,55 28 0,-81-35-270,-1 0 1,1 0 0,-1 1-1,-1 1 1,1-1-1,-1 1 1,9 12-1,-13-14-72,0 0 0,-1 0 1,1 0-1,-1 0 0,-1 1 0,1-1 0,-1 1 0,0-1 0,0 1 0,-1 0 0,0 0 0,0 14 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3.088"/>
    </inkml:context>
    <inkml:brush xml:id="br0">
      <inkml:brushProperty name="width" value="0.05" units="cm"/>
      <inkml:brushProperty name="height" value="0.05" units="cm"/>
      <inkml:brushProperty name="color" value="#F6630D"/>
    </inkml:brush>
  </inkml:definitions>
  <inkml:trace contextRef="#ctx0" brushRef="#br0">0 1 9236,'0'0'12745,"0"12"-11134,0 55 2124,15-85-1571,-11 11-2203,-2 4-114,0-1 0,-1 1 0,1-1 0,-1 1 0,1-1 0,-1 1 0,0-1 1,0 0-1,-1 0 0,1-4 0,-5 7-2976,-17 1-2591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0.834"/>
    </inkml:context>
    <inkml:brush xml:id="br0">
      <inkml:brushProperty name="width" value="0.05" units="cm"/>
      <inkml:brushProperty name="height" value="0.05" units="cm"/>
      <inkml:brushProperty name="color" value="#5B2D90"/>
    </inkml:brush>
  </inkml:definitions>
  <inkml:trace contextRef="#ctx0" brushRef="#br0">633 1 8644,'0'0'12280,"18"0"-474,-35 1-11799,0 1 1,0 0 0,0 2 0,0 0-1,-18 7 1,-86 37-17,106-41 9,-12 3 0,1 2 0,0 1 0,1 2 0,0 0 0,1 1 0,1 2 0,1 0 0,0 1 0,1 2 0,1 0 0,-25 36 0,34-42 0,0 0 0,2 1 0,0 1 0,0 0 0,2 0 0,0 0 0,1 1 0,1 0 0,1 0 0,0 1 0,1-1 0,0 25 0,2-33 0,2 1 0,-1-1 0,1 1 0,1-1 0,-1 1 0,2-1 0,3 11 0,-3-15 0,0-1 0,0 0 0,0 0 0,1 0 0,0 0 0,0-1 0,0 1 0,0-1 0,1 0 0,-1 0 0,1-1 0,0 1 0,0-1 0,7 3 0,6 2 0,0 0 0,0-1 0,1 0 0,1-2 0,-1-1 0,1 0 0,25 1 0,146-3 0,-98-4 0,-42-1 0,90-15 0,-35 2 0,-99 14-1118,3 1-4610,-19 27-2153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1.887"/>
    </inkml:context>
    <inkml:brush xml:id="br0">
      <inkml:brushProperty name="width" value="0.05" units="cm"/>
      <inkml:brushProperty name="height" value="0.05" units="cm"/>
      <inkml:brushProperty name="color" value="#5B2D90"/>
    </inkml:brush>
  </inkml:definitions>
  <inkml:trace contextRef="#ctx0" brushRef="#br0">1 6 6851,'15'-5'23462,"-12"5"-22803,2 8-509,0 0 0,-1 0 1,0 0-1,0 0 0,-1 1 1,0 0-1,0-1 1,-1 1-1,-1 0 0,2 10 1,-1-9-71,11 86-59,-4 0 1,-5 148-1,-5-165-24,1-92-3904,0-6-5675</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672"/>
    </inkml:context>
    <inkml:brush xml:id="br0">
      <inkml:brushProperty name="width" value="0.05" units="cm"/>
      <inkml:brushProperty name="height" value="0.05" units="cm"/>
      <inkml:brushProperty name="color" value="#5B2D90"/>
    </inkml:brush>
  </inkml:definitions>
  <inkml:trace contextRef="#ctx0" brushRef="#br0">1 1 6067,'0'0'13939,"0"0"-13867,0 0 0,0 0 0,1 0 0,-1 0 0,0 0 0,0-1 0,1 1 0,-1 0 0,0 0 0,0 0 0,1 0 0,-1 0 0,0 0 0,0 0 0,1 0 0,-1 0 0,0 0 0,0 0 0,1 0 0,-1 1 0,0-1 0,0 0 0,0 0 0,1 0 0,-1 0 0,0 0 0,0 0 0,1 0 0,-1 1 0,0-1 0,0 0 0,0 0 0,0 0 0,1 1 0,-1-1-1,0 0 1,0 0 0,0 0 0,0 1 0,0-1 0,0 0 0,0 0 0,1 1 0,2 11 535,1 0 0,-1 0 0,-1 0 0,0 0 0,-1 1 1,0 16-1,1 8 343,9 198 1664,-2-19-834,-8-207-1780,-1-2 0,0 0 0,1 0 0,0 0 0,0 0 0,0 0 0,1 0 0,0 0 0,1 0 0,-1 0 0,1-1 0,6 10 0,-7-15-27,-2-1-213,2-20-2891,-1 1 1,0-1-1,-2 1 0,0-1 0,-5-23 1,-5 10-2806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2.904"/>
    </inkml:context>
    <inkml:brush xml:id="br0">
      <inkml:brushProperty name="width" value="0.05" units="cm"/>
      <inkml:brushProperty name="height" value="0.05" units="cm"/>
      <inkml:brushProperty name="color" value="#5B2D90"/>
    </inkml:brush>
  </inkml:definitions>
  <inkml:trace contextRef="#ctx0" brushRef="#br0">1 147 8756,'0'0'12755,"18"-6"-11336,9-1-830,1 0 0,-1 2-1,1 1 1,35-1-1,-54 6-568,0-2-1,0 1 1,0-1-1,0 0 1,0-1-1,17-5 1,-22 6-285,-1-1 0,0 0 0,1 0 1,-1 0-1,0 0 0,-1 0 0,1-1 1,3-2-1,-3 1-642,0 0 1,0 0 0,-1 0 0,1 0-1,-1-1 1,4-8 0,1-7-3518,-2-3-1520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3.189"/>
    </inkml:context>
    <inkml:brush xml:id="br0">
      <inkml:brushProperty name="width" value="0.05" units="cm"/>
      <inkml:brushProperty name="height" value="0.05" units="cm"/>
      <inkml:brushProperty name="color" value="#5B2D90"/>
    </inkml:brush>
  </inkml:definitions>
  <inkml:trace contextRef="#ctx0" brushRef="#br0">10 0 9188,'0'0'11963,"2"26"-9847,0-10-1821,9 195 3556,-9-126-2010,0-40-1210,-1-1 0,-3 0-1,-11 70 1,3-103-1857,5-9-1825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4.292"/>
    </inkml:context>
    <inkml:brush xml:id="br0">
      <inkml:brushProperty name="width" value="0.05" units="cm"/>
      <inkml:brushProperty name="height" value="0.05" units="cm"/>
      <inkml:brushProperty name="color" value="#5B2D90"/>
    </inkml:brush>
  </inkml:definitions>
  <inkml:trace contextRef="#ctx0" brushRef="#br0">1 36 12598,'0'0'12123,"26"-4"-10552,-1-1-1206,30-5 1005,82-4 0,21 13 221,-84 1-6746,-64-1-3083,-1 0 1736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194"/>
    </inkml:context>
    <inkml:brush xml:id="br0">
      <inkml:brushProperty name="width" value="0.05" units="cm"/>
      <inkml:brushProperty name="height" value="0.05" units="cm"/>
      <inkml:brushProperty name="color" value="#5B2D90"/>
    </inkml:brush>
  </inkml:definitions>
  <inkml:trace contextRef="#ctx0" brushRef="#br0">447 3 7892,'0'0'11928,"-16"-1"-10410,4 0-1169,4 1-158,1-1-1,-1 1 1,0 0-1,1 1 1,-1 0-1,1 0 1,0 0-1,-1 1 1,1 0 0,0 1-1,-12 5 1,-20 12 773,0 3 0,1 1 0,1 2 1,1 1-1,2 2 0,-50 53 0,83-81-953,0 0-1,0 0 1,0 0-1,1 1 1,-1-1-1,0 0 0,0 0 1,1 1-1,-1-1 1,0 0-1,1 1 0,0-1 1,-1 1-1,1-1 1,0 1-1,0-1 1,-1 1-1,1 1 0,1-2-10,-1 0-1,1 0 0,-1 0 1,0 0-1,1 0 1,0-1-1,-1 1 0,1 0 1,0 0-1,-1-1 0,1 1 1,0 0-1,0-1 0,-1 1 1,1 0-1,0-1 1,0 1-1,0-1 0,0 0 1,1 1-1,6 2-28,1-1 0,0-1 0,0 1-1,16 0 1,-13-2 65,58 6-43,153 21-37,-197-22 40,0 2-1,-1 0 1,0 2 0,-1 0 0,0 2 0,35 22 0,-55-30 54,0 0 0,0 1 0,0 0-1,0 0 1,-1 0 0,0 0 0,1 0 0,-2 1-1,1-1 1,0 1 0,-1 0 0,0 0 0,0 0 0,-1 0-1,1 0 1,-1 0 0,0 1 0,0-1 0,-1 0 0,0 1-1,0-1 1,0 0 0,0 1 0,-1-1 0,0 0-1,0 1 1,0-1 0,-1 0 0,0 0 0,0 0 0,0 0-1,0 0 1,-1-1 0,0 1 0,0-1 0,0 0 0,-1 0-1,1 0 1,-5 4 0,-4 0-44,1 0 1,-2-1-1,1 0 1,-1-1-1,0 0 0,0-1 1,0-1-1,-1 0 1,1-1-1,-28 3 0,-9-2-57,-85-6 0,118 2 24,-25-6-2171,17-4-6761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5.695"/>
    </inkml:context>
    <inkml:brush xml:id="br0">
      <inkml:brushProperty name="width" value="0.05" units="cm"/>
      <inkml:brushProperty name="height" value="0.05" units="cm"/>
      <inkml:brushProperty name="color" value="#5B2D90"/>
    </inkml:brush>
  </inkml:definitions>
  <inkml:trace contextRef="#ctx0" brushRef="#br0">1 78 16840,'0'0'9844,"25"-5"-8302,195-33 1740,-177 32-2647,-18 3-530,-1 0 0,48-15 0,-66 13-1755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7.167"/>
    </inkml:context>
    <inkml:brush xml:id="br0">
      <inkml:brushProperty name="width" value="0.05" units="cm"/>
      <inkml:brushProperty name="height" value="0.05" units="cm"/>
      <inkml:brushProperty name="color" value="#5B2D90"/>
    </inkml:brush>
  </inkml:definitions>
  <inkml:trace contextRef="#ctx0" brushRef="#br0">5 353 10293,'0'0'10903,"0"13"-9918,-1 12-593,1 255 5411,1-268-5654,1 0 0,0 0 0,1-1 0,0 1 0,1-1 0,10 20 0,-12-28-72,1-38 686,-22-201-664,0-3-104,19 224 10,0 0 0,1 0 0,1 0 1,1 0-1,0 0 0,8-25 0,-7 32-2,0 0 0,0 0 0,1 0 0,-1 1 0,2 0 0,-1 0 0,1 0 0,0 1-1,0 0 1,1 0 0,0 0 0,0 1 0,8-5 0,0 4-4,0 0-1,1 0 1,-1 2 0,1 0 0,0 0-1,0 2 1,0 0 0,0 1 0,1 0-1,-1 1 1,0 1 0,0 1 0,1 0 0,27 9-1,-41-10 14,1 0 0,-1 0-1,0 1 1,1-1-1,-1 1 1,0 0 0,0 0-1,0 0 1,-1 0 0,1 1-1,0-1 1,-1 1 0,0-1-1,1 1 1,-1 0 0,0 0-1,0 0 1,-1 0 0,1 0-1,-1 1 1,1-1 0,-1 0-1,0 1 1,0-1-1,-1 1 1,1-1 0,-1 1-1,0-1 1,0 1 0,0 0-1,0-1 1,0 1 0,-1-1-1,0 1 1,0-1 0,0 1-1,0-1 1,0 0 0,0 1-1,-3 3 1,-6 6-8,1 0 0,-1-1 0,-1-1 0,0 1 1,-1-2-1,-21 16 0,-5 0-195,-43 23 1,67-41 16,-1-1 1,-1-1-1,-16 5 1,32-10 168,-1-1 1,0 1-1,1-1 1,-1 1-1,1-1 1,-1 1-1,0-1 1,1 1-1,-1 0 1,1-1-1,0 1 1,-1 0-1,1-1 1,-1 1-1,1 0 0,0-1 1,0 1-1,-1 0 1,1 0-1,0-1 1,0 1-1,0 0 1,0 0-1,0 0 1,0-1-1,0 1 1,0 0-1,0 0 1,0 0-1,0-1 1,1 1-1,-1 0 0,0 0 1,1-1-1,-1 1 1,0 0-1,1-1 1,-1 1-1,1 0 1,0 0-1,18 28 98,190 206 2791,-209-234-2938,1-1 0,0 1 1,-1 0-1,1-1 1,-1 1-1,1 0 1,-1 0-1,0-1 1,1 1-1,-1 0 0,0 0 1,0 0-1,1-1 1,-1 1-1,0 0 1,0 0-1,0 0 1,0 0-1,0-1 1,0 1-1,0 0 0,0 0 1,0 0-1,0 0 1,-1 0-1,1-1 1,0 1-1,-1 0 1,1 0-1,0-1 0,-1 1 1,1 0-1,-1 0 1,1-1-1,-1 1 1,1-1-1,-2 2 1,-31 17-3936,21-14 2257,-23 12-5004,-2 1-4107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8.031"/>
    </inkml:context>
    <inkml:brush xml:id="br0">
      <inkml:brushProperty name="width" value="0.05" units="cm"/>
      <inkml:brushProperty name="height" value="0.05" units="cm"/>
      <inkml:brushProperty name="color" value="#5B2D90"/>
    </inkml:brush>
  </inkml:definitions>
  <inkml:trace contextRef="#ctx0" brushRef="#br0">0 1 10229,'0'0'11552,"8"8"-9949,4 10-803,0 1-1,-2 0 1,0 1 0,-1 0 0,0 0-1,-2 1 1,7 30 0,10 65 805,-12-52-1159,25 78 0,-33-130-370,2-32-13817,-6-10 5068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0.462"/>
    </inkml:context>
    <inkml:brush xml:id="br0">
      <inkml:brushProperty name="width" value="0.05" units="cm"/>
      <inkml:brushProperty name="height" value="0.05" units="cm"/>
      <inkml:brushProperty name="color" value="#E71224"/>
    </inkml:brush>
  </inkml:definitions>
  <inkml:trace contextRef="#ctx0" brushRef="#br0">0 1 7155,'0'0'4050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034"/>
    </inkml:context>
    <inkml:brush xml:id="br0">
      <inkml:brushProperty name="width" value="0.05" units="cm"/>
      <inkml:brushProperty name="height" value="0.05" units="cm"/>
      <inkml:brushProperty name="color" value="#5B2D90"/>
    </inkml:brush>
  </inkml:definitions>
  <inkml:trace contextRef="#ctx0" brushRef="#br0">322 5 4866,'-2'-1'15612,"-15"-2"-14061,9 4-1342,-1 0 0,1 0 0,0 1 0,-1 0 0,1 0 0,0 1 0,0 1 0,-11 5 0,-64 42 407,52-30-107,16-12-291,1 1-1,0 0 0,-14 14 0,25-21-165,0-1-1,0 1 0,1 0 0,-1 0 0,1 1 0,0-1 0,0 0 0,0 1 1,0-1-1,1 1 0,-1 0 0,1 0 0,0-1 0,0 1 0,0 0 0,1 0 1,-1 0-1,1 0 0,0 8 0,1-11-50,0 0-1,0 0 1,0 1 0,0-1-1,0 0 1,0 0 0,0 0 0,0 0-1,0 0 1,1 0 0,-1 0-1,0-1 1,1 1 0,-1 0-1,1-1 1,-1 1 0,1-1-1,-1 1 1,1-1 0,1 1 0,35 5 45,24 1 0,-8-2 91,85 20-1,-125-21-120,1 0 1,-1 0-1,0 2 0,0 0 0,-1 0 0,0 2 0,0-1 0,-1 2 0,0 0 0,19 17 1,-27-22 73,-1 1 1,1 0-1,-1 0 1,0 0-1,0 0 1,0 1-1,-1-1 1,0 1 0,0 0-1,0 0 1,-1 0-1,2 9 1,-3-11-17,1 0 0,-1 1-1,0-1 1,0 0 0,-1 0 0,1 0 0,-1 0 0,0 0 0,0 0-1,0 0 1,-1 0 0,1 0 0,-1 0 0,0-1 0,0 1 0,0-1 0,-1 1-1,1-1 1,-4 4 0,-7 5 178,-1-1 0,-1 0 0,1-1 0,-2 0 0,1-2-1,-1 1 1,-1-2 0,-33 11 0,25-12-210,0 0 1,-1-2-1,0-1 1,0-1-1,-42-3 0,65 1-201,1 0 0,0 0-1,0 0 1,0-1-1,0 1 1,0-1 0,0 1-1,0-1 1,0 0 0,0 0-1,0 0 1,1 0-1,-1 0 1,0 0 0,0-1-1,1 1 1,-1 0 0,1-1-1,-1 1 1,1-1 0,0 0-1,0 1 1,-1-1-1,1 0 1,0 0 0,1 0-1,-1 0 1,0 0 0,0 0-1,0-2 1,1-1-930,-1 1 0,1-1 0,-1 0 0,2 0 0,-1 0 0,0 0 0,1 1 0,0-1 0,0 0 0,0 1 0,1-1 0,3-8 1,15-20-9691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534"/>
    </inkml:context>
    <inkml:brush xml:id="br0">
      <inkml:brushProperty name="width" value="0.05" units="cm"/>
      <inkml:brushProperty name="height" value="0.05" units="cm"/>
      <inkml:brushProperty name="color" value="#5B2D90"/>
    </inkml:brush>
  </inkml:definitions>
  <inkml:trace contextRef="#ctx0" brushRef="#br0">0 1 11109,'0'0'10933,"11"19"-8260,81 311 2627,-44-149-3364,-64-227-22295,-1 13 14914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19.935"/>
    </inkml:context>
    <inkml:brush xml:id="br0">
      <inkml:brushProperty name="width" value="0.05" units="cm"/>
      <inkml:brushProperty name="height" value="0.05" units="cm"/>
      <inkml:brushProperty name="color" value="#5B2D90"/>
    </inkml:brush>
  </inkml:definitions>
  <inkml:trace contextRef="#ctx0" brushRef="#br0">1 265 8772,'0'0'9543,"16"-4"-8353,36-7-597,-24 6-379,0 0-1,-1-2 1,0-1 0,0-1 0,28-15-1,-51 21-496,1 0-1,-1 0 0,0-1 1,0 1-1,0-1 0,0 0 0,-1-1 1,0 1-1,0 0 0,0-1 1,0 0-1,-1 0 0,0 0 0,0 0 1,0 0-1,2-8 0,-1-5-266,-1 0 0,0-1 0,-1-26 1,-2 34 5080,1 26-1559,0 26-1508,0 176 5815,0-69-9094,0-146 1106,0 0-1,0 1 1,-1-1-1,1 0 1,-1 1 0,0-1-1,0 0 1,0 0-1,0 0 1,0 0-1,-3 4 1,-12 19-8810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0.736"/>
    </inkml:context>
    <inkml:brush xml:id="br0">
      <inkml:brushProperty name="width" value="0.05" units="cm"/>
      <inkml:brushProperty name="height" value="0.05" units="cm"/>
      <inkml:brushProperty name="color" value="#5B2D90"/>
    </inkml:brush>
  </inkml:definitions>
  <inkml:trace contextRef="#ctx0" brushRef="#br0">1 138 8516,'0'0'11266,"17"-8"-9742,139-59 2619,-3 5-688,-151 61-4137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2.392"/>
    </inkml:context>
    <inkml:brush xml:id="br0">
      <inkml:brushProperty name="width" value="0.05" units="cm"/>
      <inkml:brushProperty name="height" value="0.05" units="cm"/>
      <inkml:brushProperty name="color" value="#5B2D90"/>
    </inkml:brush>
  </inkml:definitions>
  <inkml:trace contextRef="#ctx0" brushRef="#br0">123 15 3618,'-5'-10'21501,"0"7"-21577,-65 2 2029,27 1-4106,43 10-4429,0-7 5081,0 12-3414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658"/>
    </inkml:context>
    <inkml:brush xml:id="br0">
      <inkml:brushProperty name="width" value="0.05" units="cm"/>
      <inkml:brushProperty name="height" value="0.05" units="cm"/>
      <inkml:brushProperty name="color" value="#5B2D90"/>
    </inkml:brush>
  </inkml:definitions>
  <inkml:trace contextRef="#ctx0" brushRef="#br0">1 0 7123,'0'0'10925,"12"13"-7851,-5 0-2152,0 0 0,-1 1 0,0-1 1,4 17-1,21 110 1831,-25-102-2036,17 116 718,-18-101-1274,3-2-1,2 1 1,2-1-1,23 61 1,-29-130-13853,-10-27 7068,-10 20 2014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3.927"/>
    </inkml:context>
    <inkml:brush xml:id="br0">
      <inkml:brushProperty name="width" value="0.05" units="cm"/>
      <inkml:brushProperty name="height" value="0.05" units="cm"/>
      <inkml:brushProperty name="color" value="#5B2D90"/>
    </inkml:brush>
  </inkml:definitions>
  <inkml:trace contextRef="#ctx0" brushRef="#br0">0 274 7251,'0'0'10853,"26"-5"-9057,13-2-1127,108-23 1623,-111 21-2048,0-3 0,-1 0 0,0-3 0,-1-1 0,0-1 0,-2-2 0,0-1 0,43-36 0,-61 36-3721,-11-4-5041,-3 13 3588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4.714"/>
    </inkml:context>
    <inkml:brush xml:id="br0">
      <inkml:brushProperty name="width" value="0.05" units="cm"/>
      <inkml:brushProperty name="height" value="0.05" units="cm"/>
      <inkml:brushProperty name="color" value="#5B2D90"/>
    </inkml:brush>
  </inkml:definitions>
  <inkml:trace contextRef="#ctx0" brushRef="#br0">0 35 6323,'0'0'8030,"22"-12"-5739,-15 9 2902,49-6-5081,-55 9-40,-1-1-56,0 0-27,0 0 52,0 1 0,0-1 0,0 1 0,0 0 0,1-1 0,-1 1 0,0-1 0,1 1 0,-1 0 0,0-1 0,0 1 0,1 0-1,-1-1 1,0 1 0,1 0 0,-1-1 0,1 1 0,-1 0 0,1 0 0,-1-1 0,0 1 0,1 0 0,-1 0 0,1 0 0,-1 0 0,1 0 0,-1 0 0,1 0 0,-1 0 0,1 0 0,-1 0 0,1 0 0,-1 0 0,0 0-1,1 0 1,-1 0 0,1 0 0,-1 0 0,1 1 0,19 9 1520,-10 7-1059,0 1 1,-1 0 0,-2 0-1,11 37 1,14 83 1066,-31-132-1511,62 350 1698,-61-349-1199,0 3-3409</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6.317"/>
    </inkml:context>
    <inkml:brush xml:id="br0">
      <inkml:brushProperty name="width" value="0.05" units="cm"/>
      <inkml:brushProperty name="height" value="0.05" units="cm"/>
      <inkml:brushProperty name="color" value="#5B2D90"/>
    </inkml:brush>
  </inkml:definitions>
  <inkml:trace contextRef="#ctx0" brushRef="#br0">57 0 2449,'4'8'22706,"0"-7"-20889,143-1-96,-146 0-1709,1 0 1,-1 1-1,0-1 1,1 0-1,-1 0 0,0 1 1,1-1-1,-1 0 0,0 1 1,0 0-1,1-1 0,-1 1 1,0 0-1,0-1 0,0 1 1,0 0-1,0 0 1,0 0-1,0 0 0,0 0 1,0 0-1,-1 0 0,2 2 1,0 0 7,-1 1 1,0-1 0,1 1-1,-1-1 1,0 1-1,-1 0 1,1-1 0,0 7-1,-1-2 1,0-1 0,-1 0 1,1 1-1,-1-1 0,-1 0 0,1 0 0,-1 1 0,-5 11 0,-26 24-51,31-40 16,0-1 1,0 1 0,0-1 0,-1 0-1,1 0 1,-1 0 0,1-1 0,-1 1-1,0 0 1,0-1 0,0 0 0,0 0-1,0 0 1,0 0 0,-3 1 0,5-2-22,25 0-445,-19 0 480,10-1-10,-1 2 1,1-1-1,0 2 1,21 5-1,-33-7 24,-1 1 1,1 0-1,0 0 0,0 0 1,-1 0-1,1 0 1,-1 1-1,1-1 0,-1 1 1,1 0-1,-1-1 0,0 1 1,0 0-1,0 1 0,0-1 1,0 0-1,0 0 1,-1 1-1,1-1 0,-1 1 1,0-1-1,0 1 0,0 0 1,0 0-1,0-1 0,0 1 1,-1 0-1,1 0 1,-1 0-1,0 3 0,1-2 58,-1 1 0,1 0 0,-1-1 0,-1 1 0,1 0 0,-1-1 0,1 1 0,-1-1 0,-1 1 0,1-1 0,-1 1 0,1-1 0,-1 0-1,-1 0 1,1 0 0,0 0 0,-1 0 0,0 0 0,0-1 0,0 1 0,0-1 0,-1 0 0,1 0 0,-1 0 0,0-1 0,0 1 0,0-1 0,-5 3 0,-3 0-15,0 1 0,0-2 0,-1 0 0,0 0 0,1-1 0,-1-1 0,-1 0 0,-21 0 0,29-1-282,0-1 0,-1 0 0,1-1 0,-1 1 0,1-1 0,0 0 0,0-1 0,-1 1 0,1-1 0,0-1 0,0 1 0,1-1 1,-1 0-1,0 0 0,1-1 0,0 1 0,0-1 0,0-1 0,-6-6 0,9 8-473,0 0 0,1-1 0,-1 1 0,1-1 0,0 1 1,0-1-1,0 1 0,1-1 0,-1 0 0,1 0 0,0 1 0,0-1 0,0-4 1,1-2-1726,-1-18-5623</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4:27.450"/>
    </inkml:context>
    <inkml:brush xml:id="br0">
      <inkml:brushProperty name="width" value="0.05" units="cm"/>
      <inkml:brushProperty name="height" value="0.05" units="cm"/>
      <inkml:brushProperty name="color" value="#5B2D90"/>
    </inkml:brush>
  </inkml:definitions>
  <inkml:trace contextRef="#ctx0" brushRef="#br0">219 15 3314,'0'0'4479,"7"-1"-3756,-1 0-309,20-10 13023,-45 10-10165,-9 0-3182,21 3 12,0 1 0,0-1 1,0 1-1,0 1 0,1-1 0,-1 1 0,1 0 1,0 0-1,0 1 0,0 0 0,-8 10 0,-4 4 190,-30 43-1,40-50-170,1 0 1,1 0-1,0 1 1,1-1-1,0 1 1,1 1-1,0-1 1,-3 25-1,3 5 328,2 63-1,2-72-338,1-27-74,0 0 1,1-1 0,-1 1-1,1-1 1,1 0 0,-1 1 0,1-1-1,0 0 1,1-1 0,-1 1 0,1 0-1,6 6 1,4 4 131,0-1 0,27 23 0,-28-28-109,0 0 0,1-1-1,0-1 1,0 0 0,1-1 0,0-1-1,0 0 1,1-1 0,0-1-1,0 0 1,0-1 0,0-1-1,31 0 1,-8 1-591,-21-2-3706,-2 0-7544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30.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23 3057,'9'3'17548,"45"7"-16351,28-4 158,132-9 1,-26-15-1217,78-2-156,-216 22 7,89 16 0,-7 0-2,237 2 12,-277-14-10,0-4-1,98-10 0,-124 4 25,94 5 0,-98 2 3,111-10 0,-72-4 33,-89 11-384,-20-1-631,-22 0-2623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085"/>
    </inkml:context>
    <inkml:brush xml:id="br0">
      <inkml:brushProperty name="width" value="0.05" units="cm"/>
      <inkml:brushProperty name="height" value="0.05" units="cm"/>
      <inkml:brushProperty name="color" value="#FFC114"/>
    </inkml:brush>
  </inkml:definitions>
  <inkml:trace contextRef="#ctx0" brushRef="#br0">41 189 9476,'0'0'8775,"17"4"-1046,9 84-5273,30 173 0,-15 101-1589,-40-311-773,-1-36-64,0-1-1,1 1 1,0 0-1,1-1 1,6 22 0,-8-40-48,0 0-1,0-1 1,0 1 0,0 0 0,-1-1 0,0 1 0,0 0 0,-3-8 0,-32-65-72,4-2 0,3-1-1,3-1 1,-19-112 0,37 148 38,-2-79 0,9 110 42,2 0-1,0-1 0,0 1 1,1-1-1,1 1 0,0 0 0,1 0 1,1 1-1,9-21 0,-5 19 3,0 0 1,1 0-1,0 1 0,1 1 0,1-1 0,25-21 1,-28 28-4,0 1 1,0 0-1,0 1 0,0 0 1,1 0-1,0 1 1,0 0-1,0 1 1,0 0-1,1 1 0,-1 0 1,19-1-1,-12 2 0,0 1-1,0 0 0,25 4 1,-36-2 12,1 0-1,-1 0 1,0 0 0,0 0-1,0 1 1,0 0 0,0 0-1,-1 1 1,1 0 0,-1 0-1,0 0 1,5 6 0,-4-4 8,-1 1-1,0-1 1,0 1 0,-1 0-1,1 1 1,-2-1 0,1 1 0,-1-1-1,0 1 1,-1 0 0,1 1 0,0 11-1,0 6 105,-1 1-1,-3 43 1,0-64-89,0 0 0,-1 0 1,1 0-1,-1 0 1,-1-1-1,1 1 0,-1 0 1,1-1-1,-2 0 1,1 0-1,-1 0 0,1 0 1,-1-1-1,0 1 0,-1-1 1,1 0-1,-1 0 1,0 0-1,0-1 0,0 0 1,0 0-1,-7 3 0,-4 1-2,0 0 1,-1-1-1,1 0 0,-1-1 0,0-1 0,-27 2 0,-14-1-1102,-1-3 1,-66-6-1,123 4 628,-22-5-1497,18 1-2338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1.817"/>
    </inkml:context>
    <inkml:brush xml:id="br0">
      <inkml:brushProperty name="width" value="0.05" units="cm"/>
      <inkml:brushProperty name="height" value="0.05" units="cm"/>
      <inkml:brushProperty name="color" value="#FFC114"/>
    </inkml:brush>
  </inkml:definitions>
  <inkml:trace contextRef="#ctx0" brushRef="#br0">0 124 10805,'0'0'3303,"12"24"-1094,88 186 3393,-76-137 545,-30-88-5547,-7-5-610,2-1-1,0-1 0,1 0 1,2 0-1,0-1 0,1 0 1,-4-28-1,8 26-17,1 1 0,0-1-1,2 0 1,6-44 0,-6 67 21,1-1 1,0 1 0,0 0 0,-1 0 0,1 0 0,1 0-1,-1 0 1,0 0 0,0 0 0,1 0 0,-1 1-1,1-1 1,0 0 0,-1 1 0,1-1 0,0 1-1,0 0 1,0 0 0,0 0 0,0 0 0,0 0-1,0 0 1,1 0 0,-1 0 0,0 1 0,3-1 0,3 0-24,1 0 0,-1 0 0,0 1 0,1 0 0,15 3 0,-22-3 25,0 1 0,0-1 1,1 1-1,-1 0 0,0 0 0,0 0 0,0 1 1,0-1-1,0 0 0,0 1 0,0-1 1,0 1-1,-1 0 0,1 0 0,-1-1 1,1 1-1,-1 0 0,1 0 0,-1 0 1,0 1-1,0-1 0,0 0 0,-1 0 0,1 1 1,0-1-1,-1 0 0,1 4 0,1 8-3,0 0-1,-1 0 1,-1 20-1,0-20 17,-2 13 4,0 1 0,-7 32 1,0-7-2,8-48-1,0 1 1,1-1 0,-1 0-1,1 0 1,1 1 0,-1-1-1,1 0 1,0 0 0,0 0-1,0 0 1,0 0-1,1 0 1,0 0 0,0 0-1,1-1 1,-1 1 0,1-1-1,0 1 1,5 4 0,-3-4 5,2 1 1,-1-2 0,0 1-1,1-1 1,0 0 0,0 0-1,0-1 1,1 0 0,-1 0-1,1-1 1,0 0 0,8 1-1,38 6-789,-18-9-4777,-35 0 5232,0 0-1,0-1 0,0 1 0,0 0 0,-1-1 0,1 1 0,0 0 1,0-1-1,0 1 0,-1-1 0,1 1 0,0-1 0,-1 0 0,1 1 1,-1-1-1,1 0 0,0 1 0,-1-1 0,0 0 0,1 0 0,-1 1 1,1-1-1,-1 0 0,0 0 0,1 0 0,-1 0 0,0 0 0,0 0 1,3-19-7481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070"/>
    </inkml:context>
    <inkml:brush xml:id="br0">
      <inkml:brushProperty name="width" value="0.05" units="cm"/>
      <inkml:brushProperty name="height" value="0.05" units="cm"/>
      <inkml:brushProperty name="color" value="#FFC114"/>
    </inkml:brush>
  </inkml:definitions>
  <inkml:trace contextRef="#ctx0" brushRef="#br0">0 1 13478,'0'0'7091,"23"153"-4721,-13-117-994,5-6-159,-3-5-641,3-12-400,3-2-160,0-4 16,2-5-64,-3-2-144,1 0-256,-1-2-481,-2-16-895,3-7-706,-8-4-1776,-2-3-2289</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255"/>
    </inkml:context>
    <inkml:brush xml:id="br0">
      <inkml:brushProperty name="width" value="0.05" units="cm"/>
      <inkml:brushProperty name="height" value="0.05" units="cm"/>
      <inkml:brushProperty name="color" value="#FFC114"/>
    </inkml:brush>
  </inkml:definitions>
  <inkml:trace contextRef="#ctx0" brushRef="#br0">0 1 16952,'0'0'2097,"13"36"-7588,-1-7-1840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2.701"/>
    </inkml:context>
    <inkml:brush xml:id="br0">
      <inkml:brushProperty name="width" value="0.05" units="cm"/>
      <inkml:brushProperty name="height" value="0.05" units="cm"/>
      <inkml:brushProperty name="color" value="#FFC114"/>
    </inkml:brush>
  </inkml:definitions>
  <inkml:trace contextRef="#ctx0" brushRef="#br0">14 0 11989,'0'0'3738,"-2"27"-1473,-8 87-584,9-102-1392,0 0-1,1 0 1,1 0-1,0 0 1,0 0 0,1 0-1,1 0 1,0 0-1,1-1 1,0 0 0,0 1-1,1-1 1,10 14 0,-11-19-169,0-1 0,1 1 1,0-1-1,0 0 0,0 0 1,1 0-1,-1-1 1,1 0-1,0 0 0,0-1 1,1 1-1,-1-1 0,1-1 1,0 1-1,0-1 0,-1 0 1,1-1-1,1 0 1,-1 0-1,14 0 0,-15-1-74,0 0 0,0-1-1,0 1 1,0-1 0,0 0-1,0-1 1,0 0 0,0 0-1,0 0 1,0-1 0,-1 1-1,10-7 1,-8 3-7,0-1 0,0 1 0,0-1 1,-1-1-1,0 1 0,0-1 0,7-14 0,-7 12 22,-1 0-1,0 0 1,0-1-1,-1 1 1,0-1-1,-1 0 1,0-1-1,-1 1 1,0 0-1,-1-1 1,0 1-1,-1-1 1,0 1-1,-3-17 1,1 24-19,0 0 1,0 0 0,0 1 0,0-1 0,-1 1 0,0-1 0,1 1-1,-1 0 1,-1 0 0,1 0 0,0 1 0,-1-1 0,1 1 0,-1 0-1,0 0 1,0 0 0,0 0 0,0 0 0,0 1 0,-5-1 0,-9-3-46,0 0 0,0 2 0,-25-2 0,30 3-357,0 1-1,0 1 1,0 0 0,0 1 0,-23 5 0,32-5-114,0 0 1,-1 1 0,1 0 0,0 0 0,1 0 0,-1 0 0,0 1 0,1 0 0,-1-1 0,1 1 0,0 0-1,0 1 1,0-1 0,0 0 0,1 1 0,-1 0 0,1-1 0,0 1 0,0 0 0,-2 7 0,-10 33-8355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318"/>
    </inkml:context>
    <inkml:brush xml:id="br0">
      <inkml:brushProperty name="width" value="0.05" units="cm"/>
      <inkml:brushProperty name="height" value="0.05" units="cm"/>
      <inkml:brushProperty name="color" value="#FFC114"/>
    </inkml:brush>
  </inkml:definitions>
  <inkml:trace contextRef="#ctx0" brushRef="#br0">0 226 10213,'0'0'7104,"6"15"-5917,19 47-151,-18-47-241,-7-29 640,-1-66-873,2-96-460,0 174-105,-1-1 0,1 1 1,0 0-1,0 0 0,0-1 0,0 1 0,0 0 0,1 0 0,-1 0 0,1 0 0,-1 1 1,1-1-1,-1 0 0,1 1 0,0-1 0,0 1 0,0-1 0,0 1 0,0 0 0,0 0 1,1 0-1,-1 0 0,0 0 0,0 0 0,1 1 0,-1-1 0,0 1 0,4-1 0,3 0-25,0 0 0,1 0 0,-1 0 0,0 1 0,1 1 0,9 1 0,-18-2 30,0 1 1,0-1-1,0 1 0,0 0 0,0-1 1,0 1-1,0 0 0,0 0 0,-1 0 1,1 0-1,0 0 0,0 0 0,-1 0 0,1 0 1,-1 0-1,1 0 0,-1 0 0,1 0 1,-1 0-1,0 0 0,1 0 0,-1 1 1,0-1-1,0 0 0,0 0 0,0 2 1,0 40 338,0-30-220,0 164 2374,0-175-2483,0 1 0,0-1 0,0 0 1,1 0-1,-1 0 0,1 0 1,-1 1-1,1-1 0,0 0 0,0 0 1,0 0-1,0 0 0,0-1 1,1 1-1,-1 0 0,0 0 0,1-1 1,-1 1-1,1-1 0,0 1 1,-1-1-1,1 0 0,0 1 1,0-1-1,0 0 0,0 0 0,0 0 1,0-1-1,0 1 0,0 0 1,0-1-1,3 1 0,6 0-401,-1 0-1,1 0 1,0-1-1,-1 0 1,17-3-1,-24 3 112,-1-1 1,0 0-1,0 0 0,0 0 1,0 0-1,0 0 0,1 0 1,-2 0-1,1-1 0,0 1 1,0-1-1,0 1 0,-1-1 1,1 0-1,-1 1 0,1-1 1,-1 0-1,0 0 0,2-4 1,9-26-6845,-9 8-850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518"/>
    </inkml:context>
    <inkml:brush xml:id="br0">
      <inkml:brushProperty name="width" value="0.05" units="cm"/>
      <inkml:brushProperty name="height" value="0.05" units="cm"/>
      <inkml:brushProperty name="color" value="#FFC114"/>
    </inkml:brush>
  </inkml:definitions>
  <inkml:trace contextRef="#ctx0" brushRef="#br0">0 0 1409,'0'0'19641,"35"140"-17993,-20-113-639,0-7-337,-2-4-256,2-7-368,-3-4-48,1-5-96,-3 0-784,3 0-401,-3-16-800,0-9-1536,-3 0-1906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3.687"/>
    </inkml:context>
    <inkml:brush xml:id="br0">
      <inkml:brushProperty name="width" value="0.05" units="cm"/>
      <inkml:brushProperty name="height" value="0.05" units="cm"/>
      <inkml:brushProperty name="color" value="#FFC114"/>
    </inkml:brush>
  </inkml:definitions>
  <inkml:trace contextRef="#ctx0" brushRef="#br0">8 0 16952,'0'0'3057,"-8"45"-18376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189"/>
    </inkml:context>
    <inkml:brush xml:id="br0">
      <inkml:brushProperty name="width" value="0.05" units="cm"/>
      <inkml:brushProperty name="height" value="0.05" units="cm"/>
      <inkml:brushProperty name="color" value="#FFC114"/>
    </inkml:brush>
  </inkml:definitions>
  <inkml:trace contextRef="#ctx0" brushRef="#br0">82 0 12902,'0'0'6080,"-9"19"-5122,-30 61-297,38-78-599,-1 1-1,1-1 0,0 0 1,0 1-1,0-1 0,0 1 1,1-1-1,-1 1 0,1-1 1,-1 1-1,1 0 0,0-1 1,0 1-1,0-1 0,0 1 1,0 0-1,1-1 0,-1 1 1,1-1-1,0 1 0,0-1 1,0 1-1,0-1 0,0 0 1,0 1-1,1-1 0,-1 0 1,1 0-1,-1 0 0,1 0 1,0 0-1,0 0 0,0-1 1,3 4-1,4-1 143,1 0 0,-1 0 0,0-1 0,1 0 0,0-1 0,18 3 0,-9-2 77,-2 0 0,-4 0-198,0-1 0,0 2 0,0-1 0,15 8 0,-25-10 8,-1 0-1,1 1 0,-1-1 1,1 1-1,-1 0 1,0-1-1,0 1 0,1 0 1,-1 0-1,-1 0 1,1 1-1,0-1 0,0 0 1,-1 1-1,1-1 0,-1 1 1,0 0-1,0-1 1,0 1-1,0 0 0,0 0 1,-1-1-1,1 1 0,-1 0 1,0 3-1,-1 3 87,0 0 0,0 0 0,-1 0 0,0 0 0,-1-1 0,0 1 0,-1-1 0,1 0-1,-1 0 1,-1 0 0,0 0 0,0-1 0,0 0 0,-1 0 0,0 0 0,0-1 0,-1 0 0,0 0-1,-10 6 1,6-3-506,0-2 0,-1 0 0,-1 0 0,1-1-1,-1 0 1,0-1 0,0-1 0,-1 0-1,1-1 1,-1 0 0,0-1 0,-15 0 0,24-2-714,-7 0-1674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4.837"/>
    </inkml:context>
    <inkml:brush xml:id="br0">
      <inkml:brushProperty name="width" value="0.05" units="cm"/>
      <inkml:brushProperty name="height" value="0.05" units="cm"/>
      <inkml:brushProperty name="color" value="#FFC114"/>
    </inkml:brush>
  </inkml:definitions>
  <inkml:trace contextRef="#ctx0" brushRef="#br0">97 346 13414,'0'0'2999,"20"-21"-1735,65-67-204,-75 77-846,0 0 1,0-1 0,-1-1 0,0 1 0,-1-2 0,8-17 0,-14 25-69,1 0 1,-1-1-1,-1 1 1,1-1 0,-1 0-1,0 1 1,-1-1-1,0 0 1,0 0 0,0 1-1,-1-1 1,0 0-1,-2-7 1,2 12-97,0 0 1,-1 0-1,1 0 0,0 0 1,-1 0-1,0 1 1,1-1-1,-1 1 0,0-1 1,0 1-1,0 0 1,0-1-1,0 1 1,0 0-1,0 0 0,0 1 1,0-1-1,0 0 1,-1 1-1,1-1 0,0 1 1,0 0-1,-3-1 1,-59-2 315,59 3-339,0 0 38,0 0 1,-1 0-1,1 1 0,0-1 0,0 1 1,0 1-1,0-1 0,0 1 0,0 0 0,0 0 1,0 0-1,-5 4 0,4-1 28,-1 1 1,1-1-1,0 1 1,1 1-1,-1-1 1,-7 15-1,6-10 102,1 0-1,1 1 0,0 0 1,1 0-1,0 0 0,1 0 1,0 1-1,-2 24 0,3-6 440,2 1-1,4 45 1,-3-69-574,0-1 0,0 1-1,1 0 1,0-1 0,0 1 0,1-1 0,-1 1-1,2-1 1,-1 0 0,1 0 0,0-1-1,1 1 1,0-1 0,0 0 0,0 0 0,1 0-1,-1-1 1,1 0 0,1 0 0,-1 0 0,1-1-1,-1 0 1,1 0 0,1-1 0,-1 0 0,0 0-1,1-1 1,-1 0 0,1 0 0,0-1 0,0 1-1,0-2 1,8 1 0,-10-1-226,1 1 0,-1-1 0,1-1 0,-1 1 1,1-1-1,-1 0 0,0-1 0,1 1 0,-1-1 0,0-1 0,0 1 0,0-1 1,0 0-1,-1 0 0,1-1 0,-1 1 0,0-1 0,0 0 0,0-1 0,0 1 1,-1-1-1,6-7 0,36-56-4532,-19 19-1516,-7 6-1528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56.9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0 178 272,'6'0'13999,"18"-2"-11953,60-13 228,89-5-1,-149 18-2013,123-5 93,30-3-332,-118 5-8,67 4 1,-76 2-39,1-2 0,63-9 0,-5-11-85,-48 8 20,1 2-1,102-3 0,-84 14 90,-1 3 1,92 17-1,19 0 65,-120-15 37,38 1 48,79 10 300,-128-11-286,118-5 0,-73-3-28,348 3 764,-204-9-226,-204 9-609,-1-2 32,0 2 0,0 2 1,0 2-1,-1 2 1,0 1-1,44 14 1,-50-9-11,1-3 0,1-1 0,-1-1 1,45 1-1,157-5 216,-143-4-264,679-13 7,-647 16-35,138-5 15,-190-5 60,55-3 102,338 4-347,-427 5 207,0-2 1,77-18 0,11-2 51,26 16 207,14-1 63,-36 0 200,-9 1 23,-114 6-443,1 0-1,-1-1 1,0-1-1,0 0 1,15-8 0,6-1-118,-7 6-143,1 1 0,0 1 0,1 1 0,-1 2 0,1 0 0,0 2 0,32 4 0,13-3 117,248 18 1075,-300-15-926,0 0-1,0 2 0,-1 0 0,1 1 0,25 14 0,-20-10-28,0 0 0,36 9 0,-52-18-107,-1-1 0,1 1 0,0-1 0,-1-1 0,1 0 0,0 0 0,-1 0 0,1-1 0,-1-1 0,1 0 0,12-4 1,6-2 6,0 1 0,1 0 0,0 3 1,43-3-1,117 7 28,-83 2-32,-66-3-2,0 3 1,64 10-1,22 4 67,-81-12-61,47 10 0,-69-10-10,0-1 0,24-1 0,-28-1-15,0 0-1,0 1 1,0 1-1,19 6 1,-12-3 2,1-1 1,0-1-1,0-1 0,27 0 1,-19-2 27,57 11 0,-55-6 67,50 1-1,-55-5-11,1 0 0,42 11 0,-60-8-66,1 0 0,26 14 1,-31-14-14,0 0 0,1 0 0,-1-1 0,1 0 0,0-1 1,0 0-1,18 2 0,81 3 135,118 4 145,260-12-201,-470 1-56,0 0-1,31 8 1,-49-8-67,1-1 1,-1 1-1,1 0 1,-1-1 0,1 1-1,-1 0 1,0-1-1,1 1 1,-1 0-1,0 0 1,0-1 0,1 1-1,-1 0 1,0 0-1,0-1 1,0 1 0,0 0-1,0 0 1,0 0-1,0-1 1,0 1-1,0 0 1,-1 0 0,1-1-1,0 1 1,0 0-1,-1 0 1,1-1 0,0 1-1,-1 0 1,1-1-1,-1 1 1,1 0 0,-1-1-1,1 1 1,-1-1-1,1 1 1,-1-1-1,0 1 1,0 0 0,-73 49-8661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375"/>
    </inkml:context>
    <inkml:brush xml:id="br0">
      <inkml:brushProperty name="width" value="0.05" units="cm"/>
      <inkml:brushProperty name="height" value="0.05" units="cm"/>
      <inkml:brushProperty name="color" value="#FFC114"/>
    </inkml:brush>
  </inkml:definitions>
  <inkml:trace contextRef="#ctx0" brushRef="#br0">41 226 13206,'0'0'9639,"-4"10"-9129,1 0-475,3-9-10,-1 1 1,1 0-1,0-1 1,-1 1-1,1 0 0,-1-1 1,0 1-1,0-1 1,1 1-1,-1-1 0,0 1 1,0-1-1,0 0 1,-3 3-1,3-7-5,-1 0 0,0 0 0,1 0 0,0 0 0,-1 0 0,1 0 0,1-1 0,-1 1 0,0 0 0,1 0 0,-1-6 0,-3-22 63,2 0 1,1-45-1,1 48-88,0 25 3,0 1-1,0 0 1,0-1-1,0 1 1,1 0-1,-1 0 0,1 0 1,0-1-1,-1 1 1,1 0-1,0 0 0,0 0 1,0 0-1,1 0 1,-1 1-1,0-1 1,1 0-1,-1 0 0,1 1 1,0-1-1,-1 1 1,1-1-1,0 1 0,0 0 1,0 0-1,0 0 1,0 0-1,3-1 1,3 0-100,0 0 0,1 0 0,-1 1 1,1 0-1,0 0 0,8 1 0,-15 1 96,-1-1 0,1 1 0,-1-1 0,0 1 0,1 0 0,-1 0-1,0-1 1,0 1 0,1 0 0,-1 0 0,0 0 0,0 0 0,0 1-1,0-1 1,0 0 0,0 0 0,-1 1 0,1-1 0,0 0 0,-1 1-1,1-1 1,-1 1 0,1-1 0,-1 0 0,0 1 0,0-1 0,1 1 0,-1-1-1,0 3 1,3 52 298,-3-50-242,-2 39 194,0 35 898,2-73-970,1-1 0,0 1 1,0-1-1,0 0 0,1 1 0,0-1 0,0 0 1,0 0-1,5 7 0,-5-10-220,0 0 0,1-1 0,-1 0 0,1 1 0,0-1 0,0 0 0,0-1 0,0 1 0,0 0 0,0-1 0,0 1 0,0-1 0,1 0 0,-1 0 0,0-1 0,1 1 0,-1 0 0,1-1 0,-1 0 0,0 0 0,5-1 0,-5 1-283,0 0 0,0 0 0,1-1 0,-1 1 1,0-1-1,0 0 0,0 0 0,-1 0 0,1-1 0,0 1 1,0-1-1,-1 1 0,1-1 0,3-3 0,26-35-8259,-16 15 1394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591"/>
    </inkml:context>
    <inkml:brush xml:id="br0">
      <inkml:brushProperty name="width" value="0.05" units="cm"/>
      <inkml:brushProperty name="height" value="0.05" units="cm"/>
      <inkml:brushProperty name="color" value="#FFC114"/>
    </inkml:brush>
  </inkml:definitions>
  <inkml:trace contextRef="#ctx0" brushRef="#br0">0 1 13334,'0'0'9556,"25"131"-8323,-9-109-208,-4-6-417,3 0-432,0-11-96,3-5-80,-1 0-480,1 0-417,2-21-671,3-8-818,-3-5-2176,2-2-2369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5.776"/>
    </inkml:context>
    <inkml:brush xml:id="br0">
      <inkml:brushProperty name="width" value="0.05" units="cm"/>
      <inkml:brushProperty name="height" value="0.05" units="cm"/>
      <inkml:brushProperty name="color" value="#FFC114"/>
    </inkml:brush>
  </inkml:definitions>
  <inkml:trace contextRef="#ctx0" brushRef="#br0">38 0 1377,'0'0'24923,"-30"32"-26108,28-5-1968,-3 4-3762</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6.462"/>
    </inkml:context>
    <inkml:brush xml:id="br0">
      <inkml:brushProperty name="width" value="0.05" units="cm"/>
      <inkml:brushProperty name="height" value="0.05" units="cm"/>
      <inkml:brushProperty name="color" value="#FFC114"/>
    </inkml:brush>
  </inkml:definitions>
  <inkml:trace contextRef="#ctx0" brushRef="#br0">2 352 10629,'0'0'8732,"0"-5"-7809,0-12 83,-1 2-770,0 1-1,2-1 1,-1 1 0,2-1-1,0 1 1,0 0 0,2-1-1,0 1 1,0 1-1,1-1 1,12-21 0,-8 20-174,1 1 0,0 1 0,1-1 0,1 2 0,19-18 0,-25 26 11,-1 0 1,0 0-1,1 0 0,0 0 1,-1 1-1,2 0 0,-1 1 0,0-1 1,0 1-1,1 0 0,-1 1 0,1-1 1,0 1-1,-1 1 0,1-1 1,0 1-1,7 1 0,-12-1-16,0 1 0,0 0 0,0 0 0,0 0-1,0 1 1,0-1 0,0 0 0,0 1 0,0-1 0,-1 1 0,1-1 0,-1 1-1,1 0 1,-1 0 0,0 0 0,0 0 0,0 0 0,0 0 0,2 3-1,15 48 734,-14-43-663,45 157 31,-48-164-330,0-1-1,0 1 1,0 0 0,1-1-1,-1 1 1,1-1 0,-1 0-1,1 1 1,0-1 0,0 0 0,0 0-1,3 3 1,-2-3-418,-1-1-1,0 1 1,1-1 0,-1 0 0,1 0-1,-1 0 1,1 0 0,0-1 0,-1 1-1,1-1 1,0 1 0,-1-1 0,1 0-1,0 0 1,0 0 0,-1-1 0,1 1-1,0-1 1,-1 1 0,1-1-1,3-1 1,13-10-4201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010"/>
    </inkml:context>
    <inkml:brush xml:id="br0">
      <inkml:brushProperty name="width" value="0.05" units="cm"/>
      <inkml:brushProperty name="height" value="0.05" units="cm"/>
      <inkml:brushProperty name="color" value="#FFC114"/>
    </inkml:brush>
  </inkml:definitions>
  <inkml:trace contextRef="#ctx0" brushRef="#br0">240 1 10757,'0'0'8713,"-4"23"-7195,0-3-1203,-2 3 250,2 1 0,1 0 0,0 0 1,2 0-1,2 34 0,-1-57-542,0 0 0,0 0 0,0 0 0,0-1 0,0 1 0,0 0 0,0 0 0,1 0 0,-1 0 0,0 0 0,1 0 0,-1-1 0,0 1 0,1 0 0,-1 0 0,1 0 0,-1-1 0,1 1 0,0 0 0,-1-1 0,1 1 0,0-1 0,-1 1 0,1-1 0,0 1 1,0-1-1,-1 1 0,1-1 0,0 1 0,0-1 0,0 0 0,0 0 0,0 1 0,0-1 0,-1 0 0,1 0 0,0 0 0,0 0 0,0 0 0,0 0 0,0 0 0,0 0 0,0-1 0,0 1 0,-1 0 0,1-1 0,0 1 0,0 0 0,0-1 0,0 1 0,-1-1 0,1 1 0,1-2 0,2 0-1,0-1 0,-1 1 0,1-1 0,0 0 0,-1-1 0,0 1 0,0-1 0,5-6 0,8-25-29,-13 26-33,1 0 0,0 1-1,0 0 1,10-14 0,-14 21 36,1 1 1,-1 0 0,0-1 0,0 1 0,1-1 0,-1 1-1,0 0 1,0-1 0,1 1 0,-1 0 0,1-1 0,-1 1 0,0 0-1,1 0 1,-1-1 0,1 1 0,-1 0 0,0 0 0,1 0 0,-1-1-1,1 1 1,-1 0 0,1 0 0,-1 0 0,1 0 0,-1 0 0,1 0-1,-1 0 1,1 0 0,-1 0 0,1 0 0,-1 0 0,1 0-1,-1 1 1,0-1 0,1 0 0,-1 0 0,1 0 0,-1 1 0,1-1-1,-1 0 1,0 0 0,1 1 0,-1-1 0,0 0 0,1 1 0,-1-1-1,0 1 1,1-1 0,-1 1 0,11 24 24,-10-21-4,18 64 105,-3 1 0,-3 0 1,-3 1-1,-3 1 0,-3 83 0,-4-147-76,-1 1-1,1-1 0,-2 1 0,1-1 0,-1 0 0,0 1 0,-1-1 0,0 0 0,0 0 0,0 0 0,-1-1 0,-5 8 0,1-3 120,-1-1-1,0 0 0,0-1 1,-1 1-1,-1-2 1,-16 12-1,8-8 51,0-1 0,-1-1 0,0-1 0,-1-1 0,0 0 0,0-2 0,-1 0 0,-24 3 0,-49-6-440,94-4 130,0 1 0,0 0 1,1-1-1,-1 1 0,0-1 0,1 1 0,-1-1 0,0 1 0,1-1 0,-1 1 0,1-1 0,-1 0 0,1 1 0,-1-1 0,1 0 0,0 0 0,-1 1 0,1-1 0,0 0 0,-1 0 0,1 1 0,0-1 0,0 0 0,0 0 0,0 0 0,0 1 0,0-1 1,0 0-1,0 0 0,0-1 0,1-33-2549,-1 28 1756,0 2 260,1 1 0,0 0 0,-1 0 0,1-1 0,1 1 0,-1 0 0,1 0 0,-1 0 0,1 1-1,0-1 1,1 0 0,-1 1 0,5-6 0,15-20-7061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596"/>
    </inkml:context>
    <inkml:brush xml:id="br0">
      <inkml:brushProperty name="width" value="0.05" units="cm"/>
      <inkml:brushProperty name="height" value="0.05" units="cm"/>
      <inkml:brushProperty name="color" value="#FFC114"/>
    </inkml:brush>
  </inkml:definitions>
  <inkml:trace contextRef="#ctx0" brushRef="#br0">48 1 17880,'0'0'8116,"-35"29"-8708,32-9-1185,-2 3-1201,3 4-2272,-1 5-3362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27.765"/>
    </inkml:context>
    <inkml:brush xml:id="br0">
      <inkml:brushProperty name="width" value="0.05" units="cm"/>
      <inkml:brushProperty name="height" value="0.05" units="cm"/>
      <inkml:brushProperty name="color" value="#FFC114"/>
    </inkml:brush>
  </inkml:definitions>
  <inkml:trace contextRef="#ctx0" brushRef="#br0">1 0 14086,'0'0'13206,"10"91"-13061,-10-80-145,0-2-449,0 0-1263,0 2-1970,0 5-3810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1.017"/>
    </inkml:context>
    <inkml:brush xml:id="br0">
      <inkml:brushProperty name="width" value="0.05" units="cm"/>
      <inkml:brushProperty name="height" value="0.05" units="cm"/>
      <inkml:brushProperty name="color" value="#FFC114"/>
    </inkml:brush>
  </inkml:definitions>
  <inkml:trace contextRef="#ctx0" brushRef="#br0">6 0 5587,'-5'3'24049,"5"-3"-23901,2 52 656,16 82-1,-10-81-115,4 86 0,-12-120-688,-1-10 0,0 1 0,1-1 0,1 0 0,0 1 0,0-1 0,0 0 0,1 0 0,4 9 0,-3-28-2434,18-25-10035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2.202"/>
    </inkml:context>
    <inkml:brush xml:id="br0">
      <inkml:brushProperty name="width" value="0.05" units="cm"/>
      <inkml:brushProperty name="height" value="0.05" units="cm"/>
      <inkml:brushProperty name="color" value="#FFC114"/>
    </inkml:brush>
  </inkml:definitions>
  <inkml:trace contextRef="#ctx0" brushRef="#br0">33 226 2625,'0'0'11192,"-4"-2"-9983,3 1-947,-1 1 1,0-1-1,1 0 1,-1 0-1,1 0 1,-1 0-1,1 0 1,-1-1-1,1 1 1,0 0-1,0-1 1,0 1-1,-1-1 1,1 1 0,1-1-1,-1 1 1,0-1-1,-1-2 1,-2-41 3166,4 38-3170,0-1 1,1 0 0,0 0 0,0 1 0,1-1-1,0 0 1,0 1 0,1 0 0,0 0-1,0-1 1,5-6 0,-5 10-160,0 0-1,0 0 1,1 0-1,-1 0 1,1 1 0,0 0-1,0-1 1,0 1 0,0 1-1,1-1 1,-1 0 0,1 1-1,-1 0 1,1 0-1,0 1 1,0-1 0,0 1-1,6-1 1,-7 1-25,0 1 0,1-1 0,-1 1 1,0 0-1,0 0 0,1 0 0,-1 0 0,0 1 0,0 0 1,1-1-1,-1 2 0,0-1 0,0 0 0,0 1 0,-1 0 0,8 4 1,-8-3-15,0 0 1,0 1 0,0-1 0,-1 1 0,1 0 0,-1 0 0,0-1-1,0 2 1,0-1 0,-1 0 0,1 0 0,-1 0 0,0 1 0,0-1-1,0 1 1,-1 4 0,3 8 39,-2 0-1,0 0 1,-1 1-1,0-1 1,-2 0-1,0 0 1,0 0 0,-2 0-1,0-1 1,-1 1-1,-1-1 1,-14 28-1,-102 142 225,85-136-244,37-50-80,0 1 1,-1-1-1,1 0 1,0 1-1,0-1 1,-1 0-1,1 1 1,0-1-1,0 1 1,-1-1-1,1 0 1,0 1-1,0-1 1,0 1-1,0-1 1,-1 0-1,1 1 1,0-1-1,0 1 1,0-1-1,0 1 1,0-1-1,0 1 1,0-1-1,0 0 1,1 1-1,-1-1 1,0 1-1,0-1 1,0 1-1,0-1 1,1 1-1,14 1 82,26-11 52,-37 7-130,93-24-5,138-19 0,-222 41-2594,2 0-4568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3.387"/>
    </inkml:context>
    <inkml:brush xml:id="br0">
      <inkml:brushProperty name="width" value="0.05" units="cm"/>
      <inkml:brushProperty name="height" value="0.05" units="cm"/>
      <inkml:brushProperty name="color" value="#FFC114"/>
    </inkml:brush>
  </inkml:definitions>
  <inkml:trace contextRef="#ctx0" brushRef="#br0">111 50 5523,'0'0'7230,"-4"1"-5830,3-1-1113,0 1-1,1-1 1,-1 1 0,0-1-1,0 0 1,0 0 0,1 1-1,-1-1 1,0 0 0,0 0-1,0 0 1,0 0-1,1 0 1,-1 0 0,0 0-1,0 0 1,0-1 0,0 1-1,1 0 1,-1 0 0,0-1-1,0 1 1,1 0 0,-2-1-1,19-11 2240,39-12-1090,-42 20-1073,0 1 0,0 0 0,0 1 1,1 1-1,-1 0 0,1 1 0,19 2 0,-34 1-331,1 1 0,-1-1 0,1 0 0,-1 0 0,0 1 0,0-1 0,-1 0 0,1 0 0,-1 1 0,0 2 0,-2 0-5,0 0-1,0-1 0,0 1 0,-1-1 0,0 1 0,0-1 1,0 0-1,0-1 0,-8 7 0,-53 39-60,34-28 9,18-10-18,9-8 32,0-1 0,0 1 0,0-1 0,0 0-1,0 0 1,0 0 0,-1 0 0,0-1 0,-5 2-1,10-4-6,8 0-249,-7 0 267,38 0 21,53 7 1,-82-6-15,0 1 0,-1 0 0,1 0 0,0 1 0,-1 0 0,1 1 1,-1 0-1,0 0 0,0 1 0,-1 1 0,9 6 0,-14-10 36,-1 0 0,1 1 0,-1-1 0,0 1-1,0 0 1,0 0 0,-1 0 0,1 0 0,0 0 0,-1 0 0,0 1 0,0-1 0,0 0-1,0 1 1,-1-1 0,1 0 0,-1 1 0,0-1 0,0 1 0,0-1 0,0 1 0,0-1-1,-1 1 1,-1 4 0,0-2 51,0 0-1,-1 0 1,1 0 0,-1-1-1,-1 1 1,1-1-1,-1 0 1,1 0 0,-1 0-1,-1-1 1,1 0-1,-9 7 1,0-1 75,-1-2 0,0 1 0,-1-2 0,0 0 0,0-1-1,0 0 1,-1-1 0,-20 4 0,-1-3-1460,0-2 0,-58-1 0,95 12-11835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208"/>
    </inkml:context>
    <inkml:brush xml:id="br0">
      <inkml:brushProperty name="width" value="0.05" units="cm"/>
      <inkml:brushProperty name="height" value="0.05" units="cm"/>
      <inkml:brushProperty name="color" value="#E71224"/>
    </inkml:brush>
  </inkml:definitions>
  <inkml:trace contextRef="#ctx0" brushRef="#br0">93 211 8580,'-93'-48'5699,"93"46"-4675,0-14-192,10-2-271,3-4-417,-1 1-144,1 1-272,-3 0-801,-2 4-912,-1 0-1777,-2 5-816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09.030"/>
    </inkml:context>
    <inkml:brush xml:id="br0">
      <inkml:brushProperty name="width" value="0.05" units="cm"/>
      <inkml:brushProperty name="height" value="0.05" units="cm"/>
      <inkml:brushProperty name="color" value="#E71224"/>
    </inkml:brush>
  </inkml:definitions>
  <inkml:trace contextRef="#ctx0" brushRef="#br0">96 88 2401,'0'0'4973,"-7"-43"-2748,-1-1 1302,5 273 1387,1 13-4804,0-209-103,-2-1 0,-10 48 0,5-19-12,2 0-1,3 1 1,6 97-1,1-42 25,-3 545 64,14-449 206,-5-111-92,3 54 349,-13 233 1,-3-359-477,-1-1 0,-14 46 0,10-46 7,1 1 0,-4 44 0,2 295 209,10-302-226,1-54-40,1-1-1,0 1 0,6 20 0,5 31 32,-8 188 70,-6-173-145,-1 526 280,-11-599-5251,-9 4-2464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34.473"/>
    </inkml:context>
    <inkml:brush xml:id="br0">
      <inkml:brushProperty name="width" value="0.05" units="cm"/>
      <inkml:brushProperty name="height" value="0.05" units="cm"/>
      <inkml:brushProperty name="color" value="#FFC114"/>
    </inkml:brush>
  </inkml:definitions>
  <inkml:trace contextRef="#ctx0" brushRef="#br0">32 0 7475,'0'0'8450,"-9"13"-5174,4 4-2306,0-1 1,1 1-1,1 0 1,0 1 0,1-1-1,1 0 1,3 35-1,-2-19-248,0-29-647,0 0 0,0 0-1,1 0 1,-1-1 0,1 1-1,0 0 1,0 0 0,0 0-1,0-1 1,1 1 0,-1-1-1,1 1 1,0-1 0,0 1-1,0-1 1,1 0 0,-1 0-1,1 0 1,0-1 0,-1 1-1,1 0 1,1-1 0,-1 0-1,0 0 1,7 4 0,0-2 83,1-1-1,0 0 1,0 0 0,0-1 0,0-1 0,0 1 0,21-2-1,-29 0-148,0 0 0,-1-1-1,1 0 1,0 1-1,0-1 1,-1 0 0,1 0-1,0 0 1,-1-1-1,1 1 1,-1 0-1,1-1 1,-1 0 0,0 0-1,0 0 1,0 0-1,0 0 1,0 0-1,0 0 1,2-3 0,4-8-5,0-1 1,10-25 0,12-17-157,-29 56 148,-1-1 0,1 1 0,0-1 1,-1 1-1,1 0 0,0-1 0,-1 1 0,1 0 0,0-1 0,-1 1 0,1 0 0,0 0 1,-1 0-1,1-1 0,0 1 0,0 0 0,-1 0 0,1 0 0,0 0 0,0 0 0,-1 0 1,1 1-1,0-1 0,0 0 0,-1 0 0,1 1 0,0-1 0,-1 0 0,1 1 0,0-1 1,-1 0-1,1 1 0,-1-1 0,1 1 0,0-1 0,-1 1 0,1-1 0,-1 1 0,1-1 1,-1 1-1,0 0 0,1-1 0,-1 1 0,1 1 0,18 30 67,-10-4 140,0 1-1,-2-1 1,-1 1-1,-1 1 1,-1-1-1,-1 34 0,10 63 326,-12-115-524,-2-9-18,1-1 1,0 0-1,0 0 1,0 0-1,0 0 1,0 1-1,0-1 1,0 0-1,0 0 1,0 0-1,1 0 1,-1 1-1,0-1 1,1 0-1,-1 0 1,1 0-1,-1 0 1,1 0-1,0 0 1,-1 0-1,1 0 1,0 0-1,0 0 1,0-1-1,-1 1 1,1 0-1,0 0 1,0-1-1,0 1 1,0 0-1,0-1 1,0 1-1,1-1 0,-1 0 1,0 1-1,0-1 1,2 1-1,-2-35-7456,-1 16 1553,0 4-371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6"/>
    </inkml:context>
    <inkml:brush xml:id="br0">
      <inkml:brushProperty name="width" value="0.05" units="cm"/>
      <inkml:brushProperty name="height" value="0.05" units="cm"/>
      <inkml:brushProperty name="color" value="#5B2D90"/>
    </inkml:brush>
  </inkml:definitions>
  <inkml:trace contextRef="#ctx0" brushRef="#br0">1 1 6307,'0'0'13489,"0"31"-8652,1-20-4442,0 0 0,1 0 1,1 0-1,0-1 1,0 1-1,1-1 0,1 0 1,0 0-1,0-1 1,0 1-1,1-1 0,13 14 1,7 8-187,1-1 0,33 27 1,-25-32-128,-29-21-226,-1-1 1,0 1 0,1 0 0,-2 0 0,1 0-1,0 1 1,-1-1 0,0 1 0,5 7 0,-3-4-2097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7"/>
    </inkml:context>
    <inkml:brush xml:id="br0">
      <inkml:brushProperty name="width" value="0.05" units="cm"/>
      <inkml:brushProperty name="height" value="0.05" units="cm"/>
      <inkml:brushProperty name="color" value="#5B2D90"/>
    </inkml:brush>
  </inkml:definitions>
  <inkml:trace contextRef="#ctx0" brushRef="#br0">0 459 6979,'0'0'11328,"0"-9"-9941,1 0-1053,0 0 0,1 0 0,0 0 0,0 1 0,1-1 0,0 1 0,0 0 0,1-1 0,0 1 0,1 1 0,9-13 0,34-48 266,-3-2 0,44-93 0,-83 133-2538,-6 25-1978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8"/>
    </inkml:context>
    <inkml:brush xml:id="br0">
      <inkml:brushProperty name="width" value="0.05" units="cm"/>
      <inkml:brushProperty name="height" value="0.05" units="cm"/>
      <inkml:brushProperty name="color" value="#5B2D90"/>
    </inkml:brush>
  </inkml:definitions>
  <inkml:trace contextRef="#ctx0" brushRef="#br0">1 0 8900,'0'0'11219,"0"26"-8880,0-4-1831,6 187 3141,-4-189-3357,13 93 830,-12-101-1143,0 1 0,0-1 0,2 0 0,-1 0 0,1-1 0,11 19 0,-11-25-2904,-19-34-15597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5:57.239"/>
    </inkml:context>
    <inkml:brush xml:id="br0">
      <inkml:brushProperty name="width" value="0.05" units="cm"/>
      <inkml:brushProperty name="height" value="0.05" units="cm"/>
      <inkml:brushProperty name="color" value="#5B2D90"/>
    </inkml:brush>
  </inkml:definitions>
  <inkml:trace contextRef="#ctx0" brushRef="#br0">14 131 6051,'0'0'14076,"-4"-5"-12164,3 4-1839,1 1 0,-1-1 0,0 0 1,1 1-1,-1-1 0,0 0 0,1 1 0,-1-1 0,1 0 0,-1 0 0,1 0 0,-1 0 0,1 1 0,0-1 0,-1 0 0,1 0 0,0 0 0,0 0 0,0 0 0,0 0 0,0 0 0,0 0 0,0 0 0,0 0 0,0 0 0,0 1 0,0-1 0,0 0 0,1 0 0,-1 0 0,0 0 0,1 0 0,-1 0 0,1 0 0,-1 1 0,1-1 0,0-1 0,5-1 271,-1 0-1,1 1 0,0-1 1,0 1-1,0 1 0,9-3 1,120-34 1904,-46 9-4315,-67 23-1129,-3 5-2599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0.257"/>
    </inkml:context>
    <inkml:brush xml:id="br0">
      <inkml:brushProperty name="width" value="0.05" units="cm"/>
      <inkml:brushProperty name="height" value="0.05" units="cm"/>
      <inkml:brushProperty name="color" value="#FFC114"/>
    </inkml:brush>
  </inkml:definitions>
  <inkml:trace contextRef="#ctx0" brushRef="#br0">317 12 4226,'0'0'17784,"0"0"-17605,0-1 1,1 1-1,-1 0 0,0 0 1,0 0-1,0-1 0,1 1 1,-1 0-1,0 0 0,0-1 1,0 1-1,0 0 0,0-1 1,1 1-1,-1 0 0,0 0 1,0-1-1,0 1 0,0 0 1,0-1-1,0 1 0,0 0 1,0-1-1,0 1 0,0 0 1,0-1-1,0 1 0,0 0 1,-1 0-1,1-1 0,0 1 1,0 0-1,0-1 0,0 1 1,0 0-1,-1 0 0,1-1 1,0 1-1,0 0 0,-1-1 1,-12 1-84,0 1 0,0 0 0,0 1 0,0 0 0,0 0 0,0 2 0,1 0 0,-1 0 0,1 1 0,0 0 0,0 1 0,1 1 0,0 0 0,0 0 0,0 1 0,1 1 1,0 0-1,-15 17 0,17-16-119,0-1 0,1 1 0,0 1 0,0-1 0,1 1 0,0 0 0,1 1 0,1-1 0,0 1 0,0 0 1,1 0-1,0 1 0,1-1 0,1 0 0,0 1 0,2 22 0,-1-32 19,1-1 1,-1 0-1,1 1 1,0-1-1,0 0 0,0 1 1,1-1-1,-1 0 0,0 0 1,1 0-1,0 0 0,-1 0 1,1 0-1,0-1 0,0 1 1,0 0-1,0-1 1,0 0-1,0 1 0,0-1 1,1 0-1,-1 0 0,5 1 1,4 3-4,0-2 0,1 1 0,20 2 0,11-1-2,46-3-1,-59-2 11,1 1 0,0 1 1,0 2-1,35 8 0,-54-9-2,0 1-1,0 0 1,0 1-1,0 0 1,-1 1 0,0 0-1,0 1 1,-1 0-1,13 12 1,-18-14 11,0 0 1,-1 0-1,0 1 0,0-1 0,0 1 1,-1 0-1,0 0 0,0 0 1,0 1-1,-1-1 0,0 1 0,0 0 1,-1-1-1,0 1 0,0 0 1,-1 0-1,1 0 0,-3 12 0,1-14 16,0 0 0,-1 0 0,0-1 0,0 1 0,-1-1 0,1 0 0,-1 1 0,0-1 0,0-1 0,0 1 0,0 0 0,-1-1 0,0 1 0,1-1 0,-1 0 0,-6 3 0,-5 4 80,-1 0 1,0-1-1,-19 8 1,9-9-158,-1-1 0,1-1 0,-2-1 0,1-2 1,0-1-1,-1 0 0,-37-5 0,13 3-2149,52-2 1347,-1 1 0,1 0 0,-1-1 0,1 1 0,0 0 0,-1-1 0,1 1 0,0-1 1,0 1-1,0 0 0,0-1 0,0 1 0,1-1 0,-1 1 0,0 0 0,1-3 0,8-9-6412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1.574"/>
    </inkml:context>
    <inkml:brush xml:id="br0">
      <inkml:brushProperty name="width" value="0.05" units="cm"/>
      <inkml:brushProperty name="height" value="0.05" units="cm"/>
      <inkml:brushProperty name="color" value="#FFC114"/>
    </inkml:brush>
  </inkml:definitions>
  <inkml:trace contextRef="#ctx0" brushRef="#br0">31 52 5475,'0'0'10850,"-5"0"-8849,-6 1-2351,-4 3 10627,34-5-8794,-5 0-1257,-1-2 0,0 0 1,0 0-1,-1-1 0,21-9 0,-22 8-199,1 0 0,0 1 0,0 0 1,0 1-1,1 0 0,-1 1 0,13-1 0,-18 3-497,8 0-1129</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2.559"/>
    </inkml:context>
    <inkml:brush xml:id="br0">
      <inkml:brushProperty name="width" value="0.05" units="cm"/>
      <inkml:brushProperty name="height" value="0.05" units="cm"/>
      <inkml:brushProperty name="color" value="#FFC114"/>
    </inkml:brush>
  </inkml:definitions>
  <inkml:trace contextRef="#ctx0" brushRef="#br0">45 265 11557,'0'0'7113,"0"21"-4851,0 377 7108,-2-405-9349,1-1-1,-1 1 1,0 0-1,0 0 1,-5-9 0,-5-15-4,7 3 41,0 0-1,2 0 1,0-1-1,3 1 1,0-1 0,5-33-1,2 32 11,1 1 0,2 0-1,1 0 1,1 1 0,1 0-1,1 1 1,28-39 0,-37 59-41,0-1 0,0 1 1,0 0-1,1 0 1,0 1-1,1 0 0,-1 0 1,1 0-1,0 1 0,1 0 1,-1 0-1,1 1 1,0 0-1,0 0 0,1 1 1,-1 0-1,0 1 0,1-1 1,0 2-1,0-1 0,-1 1 1,1 1-1,0-1 1,0 1-1,0 1 0,17 3 1,-22-3-21,0 0 0,1 1 0,-1 0 0,0-1 0,0 1 0,0 1 1,0-1-1,-1 1 0,1-1 0,-1 1 0,1 0 0,-1 0 0,0 1 0,0-1 0,-1 1 1,1-1-1,-1 1 0,1 0 0,-1 0 0,0 0 0,-1 0 0,1 0 0,-1 1 0,0-1 1,0 0-1,1 8 0,0-3 10,-1 0 0,0 0 1,-1 0-1,0 0 0,0-1 0,-1 1 0,0 0 1,-1 0-1,0 0 0,0-1 0,-1 1 1,-6 14-1,-2-5 18,-1 0 0,-1-1 0,-25 27 1,30-35-28,0-2 0,0 1 0,-1-1 0,0 0 0,0-1 0,0 0 0,-1-1 0,-20 9 0,23-12-98,0 0-1,0-1 0,0 0 0,0 0 1,0-1-1,-14-1 0,37 7 118,-1 1-1,-1 1 1,1 0-1,-1 0 1,-1 1-1,1 1 1,-2 1-1,1 0 0,18 21 1,6 13 160,43 70 0,-66-95-180,-14-19-122,0 0 0,0-1-1,0 1 1,0 0 0,0 0 0,0-1-1,0 1 1,0 0 0,0 0 0,0 0 0,0-1-1,0 1 1,0 0 0,-1 0 0,1-1 0,0 1-1,-1 0 1,1-1 0,-1 1 0,1 0-1,0-1 1,-1 1 0,1 0 0,-1-1 0,0 1-1,1-1 1,-1 1 0,1-1 0,-1 0-1,0 1 1,1-1 0,-1 1 0,0-1 0,0 0-1,1 0 1,-3 1 0,-2 2-1926,-13 16-4893,-4 9-4976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4.207"/>
    </inkml:context>
    <inkml:brush xml:id="br0">
      <inkml:brushProperty name="width" value="0.05" units="cm"/>
      <inkml:brushProperty name="height" value="0.05" units="cm"/>
      <inkml:brushProperty name="color" value="#FFC114"/>
    </inkml:brush>
  </inkml:definitions>
  <inkml:trace contextRef="#ctx0" brushRef="#br0">232 35 4098,'0'0'7254,"3"-4"-5800,0 1-604,9-11-485,-7 1 8155,-34 13-6092,20 1-2308,0 0 0,1 1 1,-1 0-1,1 0 0,-1 1 0,1 0 0,0 1 1,0 0-1,0 0 0,0 1 0,1 0 1,0 0-1,0 1 0,0-1 0,-10 13 1,6-6-64,1-1 1,0 2 0,1-1 0,1 1 0,0 1-1,0-1 1,2 1 0,-9 23 0,15-37-58,-1 1 0,1 0 0,-1 0 1,1 0-1,0 0 0,-1 1 1,1-1-1,0 0 0,0 0 1,-1 0-1,1 0 0,0 0 0,0 0 1,0 0-1,1 0 0,-1 0 1,0 1-1,0-1 0,0 0 1,1 0-1,-1 0 0,1 0 0,-1 0 1,1 0-1,-1 0 0,1 0 1,0-1-1,-1 1 0,1 0 1,0 0-1,-1 0 0,1-1 0,0 1 1,2 1-1,1-1 5,0 0 0,0 0 0,0-1 0,0 0 0,0 1 0,0-1 0,8-1 0,7 0 51,294-6 582,-309 7-633,0 0 0,0 0-1,0 1 1,0 0 0,0-1 0,0 1 0,0 1 0,0-1 0,-1 0-1,1 1 1,0 0 0,-1 0 0,1 0 0,-1 0 0,0 1 0,0-1-1,0 1 1,0 0 0,0 0 0,0 0 0,-1 0 0,1 0 0,-1 1-1,0-1 1,0 1 0,0-1 0,-1 1 0,1 0 0,-1 0 0,2 7-1,0 5 197,0 1-1,-2-1 0,0 1 1,0-1-1,-2 1 0,-2 22 1,2-34-145,-1-1 1,1 1 0,-1 0 0,0-1 0,0 0 0,0 1 0,0-1-1,-1 0 1,0 0 0,0 0 0,0 0 0,0-1 0,-1 1 0,1-1-1,-1 0 1,0 0 0,0 0 0,0-1 0,0 1 0,0-1 0,-8 3-1,0 0 7,-1 0 0,1-1 0,-1 0 0,0-1 0,0-1 0,-25 2 0,-89-4-52,69 0-3474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4.545"/>
    </inkml:context>
    <inkml:brush xml:id="br0">
      <inkml:brushProperty name="width" value="0.05" units="cm"/>
      <inkml:brushProperty name="height" value="0.05" units="cm"/>
      <inkml:brushProperty name="color" value="#FFC114"/>
    </inkml:brush>
  </inkml:definitions>
  <inkml:trace contextRef="#ctx0" brushRef="#br0">1 39 12182,'0'0'10146,"19"0"-9069,19 0-581,1-1 0,-1-2-1,65-15 1,-91 14-1275,1 1 0,-1 0 0,0 0 0,1 2 0,0-1-1,-1 2 1,24 1 0,-25 4-2969,-1 5-1174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426"/>
    </inkml:context>
    <inkml:brush xml:id="br0">
      <inkml:brushProperty name="width" value="0.05" units="cm"/>
      <inkml:brushProperty name="height" value="0.05" units="cm"/>
      <inkml:brushProperty name="color" value="#E71224"/>
    </inkml:brush>
  </inkml:definitions>
  <inkml:trace contextRef="#ctx0" brushRef="#br0">71 288 7299,'0'0'9052,"-7"-5"-7610,6 5-1401,1 0 0,0 0-1,0 0 1,0 0 0,0-1-1,0 1 1,0 0 0,-1 0-1,1 0 1,0 0 0,0 0-1,0 0 1,0 0 0,-1 0-1,1 0 1,0 0 0,0 0-1,0-1 1,0 1 0,-1 0-1,1 0 1,0 0 0,0 0-1,0 0 1,-1 0 0,1 1-1,0-1 1,0 0 0,0 0 0,0 0-1,-1 0 1,1 0 0,0 0-1,0 0 1,0 0 0,0 0-1,0 0 1,-1 0 0,1 1-1,0-1 1,0 0 0,0 0-1,0 0 1,0 0 0,0 0-1,-1 1 1,1-1 0,0 0-1,0 0 1,0 0 0,0 0-1,0 1 1,0-1 0,0 0 0,2 22 451,1 0 0,1 0 0,1-1 0,1 1 1,1-1-1,12 24 0,3 14-64,4 24 16,-10-30-203,2 0 1,39 77 0,-56-167 470,-15-11-629,-36-86 0,21 62-67,-4-12-12,-68-203-94,96 264 79,1-1 0,1 0 0,1 0-1,2-29 1,0 52 9,0 0 0,0-1 1,0 1-1,0 0 0,1 0 0,-1 0 0,0 0 0,1 0 0,-1 0 0,0 0 0,1 0 1,0 0-1,-1 0 0,1 0 0,0 0 0,-1 1 0,1-1 0,0 0 0,0 0 1,-1 1-1,1-1 0,0 0 0,0 1 0,0-1 0,0 1 0,0-1 0,0 1 1,0-1-1,0 1 0,0 0 0,0 0 0,2-1 0,42 0-49,-30 1 39,7 0 33,-1 1 1,0 1-1,1 1 1,-1 1-1,34 10 1,-49-12-15,0 0 1,-1 0-1,1 0 0,-1 1 1,1 0-1,-1 0 0,0 0 1,0 1-1,0-1 0,-1 1 1,0 1-1,1-1 0,-1 0 1,-1 1-1,1 0 0,-1 0 1,1 0-1,-2 0 0,1 1 1,0-1-1,-1 1 1,0-1-1,0 1 0,-1 0 1,1 7-1,-1 4-57,0 0 0,-2 0 1,0 0-1,0 0 0,-2 0 1,0 0-1,-2 0 0,1-1 1,-2 1-1,0-1 0,-1-1 0,-1 1 1,0-1-1,-1-1 0,0 1 1,-1-1-1,-1-1 0,-12 12 0,20-22-19,1 0-1,-1 0 1,1-1-1,-1 1 1,0-1-1,0 0 1,0 0-1,0 0 1,0 0-1,-1 0 1,1-1-1,0 1 1,-1-1-1,0 0 1,1 0-1,-1 0 1,1-1-1,-6 1 1,8-1-139,4-1 53,7-2 207,0 1 0,0 0 0,1 1 0,-1 0 0,0 0 0,1 1 0,-1 1 0,0-1 0,0 2 0,1-1 0,-1 2 0,0-1 0,0 1 0,-1 1 0,1 0-1,-1 0 1,0 1 0,0 0 0,0 0 0,0 1 0,-1 0 0,12 12 0,-16-14-480,32 36 2143,-21-16-2998,-9-1-5916</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5.408"/>
    </inkml:context>
    <inkml:brush xml:id="br0">
      <inkml:brushProperty name="width" value="0.05" units="cm"/>
      <inkml:brushProperty name="height" value="0.05" units="cm"/>
      <inkml:brushProperty name="color" value="#FFC114"/>
    </inkml:brush>
  </inkml:definitions>
  <inkml:trace contextRef="#ctx0" brushRef="#br0">3 24 10613,'0'0'9263,"-1"20"-7697,-1 159 1889,14-5-588,-6-107-2437,-2-45-1417,-1-35-3777,0-35-2397,-3-106-4655,0 154 12123,1-1 0,-1 1 1,0-1-1,1 0 0,-1 1 1,1-1-1,-1 1 0,0 0 1,1-1-1,0 1 0,-1-1 1,1 1-1,-1 0 0,1-1 1,-1 1-1,1 0 0,0 0 1,-1-1-1,1 1 0,0 0 1,-1 0-1,1 0 0,0 0 1,-1 0-1,1 0 0,0 0 1,0 0-1,30 0 2400,-15 0-1344,-10-2-1290,1 1 1,0-1 0,0 0-1,-1 0 1,1-1-1,-1 0 1,0 0 0,0 0-1,0-1 1,0 0-1,0 0 1,-1-1 0,0 1-1,0-1 1,0 0-1,-1-1 1,1 1 0,-1-1-1,5-9 1,3-9-427,-1 0 0,0-1 0,11-44 0,-13 39 351,-9 30 24,0 0-1,0-1 0,0 1 0,0 0 1,0-1-1,0 1 0,0 0 0,0 0 1,0-1-1,0 1 0,1 0 0,-1 0 0,0-1 1,0 1-1,0 0 0,0 0 0,0-1 1,1 1-1,-1 0 0,0 0 0,0 0 1,1-1-1,-1 1 0,0 0 0,0 0 1,1 0-1,-1 0 0,0 0 0,0-1 1,1 1-1,-1 0 0,0 0 0,0 0 0,1 0 1,-1 0-1,0 0 0,1 0 0,-1 0 1,9 10 1177,3 15 602,-4 5-134,-2 1 0,-1 0 0,2 63 0,-7 34-269,-1-48-2971,-10-68-6339,-1 2-917</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6.609"/>
    </inkml:context>
    <inkml:brush xml:id="br0">
      <inkml:brushProperty name="width" value="0.05" units="cm"/>
      <inkml:brushProperty name="height" value="0.05" units="cm"/>
      <inkml:brushProperty name="color" value="#FFC114"/>
    </inkml:brush>
  </inkml:definitions>
  <inkml:trace contextRef="#ctx0" brushRef="#br0">235 62 6499,'0'0'8449,"4"-7"-7019,13-21-139,-17 27-1054,0 0-1,1 1 0,-1-1 0,1 0 1,-1 1-1,0-1 0,0 0 0,1 1 1,-1-1-1,0 0 0,0 1 1,0-1-1,0 0 0,0 0 0,0 1 1,0-1-1,0 0 0,0 1 0,0-1 1,0 0-1,0 0 0,0 1 0,-1-1 1,1 0-1,-15-7 1962,-28 8-1963,35 0 448,1 1-632,-1 0 0,1 0-1,-1 1 1,1 0 0,0 1 0,0-1-1,0 1 1,0 0 0,0 1-1,1 0 1,0 0 0,-1 0 0,1 1-1,1 0 1,-1 0 0,1 0-1,0 1 1,0 0 0,0 0 0,-5 9-1,3-4 39,0 1 0,1 0-1,0 0 1,1 0 0,0 1 0,1-1-1,1 1 1,0 0 0,0 0-1,-1 26 1,4-36-75,0 11 104,0 1 0,1-1-1,0 1 1,5 21 0,-4-31-87,0 1 0,1-1 0,-1 0-1,1 0 1,0 0 0,0 0 0,1 0-1,-1-1 1,1 1 0,0-1 0,0 0-1,0 0 1,1-1 0,7 6 0,1-1 26,0-1 0,0 0 0,0-1 0,1-1 0,0 0 0,0-1 0,0 0 0,22 2 0,9-1-221,64-3 0,-79-2-147,-25 0 15,-1-1 0,1 0 0,0 0 0,-1 0 1,1 0-1,-1-1 0,1 0 0,-1 0 0,0 0 0,0 0 0,0-1 0,0 1 0,0-1 0,0 0 0,-1 0 0,5-5 0,-1 1-1570,-1-1 0,0 0 0,0 0 0,-1 0 0,0-1 0,7-17 0,-4 4-2638</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6.962"/>
    </inkml:context>
    <inkml:brush xml:id="br0">
      <inkml:brushProperty name="width" value="0.05" units="cm"/>
      <inkml:brushProperty name="height" value="0.05" units="cm"/>
      <inkml:brushProperty name="color" value="#FFC114"/>
    </inkml:brush>
  </inkml:definitions>
  <inkml:trace contextRef="#ctx0" brushRef="#br0">4 1 8852,'0'0'10504,"-1"7"-9010,-1 23-480,2-1 1,1 0 0,1 0 0,2 0-1,9 40 1,0 4 388,-11-60-1210,-2-6-134,1 1 0,0-1 0,0 0 0,1 1-1,0-1 1,0 0 0,1 0 0,0 0 0,0-1 0,7 12-1,-10-18-119,0 0-1,0 0 0,1 0 0,-1 0 0,0 0 1,0 1-1,0-1 0,0 0 0,1 0 1,-1 0-1,0 0 0,0 0 0,0 0 0,1 0 1,-1 0-1,0 0 0,0 0 0,0 0 1,1 0-1,-1 0 0,0 0 0,0 0 0,0 0 1,1 0-1,-1 0 0,0 0 0,0-1 1,0 1-1,0 0 0,1 0 0,-1 0 0,0 0 1,0 0-1,0 0 0,0-1 0,0 1 1,1 0-1,-1 0 0,0 0 0,0 0 0,0-1 1,0 1-1,0 0 0,0 0 0,0 0 1,0 0-1,0-1 0,0 1 0,0 0 0,0 0 1,0 0-1,0-1 0,0 1 0,0 0 1,0 0-1,0 0 0,0-1 0,0 1 1,0 0-1,0 0 0,1-16-1035,-1 15 859,-1-114-14500,-3 85 8728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7.410"/>
    </inkml:context>
    <inkml:brush xml:id="br0">
      <inkml:brushProperty name="width" value="0.05" units="cm"/>
      <inkml:brushProperty name="height" value="0.05" units="cm"/>
      <inkml:brushProperty name="color" value="#FFC114"/>
    </inkml:brush>
  </inkml:definitions>
  <inkml:trace contextRef="#ctx0" brushRef="#br0">0 199 8004,'0'0'12683,"17"1"-11171,14 0-1099,-1 2 432,1-2 0,45-5 0,-68 4-866,-1-1 0,0 0 1,0-1-1,0 1 0,-1-1 0,1-1 0,0 1 0,-1-1 0,1 0 0,-1-1 1,0 1-1,0-1 0,0 0 0,-1-1 0,1 0 0,-1 0 0,7-7 0,-10 5-979,0-1 0,-1 1 0,1 0 0,-1-1 0,0 1-1,-1 0 1,0-1 0,0 1 0,-1-1 0,-1-7 0,1 5-1229,0 7 1626,0 1-1,1-1 1,-2 0-1,1 1 1,0-1-1,0 1 0,-1-1 1,1 1-1,-1 0 1,-3-3-1,-4-3 1802,1 5 4409,7 13-1487,1 16-3120,0-23-499,2 43 3155,12 67 0,-6-67-2277,1 71 1,-9-115-2044,0 0-1,0 1 1,0-1-1,0 0 1,0 0-1,0 1 1,1-1-1,-1 0 1,1 0-1,0 0 1,0 0-1,-1 0 1,1 0-1,3 4 1,7 3-5563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7.811"/>
    </inkml:context>
    <inkml:brush xml:id="br0">
      <inkml:brushProperty name="width" value="0.05" units="cm"/>
      <inkml:brushProperty name="height" value="0.05" units="cm"/>
      <inkml:brushProperty name="color" value="#FFC114"/>
    </inkml:brush>
  </inkml:definitions>
  <inkml:trace contextRef="#ctx0" brushRef="#br0">159 0 8932,'0'0'11699,"4"16"-10982,16 50-298,-17-59-421,0-1 0,0 1 0,1-1 0,0 1 0,0-1 0,0 0 0,1-1 0,0 1 0,0-1 0,1 0 0,-1 0 0,8 5 1,-9-8 88,-1 0 0,1 1 0,-1-1 0,0 1 0,0 0 0,0 0 1,0 0-1,0 0 0,-1 1 0,1-1 0,-1 1 0,0 0 0,0 0 1,0-1-1,-1 1 0,1 0 0,-1 1 0,0-1 0,0 0 1,0 0-1,0 6 0,-1-5 173,0 4 260,0 0 0,0 0 0,-1-1 0,-3 16 0,2-20-378,0 1 1,0-1 0,0-1 0,0 1-1,0 0 1,-1 0 0,0-1 0,0 0-1,0 1 1,0-1 0,-6 5 0,0-2 65,1 1 1,-1-2 0,-1 1-1,1-1 1,-1 0 0,0-1 0,0 0-1,0-1 1,-19 4 0,-32 1-2132,-4-7-6720,50-1 1168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8.736"/>
    </inkml:context>
    <inkml:brush xml:id="br0">
      <inkml:brushProperty name="width" value="0.05" units="cm"/>
      <inkml:brushProperty name="height" value="0.05" units="cm"/>
      <inkml:brushProperty name="color" value="#FFC114"/>
    </inkml:brush>
  </inkml:definitions>
  <inkml:trace contextRef="#ctx0" brushRef="#br0">8 14 8196,'0'0'8964,"-5"-14"-1219,3 130-4751,3 114-410,1-192-2329,2 0 1,2 0-1,20 70 1,-26-107-288,1 1-39,-1 1-1,1-1 1,-1 0 0,1 0-1,0 1 1,0-1 0,0 0-1,0 0 1,0 0 0,1 0-1,-1 0 1,0 0 0,1-1-1,0 1 1,-1 0 0,1-1-1,0 1 1,2 1 0,1-45-5350,-5-54-5843,0 62 5755</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8.999"/>
    </inkml:context>
    <inkml:brush xml:id="br0">
      <inkml:brushProperty name="width" value="0.05" units="cm"/>
      <inkml:brushProperty name="height" value="0.05" units="cm"/>
      <inkml:brushProperty name="color" value="#FFC114"/>
    </inkml:brush>
  </inkml:definitions>
  <inkml:trace contextRef="#ctx0" brushRef="#br0">1 145 8644,'0'0'11923,"12"-1"-10363,13-1-1053,0 1 50,0-1-1,0-2 1,-1 0 0,1-1 0,44-17 0,-62 19-971,-1 0 1,1 0-1,-1-1 1,0 0 0,-1 0-1,7-5 1,-10 6-373,0 1-1,-1-1 1,1 0-1,0 1 1,-1-1-1,0 0 1,1 0-1,-1 0 1,0 0-1,-1 0 1,1-1-1,-1 1 1,1 0 0,-1 0-1,0 0 1,0-4-1,0-13-4666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19.284"/>
    </inkml:context>
    <inkml:brush xml:id="br0">
      <inkml:brushProperty name="width" value="0.05" units="cm"/>
      <inkml:brushProperty name="height" value="0.05" units="cm"/>
      <inkml:brushProperty name="color" value="#FFC114"/>
    </inkml:brush>
  </inkml:definitions>
  <inkml:trace contextRef="#ctx0" brushRef="#br0">1 0 7395,'0'0'9888,"5"18"-8077,15 50 1897,20 139 1,-36-138-2231,-2-29-867,1-1-1,2 1 0,19 73 0,-14-90-1588,-8-20-220,0 1 1,-1 0-1,1 0 1,-1 0 0,0 0-1,0 0 1,0 0-1,0 0 1,-1 7-1,0 17-9396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35.079"/>
    </inkml:context>
    <inkml:brush xml:id="br0">
      <inkml:brushProperty name="width" value="0.05" units="cm"/>
      <inkml:brushProperty name="height" value="0.05" units="cm"/>
    </inkml:brush>
  </inkml:definitions>
  <inkml:trace contextRef="#ctx0" brushRef="#br0">0 11 4578,'0'0'5904,"16"-10"7489,-7 53-12152,-2 1-1,-2 0 1,-2 0-1,-2 47 1,-1-90-1199,0-26-412,1-14 166,0 24 44,-1 0-1,0 0 1,0 1 0,-2-1-1,1 0 1,-2 0 0,-6-18 0,4 142 2665,6-94-2107,1 5-2145,-5-1-5463,-10 1-577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8.447"/>
    </inkml:context>
    <inkml:brush xml:id="br0">
      <inkml:brushProperty name="width" value="0.05" units="cm"/>
      <inkml:brushProperty name="height" value="0.05" units="cm"/>
    </inkml:brush>
  </inkml:definitions>
  <inkml:trace contextRef="#ctx0" brushRef="#br0">18 1 1713,'0'0'11504,"-5"31"-7857,5-11-1842,0-9-1029,-1 1-1,2 0 0,0-1 1,0 1-1,1-1 0,5 17 0,-5-25-793,-2-3-196,-1 3-2539,0-1 1659,1 0 0,-1-1 0,0 1 1,0-1-1,0 1 0,0-1 0,0 1 0,0-1 0,-3 2 1,-8 2-3910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780"/>
    </inkml:context>
    <inkml:brush xml:id="br0">
      <inkml:brushProperty name="width" value="0.05" units="cm"/>
      <inkml:brushProperty name="height" value="0.05" units="cm"/>
      <inkml:brushProperty name="color" value="#E71224"/>
    </inkml:brush>
  </inkml:definitions>
  <inkml:trace contextRef="#ctx0" brushRef="#br0">1 1 2993,'0'0'11614,"9"19"-10438,10 22-241,62 128 4361,-65-139-4339,1 0 1,1-1-1,35 40 1,-46-60-1887,-1 16-11298,-6-8 3365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8.986"/>
    </inkml:context>
    <inkml:brush xml:id="br0">
      <inkml:brushProperty name="width" value="0.05" units="cm"/>
      <inkml:brushProperty name="height" value="0.05" units="cm"/>
    </inkml:brush>
  </inkml:definitions>
  <inkml:trace contextRef="#ctx0" brushRef="#br0">2 0 5106,'0'0'11382,"0"13"-10022,-1-5-1219,0 4 241,1-1 0,0 0 0,1 0 0,0 1 0,1-1 0,0 0-1,6 20 1,-4-21-65,-3-7-260,-1-1-1,1 0 0,0 1 0,0-1 1,0 0-1,1 0 0,-1 0 1,1 1-1,-1-2 0,1 1 0,1 2 1,-2-2-1868,-1-1 1552,1-1 1,-1 0-1,0 1 0,0-1 1,0 0-1,0 1 0,0-1 1,0 0-1,0 1 0,0-1 1,0 0-1,0 1 0,-1-1 1,1 0-1,0 1 0,0-1 1,0 0-1,-13 6-9196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9.402"/>
    </inkml:context>
    <inkml:brush xml:id="br0">
      <inkml:brushProperty name="width" value="0.05" units="cm"/>
      <inkml:brushProperty name="height" value="0.05" units="cm"/>
    </inkml:brush>
  </inkml:definitions>
  <inkml:trace contextRef="#ctx0" brushRef="#br0">6 1 4274,'-1'3'13581,"-3"19"-11811,5-5-778,1-1-1,0 0 1,9 29 0,3 12-896,-13-49-1279,0 1-1,0-1 1,-1 0-1,-1 15 1,-17-24-9718,6-7 4079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49.787"/>
    </inkml:context>
    <inkml:brush xml:id="br0">
      <inkml:brushProperty name="width" value="0.05" units="cm"/>
      <inkml:brushProperty name="height" value="0.05" units="cm"/>
    </inkml:brush>
  </inkml:definitions>
  <inkml:trace contextRef="#ctx0" brushRef="#br0">23 17 6563,'0'0'8220,"-4"-5"-7065,-11-7 37,11 23 1125,17 40 494,9 21-1124,-18-54-1386,1-1-1,0 1 1,15 28 0,-9-32-670,-38-30-20696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0.134"/>
    </inkml:context>
    <inkml:brush xml:id="br0">
      <inkml:brushProperty name="width" value="0.05" units="cm"/>
      <inkml:brushProperty name="height" value="0.05" units="cm"/>
    </inkml:brush>
  </inkml:definitions>
  <inkml:trace contextRef="#ctx0" brushRef="#br0">1 0 7187,'0'0'10901,"3"11"-9105,17 46 55,37 130 2431,-57-186-3302,2 9 362,-1 3-7875,-26-28-11767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0.449"/>
    </inkml:context>
    <inkml:brush xml:id="br0">
      <inkml:brushProperty name="width" value="0.05" units="cm"/>
      <inkml:brushProperty name="height" value="0.05" units="cm"/>
    </inkml:brush>
  </inkml:definitions>
  <inkml:trace contextRef="#ctx0" brushRef="#br0">22 0 6195,'0'0'10303,"-3"3"-8433,1 1-1587,-1-1 0,1 1-1,0 0 1,0 1-1,1-1 1,-1 0 0,1 0-1,0 1 1,0-1-1,1 1 1,-1-1 0,1 1-1,0 8 1,5 67 1902,3-41-1871,1-1 0,25 63 0,-34-90-5416,0-4-65,0 3-1804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2.905"/>
    </inkml:context>
    <inkml:brush xml:id="br0">
      <inkml:brushProperty name="width" value="0.05" units="cm"/>
      <inkml:brushProperty name="height" value="0.05" units="cm"/>
    </inkml:brush>
  </inkml:definitions>
  <inkml:trace contextRef="#ctx0" brushRef="#br0">1 1 7796,'0'0'11359,"0"6"-9480,6 37 1295,15 58 1,2 10-1057,-20-89-1930,-2-8-146,1-1 0,1 1-1,0-1 1,0 0-1,9 20 1,-1-27-1309</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6:59.479"/>
    </inkml:context>
    <inkml:brush xml:id="br0">
      <inkml:brushProperty name="width" value="0.05" units="cm"/>
      <inkml:brushProperty name="height" value="0.05" units="cm"/>
    </inkml:brush>
  </inkml:definitions>
  <inkml:trace contextRef="#ctx0" brushRef="#br0">15 12 6819,'0'0'11509,"-14"-11"-3097,29 15-8019,1 1 1,-1 1-1,-1 0 0,1 1 0,-1 1 0,15 10 0,10 5 62,193 77 849,-162-73-1021,0 3 0,71 42 0,81 62 128,-221-134-536,0 1-1,0 0 1,0-1-1,0 1 1,0 0 0,0 0-1,0-1 1,-1 1 0,1 0-1,0 0 1,0 0-1,-1 0 1,1 0 0,-1 0-1,1 0 1,-1 1 0,1-1-1,-1 0 1,0 0-1,1 0 1,-1 0 0,0 1-1,0-1 1,0 0 0,0 0-1,0 0 1,0 0-1,0 1 1,-1-1 0,1 0-1,-1 2 1,0-1-471,0 1 0,0 0 0,-1 0 0,1-1 1,-1 1-1,1-1 0,-1 0 0,0 1 0,0-1 0,0 0 0,-4 3 0,-21 15-5753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01.535"/>
    </inkml:context>
    <inkml:brush xml:id="br0">
      <inkml:brushProperty name="width" value="0.05" units="cm"/>
      <inkml:brushProperty name="height" value="0.05" units="cm"/>
    </inkml:brush>
  </inkml:definitions>
  <inkml:trace contextRef="#ctx0" brushRef="#br0">58 1 7395,'0'0'7462,"0"3"-6568,-6 224 5172,-20 116-4515,18-206-1426,6-74-53,-14 88 0,16-150-73,0-1 0,0 1 0,0-1 0,0 1 0,0-1 0,0 1 0,1-1 0,-1 0 0,0 1 0,0-1 0,0 1 0,0-1 0,1 0 0,-1 1 0,0-1 0,0 0-1,1 1 1,-1-1 0,0 0 0,1 1 0,-1-1 0,0 0 0,1 0 0,-1 1 0,0-1 0,1 0 0,-1 0 0,1 0 0,-1 1 0,0-1 0,2 0 0,22 5-80,41-6-94,-45 1 144,168 0 143,-188 0-74,0-21 50,0-25-87,-2-1-1,-2 1 1,-2 1 0,-1-1-1,-3 1 1,-2 0 0,-2 1 0,-1 1-1,-3 0 1,-32-57 0,43 87-38,1 0 1,1 0-1,0-1 0,-4-19 1,5 16-239,-1 1-1,-12-26 1,12 26 141,-6-13-3222,2 27-196,-4 16-1507,1 10-768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02.938"/>
    </inkml:context>
    <inkml:brush xml:id="br0">
      <inkml:brushProperty name="width" value="0.05" units="cm"/>
      <inkml:brushProperty name="height" value="0.05" units="cm"/>
    </inkml:brush>
  </inkml:definitions>
  <inkml:trace contextRef="#ctx0" brushRef="#br0">0 1 6195,'0'0'6264,"7"11"-4951,9 23-336,0 1 0,-3 0 0,0 1 0,8 45 0,-15-37-352,-5-29-519,1 1 0,1-1 0,0 0 1,1 0-1,1 0 0,6 15 0,-9-30-135,-2 0-94,5-28 140,-2-1 1,-1 1-1,-1-1 0,-4-35 0,0-7-2,4 58-12,-1 9 4,0 0-1,1 0 1,-1 1-1,-1-1 0,1 0 1,-1 0-1,1 0 0,-1 0 1,-2-5-1,2 8 16,1 10 434,20 349 2158,-21-382-2565,-1 0-1,-10-38 0,7 37-64,1 1 0,-2-40-1,6 57-34,1 16 79,0 39 180,0 71 200,1-69-358,-1-33-13,0 0 1,-1 0-1,-1 0 1,0 0-1,-4 17 0,5-34-24,0 1-1,0-1 0,0 1 0,0-1 1,0 0-1,0 1 0,0-1 0,0 1 1,0-1-1,0 0 0,0 1 0,0-1 1,0 1-1,-1-1 0,1 0 0,0 1 1,0-1-1,0 0 0,-1 1 1,1-1-1,0 0 0,0 1 0,-1-1 1,1 0-1,0 1 0,-1-1 0,1 0 1,0 0-1,-1 0 0,1 1 0,0-1 1,-1 0-1,1 0 0,-1 0 0,1 0 1,0 0-1,-1 1 0,1-1 0,-1 0 1,1 0-1,-1 0 0,-10-18 100,-2-30-141,8 16 12,2 0 0,1 0 0,3-48 0,0 23 37,-1 56-47,0 6-2,0 206 285,-2-250-243,2-40-18,0 73 5,1-1 1,-1 1-1,1 0 1,1 0 0,-1 0-1,1 0 1,0 0-1,1 0 1,4-8-1,-7 14-1,0 0 0,0 0 1,0 0-1,0-1 0,1 1 0,-1 0 0,0 0 0,0 0 0,0 0 0,1-1 0,-1 1 0,0 0 0,0 0 0,0 0 0,1 0 0,-1 0 0,0 0 0,0 0 0,1 0 0,-1 0 0,0 0 0,0 0 0,1-1 0,-1 1 0,0 1 0,0-1 0,1 0 1,-1 0-1,0 0 0,0 0 0,1 0 0,-1 0 0,0 0 0,0 0 0,0 0 0,1 0 0,-1 0 0,0 1 0,0-1 0,0 0 0,1 0 0,-1 0 0,0 0 0,0 1 0,0-1 0,0 0 0,0 0 0,1 0 0,-1 1 0,0-1 0,0 0 1,0 0-1,0 1 0,0-1 0,0 0 0,0 0 0,0 1 0,0-1 0,0 0 0,0 0 0,0 1 0,0-1 0,5 18 39,-4-17-29,2 16 146,14 52 428,-15-65-567,-1-1 1,0 1-1,1 0 1,-1-1-1,1 1 1,0-1-1,0 0 0,1 0 1,-1 0-1,1 0 1,-1 0-1,1 0 1,0 0-1,5 2 0,-7-4-19,0-1-1,1 1 1,-1-1-1,1 1 0,0-1 1,-1 0-1,1 0 0,-1 0 1,1 0-1,-1 0 0,1 0 1,-1 0-1,1 0 1,0-1-1,-1 1 0,1-1 1,-1 1-1,0-1 0,1 1 1,-1-1-1,1 0 0,-1 0 1,0 0-1,0 0 1,1 0-1,-1 0 0,0 0 1,0 0-1,0 0 0,1-2 1,29-46-136,-24 36 124,0 1-56,13-23-330,-19 33 383,0 1 0,0 0 0,-1-1 0,1 1 1,0 0-1,1 0 0,-1 0 0,0 0 0,0 0 1,0 0-1,1 0 0,-1 0 0,0 0 1,1 0-1,-1 1 0,1-1 0,2 0 0,-4 40-176,0 80 159,-18-119-9335,-2 2 1321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1.578"/>
    </inkml:context>
    <inkml:brush xml:id="br0">
      <inkml:brushProperty name="width" value="0.05" units="cm"/>
      <inkml:brushProperty name="height" value="0.05" units="cm"/>
    </inkml:brush>
  </inkml:definitions>
  <inkml:trace contextRef="#ctx0" brushRef="#br0">1 30 7443,'0'0'9685,"6"-30"-337,-1 40-9112,0 1 0,-1 0 0,0 0-1,0 0 1,-1 0 0,-1 1 0,0-1 0,0 15 0,0-14-64,6 81 532,-3 110 1,-2-16-511,-1-123-178,-2-63-51,3-11-5738,-3-30 1691,-2 31 2683,1 1 0,-1 0 0,0 1 0,0-1-1,-1 0 1,0 1 0,-5-9 0,6 13 907,-8-20-3377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496"/>
    </inkml:context>
    <inkml:brush xml:id="br0">
      <inkml:brushProperty name="width" value="0.05" units="cm"/>
      <inkml:brushProperty name="height" value="0.05" units="cm"/>
      <inkml:brushProperty name="color" value="#E71224"/>
    </inkml:brush>
  </inkml:definitions>
  <inkml:trace contextRef="#ctx0" brushRef="#br0">1 0 3153,'0'0'16637,"2"15"-15345,7 16-640,1-1 0,1 0 0,2-1 0,21 39 0,-5-14 317,-17-31-749,0 0-1,31 41 0,-40-58-2834,-38 0-18354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1.809"/>
    </inkml:context>
    <inkml:brush xml:id="br0">
      <inkml:brushProperty name="width" value="0.05" units="cm"/>
      <inkml:brushProperty name="height" value="0.05" units="cm"/>
    </inkml:brush>
  </inkml:definitions>
  <inkml:trace contextRef="#ctx0" brushRef="#br0">1 199 4322,'0'0'10669,"11"-4"-8786,35-8-1183,-15 5 911,0-2-1,-1-1 1,29-14 0,-49 19-2010,0 0 0,-1-1 0,0 0 0,0-1 0,10-9 0,-14 10-930,0 1 0,-1-1-1,1 0 1,-1 0 0,0 0 0,-1 0 0,1-1 0,4-13-1,-3 0-5481</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2.094"/>
    </inkml:context>
    <inkml:brush xml:id="br0">
      <inkml:brushProperty name="width" value="0.05" units="cm"/>
      <inkml:brushProperty name="height" value="0.05" units="cm"/>
    </inkml:brush>
  </inkml:definitions>
  <inkml:trace contextRef="#ctx0" brushRef="#br0">1 0 7139,'0'0'10835,"1"23"-8288,0-6-2038,1 27 1309,14 72-1,7 19 1451,9 194 0,-32-297-3771,0-20-7561</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3.526"/>
    </inkml:context>
    <inkml:brush xml:id="br0">
      <inkml:brushProperty name="width" value="0.05" units="cm"/>
      <inkml:brushProperty name="height" value="0.05" units="cm"/>
    </inkml:brush>
  </inkml:definitions>
  <inkml:trace contextRef="#ctx0" brushRef="#br0">16 2 8132,'0'0'10220,"0"0"-10106,-1 0 0,1 0 0,-1-1 0,1 1 0,0 0-1,-1 0 1,1 0 0,0 0 0,-1-1 0,1 1 0,-1 0-1,1 0 1,0 0 0,-1 0 0,1 0 0,-1 0 0,1 0-1,-1 0 1,1 0 0,0 1 0,-1-1 0,1 0 0,-1 0-1,1 0 1,0 0 0,-1 0 0,1 1 0,0-1-1,-1 0 1,1 0 0,0 1 0,-1-1 0,1 0 0,0 1-1,0-1 1,-1 0 0,1 1 0,0-1 0,0 0 0,-1 1-1,1-1 1,0 0 0,0 1 0,0 0 0,0 23 828,1 156 3632,10 93-1969,-10-256-2981,8 99 1632,-6-39-7931,-2-116-3818,0 6 5131,-1 1-1270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3.780"/>
    </inkml:context>
    <inkml:brush xml:id="br0">
      <inkml:brushProperty name="width" value="0.05" units="cm"/>
      <inkml:brushProperty name="height" value="0.05" units="cm"/>
    </inkml:brush>
  </inkml:definitions>
  <inkml:trace contextRef="#ctx0" brushRef="#br0">0 150 3282,'0'0'14670,"14"0"-13384,58-2 728,126-17 1,-186 16-2237,1 0 0,-1-1 0,0 0 0,0-1 0,20-11 0,-27 13-378,0 0 0,0-1 0,0 0 0,-1 0 0,0 0 0,5-6 0,-6 7-282,-1-1-1,0 0 0,0 1 0,0-1 1,0 0-1,0 0 0,-1 0 1,0 0-1,2-7 0,-3-5-3751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4.080"/>
    </inkml:context>
    <inkml:brush xml:id="br0">
      <inkml:brushProperty name="width" value="0.05" units="cm"/>
      <inkml:brushProperty name="height" value="0.05" units="cm"/>
    </inkml:brush>
  </inkml:definitions>
  <inkml:trace contextRef="#ctx0" brushRef="#br0">1 1 7940,'0'0'9017,"2"24"-6496,0 2-1867,1 9 423,2 0 0,13 51 0,17 57 2404,25 218 1,-58-346-3428,-2-4-36,0-1 1,2 1-1,-1-1 0,1 1 1,1-1-1,0 0 1,0 0-1,1 0 0,0 0 1,7 10-1,-7-17-114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7.375"/>
    </inkml:context>
    <inkml:brush xml:id="br0">
      <inkml:brushProperty name="width" value="0.05" units="cm"/>
      <inkml:brushProperty name="height" value="0.05" units="cm"/>
    </inkml:brush>
  </inkml:definitions>
  <inkml:trace contextRef="#ctx0" brushRef="#br0">408 37 1969,'0'0'15679,"0"-6"-13939,0-23 1288,-59 27 1395,47 3-4204,0 1-1,0 0 1,0 0-1,0 1 1,0 1 0,1 0-1,0 1 1,-1 0 0,2 0-1,-1 1 1,-11 9 0,-17 13 242,-51 49 1,78-67-338,4-3-75,-28 30 169,34-35-218,1 0 0,-1 0 1,1 0-1,0 0 0,0 0 0,0 1 1,0-1-1,0 0 0,0 1 1,0-1-1,1 1 0,-1-1 1,1 1-1,0-1 0,0 1 0,0-1 1,0 4-1,1-5-1,0 0-1,0 0 0,0 1 1,0-1-1,0 0 1,0 0-1,0 0 1,0 0-1,0 0 1,1-1-1,-1 1 1,0 0-1,0 0 0,1-1 1,-1 1-1,1-1 1,-1 1-1,0-1 1,1 0-1,-1 0 1,1 1-1,-1-1 1,1 0-1,1 0 1,44 1-23,-39-1 9,98-2-16,91 2 30,-188 1 6,0 0 1,-1 1 0,1 0-1,-1 0 1,1 1 0,-1 0-1,0 1 1,0-1 0,0 2-1,-1-1 1,1 1 0,-1 0 0,0 0-1,-1 1 1,1 0 0,-1 0-1,0 1 1,-1 0 0,1 0-1,-1 0 1,-1 0 0,1 1-1,-1 0 1,-1 0 0,1 0-1,-2 0 1,1 1 0,-1-1-1,0 1 1,1 10 0,-3-8 6,1 3 105,0 0-1,-1-1 0,-1 1 0,-3 19 1,3-29-69,-1 1 0,1 0 0,-1-1 0,0 1 0,-1-1 0,1 0 0,-1 1 0,1-1 0,-1 0 1,-1-1-1,1 1 0,0-1 0,-1 1 0,0-1 0,-7 5 0,-2 0-15,-1-1 0,0 0 0,0-1 1,0-1-1,0 0 0,-1-1 0,0-1 0,0 0 0,-18 1 0,-22-1 76,-65-5 0,93 1-103,17 1-580,0-1-1,0-1 1,1 1 0,-1-2-1,-15-4 1,22 6 377,1 0 1,-1 0-1,1 0 1,0 0-1,-1 0 0,1-1 1,0 1-1,0-1 1,0 1-1,0-1 1,0 0-1,0 1 0,1-1 1,-1 0-1,0 0 1,1-1-1,0 1 1,-1 0-1,1 0 1,0-1-1,0 1 0,0-1 1,0 1-1,1-1 1,-1 1-1,1-3 1,0-3-4396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7.760"/>
    </inkml:context>
    <inkml:brush xml:id="br0">
      <inkml:brushProperty name="width" value="0.05" units="cm"/>
      <inkml:brushProperty name="height" value="0.05" units="cm"/>
    </inkml:brush>
  </inkml:definitions>
  <inkml:trace contextRef="#ctx0" brushRef="#br0">0 25 10661,'0'0'10549,"138"-22"-9589,-113 19-320,-2 3-335,-5 0-289,-3 0-32,0 0-289,-3 0-1087,-2 0-945,-5 0-1585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7:58.491"/>
    </inkml:context>
    <inkml:brush xml:id="br0">
      <inkml:brushProperty name="width" value="0.05" units="cm"/>
      <inkml:brushProperty name="height" value="0.05" units="cm"/>
    </inkml:brush>
  </inkml:definitions>
  <inkml:trace contextRef="#ctx0" brushRef="#br0">23 123 1217,'0'0'15788,"3"25"-13806,-1-2-1522,21 157 2911,-14-136-2505,-2-15 257,-2 0 0,4 54 501,-15-108-1224,-8-6-399,2-1-1,1 1 1,1-2 0,2 1-1,1-1 1,2-1 0,-2-65-1,6 86 8,1-1 0,1 0 0,0 0 0,1 1 0,6-23 0,-6 31 5,0 1-1,0 0 1,0-1-1,1 1 1,-1 0-1,1 0 0,0 1 1,0-1-1,1 1 1,-1-1-1,1 1 0,-1 0 1,1 0-1,0 1 1,0-1-1,0 1 0,1 0 1,-1 0-1,9-3 1,3 1 59,0 1 1,-1 0 0,1 1 0,0 1 0,31 2 0,-21-1-17,-25 0-54,-1 0-1,1 0 0,0 0 1,0 0-1,0 0 1,-1 1-1,1-1 0,0 0 1,0 0-1,-1 1 1,1-1-1,0 0 0,-1 1 1,1-1-1,0 1 1,-1-1-1,1 1 0,0-1 1,-1 1-1,1-1 1,-1 1-1,1 0 0,-1-1 1,0 1-1,1 0 1,-1-1-1,1 1 0,-1 1 1,2 27 96,-3-22-82,-1 0 1,1 0-1,-1 0 0,-1 0 1,1-1-1,-5 9 1,-4-1-73,0 0-1,-1 0 1,-26 22 0,-16 18-194,53-52 259,0 0 1,0 0 0,0 0-1,0 0 1,0 0 0,0 0-1,0 0 1,1 0 0,-1 1 0,1-1-1,0 0 1,0 0 0,-1 0-1,1 1 1,1-1 0,-1 0-1,0 0 1,0 1 0,1-1-1,-1 0 1,1 0 0,0 0-1,0 0 1,0 0 0,1 2-1,1 3 82,1-1-1,0 1 1,1-1 0,-1 0-1,10 9 1,16 14 479,-13-14-21,0 1 0,-2 1 0,16 21 0,-30-37-614,-1-1 0,1 1 0,-1 0 0,1 0 0,-1 0 0,0-1 0,1 1 1,-1 0-1,0 0 0,0 0 0,0 0 0,0 0 0,0-1 0,1 1 0,-2 0 0,1 0 0,0 0 0,0 0 0,0 0 0,0 0 0,0-1 0,-1 1 0,1 0 0,0 0 0,-1 0 0,1-1 0,-1 1 0,1 0 0,-1 0 0,1-1 0,-1 2 0,-25 17-5041,18-14 3501,-22 14-6087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5.934"/>
    </inkml:context>
    <inkml:brush xml:id="br0">
      <inkml:brushProperty name="width" value="0.05" units="cm"/>
      <inkml:brushProperty name="height" value="0.05" units="cm"/>
    </inkml:brush>
  </inkml:definitions>
  <inkml:trace contextRef="#ctx0" brushRef="#br0">254 41 6947,'0'0'12926,"0"-7"-11600,0 6-1239,1 0-1,-1-1 1,-1 1 0,1-1-1,0 1 1,0 0 0,0-1-1,-1 1 1,1 0-1,0-1 1,-1 1 0,0 0-1,1-1 1,-1 1 0,0 0-1,1 0 1,-1 0 0,0 0-1,0 0 1,0 0-1,-2-2 1,1 2 17,0 0 0,-1 1 1,1-1-1,0 0 0,-1 1 0,1 0 0,0 0 0,-1-1 0,1 1 0,-1 1 1,1-1-1,-1 0 0,1 1 0,0-1 0,-1 1 0,-2 1 0,-2 0 26,-1 2 1,1-1-1,0 1 0,0 0 0,0 1 0,1-1 0,0 1 0,-1 1 0,2-1 0,-1 1 0,-6 8 1,-3 5 98,2 0 0,-19 34 0,25-42-216,0 1-1,1 1 0,1-1 1,0 1-1,0 0 0,2 0 0,-1 0 1,2 1-1,-2 20 0,7-33-27,0 0 0,0 1 0,0-2 1,0 1-1,0 0 0,0-1 0,0 1 0,0-1 0,0 0 0,1 0 0,-1 0 0,6-1 1,-4 1 4,321 0 130,-323 0-111,0 0 0,0 1-1,1 0 1,-1-1 0,0 1-1,0 0 1,0 1-1,0-1 1,0 1 0,0-1-1,0 1 1,-1 0 0,1 0-1,0 0 1,-1 0 0,0 0-1,1 1 1,-1-1-1,0 1 1,0 0 0,-1-1-1,1 1 1,0 0 0,-1 0-1,0 0 1,1 0 0,-1 0-1,-1 1 1,1-1-1,0 0 1,-1 0 0,0 1-1,1 4 1,-1-1 17,1-1-1,-1 1 1,0-1 0,-1 1 0,1-1-1,-1 1 1,0-1 0,-1 1 0,0-1-1,0 0 1,0 0 0,-1 0 0,0 0-1,0 0 1,0 0 0,-8 8-1,-3-1 7,-1-2 0,0 1 0,-1-2 0,0 0 1,-1-1-1,0-1 0,0-1 0,-1 0 0,0-1 0,0-1 0,0 0 0,-1-2 0,0 0 0,0-1 0,1-1 0,-1-1 0,0 0 0,-36-7 0,24-2-626,15 0-1403,10-3-5267,31 8-4198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6.256"/>
    </inkml:context>
    <inkml:brush xml:id="br0">
      <inkml:brushProperty name="width" value="0.05" units="cm"/>
      <inkml:brushProperty name="height" value="0.05" units="cm"/>
    </inkml:brush>
  </inkml:definitions>
  <inkml:trace contextRef="#ctx0" brushRef="#br0">0 97 5539,'0'0'10997,"65"-31"-10853,-34 15 1040,-4 0 257,1 0-1441,-8 7-416,-8 5-785,1-1-1152,-3 5-1441,-3 0-1824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766"/>
    </inkml:context>
    <inkml:brush xml:id="br0">
      <inkml:brushProperty name="width" value="0.05" units="cm"/>
      <inkml:brushProperty name="height" value="0.05" units="cm"/>
      <inkml:brushProperty name="color" value="#E71224"/>
    </inkml:brush>
  </inkml:definitions>
  <inkml:trace contextRef="#ctx0" brushRef="#br0">0 259 10501,'0'0'9812,"18"-9"-8587,222-149 3046,-183 104-3697,-18 16-5275,-39 65-13683</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6.904"/>
    </inkml:context>
    <inkml:brush xml:id="br0">
      <inkml:brushProperty name="width" value="0.05" units="cm"/>
      <inkml:brushProperty name="height" value="0.05" units="cm"/>
    </inkml:brush>
  </inkml:definitions>
  <inkml:trace contextRef="#ctx0" brushRef="#br0">1 1 9812,'0'0'7836,"0"27"-5736,-1 10-1479,3 160 3176,12-108-2068,-9-63-1162,-1-1 0,2 39 1,-3-120-2726,1-41-5006,-4 89 6736,0 0 1,-1 0-1,-1 0 0,1 0 1,-1 0-1,-1 1 0,1-1 1,-1 1-1,-7-13 0,22 17 4337,35 1-2472,-14 0-516,-18-2-840,1 0 1,-1-1-1,0-1 0,-1 0 0,1-1 1,-1 0-1,0-1 0,-1-1 0,0-1 0,0 1 1,-1-2-1,-1 0 0,0 0 0,0-1 1,-1-1-1,0 1 0,10-21 0,-9 17-13,-10 30 529,-1-2-344,0 404 6315,-1-415-6819,1 0-1,-1 1 1,1-1 0,-1 0-1,1 1 1,-1-1-1,0 0 1,1 0-1,-1 0 1,0 0-1,0 0 1,0 0-1,0 0 1,0 0-1,0 0 1,0 0 0,-1 0-1,1-1 1,0 1-1,0-1 1,0 1-1,-3 0 1,-4 4-1441,-17 10-3975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8.491"/>
    </inkml:context>
    <inkml:brush xml:id="br0">
      <inkml:brushProperty name="width" value="0.05" units="cm"/>
      <inkml:brushProperty name="height" value="0.05" units="cm"/>
    </inkml:brush>
  </inkml:definitions>
  <inkml:trace contextRef="#ctx0" brushRef="#br0">573 5 4210,'6'-4'19526,"-8"3"-17941,-28 2-1334,-1 0-1,1 2 1,1 2 0,-1 0 0,1 2 0,0 1-1,0 2 1,1 1 0,0 1 0,-31 18 0,41-19-190,0 0 0,1 1 0,0 0 0,1 2 1,1 0-1,0 1 0,0 0 0,-16 25 0,23-27-3,0 0-1,0 1 0,2 0 0,0 0 1,0 0-1,1 1 0,1 0 0,1 0 1,0 0-1,0 0 0,1 31 0,1-43-46,1 1 0,0-1 0,1 1 0,-1-1 0,0 0-1,1 1 1,0-1 0,0 0 0,0 1 0,0-1 0,0 0-1,1 0 1,2 4 0,-1-4 3,1 1 1,-1-1-1,1 0 0,0 0 0,0-1 1,0 1-1,1-1 0,7 4 1,3 0 28,1 0 1,-1-2 0,1 1 0,0-2 0,0 0-1,21 0 1,101-2 66,-93-3-110,-14 1-148,0-3 0,0 0-1,-1-2 1,32-10 0,-34 7-1801,0-1 1,32-17-1,-49 21-124,0-1 1,0 0 0,15-13 0,-2-5-3990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8.860"/>
    </inkml:context>
    <inkml:brush xml:id="br0">
      <inkml:brushProperty name="width" value="0.05" units="cm"/>
      <inkml:brushProperty name="height" value="0.05" units="cm"/>
    </inkml:brush>
  </inkml:definitions>
  <inkml:trace contextRef="#ctx0" brushRef="#br0">1 1 5635,'0'0'11445,"0"23"-9452,1 24-656,3 0 1,11 59-1,1-27 286,-5-25-244,26 82 0,-37-165-10600,0 23 8082,1 0 0,-1 0 0,-1 0 0,1 0 0,-1 0-1,0 1 1,-2-11 0,-11-13-5400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9.039"/>
    </inkml:context>
    <inkml:brush xml:id="br0">
      <inkml:brushProperty name="width" value="0.05" units="cm"/>
      <inkml:brushProperty name="height" value="0.05" units="cm"/>
    </inkml:brush>
  </inkml:definitions>
  <inkml:trace contextRef="#ctx0" brushRef="#br0">0 136 9764,'0'0'8276,"141"-15"-7283,-109 8-257,-4 0-576,-1 3-128,-9-3-64,-8 0-416,0-2-897,-5-5-496,-2 1-207,-3-3-802,0-2-559,0 0 303</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9.261"/>
    </inkml:context>
    <inkml:brush xml:id="br0">
      <inkml:brushProperty name="width" value="0.05" units="cm"/>
      <inkml:brushProperty name="height" value="0.05" units="cm"/>
    </inkml:brush>
  </inkml:definitions>
  <inkml:trace contextRef="#ctx0" brushRef="#br0">1 0 4994,'0'0'13252,"6"24"-10937,-3-13-2025,11 36 1782,12 90 0,-22-21-505,-5-81-6474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09.693"/>
    </inkml:context>
    <inkml:brush xml:id="br0">
      <inkml:brushProperty name="width" value="0.05" units="cm"/>
      <inkml:brushProperty name="height" value="0.05" units="cm"/>
    </inkml:brush>
  </inkml:definitions>
  <inkml:trace contextRef="#ctx0" brushRef="#br0">151 0 8868,'0'0'11301,"5"6"-10666,78 79-27,-80-79-611,1 0 0,-1 0 0,0 0 0,0 1 0,-1-1-1,0 1 1,0-1 0,1 13 0,-1-10 52,0 0 0,0-1 1,1 1-1,0-1 0,5 10 0,-3-10-188,-1-3 406,-1 0 0,1 0 0,-1 0 0,-1 0 0,1 1 0,-1-1 0,0 1 0,0-1 0,0 1 0,-1 0 0,0 0 0,0 0 0,-1 0 0,1 0 0,-1 0 0,-2 11 0,1-14-192,0 0 0,-1 0 0,1 0 1,-1 0-1,0-1 0,0 1 0,0 0 1,-1-1-1,1 0 0,-1 1 1,1-1-1,-1 0 0,1 0 0,-1 0 1,0-1-1,0 1 0,0-1 0,-6 3 1,-3 0-14,1 1 0,-1-2 0,-24 5 0,17-5-380,0-2-1,0 0 1,-30-3 0,-19-12-7621,45 8 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2.442"/>
    </inkml:context>
    <inkml:brush xml:id="br0">
      <inkml:brushProperty name="width" value="0.05" units="cm"/>
      <inkml:brushProperty name="height" value="0.05" units="cm"/>
    </inkml:brush>
  </inkml:definitions>
  <inkml:trace contextRef="#ctx0" brushRef="#br0">246 104 6867,'0'0'8665,"2"-5"-7269,8-18 753,-7 18-1350,0-1 0,0 1 0,-1-1 0,0 0-1,0 0 1,0-1 0,-1 1 0,0 0 0,0-8 0,-2 13-682,0 0 1,0 0 0,0 1-1,0-1 1,-1 0-1,1 1 1,0-1 0,-1 0-1,1 1 1,0 0-1,-1-1 1,1 1 0,-1 0-1,1 0 1,0 0-1,-1-1 1,1 2 0,-1-1-1,-2 0 1,-35 4 147,32-1-233,-1 1 0,1 0 0,0 1 0,0 0 0,1 0 0,-1 0 0,1 1-1,0 0 1,0 0 0,-5 8 0,-49 77 145,44-63-30,15-27-147,0 0 0,1-1 0,-1 1 0,0 0 0,1 0 0,-1 0 0,1 0 0,0-1 0,-1 1 0,1 0 0,0 0 0,-1 0 0,1 0 0,0 0 0,0 0 0,0 0 1,0 0-1,0 0 0,0 0 0,0 0 0,0 0 0,0 0 0,1 0 0,-1 0 0,0 0 0,0 0 0,1 0 0,-1 0 0,1 0 0,-1 0 0,1-1 0,-1 1 0,1 0 0,0 0 0,-1 0 0,1-1 0,0 1 0,0 0 0,0-1 0,-1 1 0,1-1 0,0 1 1,0-1-1,0 1 0,0-1 0,0 0 0,0 0 0,0 1 0,0-1 0,0 0 0,0 0 0,0 0 0,0 0 0,2 0 0,10 2-6,0-2 1,1 1-1,18-3 0,-13 1 3,156-1-74,-171 2 77,1 0 0,-1 0 0,0 1 0,0 0 1,0 0-1,0 0 0,0 1 0,0-1 1,0 1-1,-1 0 0,1 0 0,0 0 0,-1 1 1,0-1-1,1 1 0,-1-1 0,0 1 1,0 0-1,-1 1 0,1-1 0,-1 0 0,1 1 1,-1-1-1,0 1 0,0 0 0,-1 0 1,2 4-1,0 1 23,0 0 0,-1 0 0,0 0 0,-1 0 0,0 1 0,0-1 0,-1 0 0,0 1 0,0-1 0,-1 0 0,-4 13 0,4-17 3,-1 0-1,-1-1 1,1 1 0,-1-1-1,1 0 1,-1 0-1,0 0 1,-1 0-1,1-1 1,-1 1-1,1-1 1,-1 0 0,0 0-1,-1 0 1,1 0-1,0-1 1,-1 0-1,1 0 1,-1 0-1,0 0 1,1-1 0,-9 2-1,-7 1 50,-1 0 0,1-1 1,-42-1-1,34-1-163,3-1 174,-49-4-1,66 3-205,1-1-1,0 0 1,0 0-1,0 0 1,1 0-1,-1-1 0,0 0 1,1-1-1,0 0 1,0 0-1,-8-6 0,13 9-87,1 1-1,-1-1 0,0 0 0,0 1 0,1-1 0,-1 0 0,0 0 0,1 1 1,-1-1-1,1 0 0,-1 0 0,1 0 0,-1 0 0,1 0 0,0 0 1,-1 0-1,1 0 0,0 0 0,0 0 0,0 0 0,0 0 0,0 0 0,0 0 1,0 0-1,0 0 0,0 0 0,0 0 0,1 0 0,-1 0 0,0 0 0,1 1 1,-1-1-1,0 0 0,1 0 0,-1 0 0,1 0 0,0 0 0,-1 1 1,1-1-1,0 0 0,-1 0 0,1 1 0,0-1 0,0 1 0,1-2 0,3-1-1544,0-1-1,1 1 0,0 0 0,-1 0 0,11-3 0,16-5-7235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3.613"/>
    </inkml:context>
    <inkml:brush xml:id="br0">
      <inkml:brushProperty name="width" value="0.05" units="cm"/>
      <inkml:brushProperty name="height" value="0.05" units="cm"/>
    </inkml:brush>
  </inkml:definitions>
  <inkml:trace contextRef="#ctx0" brushRef="#br0">1 43 11125,'0'0'7217,"0"-1"-7107,0 1-1,0-1 1,0 0 0,0 0 0,0 0 0,0 0 0,0 0 0,1 0 0,-1 1-1,0-1 1,1 0 0,-1 0 0,1 0 0,-1 1 0,1-1 0,-1 0-1,1 0 1,-1 1 0,1-1 0,0 0 0,1 0 0,9-3 208,1 1 1,1 1 0,-1 0-1,0 0 1,1 1 0,-1 1-1,22 1 1,-16 0-2146,0-1 0,33-4 0,-43-4-4950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4.366"/>
    </inkml:context>
    <inkml:brush xml:id="br0">
      <inkml:brushProperty name="width" value="0.05" units="cm"/>
      <inkml:brushProperty name="height" value="0.05" units="cm"/>
    </inkml:brush>
  </inkml:definitions>
  <inkml:trace contextRef="#ctx0" brushRef="#br0">0 1 7203,'0'0'12948,"8"16"-11436,-6-12-1424,7 12 387,-1 1 1,0 0-1,-2 1 1,0 0-1,7 36 0,-7 22 1081,-4-42-1044,10 55 0,-7-187-9110,-7 85 7848,0 0 0,-1 0 0,0 1 1,-1-1-1,-1 1 0,0 0 1,-1 0-1,-5-19 6268,37 36-4214,-18-2-1069,-1-1 1,0 0 0,1 0-1,-1-1 1,15 1-1,-19-2-231,0 0 0,-1 0-1,1 0 1,-1 0 0,1-1 0,-1 1-1,1-1 1,-1 0 0,1 1-1,-1-1 1,0 0 0,1 0 0,-1-1-1,0 1 1,0 0 0,1-1-1,-1 1 1,-1-1 0,1 0 0,2-2-1,39-81-1830,-41 88 1999,0 0 0,-1-1 0,1 1 0,-1 0 0,0 0 0,0 0 0,0 0 0,0 0 0,0 3 1,9 36 1417,-3 1 1,-1 0-1,-3 0 1,-1 56-1,-2-99-1720,-15 0-12559,0 0 2413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5.830"/>
    </inkml:context>
    <inkml:brush xml:id="br0">
      <inkml:brushProperty name="width" value="0.05" units="cm"/>
      <inkml:brushProperty name="height" value="0.05" units="cm"/>
    </inkml:brush>
  </inkml:definitions>
  <inkml:trace contextRef="#ctx0" brushRef="#br0">313 66 4818,'0'0'9930,"10"-46"-366,-10 45-9454,0 0 0,-1 1-1,1-1 1,0 0-1,0 0 1,0 1-1,-1-1 1,1 0 0,0 1-1,-1-1 1,1 0-1,-1 1 1,1-1-1,-1 0 1,1 1 0,-1-1-1,1 1 1,-1-1-1,0 1 1,1-1-1,-1 1 1,0 0 0,1-1-1,-1 1 1,0 0-1,1-1 1,-1 1-1,-1 0 1,-32-4 757,25 5-823,-1 0 0,1 0 0,0 1 0,0 0 0,-15 5 0,11 0-2,-1 0-1,1 1 1,0 1 0,1 0 0,0 0-1,1 1 1,-1 1 0,2 0-1,0 1 1,0-1 0,1 2-1,1-1 1,0 2 0,0-1-1,1 1 1,1 0 0,1 0-1,0 0 1,0 1 0,2 0 0,0 0-1,0 0 1,1 20 0,1-29-26,0-1 0,1 1 0,0 0 1,0-1-1,1 1 0,0-1 1,0 1-1,0-1 0,0 1 1,1-1-1,0 0 0,0 0 1,0 0-1,1 0 0,0 0 0,0 0 1,0-1-1,0 1 0,1-1 1,0 0-1,0 0 0,0 0 1,0-1-1,1 1 0,-1-1 0,7 3 1,-1 0-8,1 0 0,0-1 1,0 0-1,0-1 0,1 0 1,-1-1-1,1 0 0,21 1 1,9-1 42,49-3 0,-38-1-37,-41 0-580,-1 0 1,0-1 0,0 0-1,0-1 1,0 0 0,0-1 0,-1 0-1,1-1 1,-1 0 0,10-7 0,-13 8-42,1-1 1,-2 0 0,1 0-1,0 0 1,-1-1 0,0 0-1,-1 0 1,1-1 0,-1 1-1,0-1 1,-1 0 0,1-1-1,-2 1 1,5-10 0,-5-5-5697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7.900"/>
    </inkml:context>
    <inkml:brush xml:id="br0">
      <inkml:brushProperty name="width" value="0.05" units="cm"/>
      <inkml:brushProperty name="height" value="0.05" units="cm"/>
      <inkml:brushProperty name="color" value="#E71224"/>
    </inkml:brush>
  </inkml:definitions>
  <inkml:trace contextRef="#ctx0" brushRef="#br0">0 227 9172,'0'0'7118,"3"4"-5776,72 107 4295,-48-65-4140,39 93 0,-30-51-705,-38-102-501,-7-24 333,-23-29-606,-31-92 0,53 127-13,1-1-1,2 0 1,1-1 0,2 0-1,0-40 1,3 70-9,1-1 0,0 1 0,1-1-1,-1 1 1,1 0 0,-1-1 0,1 1-1,1 0 1,-1 0 0,1 0 0,-1 0 0,1 0-1,0 0 1,4-5 0,-3 6-2,0 0 0,1 1 0,-1-1 0,0 1 0,1 0 0,0 0 0,-1 1 0,1-1 0,0 1 0,0-1 0,0 1 0,0 0 0,0 1 0,0-1 0,0 1 0,4-1 0,7 0 7,-1 1-1,0 0 1,1 1 0,-1 0 0,0 1-1,1 1 1,-1 0 0,15 6 0,-25-8 7,1 1 0,-1 0 0,1 0 1,-1 1-1,0-1 0,0 1 0,0 0 1,0 0-1,0 0 0,-1 1 0,0-1 1,1 1-1,-1 0 0,-1 0 0,1 0 0,0 0 1,-1 1-1,0-1 0,0 1 0,0-1 1,-1 1-1,0 0 0,1-1 0,-2 1 1,1 0-1,0 0 0,-1 7 0,0 2 5,-1 0-1,0 0 0,-1-1 1,0 1-1,-1 0 1,-1-1-1,-9 26 1,9-31-46,-1 0 1,1 0-1,-1-1 1,0 0-1,-1 0 1,0 0-1,0 0 1,-1-1 0,1 0-1,-1 0 1,-1-1-1,1 0 1,-14 7-1,15-9-13,-1 0 0,0-1-1,0 1 1,0-1-1,-1-1 1,1 0-1,0 0 1,-1 0 0,-11-1-1,19 0-22,15 0-67,-2 0 189,0 1 0,0 1 0,0 0 0,-1 1 0,1 0 1,-1 1-1,0 0 0,0 1 0,0 0 0,11 8 0,-1 1 171,0 1 0,-2 0 0,0 2 0,21 22 1,-23-24 95,-10-14-4802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6.231"/>
    </inkml:context>
    <inkml:brush xml:id="br0">
      <inkml:brushProperty name="width" value="0.05" units="cm"/>
      <inkml:brushProperty name="height" value="0.05" units="cm"/>
    </inkml:brush>
  </inkml:definitions>
  <inkml:trace contextRef="#ctx0" brushRef="#br0">1 0 10181,'0'0'10036,"4"22"-8422,-2-11-1401,27 170 3093,-29-175-3189,19 127 2269,-16-118-2223,1-1-1,1 1 0,0-1 0,1 0 1,1-1-1,15 25 0,-22-38-197,0 1-1,1 0 0,-1-1 1,0 1-1,1 0 1,-1-1-1,0 1 1,1-1-1,-1 1 0,1-1 1,-1 1-1,1-1 1,-1 1-1,1-1 0,0 1 1,-1-1-1,1 0 1,-1 1-1,1-1 0,0 0 1,-1 0-1,1 0 1,0 1-1,0-1 0,-1 0 1,2 0-1,5-15-4099,-7-38-4936,0 45 8191,0-10-3223,0 0-1622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6.485"/>
    </inkml:context>
    <inkml:brush xml:id="br0">
      <inkml:brushProperty name="width" value="0.05" units="cm"/>
      <inkml:brushProperty name="height" value="0.05" units="cm"/>
    </inkml:brush>
  </inkml:definitions>
  <inkml:trace contextRef="#ctx0" brushRef="#br0">1 201 6643,'0'0'12134,"13"0"-10710,11-2-1008,0-1-1,1 0 1,-1-2-1,0-1 0,-1-1 1,38-16-1,-51 18-331,4-2-355,-1 0 1,0 0-1,0-1 1,13-11-1,-22 15-339,-1 1 0,0-1 1,1 1-1,-1-1 0,-1 0 0,5-8 1,-5 8-335,0-1 1,-1 1 0,1 0-1,-1-1 1,0 1 0,-1 0-1,1-1 1,-1-6-1,0-8-2887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6.785"/>
    </inkml:context>
    <inkml:brush xml:id="br0">
      <inkml:brushProperty name="width" value="0.05" units="cm"/>
      <inkml:brushProperty name="height" value="0.05" units="cm"/>
    </inkml:brush>
  </inkml:definitions>
  <inkml:trace contextRef="#ctx0" brushRef="#br0">11 1 6723,'0'0'12891,"0"23"-10743,0 187 3060,-5-26-1025,0-35-6104,27-166-13393,-17 7 9608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3:08:17.270"/>
    </inkml:context>
    <inkml:brush xml:id="br0">
      <inkml:brushProperty name="width" value="0.05" units="cm"/>
      <inkml:brushProperty name="height" value="0.05" units="cm"/>
    </inkml:brush>
  </inkml:definitions>
  <inkml:trace contextRef="#ctx0" brushRef="#br0">151 4 10085,'0'0'10295,"16"0"-8956,49-3-330,-64 3-944,1 0 1,-1 0-1,0 0 1,0 0-1,0 0 1,0 0 0,0 1-1,1-1 1,-1 0-1,0 1 1,0-1-1,0 1 1,0 0-1,0-1 1,0 1-1,0 0 1,0-1 0,0 1-1,-1 0 1,1 0-1,0 0 1,0 0-1,-1 0 1,1 0-1,0 0 1,-1 0-1,1 0 1,-1 0-1,0 0 1,1 0 0,-1 0-1,0 0 1,0 0-1,1 1 1,-1-1-1,0 0 1,0 0-1,0 0 1,0 0-1,-1 1 1,1-1 0,0 0-1,-1 2 1,-12 43 643,5-31-588,4-8-22,0 1-1,0-1 0,1 1 1,0-1-1,0 1 0,1 0 1,0 0-1,1 0 1,-2 12-1,5-19-90,0 0 0,0 0 0,0 0 1,0-1-1,1 1 0,-1-1 0,0 1 0,0-1 0,0 0 0,0 0 1,1 0-1,-1 0 0,4-1 0,1 1 35,4 1 135,0 0-1,0 0 0,0 1 0,0 0 0,-1 1 1,1 1-1,-1-1 0,18 10 0,-23-10-29,-1 0-1,0 0 0,0 0 0,0 0 1,-1 1-1,1-1 0,-1 1 0,0 0 0,0 0 1,0 0-1,0 1 0,-1-1 0,0 1 1,0-1-1,0 1 0,0 0 0,-1 0 1,0-1-1,0 1 0,0 0 0,0 9 1,-1-7-136,0-1 0,0 0 1,0 1-1,-1-1 1,0 0-1,-1 0 1,1 0-1,-1 1 1,-1-2-1,1 1 1,-1 0-1,0 0 1,0-1-1,0 1 1,-1-1-1,0 0 1,0 0-1,0-1 1,-1 1-1,1-1 1,-1 0-1,0 0 1,-1 0-1,1-1 1,0 0-1,-1 0 1,-6 2-1,5-1-81,-1 0 0,0-1 0,1-1-1,-1 1 1,0-1 0,0-1 0,0 1 0,0-1 0,0-1-1,-1 0 1,1 0 0,0 0 0,0-1 0,0 0 0,-11-3-1,-4-3-1312,0-2 0,1 0 0,-39-23 0,0 2-10039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8:15.243"/>
    </inkml:context>
    <inkml:brush xml:id="br0">
      <inkml:brushProperty name="width" value="0.05" units="cm"/>
      <inkml:brushProperty name="height" value="0.05" units="cm"/>
    </inkml:brush>
  </inkml:definitions>
  <inkml:trace contextRef="#ctx0" brushRef="#br0">1 122 2385,'0'0'1633,"63"-70"-1473,-56 63 288,1-2-160,-6 3-128,1 1-160,-1-2-48,-2 1-512,0 1-721,0-2-143</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8:16.982"/>
    </inkml:context>
    <inkml:brush xml:id="br0">
      <inkml:brushProperty name="width" value="0.05" units="cm"/>
      <inkml:brushProperty name="height" value="0.05" units="cm"/>
    </inkml:brush>
  </inkml:definitions>
  <inkml:trace contextRef="#ctx0" brushRef="#br0">221 57 2961,'0'0'6235,"0"-10"1640,-1-27-5265,1 36-2558,-1 0 1,0 0-1,0 0 0,0 1 0,0-1 1,0 0-1,0 1 0,0-1 1,0 1-1,0-1 0,0 1 0,0-1 1,0 1-1,0 0 0,0 0 1,-1 0-1,1-1 0,0 1 0,0 0 1,0 0-1,0 1 0,0-1 1,-1 0-1,1 0 0,0 0 0,0 1 1,0-1-1,0 1 0,0-1 1,-2 2-1,-1-1-20,1 1 1,0 0-1,-1 0 1,1 1-1,0-1 1,0 1-1,-4 5 1,0-2-17,2 1 0,-1 0 0,1 0 1,0 0-1,0 1 0,1 0 0,0 0 0,0 0 0,1 0 1,0 1-1,1-1 0,0 1 0,0-1 0,1 1 0,0 0 0,0 11 1,1-19-11,-1 1 1,1 0 0,0 0-1,1-1 1,-1 1 0,0 0-1,0 0 1,1-1 0,-1 1-1,1 0 1,-1-1 0,1 1-1,0-1 1,0 1 0,0-1-1,-1 1 1,1-1 0,1 1-1,-1-1 1,0 0 0,0 0-1,3 3 1,1-2 73,-1 0 0,1-1-1,0 1 1,0-1 0,0 0 0,10 1-1,-15-2-75,6 1 46,-2-1 6,1 1-1,0-1 1,-1 1 0,1 0 0,-1 1-1,1-1 1,-1 1 0,0 0-1,0 0 1,1 0 0,-1 0-1,-1 1 1,1-1 0,5 6-1,1 0 22,-1 1 0,0 0 0,0 0 0,10 16 0,-16-20-48,-1 1 0,1-1 0,-1 1 1,0 0-1,0 0 0,0 0 0,-1 0 0,0 0 0,0 0 0,-1 0 0,1 8 0,-2-7 32,0 0 0,-1 0 0,0 0 0,0 0 0,0 0 0,-1-1 0,0 1 0,0-1 0,0 0 0,-1 0 0,0 0 0,0 0 0,-11 10 0,3-3 129,-1-1 0,0 0 0,0-1 0,-25 15 0,29-21-88,-1 0 0,1-1 1,-1 0-1,0-1 0,1 0 1,-1 0-1,-12 1 0,-40-3-5208,52-4 1723,2-3-2083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8:18.602"/>
    </inkml:context>
    <inkml:brush xml:id="br0">
      <inkml:brushProperty name="width" value="0.05" units="cm"/>
      <inkml:brushProperty name="height" value="0.05" units="cm"/>
    </inkml:brush>
  </inkml:definitions>
  <inkml:trace contextRef="#ctx0" brushRef="#br0">26 9 656,'0'0'5635,"-7"-9"-702,5 10-5071,1 0 0,-1 0 0,1 1 0,0-1 0,0 0 0,-1 1 0,1-1 0,0 1 0,1-1 0,-1 1 0,0-1 0,0 1 0,0 0 0,1-1 0,-1 1 0,1 0 0,0 0 0,-1-1 0,1 1 0,0 2 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8:19.071"/>
    </inkml:context>
    <inkml:brush xml:id="br0">
      <inkml:brushProperty name="width" value="0.05" units="cm"/>
      <inkml:brushProperty name="height" value="0.05" units="cm"/>
    </inkml:brush>
  </inkml:definitions>
  <inkml:trace contextRef="#ctx0" brushRef="#br0">1 28 4530,'0'0'10514,"8"0"-5289,32-2-4068,-21 1-431,-1-1-1,34-8 1,-7 2-1036,1 4-3353</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8:19.934"/>
    </inkml:context>
    <inkml:brush xml:id="br0">
      <inkml:brushProperty name="width" value="0.05" units="cm"/>
      <inkml:brushProperty name="height" value="0.05" units="cm"/>
    </inkml:brush>
  </inkml:definitions>
  <inkml:trace contextRef="#ctx0" brushRef="#br0">1 103 9204,'0'0'5200,"8"22"-3389,59 161 1647,-61-162-2233,0-1 0,-1 1 1,3 39 677,-6-77-1850,-1 0 0,0 0 0,-1 0 0,-1 0 0,-1 0 0,0 1 0,-1-1 0,-1 0 0,-11-29 0,7 20-22,1 0 1,-5-41-1,10 47-14,1 10 5,0-1 0,0 1 0,1 0 0,0-1 0,3-17 0,-2 27-12,-1 1 0,1-1 0,-1 0 0,1 0 0,0 0 0,-1 1 0,1-1-1,0 0 1,-1 1 0,1-1 0,0 1 0,0-1 0,0 1 0,0-1 0,-1 1 0,1-1 0,0 1-1,0 0 1,0 0 0,0-1 0,0 1 0,0 0 0,0 0 0,1 0 0,30 0 113,-22 0-94,6-1 48,1 1 0,-1 0-1,0 2 1,0-1-1,1 2 1,-1 0-1,-1 1 1,1 1 0,23 10-1,-38-14-70,0-1 0,0 1-1,0 0 1,0 0 0,0 0 0,0 0 0,0 0-1,0 1 1,0-1 0,-1 0 0,1 0-1,0 0 1,-1 1 0,1-1 0,-1 0 0,1 1-1,-1-1 1,0 0 0,0 1 0,1-1-1,-1 0 1,0 1 0,0-1 0,-1 1 0,1-1-1,0 0 1,0 1 0,-1-1 0,1 0-1,0 1 1,-2 1 0,1 1-2,-1 0 0,1 0 1,-1 0-1,0-1 0,-1 1 0,1 0 0,-1-1 1,1 1-1,-5 3 0,-13 9-91,-1-1 0,-1-1 1,-1-1-1,0-1 0,0-1 1,-1 0-1,-28 6 0,52-17 90,0 0-1,0 0 0,0 0 1,-1 0-1,1 0 1,0 0-1,0 0 0,0 0 1,-1 0-1,1 1 1,0-1-1,0 0 1,0 0-1,-1 0 0,1 0 1,0 0-1,0 0 1,0 0-1,-1 0 0,1 1 1,0-1-1,0 0 1,0 0-1,0 0 0,0 0 1,0 1-1,-1-1 1,1 0-1,0 0 0,0 0 1,0 0-1,0 1 1,0-1-1,0 0 0,0 0 1,0 0-1,0 1 1,0-1-1,0 0 0,0 0 1,0 1-1,0-1 1,0 0-1,0 0 1,0 1-1,11 5 28,26 5-13,-31-9 17,-6-2-31,37 10 400,-1 1-1,0 2 1,55 28 0,-81-35-270,-1 0 1,1 0 0,-1 1-1,-1 1 1,1-1-1,-1 1 1,9 12-1,-13-14-72,0 0 0,-1 0 1,1 0-1,-1 0 0,-1 1 0,1-1 0,-1 1 0,0-1 0,0 1 0,-1 0 0,0 0 0,0 14 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1:27.572"/>
    </inkml:context>
    <inkml:brush xml:id="br0">
      <inkml:brushProperty name="width" value="0.05" units="cm"/>
      <inkml:brushProperty name="height" value="0.05" units="cm"/>
    </inkml:brush>
  </inkml:definitions>
  <inkml:trace contextRef="#ctx0" brushRef="#br0">0 603 3474,'0'-5'18001,"4"-19"-16799,93-121 1501,55-94-11,-51 81-1559,-90 139-299,-8 7-3108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8.570"/>
    </inkml:context>
    <inkml:brush xml:id="br0">
      <inkml:brushProperty name="width" value="0.05" units="cm"/>
      <inkml:brushProperty name="height" value="0.05" units="cm"/>
      <inkml:brushProperty name="color" value="#E71224"/>
    </inkml:brush>
  </inkml:definitions>
  <inkml:trace contextRef="#ctx0" brushRef="#br0">36 121 7603,'0'0'10819,"-5"-4"-9704,2 1-909,0 0 1,0 0-1,1 0 0,0 0 1,-1 0-1,1-1 1,0 1-1,0-1 0,1 1 1,-1-1-1,1 0 1,0 0-1,0 0 0,0 1 1,0-1-1,1 0 1,0 0-1,0 0 0,0 0 1,0 0-1,0 0 0,1 0 1,0 0-1,1-6 1,-1 9-164,0-1 0,1 1-1,-1-1 1,0 1 0,0 0 0,1 0 0,-1-1 0,1 1 0,-1 0 0,1 1 0,0-1 0,-1 0 0,1 0 0,0 1 0,-1-1 0,1 1 0,0-1 0,0 1 0,0 0 0,3-1-1,44 1 383,-35 0-241,-10 0-134,1 0 1,-1 1-1,0-1 1,0 1-1,0 0 1,1 0 0,-1 0-1,0 0 1,0 1-1,0 0 1,-1 0-1,1 0 1,0 0-1,-1 0 1,1 1 0,-1 0-1,0-1 1,0 1-1,0 1 1,0-1-1,0 0 1,-1 1-1,1-1 1,-1 1 0,0 0-1,0 0 1,-1-1-1,1 1 1,-1 1-1,2 3 1,1 13 124,0 0 1,-1 1-1,-1-1 0,-2 37 0,0-41-151,-1-1-1,0 0 0,-1 1 0,-1-1 0,-1 0 0,0-1 0,-13 31 0,-50 87 304,53-109-158,14-23 407,8-1-192,22-1-108,0 0-1,0-2 1,0-1-1,0-2 1,0 0-1,-1-2 0,30-13 1,-48 14-1851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1:29.159"/>
    </inkml:context>
    <inkml:brush xml:id="br0">
      <inkml:brushProperty name="width" value="0.05" units="cm"/>
      <inkml:brushProperty name="height" value="0.05" units="cm"/>
    </inkml:brush>
  </inkml:definitions>
  <inkml:trace contextRef="#ctx0" brushRef="#br0">3 3 3922,'-2'0'12749,"4"0"-10822,1102-2 8704,-1097 2-12056,-7-1 1120,0 1 0,1 0 0,-1 0 0,1 0 0,-1 0 0,1 0 0,-1 0 0,1 0 0,-1 0 0,1 0 0,-1 1 0,1-1 0,-1 0 0,1 0 0,-1 0-1,1 0 1,-1 1 0,0-1 0,1 0 0,-1 0 0,1 1 0,-1-1 0,0 0 0,1 1-305,-1-1 305,1 1 0,-1-1 0,0 1 0,0-1 0,0 1 0,1-1 0,-1 0 0,0 1 0,0-1 0,0 1 0,0-1 0,0 1 0,1-1 0,-1 1 0,7 16-7197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1:30.444"/>
    </inkml:context>
    <inkml:brush xml:id="br0">
      <inkml:brushProperty name="width" value="0.05" units="cm"/>
      <inkml:brushProperty name="height" value="0.05" units="cm"/>
    </inkml:brush>
  </inkml:definitions>
  <inkml:trace contextRef="#ctx0" brushRef="#br0">118 1 2897,'0'0'6523,"-6"0"-5498,1 1-696,0-1-1,0 2 1,0-1 0,0 0-1,0 1 1,0 0 0,0 0 0,0 1-1,1-1 1,-1 1 0,1 0 0,0 0-1,0 1 1,0-1 0,0 1-1,1 0 1,-1 0 0,1 0 0,0 0-1,0 1 1,1-1 0,-5 9 0,4-2 9,0 0 0,1 0 0,0 1 1,1-1-1,0 0 0,0 0 1,1 1-1,1-1 0,2 14 0,-2-21-290,1-1-1,0 0 0,-1 1 0,1-1 1,1 0-1,-1 0 0,0 0 0,1 0 1,0 0-1,-1-1 0,1 1 0,0-1 0,0 0 1,1 0-1,-1 0 0,0 0 0,5 1 1,0 1 6,0 0 1,0-1-1,1 0 1,0 0 0,0-1-1,10 1 1,-7-1-29,0-2 1,0 1-1,0-1 0,21-4 1,-28 3-11,-1 0 0,0-1 1,1 0-1,-1 1 1,0-1-1,0-1 1,0 1-1,0-1 1,-1 1-1,1-1 1,-1 0-1,1-1 0,-1 1 1,0 0-1,3-5 1,-1 1 166,1 0-1,-1 0 1,-1 0 0,0-1 0,0 1-1,0-1 1,-1 0 0,0 0 0,-1 0-1,1 0 1,-2-1 0,1 1 0,-1-1-1,0 1 1,-1-13 0,-1 18-117,0 0-1,0 0 1,0 0-1,0 0 1,0 0 0,0 0-1,-1 1 1,0-1 0,1 0-1,-1 1 1,0-1-1,0 1 1,0 0 0,-1-1-1,1 1 1,0 0 0,-1 1-1,0-1 1,1 0-1,-1 1 1,0-1 0,0 1-1,0 0 1,0 0 0,0 0-1,-4-1 1,-15-4-165,-1 0 0,-33-3 0,48 8 43,-50-5-2573,18 8-3116,16 4-1058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6.564"/>
    </inkml:context>
    <inkml:brush xml:id="br0">
      <inkml:brushProperty name="width" value="0.05" units="cm"/>
      <inkml:brushProperty name="height" value="0.05" units="cm"/>
    </inkml:brush>
  </inkml:definitions>
  <inkml:trace contextRef="#ctx0" brushRef="#br0">1 83 4098,'0'0'6651,"0"-10"428,0-27-4746,0 34-2130,0 1 1,0 0-1,0 0 0,0-1 1,1 1-1,-1 0 0,1 0 0,-1-1 1,1 1-1,0 0 0,1-2 0,-2 4-111,1-1-1,-1 1 0,0-1 0,1 1 1,-1-1-1,1 1 0,-1-1 0,1 1 1,-1 0-1,1-1 0,-1 1 0,1 0 0,0 0 1,-1-1-1,1 1 0,-1 0 0,1 0 1,0 0-1,-1 0 0,1 0 0,-1 0 1,1 0-1,0 0 0,-1 0 0,1 0 1,0 0-1,5 2 146,0 1 0,-1-1 0,1 1 0,-1 0 0,0 0 0,9 8 1,-12-9-363,25 19 578,-2 1 0,26 29 1,-30-29-291,1 0 0,1-2 0,26 19-1,-18-16 46,-1 1 0,-2 2 0,26 29 0,38 34 241,205 126 466,-291-212-888,-3 0-14,0-1 0,1 0-1,-1 1 1,1-1 0,0-1-1,-1 1 1,1-1-1,0 1 1,0-1 0,0 0-1,8 1 1,-11-2-192,-33-8-7319,21 7 1305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7.880"/>
    </inkml:context>
    <inkml:brush xml:id="br0">
      <inkml:brushProperty name="width" value="0.05" units="cm"/>
      <inkml:brushProperty name="height" value="0.05" units="cm"/>
    </inkml:brush>
  </inkml:definitions>
  <inkml:trace contextRef="#ctx0" brushRef="#br0">54 1 6019,'0'0'8019,"-8"1"-7210,2-1-479,4-1-181,0 1-1,-1 0 0,1 0 0,0 0 1,0 0-1,-1 0 0,1 0 0,0 1 1,0-1-1,-1 1 0,1 0 0,0 0 1,0-1-1,0 1 0,-4 3 934,40 0 4857,36-4-3601,-35-1-2100,47 5 0,15 4 598,115-4-1,-144-5-550,-16 4 91,0 3 0,0 2 1,82 23-1,-111-26-410,0 0 0,26 1 1,-28-5-5178,1 0-5357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8.696"/>
    </inkml:context>
    <inkml:brush xml:id="br0">
      <inkml:brushProperty name="width" value="0.05" units="cm"/>
      <inkml:brushProperty name="height" value="0.05" units="cm"/>
    </inkml:brush>
  </inkml:definitions>
  <inkml:trace contextRef="#ctx0" brushRef="#br0">1 660 6435,'3'3'14595,"4"-2"-14119,-1-2-311,0-1 1,1 0 0,-1 0-1,0 0 1,0-1-1,0 0 1,0 0-1,-1 0 1,0-1 0,1 0-1,8-8 1,0-2 123,-1 1 0,22-29 0,45-72 540,-9 12-161,119-131-1,-80 129-2545,-108 104 807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9.527"/>
    </inkml:context>
    <inkml:brush xml:id="br0">
      <inkml:brushProperty name="width" value="0.05" units="cm"/>
      <inkml:brushProperty name="height" value="0.05" units="cm"/>
    </inkml:brush>
  </inkml:definitions>
  <inkml:trace contextRef="#ctx0" brushRef="#br0">12 5 6979,'0'0'8087,"-11"-5"767,23 7-8539,0 1-1,0 0 1,-1 0-1,1 1 1,-1 1 0,0 0-1,0 0 1,0 1-1,-1 1 1,0-1-1,10 10 1,33 18 390,-25-18-379,0 2 1,-2 0-1,0 2 1,-1 0-1,-1 2 1,-1 1-1,32 41 1,-49-62-2133</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2.846"/>
    </inkml:context>
    <inkml:brush xml:id="br0">
      <inkml:brushProperty name="width" value="0.05" units="cm"/>
      <inkml:brushProperty name="height" value="0.05" units="cm"/>
    </inkml:brush>
  </inkml:definitions>
  <inkml:trace contextRef="#ctx0" brushRef="#br0">36 493 2881,'0'0'6761,"-20"18"-2162,14 4-2136,-3 17 2664,9-45-4947,1 0 0,1 0-1,-1 0 1,1 0-1,0 0 1,1 0 0,-1 0-1,7-9 1,38-57 217,-11 17 289,160-279 1822,-193 329-2479,-2 3-10,1-1 0,0 0 0,-1 0 0,1 0 1,-1 0-1,0 0 0,0 0 0,0 0 0,0-1 0,0 1 1,-1-6-1,0 9-171,0 18-9432,0-14 7368,0 14-5975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3.915"/>
    </inkml:context>
    <inkml:brush xml:id="br0">
      <inkml:brushProperty name="width" value="0.05" units="cm"/>
      <inkml:brushProperty name="height" value="0.05" units="cm"/>
    </inkml:brush>
  </inkml:definitions>
  <inkml:trace contextRef="#ctx0" brushRef="#br0">173 15 6147,'0'0'7208,"-4"0"-6031,-3 1-746,0 0 0,0 0 0,0 1 0,0-1 1,0 2-1,1-1 0,-1 1 0,0 0 0,1 0 0,0 0 0,0 1 0,0 0 1,0 1-1,1-1 0,0 1 0,-9 9 0,9-7-252,-1-1 0,1 1 0,0 0 0,1 0 0,-1 0-1,2 1 1,-1 0 0,1 0 0,0 0 0,1 0 0,-1 0 0,2 0 0,-1 1 0,0 11 0,2-13-135,0 0 1,1-1-1,-1 1 1,2 0 0,-1-1-1,0 1 1,1-1-1,1 0 1,-1 1 0,1-1-1,0 0 1,0 0-1,0 0 1,1-1 0,0 0-1,0 1 1,1-1 0,-1 0-1,1-1 1,0 1-1,1-1 1,-1 0 0,1 0-1,8 4 1,0-2 25,-1-1 0,1 0 1,0-1-1,1-1 0,-1 0 0,1-1 1,-1 0-1,1-1 0,0-1 1,16-2-1,-16 2-59,-10 0-1,0-1 1,0 0-1,-1 0 0,1-1 0,0 0 1,0 0-1,-1 0 0,1 0 0,-1-1 0,0 1 1,0-1-1,0 0 0,0 0 0,0-1 1,-1 1-1,1-1 0,-1 0 0,0 0 1,0 0-1,0 0 0,-1 0 0,3-7 1,1 0 25,-1 1 0,-1-1 1,0 0-1,0 0 0,-1 0 1,0-1-1,-1 1 1,1-21-1,-3 23 84,0-1 0,-1 1-1,0 0 1,0 0 0,-1-1 0,0 1 0,-6-14-1,5 17-46,0 1 0,0-1 0,-1 1 0,1 0 0,-1 0 0,-1 0 0,1 0 0,-1 1 1,0 0-1,0 0 0,0 0 0,-7-3 0,3 2-252,-1 0 1,0 1 0,0 0-1,0 1 1,-1 0 0,1 0-1,-1 1 1,0 1 0,1 0-1,-1 0 1,0 1 0,-15 2-1,23-2-137,0 1 0,1-1 1,-1 0-1,1 1 0,-1-1 0,0 1 0,1 0 0,0 0 1,-1 0-1,1 0 0,0 1 0,-1-1 0,1 1 0,0-1 0,0 1 1,0 0-1,-2 2 0,-14 16-5612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4.884"/>
    </inkml:context>
    <inkml:brush xml:id="br0">
      <inkml:brushProperty name="width" value="0.05" units="cm"/>
      <inkml:brushProperty name="height" value="0.05" units="cm"/>
    </inkml:brush>
  </inkml:definitions>
  <inkml:trace contextRef="#ctx0" brushRef="#br0">21 507 464,'0'0'13036,"-3"4"-11590,3-4-1119,-1 2-112,0-1 0,0 0 1,1 0-1,-1 1 0,0-1 1,0 0-1,0 0 0,0 0 0,0 0 1,0 0-1,-6 3 5733,16-21-5393,203-267 3431,-164 214-3031,64-71 0,-95 126-2059,-17 15 901,1 0 0,-1 0 1,0 0-1,1 1 1,-1-1-1,0 0 0,1 0 1,-1 1-1,1-1 0,-1 0 1,0 0-1,1 1 1,-1-1-1,0 0 0,0 1 1,1-1-1,-1 0 0,0 1 1,0-1-1,0 1 1,1-1-1,-1 0 0,0 1 1,0-1-1,0 1 0,0-1 1,0 0-1,0 1 0,0-1 1,0 1-1,0-1 1,0 1-1,0-1 0,0 0 1,0 1-1,0-1 0,0 1 1,0-1-1,0 1 1,-1-1-1,1 1 0,0 21-9225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5.970"/>
    </inkml:context>
    <inkml:brush xml:id="br0">
      <inkml:brushProperty name="width" value="0.05" units="cm"/>
      <inkml:brushProperty name="height" value="0.05" units="cm"/>
    </inkml:brush>
  </inkml:definitions>
  <inkml:trace contextRef="#ctx0" brushRef="#br0">0 595 4770,'0'0'6542,"0"-4"-5624,0 2-719,1-1 1,0 0-1,0 1 1,0-1-1,0 1 1,0-1-1,0 1 1,0-1-1,1 1 1,-1 0-1,1 0 1,0 0-1,0 0 1,0 0-1,0 0 1,0 0 0,3-2-1,53-34 1930,-26 19-1150,36-31 365,-3-2 1,-1-4 0,100-113-1,-151 154-1255,125-130 166,-136 143-313,0 0-1169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3.819"/>
    </inkml:context>
    <inkml:brush xml:id="br0">
      <inkml:brushProperty name="width" value="0.05" units="cm"/>
      <inkml:brushProperty name="height" value="0.05" units="cm"/>
      <inkml:brushProperty name="color" value="#E71224"/>
    </inkml:brush>
  </inkml:definitions>
  <inkml:trace contextRef="#ctx0" brushRef="#br0">0 0 1489,'0'0'5346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6.670"/>
    </inkml:context>
    <inkml:brush xml:id="br0">
      <inkml:brushProperty name="width" value="0.05" units="cm"/>
      <inkml:brushProperty name="height" value="0.05" units="cm"/>
    </inkml:brush>
  </inkml:definitions>
  <inkml:trace contextRef="#ctx0" brushRef="#br0">1 0 9156,'0'1'10417,"8"7"-9482,38 20 1442,81 34 0,-92-46-1752,89 39 1175,241 73 1,-364-128-1941,1 0-1,0 1 0,0-1 1,0 1-1,0-1 1,0 1-1,-1 0 1,1 0-1,0 0 0,-1 0 1,1 0-1,-1 0 1,4 3-1,-1 26-10587,-4-12-958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7.786"/>
    </inkml:context>
    <inkml:brush xml:id="br0">
      <inkml:brushProperty name="width" value="0.05" units="cm"/>
      <inkml:brushProperty name="height" value="0.05" units="cm"/>
    </inkml:brush>
  </inkml:definitions>
  <inkml:trace contextRef="#ctx0" brushRef="#br0">16 67 5827,'0'0'8940,"-16"4"-1489,41-4-6899,526-18 5505,-243-29-4123,-293 44-1825,-3 0 175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8.471"/>
    </inkml:context>
    <inkml:brush xml:id="br0">
      <inkml:brushProperty name="width" value="0.05" units="cm"/>
      <inkml:brushProperty name="height" value="0.05" units="cm"/>
    </inkml:brush>
  </inkml:definitions>
  <inkml:trace contextRef="#ctx0" brushRef="#br0">136 59 1169,'0'0'6784,"0"-7"-5621,0 2-1230,0 4 237,1-1-1,-1 1 1,0-1 0,0 1 0,0-1 0,0 1 0,0-1 0,0 1-1,0-1 1,0 1 0,-1-1 0,1 1 0,0-1 0,-1 1-1,1-1 1,-1 1 0,0 0 0,0-1 0,1 1 0,-1 0 0,0 0-1,0-1 1,0 1 0,0 0 0,0 0 0,-1 0 0,1 0 0,0 0-1,0 1 1,-1-1 0,1 0 0,0 0 0,-1 1 0,1-1 0,-1 1-1,1-1 1,-1 1 0,1 0 0,-1 0 0,1-1 0,-1 1 0,1 0-1,-3 1 1,1-1 94,1 0-1,-1 0 1,0 0 0,0 0-1,0 1 1,1-1-1,-1 1 1,0 0 0,0 0-1,1 0 1,-1 0-1,1 1 1,-1-1 0,1 1-1,0-1 1,-1 1-1,-2 3 1,1 0-125,0 0 0,1 0 1,-1 1-1,1 0 0,1-1 0,-1 1 1,-1 7-1,-1 0 236,1 1-1,1 0 1,0 0-1,1 0 1,-1 20 0,3-28-309,0-1 1,0 1-1,0 0 0,1-1 1,0 1-1,0-1 1,0 1-1,1-1 1,-1 1-1,1-1 1,1 0-1,-1 0 1,1 0-1,0 0 1,0 0-1,4 4 0,-2-4-14,1 0 0,-1-1 0,1 0 0,0 0-1,0 0 1,0-1 0,0 0 0,1 0-1,0 0 1,-1-1 0,11 2 0,3-1 212,0-1 0,34-1 1,-46-1-188,-5-1-49,0 1 0,0-1 0,0 0 0,1 0 0,-1-1 0,-1 1 0,1-1 0,0 1 0,0-1 0,-1 0 0,1 0 0,0 0 0,-1 0 0,0-1 0,0 1 0,0 0 0,0-1 0,0 0 0,3-4 0,29-60 755,-33 64-739,4-7 5,-2-1 0,1 0-1,-1 0 1,-1 0 0,0 0 0,-1-1-1,0 1 1,0-1 0,-1 1 0,-3-18-1,3 25-82,-1 1 0,1 0 0,-1 0 0,0-1 0,0 1 0,0 0 0,-1 0 0,1 0 0,-1 0-1,1 0 1,-1 0 0,0 1 0,0-1 0,-1 1 0,1-1 0,0 1 0,-1 0 0,0 0 0,1 0 0,-1 0 0,0 0 0,0 0-1,0 1 1,0 0 0,0-1 0,0 1 0,0 0 0,-1 1 0,1-1 0,0 0 0,-1 1 0,1 0 0,0 0 0,-1 0-1,1 0 1,0 0 0,-1 1 0,1 0 0,-4 1 0,1-1-334,0 1 0,1 0 0,-1 0 0,0 1 1,1-1-1,-1 1 0,1 1 0,0-1 0,0 1 0,1 0 0,-1 0 0,-4 5 0,-29 36-5889,0 9-5022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0.033"/>
    </inkml:context>
    <inkml:brush xml:id="br0">
      <inkml:brushProperty name="width" value="0.05" units="cm"/>
      <inkml:brushProperty name="height" value="0.05" units="cm"/>
    </inkml:brush>
  </inkml:definitions>
  <inkml:trace contextRef="#ctx0" brushRef="#br0">13 50 4562,'0'0'5933,"-3"-9"-520,-7-27-4964,10 34-436,0 0 862,43 3 1193,6 9-763,31 7 893,150 14 0,-123-29-1133,-48-2-317,98 13 0,-126-10-409,0-1 0,58-3 0,-65-1-105,0 1 0,1 1 0,-1 1-1,0 2 1,41 8 0,-60-9-377,1 0 69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0.935"/>
    </inkml:context>
    <inkml:brush xml:id="br0">
      <inkml:brushProperty name="width" value="0.05" units="cm"/>
      <inkml:brushProperty name="height" value="0.05" units="cm"/>
    </inkml:brush>
  </inkml:definitions>
  <inkml:trace contextRef="#ctx0" brushRef="#br0">0 745 7668,'0'0'6709,"3"3"-5332,0-1-1096,1 1 0,0-1 0,1 0 0,-1 0 0,0-1 0,0 1 1,1-1-1,-1 0 0,1 0 0,-1-1 0,1 1 0,-1-1 0,1 0 0,0 0 0,-1 0 0,1-1 1,5-1-1,2 0 39,1-1 1,-1 0 0,0-1 0,0 0 0,16-9-1,8-8 320,-1-2-1,0-1 0,41-39 0,84-96 954,29-25-257,129-62 120,-313 242-1460,-4 3-25,0 0 0,0 0 1,0 1-1,0-1 0,0 0 1,0 0-1,0 1 0,1-1 1,-1 1-1,0-1 0,0 1 0,0-1 1,1 1-1,-1 0 0,0 0 1,0 0-1,1-1 0,1 1 1,-3 3-683,0-1 1,0 0-1,0 0 0,0 0 1,-1 0-1,1 0 1,-1 0-1,0 0 1,1 0-1,-1 0 1,0 0-1,0 0 1,0-1-1,-2 3 0,-7 7-6393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1.389"/>
    </inkml:context>
    <inkml:brush xml:id="br0">
      <inkml:brushProperty name="width" value="0.05" units="cm"/>
      <inkml:brushProperty name="height" value="0.05" units="cm"/>
    </inkml:brush>
  </inkml:definitions>
  <inkml:trace contextRef="#ctx0" brushRef="#br0">571 407 7267,'0'0'8316,"0"-4"-6736,-1-6-1089,0 0 1,-1 0 0,-1 0-1,0 1 1,0-1 0,-1 1-1,0 0 1,0 0 0,-1 0-1,-1 1 1,-5-9-1,-11-11-118,-45-49 0,45 54-47,-2 1-1,0 1 1,-1 2-1,-33-21 1,44 32-250,-1 1 0,0 0 0,0 1 0,0 0 1,0 1-1,-1 1 0,0 1 0,0 0 0,0 1 0,-21 0 0,-46 3-2165,83-1 1885,-1 0 0,0 1-1,1-1 1,-1 0 0,1 1-1,-1-1 1,1 1 0,-1-1-1,1 1 1,-1-1 0,1 1-1,0-1 1,-1 1 0,1 0-1,0-1 1,-1 1 0,1 0-1,0-1 1,0 1 0,-1 0-1,1-1 1,0 1 0,0 0-1,0-1 1,0 1 0,0 0-1,0-1 1,0 1 0,0 0-1,1 0 1,-1-1-1,0 1 1,0 0 0,1 5-1917,-1 6-2734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8.385"/>
    </inkml:context>
    <inkml:brush xml:id="br0">
      <inkml:brushProperty name="width" value="0.05" units="cm"/>
      <inkml:brushProperty name="height" value="0.05" units="cm"/>
    </inkml:brush>
  </inkml:definitions>
  <inkml:trace contextRef="#ctx0" brushRef="#br0">55 539 6707,'0'0'8988,"-2"39"436,0-26-8817,1-13-466,1 1-1,0 0 0,0-1 0,-1 1 0,1 0 0,-1-1 0,1 1 0,0 0 0,-1-1 0,1 1 1,-1-1-1,0 1 0,1-1 0,-1 1 0,1-1 0,-1 1 0,0-1 0,1 0 0,-1 1 1,0-1-1,0 0 0,1 0 0,-1 1 0,0-1 0,1 0 0,-1 0 0,0 0 0,0 0 0,0 0 1,1 0-1,-1 0 0,0 0 0,0 0 0,0-1 0,-1 0-76,1 0-1,-1-1 1,1 1-1,0-1 1,-1 1-1,1-1 1,0 1-1,0-1 1,0 0 0,0 0-1,1 1 1,-2-5-1,-1-4-165,0-1 0,0 1-1,2-1 1,-2-11 0,3 12 98,1 0 0,0 0 0,1 0 0,0 0 0,0 0 0,1 1 0,1-1 0,-1 1 0,1 0 0,1 0 0,0 0 0,0 1 0,1 0 0,0 0 0,0 0 0,1 0 0,0 1 0,0 0 0,0 1 0,1 0 0,0 0 0,1 0 0,-1 1 0,1 0 0,0 1 0,0 0 0,1 0 0,-1 1 0,1 1 0,0-1 0,9 0 0,13-1 6,-18 2-3,1 0 1,-1 1-1,1 0 0,0 1 1,-1 1-1,17 2 0,-6 5 7,-16-5-2,1-1 1,-1 0-1,0 0 0,0-1 1,13 1-1,-18-2-4,5 0-2,0 0 0,0 0 0,-1-1-1,1 0 1,16-4 0,-22 3 3,1 1 0,-1-1 0,0 0 0,1 0 0,-1 0 0,0-1 0,-1 1 0,1-1-1,0 0 1,-1 0 0,1 0 0,-1 0 0,0 0 0,0 0 0,0 0 0,2-7 0,26-47 200,-20 39-7,0-1 0,0-1 0,-2 1 0,9-34 0,-14 43-316,4-23-1450,-10 17-8334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50.549"/>
    </inkml:context>
    <inkml:brush xml:id="br0">
      <inkml:brushProperty name="width" value="0.05" units="cm"/>
      <inkml:brushProperty name="height" value="0.05" units="cm"/>
    </inkml:brush>
  </inkml:definitions>
  <inkml:trace contextRef="#ctx0" brushRef="#br0">0 632 4610,'0'0'10864,"28"-2"-857,2-88-9191,-27 76-757,1 1 0,-1-1 0,2 1 0,0 1 1,1-1-1,0 1 0,0 0 0,2 0 0,-1 1 1,2-1-1,15-15 0,-19 23-31,0-1-1,1 1 1,0 1-1,0-1 1,0 1 0,0 0-1,1 1 1,-1-1 0,1 1-1,-1 0 1,1 1-1,0 0 1,0 0 0,0 0-1,-1 1 1,1 0-1,0 0 1,0 1 0,9 1-1,-4 0 46,-1 1 0,0 0-1,21 8 1,-20-6-34,0-1-1,1 0 1,16 3 0,-24-6-26,0 0 0,0-1 1,1 1-1,-1-1 0,0 0 1,1-1-1,-1 1 0,0-1 0,1 0 1,5-2-1,-9 2 5,0-1 0,0 1 1,0-1-1,0 0 0,0 1 0,-1-1 0,1 0 0,-1 0 1,0 0-1,1 0 0,-1 0 0,0 0 0,0-1 1,0 1-1,0 0 0,-1 0 0,1-1 0,-1 1 0,1 0 1,-1-1-1,0 1 0,0-1 0,0 1 0,0-1 1,-1-2-1,13-217-255,-6 142-7055,-6 64 796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1:27.572"/>
    </inkml:context>
    <inkml:brush xml:id="br0">
      <inkml:brushProperty name="width" value="0.05" units="cm"/>
      <inkml:brushProperty name="height" value="0.05" units="cm"/>
    </inkml:brush>
  </inkml:definitions>
  <inkml:trace contextRef="#ctx0" brushRef="#br0">0 603 3474,'0'-5'18001,"4"-19"-16799,93-121 1501,55-94-11,-51 81-1559,-90 139-299,-8 7-3108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1:29.159"/>
    </inkml:context>
    <inkml:brush xml:id="br0">
      <inkml:brushProperty name="width" value="0.05" units="cm"/>
      <inkml:brushProperty name="height" value="0.05" units="cm"/>
    </inkml:brush>
  </inkml:definitions>
  <inkml:trace contextRef="#ctx0" brushRef="#br0">3 3 3922,'-2'0'12749,"4"0"-10822,1102-2 8704,-1097 2-12056,-7-1 1120,0 1 0,1 0 0,-1 0 0,1 0 0,-1 0 0,1 0 0,-1 0 0,1 0 0,-1 0 0,1 0 0,-1 1 0,1-1 0,-1 0 0,1 0 0,-1 0-1,1 0 1,-1 1 0,0-1 0,1 0 0,-1 0 0,1 1 0,-1-1 0,0 0 0,1 1-305,-1-1 305,1 1 0,-1-1 0,0 1 0,0-1 0,0 1 0,1-1 0,-1 0 0,0 1 0,0-1 0,0 1 0,0-1 0,0 1 0,1-1 0,-1 1 0,7 16-7197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6.621"/>
    </inkml:context>
    <inkml:brush xml:id="br0">
      <inkml:brushProperty name="width" value="0.05" units="cm"/>
      <inkml:brushProperty name="height" value="0.05" units="cm"/>
      <inkml:brushProperty name="color" value="#E71224"/>
    </inkml:brush>
  </inkml:definitions>
  <inkml:trace contextRef="#ctx0" brushRef="#br0">1 0 3506,'0'0'4530,"11"14"3875,-5-5-5736,-5 2-2144,0 0 0,1-1 1,0 1-1,4 11 0,-2-11-363,-1 0 1,-1 1 0,0-1-1,0 14 1,11 136 843,-11-131-915,1 0 0,2 1 0,1-1 0,12 32 0,-17-56-90,11 31 33,-7-21 3,0 0 1,-1 0-1,-1 0 1,3 30-1,7 76 62,-13-106-96,1 0 9,-1-1 0,-1 1 0,0 0 0,-1-1 0,0 1 0,-2-1 0,-4 15 0,3-17-6,2-1 1,-1 1-1,1-1 1,-1 19-1,-8 31 7,4-29-8,2 0-1,1 0 0,1 0 1,2 47-1,-5 47 6,-4 9-3,10 161-1,2-143 803,0-151-3259,-8-15-2039,-12-13-5049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1:30.444"/>
    </inkml:context>
    <inkml:brush xml:id="br0">
      <inkml:brushProperty name="width" value="0.05" units="cm"/>
      <inkml:brushProperty name="height" value="0.05" units="cm"/>
    </inkml:brush>
  </inkml:definitions>
  <inkml:trace contextRef="#ctx0" brushRef="#br0">118 1 2897,'0'0'6523,"-6"0"-5498,1 1-696,0-1-1,0 2 1,0-1 0,0 0-1,0 1 1,0 0 0,0 0 0,0 1-1,1-1 1,-1 1 0,1 0 0,0 0-1,0 1 1,0-1 0,0 1-1,1 0 1,-1 0 0,1 0 0,0 0-1,0 1 1,1-1 0,-5 9 0,4-2 9,0 0 0,1 0 0,0 1 1,1-1-1,0 0 0,0 0 1,1 1-1,1-1 0,2 14 0,-2-21-290,1-1-1,0 0 0,-1 1 0,1-1 1,1 0-1,-1 0 0,0 0 0,1 0 1,0 0-1,-1-1 0,1 1 0,0-1 0,0 0 1,1 0-1,-1 0 0,0 0 0,5 1 1,0 1 6,0 0 1,0-1-1,1 0 1,0 0 0,0-1-1,10 1 1,-7-1-29,0-2 1,0 1-1,0-1 0,21-4 1,-28 3-11,-1 0 0,0-1 1,1 0-1,-1 1 1,0-1-1,0-1 1,0 1-1,0-1 1,-1 1-1,1-1 1,-1 0-1,1-1 0,-1 1 1,0 0-1,3-5 1,-1 1 166,1 0-1,-1 0 1,-1 0 0,0-1 0,0 1-1,0-1 1,-1 0 0,0 0 0,-1 0-1,1 0 1,-2-1 0,1 1 0,-1-1-1,0 1 1,-1-13 0,-1 18-117,0 0-1,0 0 1,0 0-1,0 0 1,0 0 0,0 0-1,-1 1 1,0-1 0,1 0-1,-1 1 1,0-1-1,0 1 1,0 0 0,-1-1-1,1 1 1,0 0 0,-1 1-1,0-1 1,1 0-1,-1 1 1,0-1 0,0 1-1,0 0 1,0 0 0,0 0-1,-4-1 1,-15-4-165,-1 0 0,-33-3 0,48 8 43,-50-5-2573,18 8-3116,16 4-1058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6.564"/>
    </inkml:context>
    <inkml:brush xml:id="br0">
      <inkml:brushProperty name="width" value="0.05" units="cm"/>
      <inkml:brushProperty name="height" value="0.05" units="cm"/>
    </inkml:brush>
  </inkml:definitions>
  <inkml:trace contextRef="#ctx0" brushRef="#br0">1 83 4098,'0'0'6651,"0"-10"428,0-27-4746,0 34-2130,0 1 1,0 0-1,0 0 0,0-1 1,1 1-1,-1 0 0,1 0 0,-1-1 1,1 1-1,0 0 0,1-2 0,-2 4-111,1-1-1,-1 1 0,0-1 0,1 1 1,-1-1-1,1 1 0,-1-1 0,1 1 1,-1 0-1,1-1 0,-1 1 0,1 0 0,0 0 1,-1-1-1,1 1 0,-1 0 0,1 0 1,0 0-1,-1 0 0,1 0 0,-1 0 1,1 0-1,0 0 0,-1 0 0,1 0 1,0 0-1,5 2 146,0 1 0,-1-1 0,1 1 0,-1 0 0,0 0 0,9 8 1,-12-9-363,25 19 578,-2 1 0,26 29 1,-30-29-291,1 0 0,1-2 0,26 19-1,-18-16 46,-1 1 0,-2 2 0,26 29 0,38 34 241,205 126 466,-291-212-888,-3 0-14,0-1 0,1 0-1,-1 1 1,1-1 0,0-1-1,-1 1 1,1-1-1,0 1 1,0-1 0,0 0-1,8 1 1,-11-2-192,-33-8-7319,21 7 1305</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7.880"/>
    </inkml:context>
    <inkml:brush xml:id="br0">
      <inkml:brushProperty name="width" value="0.05" units="cm"/>
      <inkml:brushProperty name="height" value="0.05" units="cm"/>
    </inkml:brush>
  </inkml:definitions>
  <inkml:trace contextRef="#ctx0" brushRef="#br0">54 1 6019,'0'0'8019,"-8"1"-7210,2-1-479,4-1-181,0 1-1,-1 0 0,1 0 0,0 0 1,0 0-1,-1 0 0,1 0 0,0 1 1,0-1-1,-1 1 0,1 0 0,0 0 1,0-1-1,0 1 0,-4 3 934,40 0 4857,36-4-3601,-35-1-2100,47 5 0,15 4 598,115-4-1,-144-5-550,-16 4 91,0 3 0,0 2 1,82 23-1,-111-26-410,0 0 0,26 1 1,-28-5-5178,1 0-5357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8.696"/>
    </inkml:context>
    <inkml:brush xml:id="br0">
      <inkml:brushProperty name="width" value="0.05" units="cm"/>
      <inkml:brushProperty name="height" value="0.05" units="cm"/>
    </inkml:brush>
  </inkml:definitions>
  <inkml:trace contextRef="#ctx0" brushRef="#br0">1 660 6435,'3'3'14595,"4"-2"-14119,-1-2-311,0-1 1,1 0 0,-1 0-1,0 0 1,0-1-1,0 0 1,0 0-1,-1 0 1,0-1 0,1 0-1,8-8 1,0-2 123,-1 1 0,22-29 0,45-72 540,-9 12-161,119-131-1,-80 129-2545,-108 104 807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9.527"/>
    </inkml:context>
    <inkml:brush xml:id="br0">
      <inkml:brushProperty name="width" value="0.05" units="cm"/>
      <inkml:brushProperty name="height" value="0.05" units="cm"/>
    </inkml:brush>
  </inkml:definitions>
  <inkml:trace contextRef="#ctx0" brushRef="#br0">12 5 6979,'0'0'8087,"-11"-5"767,23 7-8539,0 1-1,0 0 1,-1 0-1,1 1 1,-1 1 0,0 0-1,0 0 1,0 1-1,-1 1 1,0-1-1,10 10 1,33 18 390,-25-18-379,0 2 1,-2 0-1,0 2 1,-1 0-1,-1 2 1,-1 1-1,32 41 1,-49-62-2133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2.846"/>
    </inkml:context>
    <inkml:brush xml:id="br0">
      <inkml:brushProperty name="width" value="0.05" units="cm"/>
      <inkml:brushProperty name="height" value="0.05" units="cm"/>
    </inkml:brush>
  </inkml:definitions>
  <inkml:trace contextRef="#ctx0" brushRef="#br0">36 493 2881,'0'0'6761,"-20"18"-2162,14 4-2136,-3 17 2664,9-45-4947,1 0 0,1 0-1,-1 0 1,1 0-1,0 0 1,1 0 0,-1 0-1,7-9 1,38-57 217,-11 17 289,160-279 1822,-193 329-2479,-2 3-10,1-1 0,0 0 0,-1 0 0,1 0 1,-1 0-1,0 0 0,0 0 0,0 0 0,0-1 0,0 1 1,-1-6-1,0 9-171,0 18-9432,0-14 7368,0 14-5975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3.915"/>
    </inkml:context>
    <inkml:brush xml:id="br0">
      <inkml:brushProperty name="width" value="0.05" units="cm"/>
      <inkml:brushProperty name="height" value="0.05" units="cm"/>
    </inkml:brush>
  </inkml:definitions>
  <inkml:trace contextRef="#ctx0" brushRef="#br0">173 15 6147,'0'0'7208,"-4"0"-6031,-3 1-746,0 0 0,0 0 0,0 1 0,0-1 1,0 2-1,1-1 0,-1 1 0,0 0 0,1 0 0,0 0 0,0 1 0,0 0 1,0 1-1,1-1 0,0 1 0,-9 9 0,9-7-252,-1-1 0,1 1 0,0 0 0,1 0 0,-1 0-1,2 1 1,-1 0 0,1 0 0,0 0 0,1 0 0,-1 0 0,2 0 0,-1 1 0,0 11 0,2-13-135,0 0 1,1-1-1,-1 1 1,2 0 0,-1-1-1,0 1 1,1-1-1,1 0 1,-1 1 0,1-1-1,0 0 1,0 0-1,0 0 1,1-1 0,0 0-1,0 1 1,1-1 0,-1 0-1,1-1 1,0 1-1,1-1 1,-1 0 0,1 0-1,8 4 1,0-2 25,-1-1 0,1 0 1,0-1-1,1-1 0,-1 0 0,1-1 1,-1 0-1,1-1 0,0-1 1,16-2-1,-16 2-59,-10 0-1,0-1 1,0 0-1,-1 0 0,1-1 0,0 0 1,0 0-1,-1 0 0,1 0 0,-1-1 0,0 1 1,0-1-1,0 0 0,0 0 0,0-1 1,-1 1-1,1-1 0,-1 0 0,0 0 1,0 0-1,0 0 0,-1 0 0,3-7 1,1 0 25,-1 1 0,-1-1 1,0 0-1,0 0 0,-1 0 1,0-1-1,-1 1 1,1-21-1,-3 23 84,0-1 0,-1 1-1,0 0 1,0 0 0,-1-1 0,0 1 0,-6-14-1,5 17-46,0 1 0,0-1 0,-1 1 0,1 0 0,-1 0 0,-1 0 0,1 0 0,-1 1 1,0 0-1,0 0 0,0 0 0,-7-3 0,3 2-252,-1 0 1,0 1 0,0 0-1,0 1 1,-1 0 0,1 0-1,-1 1 1,0 1 0,1 0-1,-1 0 1,0 1 0,-15 2-1,23-2-137,0 1 0,1-1 1,-1 0-1,1 1 0,-1-1 0,0 1 0,1 0 0,0 0 1,-1 0-1,1 0 0,0 1 0,-1-1 0,1 1 0,0-1 0,0 1 1,0 0-1,-2 2 0,-14 16-5612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4.884"/>
    </inkml:context>
    <inkml:brush xml:id="br0">
      <inkml:brushProperty name="width" value="0.05" units="cm"/>
      <inkml:brushProperty name="height" value="0.05" units="cm"/>
    </inkml:brush>
  </inkml:definitions>
  <inkml:trace contextRef="#ctx0" brushRef="#br0">21 507 464,'0'0'13036,"-3"4"-11590,3-4-1119,-1 2-112,0-1 0,0 0 1,1 0-1,-1 1 0,0-1 1,0 0-1,0 0 0,0 0 0,0 0 1,0 0-1,-6 3 5733,16-21-5393,203-267 3431,-164 214-3031,64-71 0,-95 126-2059,-17 15 901,1 0 0,-1 0 1,0 0-1,1 1 1,-1-1-1,0 0 0,1 0 1,-1 1-1,1-1 0,-1 0 1,0 0-1,1 1 1,-1-1-1,0 0 0,0 1 1,1-1-1,-1 0 0,0 1 1,0-1-1,0 1 1,1-1-1,-1 0 0,0 1 1,0-1-1,0 1 0,0-1 1,0 0-1,0 1 0,0-1 1,0 1-1,0-1 1,0 1-1,0-1 0,0 0 1,0 1-1,0-1 0,0 1 1,0-1-1,0 1 1,-1-1-1,1 1 0,0 21-9225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5.970"/>
    </inkml:context>
    <inkml:brush xml:id="br0">
      <inkml:brushProperty name="width" value="0.05" units="cm"/>
      <inkml:brushProperty name="height" value="0.05" units="cm"/>
    </inkml:brush>
  </inkml:definitions>
  <inkml:trace contextRef="#ctx0" brushRef="#br0">0 595 4770,'0'0'6542,"0"-4"-5624,0 2-719,1-1 1,0 0-1,0 1 1,0-1-1,0 1 1,0-1-1,0 1 1,0-1-1,1 1 1,-1 0-1,1 0 1,0 0-1,0 0 1,0 0-1,0 0 1,0 0 0,3-2-1,53-34 1930,-26 19-1150,36-31 365,-3-2 1,-1-4 0,100-113-1,-151 154-1255,125-130 166,-136 143-313,0 0-1169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6.670"/>
    </inkml:context>
    <inkml:brush xml:id="br0">
      <inkml:brushProperty name="width" value="0.05" units="cm"/>
      <inkml:brushProperty name="height" value="0.05" units="cm"/>
    </inkml:brush>
  </inkml:definitions>
  <inkml:trace contextRef="#ctx0" brushRef="#br0">1 0 9156,'0'1'10417,"8"7"-9482,38 20 1442,81 34 0,-92-46-1752,89 39 1175,241 73 1,-364-128-1941,1 0-1,0 1 0,0-1 1,0 1-1,0-1 1,0 1-1,-1 0 1,1 0-1,0 0 0,-1 0 1,1 0-1,-1 0 1,4 3-1,-1 26-10587,-4-12-958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2.537"/>
    </inkml:context>
    <inkml:brush xml:id="br0">
      <inkml:brushProperty name="width" value="0.05" units="cm"/>
      <inkml:brushProperty name="height" value="0.05" units="cm"/>
      <inkml:brushProperty name="color" value="#E71224"/>
    </inkml:brush>
  </inkml:definitions>
  <inkml:trace contextRef="#ctx0" brushRef="#br0">0 1 3217,'0'0'13575,"4"0"-12556,6 2-700,0 1 1,0 0-1,0 0 1,-1 1-1,0 0 1,0 1-1,0 0 1,0 1-1,15 12 1,5 1 231,13 8 32,200 137 677,-239-161-1216,0-1-9,-1 0 1,1 0-1,-1 0 1,1 0-1,0 0 1,0-1-1,0 1 1,0-1-1,0 0 1,0 0-1,7 2 1,-28-26-7,4 9-38,0 0 0,0 0 0,1-2 0,-13-20 0,21 28 0,0-1 1,0 1-1,1-1 1,1 1-1,0-1 1,0 0-1,0-1 1,1 1-1,1 0 1,-2-19-1,4 26 4,0 0 0,-1 0-1,1 0 1,0 1 0,0-1-1,0 0 1,1 0 0,-1 1-1,0-1 1,1 1 0,-1-1-1,1 1 1,-1 0 0,1-1-1,0 1 1,0 0 0,-1 0-1,1 0 1,0 0 0,0 0-1,0 1 1,0-1-1,0 1 1,0-1 0,0 1-1,0 0 1,0 0 0,3 0-1,65-5-100,-57 4 110,23 5 65,-35-3-63,0-1-1,0 1 1,1 0 0,-1 0-1,0 0 1,0 0 0,0 0-1,0 0 1,0 1-1,0-1 1,0 0 0,0 0-1,0 1 1,-1-1 0,1 1-1,0-1 1,-1 1 0,1-1-1,-1 1 1,0-1 0,1 3-1,2 20 172,-1-1 1,-2 39-1,0-30-119,0-30-76,-1 0 0,1 1 0,-1-1 0,1 0 0,-1 0 0,0 0 0,0 0 0,0 1 1,0-1-1,0 0 0,-1-1 0,1 1 0,0 0 0,-1 0 0,1 0 0,-1-1 0,0 1 0,0-1 0,1 0 0,-1 1 1,0-1-1,0 0 0,0 0 0,-1 0 0,1 0 0,0 0 0,0-1 0,0 1 0,-1-1 0,1 1 0,0-1 0,-1 0 1,-3 0-1,3 0-327,-1 1-1,1-1 1,-1 0 0,1 0 0,-1-1 0,1 1 0,-1-1-1,1 0 1,-1 0 0,1 0 0,0 0 0,0 0 0,-1-1-1,1 1 1,0-1 0,0 0 0,1 0 0,-1 0 0,0 0-1,1-1 1,-1 1 0,-2-4 0,-4-16-3465,-1-1-995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7.786"/>
    </inkml:context>
    <inkml:brush xml:id="br0">
      <inkml:brushProperty name="width" value="0.05" units="cm"/>
      <inkml:brushProperty name="height" value="0.05" units="cm"/>
    </inkml:brush>
  </inkml:definitions>
  <inkml:trace contextRef="#ctx0" brushRef="#br0">16 67 5827,'0'0'8940,"-16"4"-1489,41-4-6899,526-18 5505,-243-29-4123,-293 44-1825,-3 0 175</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8.471"/>
    </inkml:context>
    <inkml:brush xml:id="br0">
      <inkml:brushProperty name="width" value="0.05" units="cm"/>
      <inkml:brushProperty name="height" value="0.05" units="cm"/>
    </inkml:brush>
  </inkml:definitions>
  <inkml:trace contextRef="#ctx0" brushRef="#br0">136 59 1169,'0'0'6784,"0"-7"-5621,0 2-1230,0 4 237,1-1-1,-1 1 1,0-1 0,0 1 0,0-1 0,0 1 0,0-1 0,0 1-1,0-1 1,0 1 0,-1-1 0,1 1 0,0-1 0,-1 1-1,1-1 1,-1 1 0,0 0 0,0-1 0,1 1 0,-1 0 0,0 0-1,0-1 1,0 1 0,0 0 0,0 0 0,-1 0 0,1 0 0,0 0-1,0 1 1,-1-1 0,1 0 0,0 0 0,-1 1 0,1-1 0,-1 1-1,1-1 1,-1 1 0,1 0 0,-1 0 0,1-1 0,-1 1 0,1 0-1,-3 1 1,1-1 94,1 0-1,-1 0 1,0 0 0,0 0-1,0 1 1,1-1-1,-1 1 1,0 0 0,0 0-1,1 0 1,-1 0-1,1 1 1,-1-1 0,1 1-1,0-1 1,-1 1-1,-2 3 1,1 0-125,0 0 0,1 0 1,-1 1-1,1 0 0,1-1 0,-1 1 1,-1 7-1,-1 0 236,1 1-1,1 0 1,0 0-1,1 0 1,-1 20 0,3-28-309,0-1 1,0 1-1,0 0 0,1-1 1,0 1-1,0-1 1,0 1-1,1-1 1,-1 1-1,1-1 1,1 0-1,-1 0 1,1 0-1,0 0 1,0 0-1,4 4 0,-2-4-14,1 0 0,-1-1 0,1 0 0,0 0-1,0 0 1,0-1 0,0 0 0,1 0-1,0 0 1,-1-1 0,11 2 0,3-1 212,0-1 0,34-1 1,-46-1-188,-5-1-49,0 1 0,0-1 0,0 0 0,1 0 0,-1-1 0,-1 1 0,1-1 0,0 1 0,0-1 0,-1 0 0,1 0 0,0 0 0,-1 0 0,0-1 0,0 1 0,0 0 0,0-1 0,0 0 0,3-4 0,29-60 755,-33 64-739,4-7 5,-2-1 0,1 0-1,-1 0 1,-1 0 0,0 0 0,-1-1-1,0 1 1,0-1 0,-1 1 0,-3-18-1,3 25-82,-1 1 0,1 0 0,-1 0 0,0-1 0,0 1 0,0 0 0,-1 0 0,1 0 0,-1 0-1,1 0 1,-1 0 0,0 1 0,0-1 0,-1 1 0,1-1 0,0 1 0,-1 0 0,0 0 0,1 0 0,-1 0 0,0 0 0,0 0-1,0 1 1,0 0 0,0-1 0,0 1 0,0 0 0,-1 1 0,1-1 0,0 0 0,-1 1 0,1 0 0,0 0 0,-1 0-1,1 0 1,0 0 0,-1 1 0,1 0 0,-4 1 0,1-1-334,0 1 0,1 0 0,-1 0 0,0 1 1,1-1-1,-1 1 0,1 1 0,0-1 0,0 1 0,1 0 0,-1 0 0,-4 5 0,-29 36-5889,0 9-5022</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0.033"/>
    </inkml:context>
    <inkml:brush xml:id="br0">
      <inkml:brushProperty name="width" value="0.05" units="cm"/>
      <inkml:brushProperty name="height" value="0.05" units="cm"/>
    </inkml:brush>
  </inkml:definitions>
  <inkml:trace contextRef="#ctx0" brushRef="#br0">13 50 4562,'0'0'5933,"-3"-9"-520,-7-27-4964,10 34-436,0 0 862,43 3 1193,6 9-763,31 7 893,150 14 0,-123-29-1133,-48-2-317,98 13 0,-126-10-409,0-1 0,58-3 0,-65-1-105,0 1 0,1 1 0,-1 1-1,0 2 1,41 8 0,-60-9-377,1 0 69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0.935"/>
    </inkml:context>
    <inkml:brush xml:id="br0">
      <inkml:brushProperty name="width" value="0.05" units="cm"/>
      <inkml:brushProperty name="height" value="0.05" units="cm"/>
    </inkml:brush>
  </inkml:definitions>
  <inkml:trace contextRef="#ctx0" brushRef="#br0">0 745 7668,'0'0'6709,"3"3"-5332,0-1-1096,1 1 0,0-1 0,1 0 0,-1 0 0,0-1 0,0 1 1,1-1-1,-1 0 0,1 0 0,-1-1 0,1 1 0,-1-1 0,1 0 0,0 0 0,-1 0 0,1-1 1,5-1-1,2 0 39,1-1 1,-1 0 0,0-1 0,0 0 0,16-9-1,8-8 320,-1-2-1,0-1 0,41-39 0,84-96 954,29-25-257,129-62 120,-313 242-1460,-4 3-25,0 0 0,0 0 1,0 1-1,0-1 0,0 0 1,0 0-1,0 1 0,1-1 1,-1 1-1,0-1 0,0 1 0,0-1 1,1 1-1,-1 0 0,0 0 1,0 0-1,1-1 0,1 1 1,-3 3-683,0-1 1,0 0-1,0 0 0,0 0 1,-1 0-1,1 0 1,-1 0-1,0 0 1,1 0-1,-1 0 1,0 0-1,0 0 1,0-1-1,-2 3 0,-7 7-6393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1.389"/>
    </inkml:context>
    <inkml:brush xml:id="br0">
      <inkml:brushProperty name="width" value="0.05" units="cm"/>
      <inkml:brushProperty name="height" value="0.05" units="cm"/>
    </inkml:brush>
  </inkml:definitions>
  <inkml:trace contextRef="#ctx0" brushRef="#br0">571 407 7267,'0'0'8316,"0"-4"-6736,-1-6-1089,0 0 1,-1 0 0,-1 0-1,0 1 1,0-1 0,-1 1-1,0 0 1,0 0 0,-1 0-1,-1 1 1,-5-9-1,-11-11-118,-45-49 0,45 54-47,-2 1-1,0 1 1,-1 2-1,-33-21 1,44 32-250,-1 1 0,0 0 0,0 1 0,0 0 1,0 1-1,-1 1 0,0 1 0,0 0 0,0 1 0,-21 0 0,-46 3-2165,83-1 1885,-1 0 0,0 1-1,1-1 1,-1 0 0,1 1-1,-1-1 1,1 1 0,-1-1-1,1 1 1,-1-1 0,1 1-1,0-1 1,-1 1 0,1 0-1,0-1 1,-1 1 0,1 0-1,0-1 1,0 1 0,-1 0-1,1-1 1,0 1 0,0 0-1,0-1 1,0 1 0,0 0-1,0-1 1,0 1 0,0 0-1,1 0 1,-1-1-1,0 1 1,0 0 0,1 5-1917,-1 6-2734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8.385"/>
    </inkml:context>
    <inkml:brush xml:id="br0">
      <inkml:brushProperty name="width" value="0.05" units="cm"/>
      <inkml:brushProperty name="height" value="0.05" units="cm"/>
    </inkml:brush>
  </inkml:definitions>
  <inkml:trace contextRef="#ctx0" brushRef="#br0">55 539 6707,'0'0'8988,"-2"39"436,0-26-8817,1-13-466,1 1-1,0 0 0,0-1 0,-1 1 0,1 0 0,-1-1 0,1 1 0,0 0 0,-1-1 0,1 1 1,-1-1-1,0 1 0,1-1 0,-1 1 0,1-1 0,-1 1 0,0-1 0,1 0 0,-1 1 1,0-1-1,0 0 0,1 0 0,-1 1 0,0-1 0,1 0 0,-1 0 0,0 0 0,0 0 0,0 0 1,1 0-1,-1 0 0,0 0 0,0 0 0,0-1 0,-1 0-76,1 0-1,-1-1 1,1 1-1,0-1 1,-1 1-1,1-1 1,0 1-1,0-1 1,0 0 0,0 0-1,1 1 1,-2-5-1,-1-4-165,0-1 0,0 1-1,2-1 1,-2-11 0,3 12 98,1 0 0,0 0 0,1 0 0,0 0 0,0 0 0,1 1 0,1-1 0,-1 1 0,1 0 0,1 0 0,0 0 0,0 1 0,1 0 0,0 0 0,0 0 0,1 0 0,0 1 0,0 0 0,0 1 0,1 0 0,0 0 0,1 0 0,-1 1 0,1 0 0,0 1 0,0 0 0,1 0 0,-1 1 0,1 1 0,0-1 0,9 0 0,13-1 6,-18 2-3,1 0 1,-1 1-1,1 0 0,0 1 1,-1 1-1,17 2 0,-6 5 7,-16-5-2,1-1 1,-1 0-1,0 0 0,0-1 1,13 1-1,-18-2-4,5 0-2,0 0 0,0 0 0,-1-1-1,1 0 1,16-4 0,-22 3 3,1 1 0,-1-1 0,0 0 0,1 0 0,-1 0 0,0-1 0,-1 1 0,1-1-1,0 0 1,-1 0 0,1 0 0,-1 0 0,0 0 0,0 0 0,0 0 0,2-7 0,26-47 200,-20 39-7,0-1 0,0-1 0,-2 1 0,9-34 0,-14 43-316,4-23-1450,-10 17-8334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50.549"/>
    </inkml:context>
    <inkml:brush xml:id="br0">
      <inkml:brushProperty name="width" value="0.05" units="cm"/>
      <inkml:brushProperty name="height" value="0.05" units="cm"/>
    </inkml:brush>
  </inkml:definitions>
  <inkml:trace contextRef="#ctx0" brushRef="#br0">0 632 4610,'0'0'10864,"28"-2"-857,2-88-9191,-27 76-757,1 1 0,-1-1 0,2 1 0,0 1 1,1-1-1,0 1 0,0 0 0,2 0 0,-1 1 1,2-1-1,15-15 0,-19 23-31,0-1-1,1 1 1,0 1-1,0-1 1,0 1 0,0 0-1,1 1 1,-1-1 0,1 1-1,-1 0 1,1 1-1,0 0 1,0 0 0,0 0-1,-1 1 1,1 0-1,0 0 1,0 1 0,9 1-1,-4 0 46,-1 1 0,0 0-1,21 8 1,-20-6-34,0-1-1,1 0 1,16 3 0,-24-6-26,0 0 0,0-1 1,1 1-1,-1-1 0,0 0 1,1-1-1,-1 1 0,0-1 0,1 0 1,5-2-1,-9 2 5,0-1 0,0 1 1,0-1-1,0 0 0,0 1 0,-1-1 0,1 0 0,-1 0 1,0 0-1,1 0 0,-1 0 0,0 0 0,0-1 1,0 1-1,0 0 0,-1 0 0,1-1 0,-1 1 0,1 0 1,-1-1-1,0 1 0,0-1 0,0 1 0,0-1 1,-1-2-1,13-217-255,-6 142-7055,-6 64 796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6.790"/>
    </inkml:context>
    <inkml:brush xml:id="br0">
      <inkml:brushProperty name="width" value="0.05" units="cm"/>
      <inkml:brushProperty name="height" value="0.05" units="cm"/>
    </inkml:brush>
  </inkml:definitions>
  <inkml:trace contextRef="#ctx0" brushRef="#br0">20 227 5426,'0'0'7105,"-13"-41"-2143,11 24-4153,-1-1-1,2 1 1,0-1-1,1 1 1,3-21-1,-1-15 429,1 46-119,4 13-482,3 16 25,-3 25-133,-3 1 0,-2 0 0,-5 67 0,1-15-242,4-62-259,-1-27-368,0 1 1,-1 0-1,0-1 0,0 1 0,-2-1 1,-3 17-1,-3-19-3743,-1-9-2709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7.905"/>
    </inkml:context>
    <inkml:brush xml:id="br0">
      <inkml:brushProperty name="width" value="0.05" units="cm"/>
      <inkml:brushProperty name="height" value="0.05" units="cm"/>
    </inkml:brush>
  </inkml:definitions>
  <inkml:trace contextRef="#ctx0" brushRef="#br0">256 60 2513,'0'0'6694,"5"-4"-5750,-5 4-1005,21-19 1637,-20 18-1380,-1 0 1,1 1-1,0-1 1,-1 0 0,1 0-1,0 0 1,-1 0-1,1 0 1,-1 0-1,1 0 1,-1 0 0,1 0-1,-1 0 1,0 0-1,0 0 1,1 0-1,-1 0 1,0 0-1,0 0 1,0 0 0,0 0-1,0 0 1,-1 0-1,1 0 1,0-1-1,0 1 1,-1 0 0,1 0-1,-1-1 1,-4 1 5,0-1-1,0 1 1,0 1 0,0-1 0,0 1 0,0 0 0,0 0-1,0 0 1,-7 2 0,-1-2 189,5 1-309,0 1 1,0-1-1,0 1 0,0 1 1,0 0-1,0 0 0,1 0 1,0 1-1,-1 0 1,1 0-1,0 1 0,-11 10 1,3-2-9,-1 2 1,2-1-1,-26 35 0,36-40-30,0 0 0,1 1 0,0 0 1,0-1-1,1 1 0,1 0 0,0 0 0,0 1 0,1-1 0,0 0 0,0 0 0,1 0 0,3 10 0,-3-16-14,1 0 1,-1 0-1,1 0 1,0 0-1,0 0 0,0-1 1,1 1-1,-1-1 1,1 1-1,0-1 1,0 0-1,0 0 1,0 0-1,0-1 0,1 1 1,-1-1-1,1 0 1,0 0-1,0 0 1,0 0-1,0-1 1,6 2-1,8 3 84,0-1-1,1-1 1,32 3 0,-24-5-161,-6 1-303,1 0-1,-1-2 0,0-1 0,0 0 0,1-2 0,33-6 0,-48 5-341,0 0-1,-1 0 0,1-1 0,-1 1 0,0-1 0,0-1 1,7-5-1,17-24-6530,-18 16 1156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8.390"/>
    </inkml:context>
    <inkml:brush xml:id="br0">
      <inkml:brushProperty name="width" value="0.05" units="cm"/>
      <inkml:brushProperty name="height" value="0.05" units="cm"/>
    </inkml:brush>
  </inkml:definitions>
  <inkml:trace contextRef="#ctx0" brushRef="#br0">11 1 5010,'0'0'10157,"-2"11"-8965,-6 229 5473,8-200-6422,9 9 160,-8-46-463,0-1-1,0 1 1,0 0 0,0-1-1,0 1 1,1-1-1,-1 0 1,1 1 0,0-1-1,-1 0 1,1 0-1,0 0 1,0 0 0,1 0-1,3 2 1,-24-35-15331,8 13 11135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30.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23 3057,'9'3'17548,"45"7"-16351,28-4 158,132-9 1,-26-15-1217,78-2-156,-216 22 7,89 16 0,-7 0-2,237 2 12,-277-14-10,0-4-1,98-10 0,-124 4 25,94 5 0,-98 2 3,111-10 0,-72-4 33,-89 11-384,-20-1-631,-22 0-2623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555"/>
    </inkml:context>
    <inkml:brush xml:id="br0">
      <inkml:brushProperty name="width" value="0.05" units="cm"/>
      <inkml:brushProperty name="height" value="0.05" units="cm"/>
      <inkml:brushProperty name="color" value="#E71224"/>
    </inkml:brush>
  </inkml:definitions>
  <inkml:trace contextRef="#ctx0" brushRef="#br0">54 228 5859,'0'0'8529,"0"1"-8470,0-1 0,0 0 0,0 0-1,0 0 1,0 0 0,1 0 0,-1 1 0,0-1 0,0 0 0,0 0 0,0 0 0,1 0-1,-1 0 1,0 0 0,0 0 0,0 0 0,0 1 0,1-1 0,-1 0 0,0 0-1,0 0 1,0 0 0,1 0 0,-1 0 0,0 0 0,0 0 0,0 0 0,1 0 0,-1 0-1,0 0 1,0-1 0,0 1 0,0 0 0,1 0 0,-1 0 0,0 0 0,0 0 0,0 0-1,0 0 1,1 0 0,-1-1 0,0 1 0,0 0 0,0 0 0,0 0 0,0 0-1,1 0 1,-1-1 0,0 1 0,0 0 0,0 0 0,0 0 0,0-1 0,0 1 0,0 0-1,-22-41 11,17 34-67,0-1 0,0 0 1,1-1-1,0 1 0,1-1 0,0 1 1,0-1-1,1 0 0,0 0 1,-1-11-1,2 2-77,4-25-389,-3 42 456,0 0 0,1-1 0,0 1-1,-1 0 1,1 0 0,-1 0 0,1 0 0,0 0-1,0 0 1,0 0 0,0 0 0,0 0 0,0 0 0,0 1-1,0-1 1,0 0 0,0 1 0,0-1 0,0 0-1,0 1 1,1 0 0,-1-1 0,0 1 0,0 0 0,1-1-1,-1 1 1,0 0 0,0 0 0,1 0 0,1 0-1,6 0 156,1 1-1,0 0 1,-1 0-1,1 1 1,0 0-1,-1 1 0,0 0 1,0 0-1,0 1 1,0 0-1,0 0 0,-1 1 1,1 1-1,-2-1 1,1 1-1,14 14 1,-21-18-335,0-1 0,1 1 0,-1 0 0,0 0 0,0 0 0,0 0 0,0 0 0,-1 0 0,1 0 1,0 0-1,-1 0 0,0 1 0,1-1 0,-1 0 0,0 0 0,0 0 0,0 1 0,-1 2 1,1 3-1931,0 8-3058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038"/>
    </inkml:context>
    <inkml:brush xml:id="br0">
      <inkml:brushProperty name="width" value="0.05" units="cm"/>
      <inkml:brushProperty name="height" value="0.05" units="cm"/>
      <inkml:brushProperty name="color" value="#E71224"/>
    </inkml:brush>
  </inkml:definitions>
  <inkml:trace contextRef="#ctx0" brushRef="#br0">0 0 7603,'0'0'7665,"25"21"-6512,80 65-126,-96-78-688,0-1-1,1 0 1,0-1 0,19 9 0,-24-13-172,0-1 1,0 0-1,1 0 0,-1 0 1,0-1-1,0 0 1,6 0-1,-2 0 57,-8 0-223,0-1 0,-1 1 0,1 0 0,-1-1 0,1 1-1,-1-1 1,1 1 0,-1-1 0,1 1 0,-1-1-1,0 1 1,1-1 0,-1 1 0,0-1 0,1 1-1,-1-1 1,0 0 0,0 1 0,1-1 0,-1 1-1,0-1 1,0 0 0,0 1 0,0-1 0,0 0-1,0 1 1,0-1 0,0-1 0,0-25-14,-1 21 10,3-14-91,-1 15 44,-1-1 0,1 1 0,-1-1 0,0 1 0,0-1 0,0 1 0,-1-1 0,0 1 0,0-1 0,0 1 0,-1 0 0,-3-9 0,10 35 213,3-12-31,1 0-1,0 0 1,0 0 0,1-1-1,0-1 1,0 1 0,1-2-1,0 1 1,0-2 0,23 9 0,-33-16-508,0 0 1,-1 0-1,1 0 1,-1 0 0,1 0-1,-1 0 1,0 0-1,0-1 1,0 1 0,0 0-1,-1-3 1,1 2-203,1-2-491,-2 0 0,1 0 0,0 0 0,-1 0 0,0 0 0,-3-8 0,-7-9-4825</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8.606"/>
    </inkml:context>
    <inkml:brush xml:id="br0">
      <inkml:brushProperty name="width" value="0.05" units="cm"/>
      <inkml:brushProperty name="height" value="0.05" units="cm"/>
    </inkml:brush>
  </inkml:definitions>
  <inkml:trace contextRef="#ctx0" brushRef="#br0">1 84 6115,'0'0'8412,"14"0"-7460,6 1-725,71-2 1427,-82 0-1700,0 0 0,0 0 0,0-1 0,-1 0 0,1 0 0,0-1 0,-1 0 0,12-7 0,-17 8-465,-1 1-1,0-1 0,0 0 0,0 0 1,-1-1-1,1 1 0,0 0 0,-1-1 1,1 1-1,-1-1 0,0 1 0,0-1 0,0 0 1,0 1-1,0-1 0,0-3 0,1-9-3236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8.922"/>
    </inkml:context>
    <inkml:brush xml:id="br0">
      <inkml:brushProperty name="width" value="0.05" units="cm"/>
      <inkml:brushProperty name="height" value="0.05" units="cm"/>
    </inkml:brush>
  </inkml:definitions>
  <inkml:trace contextRef="#ctx0" brushRef="#br0">0 0 3858,'0'0'10349,"2"16"-8517,6 322 9024,-8-320-11049,0-15 187,-1 1-1,1-1 1,0 1-1,0 0 1,1-1-1,-1 1 1,1-1-1,0 1 1,1 4-1,11 3-3286,13-7-4791,-13-5 3893,-1-5-651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9.375"/>
    </inkml:context>
    <inkml:brush xml:id="br0">
      <inkml:brushProperty name="width" value="0.05" units="cm"/>
      <inkml:brushProperty name="height" value="0.05" units="cm"/>
    </inkml:brush>
  </inkml:definitions>
  <inkml:trace contextRef="#ctx0" brushRef="#br0">5 14 6323,'0'0'6496,"7"-2"-5831,0-1-441,-4 1-111,-1 1 0,1 0 0,-1 0 0,1 0 0,0 1 0,-1-1 0,1 0 0,0 1 0,-1 0 0,5 0 0,-6 27 2205,-2-20-2066,0 0 0,0 0 0,-1-1-1,0 1 1,0 0 0,-1-1 0,0 0 0,0 1-1,-1-1 1,1 0 0,-7 7 0,-7 15 2073,17-27-2240,1 0 1,-1 0 0,1 0 0,-1 0-1,1 0 1,-1 0 0,1 0-1,0-1 1,0 1 0,-1 0 0,1 0-1,0-1 1,0 1 0,0 0-1,0-1 1,0 1 0,0-1-1,0 1 1,0-1 0,0 1 0,0-1-1,0 0 1,0 1 0,0-1-1,0 0 1,2 0 0,33 10-47,-30-9-156,0 0 1,1 0-1,-1-1 0,1 0 1,-1 0-1,1 0 0,10-3 1,-13 2-434,1 0 0,-1-1 1,0 0-1,0 0 1,0 0-1,0 0 0,0-1 1,-1 1-1,1-1 0,-1 0 1,5-5-1,19-20-5794,-17 15 2323</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0.108"/>
    </inkml:context>
    <inkml:brush xml:id="br0">
      <inkml:brushProperty name="width" value="0.05" units="cm"/>
      <inkml:brushProperty name="height" value="0.05" units="cm"/>
    </inkml:brush>
  </inkml:definitions>
  <inkml:trace contextRef="#ctx0" brushRef="#br0">89 0 5298,'0'0'8367,"-10"10"-7215,-34 32-28,40-37-805,0 1 0,0 0 1,1 0-1,0 0 0,0 1 1,0-1-1,1 1 0,0 0 1,0-1-1,0 1 0,1 0 1,0 0-1,1 0 1,-1 0-1,1 0 0,1 0 1,1 11-1,-1 7 208,-2-17-406,1 0 1,0 0 0,1-1 0,0 1 0,0 0 0,0 0 0,1-1 0,0 1 0,1-1 0,0 0 0,0 0 0,1 0 0,-1 0 0,1 0-1,1-1 1,-1 1 0,1-1 0,0 0 0,1-1 0,0 1 0,-1-1 0,2 0 0,-1-1 0,0 1 0,1-1 0,12 5 0,-6-4-59,0-1 1,0-1-1,0 0 1,1-1-1,-1 0 1,1-1-1,-1 0 1,1-1-1,21-3 1,-30 2-58,-1-1 0,1 1 0,0-1 0,-1 0 0,1 0 0,-1-1 0,0 1 0,0-1 0,0 0 0,0 0 0,0 0 0,-1-1 1,1 1-1,-1-1 0,0 0 0,0 0 0,0 0 0,0 0 0,-1-1 0,4-8 0,-1 1-4,0 0 0,-1-1 0,0 0 0,-1 1 0,0-1 0,1-22 0,-3 24 25,0-2 8,-1 1 0,0-1 0,0 1 0,-5-22 0,4 29-18,0 1-1,-1 0 0,0-1 1,0 1-1,0 0 0,0 0 1,-1 1-1,0-1 0,1 0 1,-1 1-1,-1-1 0,1 1 1,0 0-1,-1 0 1,0 1-1,-5-4 0,-3 0-172,0 0-1,-1 1 0,1 1 1,-1 0-1,-1 1 0,1 0 1,0 1-1,-1 0 0,1 1 1,-1 1-1,1 0 1,-1 1-1,-17 3 0,28-3-151,0 0-1,0-1 1,0 1-1,0 0 1,0 1-1,0-1 1,1 1 0,-1-1-1,0 1 1,1 0-1,-1 0 1,1 0-1,0 0 1,-4 4-1,3-2-739,0 0-1,1 1 0,-1-1 0,1 1 1,0-1-1,0 1 0,-3 10 1,-1 16-6409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1.008"/>
    </inkml:context>
    <inkml:brush xml:id="br0">
      <inkml:brushProperty name="width" value="0.05" units="cm"/>
      <inkml:brushProperty name="height" value="0.05" units="cm"/>
    </inkml:brush>
  </inkml:definitions>
  <inkml:trace contextRef="#ctx0" brushRef="#br0">11 0 8404,'0'0'7985,"-1"11"-6891,-7 96 2979,7 108 0,1-174-5091,0-236-6673,38 195 10319,-27 0-2375,0 0-86,0 0-1,1-1 1,20-3 0,-27 2-173,-1 1 0,0-1 1,0 0-1,0 0 0,0 0 0,0 0 1,0 0-1,-1-1 0,1 0 1,-1 0-1,0 0 0,0 0 1,4-5-1,2-4-916,0 0 0,-1 0 1,-1-1-1,0 1 0,8-24 0,-10 124 8494,-5 69-4267,0-153-4258,-1-1 0,0 1 0,0-1 0,0 1 0,0-1 0,-1 0 0,1 1 0,-4 4 0,0 0-2334,-4 10-5541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2.810"/>
    </inkml:context>
    <inkml:brush xml:id="br0">
      <inkml:brushProperty name="width" value="0.05" units="cm"/>
      <inkml:brushProperty name="height" value="0.05" units="cm"/>
    </inkml:brush>
  </inkml:definitions>
  <inkml:trace contextRef="#ctx0" brushRef="#br0">1 16 3570,'0'0'7067,"0"-15"3463,15 195-7096,0 7-374,-13-185-3807,3-8-1096,3-11-2768,-1-7-354,-1 1-1694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3.695"/>
    </inkml:context>
    <inkml:brush xml:id="br0">
      <inkml:brushProperty name="width" value="0.05" units="cm"/>
      <inkml:brushProperty name="height" value="0.05" units="cm"/>
    </inkml:brush>
  </inkml:definitions>
  <inkml:trace contextRef="#ctx0" brushRef="#br0">153 7 4098,'0'0'6872,"-12"0"-5735,-36-2-177,45 2-842,0 1-1,0-1 1,0 1-1,0-1 1,0 1-1,0 0 1,0 0-1,1 0 1,-1 0-1,0 1 0,1-1 1,-1 1-1,1 0 1,-1 0-1,1 0 1,0 0-1,-1 0 1,1 0-1,1 0 1,-1 1-1,-2 3 1,-2 3 176,1 0 1,1 0 0,0 0-1,-4 12 1,7-17-242,-1-1-1,1 0 0,0 0 1,1 1-1,-1-1 0,0 1 1,1-1-1,0 1 0,0-1 1,0 0-1,0 1 0,1-1 1,-1 1-1,1-1 0,0 0 1,0 1-1,0-1 0,0 0 1,0 0-1,1 1 0,0-1 1,0 0-1,-1-1 1,2 1-1,-1 0 0,0-1 1,0 1-1,1-1 0,0 1 1,-1-1-1,1 0 0,0 0 1,0-1-1,0 1 0,0 0 1,5 1-1,5 3 23,-1-1 0,1 0 1,0-1-1,1-1 0,-1 0 0,1 0 0,-1-1 1,1-1-1,0 0 0,26-3 0,-37 1-69,0 0 0,-1 0-1,1-1 1,0 1 0,-1-1-1,1 1 1,-1-1 0,0 0-1,0 0 1,1 0 0,-1 0 0,0 0-1,-1-1 1,1 1 0,0-1-1,-1 1 1,1-1 0,-1 0 0,0 1-1,1-4 1,2-3 10,0 0-1,-1 0 1,-1 0-1,0 0 1,2-11 0,-4 14 9,1-1 1,-1 1-1,0 0 0,-1 0 1,0-1-1,0 1 1,0 0-1,-1 0 1,1 0-1,-1 0 1,-1 1-1,-4-10 1,5 12-23,0 0 0,-1 0 0,1 1 0,-1-1 0,1 0 0,-1 1 0,0-1 0,0 1 0,0 0 0,-1 0 0,1 1 0,0-1 0,-1 0 0,1 1 0,-1 0 0,1 0 0,-1 0 0,0 0 0,1 1 0,-1-1 0,0 1 0,-4 0 0,-43 5-2421,47-4 1719,0 0 1,1 1-1,-1-1 1,1 1 0,-1 0-1,1 1 1,0-1-1,0 0 1,0 1 0,-5 5-1,-7 8-5509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4.565"/>
    </inkml:context>
    <inkml:brush xml:id="br0">
      <inkml:brushProperty name="width" value="0.05" units="cm"/>
      <inkml:brushProperty name="height" value="0.05" units="cm"/>
    </inkml:brush>
  </inkml:definitions>
  <inkml:trace contextRef="#ctx0" brushRef="#br0">4 1 6787,'0'0'8577,"0"13"-7331,-2 43 59,0 15 1933,8 82-1,-6-151-3229,0 0 1,1 0 0,-1 0-1,1 1 1,-1-1 0,1 0-1,0 0 1,0 0-1,0 0 1,0 0 0,0 0-1,0 0 1,2 2 0,5-5-891,-1-18-254,-5 5-59,0-1 0,-2 0-1,0-16 1,-1 3 280,34 28 2756,-27-1-1767,0 1 0,0-1 0,0 0 0,0 0 0,0-1 0,0 0 0,0 0 1,-1-1-1,1 1 0,-1-1 0,0 0 0,1 0 0,-1-1 0,-1 0 0,6-4 0,0-2-238,0-1 0,-1 1 0,-1-2-1,1 1 1,8-19 0,-16 30-23,-1 27 1655,-4 84 3814,2-55-5888,1-28-3189,0 1-3353,1-12-1774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6.900"/>
    </inkml:context>
    <inkml:brush xml:id="br0">
      <inkml:brushProperty name="width" value="0.05" units="cm"/>
      <inkml:brushProperty name="height" value="0.05" units="cm"/>
    </inkml:brush>
  </inkml:definitions>
  <inkml:trace contextRef="#ctx0" brushRef="#br0">0 102 4018,'0'0'4514,"0"-6"-4023,0-27 773,0-29 8314,0 67-7694,18 227 3558,-16-104-4148,-2-128-1382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7.702"/>
    </inkml:context>
    <inkml:brush xml:id="br0">
      <inkml:brushProperty name="width" value="0.05" units="cm"/>
      <inkml:brushProperty name="height" value="0.05" units="cm"/>
    </inkml:brush>
  </inkml:definitions>
  <inkml:trace contextRef="#ctx0" brushRef="#br0">119 15 3890,'0'0'7363,"-10"-1"-6317,-50-5 805,58 7-1699,0-1 0,0 1 0,-1 0 0,1 0 1,0 0-1,0 0 0,0 0 0,0 0 0,1 0 0,-1 1 0,0-1 0,0 1 0,1-1 0,-1 1 0,1 0 0,-1-1 0,1 1 0,0 0 0,0 0 0,0 0 0,0 0 0,0 0 0,0 1 0,0-1 0,1 0 0,-1 0 0,1 0 0,0 1 0,-1 3 0,-1 11 656,0 0 0,0 27 0,2-42-720,0 11 196,0 1-1,1 0 1,0 0 0,1 0-1,7 26 1,-8-37-261,1 1 1,-1 0-1,1-1 0,0 0 1,0 1-1,1-1 0,-1 0 1,1 0-1,-1 0 0,1-1 1,0 1-1,0-1 0,0 1 1,0-1-1,1 0 0,-1 0 1,1 0-1,-1-1 0,1 1 1,0-1-1,-1 0 0,1 0 0,0 0 1,0-1-1,0 1 0,6-1 1,-5 1-15,0-1 1,0 0-1,0 0 1,0 0-1,0-1 1,0 0-1,0 0 1,0 0-1,0 0 0,0-1 1,0 0-1,0 0 1,-1 0-1,7-4 1,-6 1 1,1 0 0,-2 0 0,1 0 0,0 0 0,-1-1 0,0 0 1,0 0-1,-1 0 0,0 0 0,3-9 0,-1 2 9,0 1 1,-1-1 0,-1-1-1,0 1 1,-1 0-1,-1-1 1,0 1-1,0-1 1,-3-18-1,1 28-24,0 1-1,-1-1 0,1 1 0,-1 0 1,1 0-1,-1-1 0,0 1 1,-1 0-1,1 1 0,0-1 0,-1 0 1,0 1-1,1-1 0,-1 1 0,0 0 1,0 0-1,0 0 0,-1 0 0,1 0 1,0 1-1,-1 0 0,1 0 1,-1-1-1,-3 1 0,4-1-196,-1 1-1,0 0 1,0 0-1,1 0 1,-1 1-1,0-1 1,0 1 0,0 0-1,0 0 1,0 0-1,1 1 1,-1-1-1,0 1 1,0 0-1,0 0 1,1 0 0,-1 0-1,0 1 1,1 0-1,0 0 1,-1 0-1,-4 4 1,4-1-667,0 0 0,1 0 0,-1 1 0,2-1 0,-1 1 1,0 0-1,1 0 0,0 0 0,1 0 0,-1 0 0,1 0 0,-1 8 0,2 15-6306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407"/>
    </inkml:context>
    <inkml:brush xml:id="br0">
      <inkml:brushProperty name="width" value="0.05" units="cm"/>
      <inkml:brushProperty name="height" value="0.05" units="cm"/>
      <inkml:brushProperty name="color" value="#E71224"/>
    </inkml:brush>
  </inkml:definitions>
  <inkml:trace contextRef="#ctx0" brushRef="#br0">1 1 7267,'0'0'5832,"9"6"-4380,104 86 1691,-69-54-1286,86 58-1,-119-90-1778,0 0 0,0-1-1,1 0 1,0-1 0,-1 0-1,1-1 1,1 0 0,-1-1 0,0 0-1,1-1 1,-1-1 0,0 1 0,1-2-1,20-3 1,-29 3-110,-1 0-1,0-1 1,0 1 0,0-1 0,-1 0-1,1 1 1,0-1 0,-1 0 0,1-1-1,-1 1 1,1 0 0,-1-1 0,0 1-1,0-1 1,0 0 0,-1 0-1,1 0 1,-1 0 0,1 0 0,-1 0-1,2-6 1,1-25-4978,-6 27 403,-9 4-2517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8.519"/>
    </inkml:context>
    <inkml:brush xml:id="br0">
      <inkml:brushProperty name="width" value="0.05" units="cm"/>
      <inkml:brushProperty name="height" value="0.05" units="cm"/>
    </inkml:brush>
  </inkml:definitions>
  <inkml:trace contextRef="#ctx0" brushRef="#br0">17 4 5282,'0'0'8484,"0"0"-8355,-1-1 1,1 1-1,0 0 0,-1 0 0,1-1 0,0 1 0,-1 0 0,1 0 0,-1 0 1,1-1-1,0 1 0,-1 0 0,1 0 0,-1 0 0,1 0 0,-1 0 0,1 0 1,0 0-1,-1 0 0,1 0 0,-1 0 0,1 0 0,-1 0 0,1 0 0,0 0 1,-1 1-1,1-1 0,-1 0 0,0 0 0,0 60 3162,-1-34-2501,1 1 0,2-1 0,0 1 0,7 29 0,-9-55-780,1-1 1,0 1-1,0-1 1,0 1-1,0-1 0,0 0 1,1 1-1,-1-1 1,0 1-1,0-1 1,0 1-1,0-1 1,0 1-1,1-1 1,-1 1-1,0-1 1,0 0-1,1 1 1,-1-1-1,0 0 0,1 1 1,-1-1-1,0 0 1,1 1-1,-1-1 1,1 0-1,-1 1 1,0-1-1,1 0 1,-1 0-1,1 0 1,0 1-1,7-14 9,3-24-130,-8 10 18,7-26-499,20 52 511,-6 8 244,-22-5-151,1-1 1,0 0 0,0 0 0,0 0 0,0 0 0,0 0 0,0-1 0,1 1 0,-1-1 0,0 0 0,0 0 0,0 0 0,0 0 0,0 0 0,1-1 0,-1 0 0,0 1-1,0-1 1,0 0 0,0-1 0,0 1 0,-1 0 0,1-1 0,4-2 0,57-79 70,-64 83-64,1 0-1,-1 0 1,0 1 0,1-1 0,-1 0 0,0 0-1,1 0 1,-1 0 0,0 1 0,1-1 0,-1 0-1,0 0 1,0 1 0,1-1 0,-1 0 0,0 1-1,0-1 1,0 0 0,1 1 0,-1-1 0,0 0 0,0 1-1,0-1 1,0 0 0,0 1 0,0-1 0,0 0-1,0 1 1,0-1 0,0 0 0,0 1 0,0-1-1,0 0 1,0 1 0,0-1 0,0 1 0,0-1-1,0 0 1,-1 1 0,2 22 538,-1-21-466,-2 37 603,-2 0 0,-1-1 0,-13 47 0,13-63-631,3-12-3987,8-30-9835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0.422"/>
    </inkml:context>
    <inkml:brush xml:id="br0">
      <inkml:brushProperty name="width" value="0.05" units="cm"/>
      <inkml:brushProperty name="height" value="0.05" units="cm"/>
    </inkml:brush>
  </inkml:definitions>
  <inkml:trace contextRef="#ctx0" brushRef="#br0">58 0 1265,'0'0'12034,"-6"23"-11070,3-13-817,-7 20 727,3 0 0,0 1 0,2-1-1,-2 40 1,1 59 3482,1-65-3793,4-1-4871,9-90-3826,4 1 1008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1.354"/>
    </inkml:context>
    <inkml:brush xml:id="br0">
      <inkml:brushProperty name="width" value="0.05" units="cm"/>
      <inkml:brushProperty name="height" value="0.05" units="cm"/>
    </inkml:brush>
  </inkml:definitions>
  <inkml:trace contextRef="#ctx0" brushRef="#br0">374 73 3874,'0'0'7633,"-2"-8"-6524,1 5-970,1 0-1,-1 0 1,0 0-1,0 0 1,0 0-1,0 0 1,-1 1-1,1-1 1,-1 0-1,0 1 0,0-1 1,1 1-1,-2 0 1,1 0-1,0 0 1,0 0-1,-1 0 1,1 0-1,-1 0 1,1 1-1,-1-1 0,0 1 1,0 0-1,1 0 1,-1 0-1,0 0 1,0 0-1,-5 0 1,-3-1 38,0 1 0,0 0 0,-1 1 0,1 0 0,0 0 0,0 1 0,-1 1 0,1 0 0,0 1 0,1 0 0,-1 0 0,0 1 0,1 0 0,0 1 0,0 0 0,-16 12 0,14-9-90,1 0 0,0 1-1,0 0 1,1 0 0,-10 13 0,16-18 8,0 1 0,1 0 0,-1 1 0,2-1 0,-1 1 0,0-1 0,1 1 0,0 0 0,0 0 0,1 0 0,0 0 0,0 0 0,-1 11 1,2-12-79,1-1 1,-1 1-1,1 0 1,0-1 0,0 1-1,0-1 1,0 0-1,1 1 1,0-1 0,0 0-1,0 0 1,0 0 0,1 0-1,-1 0 1,1-1-1,4 5 1,-1-3 7,0 1 0,1-1 0,-1 0 0,1-1-1,1 0 1,-1 0 0,1 0 0,10 3 0,5 0-87,-1-1-1,2-1 1,-1-2 0,0 0-1,37 0 1,-51-3-480,0 0 0,0-1 0,0 0 0,1 0 1,-1-1-1,0 0 0,-1 0 0,16-7 0,-17 5-615,1 0-1,-1-1 1,-1 0-1,1 0 1,-1-1-1,7-6 1,3-6-3184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1.978"/>
    </inkml:context>
    <inkml:brush xml:id="br0">
      <inkml:brushProperty name="width" value="0.05" units="cm"/>
      <inkml:brushProperty name="height" value="0.05" units="cm"/>
    </inkml:brush>
  </inkml:definitions>
  <inkml:trace contextRef="#ctx0" brushRef="#br0">50 0 2273,'0'0'12040,"-1"17"-10962,-3 307 6024,10-312-7176,-6-12 22,1 0 0,-1 0 0,0 0 0,0 0 0,1 0 0,-1 0 0,0 0 0,0 0 0,0 0 0,1 0-1,-1 0 1,0 0 0,0 0 0,1 0 0,-1 0 0,0 0 0,0 0 0,0 0 0,1-1 0,-1 1 0,0 0-1,0 0 1,0 0 0,1 0 0,-1 0 0,0 0 0,0-1 0,0 1 0,0 0 0,1 0 0,-1 0 0,0-1-1,0 1 1,0 0 0,0 0 0,0 0 0,0-1 0,0 1 0,0 0 0,0 0 0,0 0 0,0-1 0,0 1-1,0 0 1,0 0 0,0-1 0,0 1 0,0 0 0,0 0 0,0 0 0,0-1 0,0 1 0,0 0 0,0 0-1,0-1 1,0 1 0,0 0 0,0-6-551,1 0-1,-1 0 1,0 0 0,-1 0-1,1 0 1,-1 0 0,0 1-1,0-1 1,-1 0 0,0 1-1,0-1 1,0 1-1,-1-1 1,0 1 0,0 0-1,0 0 1,0 0 0,-7-6-1,0 1-1004,-2-4 6754,13 14-5038,-1-1 0,0 1 1,0 0-1,0-1 0,1 1 1,-1-1-1,0 1 1,0 0-1,1-1 0,-1 1 1,0 0-1,1 0 0,-1-1 1,0 1-1,1 0 0,-1 0 1,0-1-1,1 1 1,-1 0-1,1 0 0,-1 0 1,0 0-1,1 0 0,-1-1 1,1 1-1,-1 0 0,1 0 1,-1 0-1,1 0 1,-1 0-1,0 0 0,1 1 1,-1-1-1,1 0 0,-1 0 1,0 0-1,1 0 0,0 1 1,139-1 2516,-138-1-2745,1 1 0,-1-1 1,1 1-1,0-1 0,-1 0 0,1 0 0,-1 0 1,0 0-1,1 0 0,-1-1 0,0 1 0,0-1 1,0 0-1,0 1 0,0-1 0,0 0 0,0 0 0,0 0 1,-1-1-1,1 1 0,-1 0 0,0 0 0,0-1 1,1 1-1,-2-1 0,1 1 0,1-5 0,2-6-1994,-1 0-1,-1 0 0,3-27 1,-5 22-1275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2.093"/>
    </inkml:context>
    <inkml:brush xml:id="br0">
      <inkml:brushProperty name="width" value="0.05" units="cm"/>
      <inkml:brushProperty name="height" value="0.05" units="cm"/>
    </inkml:brush>
  </inkml:definitions>
  <inkml:trace contextRef="#ctx0" brushRef="#br0">1 0 3057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2.525"/>
    </inkml:context>
    <inkml:brush xml:id="br0">
      <inkml:brushProperty name="width" value="0.05" units="cm"/>
      <inkml:brushProperty name="height" value="0.05" units="cm"/>
    </inkml:brush>
  </inkml:definitions>
  <inkml:trace contextRef="#ctx0" brushRef="#br0">1 0 3057,'146'10'1753,"-116"-8"936,-28 11 985,1 31 23,-1 1 0,-9 87 0,2-112-3066,1-1-1253,3-6-5577,19-17-3745,6-11 11460,-22 13-1167,0-1 0,1 1 1,0 1-1,-1-1 0,1 0 1,0 1-1,0-1 0,-1 1 1,1 0-1,0 0 0,1 0 1,-1 0-1,6 0 494,-9 33 1299,-12 83 2546,12-114-4694,1 0 1,0 0-1,-1 1 1,1-1-1,0 0 0,0 0 1,0 0-1,-1 0 1,1 0-1,0 0 1,0 0-1,1 0 0,-1 0 1,0-1-1,0 1 1,0 0-1,0-1 1,1 1-1,-1-1 1,0 1-1,1-1 0,-1 1 1,0-1-1,1 0 1,-1 0-1,1 0 1,-1 0-1,0 0 1,2 0-1,44-2-3781,-43 1 3015,0-1 0,0 0 1,0 0-1,0-1 0,0 1 0,6-7 0,5-4-3104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3.094"/>
    </inkml:context>
    <inkml:brush xml:id="br0">
      <inkml:brushProperty name="width" value="0.05" units="cm"/>
      <inkml:brushProperty name="height" value="0.05" units="cm"/>
    </inkml:brush>
  </inkml:definitions>
  <inkml:trace contextRef="#ctx0" brushRef="#br0">28 1 6339,'0'0'7697,"-5"22"-6521,4-17-1108,-6 29 892,1 0-1,2 0 1,-1 51-1,6-81-866,-1 0-1,0 1 1,1-1-1,0 0 1,0 0 0,0 0-1,0 0 1,1 0-1,0 0 1,0-1 0,0 1-1,0 0 1,0-1-1,1 0 1,-1 1-1,1-1 1,0 0 0,0 0-1,0-1 1,0 1-1,1 0 1,-1-1 0,6 3-1,0-1-10,1-1 0,-1 1 1,1-2-1,-1 1 0,1-2 0,0 1 0,0-1 0,17 0 0,-25-2-76,1 1-1,0-1 0,-1 0 0,1 1 0,0-1 0,-1 0 1,1-1-1,-1 1 0,0 0 0,1-1 0,-1 1 1,0-1-1,0 0 0,0 0 0,0 1 0,0-1 0,0-1 1,-1 1-1,1 0 0,-1 0 0,1-1 0,-1 1 0,0 0 1,0-1-1,0 0 0,0 1 0,0-1 0,-1 1 0,1-1 1,-1-3-1,3-12 45,0 0 0,-2 0 0,0-22 0,-1 35-29,-1-4 25,0 0 0,-1 0 0,1 0 0,-2 0 0,0 0-1,0 1 1,0-1 0,-1 1 0,0 0 0,-10-14 0,12 19-87,1 0-1,-1 0 1,0 1 0,0-1-1,0 0 1,-1 1 0,1 0-1,-1-1 1,1 1 0,-1 0-1,0 0 1,0 1 0,0-1-1,0 1 1,0-1 0,0 1-1,0 0 1,0 0 0,0 0-1,-1 0 1,1 1 0,0-1-1,-1 1 1,1 0 0,0 0-1,-1 0 1,1 1 0,0-1-1,-1 1 1,1 0 0,0 0-1,-5 1 1,5 1-570,-1 0 0,1 1 0,0-1 0,0 0 0,0 1 0,1 0 0,-1 0 0,1 0 0,0 0 0,0 0 0,0 0 1,1 0-1,-3 9 0,-2 12-5155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3.810"/>
    </inkml:context>
    <inkml:brush xml:id="br0">
      <inkml:brushProperty name="width" value="0.05" units="cm"/>
      <inkml:brushProperty name="height" value="0.05" units="cm"/>
    </inkml:brush>
  </inkml:definitions>
  <inkml:trace contextRef="#ctx0" brushRef="#br0">1 0 5907,'0'0'10826,"0"16"-9503,0 245 5510,7-388-7740,-6 127 899,-1-1 1,1 0 0,0 0-1,0 1 1,0-1 0,-1 0-1,1 1 1,0-1-1,0 1 1,0-1 0,0 1-1,0 0 1,0-1 0,0 1-1,0 0 1,0-1 0,0 1-1,0 0 1,0 0 0,0 0-1,0 0 1,0 0-1,2 1 1,37-1-45,-31 0 110,-5 0-51,0 0 1,0-1-1,0 1 1,0-1-1,1 0 0,-2 0 1,1-1-1,0 1 1,0-1-1,0 0 0,-1 0 1,1 0-1,-1-1 1,4-2-1,38-44 49,-33 34-26,-8 12-11,-3 3 114,-1 117 4311,0-40-5214,0-74 113,-1 1 1,1-1-1,-1 0 0,0 0 1,0 0-1,0 0 0,0 0 1,0 0-1,-3 3 0,-1 4-2343,-4 9-4894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5.727"/>
    </inkml:context>
    <inkml:brush xml:id="br0">
      <inkml:brushProperty name="width" value="0.05" units="cm"/>
      <inkml:brushProperty name="height" value="0.05" units="cm"/>
    </inkml:brush>
  </inkml:definitions>
  <inkml:trace contextRef="#ctx0" brushRef="#br0">30 55 2081,'0'0'7299,"0"-6"-6650,0-42 7288,-7 60-5691,0 17-1387,1 0-1,1 1 1,2-1-1,1 1 1,4 58-1,-1-24 234,-1-64-1364,1-21-11534,3 4 5241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6.482"/>
    </inkml:context>
    <inkml:brush xml:id="br0">
      <inkml:brushProperty name="width" value="0.05" units="cm"/>
      <inkml:brushProperty name="height" value="0.05" units="cm"/>
    </inkml:brush>
  </inkml:definitions>
  <inkml:trace contextRef="#ctx0" brushRef="#br0">113 1 4226,'0'0'5248,"-14"7"-4421,-42 26 61,53-31-710,0 0 0,0 0 0,0 1 0,0 0 0,0-1 0,1 1 0,0 0 0,-1 0 0,1 0 0,0 0 0,0 1 0,1-1 0,-1 1 0,1-1 0,0 1 0,-2 5 0,2 1 322,0 0-1,0 0 0,1 0 0,1 12 1,0-2 159,-1-16-587,0 0 1,1 0 0,-1 0 0,1-1 0,0 1-1,0 0 1,1-1 0,-1 1 0,1-1 0,0 1-1,0-1 1,0 0 0,0 0 0,0 0 0,1 0-1,0 0 1,-1 0 0,1-1 0,0 1 0,0-1-1,0 0 1,1 0 0,-1 0 0,0 0 0,1 0-1,0-1 1,-1 0 0,1 1 0,0-1 0,4 0-1,12 3 67,1 0 0,0-2 0,0 0 0,22-2-1,-43 0-138,2 0 6,0 0-1,0 0 1,0-1-1,-1 1 1,1-1 0,0 1-1,0-1 1,-1 0-1,1 0 1,-1 1-1,1-1 1,-1 0-1,1-1 1,-1 1-1,1 0 1,-1 0-1,0 0 1,0-1 0,1 1-1,-1-1 1,0 1-1,0-1 1,-1 1-1,1-1 1,0 0-1,0 1 1,-1-1-1,1 0 1,-1 0-1,0 0 1,1 1 0,-1-4-1,2-8 26,-1-1 0,-1 0-1,-1-19 1,0 12 18,0 15-2,0-1 0,0 1 0,-1 0 1,1-1-1,-2 1 0,1 0 0,-1 0 0,0 0 0,0 0 0,0 0 0,-1 1 0,-6-9 1,7 11-177,0 0 0,-1 0 0,1 0 1,0 0-1,-1 0 0,0 0 0,0 1 1,1 0-1,-6-2 0,7 3-263,0 0-1,-1 1 1,1-1 0,-1 0-1,1 1 1,-1 0 0,1 0-1,-1 0 1,1 0 0,-1 0-1,0 0 1,1 1 0,0-1-1,-1 1 1,1-1 0,-5 3-1,-3 4-4390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576"/>
    </inkml:context>
    <inkml:brush xml:id="br0">
      <inkml:brushProperty name="width" value="0.05" units="cm"/>
      <inkml:brushProperty name="height" value="0.05" units="cm"/>
      <inkml:brushProperty name="color" value="#E71224"/>
    </inkml:brush>
  </inkml:definitions>
  <inkml:trace contextRef="#ctx0" brushRef="#br0">0 98 9220,'0'0'6115,"73"-65"-6211,-50 49-736,-1 7-1650,1 2-2096</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7.197"/>
    </inkml:context>
    <inkml:brush xml:id="br0">
      <inkml:brushProperty name="width" value="0.05" units="cm"/>
      <inkml:brushProperty name="height" value="0.05" units="cm"/>
    </inkml:brush>
  </inkml:definitions>
  <inkml:trace contextRef="#ctx0" brushRef="#br0">0 0 6723,'0'0'7916,"1"22"-6868,1 167 4565,-2-169-4845,1-27-821,0-33-1144,40 36 948,-33 3 257,-1-1 0,1 0 0,-1-1 0,0 0 0,0 0 0,0 0 0,0-1-1,0 0 1,-1 0 0,9-8 0,-11 8-3,0 1 1,0 0-1,-1-1 0,0 0 0,0 0 1,0 0-1,0 0 0,-1 0 0,1-1 1,-1 1-1,0-1 0,0 1 1,-1-1-1,0 0 0,1 0 0,-2 0 1,2-7-1,-2 12 30,0 25 933,-9 48 1751,3-36-2817,3 1-5183,3-29 321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8.145"/>
    </inkml:context>
    <inkml:brush xml:id="br0">
      <inkml:brushProperty name="width" value="0.05" units="cm"/>
      <inkml:brushProperty name="height" value="0.05" units="cm"/>
    </inkml:brush>
  </inkml:definitions>
  <inkml:trace contextRef="#ctx0" brushRef="#br0">3 1 5907,'0'0'7446,"0"9"-4661,-1 134 3895,-1 3-4257</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9.014"/>
    </inkml:context>
    <inkml:brush xml:id="br0">
      <inkml:brushProperty name="width" value="0.05" units="cm"/>
      <inkml:brushProperty name="height" value="0.05" units="cm"/>
    </inkml:brush>
  </inkml:definitions>
  <inkml:trace contextRef="#ctx0" brushRef="#br0">156 0 4946,'0'0'7660,"-14"1"-6569,-41 4-80,50-4-727,1 1 0,0 0-1,-1 0 1,1 0 0,0 0-1,0 1 1,0 0 0,0 0 0,1 0-1,-1 0 1,1 0 0,0 1 0,0-1-1,0 1 1,0 0 0,1 0-1,0 0 1,-1 0 0,-2 9 0,2-2 52,0-1 0,0 1 0,1 0 0,0 0 0,1 1 1,1-1-1,-1 0 0,2 0 0,1 14 0,-1-21-306,0-1 1,0 1-1,0-1 0,0 1 0,1-1 0,0 0 0,-1 0 1,1 0-1,0 0 0,1 0 0,-1 0 0,0 0 0,1 0 1,-1-1-1,1 0 0,0 1 0,0-1 0,0 0 0,0 0 1,5 1-1,-2 1 27,1-1 0,0 0 0,0 0 0,1-1 0,-1 0 0,0 0 0,1-1 0,13 2 0,-16-3-62,0 0-1,0 1 0,0-2 0,0 1 1,0 0-1,0-1 0,0 0 0,0 0 1,0-1-1,0 0 0,-1 1 0,1-1 0,0-1 1,-1 1-1,0-1 0,0 0 0,0 0 1,0 0-1,0 0 0,0 0 0,-1-1 1,1 0-1,-1 0 0,0 0 0,-1 0 1,1 0-1,-1-1 0,1 1 0,-1-1 0,2-9 1,-1 8 12,-1 0 0,0 0 1,0 0-1,-1 0 1,0 0-1,0-1 1,0 1-1,-1 0 0,0-1 1,0 1-1,0-1 1,-1 1-1,0 0 0,-1-1 1,-2-7-1,3 10-15,-1 0-1,0 0 0,-1 0 1,1 0-1,-1 1 0,0-1 1,1 1-1,-1-1 1,-1 1-1,1 0 0,0 0 1,-1 0-1,0 1 0,0-1 1,1 1-1,-1 0 0,-1 0 1,1 1-1,0-1 1,0 1-1,-1 0 0,-5-1 1,6 1-341,0 0 0,1 0 1,-1 1-1,0 0 0,0 0 0,0 0 1,1 0-1,-1 0 0,0 1 1,0 0-1,-5 1 0,7 0-255,0-1 0,0 0 0,0 1 0,0 0 0,0-1 0,0 1 0,0 0 0,0 0 0,1 0 0,-1 0 0,1 0-1,0 0 1,0 0 0,-1 1 0,1-1 0,1 0 0,-2 5 0,-4 13-6794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9.899"/>
    </inkml:context>
    <inkml:brush xml:id="br0">
      <inkml:brushProperty name="width" value="0.05" units="cm"/>
      <inkml:brushProperty name="height" value="0.05" units="cm"/>
    </inkml:brush>
  </inkml:definitions>
  <inkml:trace contextRef="#ctx0" brushRef="#br0">32 1 6675,'0'0'8177,"-1"0"-8029,0 0-1,1 0 0,-1 1 1,0-1-1,0 0 1,0 1-1,1-1 1,-1 0-1,0 1 0,1-1 1,-1 1-1,0-1 1,1 1-1,-1 0 1,0-1-1,1 1 0,-1-1 1,1 1-1,0 0 1,-1 0-1,1-1 1,-1 2-1,-7 60 3315,1 121-1,7-183-3457,0 1-1,-1-1 0,1 1 1,0-1-1,0 1 1,0-1-1,0 1 0,0-1 1,0 1-1,0-1 1,0 1-1,0-1 0,0 1 1,0-1-1,0 1 0,0-1 1,0 1-1,1-1 1,-1 1-1,0-1 0,0 1 1,1-1-1,-1 0 1,0 1-1,0-1 0,1 1 1,-1-1-1,1 0 1,-1 1-1,0-1 0,1 0 1,-1 1-1,1-1 1,-1 0-1,0 0 0,1 1 1,-1-1-1,1 0 0,-1 0 1,1 0-1,-1 0 1,1 1-1,-1-1 0,1 0 1,-1 0-1,1 0 1,0 0-1,-1 0 0,1-1 1,-1 1-1,1 0 1,-1 0-1,1 0 0,-1 0 1,0 0-1,1-1 1,0 1-1,1-1 7,0-1 0,0 1 0,0-1 0,0 1 0,0-1 0,0 1 0,-1-1 0,1 0 0,0 0 1,-1 0-1,2-2 0,1-8-38,1 0 1,-2 0 0,0 0 0,0 0-1,-1 0 1,0 0 0,-1-1-1,-1-23 1,2 36 25,1 0-1,-1 0 0,1 1 1,-1-1-1,1 0 0,-1 1 1,0-1-1,1 1 0,-1 0 1,5 2-1,-2-1 13,0 0 0,1-1 1,-1 1-1,1-1 0,0-1 0,-1 1 1,1-1-1,0 0 0,-1 0 0,1 0 1,0-1-1,-1 0 0,1 0 0,0 0 1,-1-1-1,0 0 0,1 0 0,5-4 1,1-4-18,-8 8 1,-1-1 0,0 1 0,0-1 0,0 0 0,0-1 0,0 1 0,0 0-1,-1-1 1,0 1 0,0-1 0,0 0 0,2-4 0,-2 6 12,0 1 71,-2 34 947,-20 164 2325,20-196-3477,0 11-9197,0 3 2722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1:27.572"/>
    </inkml:context>
    <inkml:brush xml:id="br0">
      <inkml:brushProperty name="width" value="0.05" units="cm"/>
      <inkml:brushProperty name="height" value="0.05" units="cm"/>
    </inkml:brush>
  </inkml:definitions>
  <inkml:trace contextRef="#ctx0" brushRef="#br0">0 603 3474,'0'-5'18001,"4"-19"-16799,93-121 1501,55-94-11,-51 81-1559,-90 139-299,-8 7-3108</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1:29.159"/>
    </inkml:context>
    <inkml:brush xml:id="br0">
      <inkml:brushProperty name="width" value="0.05" units="cm"/>
      <inkml:brushProperty name="height" value="0.05" units="cm"/>
    </inkml:brush>
  </inkml:definitions>
  <inkml:trace contextRef="#ctx0" brushRef="#br0">3 3 3922,'-2'0'12749,"4"0"-10822,1102-2 8704,-1097 2-12056,-7-1 1120,0 1 0,1 0 0,-1 0 0,1 0 0,-1 0 0,1 0 0,-1 0 0,1 0 0,-1 0 0,1 0 0,-1 1 0,1-1 0,-1 0 0,1 0 0,-1 0-1,1 0 1,-1 1 0,0-1 0,1 0 0,-1 0 0,1 1 0,-1-1 0,0 0 0,1 1-305,-1-1 305,1 1 0,-1-1 0,0 1 0,0-1 0,0 1 0,1-1 0,-1 0 0,0 1 0,0-1 0,0 1 0,0-1 0,0 1 0,1-1 0,-1 1 0,7 16-7197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1:30.444"/>
    </inkml:context>
    <inkml:brush xml:id="br0">
      <inkml:brushProperty name="width" value="0.05" units="cm"/>
      <inkml:brushProperty name="height" value="0.05" units="cm"/>
    </inkml:brush>
  </inkml:definitions>
  <inkml:trace contextRef="#ctx0" brushRef="#br0">118 1 2897,'0'0'6523,"-6"0"-5498,1 1-696,0-1-1,0 2 1,0-1 0,0 0-1,0 1 1,0 0 0,0 0 0,0 1-1,1-1 1,-1 1 0,1 0 0,0 0-1,0 1 1,0-1 0,0 1-1,1 0 1,-1 0 0,1 0 0,0 0-1,0 1 1,1-1 0,-5 9 0,4-2 9,0 0 0,1 0 0,0 1 1,1-1-1,0 0 0,0 0 1,1 1-1,1-1 0,2 14 0,-2-21-290,1-1-1,0 0 0,-1 1 0,1-1 1,1 0-1,-1 0 0,0 0 0,1 0 1,0 0-1,-1-1 0,1 1 0,0-1 0,0 0 1,1 0-1,-1 0 0,0 0 0,5 1 1,0 1 6,0 0 1,0-1-1,1 0 1,0 0 0,0-1-1,10 1 1,-7-1-29,0-2 1,0 1-1,0-1 0,21-4 1,-28 3-11,-1 0 0,0-1 1,1 0-1,-1 1 1,0-1-1,0-1 1,0 1-1,0-1 1,-1 1-1,1-1 1,-1 0-1,1-1 0,-1 1 1,0 0-1,3-5 1,-1 1 166,1 0-1,-1 0 1,-1 0 0,0-1 0,0 1-1,0-1 1,-1 0 0,0 0 0,-1 0-1,1 0 1,-2-1 0,1 1 0,-1-1-1,0 1 1,-1-13 0,-1 18-117,0 0-1,0 0 1,0 0-1,0 0 1,0 0 0,0 0-1,-1 1 1,0-1 0,1 0-1,-1 1 1,0-1-1,0 1 1,0 0 0,-1-1-1,1 1 1,0 0 0,-1 1-1,0-1 1,1 0-1,-1 1 1,0-1 0,0 1-1,0 0 1,0 0 0,0 0-1,-4-1 1,-15-4-165,-1 0 0,-33-3 0,48 8 43,-50-5-2573,18 8-3116,16 4-1058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6.564"/>
    </inkml:context>
    <inkml:brush xml:id="br0">
      <inkml:brushProperty name="width" value="0.05" units="cm"/>
      <inkml:brushProperty name="height" value="0.05" units="cm"/>
    </inkml:brush>
  </inkml:definitions>
  <inkml:trace contextRef="#ctx0" brushRef="#br0">1 83 4098,'0'0'6651,"0"-10"428,0-27-4746,0 34-2130,0 1 1,0 0-1,0 0 0,0-1 1,1 1-1,-1 0 0,1 0 0,-1-1 1,1 1-1,0 0 0,1-2 0,-2 4-111,1-1-1,-1 1 0,0-1 0,1 1 1,-1-1-1,1 1 0,-1-1 0,1 1 1,-1 0-1,1-1 0,-1 1 0,1 0 0,0 0 1,-1-1-1,1 1 0,-1 0 0,1 0 1,0 0-1,-1 0 0,1 0 0,-1 0 1,1 0-1,0 0 0,-1 0 0,1 0 1,0 0-1,5 2 146,0 1 0,-1-1 0,1 1 0,-1 0 0,0 0 0,9 8 1,-12-9-363,25 19 578,-2 1 0,26 29 1,-30-29-291,1 0 0,1-2 0,26 19-1,-18-16 46,-1 1 0,-2 2 0,26 29 0,38 34 241,205 126 466,-291-212-888,-3 0-14,0-1 0,1 0-1,-1 1 1,1-1 0,0-1-1,-1 1 1,1-1-1,0 1 1,0-1 0,0 0-1,8 1 1,-11-2-192,-33-8-7319,21 7 1305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7.880"/>
    </inkml:context>
    <inkml:brush xml:id="br0">
      <inkml:brushProperty name="width" value="0.05" units="cm"/>
      <inkml:brushProperty name="height" value="0.05" units="cm"/>
    </inkml:brush>
  </inkml:definitions>
  <inkml:trace contextRef="#ctx0" brushRef="#br0">54 1 6019,'0'0'8019,"-8"1"-7210,2-1-479,4-1-181,0 1-1,-1 0 0,1 0 0,0 0 1,0 0-1,-1 0 0,1 0 0,0 1 1,0-1-1,-1 1 0,1 0 0,0 0 1,0-1-1,0 1 0,-4 3 934,40 0 4857,36-4-3601,-35-1-2100,47 5 0,15 4 598,115-4-1,-144-5-550,-16 4 91,0 3 0,0 2 1,82 23-1,-111-26-410,0 0 0,26 1 1,-28-5-5178,1 0-5357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8.696"/>
    </inkml:context>
    <inkml:brush xml:id="br0">
      <inkml:brushProperty name="width" value="0.05" units="cm"/>
      <inkml:brushProperty name="height" value="0.05" units="cm"/>
    </inkml:brush>
  </inkml:definitions>
  <inkml:trace contextRef="#ctx0" brushRef="#br0">1 660 6435,'3'3'14595,"4"-2"-14119,-1-2-311,0-1 1,1 0 0,-1 0-1,0 0 1,0-1-1,0 0 1,0 0-1,-1 0 1,0-1 0,1 0-1,8-8 1,0-2 123,-1 1 0,22-29 0,45-72 540,-9 12-161,119-131-1,-80 129-2545,-108 104 807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992"/>
    </inkml:context>
    <inkml:brush xml:id="br0">
      <inkml:brushProperty name="width" value="0.05" units="cm"/>
      <inkml:brushProperty name="height" value="0.05" units="cm"/>
      <inkml:brushProperty name="color" value="#E71224"/>
    </inkml:brush>
  </inkml:definitions>
  <inkml:trace contextRef="#ctx0" brushRef="#br0">146 259 8020,'0'0'7488,"-6"-2"-6957,-2-1-443,1 0-1,0 0 0,0-1 0,0 0 0,0 0 1,1-1-1,0 0 0,0 0 0,0 0 0,0-1 1,1 0-1,0 0 0,0 0 0,1-1 0,-6-10 1,4 5-81,0 1 1,1-1 0,1 0 0,0 0-1,0-1 1,2 1 0,-1-1 0,2 1-1,-1-20 1,2 31-8,0 0-1,0 0 1,0 0-1,0 1 1,1-1-1,-1 0 1,0 0-1,1 0 1,-1 0-1,0 1 1,1-1-1,-1 0 1,1 0-1,0 1 1,-1-1-1,1 0 1,-1 1-1,1-1 1,0 0-1,0 1 1,-1-1-1,1 1 1,0-1-1,0 1 1,1-1-1,31-6 193,-24 7-13,0 0 1,0 0 0,-1 1-1,1 0 1,13 4 0,-11 0-48,1 0 1,-1 1-1,-1 1 1,1 0-1,-1 0 1,0 1-1,0 0 1,15 18-1,-25-24-684,1 0 1,0-1-1,-1 1 0,1 0 1,-1 0-1,0 0 0,0 0 1,1 0-1,-1 0 1,0 0-1,-1 4 0,1 1-1813,0 7-2848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29.527"/>
    </inkml:context>
    <inkml:brush xml:id="br0">
      <inkml:brushProperty name="width" value="0.05" units="cm"/>
      <inkml:brushProperty name="height" value="0.05" units="cm"/>
    </inkml:brush>
  </inkml:definitions>
  <inkml:trace contextRef="#ctx0" brushRef="#br0">12 5 6979,'0'0'8087,"-11"-5"767,23 7-8539,0 1-1,0 0 1,-1 0-1,1 1 1,-1 1 0,0 0-1,0 0 1,0 1-1,-1 1 1,0-1-1,10 10 1,33 18 390,-25-18-379,0 2 1,-2 0-1,0 2 1,-1 0-1,-1 2 1,-1 1-1,32 41 1,-49-62-2133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2.846"/>
    </inkml:context>
    <inkml:brush xml:id="br0">
      <inkml:brushProperty name="width" value="0.05" units="cm"/>
      <inkml:brushProperty name="height" value="0.05" units="cm"/>
    </inkml:brush>
  </inkml:definitions>
  <inkml:trace contextRef="#ctx0" brushRef="#br0">36 493 2881,'0'0'6761,"-20"18"-2162,14 4-2136,-3 17 2664,9-45-4947,1 0 0,1 0-1,-1 0 1,1 0-1,0 0 1,1 0 0,-1 0-1,7-9 1,38-57 217,-11 17 289,160-279 1822,-193 329-2479,-2 3-10,1-1 0,0 0 0,-1 0 0,1 0 1,-1 0-1,0 0 0,0 0 0,0 0 0,0-1 0,0 1 1,-1-6-1,0 9-171,0 18-9432,0-14 7368,0 14-5975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3.915"/>
    </inkml:context>
    <inkml:brush xml:id="br0">
      <inkml:brushProperty name="width" value="0.05" units="cm"/>
      <inkml:brushProperty name="height" value="0.05" units="cm"/>
    </inkml:brush>
  </inkml:definitions>
  <inkml:trace contextRef="#ctx0" brushRef="#br0">173 15 6147,'0'0'7208,"-4"0"-6031,-3 1-746,0 0 0,0 0 0,0 1 0,0-1 1,0 2-1,1-1 0,-1 1 0,0 0 0,1 0 0,0 0 0,0 1 0,0 0 1,0 1-1,1-1 0,0 1 0,-9 9 0,9-7-252,-1-1 0,1 1 0,0 0 0,1 0 0,-1 0-1,2 1 1,-1 0 0,1 0 0,0 0 0,1 0 0,-1 0 0,2 0 0,-1 1 0,0 11 0,2-13-135,0 0 1,1-1-1,-1 1 1,2 0 0,-1-1-1,0 1 1,1-1-1,1 0 1,-1 1 0,1-1-1,0 0 1,0 0-1,0 0 1,1-1 0,0 0-1,0 1 1,1-1 0,-1 0-1,1-1 1,0 1-1,1-1 1,-1 0 0,1 0-1,8 4 1,0-2 25,-1-1 0,1 0 1,0-1-1,1-1 0,-1 0 0,1-1 1,-1 0-1,1-1 0,0-1 1,16-2-1,-16 2-59,-10 0-1,0-1 1,0 0-1,-1 0 0,1-1 0,0 0 1,0 0-1,-1 0 0,1 0 0,-1-1 0,0 1 1,0-1-1,0 0 0,0 0 0,0-1 1,-1 1-1,1-1 0,-1 0 0,0 0 1,0 0-1,0 0 0,-1 0 0,3-7 1,1 0 25,-1 1 0,-1-1 1,0 0-1,0 0 0,-1 0 1,0-1-1,-1 1 1,1-21-1,-3 23 84,0-1 0,-1 1-1,0 0 1,0 0 0,-1-1 0,0 1 0,-6-14-1,5 17-46,0 1 0,0-1 0,-1 1 0,1 0 0,-1 0 0,-1 0 0,1 0 0,-1 1 1,0 0-1,0 0 0,0 0 0,-7-3 0,3 2-252,-1 0 1,0 1 0,0 0-1,0 1 1,-1 0 0,1 0-1,-1 1 1,0 1 0,1 0-1,-1 0 1,0 1 0,-15 2-1,23-2-137,0 1 0,1-1 1,-1 0-1,1 1 0,-1-1 0,0 1 0,1 0 0,0 0 1,-1 0-1,1 0 0,0 1 0,-1-1 0,1 1 0,0-1 0,0 1 1,0 0-1,-2 2 0,-14 16-5612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4.884"/>
    </inkml:context>
    <inkml:brush xml:id="br0">
      <inkml:brushProperty name="width" value="0.05" units="cm"/>
      <inkml:brushProperty name="height" value="0.05" units="cm"/>
    </inkml:brush>
  </inkml:definitions>
  <inkml:trace contextRef="#ctx0" brushRef="#br0">21 507 464,'0'0'13036,"-3"4"-11590,3-4-1119,-1 2-112,0-1 0,0 0 1,1 0-1,-1 1 0,0-1 1,0 0-1,0 0 0,0 0 0,0 0 1,0 0-1,-6 3 5733,16-21-5393,203-267 3431,-164 214-3031,64-71 0,-95 126-2059,-17 15 901,1 0 0,-1 0 1,0 0-1,1 1 1,-1-1-1,0 0 0,1 0 1,-1 1-1,1-1 0,-1 0 1,0 0-1,1 1 1,-1-1-1,0 0 0,0 1 1,1-1-1,-1 0 0,0 1 1,0-1-1,0 1 1,1-1-1,-1 0 0,0 1 1,0-1-1,0 1 0,0-1 1,0 0-1,0 1 0,0-1 1,0 1-1,0-1 1,0 1-1,0-1 0,0 0 1,0 1-1,0-1 0,0 1 1,0-1-1,0 1 1,-1-1-1,1 1 0,0 21-9225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5.970"/>
    </inkml:context>
    <inkml:brush xml:id="br0">
      <inkml:brushProperty name="width" value="0.05" units="cm"/>
      <inkml:brushProperty name="height" value="0.05" units="cm"/>
    </inkml:brush>
  </inkml:definitions>
  <inkml:trace contextRef="#ctx0" brushRef="#br0">0 595 4770,'0'0'6542,"0"-4"-5624,0 2-719,1-1 1,0 0-1,0 1 1,0-1-1,0 1 1,0-1-1,0 1 1,0-1-1,1 1 1,-1 0-1,1 0 1,0 0-1,0 0 1,0 0-1,0 0 1,0 0 0,3-2-1,53-34 1930,-26 19-1150,36-31 365,-3-2 1,-1-4 0,100-113-1,-151 154-1255,125-130 166,-136 143-313,0 0-1169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6.670"/>
    </inkml:context>
    <inkml:brush xml:id="br0">
      <inkml:brushProperty name="width" value="0.05" units="cm"/>
      <inkml:brushProperty name="height" value="0.05" units="cm"/>
    </inkml:brush>
  </inkml:definitions>
  <inkml:trace contextRef="#ctx0" brushRef="#br0">1 0 9156,'0'1'10417,"8"7"-9482,38 20 1442,81 34 0,-92-46-1752,89 39 1175,241 73 1,-364-128-1941,1 0-1,0 1 0,0-1 1,0 1-1,0-1 1,0 1-1,-1 0 1,1 0-1,0 0 0,-1 0 1,1 0-1,-1 0 1,4 3-1,-1 26-10587,-4-12-958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7.786"/>
    </inkml:context>
    <inkml:brush xml:id="br0">
      <inkml:brushProperty name="width" value="0.05" units="cm"/>
      <inkml:brushProperty name="height" value="0.05" units="cm"/>
    </inkml:brush>
  </inkml:definitions>
  <inkml:trace contextRef="#ctx0" brushRef="#br0">16 67 5827,'0'0'8940,"-16"4"-1489,41-4-6899,526-18 5505,-243-29-4123,-293 44-1825,-3 0 175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38.471"/>
    </inkml:context>
    <inkml:brush xml:id="br0">
      <inkml:brushProperty name="width" value="0.05" units="cm"/>
      <inkml:brushProperty name="height" value="0.05" units="cm"/>
    </inkml:brush>
  </inkml:definitions>
  <inkml:trace contextRef="#ctx0" brushRef="#br0">136 59 1169,'0'0'6784,"0"-7"-5621,0 2-1230,0 4 237,1-1-1,-1 1 1,0-1 0,0 1 0,0-1 0,0 1 0,0-1 0,0 1-1,0-1 1,0 1 0,-1-1 0,1 1 0,0-1 0,-1 1-1,1-1 1,-1 1 0,0 0 0,0-1 0,1 1 0,-1 0 0,0 0-1,0-1 1,0 1 0,0 0 0,0 0 0,-1 0 0,1 0 0,0 0-1,0 1 1,-1-1 0,1 0 0,0 0 0,-1 1 0,1-1 0,-1 1-1,1-1 1,-1 1 0,1 0 0,-1 0 0,1-1 0,-1 1 0,1 0-1,-3 1 1,1-1 94,1 0-1,-1 0 1,0 0 0,0 0-1,0 1 1,1-1-1,-1 1 1,0 0 0,0 0-1,1 0 1,-1 0-1,1 1 1,-1-1 0,1 1-1,0-1 1,-1 1-1,-2 3 1,1 0-125,0 0 0,1 0 1,-1 1-1,1 0 0,1-1 0,-1 1 1,-1 7-1,-1 0 236,1 1-1,1 0 1,0 0-1,1 0 1,-1 20 0,3-28-309,0-1 1,0 1-1,0 0 0,1-1 1,0 1-1,0-1 1,0 1-1,1-1 1,-1 1-1,1-1 1,1 0-1,-1 0 1,1 0-1,0 0 1,0 0-1,4 4 0,-2-4-14,1 0 0,-1-1 0,1 0 0,0 0-1,0 0 1,0-1 0,0 0 0,1 0-1,0 0 1,-1-1 0,11 2 0,3-1 212,0-1 0,34-1 1,-46-1-188,-5-1-49,0 1 0,0-1 0,0 0 0,1 0 0,-1-1 0,-1 1 0,1-1 0,0 1 0,0-1 0,-1 0 0,1 0 0,0 0 0,-1 0 0,0-1 0,0 1 0,0 0 0,0-1 0,0 0 0,3-4 0,29-60 755,-33 64-739,4-7 5,-2-1 0,1 0-1,-1 0 1,-1 0 0,0 0 0,-1-1-1,0 1 1,0-1 0,-1 1 0,-3-18-1,3 25-82,-1 1 0,1 0 0,-1 0 0,0-1 0,0 1 0,0 0 0,-1 0 0,1 0 0,-1 0-1,1 0 1,-1 0 0,0 1 0,0-1 0,-1 1 0,1-1 0,0 1 0,-1 0 0,0 0 0,1 0 0,-1 0 0,0 0 0,0 0-1,0 1 1,0 0 0,0-1 0,0 1 0,0 0 0,-1 1 0,1-1 0,0 0 0,-1 1 0,1 0 0,0 0 0,-1 0-1,1 0 1,0 0 0,-1 1 0,1 0 0,-4 1 0,1-1-334,0 1 0,1 0 0,-1 0 0,0 1 1,1-1-1,-1 1 0,1 1 0,0-1 0,0 1 0,1 0 0,-1 0 0,-4 5 0,-29 36-5889,0 9-5022</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0.033"/>
    </inkml:context>
    <inkml:brush xml:id="br0">
      <inkml:brushProperty name="width" value="0.05" units="cm"/>
      <inkml:brushProperty name="height" value="0.05" units="cm"/>
    </inkml:brush>
  </inkml:definitions>
  <inkml:trace contextRef="#ctx0" brushRef="#br0">13 50 4562,'0'0'5933,"-3"-9"-520,-7-27-4964,10 34-436,0 0 862,43 3 1193,6 9-763,31 7 893,150 14 0,-123-29-1133,-48-2-317,98 13 0,-126-10-409,0-1 0,58-3 0,-65-1-105,0 1 0,1 1 0,-1 1-1,0 2 1,41 8 0,-60-9-377,1 0 69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0.935"/>
    </inkml:context>
    <inkml:brush xml:id="br0">
      <inkml:brushProperty name="width" value="0.05" units="cm"/>
      <inkml:brushProperty name="height" value="0.05" units="cm"/>
    </inkml:brush>
  </inkml:definitions>
  <inkml:trace contextRef="#ctx0" brushRef="#br0">0 745 7668,'0'0'6709,"3"3"-5332,0-1-1096,1 1 0,0-1 0,1 0 0,-1 0 0,0-1 0,0 1 1,1-1-1,-1 0 0,1 0 0,-1-1 0,1 1 0,-1-1 0,1 0 0,0 0 0,-1 0 0,1-1 1,5-1-1,2 0 39,1-1 1,-1 0 0,0-1 0,0 0 0,16-9-1,8-8 320,-1-2-1,0-1 0,41-39 0,84-96 954,29-25-257,129-62 120,-313 242-1460,-4 3-25,0 0 0,0 0 1,0 1-1,0-1 0,0 0 1,0 0-1,0 1 0,1-1 1,-1 1-1,0-1 0,0 1 0,0-1 1,1 1-1,-1 0 0,0 0 1,0 0-1,1-1 0,1 1 1,-3 3-683,0-1 1,0 0-1,0 0 0,0 0 1,-1 0-1,1 0 1,-1 0-1,0 0 1,1 0-1,-1 0 1,0 0-1,0 0 1,0-1-1,-2 3 0,-7 7-6393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092"/>
    </inkml:context>
    <inkml:brush xml:id="br0">
      <inkml:brushProperty name="width" value="0.05" units="cm"/>
      <inkml:brushProperty name="height" value="0.05" units="cm"/>
      <inkml:brushProperty name="color" value="#E71224"/>
    </inkml:brush>
  </inkml:definitions>
  <inkml:trace contextRef="#ctx0" brushRef="#br0">0 1 8580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1.389"/>
    </inkml:context>
    <inkml:brush xml:id="br0">
      <inkml:brushProperty name="width" value="0.05" units="cm"/>
      <inkml:brushProperty name="height" value="0.05" units="cm"/>
    </inkml:brush>
  </inkml:definitions>
  <inkml:trace contextRef="#ctx0" brushRef="#br0">571 407 7267,'0'0'8316,"0"-4"-6736,-1-6-1089,0 0 1,-1 0 0,-1 0-1,0 1 1,0-1 0,-1 1-1,0 0 1,0 0 0,-1 0-1,-1 1 1,-5-9-1,-11-11-118,-45-49 0,45 54-47,-2 1-1,0 1 1,-1 2-1,-33-21 1,44 32-250,-1 1 0,0 0 0,0 1 0,0 0 1,0 1-1,-1 1 0,0 1 0,0 0 0,0 1 0,-21 0 0,-46 3-2165,83-1 1885,-1 0 0,0 1-1,1-1 1,-1 0 0,1 1-1,-1-1 1,1 1 0,-1-1-1,1 1 1,-1-1 0,1 1-1,0-1 1,-1 1 0,1 0-1,0-1 1,-1 1 0,1 0-1,0-1 1,0 1 0,-1 0-1,1-1 1,0 1 0,0 0-1,0-1 1,0 1 0,0 0-1,0-1 1,0 1 0,0 0-1,1 0 1,-1-1-1,0 1 1,0 0 0,1 5-1917,-1 6-2734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48.385"/>
    </inkml:context>
    <inkml:brush xml:id="br0">
      <inkml:brushProperty name="width" value="0.05" units="cm"/>
      <inkml:brushProperty name="height" value="0.05" units="cm"/>
    </inkml:brush>
  </inkml:definitions>
  <inkml:trace contextRef="#ctx0" brushRef="#br0">55 539 6707,'0'0'8988,"-2"39"436,0-26-8817,1-13-466,1 1-1,0 0 0,0-1 0,-1 1 0,1 0 0,-1-1 0,1 1 0,0 0 0,-1-1 0,1 1 1,-1-1-1,0 1 0,1-1 0,-1 1 0,1-1 0,-1 1 0,0-1 0,1 0 0,-1 1 1,0-1-1,0 0 0,1 0 0,-1 1 0,0-1 0,1 0 0,-1 0 0,0 0 0,0 0 0,0 0 1,1 0-1,-1 0 0,0 0 0,0 0 0,0-1 0,-1 0-76,1 0-1,-1-1 1,1 1-1,0-1 1,-1 1-1,1-1 1,0 1-1,0-1 1,0 0 0,0 0-1,1 1 1,-2-5-1,-1-4-165,0-1 0,0 1-1,2-1 1,-2-11 0,3 12 98,1 0 0,0 0 0,1 0 0,0 0 0,0 0 0,1 1 0,1-1 0,-1 1 0,1 0 0,1 0 0,0 0 0,0 1 0,1 0 0,0 0 0,0 0 0,1 0 0,0 1 0,0 0 0,0 1 0,1 0 0,0 0 0,1 0 0,-1 1 0,1 0 0,0 1 0,0 0 0,1 0 0,-1 1 0,1 1 0,0-1 0,9 0 0,13-1 6,-18 2-3,1 0 1,-1 1-1,1 0 0,0 1 1,-1 1-1,17 2 0,-6 5 7,-16-5-2,1-1 1,-1 0-1,0 0 0,0-1 1,13 1-1,-18-2-4,5 0-2,0 0 0,0 0 0,-1-1-1,1 0 1,16-4 0,-22 3 3,1 1 0,-1-1 0,0 0 0,1 0 0,-1 0 0,0-1 0,-1 1 0,1-1-1,0 0 1,-1 0 0,1 0 0,-1 0 0,0 0 0,0 0 0,0 0 0,2-7 0,26-47 200,-20 39-7,0-1 0,0-1 0,-2 1 0,9-34 0,-14 43-316,4-23-1450,-10 17-8334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2:50.549"/>
    </inkml:context>
    <inkml:brush xml:id="br0">
      <inkml:brushProperty name="width" value="0.05" units="cm"/>
      <inkml:brushProperty name="height" value="0.05" units="cm"/>
    </inkml:brush>
  </inkml:definitions>
  <inkml:trace contextRef="#ctx0" brushRef="#br0">0 632 4610,'0'0'10864,"28"-2"-857,2-88-9191,-27 76-757,1 1 0,-1-1 0,2 1 0,0 1 1,1-1-1,0 1 0,0 0 0,2 0 0,-1 1 1,2-1-1,15-15 0,-19 23-31,0-1-1,1 1 1,0 1-1,0-1 1,0 1 0,0 0-1,1 1 1,-1-1 0,1 1-1,-1 0 1,1 1-1,0 0 1,0 0 0,0 0-1,-1 1 1,1 0-1,0 0 1,0 1 0,9 1-1,-4 0 46,-1 1 0,0 0-1,21 8 1,-20-6-34,0-1-1,1 0 1,16 3 0,-24-6-26,0 0 0,0-1 1,1 1-1,-1-1 0,0 0 1,1-1-1,-1 1 0,0-1 0,1 0 1,5-2-1,-9 2 5,0-1 0,0 1 1,0-1-1,0 0 0,0 1 0,-1-1 0,1 0 0,-1 0 1,0 0-1,1 0 0,-1 0 0,0 0 0,0-1 1,0 1-1,0 0 0,-1 0 0,1-1 0,-1 1 0,1 0 1,-1-1-1,0 1 0,0-1 0,0 1 0,0-1 1,-1-2-1,13-217-255,-6 142-7055,-6 64 796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6.790"/>
    </inkml:context>
    <inkml:brush xml:id="br0">
      <inkml:brushProperty name="width" value="0.05" units="cm"/>
      <inkml:brushProperty name="height" value="0.05" units="cm"/>
    </inkml:brush>
  </inkml:definitions>
  <inkml:trace contextRef="#ctx0" brushRef="#br0">20 227 5426,'0'0'7105,"-13"-41"-2143,11 24-4153,-1-1-1,2 1 1,0-1-1,1 1 1,3-21-1,-1-15 429,1 46-119,4 13-482,3 16 25,-3 25-133,-3 1 0,-2 0 0,-5 67 0,1-15-242,4-62-259,-1-27-368,0 1 1,-1 0-1,0-1 0,0 1 0,-2-1 1,-3 17-1,-3-19-3743,-1-9-2709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7.905"/>
    </inkml:context>
    <inkml:brush xml:id="br0">
      <inkml:brushProperty name="width" value="0.05" units="cm"/>
      <inkml:brushProperty name="height" value="0.05" units="cm"/>
    </inkml:brush>
  </inkml:definitions>
  <inkml:trace contextRef="#ctx0" brushRef="#br0">256 60 2513,'0'0'6694,"5"-4"-5750,-5 4-1005,21-19 1637,-20 18-1380,-1 0 1,1 1-1,0-1 1,-1 0 0,1 0-1,0 0 1,-1 0-1,1 0 1,-1 0-1,1 0 1,-1 0 0,1 0-1,-1 0 1,0 0-1,0 0 1,1 0-1,-1 0 1,0 0-1,0 0 1,0 0 0,0 0-1,0 0 1,-1 0-1,1 0 1,0-1-1,0 1 1,-1 0 0,1 0-1,-1-1 1,-4 1 5,0-1-1,0 1 1,0 1 0,0-1 0,0 1 0,0 0 0,0 0-1,0 0 1,-7 2 0,-1-2 189,5 1-309,0 1 1,0-1-1,0 1 0,0 1 1,0 0-1,0 0 0,1 0 1,0 1-1,-1 0 1,1 0-1,0 1 0,-11 10 1,3-2-9,-1 2 1,2-1-1,-26 35 0,36-40-30,0 0 0,1 1 0,0 0 1,0-1-1,1 1 0,1 0 0,0 0 0,0 1 0,1-1 0,0 0 0,0 0 0,1 0 0,3 10 0,-3-16-14,1 0 1,-1 0-1,1 0 1,0 0-1,0 0 0,0-1 1,1 1-1,-1-1 1,1 1-1,0-1 1,0 0-1,0 0 1,0 0-1,0-1 0,1 1 1,-1-1-1,1 0 1,0 0-1,0 0 1,0 0-1,0-1 1,6 2-1,8 3 84,0-1-1,1-1 1,32 3 0,-24-5-161,-6 1-303,1 0-1,-1-2 0,0-1 0,0 0 0,1-2 0,33-6 0,-48 5-341,0 0-1,-1 0 0,1-1 0,-1 1 0,0-1 0,0-1 1,7-5-1,17-24-6530,-18 16 1156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8.390"/>
    </inkml:context>
    <inkml:brush xml:id="br0">
      <inkml:brushProperty name="width" value="0.05" units="cm"/>
      <inkml:brushProperty name="height" value="0.05" units="cm"/>
    </inkml:brush>
  </inkml:definitions>
  <inkml:trace contextRef="#ctx0" brushRef="#br0">11 1 5010,'0'0'10157,"-2"11"-8965,-6 229 5473,8-200-6422,9 9 160,-8-46-463,0-1-1,0 1 1,0 0 0,0-1-1,0 1 1,1-1-1,-1 0 1,1 1 0,0-1-1,-1 0 1,1 0-1,0 0 1,0 0 0,1 0-1,3 2 1,-24-35-15331,8 13 11135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8.606"/>
    </inkml:context>
    <inkml:brush xml:id="br0">
      <inkml:brushProperty name="width" value="0.05" units="cm"/>
      <inkml:brushProperty name="height" value="0.05" units="cm"/>
    </inkml:brush>
  </inkml:definitions>
  <inkml:trace contextRef="#ctx0" brushRef="#br0">1 84 6115,'0'0'8412,"14"0"-7460,6 1-725,71-2 1427,-82 0-1700,0 0 0,0 0 0,0-1 0,-1 0 0,1 0 0,0-1 0,-1 0 0,12-7 0,-17 8-465,-1 1-1,0-1 0,0 0 0,0 0 1,-1-1-1,1 1 0,0 0 0,-1-1 1,1 1-1,-1-1 0,0 1 0,0-1 0,0 0 1,0 1-1,0-1 0,0-3 0,1-9-3236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8.922"/>
    </inkml:context>
    <inkml:brush xml:id="br0">
      <inkml:brushProperty name="width" value="0.05" units="cm"/>
      <inkml:brushProperty name="height" value="0.05" units="cm"/>
    </inkml:brush>
  </inkml:definitions>
  <inkml:trace contextRef="#ctx0" brushRef="#br0">0 0 3858,'0'0'10349,"2"16"-8517,6 322 9024,-8-320-11049,0-15 187,-1 1-1,1-1 1,0 1-1,0 0 1,1-1-1,-1 1 1,1-1-1,0 1 1,1 4-1,11 3-3286,13-7-4791,-13-5 3893,-1-5-651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09.375"/>
    </inkml:context>
    <inkml:brush xml:id="br0">
      <inkml:brushProperty name="width" value="0.05" units="cm"/>
      <inkml:brushProperty name="height" value="0.05" units="cm"/>
    </inkml:brush>
  </inkml:definitions>
  <inkml:trace contextRef="#ctx0" brushRef="#br0">5 14 6323,'0'0'6496,"7"-2"-5831,0-1-441,-4 1-111,-1 1 0,1 0 0,-1 0 0,1 0 0,0 1 0,-1-1 0,1 0 0,0 1 0,-1 0 0,5 0 0,-6 27 2205,-2-20-2066,0 0 0,0 0 0,-1-1-1,0 1 1,0 0 0,-1-1 0,0 0 0,0 1-1,-1-1 1,1 0 0,-7 7 0,-7 15 2073,17-27-2240,1 0 1,-1 0 0,1 0 0,-1 0-1,1 0 1,-1 0 0,1 0-1,0-1 1,0 1 0,-1 0 0,1 0-1,0-1 1,0 1 0,0 0-1,0-1 1,0 1 0,0-1-1,0 1 1,0-1 0,0 1 0,0-1-1,0 0 1,0 1 0,0-1-1,0 0 1,2 0 0,33 10-47,-30-9-156,0 0 1,1 0-1,-1-1 0,1 0 1,-1 0-1,1 0 0,10-3 1,-13 2-434,1 0 0,-1-1 1,0 0-1,0 0 1,0 0-1,0 0 0,0-1 1,-1 1-1,1-1 0,-1 0 1,5-5-1,19-20-5794,-17 15 2323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0.108"/>
    </inkml:context>
    <inkml:brush xml:id="br0">
      <inkml:brushProperty name="width" value="0.05" units="cm"/>
      <inkml:brushProperty name="height" value="0.05" units="cm"/>
    </inkml:brush>
  </inkml:definitions>
  <inkml:trace contextRef="#ctx0" brushRef="#br0">89 0 5298,'0'0'8367,"-10"10"-7215,-34 32-28,40-37-805,0 1 0,0 0 1,1 0-1,0 0 0,0 1 1,0-1-1,1 1 0,0 0 1,0-1-1,0 1 0,1 0 1,0 0-1,1 0 1,-1 0-1,1 0 0,1 0 1,1 11-1,-1 7 208,-2-17-406,1 0 1,0 0 0,1-1 0,0 1 0,0 0 0,0 0 0,1-1 0,0 1 0,1-1 0,0 0 0,0 0 0,1 0 0,-1 0 0,1 0-1,1-1 1,-1 1 0,1-1 0,0 0 0,1-1 0,0 1 0,-1-1 0,2 0 0,-1-1 0,0 1 0,1-1 0,12 5 0,-6-4-59,0-1 1,0-1-1,0 0 1,1-1-1,-1 0 1,1-1-1,-1 0 1,1-1-1,21-3 1,-30 2-58,-1-1 0,1 1 0,0-1 0,-1 0 0,1 0 0,-1-1 0,0 1 0,0-1 0,0 0 0,0 0 0,0 0 0,-1-1 1,1 1-1,-1-1 0,0 0 0,0 0 0,0 0 0,0 0 0,-1-1 0,4-8 0,-1 1-4,0 0 0,-1-1 0,0 0 0,-1 1 0,0-1 0,1-22 0,-3 24 25,0-2 8,-1 1 0,0-1 0,0 1 0,-5-22 0,4 29-18,0 1-1,-1 0 0,0-1 1,0 1-1,0 0 0,0 0 1,-1 1-1,0-1 0,1 0 1,-1 1-1,-1-1 0,1 1 1,0 0-1,-1 0 1,0 1-1,-5-4 0,-3 0-172,0 0-1,-1 1 0,1 1 1,-1 0-1,-1 1 0,1 0 1,0 1-1,-1 0 0,1 1 1,-1 1-1,1 0 1,-1 1-1,-17 3 0,28-3-151,0 0-1,0-1 1,0 1-1,0 0 1,0 1-1,0-1 1,1 1 0,-1-1-1,0 1 1,1 0-1,-1 0 1,1 0-1,0 0 1,-4 4-1,3-2-739,0 0-1,1 1 0,-1-1 0,1 1 1,0-1-1,0 1 0,-3 10 1,-1 16-6409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208"/>
    </inkml:context>
    <inkml:brush xml:id="br0">
      <inkml:brushProperty name="width" value="0.05" units="cm"/>
      <inkml:brushProperty name="height" value="0.05" units="cm"/>
      <inkml:brushProperty name="color" value="#E71224"/>
    </inkml:brush>
  </inkml:definitions>
  <inkml:trace contextRef="#ctx0" brushRef="#br0">93 211 8580,'-93'-48'5699,"93"46"-4675,0-14-192,10-2-271,3-4-417,-1 1-144,1 1-272,-3 0-801,-2 4-912,-1 0-1777,-2 5-816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1.008"/>
    </inkml:context>
    <inkml:brush xml:id="br0">
      <inkml:brushProperty name="width" value="0.05" units="cm"/>
      <inkml:brushProperty name="height" value="0.05" units="cm"/>
    </inkml:brush>
  </inkml:definitions>
  <inkml:trace contextRef="#ctx0" brushRef="#br0">11 0 8404,'0'0'7985,"-1"11"-6891,-7 96 2979,7 108 0,1-174-5091,0-236-6673,38 195 10319,-27 0-2375,0 0-86,0 0-1,1-1 1,20-3 0,-27 2-173,-1 1 0,0-1 1,0 0-1,0 0 0,0 0 0,0 0 1,0 0-1,-1-1 0,1 0 1,-1 0-1,0 0 0,0 0 1,4-5-1,2-4-916,0 0 0,-1 0 1,-1-1-1,0 1 0,8-24 0,-10 124 8494,-5 69-4267,0-153-4258,-1-1 0,0 1 0,0-1 0,0 1 0,0-1 0,-1 0 0,1 1 0,-4 4 0,0 0-2334,-4 10-5541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2.810"/>
    </inkml:context>
    <inkml:brush xml:id="br0">
      <inkml:brushProperty name="width" value="0.05" units="cm"/>
      <inkml:brushProperty name="height" value="0.05" units="cm"/>
    </inkml:brush>
  </inkml:definitions>
  <inkml:trace contextRef="#ctx0" brushRef="#br0">1 16 3570,'0'0'7067,"0"-15"3463,15 195-7096,0 7-374,-13-185-3807,3-8-1096,3-11-2768,-1-7-354,-1 1-1694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3.695"/>
    </inkml:context>
    <inkml:brush xml:id="br0">
      <inkml:brushProperty name="width" value="0.05" units="cm"/>
      <inkml:brushProperty name="height" value="0.05" units="cm"/>
    </inkml:brush>
  </inkml:definitions>
  <inkml:trace contextRef="#ctx0" brushRef="#br0">153 7 4098,'0'0'6872,"-12"0"-5735,-36-2-177,45 2-842,0 1-1,0-1 1,0 1-1,0-1 1,0 1-1,0 0 1,0 0-1,1 0 1,-1 0-1,0 1 0,1-1 1,-1 1-1,1 0 1,-1 0-1,1 0 1,0 0-1,-1 0 1,1 0-1,1 0 1,-1 1-1,-2 3 1,-2 3 176,1 0 1,1 0 0,0 0-1,-4 12 1,7-17-242,-1-1-1,1 0 0,0 0 1,1 1-1,-1-1 0,0 1 1,1-1-1,0 1 0,0-1 1,0 0-1,0 1 0,1-1 1,-1 1-1,1-1 0,0 0 1,0 1-1,0-1 0,0 0 1,0 0-1,1 1 0,0-1 1,0 0-1,-1-1 1,2 1-1,-1 0 0,0-1 1,0 1-1,1-1 0,0 1 1,-1-1-1,1 0 0,0 0 1,0-1-1,0 1 0,0 0 1,5 1-1,5 3 23,-1-1 0,1 0 1,0-1-1,1-1 0,-1 0 0,1 0 0,-1-1 1,1-1-1,0 0 0,26-3 0,-37 1-69,0 0 0,-1 0-1,1-1 1,0 1 0,-1-1-1,1 1 1,-1-1 0,0 0-1,0 0 1,1 0 0,-1 0 0,0 0-1,-1-1 1,1 1 0,0-1-1,-1 1 1,1-1 0,-1 0 0,0 1-1,1-4 1,2-3 10,0 0-1,-1 0 1,-1 0-1,0 0 1,2-11 0,-4 14 9,1-1 1,-1 1-1,0 0 0,-1 0 1,0-1-1,0 1 1,0 0-1,-1 0 1,1 0-1,-1 0 1,-1 1-1,-4-10 1,5 12-23,0 0 0,-1 0 0,1 1 0,-1-1 0,1 0 0,-1 1 0,0-1 0,0 1 0,0 0 0,-1 0 0,1 1 0,0-1 0,-1 0 0,1 1 0,-1 0 0,1 0 0,-1 0 0,0 0 0,1 1 0,-1-1 0,0 1 0,-4 0 0,-43 5-2421,47-4 1719,0 0 1,1 1-1,-1-1 1,1 1 0,-1 0-1,1 1 1,0-1-1,0 0 1,0 1 0,-5 5-1,-7 8-5509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4.565"/>
    </inkml:context>
    <inkml:brush xml:id="br0">
      <inkml:brushProperty name="width" value="0.05" units="cm"/>
      <inkml:brushProperty name="height" value="0.05" units="cm"/>
    </inkml:brush>
  </inkml:definitions>
  <inkml:trace contextRef="#ctx0" brushRef="#br0">4 1 6787,'0'0'8577,"0"13"-7331,-2 43 59,0 15 1933,8 82-1,-6-151-3229,0 0 1,1 0 0,-1 0-1,1 1 1,-1-1 0,1 0-1,0 0 1,0 0-1,0 0 1,0 0 0,0 0-1,0 0 1,2 2 0,5-5-891,-1-18-254,-5 5-59,0-1 0,-2 0-1,0-16 1,-1 3 280,34 28 2756,-27-1-1767,0 1 0,0-1 0,0 0 0,0 0 0,0-1 0,0 0 0,0 0 1,-1-1-1,1 1 0,-1-1 0,0 0 0,1 0 0,-1-1 0,-1 0 0,6-4 0,0-2-238,0-1 0,-1 1 0,-1-2-1,1 1 1,8-19 0,-16 30-23,-1 27 1655,-4 84 3814,2-55-5888,1-28-3189,0 1-3353,1-12-1774</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6.900"/>
    </inkml:context>
    <inkml:brush xml:id="br0">
      <inkml:brushProperty name="width" value="0.05" units="cm"/>
      <inkml:brushProperty name="height" value="0.05" units="cm"/>
    </inkml:brush>
  </inkml:definitions>
  <inkml:trace contextRef="#ctx0" brushRef="#br0">0 102 4018,'0'0'4514,"0"-6"-4023,0-27 773,0-29 8314,0 67-7694,18 227 3558,-16-104-4148,-2-128-1382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7.702"/>
    </inkml:context>
    <inkml:brush xml:id="br0">
      <inkml:brushProperty name="width" value="0.05" units="cm"/>
      <inkml:brushProperty name="height" value="0.05" units="cm"/>
    </inkml:brush>
  </inkml:definitions>
  <inkml:trace contextRef="#ctx0" brushRef="#br0">119 15 3890,'0'0'7363,"-10"-1"-6317,-50-5 805,58 7-1699,0-1 0,0 1 0,-1 0 0,1 0 1,0 0-1,0 0 0,0 0 0,0 0 0,1 0 0,-1 1 0,0-1 0,0 1 0,1-1 0,-1 1 0,1 0 0,-1-1 0,1 1 0,0 0 0,0 0 0,0 0 0,0 0 0,0 0 0,0 1 0,0-1 0,1 0 0,-1 0 0,1 0 0,0 1 0,-1 3 0,-1 11 656,0 0 0,0 27 0,2-42-720,0 11 196,0 1-1,1 0 1,0 0 0,1 0-1,7 26 1,-8-37-261,1 1 1,-1 0-1,1-1 0,0 0 1,0 1-1,1-1 0,-1 0 1,1 0-1,-1 0 0,1-1 1,0 1-1,0-1 0,0 1 1,0-1-1,1 0 0,-1 0 1,1 0-1,-1-1 0,1 1 1,0-1-1,-1 0 0,1 0 0,0 0 1,0-1-1,0 1 0,6-1 1,-5 1-15,0-1 1,0 0-1,0 0 1,0 0-1,0-1 1,0 0-1,0 0 1,0 0-1,0 0 0,0-1 1,0 0-1,0 0 1,-1 0-1,7-4 1,-6 1 1,1 0 0,-2 0 0,1 0 0,0 0 0,-1-1 0,0 0 1,0 0-1,-1 0 0,0 0 0,3-9 0,-1 2 9,0 1 1,-1-1 0,-1-1-1,0 1 1,-1 0-1,-1-1 1,0 1-1,0-1 1,-3-18-1,1 28-24,0 1-1,-1-1 0,1 1 0,-1 0 1,1 0-1,-1-1 0,0 1 1,-1 0-1,1 1 0,0-1 0,-1 0 1,0 1-1,1-1 0,-1 1 0,0 0 1,0 0-1,0 0 0,-1 0 0,1 0 1,0 1-1,-1 0 0,1 0 1,-1-1-1,-3 1 0,4-1-196,-1 1-1,0 0 1,0 0-1,1 0 1,-1 1-1,0-1 1,0 1 0,0 0-1,0 0 1,0 0-1,1 1 1,-1-1-1,0 1 1,0 0-1,0 0 1,1 0 0,-1 0-1,0 1 1,1 0-1,0 0 1,-1 0-1,-4 4 1,4-1-667,0 0 0,1 0 0,-1 1 0,2-1 0,-1 1 1,0 0-1,1 0 0,0 0 0,1 0 0,-1 0 0,1 0 0,-1 8 0,2 15-6306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18.519"/>
    </inkml:context>
    <inkml:brush xml:id="br0">
      <inkml:brushProperty name="width" value="0.05" units="cm"/>
      <inkml:brushProperty name="height" value="0.05" units="cm"/>
    </inkml:brush>
  </inkml:definitions>
  <inkml:trace contextRef="#ctx0" brushRef="#br0">17 4 5282,'0'0'8484,"0"0"-8355,-1-1 1,1 1-1,0 0 0,-1 0 0,1-1 0,0 1 0,-1 0 0,1 0 0,-1 0 1,1-1-1,0 1 0,-1 0 0,1 0 0,-1 0 0,1 0 0,-1 0 0,1 0 1,0 0-1,-1 0 0,1 0 0,-1 0 0,1 0 0,-1 0 0,1 0 0,0 0 1,-1 1-1,1-1 0,-1 0 0,0 0 0,0 60 3162,-1-34-2501,1 1 0,2-1 0,0 1 0,7 29 0,-9-55-780,1-1 1,0 1-1,0-1 1,0 1-1,0-1 0,0 0 1,1 1-1,-1-1 1,0 1-1,0-1 1,0 1-1,0-1 1,0 1-1,1-1 1,-1 1-1,0-1 1,0 0-1,1 1 1,-1-1-1,0 0 0,1 1 1,-1-1-1,0 0 1,1 1-1,-1-1 1,1 0-1,-1 1 1,0-1-1,1 0 1,-1 0-1,1 0 1,0 1-1,7-14 9,3-24-130,-8 10 18,7-26-499,20 52 511,-6 8 244,-22-5-151,1-1 1,0 0 0,0 0 0,0 0 0,0 0 0,0 0 0,0-1 0,1 1 0,-1-1 0,0 0 0,0 0 0,0 0 0,0 0 0,0 0 0,1-1 0,-1 0 0,0 1-1,0-1 1,0 0 0,0-1 0,0 1 0,-1 0 0,1-1 0,4-2 0,57-79 70,-64 83-64,1 0-1,-1 0 1,0 1 0,1-1 0,-1 0 0,0 0-1,1 0 1,-1 0 0,0 1 0,1-1 0,-1 0-1,0 0 1,0 1 0,1-1 0,-1 0 0,0 1-1,0-1 1,0 0 0,1 1 0,-1-1 0,0 0 0,0 1-1,0-1 1,0 0 0,0 1 0,0-1 0,0 0-1,0 1 1,0-1 0,0 0 0,0 1 0,0-1-1,0 0 1,0 1 0,0-1 0,0 1 0,0-1-1,0 0 1,-1 1 0,2 22 538,-1-21-466,-2 37 603,-2 0 0,-1-1 0,-13 47 0,13-63-631,3-12-3987,8-30-9835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0.422"/>
    </inkml:context>
    <inkml:brush xml:id="br0">
      <inkml:brushProperty name="width" value="0.05" units="cm"/>
      <inkml:brushProperty name="height" value="0.05" units="cm"/>
    </inkml:brush>
  </inkml:definitions>
  <inkml:trace contextRef="#ctx0" brushRef="#br0">58 0 1265,'0'0'12034,"-6"23"-11070,3-13-817,-7 20 727,3 0 0,0 1 0,2-1-1,-2 40 1,1 59 3482,1-65-3793,4-1-4871,9-90-3826,4 1 1008</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1.354"/>
    </inkml:context>
    <inkml:brush xml:id="br0">
      <inkml:brushProperty name="width" value="0.05" units="cm"/>
      <inkml:brushProperty name="height" value="0.05" units="cm"/>
    </inkml:brush>
  </inkml:definitions>
  <inkml:trace contextRef="#ctx0" brushRef="#br0">374 73 3874,'0'0'7633,"-2"-8"-6524,1 5-970,1 0-1,-1 0 1,0 0-1,0 0 1,0 0-1,0 0 1,-1 1-1,1-1 1,-1 0-1,0 1 0,0-1 1,1 1-1,-2 0 1,1 0-1,0 0 1,0 0-1,-1 0 1,1 0-1,-1 0 1,1 1-1,-1-1 0,0 1 1,0 0-1,1 0 1,-1 0-1,0 0 1,0 0-1,-5 0 1,-3-1 38,0 1 0,0 0 0,-1 1 0,1 0 0,0 0 0,0 1 0,-1 1 0,1 0 0,0 1 0,1 0 0,-1 0 0,0 1 0,1 0 0,0 1 0,0 0 0,-16 12 0,14-9-90,1 0 0,0 1-1,0 0 1,1 0 0,-10 13 0,16-18 8,0 1 0,1 0 0,-1 1 0,2-1 0,-1 1 0,0-1 0,1 1 0,0 0 0,0 0 0,1 0 0,0 0 0,0 0 0,-1 11 1,2-12-79,1-1 1,-1 1-1,1 0 1,0-1 0,0 1-1,0-1 1,0 0-1,1 1 1,0-1 0,0 0-1,0 0 1,0 0 0,1 0-1,-1 0 1,1-1-1,4 5 1,-1-3 7,0 1 0,1-1 0,-1 0 0,1-1-1,1 0 1,-1 0 0,1 0 0,10 3 0,5 0-87,-1-1-1,2-1 1,-1-2 0,0 0-1,37 0 1,-51-3-480,0 0 0,0-1 0,0 0 0,1 0 1,-1-1-1,0 0 0,-1 0 0,16-7 0,-17 5-615,1 0-1,-1-1 1,-1 0-1,1 0 1,-1-1-1,7-6 1,3-6-3184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1.978"/>
    </inkml:context>
    <inkml:brush xml:id="br0">
      <inkml:brushProperty name="width" value="0.05" units="cm"/>
      <inkml:brushProperty name="height" value="0.05" units="cm"/>
    </inkml:brush>
  </inkml:definitions>
  <inkml:trace contextRef="#ctx0" brushRef="#br0">50 0 2273,'0'0'12040,"-1"17"-10962,-3 307 6024,10-312-7176,-6-12 22,1 0 0,-1 0 0,0 0 0,0 0 0,1 0 0,-1 0 0,0 0 0,0 0 0,0 0 0,1 0-1,-1 0 1,0 0 0,0 0 0,1 0 0,-1 0 0,0 0 0,0 0 0,0 0 0,1-1 0,-1 1 0,0 0-1,0 0 1,0 0 0,1 0 0,-1 0 0,0 0 0,0-1 0,0 1 0,0 0 0,1 0 0,-1 0 0,0-1-1,0 1 1,0 0 0,0 0 0,0 0 0,0-1 0,0 1 0,0 0 0,0 0 0,0 0 0,0-1 0,0 1-1,0 0 1,0 0 0,0-1 0,0 1 0,0 0 0,0 0 0,0 0 0,0-1 0,0 1 0,0 0 0,0 0-1,0-1 1,0 1 0,0 0 0,0-6-551,1 0-1,-1 0 1,0 0 0,-1 0-1,1 0 1,-1 0 0,0 1-1,0-1 1,-1 0 0,0 1-1,0-1 1,0 1-1,-1-1 1,0 1 0,0 0-1,0 0 1,0 0 0,-7-6-1,0 1-1004,-2-4 6754,13 14-5038,-1-1 0,0 1 1,0 0-1,0-1 0,1 1 1,-1-1-1,0 1 1,0 0-1,1-1 0,-1 1 1,0 0-1,1 0 0,-1-1 1,0 1-1,1 0 0,-1 0 1,0-1-1,1 1 1,-1 0-1,1 0 0,-1 0 1,0 0-1,1 0 0,-1-1 1,1 1-1,-1 0 0,1 0 1,-1 0-1,1 0 1,-1 0-1,0 0 0,1 1 1,-1-1-1,1 0 0,-1 0 1,0 0-1,1 0 0,0 1 1,139-1 2516,-138-1-2745,1 1 0,-1-1 1,1 1-1,0-1 0,-1 0 0,1 0 0,-1 0 1,0 0-1,1 0 0,-1-1 0,0 1 0,0-1 1,0 0-1,0 1 0,0-1 0,0 0 0,0 0 0,0 0 1,-1-1-1,1 1 0,-1 0 0,0 0 0,0-1 1,1 1-1,-2-1 0,1 1 0,1-5 0,2-6-1994,-1 0-1,-1 0 0,3-27 1,-5 22-1275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555"/>
    </inkml:context>
    <inkml:brush xml:id="br0">
      <inkml:brushProperty name="width" value="0.05" units="cm"/>
      <inkml:brushProperty name="height" value="0.05" units="cm"/>
      <inkml:brushProperty name="color" value="#E71224"/>
    </inkml:brush>
  </inkml:definitions>
  <inkml:trace contextRef="#ctx0" brushRef="#br0">54 228 5859,'0'0'8529,"0"1"-8470,0-1 0,0 0 0,0 0-1,0 0 1,0 0 0,1 0 0,-1 1 0,0-1 0,0 0 0,0 0 0,0 0 0,1 0-1,-1 0 1,0 0 0,0 0 0,0 0 0,0 1 0,1-1 0,-1 0 0,0 0-1,0 0 1,0 0 0,1 0 0,-1 0 0,0 0 0,0 0 0,0 0 0,1 0 0,-1 0-1,0 0 1,0-1 0,0 1 0,0 0 0,1 0 0,-1 0 0,0 0 0,0 0 0,0 0-1,0 0 1,1 0 0,-1-1 0,0 1 0,0 0 0,0 0 0,0 0 0,0 0-1,1 0 1,-1-1 0,0 1 0,0 0 0,0 0 0,0 0 0,0-1 0,0 1 0,0 0-1,-22-41 11,17 34-67,0-1 0,0 0 1,1-1-1,0 1 0,1-1 0,0 1 1,0-1-1,1 0 0,0 0 1,-1-11-1,2 2-77,4-25-389,-3 42 456,0 0 0,1-1 0,0 1-1,-1 0 1,1 0 0,-1 0 0,1 0 0,0 0-1,0 0 1,0 0 0,0 0 0,0 0 0,0 0 0,0 1-1,0-1 1,0 0 0,0 1 0,0-1 0,0 0-1,0 1 1,1 0 0,-1-1 0,0 1 0,0 0 0,1-1-1,-1 1 1,0 0 0,0 0 0,1 0 0,1 0-1,6 0 156,1 1-1,0 0 1,-1 0-1,1 1 1,0 0-1,-1 1 0,0 0 1,0 0-1,0 1 1,0 0-1,0 0 0,-1 1 1,1 1-1,-2-1 1,1 1-1,14 14 1,-21-18-335,0-1 0,1 1 0,-1 0 0,0 0 0,0 0 0,0 0 0,0 0 0,-1 0 0,1 0 1,0 0-1,-1 0 0,0 1 0,1-1 0,-1 0 0,0 0 0,0 0 0,0 1 0,-1 2 1,1 3-1931,0 8-3058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2.093"/>
    </inkml:context>
    <inkml:brush xml:id="br0">
      <inkml:brushProperty name="width" value="0.05" units="cm"/>
      <inkml:brushProperty name="height" value="0.05" units="cm"/>
    </inkml:brush>
  </inkml:definitions>
  <inkml:trace contextRef="#ctx0" brushRef="#br0">1 0 3057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2.525"/>
    </inkml:context>
    <inkml:brush xml:id="br0">
      <inkml:brushProperty name="width" value="0.05" units="cm"/>
      <inkml:brushProperty name="height" value="0.05" units="cm"/>
    </inkml:brush>
  </inkml:definitions>
  <inkml:trace contextRef="#ctx0" brushRef="#br0">1 0 3057,'146'10'1753,"-116"-8"936,-28 11 985,1 31 23,-1 1 0,-9 87 0,2-112-3066,1-1-1253,3-6-5577,19-17-3745,6-11 11460,-22 13-1167,0-1 0,1 1 1,0 1-1,-1-1 0,1 0 1,0 1-1,0-1 0,-1 1 1,1 0-1,0 0 0,1 0 1,-1 0-1,6 0 494,-9 33 1299,-12 83 2546,12-114-4694,1 0 1,0 0-1,-1 1 1,1-1-1,0 0 0,0 0 1,0 0-1,-1 0 1,1 0-1,0 0 1,0 0-1,1 0 0,-1 0 1,0-1-1,0 1 1,0 0-1,0-1 1,1 1-1,-1-1 1,0 1-1,1-1 0,-1 1 1,0-1-1,1 0 1,-1 0-1,1 0 1,-1 0-1,0 0 1,2 0-1,44-2-3781,-43 1 3015,0-1 0,0 0 1,0 0-1,0-1 0,0 1 0,6-7 0,5-4-3104</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3.094"/>
    </inkml:context>
    <inkml:brush xml:id="br0">
      <inkml:brushProperty name="width" value="0.05" units="cm"/>
      <inkml:brushProperty name="height" value="0.05" units="cm"/>
    </inkml:brush>
  </inkml:definitions>
  <inkml:trace contextRef="#ctx0" brushRef="#br0">28 1 6339,'0'0'7697,"-5"22"-6521,4-17-1108,-6 29 892,1 0-1,2 0 1,-1 51-1,6-81-866,-1 0-1,0 1 1,1-1-1,0 0 1,0 0 0,0 0-1,0 0 1,1 0-1,0 0 1,0-1 0,0 1-1,0 0 1,0-1-1,1 0 1,-1 1-1,1-1 1,0 0 0,0 0-1,0-1 1,0 1-1,1 0 1,-1-1 0,6 3-1,0-1-10,1-1 0,-1 1 1,1-2-1,-1 1 0,1-2 0,0 1 0,0-1 0,17 0 0,-25-2-76,1 1-1,0-1 0,-1 0 0,1 1 0,0-1 0,-1 0 1,1-1-1,-1 1 0,0 0 0,1-1 0,-1 1 1,0-1-1,0 0 0,0 0 0,0 1 0,0-1 0,0-1 1,-1 1-1,1 0 0,-1 0 0,1-1 0,-1 1 0,0 0 1,0-1-1,0 0 0,0 1 0,0-1 0,-1 1 0,1-1 1,-1-3-1,3-12 45,0 0 0,-2 0 0,0-22 0,-1 35-29,-1-4 25,0 0 0,-1 0 0,1 0 0,-2 0 0,0 0-1,0 1 1,0-1 0,-1 1 0,0 0 0,-10-14 0,12 19-87,1 0-1,-1 0 1,0 1 0,0-1-1,0 0 1,-1 1 0,1 0-1,-1-1 1,1 1 0,-1 0-1,0 0 1,0 1 0,0-1-1,0 1 1,0-1 0,0 1-1,0 0 1,0 0 0,0 0-1,-1 0 1,1 1 0,0-1-1,-1 1 1,1 0 0,0 0-1,-1 0 1,1 1 0,0-1-1,-1 1 1,1 0 0,0 0-1,-5 1 1,5 1-570,-1 0 0,1 1 0,0-1 0,0 0 0,0 1 0,1 0 0,-1 0 0,1 0 0,0 0 0,0 0 0,0 0 1,1 0-1,-3 9 0,-2 12-5155</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3.810"/>
    </inkml:context>
    <inkml:brush xml:id="br0">
      <inkml:brushProperty name="width" value="0.05" units="cm"/>
      <inkml:brushProperty name="height" value="0.05" units="cm"/>
    </inkml:brush>
  </inkml:definitions>
  <inkml:trace contextRef="#ctx0" brushRef="#br0">1 0 5907,'0'0'10826,"0"16"-9503,0 245 5510,7-388-7740,-6 127 899,-1-1 1,1 0 0,0 0-1,0 1 1,0-1 0,-1 0-1,1 1 1,0-1-1,0 1 1,0-1 0,0 1-1,0 0 1,0-1 0,0 1-1,0 0 1,0-1 0,0 1-1,0 0 1,0 0 0,0 0-1,0 0 1,0 0-1,2 1 1,37-1-45,-31 0 110,-5 0-51,0 0 1,0-1-1,0 1 1,0-1-1,1 0 0,-2 0 1,1-1-1,0 1 1,0-1-1,0 0 0,-1 0 1,1 0-1,-1-1 1,4-2-1,38-44 49,-33 34-26,-8 12-11,-3 3 114,-1 117 4311,0-40-5214,0-74 113,-1 1 1,1-1-1,-1 0 0,0 0 1,0 0-1,0 0 0,0 0 1,0 0-1,-3 3 0,-1 4-2343,-4 9-4894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5.727"/>
    </inkml:context>
    <inkml:brush xml:id="br0">
      <inkml:brushProperty name="width" value="0.05" units="cm"/>
      <inkml:brushProperty name="height" value="0.05" units="cm"/>
    </inkml:brush>
  </inkml:definitions>
  <inkml:trace contextRef="#ctx0" brushRef="#br0">30 55 2081,'0'0'7299,"0"-6"-6650,0-42 7288,-7 60-5691,0 17-1387,1 0-1,1 1 1,2-1-1,1 1 1,4 58-1,-1-24 234,-1-64-1364,1-21-11534,3 4 5241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6.482"/>
    </inkml:context>
    <inkml:brush xml:id="br0">
      <inkml:brushProperty name="width" value="0.05" units="cm"/>
      <inkml:brushProperty name="height" value="0.05" units="cm"/>
    </inkml:brush>
  </inkml:definitions>
  <inkml:trace contextRef="#ctx0" brushRef="#br0">113 1 4226,'0'0'5248,"-14"7"-4421,-42 26 61,53-31-710,0 0 0,0 0 0,0 1 0,0 0 0,0-1 0,1 1 0,0 0 0,-1 0 0,1 0 0,0 0 0,0 1 0,1-1 0,-1 1 0,1-1 0,0 1 0,-2 5 0,2 1 322,0 0-1,0 0 0,1 0 0,1 12 1,0-2 159,-1-16-587,0 0 1,1 0 0,-1 0 0,1-1 0,0 1-1,0 0 1,1-1 0,-1 1 0,1-1 0,0 1-1,0-1 1,0 0 0,0 0 0,0 0 0,1 0-1,0 0 1,-1 0 0,1-1 0,0 1 0,0-1-1,0 0 1,1 0 0,-1 0 0,0 0 0,1 0-1,0-1 1,-1 0 0,1 1 0,0-1 0,4 0-1,12 3 67,1 0 0,0-2 0,0 0 0,22-2-1,-43 0-138,2 0 6,0 0-1,0 0 1,0-1-1,-1 1 1,1-1 0,0 1-1,0-1 1,-1 0-1,1 0 1,-1 1-1,1-1 1,-1 0-1,1-1 1,-1 1-1,1 0 1,-1 0-1,0 0 1,0-1 0,1 1-1,-1-1 1,0 1-1,0-1 1,-1 1-1,1-1 1,0 0-1,0 1 1,-1-1-1,1 0 1,-1 0-1,0 0 1,1 1 0,-1-4-1,2-8 26,-1-1 0,-1 0-1,-1-19 1,0 12 18,0 15-2,0-1 0,0 1 0,-1 0 1,1-1-1,-2 1 0,1 0 0,-1 0 0,0 0 0,0 0 0,0 0 0,-1 1 0,-6-9 1,7 11-177,0 0 0,-1 0 0,1 0 1,0 0-1,-1 0 0,0 0 0,0 1 1,1 0-1,-6-2 0,7 3-263,0 0-1,-1 1 1,1-1 0,-1 0-1,1 1 1,-1 0 0,1 0-1,-1 0 1,1 0 0,-1 0-1,0 0 1,1 1 0,0-1-1,-1 1 1,1-1 0,-5 3-1,-3 4-4390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7.197"/>
    </inkml:context>
    <inkml:brush xml:id="br0">
      <inkml:brushProperty name="width" value="0.05" units="cm"/>
      <inkml:brushProperty name="height" value="0.05" units="cm"/>
    </inkml:brush>
  </inkml:definitions>
  <inkml:trace contextRef="#ctx0" brushRef="#br0">0 0 6723,'0'0'7916,"1"22"-6868,1 167 4565,-2-169-4845,1-27-821,0-33-1144,40 36 948,-33 3 257,-1-1 0,1 0 0,-1-1 0,0 0 0,0 0 0,0 0 0,0-1-1,0 0 1,-1 0 0,9-8 0,-11 8-3,0 1 1,0 0-1,-1-1 0,0 0 0,0 0 1,0 0-1,0 0 0,-1 0 0,1-1 1,-1 1-1,0-1 0,0 1 1,-1-1-1,0 0 0,1 0 0,-2 0 1,2-7-1,-2 12 30,0 25 933,-9 48 1751,3-36-2817,3 1-5183,3-29 321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8.145"/>
    </inkml:context>
    <inkml:brush xml:id="br0">
      <inkml:brushProperty name="width" value="0.05" units="cm"/>
      <inkml:brushProperty name="height" value="0.05" units="cm"/>
    </inkml:brush>
  </inkml:definitions>
  <inkml:trace contextRef="#ctx0" brushRef="#br0">3 1 5907,'0'0'7446,"0"9"-4661,-1 134 3895,-1 3-4257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9.014"/>
    </inkml:context>
    <inkml:brush xml:id="br0">
      <inkml:brushProperty name="width" value="0.05" units="cm"/>
      <inkml:brushProperty name="height" value="0.05" units="cm"/>
    </inkml:brush>
  </inkml:definitions>
  <inkml:trace contextRef="#ctx0" brushRef="#br0">156 0 4946,'0'0'7660,"-14"1"-6569,-41 4-80,50-4-727,1 1 0,0 0-1,-1 0 1,1 0 0,0 0-1,0 1 1,0 0 0,0 0 0,1 0-1,-1 0 1,1 0 0,0 1 0,0-1-1,0 1 1,0 0 0,1 0-1,0 0 1,-1 0 0,-2 9 0,2-2 52,0-1 0,0 1 0,1 0 0,0 0 0,1 1 1,1-1-1,-1 0 0,2 0 0,1 14 0,-1-21-306,0-1 1,0 1-1,0-1 0,0 1 0,1-1 0,0 0 0,-1 0 1,1 0-1,0 0 0,1 0 0,-1 0 0,0 0 0,1 0 1,-1-1-1,1 0 0,0 1 0,0-1 0,0 0 0,0 0 1,5 1-1,-2 1 27,1-1 0,0 0 0,0 0 0,1-1 0,-1 0 0,0 0 0,1-1 0,13 2 0,-16-3-62,0 0-1,0 1 0,0-2 0,0 1 1,0 0-1,0-1 0,0 0 0,0 0 1,0-1-1,0 0 0,-1 1 0,1-1 0,0-1 1,-1 1-1,0-1 0,0 0 0,0 0 1,0 0-1,0 0 0,0 0 0,-1-1 1,1 0-1,-1 0 0,0 0 0,-1 0 1,1 0-1,-1-1 0,1 1 0,-1-1 0,2-9 1,-1 8 12,-1 0 0,0 0 1,0 0-1,-1 0 1,0 0-1,0-1 1,0 1-1,-1 0 0,0-1 1,0 1-1,0-1 1,-1 1-1,0 0 0,-1-1 1,-2-7-1,3 10-15,-1 0-1,0 0 0,-1 0 1,1 0-1,-1 1 0,0-1 1,1 1-1,-1-1 1,-1 1-1,1 0 0,0 0 1,-1 0-1,0 1 0,0-1 1,1 1-1,-1 0 0,-1 0 1,1 1-1,0-1 1,0 1-1,-1 0 0,-5-1 1,6 1-341,0 0 0,1 0 1,-1 1-1,0 0 0,0 0 0,0 0 1,1 0-1,-1 0 0,0 1 1,0 0-1,-5 1 0,7 0-255,0-1 0,0 0 0,0 1 0,0 0 0,0-1 0,0 1 0,0 0 0,0 0 0,1 0 0,-1 0 0,1 0-1,0 0 1,0 0 0,-1 1 0,1-1 0,1 0 0,-2 5 0,-4 13-6794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03:29.899"/>
    </inkml:context>
    <inkml:brush xml:id="br0">
      <inkml:brushProperty name="width" value="0.05" units="cm"/>
      <inkml:brushProperty name="height" value="0.05" units="cm"/>
    </inkml:brush>
  </inkml:definitions>
  <inkml:trace contextRef="#ctx0" brushRef="#br0">32 1 6675,'0'0'8177,"-1"0"-8029,0 0-1,1 0 0,-1 1 1,0-1-1,0 0 1,0 1-1,1-1 1,-1 0-1,0 1 0,1-1 1,-1 1-1,0-1 1,1 1-1,-1 0 1,0-1-1,1 1 0,-1-1 1,1 1-1,0 0 1,-1 0-1,1-1 1,-1 2-1,-7 60 3315,1 121-1,7-183-3457,0 1-1,-1-1 0,1 1 1,0-1-1,0 1 1,0-1-1,0 1 0,0-1 1,0 1-1,0-1 1,0 1-1,0-1 0,0 1 1,0-1-1,0 1 0,0-1 1,0 1-1,1-1 1,-1 1-1,0-1 0,0 1 1,1-1-1,-1 0 1,0 1-1,0-1 0,1 1 1,-1-1-1,1 0 1,-1 1-1,0-1 0,1 0 1,-1 1-1,1-1 1,-1 0-1,0 0 0,1 1 1,-1-1-1,1 0 0,-1 0 1,1 0-1,-1 0 1,1 1-1,-1-1 0,1 0 1,-1 0-1,1 0 1,0 0-1,-1 0 0,1-1 1,-1 1-1,1 0 1,-1 0-1,1 0 0,-1 0 1,0 0-1,1-1 1,0 1-1,1-1 7,0-1 0,0 1 0,0-1 0,0 1 0,0-1 0,0 1 0,-1-1 0,1 0 0,0 0 1,-1 0-1,2-2 0,1-8-38,1 0 1,-2 0 0,0 0 0,0 0-1,-1 0 1,0 0 0,-1-1-1,-1-23 1,2 36 25,1 0-1,-1 0 0,1 1 1,-1-1-1,1 0 0,-1 1 1,0-1-1,1 1 0,-1 0 1,5 2-1,-2-1 13,0 0 0,1-1 1,-1 1-1,1-1 0,0-1 0,-1 1 1,1-1-1,0 0 0,-1 0 0,1 0 1,0-1-1,-1 0 0,1 0 0,0 0 1,-1-1-1,0 0 0,1 0 0,5-4 1,1-4-18,-8 8 1,-1-1 0,0 1 0,0-1 0,0 0 0,0-1 0,0 1 0,0 0-1,-1-1 1,0 1 0,0-1 0,0 0 0,2-4 0,-2 6 12,0 1 71,-2 34 947,-20 164 2325,20-196-3477,0 11-9197,0 3 2722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655"/>
    </inkml:context>
    <inkml:brush xml:id="br0">
      <inkml:brushProperty name="width" value="0.05" units="cm"/>
      <inkml:brushProperty name="height" value="0.05" units="cm"/>
      <inkml:brushProperty name="color" value="#E71224"/>
    </inkml:brush>
  </inkml:definitions>
  <inkml:trace contextRef="#ctx0" brushRef="#br0">1 0 10565</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28.115"/>
    </inkml:context>
    <inkml:brush xml:id="br0">
      <inkml:brushProperty name="width" value="0.05" units="cm"/>
      <inkml:brushProperty name="height" value="0.05" units="cm"/>
      <inkml:brushProperty name="color" value="#E71224"/>
    </inkml:brush>
  </inkml:definitions>
  <inkml:trace contextRef="#ctx0" brushRef="#br0">78 34 2209,'0'0'5909,"-6"0"-5194,-34-2 1180,8 2 8808,60-7-9193,10-1-749,0 2 1,0 2-1,51 1 0,-11 0 87,277 4-265,-143 4-6,-127-1-214,110 19 0,-111-10 83,112 1-1,464-12 1286,-618-2-1645,6-1 253,0 2-1,52 9 1,-94-6-154,-15 2-373,-14 4-620,-48 15-4813,30-5-750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2.222"/>
    </inkml:context>
    <inkml:brush xml:id="br0">
      <inkml:brushProperty name="width" value="0.05" units="cm"/>
      <inkml:brushProperty name="height" value="0.05" units="cm"/>
      <inkml:brushProperty name="color" value="#E71224"/>
    </inkml:brush>
  </inkml:definitions>
  <inkml:trace contextRef="#ctx0" brushRef="#br0">1 21 3794,'0'0'11952,"23"-9"-9210,128-2 2030,82 13-2201,-78 0-1736,465 12 96,-240 34-301,-177-19-372,11-11 808,223-11 1,-303-8-577,-95 0-116,50-10 0,-46 5-133,57-1-1,-187 1-11826,36 6 455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7.853"/>
    </inkml:context>
    <inkml:brush xml:id="br0">
      <inkml:brushProperty name="width" value="0.05" units="cm"/>
      <inkml:brushProperty name="height" value="0.05" units="cm"/>
      <inkml:brushProperty name="color" value="#E71224"/>
    </inkml:brush>
  </inkml:definitions>
  <inkml:trace contextRef="#ctx0" brushRef="#br0">1 14 352,'0'0'9658,"14"0"-2745,17 0-5238,242 11 1820,1233-11 1030,-790-2-2890,-503-7-448,-197 9-989,0 0 0,1-2 0,-1 0 0,24-6 0,-38 7-67</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41.357"/>
    </inkml:context>
    <inkml:brush xml:id="br0">
      <inkml:brushProperty name="width" value="0.05" units="cm"/>
      <inkml:brushProperty name="height" value="0.05" units="cm"/>
      <inkml:brushProperty name="color" value="#E71224"/>
    </inkml:brush>
  </inkml:definitions>
  <inkml:trace contextRef="#ctx0" brushRef="#br0">1 77 6419,'0'0'8036,"8"-1"-7153,135-18 4741,-24 6-3557,-2 1-1219,0 5-1,118 8 0,-81 1-822,722-2 2635,-459 9-2532,-313-8-124,268-13 2,155-11 688,-287 21 282,-147 2-3665,-137 2-1251,-16 7-3408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1.686"/>
    </inkml:context>
    <inkml:brush xml:id="br0">
      <inkml:brushProperty name="width" value="0.05" units="cm"/>
      <inkml:brushProperty name="height" value="0.05" units="cm"/>
      <inkml:brushProperty name="color" value="#E71224"/>
    </inkml:brush>
  </inkml:definitions>
  <inkml:trace contextRef="#ctx0" brushRef="#br0">1 1639 704,'0'0'4738,"4"-35"-1543,-3 23 1654,1 3-4404,0-1 0,1 1-1,0 0 1,0 0 0,1 0 0,0 1-1,1-1 1,0 1 0,0 0 0,8-8-1,3-9-3,16-26-59,1 1-1,3 2 1,2 2-1,1 1 1,84-71-1,-60 60 10,97-111-1,-100 100-49,86-74-1,-34 61-197,-20 16 8,127-78 786,-62 45-516,126-76 523,-272 168-910,0-1-1,0 1 0,1 1 1,15-4-1,22-9 75,-31 8-63,0 2 1,1 0-1,0 1 0,0 1 1,0 0-1,28-2 0,28-3 58,-46 5-11,52-2-1,3 4 117,-55 0-77,0 2 0,1 2 1,-1 0-1,31 6 0,24 9 35,-31-7-82,87 27 0,0 8 81,-79-28-19,-2 4 0,0 2 0,61 32 0,-21-3 132,-51-28-143,-2 2 0,47 34 0,-56-33 52,-2 2 0,-1 2 0,-1 1-1,-1 2 1,-2 0 0,35 53 0,173 256 466,-198-282-435,2-2 0,69 71 0,-73-90-121,161 175 318,36 65-169,-208-248-205,0-2-13,-1 1 1,-2 1-1,-1 1 0,-1 0 0,17 39 0,52 148 21,39 79 12,-16-50 60,-25-48-18,80 115 20,-50-124-110,8 1-50,-121-188-2015,6-3-8009,-8-1 6601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6.424"/>
    </inkml:context>
    <inkml:brush xml:id="br0">
      <inkml:brushProperty name="width" value="0.05" units="cm"/>
      <inkml:brushProperty name="height" value="0.05" units="cm"/>
      <inkml:brushProperty name="color" value="#E71224"/>
    </inkml:brush>
  </inkml:definitions>
  <inkml:trace contextRef="#ctx0" brushRef="#br0">1 3638 2177,'0'0'8628,"0"14"213,-1-29-8686,2-1 0,0 0 0,1 1 0,0-1 0,1 1 1,1 0-1,0 0 0,12-28 0,120-234 1330,47-105-692,-142 289-786,4 2 0,83-124 0,42-86 57,-66 105-34,-77 155-28,2 2 0,1 0 0,52-49 0,-45 50 1,-2-1-1,50-72 1,86-142 61,-118 169 273,49-105 0,-25 41-27,1 30-49,-32 50-212,24-53 194,-51 84-141,2 0 0,1 2 0,33-41 0,-49 70-98,12-17 60,2 0 1,1 2 0,0 0-1,1 2 1,2 0-1,39-24 1,10 0 108,-36 20 28,2 2 0,43-18 0,-42 24-116,0 2 0,1 1 0,0 2 0,63-6-1,188 14 644,-150 4-575,-114-2-153,0 1 1,-1 1 0,1 2-1,-1 1 1,0 1 0,0 1-1,0 1 1,-1 1-1,-1 2 1,1 1 0,-2 0-1,0 2 1,0 1 0,-1 1-1,-1 1 1,30 29-1,47 51 0,165 149 22,-220-203 8,-2 1 1,55 75 0,-86-105-24,51 66 176,-4 3 1,-3 2 0,-4 3-1,-3 1 1,-5 3 0,36 111-1,59 298 1086,-112-372-552,18 256 0,-39-258-600,35 375 417,26-147-534,-30-100 0,6 23 0,-17-150 0,10 142 0,-29-221 0,3 0 0,2-1 0,20 56 0,7 31 0,-16-58 0,51 121 0,-25-78 0,-12 1 0,-26-84 0,1-1 0,32 71 0,-34-86 0,-1 0 0,0 0 0,-2 1 0,0 0 0,2 24 0,13 50 0,-14-42 0,-2-15 0,-2-32 0,2-16 0,14-48-969,1 1-4198,1-15-6369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28.115"/>
    </inkml:context>
    <inkml:brush xml:id="br0">
      <inkml:brushProperty name="width" value="0.05" units="cm"/>
      <inkml:brushProperty name="height" value="0.05" units="cm"/>
      <inkml:brushProperty name="color" value="#E71224"/>
    </inkml:brush>
  </inkml:definitions>
  <inkml:trace contextRef="#ctx0" brushRef="#br0">78 34 2209,'0'0'5909,"-6"0"-5194,-34-2 1180,8 2 8808,60-7-9193,10-1-749,0 2 1,0 2-1,51 1 0,-11 0 87,277 4-265,-143 4-6,-127-1-214,110 19 0,-111-10 83,112 1-1,464-12 1286,-618-2-1645,6-1 253,0 2-1,52 9 1,-94-6-154,-15 2-373,-14 4-620,-48 15-4813,30-5-750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2.222"/>
    </inkml:context>
    <inkml:brush xml:id="br0">
      <inkml:brushProperty name="width" value="0.05" units="cm"/>
      <inkml:brushProperty name="height" value="0.05" units="cm"/>
      <inkml:brushProperty name="color" value="#E71224"/>
    </inkml:brush>
  </inkml:definitions>
  <inkml:trace contextRef="#ctx0" brushRef="#br0">1 21 3794,'0'0'11952,"23"-9"-9210,128-2 2030,82 13-2201,-78 0-1736,465 12 96,-240 34-301,-177-19-372,11-11 808,223-11 1,-303-8-577,-95 0-116,50-10 0,-46 5-133,57-1-1,-187 1-11826,36 6 455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7.853"/>
    </inkml:context>
    <inkml:brush xml:id="br0">
      <inkml:brushProperty name="width" value="0.05" units="cm"/>
      <inkml:brushProperty name="height" value="0.05" units="cm"/>
      <inkml:brushProperty name="color" value="#E71224"/>
    </inkml:brush>
  </inkml:definitions>
  <inkml:trace contextRef="#ctx0" brushRef="#br0">1 14 352,'0'0'9658,"14"0"-2745,17 0-5238,242 11 1820,1233-11 1030,-790-2-2890,-503-7-448,-197 9-989,0 0 0,1-2 0,-1 0 0,24-6 0,-38 7-67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41.357"/>
    </inkml:context>
    <inkml:brush xml:id="br0">
      <inkml:brushProperty name="width" value="0.05" units="cm"/>
      <inkml:brushProperty name="height" value="0.05" units="cm"/>
      <inkml:brushProperty name="color" value="#E71224"/>
    </inkml:brush>
  </inkml:definitions>
  <inkml:trace contextRef="#ctx0" brushRef="#br0">1 77 6419,'0'0'8036,"8"-1"-7153,135-18 4741,-24 6-3557,-2 1-1219,0 5-1,118 8 0,-81 1-822,722-2 2635,-459 9-2532,-313-8-124,268-13 2,155-11 688,-287 21 282,-147 2-3665,-137 2-1251,-16 7-3408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755"/>
    </inkml:context>
    <inkml:brush xml:id="br0">
      <inkml:brushProperty name="width" value="0.05" units="cm"/>
      <inkml:brushProperty name="height" value="0.05" units="cm"/>
      <inkml:brushProperty name="color" value="#E71224"/>
    </inkml:brush>
  </inkml:definitions>
  <inkml:trace contextRef="#ctx0" brushRef="#br0">21 221 10565,'-20'-29'2849,"20"20"-1664,0-5-289,5-4-128,5-2-463,2-3-257,-4 1-48,-1-1-1009,-2 3-640,0-3-1808,3 3-913</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1.686"/>
    </inkml:context>
    <inkml:brush xml:id="br0">
      <inkml:brushProperty name="width" value="0.05" units="cm"/>
      <inkml:brushProperty name="height" value="0.05" units="cm"/>
      <inkml:brushProperty name="color" value="#E71224"/>
    </inkml:brush>
  </inkml:definitions>
  <inkml:trace contextRef="#ctx0" brushRef="#br0">1 1639 704,'0'0'4738,"4"-35"-1543,-3 23 1654,1 3-4404,0-1 0,1 1-1,0 0 1,0 0 0,1 0 0,0 1-1,1-1 1,0 1 0,0 0 0,8-8-1,3-9-3,16-26-59,1 1-1,3 2 1,2 2-1,1 1 1,84-71-1,-60 60 10,97-111-1,-100 100-49,86-74-1,-34 61-197,-20 16 8,127-78 786,-62 45-516,126-76 523,-272 168-910,0-1-1,0 1 0,1 1 1,15-4-1,22-9 75,-31 8-63,0 2 1,1 0-1,0 1 0,0 1 1,0 0-1,28-2 0,28-3 58,-46 5-11,52-2-1,3 4 117,-55 0-77,0 2 0,1 2 1,-1 0-1,31 6 0,24 9 35,-31-7-82,87 27 0,0 8 81,-79-28-19,-2 4 0,0 2 0,61 32 0,-21-3 132,-51-28-143,-2 2 0,47 34 0,-56-33 52,-2 2 0,-1 2 0,-1 1-1,-1 2 1,-2 0 0,35 53 0,173 256 466,-198-282-435,2-2 0,69 71 0,-73-90-121,161 175 318,36 65-169,-208-248-205,0-2-13,-1 1 1,-2 1-1,-1 1 0,-1 0 0,17 39 0,52 148 21,39 79 12,-16-50 60,-25-48-18,80 115 20,-50-124-110,8 1-50,-121-188-2015,6-3-8009,-8-1 6601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6.424"/>
    </inkml:context>
    <inkml:brush xml:id="br0">
      <inkml:brushProperty name="width" value="0.05" units="cm"/>
      <inkml:brushProperty name="height" value="0.05" units="cm"/>
      <inkml:brushProperty name="color" value="#E71224"/>
    </inkml:brush>
  </inkml:definitions>
  <inkml:trace contextRef="#ctx0" brushRef="#br0">1 3638 2177,'0'0'8628,"0"14"213,-1-29-8686,2-1 0,0 0 0,1 1 0,0-1 0,1 1 1,1 0-1,0 0 0,12-28 0,120-234 1330,47-105-692,-142 289-786,4 2 0,83-124 0,42-86 57,-66 105-34,-77 155-28,2 2 0,1 0 0,52-49 0,-45 50 1,-2-1-1,50-72 1,86-142 61,-118 169 273,49-105 0,-25 41-27,1 30-49,-32 50-212,24-53 194,-51 84-141,2 0 0,1 2 0,33-41 0,-49 70-98,12-17 60,2 0 1,1 2 0,0 0-1,1 2 1,2 0-1,39-24 1,10 0 108,-36 20 28,2 2 0,43-18 0,-42 24-116,0 2 0,1 1 0,0 2 0,63-6-1,188 14 644,-150 4-575,-114-2-153,0 1 1,-1 1 0,1 2-1,-1 1 1,0 1 0,0 1-1,0 1 1,-1 1-1,-1 2 1,1 1 0,-2 0-1,0 2 1,0 1 0,-1 1-1,-1 1 1,30 29-1,47 51 0,165 149 22,-220-203 8,-2 1 1,55 75 0,-86-105-24,51 66 176,-4 3 1,-3 2 0,-4 3-1,-3 1 1,-5 3 0,36 111-1,59 298 1086,-112-372-552,18 256 0,-39-258-600,35 375 417,26-147-534,-30-100 0,6 23 0,-17-150 0,10 142 0,-29-221 0,3 0 0,2-1 0,20 56 0,7 31 0,-16-58 0,51 121 0,-25-78 0,-12 1 0,-26-84 0,1-1 0,32 71 0,-34-86 0,-1 0 0,0 0 0,-2 1 0,0 0 0,2 24 0,13 50 0,-14-42 0,-2-15 0,-2-32 0,2-16 0,14-48-969,1 1-4198,1-15-6369</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4.825"/>
    </inkml:context>
    <inkml:brush xml:id="br0">
      <inkml:brushProperty name="width" value="0.05" units="cm"/>
      <inkml:brushProperty name="height" value="0.05" units="cm"/>
      <inkml:brushProperty name="color" value="#5B2D90"/>
    </inkml:brush>
  </inkml:definitions>
  <inkml:trace contextRef="#ctx0" brushRef="#br0">1 0 976,'0'0'3597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5.126"/>
    </inkml:context>
    <inkml:brush xml:id="br0">
      <inkml:brushProperty name="width" value="0.05" units="cm"/>
      <inkml:brushProperty name="height" value="0.05" units="cm"/>
      <inkml:brushProperty name="color" value="#5B2D90"/>
    </inkml:brush>
  </inkml:definitions>
  <inkml:trace contextRef="#ctx0" brushRef="#br0">1 0 1905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8.617"/>
    </inkml:context>
    <inkml:brush xml:id="br0">
      <inkml:brushProperty name="width" value="0.05" units="cm"/>
      <inkml:brushProperty name="height" value="0.05" units="cm"/>
      <inkml:brushProperty name="color" value="#5B2D90"/>
    </inkml:brush>
  </inkml:definitions>
  <inkml:trace contextRef="#ctx0" brushRef="#br0">21 678 1905,'-1'0'-15,"-16"3"1386,15 12 9252,2-15-10480,1-1 0,-1 1 1,1 0-1,-1-1 0,1 1 0,0 0 1,-1-1-1,1 1 0,0 0 0,-1 0 1,1 0-1,0 0 0,0-1 1,-1 1-1,1 0 0,0 0 0,-1 0 1,1 1-1,0-1 0,0 0 0,0 0 1,0 0-114,-1 1 0,1-1 0,0 0 1,-1 0-1,1 0 0,0 0 0,0 0 1,-1 0-1,1 0 0,0 0 0,-1 0 0,1 0 1,0 0-1,-1-1 0,1 1 0,0 0 1,-1 0-1,1-1 0,-1 1 0,1 0 0,0-1 1,-1 1-1,1-1 0,-1 1 0,1-1 1,-1 1-1,1-1 0,-1 1 0,0-1 0,1 1 1,0-2-1,41-54 2006,38-41-574,-59 73-1284,0 1 0,1 1 0,2 1 0,26-18 1,-17 18 46,52-25 1,-56 32-77,2-1 74,53-15 0,-17 7-50,237-80 919,-224 78-1005,163-48 252,-203 62-272,0 2 1,49-4-1,-6 1-13,-58 8-38,0 2 1,1 1 0,-1 1-1,45 5 1,-68-4-11,40 5 141,-2 1 0,1 3 0,62 23 1,-66-17 19,15 9 135,2-2 0,1-2 1,88 20-1,-113-33-62,0 1 0,-1 2-1,0 1 1,34 20 0,10 4 93,117 66 662,-181-94-948,0 0 0,-1 0 0,0 1 0,0 0 0,-1 1 0,-1-1 0,10 18 0,3 4 41,28 44 3,-29-44-3,1-2 0,24 30 0,-4-17-41,-23-26-36,0 1 0,16 24 0,4 11 5,52 56 0,-29-31 17,-39-49-24,30 32-1,100 109 139,-136-152-145,37 42 126,62 57 1,-52-47-18,-24-25-57,56 66 26,-20-13-32,-61-82-35,-1 0-1,0 1 0,10 22 0,-11-21 0,0 0 0,1 0 0,13 15 0,17 9 6,1-2 1,62 44 0,46 41 23,-107-86-37,1-3 1,59 35-1,-58-41-10,-2 2-1,70 64 1,-93-72 65,-2 0 1,0 2-1,-2 0 0,0 1 0,-2 1 1,16 43-1,-29-68-58,4 30 196,-5-29-174,0 0-1,0 0 0,0 0 1,1 0-1,-1 0 0,1 0 1,0 1-1,0-2 1,0 1-1,0 0 0,0 0 1,3 3-1,-2-15-506,-1-34-2552,0-3-4057,-1 14-2787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40.265"/>
    </inkml:context>
    <inkml:brush xml:id="br0">
      <inkml:brushProperty name="width" value="0.05" units="cm"/>
      <inkml:brushProperty name="height" value="0.05" units="cm"/>
      <inkml:brushProperty name="color" value="#5B2D90"/>
    </inkml:brush>
  </inkml:definitions>
  <inkml:trace contextRef="#ctx0" brushRef="#br0">43 16 3682,'0'0'5722,"-7"0"-4721,-29 0 4665,64 8-2907,274-3 1207,-225-5-3733,1047 0 3233,-828-7-1852,-295 7-1837,0 1 0,0-1 1,0 0-1,0 0 0,0 0 0,0-1 1,0 1-1,0 0 0,0 0 1,0-1-1,0 1 0,0 0 0,0-1 1,0 1-1,0-1 0,0 1 0,0-1 1,0 1-1,0-1 0,-1 0 0,1 1 1,0-1-1,-1 0 0,1 0 1,0 0-1,-1 0 0,1 1 0,-1-1 1,1 0-1,-1 0 0,0 0 0,1 0 1,-1 0-1,0 0 0,1 0 0,-1-2 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48.274"/>
    </inkml:context>
    <inkml:brush xml:id="br0">
      <inkml:brushProperty name="width" value="0.05" units="cm"/>
      <inkml:brushProperty name="height" value="0.05" units="cm"/>
      <inkml:brushProperty name="color" value="#5B2D90"/>
    </inkml:brush>
  </inkml:definitions>
  <inkml:trace contextRef="#ctx0" brushRef="#br0">0 795 4418,'0'0'11181,"30"-31"-9337,8-7-360,35-44 0,20-20 54,-22 36-970,4 3 0,2 3 0,118-69 1,-147 100-517,-9 4 16,0 3 0,56-24 0,-47 26-60,-31 12-4,0 1 1,1 0 0,0 2-1,0 0 1,0 0 0,0 2 0,32-2-1,261-13 44,20 0-32,-304 17-4,1 2 0,-1 2-1,0 0 1,0 2 0,0 0-1,0 2 1,34 14 0,155 82 25,-195-92-32,-1 1 0,0 1 0,29 24 0,-30-22 2,0 0-1,1-1 0,35 17 0,249 87 523,47 13 559,-316-118-937,-1 0 0,32 20 1,-18-4 78,-2 2 0,69 60 1,-84-59-28,-1 1 0,48 68 0,16 21 132,171 182 31,-216-245-208,-3 2 0,50 86 0,33 45 115,-73-114 16,72 132 0,-84-122-250,-28-53 4,1 0 0,2-1 0,2-1 0,0-1 0,36 40 0,-10-22-26,-3 3-1,41 61 1,-70-88-19,-2 1-1,0 0 0,-2 1 1,13 43-1,-20-62-251,-1-12-447,-2-16-1679,-10-6-1555,-13 3-2737</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50.360"/>
    </inkml:context>
    <inkml:brush xml:id="br0">
      <inkml:brushProperty name="width" value="0.05" units="cm"/>
      <inkml:brushProperty name="height" value="0.05" units="cm"/>
      <inkml:brushProperty name="color" value="#5B2D90"/>
    </inkml:brush>
  </inkml:definitions>
  <inkml:trace contextRef="#ctx0" brushRef="#br0">2 167 1649,'-1'0'14212,"5"1"-13631,108 6 1873,126-8 0,-87-1-1989,519 0 1261,-318-12-448,-199 8-257,0-7 0,189-40 0,-11 19 406,36 29 356,-248 5-1357,-120-38-7063,-7 31-588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28.115"/>
    </inkml:context>
    <inkml:brush xml:id="br0">
      <inkml:brushProperty name="width" value="0.05" units="cm"/>
      <inkml:brushProperty name="height" value="0.05" units="cm"/>
      <inkml:brushProperty name="color" value="#E71224"/>
    </inkml:brush>
  </inkml:definitions>
  <inkml:trace contextRef="#ctx0" brushRef="#br0">78 34 2209,'0'0'5909,"-6"0"-5194,-34-2 1180,8 2 8808,60-7-9193,10-1-749,0 2 1,0 2-1,51 1 0,-11 0 87,277 4-265,-143 4-6,-127-1-214,110 19 0,-111-10 83,112 1-1,464-12 1286,-618-2-1645,6-1 253,0 2-1,52 9 1,-94-6-154,-15 2-373,-14 4-620,-48 15-4813,30-5-750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2.222"/>
    </inkml:context>
    <inkml:brush xml:id="br0">
      <inkml:brushProperty name="width" value="0.05" units="cm"/>
      <inkml:brushProperty name="height" value="0.05" units="cm"/>
      <inkml:brushProperty name="color" value="#E71224"/>
    </inkml:brush>
  </inkml:definitions>
  <inkml:trace contextRef="#ctx0" brushRef="#br0">1 21 3794,'0'0'11952,"23"-9"-9210,128-2 2030,82 13-2201,-78 0-1736,465 12 96,-240 34-301,-177-19-372,11-11 808,223-11 1,-303-8-577,-95 0-116,50-10 0,-46 5-133,57-1-1,-187 1-11826,36 6 455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093"/>
    </inkml:context>
    <inkml:brush xml:id="br0">
      <inkml:brushProperty name="width" value="0.05" units="cm"/>
      <inkml:brushProperty name="height" value="0.05" units="cm"/>
      <inkml:brushProperty name="color" value="#E71224"/>
    </inkml:brush>
  </inkml:definitions>
  <inkml:trace contextRef="#ctx0" brushRef="#br0">32 180 6531,'0'0'7998,"3"2"-6880,9 2-46,-13-17-666,-21-41-728,5 11-76,16 40 372,0 0 1,0 0-1,0-1 0,0 1 1,1-1-1,-1 1 1,1 0-1,0-1 0,0 1 1,0-1-1,1 1 1,-1 0-1,1-1 1,0 1-1,1-4 0,0 5 41,-1 0 0,1 1 0,0-1 0,0 1 0,0-1 0,0 1 0,0 0 0,0 0 0,1 0 0,-1 0 0,0 0 0,0 0 0,1 1 0,-1-1 0,1 1 0,-1 0 0,0-1 0,1 1 0,-1 0 0,1 1 0,2-1 0,4 1 262,-1 0 0,0 0 0,1 1 0,-1 0 0,0 0 0,0 1 0,8 3 0,34 10-594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7.853"/>
    </inkml:context>
    <inkml:brush xml:id="br0">
      <inkml:brushProperty name="width" value="0.05" units="cm"/>
      <inkml:brushProperty name="height" value="0.05" units="cm"/>
      <inkml:brushProperty name="color" value="#E71224"/>
    </inkml:brush>
  </inkml:definitions>
  <inkml:trace contextRef="#ctx0" brushRef="#br0">1 14 352,'0'0'9658,"14"0"-2745,17 0-5238,242 11 1820,1233-11 1030,-790-2-2890,-503-7-448,-197 9-989,0 0 0,1-2 0,-1 0 0,24-6 0,-38 7-67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41.357"/>
    </inkml:context>
    <inkml:brush xml:id="br0">
      <inkml:brushProperty name="width" value="0.05" units="cm"/>
      <inkml:brushProperty name="height" value="0.05" units="cm"/>
      <inkml:brushProperty name="color" value="#E71224"/>
    </inkml:brush>
  </inkml:definitions>
  <inkml:trace contextRef="#ctx0" brushRef="#br0">1 77 6419,'0'0'8036,"8"-1"-7153,135-18 4741,-24 6-3557,-2 1-1219,0 5-1,118 8 0,-81 1-822,722-2 2635,-459 9-2532,-313-8-124,268-13 2,155-11 688,-287 21 282,-147 2-3665,-137 2-1251,-16 7-3408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1.686"/>
    </inkml:context>
    <inkml:brush xml:id="br0">
      <inkml:brushProperty name="width" value="0.05" units="cm"/>
      <inkml:brushProperty name="height" value="0.05" units="cm"/>
      <inkml:brushProperty name="color" value="#E71224"/>
    </inkml:brush>
  </inkml:definitions>
  <inkml:trace contextRef="#ctx0" brushRef="#br0">1 1639 704,'0'0'4738,"4"-35"-1543,-3 23 1654,1 3-4404,0-1 0,1 1-1,0 0 1,0 0 0,1 0 0,0 1-1,1-1 1,0 1 0,0 0 0,8-8-1,3-9-3,16-26-59,1 1-1,3 2 1,2 2-1,1 1 1,84-71-1,-60 60 10,97-111-1,-100 100-49,86-74-1,-34 61-197,-20 16 8,127-78 786,-62 45-516,126-76 523,-272 168-910,0-1-1,0 1 0,1 1 1,15-4-1,22-9 75,-31 8-63,0 2 1,1 0-1,0 1 0,0 1 1,0 0-1,28-2 0,28-3 58,-46 5-11,52-2-1,3 4 117,-55 0-77,0 2 0,1 2 1,-1 0-1,31 6 0,24 9 35,-31-7-82,87 27 0,0 8 81,-79-28-19,-2 4 0,0 2 0,61 32 0,-21-3 132,-51-28-143,-2 2 0,47 34 0,-56-33 52,-2 2 0,-1 2 0,-1 1-1,-1 2 1,-2 0 0,35 53 0,173 256 466,-198-282-435,2-2 0,69 71 0,-73-90-121,161 175 318,36 65-169,-208-248-205,0-2-13,-1 1 1,-2 1-1,-1 1 0,-1 0 0,17 39 0,52 148 21,39 79 12,-16-50 60,-25-48-18,80 115 20,-50-124-110,8 1-50,-121-188-2015,6-3-8009,-8-1 6601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6.424"/>
    </inkml:context>
    <inkml:brush xml:id="br0">
      <inkml:brushProperty name="width" value="0.05" units="cm"/>
      <inkml:brushProperty name="height" value="0.05" units="cm"/>
      <inkml:brushProperty name="color" value="#E71224"/>
    </inkml:brush>
  </inkml:definitions>
  <inkml:trace contextRef="#ctx0" brushRef="#br0">1 3638 2177,'0'0'8628,"0"14"213,-1-29-8686,2-1 0,0 0 0,1 1 0,0-1 0,1 1 1,1 0-1,0 0 0,12-28 0,120-234 1330,47-105-692,-142 289-786,4 2 0,83-124 0,42-86 57,-66 105-34,-77 155-28,2 2 0,1 0 0,52-49 0,-45 50 1,-2-1-1,50-72 1,86-142 61,-118 169 273,49-105 0,-25 41-27,1 30-49,-32 50-212,24-53 194,-51 84-141,2 0 0,1 2 0,33-41 0,-49 70-98,12-17 60,2 0 1,1 2 0,0 0-1,1 2 1,2 0-1,39-24 1,10 0 108,-36 20 28,2 2 0,43-18 0,-42 24-116,0 2 0,1 1 0,0 2 0,63-6-1,188 14 644,-150 4-575,-114-2-153,0 1 1,-1 1 0,1 2-1,-1 1 1,0 1 0,0 1-1,0 1 1,-1 1-1,-1 2 1,1 1 0,-2 0-1,0 2 1,0 1 0,-1 1-1,-1 1 1,30 29-1,47 51 0,165 149 22,-220-203 8,-2 1 1,55 75 0,-86-105-24,51 66 176,-4 3 1,-3 2 0,-4 3-1,-3 1 1,-5 3 0,36 111-1,59 298 1086,-112-372-552,18 256 0,-39-258-600,35 375 417,26-147-534,-30-100 0,6 23 0,-17-150 0,10 142 0,-29-221 0,3 0 0,2-1 0,20 56 0,7 31 0,-16-58 0,51 121 0,-25-78 0,-12 1 0,-26-84 0,1-1 0,32 71 0,-34-86 0,-1 0 0,0 0 0,-2 1 0,0 0 0,2 24 0,13 50 0,-14-42 0,-2-15 0,-2-32 0,2-16 0,14-48-969,1 1-4198,1-15-6369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4.825"/>
    </inkml:context>
    <inkml:brush xml:id="br0">
      <inkml:brushProperty name="width" value="0.05" units="cm"/>
      <inkml:brushProperty name="height" value="0.05" units="cm"/>
      <inkml:brushProperty name="color" value="#5B2D90"/>
    </inkml:brush>
  </inkml:definitions>
  <inkml:trace contextRef="#ctx0" brushRef="#br0">1 0 976,'0'0'3597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5.126"/>
    </inkml:context>
    <inkml:brush xml:id="br0">
      <inkml:brushProperty name="width" value="0.05" units="cm"/>
      <inkml:brushProperty name="height" value="0.05" units="cm"/>
      <inkml:brushProperty name="color" value="#5B2D90"/>
    </inkml:brush>
  </inkml:definitions>
  <inkml:trace contextRef="#ctx0" brushRef="#br0">1 0 1905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8.617"/>
    </inkml:context>
    <inkml:brush xml:id="br0">
      <inkml:brushProperty name="width" value="0.05" units="cm"/>
      <inkml:brushProperty name="height" value="0.05" units="cm"/>
      <inkml:brushProperty name="color" value="#5B2D90"/>
    </inkml:brush>
  </inkml:definitions>
  <inkml:trace contextRef="#ctx0" brushRef="#br0">21 678 1905,'-1'0'-15,"-16"3"1386,15 12 9252,2-15-10480,1-1 0,-1 1 1,1 0-1,-1-1 0,1 1 0,0 0 1,-1-1-1,1 1 0,0 0 0,-1 0 1,1 0-1,0 0 0,0-1 1,-1 1-1,1 0 0,0 0 0,-1 0 1,1 1-1,0-1 0,0 0 0,0 0 1,0 0-114,-1 1 0,1-1 0,0 0 1,-1 0-1,1 0 0,0 0 0,0 0 1,-1 0-1,1 0 0,0 0 0,-1 0 0,1 0 1,0 0-1,-1-1 0,1 1 0,0 0 1,-1 0-1,1-1 0,-1 1 0,1 0 0,0-1 1,-1 1-1,1-1 0,-1 1 0,1-1 1,-1 1-1,1-1 0,-1 1 0,0-1 0,1 1 1,0-2-1,41-54 2006,38-41-574,-59 73-1284,0 1 0,1 1 0,2 1 0,26-18 1,-17 18 46,52-25 1,-56 32-77,2-1 74,53-15 0,-17 7-50,237-80 919,-224 78-1005,163-48 252,-203 62-272,0 2 1,49-4-1,-6 1-13,-58 8-38,0 2 1,1 1 0,-1 1-1,45 5 1,-68-4-11,40 5 141,-2 1 0,1 3 0,62 23 1,-66-17 19,15 9 135,2-2 0,1-2 1,88 20-1,-113-33-62,0 1 0,-1 2-1,0 1 1,34 20 0,10 4 93,117 66 662,-181-94-948,0 0 0,-1 0 0,0 1 0,0 0 0,-1 1 0,-1-1 0,10 18 0,3 4 41,28 44 3,-29-44-3,1-2 0,24 30 0,-4-17-41,-23-26-36,0 1 0,16 24 0,4 11 5,52 56 0,-29-31 17,-39-49-24,30 32-1,100 109 139,-136-152-145,37 42 126,62 57 1,-52-47-18,-24-25-57,56 66 26,-20-13-32,-61-82-35,-1 0-1,0 1 0,10 22 0,-11-21 0,0 0 0,1 0 0,13 15 0,17 9 6,1-2 1,62 44 0,46 41 23,-107-86-37,1-3 1,59 35-1,-58-41-10,-2 2-1,70 64 1,-93-72 65,-2 0 1,0 2-1,-2 0 0,0 1 0,-2 1 1,16 43-1,-29-68-58,4 30 196,-5-29-174,0 0-1,0 0 0,0 0 1,1 0-1,-1 0 0,1 0 1,0 1-1,0-2 1,0 1-1,0 0 0,0 0 1,3 3-1,-2-15-506,-1-34-2552,0-3-4057,-1 14-2787</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40.265"/>
    </inkml:context>
    <inkml:brush xml:id="br0">
      <inkml:brushProperty name="width" value="0.05" units="cm"/>
      <inkml:brushProperty name="height" value="0.05" units="cm"/>
      <inkml:brushProperty name="color" value="#5B2D90"/>
    </inkml:brush>
  </inkml:definitions>
  <inkml:trace contextRef="#ctx0" brushRef="#br0">43 16 3682,'0'0'5722,"-7"0"-4721,-29 0 4665,64 8-2907,274-3 1207,-225-5-3733,1047 0 3233,-828-7-1852,-295 7-1837,0 1 0,0-1 1,0 0-1,0 0 0,0 0 0,0-1 1,0 1-1,0 0 0,0 0 1,0-1-1,0 1 0,0 0 0,0-1 1,0 1-1,0-1 0,0 1 0,0-1 1,0 1-1,0-1 0,-1 0 0,1 1 1,0-1-1,-1 0 0,1 0 1,0 0-1,-1 0 0,1 1 0,-1-1 1,1 0-1,-1 0 0,0 0 0,1 0 1,-1 0-1,0 0 0,1 0 0,-1-2 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48.274"/>
    </inkml:context>
    <inkml:brush xml:id="br0">
      <inkml:brushProperty name="width" value="0.05" units="cm"/>
      <inkml:brushProperty name="height" value="0.05" units="cm"/>
      <inkml:brushProperty name="color" value="#5B2D90"/>
    </inkml:brush>
  </inkml:definitions>
  <inkml:trace contextRef="#ctx0" brushRef="#br0">0 795 4418,'0'0'11181,"30"-31"-9337,8-7-360,35-44 0,20-20 54,-22 36-970,4 3 0,2 3 0,118-69 1,-147 100-517,-9 4 16,0 3 0,56-24 0,-47 26-60,-31 12-4,0 1 1,1 0 0,0 2-1,0 0 1,0 0 0,0 2 0,32-2-1,261-13 44,20 0-32,-304 17-4,1 2 0,-1 2-1,0 0 1,0 2 0,0 0-1,0 2 1,34 14 0,155 82 25,-195-92-32,-1 1 0,0 1 0,29 24 0,-30-22 2,0 0-1,1-1 0,35 17 0,249 87 523,47 13 559,-316-118-937,-1 0 0,32 20 1,-18-4 78,-2 2 0,69 60 1,-84-59-28,-1 1 0,48 68 0,16 21 132,171 182 31,-216-245-208,-3 2 0,50 86 0,33 45 115,-73-114 16,72 132 0,-84-122-250,-28-53 4,1 0 0,2-1 0,2-1 0,0-1 0,36 40 0,-10-22-26,-3 3-1,41 61 1,-70-88-19,-2 1-1,0 0 0,-2 1 1,13 43-1,-20-62-251,-1-12-447,-2-16-1679,-10-6-1555,-13 3-2737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50.360"/>
    </inkml:context>
    <inkml:brush xml:id="br0">
      <inkml:brushProperty name="width" value="0.05" units="cm"/>
      <inkml:brushProperty name="height" value="0.05" units="cm"/>
      <inkml:brushProperty name="color" value="#5B2D90"/>
    </inkml:brush>
  </inkml:definitions>
  <inkml:trace contextRef="#ctx0" brushRef="#br0">2 167 1649,'-1'0'14212,"5"1"-13631,108 6 1873,126-8 0,-87-1-1989,519 0 1261,-318-12-448,-199 8-257,0-7 0,189-40 0,-11 19 406,36 29 356,-248 5-1357,-120-38-7063,-7 31-588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655"/>
    </inkml:context>
    <inkml:brush xml:id="br0">
      <inkml:brushProperty name="width" value="0.05" units="cm"/>
      <inkml:brushProperty name="height" value="0.05" units="cm"/>
      <inkml:brushProperty name="color" value="#E71224"/>
    </inkml:brush>
  </inkml:definitions>
  <inkml:trace contextRef="#ctx0" brushRef="#br0">1 0 10565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277"/>
    </inkml:context>
    <inkml:brush xml:id="br0">
      <inkml:brushProperty name="width" value="0.05" units="cm"/>
      <inkml:brushProperty name="height" value="0.05" units="cm"/>
      <inkml:brushProperty name="color" value="#E71224"/>
    </inkml:brush>
  </inkml:definitions>
  <inkml:trace contextRef="#ctx0" brushRef="#br0">1 215 6627,'0'0'9668,"103"-140"-9363,-86 113-305,3 2-865,-7 7-1728,-1 14-3410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05.311"/>
    </inkml:context>
    <inkml:brush xml:id="br0">
      <inkml:brushProperty name="width" value="0.05" units="cm"/>
      <inkml:brushProperty name="height" value="0.05" units="cm"/>
      <inkml:brushProperty name="color" value="#33CCFF"/>
    </inkml:brush>
  </inkml:definitions>
  <inkml:trace contextRef="#ctx0" brushRef="#br0">5 1 14679,'0'0'1216,"-5"13"-2896</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185"/>
    </inkml:context>
    <inkml:brush xml:id="br0">
      <inkml:brushProperty name="width" value="0.05" units="cm"/>
      <inkml:brushProperty name="height" value="0.05" units="cm"/>
      <inkml:brushProperty name="color" value="#33CCFF"/>
    </inkml:brush>
  </inkml:definitions>
  <inkml:trace contextRef="#ctx0" brushRef="#br0">0 1 14359,'1'3'11494,"3"23"-10575,24 577 3371,-22-330-4307,-6-192-4005,3-92-2197,7-3 3900,-5 9 634,15-18-3718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824"/>
    </inkml:context>
    <inkml:brush xml:id="br0">
      <inkml:brushProperty name="width" value="0.05" units="cm"/>
      <inkml:brushProperty name="height" value="0.05" units="cm"/>
      <inkml:brushProperty name="color" value="#33CCFF"/>
    </inkml:brush>
  </inkml:definitions>
  <inkml:trace contextRef="#ctx0" brushRef="#br0">407 1 11973,'0'0'8564,"-8"22"-6848,-2 7-1185,1-3-3,0-1 0,-2-1 1,-19 34-1,-4-4 63,-2-1 1,-3-2 0,-1-2 0,-87 81-1,123-126-577,2-2-12,-1 1 0,0 0 0,0-1 1,0 1-1,0-1 0,0 0 0,0 0 1,-1 0-1,1-1 0,-1 1 1,1-1-1,-5 1 0,8-2-39,-1-2-186,0-1 179,0 1 0,1-1 0,-1 0 0,1 1 0,0-1 0,-1 0 0,1 0 0,1 1 0,-1-1 0,0 0 0,1 1 0,-1-1 0,1 0 0,0 1 0,0-1 0,0 1 0,0-1 0,0 1 0,1 0 0,-1-1 0,1 1 0,-1 0 0,1 0 0,0 0-1,0 0 1,0 0 0,0 0 0,0 1 0,0-1 0,1 1 0,-1-1 0,0 1 0,1 0 0,-1 0 0,1 0 0,0 0 0,-1 0 0,1 1 0,-1-1 0,6 1 0,-6 0 41,1 1 0,0 0 0,-1-1 1,1 1-1,-1 1 0,0-1 0,1 0 0,-1 0 0,0 1 0,1 0 0,-1-1 0,0 1 0,0 0 0,-1 0 0,1 0 1,0 0-1,-1 0 0,1 0 0,-1 1 0,1-1 0,-1 1 0,1 2 0,26 66 257,-22-54-118,14 39 311,-6-13 8,1-1 0,3 0 1,38 66-1,-51-100-71,19 21-3805,-21-27 2480,-1-1 0,1 0 0,-1 0 0,1 0 0,0 0 0,-1 0 0,1-1-1,0 1 1,0-1 0,0 0 0,0 0 0,4 0 0,8 0-5345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510"/>
    </inkml:context>
    <inkml:brush xml:id="br0">
      <inkml:brushProperty name="width" value="0.05" units="cm"/>
      <inkml:brushProperty name="height" value="0.05" units="cm"/>
      <inkml:brushProperty name="color" value="#33CCFF"/>
    </inkml:brush>
  </inkml:definitions>
  <inkml:trace contextRef="#ctx0" brushRef="#br0">1 6 12054,'0'0'7211,"5"0"-6718,94-6 2880,135 10-1,-233-4-3340,0 0 1,0 1 0,0-1 0,0 0-1,0 0 1,0 1 0,0-1-1,0 1 1,0-1 0,0 1-1,-1-1 1,1 1 0,0-1-1,0 1 1,-1 0 0,1-1-1,0 1 1,-1 0 0,1 0-1,-1 0 1,1-1 0,-1 1-1,1 0 1,-1 0 0,0 0-1,1 1 1,2 34 518,-4-25-428,0 0-1,-1 0 1,0-1 0,-6 16-1,-5 1-33,-2-1 0,0 0 0,-19 23 0,18-27-56,1 0 1,1 0-1,1 2 1,-15 34-1,27-55-16,0-1 0,0 1-1,0 0 1,1-1 0,-1 1 0,1 0 0,-1-1 0,1 1-1,0 0 1,0 0 0,0-1 0,1 1 0,-1 0 0,0 0-1,1-1 1,0 1 0,0-1 0,0 1 0,0 0-1,0-1 1,0 0 0,1 1 0,-1-1 0,1 0 0,-1 0-1,1 1 1,0-1 0,0-1 0,0 1 0,0 0 0,0 0-1,1-1 1,-1 1 0,0-1 0,1 0 0,-1 0-1,1 0 1,-1 0 0,1 0 0,0 0 0,-1-1 0,4 1-1,15 3-560,0-1 0,0-1 0,0 0-1,31-3 1,-28 0-1809,-23 1 1997,0 0 0,0 0 0,0 0 0,-1 0 1,1 0-1,0-1 0,0 1 0,0 0 0,0-1 0,0 1 1,0-1-1,0 1 0,0-1 0,-1 1 0,1-1 1,0 1-1,0-1 0,-1 0 0,1 0 0,0 1 0,-1-1 1,1 0-1,-1 0 0,1 0 0,-1 0 0,1 1 1,-1-1-1,0 0 0,1 0 0,-1 0 0,0 0 0,0 0 1,0 0-1,1-2 0,-1-6-4420</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868"/>
    </inkml:context>
    <inkml:brush xml:id="br0">
      <inkml:brushProperty name="width" value="0.05" units="cm"/>
      <inkml:brushProperty name="height" value="0.05" units="cm"/>
      <inkml:brushProperty name="color" value="#33CCFF"/>
    </inkml:brush>
  </inkml:definitions>
  <inkml:trace contextRef="#ctx0" brushRef="#br0">2 68 6707,'0'0'13433,"0"0"-13352,0 0-1,0-1 1,0 1 0,0 0-1,-1-1 1,1 1 0,0 0-1,0-1 1,0 1 0,0 0-1,0-1 1,0 1 0,0 0-1,0-1 1,0 1 0,0 0-1,0-1 1,0 1 0,0-1-1,0 1 1,0 0 0,1-1-1,-1 1 1,0 0 0,0 0-1,0-1 1,0 1 0,1 0-1,-1-1 1,0 1 0,0 0-1,1 0 1,-1-1 0,0 1-1,0 0 1,1 0 0,-1-1-1,100-5 3120,-64 6-3012,-1-2 0,0-1 0,-1-2 0,1-2 0,51-15 0,-66 11-2989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2.506"/>
    </inkml:context>
    <inkml:brush xml:id="br0">
      <inkml:brushProperty name="width" value="0.05" units="cm"/>
      <inkml:brushProperty name="height" value="0.05" units="cm"/>
      <inkml:brushProperty name="color" value="#33CCFF"/>
    </inkml:brush>
  </inkml:definitions>
  <inkml:trace contextRef="#ctx0" brushRef="#br0">0 1 9284,'0'0'11227,"6"3"-9736,-2-1-1169,1 2 168,0-1 0,1-1 0,-1 1 0,1-1 1,-1 0-1,1 0 0,0-1 0,12 2 467,-19-1-878,1-1 1,-1 0 0,1 0-1,-1 0 1,1 0-1,-1 0 1,0 0 0,1 0-1,-1 0 1,0 0-1,0 0 1,0-1 0,1 1-1,-1 0 1,0 0-1,0-1 1,0 1-1,-1-1 1,1 1 0,0-1-1,0 1 1,0-1-1,0 0 1,0 1 0,-1-1-1,1 0 1,0 0-1,0 0 1,0 0 0,-1 0-1,0 0 1,-24 7-4252,25-7 3678,0 1-1,0-1 1,0 1 0,1 0 0,-1-1-1,0 1 1,0 0 0,0-1-1,1 1 1,-1 0 0,0 0 0,1 0-1,-1 0 1,1-1 0,-1 1-1,1 0 1,-1 0 0,1 0 0,0 0-1,-1 0 1,1 2 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3.908"/>
    </inkml:context>
    <inkml:brush xml:id="br0">
      <inkml:brushProperty name="width" value="0.05" units="cm"/>
      <inkml:brushProperty name="height" value="0.05" units="cm"/>
      <inkml:brushProperty name="color" value="#33CCFF"/>
    </inkml:brush>
  </inkml:definitions>
  <inkml:trace contextRef="#ctx0" brushRef="#br0">234 12 0,'-12'-10'24274,"8"9"-22496,-206 3 434,209-1-2209,1-1 0,-1 1 1,0-1-1,1 1 0,-1 0 1,1-1-1,-1 1 0,1 0 1,-1 0-1,1-1 1,0 1-1,-1 0 0,1 0 1,0-1-1,0 1 0,-1 0 1,1 0-1,0 0 0,0 0 1,0-1-1,0 1 1,0 0-1,0 0 0,0 0 1,1 0-1,-1-1 0,0 1 1,0 0-1,1 0 0,-1 0 1,1 0-1,6 30-38,8 13 288,-2 1 1,13 90 0,-5 95 230,-2-18-329,15 86 8,-34-296-162,1-1 0,-1 0 0,1 1 0,-1-1-1,1 1 1,0-1 0,0 0 0,-1 0 0,1 1 0,0-1 0,0 0 0,0 0-1,0 0 1,1 0 0,-1 0 0,0 0 0,0 0 0,1 0 0,-1-1 0,0 1-1,1 0 1,-1-1 0,0 1 0,1-1 0,-1 0 0,1 1 0,-1-1 0,1 0-1,1 0 1,55 0 34,-35-1-29,0 1-99,1-2 0,34-6 1,-49 7 27,-1-1 1,1-1 0,0 1 0,-1-2-1,1 1 1,-1-1 0,0 0 0,0 0 0,11-10-1,-16 11-491,-1 0 0,1 0 0,-1 0 1,0-1-1,0 1 0,0-1 0,0 0 0,0 1 0,0-5 0,9-36-10695,-8 23 3706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346"/>
    </inkml:context>
    <inkml:brush xml:id="br0">
      <inkml:brushProperty name="width" value="0.05" units="cm"/>
      <inkml:brushProperty name="height" value="0.05" units="cm"/>
      <inkml:brushProperty name="color" value="#33CCFF"/>
    </inkml:brush>
  </inkml:definitions>
  <inkml:trace contextRef="#ctx0" brushRef="#br0">1 1 11189,'0'0'9375,"2"17"-8041,17 204 2683,23 166 87,-27-337-3028,-9-33-3202,-10-52-16577,-10 6 10342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872"/>
    </inkml:context>
    <inkml:brush xml:id="br0">
      <inkml:brushProperty name="width" value="0.05" units="cm"/>
      <inkml:brushProperty name="height" value="0.05" units="cm"/>
      <inkml:brushProperty name="color" value="#33CCFF"/>
    </inkml:brush>
  </inkml:definitions>
  <inkml:trace contextRef="#ctx0" brushRef="#br0">0 337 7203,'0'0'9936,"23"-1"-8237,9 0-1337,144-8 2131,-148 6-2196,0-1 0,0-1 0,0-1 0,40-16 1,-63 20-378,-1 0 0,1-1 0,-1 1 1,0-1-1,0 0 0,0 0 0,0-1 1,0 1-1,-1-1 0,7-7 0,-7 4-520,1 1-1,-1 0 1,1-1-1,-2 1 1,1-1-1,2-13 1,-1-4-2002,-1 0 0,-2 0 1,-2-39-1,1 25 770,-3 25 11976,1 33-4471,1-5-7084,-11 379 10285,6-207-6876,6-106-4259,1-12-5277,-1-68 7254,-1 0 0,1-1 0,0 1 0,1-1 1,-1 1-1,0 0 0,0-1 0,0 1 0,0-1 0,0 1 0,1 0 1,-1-1-1,0 1 0,0-1 0,1 1 0,-1-1 0,0 1 1,1-1-1,-1 1 0,1-1 0,-1 1 0,1-1 0,-1 0 0,0 1 1,1-1-1,0 0 0,-1 1 0,1-1 0,-1 0 0,1 0 1,-1 1-1,2-1 0,12 3-5588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257"/>
    </inkml:context>
    <inkml:brush xml:id="br0">
      <inkml:brushProperty name="width" value="0.05" units="cm"/>
      <inkml:brushProperty name="height" value="0.05" units="cm"/>
      <inkml:brushProperty name="color" value="#33CCFF"/>
    </inkml:brush>
  </inkml:definitions>
  <inkml:trace contextRef="#ctx0" brushRef="#br0">1 46 6403,'0'0'9618,"18"-8"-8538,57-23-167,-73 31-852,-1-1 1,0 0-1,0 0 1,1 1 0,-1-1-1,0 0 1,1 1 0,-1 0-1,1-1 1,-1 1-1,0 0 1,1 0 0,-1-1-1,1 1 1,-1 0-1,1 1 1,-1-1 0,1 0-1,-1 0 1,0 0 0,1 1-1,-1-1 1,1 1-1,-1-1 1,0 1 0,0 0-1,1 0 1,1 1 0,-3 0 37,1 0 1,0 0 0,-1 0 0,0 0 0,1 0 0,-1 0 0,0 0 0,0 0 0,0 0 0,0 0-1,0 0 1,-2 4 0,1 7 77,0 5 527,-1 1-1,-8 34 0,6-34-73,1 0 0,-2 35 0,9-52-640,0-1 0,0 0 0,1 0 0,-1 0 0,1-1 0,-1 1 0,1-1 0,-1 0 0,10-2 0,-9 2-51,65-5-3286,-3-13-5551,-41 7 3023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678"/>
    </inkml:context>
    <inkml:brush xml:id="br0">
      <inkml:brushProperty name="width" value="0.05" units="cm"/>
      <inkml:brushProperty name="height" value="0.05" units="cm"/>
      <inkml:brushProperty name="color" value="#E71224"/>
    </inkml:brush>
  </inkml:definitions>
  <inkml:trace contextRef="#ctx0" brushRef="#br0">142 84 2257,'0'0'4647,"11"-5"-3966,9-4-401,48-20 3065,-63 28-2826,-5 1-404,1 0-1,0 0 1,0 0 0,-1 0-1,1 0 1,0 0-1,0 0 1,-1 0 0,1-1-1,0 1 1,0 0 0,-1-1-1,1 1 1,0 0 0,-1-1-1,1 1 1,-1-1 0,1 1-1,0-1 1,-1 1 0,1-1-1,-1 1 1,1-1 0,-1 0-1,0 1 1,1-1-1,-1 1 1,0-1 0,1 0-1,-1 0 1,0 1 0,0-1-1,1 0 1,-1 0 0,0 1-1,0-1 1,0 0 0,0 0-1,0 1 1,0-1 0,0 0-1,0 0 1,-1 1 0,1-1-1,0 0 1,0 1 0,-1-1-1,1 0 1,0 0-1,-1 1 1,0-2 0,0 1-49,0 0 0,0 0 0,-1 0 1,1 0-1,0 0 0,-1 0 0,1 1 0,-1-1 1,1 0-1,-1 1 0,1-1 0,-1 1 0,1 0 1,-1-1-1,0 1 0,1 0 0,-1 0 1,1 0-1,-3 0 0,-41 1 422,31 0-366,7-1-121,0 0-1,0 0 1,0 1-1,0 0 1,0 0-1,1 1 1,-1 0 0,0 0-1,1 1 1,-1-1-1,1 1 1,0 1-1,0-1 1,0 1 0,0 0-1,1 1 1,-1-1-1,1 1 1,0 0-1,1 0 1,-1 1 0,1 0-1,0-1 1,1 1-1,-1 1 1,1-1-1,-4 12 1,4-7-17,1-1-1,0 1 1,0 0 0,1-1 0,1 1-1,0 0 1,0 0 0,1 0-1,3 11 1,-2-15 27,0-1 0,0 0 1,0 0-1,1 0 0,0 0 0,1 0 0,-1-1 1,1 1-1,0-1 0,0 0 0,1 0 0,-1-1 0,1 1 1,0-1-1,11 7 0,-3-4 83,-1-1-1,1 0 1,1-1-1,-1-1 1,1 0-1,-1 0 1,1-2-1,19 2 1,-6-2 21,1-1 1,-1-1 0,36-5 0,-59 4-214,-1 1 1,0-1 0,1 0 0,-1-1-1,0 1 1,0-1 0,0 1 0,0-1-1,0 0 1,0 0 0,-1 0 0,1 0-1,0-1 1,-1 1 0,0-1 0,0 1 0,0-1-1,0 0 1,0 0 0,0 0 0,-1 0-1,1 0 1,-1-1 0,0 1 0,0 0-1,0 0 1,0-6 0,1 0-879,-1 1 0,0-1 0,-1 0 0,0 1 0,0-1-1,-1 0 1,0 0 0,0 1 0,-1-1 0,-3-8 0,-14-19-5165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868"/>
    </inkml:context>
    <inkml:brush xml:id="br0">
      <inkml:brushProperty name="width" value="0.05" units="cm"/>
      <inkml:brushProperty name="height" value="0.05" units="cm"/>
      <inkml:brushProperty name="color" value="#33CCFF"/>
    </inkml:brush>
  </inkml:definitions>
  <inkml:trace contextRef="#ctx0" brushRef="#br0">421 0 8180,'0'0'10775,"-23"1"-9398,-74 6-206,90-6-985,0 0 0,0 0 0,1 1-1,-1 0 1,1 1 0,-1-1 0,1 1 0,0 0 0,0 1-1,0-1 1,1 1 0,-1 0 0,1 1 0,0-1-1,0 1 1,-6 8 0,-6 4 214,-2 1-2,1 1 0,1 1 0,0 0 0,2 1-1,0 1 1,-18 36 0,26-42-279,0 1-1,1 1 0,0-1 1,2 1-1,0 0 0,1 0 1,0 1-1,2-1 1,0 0-1,2 21 0,1-32-104,-1 1 0,1-1-1,0 0 1,1 0 0,0 0-1,0 0 1,0-1 0,1 1-1,0-1 1,0 0 0,1 0-1,0-1 1,0 1 0,0-1-1,0 0 1,1 0-1,0 0 1,0-1 0,0 0-1,1 0 1,-1-1 0,14 5-1,0 0-3,0 0-1,0-2 0,1 0 0,-1-2 1,2 0-1,37 2 0,-15-5-1236,76-7 1,-43-12-3494,-63 13 2715,0-1 1,0-1 0,19-12-1,-2-1-4456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6.428"/>
    </inkml:context>
    <inkml:brush xml:id="br0">
      <inkml:brushProperty name="width" value="0.05" units="cm"/>
      <inkml:brushProperty name="height" value="0.05" units="cm"/>
      <inkml:brushProperty name="color" value="#33CCFF"/>
    </inkml:brush>
  </inkml:definitions>
  <inkml:trace contextRef="#ctx0" brushRef="#br0">148 0 10981,'0'0'8969,"-19"20"-7445,-60 64-132,75-78-1230,-1-1 0,1 1 0,0 0 0,0 0 0,0 1 0,1-1-1,0 1 1,1 0 0,-1-1 0,1 1 0,1 0 0,-1 1 0,1-1 0,0 0-1,1 13 1,-1 2 188,-2 3 11,1-1 0,2 1 0,1 0 0,0 0 0,8 38-1,-7-57-337,-1 0-1,1 0 1,0 0-1,1-1 1,-1 1-1,1-1 1,0 0-1,1 1 1,-1-1-1,1-1 1,0 1-1,0 0 1,0-1-1,1 0 1,-1 0-1,1 0 1,0-1-1,1 1 1,-1-1-1,0-1 1,1 1-1,0-1 1,-1 0-1,1 0 1,0 0-1,0-1 1,0 0-1,8 1 1,1-1-20,0 0 0,1-1-1,-1 0 1,0-2 0,0 1 0,0-2 0,0 0 0,0-1 0,24-9 0,-21 4-6,0 0 0,0-2 1,-1 1-1,-1-2 1,0-1-1,26-25 0,-22 18 5,-2 1 0,0-2-1,-1-1 1,14-24 0,-26 38 17,-1 0 1,1 0-1,-2-1 1,1 0-1,-1 0 1,0 1-1,-1-2 1,0 1-1,-1 0 1,0 0-1,0-1 1,-1 1-1,0 0 1,-1-1-1,-2-12 1,1 17 8,1 0 1,-2 1 0,1-1 0,-1 1 0,1 0-1,-1 0 1,0 0 0,-1 0 0,1 1 0,-1-1-1,1 1 1,-1 0 0,0 0 0,0 0 0,0 0 0,-8-2-1,-8-5 13,0 0-1,-27-7 1,33 12-183,-1 1 1,0 0 0,0 1 0,0 1-1,0 0 1,0 2 0,-1-1 0,1 2 0,-17 2-1,22-2-359,1 1 0,-1 1 0,1 0 0,0 0 0,0 1-1,0 0 1,0 1 0,1-1 0,0 2 0,0-1-1,0 1 1,0 0 0,1 1 0,0 0 0,-6 8 0,-15 24-4747,4 4-1907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7.147"/>
    </inkml:context>
    <inkml:brush xml:id="br0">
      <inkml:brushProperty name="width" value="0.05" units="cm"/>
      <inkml:brushProperty name="height" value="0.05" units="cm"/>
      <inkml:brushProperty name="color" value="#33CCFF"/>
    </inkml:brush>
  </inkml:definitions>
  <inkml:trace contextRef="#ctx0" brushRef="#br0">230 1 9476,'0'0'9282,"3"0"-8279,9 0-32,0 1-1,1 0 0,22 5 1,-31-5-896,0 0 1,0 0-1,0 1 1,0-1-1,0 1 1,-1 0-1,1 0 1,0 1-1,-1-1 1,0 1-1,0-1 1,0 1-1,0 0 1,0 0-1,0 0 1,3 5-1,-5-6-56,0 0 0,0-1 0,-1 1 1,1 0-1,0-1 0,-1 1 0,1 0 0,-1 0 0,1 0 0,-1-1 0,0 1 1,1 0-1,-1 0 0,0 0 0,0 0 0,-1 0 0,1 0 0,0-1 0,-1 1 0,1 0 1,-1 0-1,1 0 0,-1-1 0,0 1 0,0 0 0,0-1 0,0 1 0,-2 2 1,-3 1-8,0 1 0,0-1 0,0-1 0,-1 1 0,-12 6 0,14-10-14,0 2 0,1-1 1,0 0-1,-1 1 0,1 0 0,0 0 0,0 0 0,1 1 0,-1-1 1,1 1-1,0 0 0,-5 6 0,8-9-1,0 0 0,0 0 0,0 1 0,0-1 0,0 0 0,0 0 0,0 0 1,1 0-1,-1 0 0,0 0 0,1 0 0,-1 0 0,0 0 0,1 0 0,0-1 0,-1 1 0,1 0 0,-1 0 0,1 0 0,0 0 0,0-1 0,-1 1 0,1 0 0,0-1 1,0 1-1,0-1 0,0 1 0,0-1 0,0 1 0,-1-1 0,1 1 0,0-1 0,0 0 0,3 1 0,42 11 23,-38-10-25,-6-2 18,10 3-15,0 0-1,-1 0 0,21 10 1,-31-13 12,1 1 0,-1-1 1,1 1-1,-1 0 1,0-1-1,1 1 1,-1 0-1,0 0 0,0-1 1,1 1-1,-1 0 1,0 0-1,0 0 1,0 1-1,0-1 0,0 0 1,-1 0-1,1 1 1,0-1-1,0 0 1,-1 1-1,1-1 0,-1 0 1,1 1-1,-1-1 1,0 1-1,1-1 1,-1 1-1,0-1 1,0 1-1,0-1 0,0 1 1,-1-1-1,1 1 1,0-1-1,0 1 1,-1-1-1,1 0 0,-1 1 1,1-1-1,-1 1 1,0-1-1,-1 2 1,-2 1 118,0 0 1,0 0 0,0-1 0,-1 0 0,1 0 0,-1 0 0,0 0 0,0 0 0,0-1 0,0 0-1,-10 2 1,-67 15 1429,71-17-1430,-31 5-29,-59 1 1,53-7-2751,0-1-3747,22 0-1420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8.469"/>
    </inkml:context>
    <inkml:brush xml:id="br0">
      <inkml:brushProperty name="width" value="0.05" units="cm"/>
      <inkml:brushProperty name="height" value="0.05" units="cm"/>
      <inkml:brushProperty name="color" value="#33CCFF"/>
    </inkml:brush>
  </inkml:definitions>
  <inkml:trace contextRef="#ctx0" brushRef="#br0">0 16 8356,'0'0'8929,"16"0"-7331,388-2 6283,-327-12-6021,-77 52-1121,23 642 835,0-437-1273,-23-225-245,0-17-5,-10-1-88,-241 0 107,143 0-4945,121 0-6101,12 2 4525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026"/>
    </inkml:context>
    <inkml:brush xml:id="br0">
      <inkml:brushProperty name="width" value="0.05" units="cm"/>
      <inkml:brushProperty name="height" value="0.05" units="cm"/>
      <inkml:brushProperty name="color" value="#33CCFF"/>
    </inkml:brush>
  </inkml:definitions>
  <inkml:trace contextRef="#ctx0" brushRef="#br0">1 8 14663,'0'0'8436,"9"0"-7553,227-2 3261,23-1-3321,-254 1-2177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398"/>
    </inkml:context>
    <inkml:brush xml:id="br0">
      <inkml:brushProperty name="width" value="0.05" units="cm"/>
      <inkml:brushProperty name="height" value="0.05" units="cm"/>
      <inkml:brushProperty name="color" value="#33CCFF"/>
    </inkml:brush>
  </inkml:definitions>
  <inkml:trace contextRef="#ctx0" brushRef="#br0">0 26 13142,'0'0'11264,"19"-3"-9650,313-19 3255,-273 22-4823,20 0-6,-28 0-5243</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080"/>
    </inkml:context>
    <inkml:brush xml:id="br0">
      <inkml:brushProperty name="width" value="0.05" units="cm"/>
      <inkml:brushProperty name="height" value="0.05" units="cm"/>
      <inkml:brushProperty name="color" value="#33CCFF"/>
    </inkml:brush>
  </inkml:definitions>
  <inkml:trace contextRef="#ctx0" brushRef="#br0">650 0 5619,'-6'0'15563,"-31"0"-14655,-81 0 1124,-150 19-1,216-10-1835,25-4 98,1-1 0,-31 1 0,57-5-171,0 103 373,3 7-204,-6 1 0,-25 162-1,14-181-249,5 1 0,1 127 0,10-219-41,0 0 1,1 1 0,-1-1 0,0 0-1,0 0 1,1 0 0,-1 0 0,1-1-1,-1 1 1,1 0 0,-1-1 0,1 0 0,-1 0-1,1 0 1,3 0 0,-1 0 7,304 11 427,-178-15-2617,-122 3 1606,-1 0 1,1 0-1,-1-1 0,1 0 0,-1 0 0,0-1 1,0 0-1,0-1 0,0 1 0,10-8 0,-8 4-2131,0-1-1,0 0 1,15-16-1,-7 3-5510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545"/>
    </inkml:context>
    <inkml:brush xml:id="br0">
      <inkml:brushProperty name="width" value="0.05" units="cm"/>
      <inkml:brushProperty name="height" value="0.05" units="cm"/>
      <inkml:brushProperty name="color" value="#33CCFF"/>
    </inkml:brush>
  </inkml:definitions>
  <inkml:trace contextRef="#ctx0" brushRef="#br0">1 0 7988,'0'0'10487,"0"26"-8982,-1 53-536,5 265 4740,0-276-4943,3 0 1,28 113-1,-34-180-1468,0-5-1181,0-17-4080,-5-31-5335,-6 21 5004</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887"/>
    </inkml:context>
    <inkml:brush xml:id="br0">
      <inkml:brushProperty name="width" value="0.05" units="cm"/>
      <inkml:brushProperty name="height" value="0.05" units="cm"/>
      <inkml:brushProperty name="color" value="#33CCFF"/>
    </inkml:brush>
  </inkml:definitions>
  <inkml:trace contextRef="#ctx0" brushRef="#br0">0 155 9364,'0'0'7588,"22"2"-6049,323 19 1959,-342-22-3700,1 0 1,-1 1-1,1-1 1,-1 0 0,0 0-1,1-1 1,-1 1-1,0-1 1,0 0-1,0 1 1,0-1 0,0-1-1,0 1 1,0 0-1,-1-1 1,1 1-1,-1-1 1,0 0 0,0 0-1,0 0 1,0 0-1,0 0 1,2-6-1,1-4-1494,1-1-1,-2 1 0,1-1 0,3-23 1,-5 5-1581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231"/>
    </inkml:context>
    <inkml:brush xml:id="br0">
      <inkml:brushProperty name="width" value="0.05" units="cm"/>
      <inkml:brushProperty name="height" value="0.05" units="cm"/>
      <inkml:brushProperty name="color" value="#33CCFF"/>
    </inkml:brush>
  </inkml:definitions>
  <inkml:trace contextRef="#ctx0" brushRef="#br0">59 0 4834,'0'0'11227,"-1"24"-9405,-30 321 4522,8-105-3074,20-136-9701,9-104 1187,18 0-701,-8-2-1979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979"/>
    </inkml:context>
    <inkml:brush xml:id="br0">
      <inkml:brushProperty name="width" value="0.05" units="cm"/>
      <inkml:brushProperty name="height" value="0.05" units="cm"/>
      <inkml:brushProperty name="color" value="#E71224"/>
    </inkml:brush>
  </inkml:definitions>
  <inkml:trace contextRef="#ctx0" brushRef="#br0">0 0 4466,'0'0'9724,"18"3"-7434,34 21-748,-1 2 1,-1 2 0,52 39 0,-52-34-1442,-42-28 1604,1 1-2610,1-2-4692,-9-4 5243,0-1 0,-1 1-1,1-1 1,-1 1-1,1-1 1,-1 1 0,1-1-1,-1 0 1,0 1 0,1-1-1,-1 0 1,0 1-1,1-1 1,-1 0 0,0 1-1,0-1 1,1 0-1,-1 0 1,0 1 0,0-1-1,0 0 1,0 0 0,0 1-1,0-1 1,0 0-1,0 0 1,-1 1 0,1-2-1,0-16-5210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638"/>
    </inkml:context>
    <inkml:brush xml:id="br0">
      <inkml:brushProperty name="width" value="0.05" units="cm"/>
      <inkml:brushProperty name="height" value="0.05" units="cm"/>
      <inkml:brushProperty name="color" value="#33CCFF"/>
    </inkml:brush>
  </inkml:definitions>
  <inkml:trace contextRef="#ctx0" brushRef="#br0">291 1 9268,'0'0'9701,"-12"1"-8525,-40 4-125,48-4-935,0 0 0,0 1 0,0-1 0,0 1 0,1 0-1,-1 0 1,1 0 0,-1 1 0,1-1 0,0 1 0,0 0 0,0 0-1,0 0 1,1 0 0,-1 0 0,-3 6 0,-5 6 297,-7 6-127,2 1 1,0 0 0,1 1 0,2 1-1,0 0 1,2 1 0,0 1-1,2-1 1,1 1 0,0 1 0,3 0-1,0 0 1,1 0 0,1 51-1,2-71-258,1 0 0,1 0 0,-1 0 0,1 0 0,0 0 0,1 0 0,0-1 0,0 1 0,0 0 0,5 9 0,-3-11-16,0-1-1,0 1 1,0-1-1,0 1 0,0-1 1,1 0-1,0-1 1,0 1-1,0-1 0,0 0 1,1 0-1,9 3 1,6 1-170,0-1 0,0-1 0,1-1 0,0-1 0,0 0 0,0-2 0,0-1 0,0 0 0,25-5 0,-40 4-293,0 0-1,0-1 1,0 0-1,0-1 1,-1 1-1,1-1 0,-1-1 1,1 1-1,-1-1 1,0 0-1,0-1 1,6-5-1,34-41-9119,-28 28 3122</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149"/>
    </inkml:context>
    <inkml:brush xml:id="br0">
      <inkml:brushProperty name="width" value="0.05" units="cm"/>
      <inkml:brushProperty name="height" value="0.05" units="cm"/>
      <inkml:brushProperty name="color" value="#33CCFF"/>
    </inkml:brush>
  </inkml:definitions>
  <inkml:trace contextRef="#ctx0" brushRef="#br0">113 1 10549,'0'0'3935,"-10"25"-1470,-1-3-1917,-7 19 880,1 0 0,-20 78 0,30-92-1002,2 1 1,2 0-1,0 0 1,1 0-1,2 1 1,5 41-1,-4-66-412,1 0 0,-1 0 0,1 0 0,-1 0 0,1 0 0,0 0 0,1-1 0,-1 1 0,1-1 0,-1 0 0,1 1 0,0-1 0,0 0 0,1-1 0,-1 1 0,1 0-1,-1-1 1,1 0 0,0 0 0,0 0 0,0 0 0,0-1 0,0 1 0,0-1 0,5 1 0,12 2 22,0-1 0,-1-1 0,39-1 0,-48-1-28,1-1-7,0 0-1,0-1 1,0-1 0,-1 0 0,1 0-1,-1-1 1,0 0 0,0-1-1,0-1 1,0 0 0,-1 0 0,0-1-1,0 0 1,-1-1 0,0 0 0,0 0-1,12-16 1,-12 13-7,1-1-1,-2 0 1,1-1-1,-2 0 1,0 0-1,0-1 1,-2 0-1,1 0 1,-2 0-1,0-1 1,0 1-1,-2-1 1,2-26 0,-4 34 19,-1 0 0,0 0 0,0 0 0,0 0 0,-1 0 0,0 0 1,-1 0-1,0 1 0,0-1 0,0 1 0,-1 0 0,0 0 1,0 0-1,0 0 0,-1 1 0,1 0 0,-2 0 0,1 0 0,0 0 1,-1 1-1,0 0 0,-6-4 0,0 2-316,0 0-1,0 0 0,0 1 1,-1 0-1,1 1 1,-1 1-1,0 0 1,0 1-1,-1 0 0,1 1 1,-15 1-1,24 1-218,-1 0-1,0 0 0,1 0 1,-1 1-1,0 0 1,1 0-1,0 0 0,0 0 1,-1 1-1,1 0 0,1-1 1,-1 2-1,0-1 0,1 0 1,-1 1-1,1-1 0,0 1 1,0 0-1,-2 5 1,-19 26-7127</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835"/>
    </inkml:context>
    <inkml:brush xml:id="br0">
      <inkml:brushProperty name="width" value="0.05" units="cm"/>
      <inkml:brushProperty name="height" value="0.05" units="cm"/>
      <inkml:brushProperty name="color" value="#33CCFF"/>
    </inkml:brush>
  </inkml:definitions>
  <inkml:trace contextRef="#ctx0" brushRef="#br0">271 1 8580,'0'0'8156,"11"3"-7204,-5-1-776,41 17 489,-45-18-627,0 0 0,0 1 0,0-1 0,0 1 0,0-1 0,0 1 0,-1-1-1,1 1 1,-1 0 0,1 0 0,-1 0 0,1 0 0,-1 0 0,0 0 0,0 0 0,0 1 0,0-1-1,-1 0 1,1 0 0,-1 1 0,1-1 0,-1 4 0,0-1 115,0 1-1,-1 0 1,0 0 0,0-1-1,0 1 1,-4 7 0,-3 14 403,8-24-523,-1 1 0,0-1 0,1 1 0,-1 0 0,1-1 0,0 1 0,0-1 0,1 1 0,-1 0 0,1-1 0,0 1 0,0-1 0,0 1 0,0-1 0,0 0 0,1 1 0,2 2 0,1 1-6,0-1 0,1 0 0,-1 0 0,2 0 1,10 7-1,-10-8-27,0 0 0,-1 0 0,0 1 0,0 0 0,0 0 0,-1 0 0,0 1 0,5 8 0,-8-12-4,-1-1-1,0 0 1,1 1 0,-1-1-1,-1 1 1,1-1-1,0 1 1,0-1-1,-1 1 1,0 0 0,1-1-1,-1 1 1,0 0-1,-1-1 1,1 1-1,0 0 1,-1-1-1,1 1 1,-1-1 0,0 1-1,0-1 1,-1 4-1,0-3 74,-1 0 0,0 0 0,0 0 0,1 0 0,-2 0 0,1-1 0,0 1 0,0-1 0,-1 0 0,1 0 0,-1 0 0,0-1 0,-4 2 0,-14 3 501,0 0 1,0-2 0,0 0 0,-26 0 0,41-4-415,-6 1 74,-17 3 5,1-2 0,-1-1 0,0-2 0,0-1 1,-51-9-1,58-2-2470,23 11 1780,-1 1 0,0 0 0,0-1 0,1 0 0,-1 1-1,0-1 1,1 1 0,0-1 0,-1 0 0,1 1 0,0-1 0,0 1-1,0-4 1,0-12-5622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4.378"/>
    </inkml:context>
    <inkml:brush xml:id="br0">
      <inkml:brushProperty name="width" value="0.05" units="cm"/>
      <inkml:brushProperty name="height" value="0.05" units="cm"/>
      <inkml:brushProperty name="color" value="#33CCFF"/>
    </inkml:brush>
  </inkml:definitions>
  <inkml:trace contextRef="#ctx0" brushRef="#br0">1 1 11685,'0'0'11384,"12"0"-10397,189 13 1020,-153-10-3064,-32-3-2538,-1 0-4340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219"/>
    </inkml:context>
    <inkml:brush xml:id="br0">
      <inkml:brushProperty name="width" value="0.05" units="cm"/>
      <inkml:brushProperty name="height" value="0.05" units="cm"/>
      <inkml:brushProperty name="color" value="#33CCFF"/>
    </inkml:brush>
  </inkml:definitions>
  <inkml:trace contextRef="#ctx0" brushRef="#br0">164 0 9044,'0'0'5808,"24"2"-4119,169 31 2475,-160-25-2847,0-1 0,1-2-1,36 2 1,-62 31 1015,-8 22-1943,-3-1 1,-2 1-1,-3-1 1,-17 64-1,3-11-242,-22 205 768,44-312-901,0 0-1,0-1 1,-1 1 0,0 0-1,0 0 1,0-1 0,0 1-1,-1-1 1,1 1 0,-1-1-1,0 1 1,-1-1 0,1 0-1,-1 0 1,0 0-1,0 0 1,0-1 0,0 1-1,-1-1 1,1 0 0,-1 0-1,0 0 1,0 0 0,0-1-1,0 1 1,0-1 0,-1 0-1,1-1 1,-1 1 0,1-1-1,-1 0 1,0 0 0,-4 1-1,-56 7-303,0-2 0,-114-3 0,153-4-401,25 0 566,0 0-1,1 0 1,-1 0-1,1 0 1,-1 0-1,0 0 0,1 0 1,-1 0-1,1-1 1,-1 1-1,1 0 1,-1 0-1,1-1 0,-1 1 1,1 0-1,-1-1 1,1 1-1,-1-1 0,1 1 1,-1-1-1,1 1 1,0 0-1,-1-1 1,1 0-1,0 1 0,-1-1 1,1 1-1,0-1 1,0 1-1,-1-1 0,1 1 1,0-1-1,0-1 1,-1-12-8106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652"/>
    </inkml:context>
    <inkml:brush xml:id="br0">
      <inkml:brushProperty name="width" value="0.05" units="cm"/>
      <inkml:brushProperty name="height" value="0.05" units="cm"/>
      <inkml:brushProperty name="color" value="#33CCFF"/>
    </inkml:brush>
  </inkml:definitions>
  <inkml:trace contextRef="#ctx0" brushRef="#br0">1 10 14679,'0'0'7907,"18"-9"-8515,-16 9-1617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6.716"/>
    </inkml:context>
    <inkml:brush xml:id="br0">
      <inkml:brushProperty name="width" value="0.05" units="cm"/>
      <inkml:brushProperty name="height" value="0.05" units="cm"/>
      <inkml:brushProperty name="color" value="#33CCFF"/>
    </inkml:brush>
  </inkml:definitions>
  <inkml:trace contextRef="#ctx0" brushRef="#br0">562 9 8996,'-2'-2'13587,"-16"-3"-12207,-68 4 338,-1 4 0,-127 20 0,190-19-1621,18-4-65,1 0 0,-1 1 0,1 0 0,-1 0 0,1 0 0,-1 1 0,1-1 0,0 1 0,-10 6 0,14-4-24,0 0 1,0 0 0,0 1 0,0-1 0,1 0 0,0 1 0,0-1 0,0 1 0,2 7 0,-1 1 35,-1 81 145,-4-1 1,-4 1-1,-24 109 1,27-182-129,0 0 1,1 1 0,1-1-1,1 1 1,1-1 0,1 1-1,3 27 1,-1-46-55,-1 0 0,1 0 0,0 0 0,0 0 1,0 0-1,0 0 0,0 0 0,1-1 0,-1 1 0,1-1 0,0 0 0,-1 0 0,1 0 0,0 0 0,0 0 1,1 0-1,-1-1 0,0 0 0,0 0 0,7 2 0,4 1 29,0 0 0,0-2 0,26 3 1,-22-4-72,0 0 1,0-1 0,35-6 0,-45 4-317,0 0 1,-1-1-1,1 0 1,-1 0-1,0 0 0,0-1 1,0 0-1,0-1 1,0 0-1,-1 0 1,7-7-1,-7 6-863,0 0 1,-1 0-1,0-1 0,0 0 0,-1 0 0,1 0 0,2-8 0,4-8-5042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122"/>
    </inkml:context>
    <inkml:brush xml:id="br0">
      <inkml:brushProperty name="width" value="0.05" units="cm"/>
      <inkml:brushProperty name="height" value="0.05" units="cm"/>
      <inkml:brushProperty name="color" value="#33CCFF"/>
    </inkml:brush>
  </inkml:definitions>
  <inkml:trace contextRef="#ctx0" brushRef="#br0">26 0 11237,'0'0'11403,"0"19"-9957,-15 338 3300,13-339-4532,-2 22 68,1 0 0,1 0 0,6 46 0,0-76-1346,2-19-3362,1-9-475,-5 10 4639,1-42-8566,-3 23 3513</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577"/>
    </inkml:context>
    <inkml:brush xml:id="br0">
      <inkml:brushProperty name="width" value="0.05" units="cm"/>
      <inkml:brushProperty name="height" value="0.05" units="cm"/>
      <inkml:brushProperty name="color" value="#33CCFF"/>
    </inkml:brush>
  </inkml:definitions>
  <inkml:trace contextRef="#ctx0" brushRef="#br0">1 240 9156,'0'0'9546,"26"1"-8474,182 5 86,-202-6-1245,1 0-1,0-1 0,-1 0 1,1 0-1,-1 0 0,1-1 1,-1 0-1,0 0 0,0 0 1,1-1-1,-2 0 0,1 0 1,0-1-1,-1 1 0,1-1 1,-1-1-1,0 1 0,0-1 1,-1 1-1,0-2 0,8-9 1,-6 4-689,0 0 0,-1 0 1,-1-1-1,0 0 0,0 1 1,-1-1-1,0 0 0,-1-1 1,-1 1-1,0-24 0,-2 13 2612,-1 44 3762,-3 14-3886,-22 161 4116,17-107-3470,-26 108-1,32-188-3663,-4 8 3537,1-2-1880,3-6-3359,2-2-2658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088"/>
    </inkml:context>
    <inkml:brush xml:id="br0">
      <inkml:brushProperty name="width" value="0.05" units="cm"/>
      <inkml:brushProperty name="height" value="0.05" units="cm"/>
      <inkml:brushProperty name="color" value="#33CCFF"/>
    </inkml:brush>
  </inkml:definitions>
  <inkml:trace contextRef="#ctx0" brushRef="#br0">224 1 11141,'0'0'7513,"21"1"-6593,63 5-309,-82-6-583,0 1-1,-1-1 0,1 0 1,-1 0-1,1 1 0,-1-1 1,1 1-1,-1 0 0,1-1 1,-1 1-1,1 0 0,-1 0 1,0 0-1,0 0 0,1 0 1,-1 0-1,0 0 0,0 0 1,0 0-1,0 1 1,0-1-1,0 0 0,-1 1 1,1-1-1,0 0 0,-1 1 1,1-1-1,-1 1 0,1 1 1,0 2 42,-1-1 1,0 1-1,0 0 1,0-1-1,-1 1 1,-1 8 0,1-8-9,-10 23 29,10-25-63,-1 1 0,0-1 0,1 1 0,0-1 0,0 1 0,0 0 0,0-1 0,1 1 0,-1 4 0,2 1 90,0 0 0,1 0 0,0 0-1,0 0 1,1-1 0,0 1 0,1-1 0,0 0 0,0 0 0,9 12 0,-8-12 173,0 0 1,0 0-1,-1 1 0,0-1 0,-1 1 0,1 0 1,-2 0-1,1 0 0,-1 0 0,1 17 0,-4-25-231,1 1 0,-1 0 0,0-1 0,0 1-1,0 0 1,0-1 0,0 1 0,0-1 0,-1 1-1,1-1 1,0 0 0,-1 1 0,1-1 0,-1 0-1,1 0 1,-1 0 0,0 0 0,1 0 0,-1-1-1,0 1 1,0 0 0,1-1 0,-1 1 0,0-1-1,0 0 1,0 1 0,-2-1 0,-57 6 800,30-4-702,-6-1 180,-66-4 0,94 2-571,-1 0 0,1-1 0,0 0 1,-1-1-1,1 0 0,0 0 0,0-1 0,1 0 0,-1-1 1,1 0-1,0 0 0,-8-6 0,14 8-284,0 0 1,0 1-1,0-1 1,0 0 0,1 0-1,-1 0 1,1 0-1,0 0 1,-1 0-1,1 0 1,1 0-1,-1 0 1,0-1-1,1 1 1,0 0-1,0-1 1,0 1-1,0 0 1,0-1-1,1 1 1,0-4-1,3-16-4810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226"/>
    </inkml:context>
    <inkml:brush xml:id="br0">
      <inkml:brushProperty name="width" value="0.05" units="cm"/>
      <inkml:brushProperty name="height" value="0.05" units="cm"/>
      <inkml:brushProperty name="color" value="#E71224"/>
    </inkml:brush>
  </inkml:definitions>
  <inkml:trace contextRef="#ctx0" brushRef="#br0">1 1 7668,'0'0'7824,"17"20"-6546,55 64-253,-67-79-960,-1 0 0,1-1 0,-1 1 0,1-1 0,0 0 0,1 0 0,-1 0 0,1-1 0,0 0 0,0 0 0,0 0 0,0-1 0,0 0 0,0 0 0,1-1 0,-1 1 0,1-2 0,-1 1 0,1 0 0,-1-1 0,12-2 0,-1 2-492,-15 0 127,0 0 0,-1-1 0,1 1 0,0-1 0,-1 0 0,1 1 0,-1-1 0,1 0 1,-1 0-1,1 0 0,-1 0 0,1 0 0,-1 0 0,0 0 0,0-1 0,0 1 0,0 0 0,0-1 0,0 1 0,0-1 0,0 1 0,0-1 0,-1 0 0,1 1 1,0-1-1,-1 1 0,0-1 0,1 0 0,-1 0 0,0 1 0,0-1 0,0-2 0,1-13-6023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806"/>
    </inkml:context>
    <inkml:brush xml:id="br0">
      <inkml:brushProperty name="width" value="0.05" units="cm"/>
      <inkml:brushProperty name="height" value="0.05" units="cm"/>
      <inkml:brushProperty name="color" value="#33CCFF"/>
    </inkml:brush>
  </inkml:definitions>
  <inkml:trace contextRef="#ctx0" brushRef="#br0">318 0 11589,'0'0'9693,"-25"9"-8426,-82 29-312,101-36-841,-1 1 1,1 0-1,-1 1 1,1-1-1,0 1 0,0 0 1,1 1-1,-1-1 1,1 1-1,0 0 0,1 1 1,-1-1-1,1 1 1,-7 11-1,-2 3 280,1-2-186,2 0 0,0 1 0,1 0-1,1 0 1,0 1 0,2 0-1,0 0 1,1 1 0,2 0 0,0 0-1,1 0 1,1 0 0,3 41-1,-1-57-203,0 0 0,0 0 0,0 0 0,1 0 0,0 0 0,0 0-1,0-1 1,1 1 0,0-1 0,0 0 0,0 0 0,0 1 0,0-2-1,1 1 1,0 0 0,0-1 0,0 0 0,0 0 0,0 0 0,1 0-1,-1-1 1,6 3 0,2 1-5,1-1 0,-1 0 0,1-1 0,-1-1 0,1 0 0,0 0 0,21 0-1,-19-2-5,0-2-1,0 0 0,0 0 0,0-2 0,0 0 0,0 0 0,-1-1 0,1-1 1,-1-1-1,0 0 0,-1-1 0,0 0 0,0-1 0,0 0 0,-1-1 0,0-1 1,-1 0-1,0 0 0,15-19 0,-16 16 13,1 0 0,-2-1 0,0 0-1,0-1 1,-2 1 0,0-1 0,0-1 0,7-30 0,-8 20 62,-1 0 0,-2-1 0,-1 1 0,-2-49 0,0 71-55,0 1 1,-1 0-1,1 0 0,-1 0 1,0 0-1,0 0 0,0 0 1,0 0-1,0 0 1,-1 0-1,1 0 0,-1 1 1,0-1-1,0 0 0,0 1 1,0 0-1,0-1 1,-5-2-1,2 1-10,-1 0 1,0 1-1,0 0 1,0 1-1,0-1 1,0 1-1,-1 0 1,-10-1-1,-7 0-1054,0 1 0,0 1 0,-47 5 0,66-4 467,-1 1-1,1 0 1,0 0 0,-1 1 0,1 0 0,0 0 0,0 0-1,0 0 1,0 1 0,0 0 0,-6 5 0,-20 16-5837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226"/>
    </inkml:context>
    <inkml:brush xml:id="br0">
      <inkml:brushProperty name="width" value="0.05" units="cm"/>
      <inkml:brushProperty name="height" value="0.05" units="cm"/>
      <inkml:brushProperty name="color" value="#33CCFF"/>
    </inkml:brush>
  </inkml:definitions>
  <inkml:trace contextRef="#ctx0" brushRef="#br0">59 0 11541,'0'0'8658,"-1"21"-6676,-13 146 1043,12-128-2397,-4 22-490,5-60-410,0 0 1,1-1-1,-1 1 0,1-1 1,-1 1-1,0-1 1,1 1-1,-1-1 0,0 0 1,0 1-1,1-1 0,-1 0 1,0 1-1,0-1 1,1 0-1,-1 0 0,0 0 1,0 0-1,0 0 0,1 0 1,-1 0-1,0 0 1,0 0-1,0 0 0,1 0 1,-2-1-1,-3 1-2623,-5 0-2283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554"/>
    </inkml:context>
    <inkml:brush xml:id="br0">
      <inkml:brushProperty name="width" value="0.05" units="cm"/>
      <inkml:brushProperty name="height" value="0.05" units="cm"/>
      <inkml:brushProperty name="color" value="#33CCFF"/>
    </inkml:brush>
  </inkml:definitions>
  <inkml:trace contextRef="#ctx0" brushRef="#br0">1 1 8004,'0'0'15143,"145"0"-13911,-117 0-608,0 0-111,0 0-353,-8 0-160,1 0-64,-6 0-449,-5 4-799,-2 1-769,-3-1-816,0 1-1393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0.397"/>
    </inkml:context>
    <inkml:brush xml:id="br0">
      <inkml:brushProperty name="width" value="0.05" units="cm"/>
      <inkml:brushProperty name="height" value="0.05" units="cm"/>
      <inkml:brushProperty name="color" value="#33CCFF"/>
    </inkml:brush>
  </inkml:definitions>
  <inkml:trace contextRef="#ctx0" brushRef="#br0">363 3 9845,'0'0'7875,"21"0"-5986,154 0 2014,-119 2-2528,-34 0-728,1-1 1,0-2-1,41-5 1,-64 6-576,0 0 1,1 0 0,-1 0 0,0 0 0,0 0 0,1 0-1,-1 0 1,0 0 0,0 0 0,1 0 0,-1 0 0,0 0-1,0 0 1,1 0 0,-1 0 0,0 0 0,0 0 0,1 1 0,-1-1-1,0 0 1,0 0 0,0 0 0,1 0 0,-1 1 0,0-1-1,0 0 1,0 0 0,1 0 0,-1 1 0,0-1 0,0 0-1,0 0 1,0 0 0,0 1 0,0-1 0,0 0 0,1 0-1,-1 1 1,0-1 0,0 0 0,0 0 0,0 1 0,-2 19 1009,-15 33-1525,10-32 711,-16 66-220,4 2 0,-13 167 0,20 183-78,12-422 27,1-10-25,-1 1-1,0-1 0,0 1 0,-1-1 0,0 1 0,0-1 1,-1 0-1,0 1 0,0-1 0,-5 11 0,-44-6 29,28-6 25,0-2 0,-1 0 0,1-1 0,-1-2 0,0 0 0,-25-3 0,1 1 78,-9 2-143,18 0-176,1-1 1,0-1-1,0-3 1,-70-14-1,93 9-2408,10-7-5840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3.589"/>
    </inkml:context>
    <inkml:brush xml:id="br0">
      <inkml:brushProperty name="width" value="0.05" units="cm"/>
      <inkml:brushProperty name="height" value="0.05" units="cm"/>
      <inkml:brushProperty name="color" value="#33CCFF"/>
    </inkml:brush>
  </inkml:definitions>
  <inkml:trace contextRef="#ctx0" brushRef="#br0">0 1 7700,'0'0'8057,"20"3"-6617,155 20 1951,-109-9-2218,-1 3-1,0 2 1,-1 4 0,93 46-1,228 153 803,-347-196-1834,-1 2-1,-1 1 1,-2 2 0,53 62-1,104 159 141,-78-97-155,-56-81-58,-4 1 0,-2 4 0,-4 1 0,-4 2 0,44 117 0,-30-48 16,-27-76-6,-3 2 0,33 153 0,-30-49-38,32 225 496,-27-174-158,6 52-86,16 28-150,-36-220-56,18 183 1,-30-135-38,3 99-18,-20 292 17,5-461-33,-15 87 1,3-41-2,-13 78-4,-4 56-1,34-32-14,3-78-33,-5-140-7,0 1 0,0-1 1,0 0-1,0 1 0,-1-1 0,1 0 0,0 1 0,0-1 1,0 0-1,0 1 0,-1-1 0,1 0 0,0 0 1,0 1-1,-1-1 0,1 0 0,0 0 0,0 1 0,-1-1 1,1 0-1,0 0 0,-1 0 0,1 0 0,0 1 1,-1-1-1,1 0 0,0 0 0,-1 0 0,1 0 1,-1 0-1,1 0 0,-1 0 0,-15 0-8253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4.741"/>
    </inkml:context>
    <inkml:brush xml:id="br0">
      <inkml:brushProperty name="width" value="0.05" units="cm"/>
      <inkml:brushProperty name="height" value="0.05" units="cm"/>
      <inkml:brushProperty name="color" value="#33CCFF"/>
    </inkml:brush>
  </inkml:definitions>
  <inkml:trace contextRef="#ctx0" brushRef="#br0">0 79 4898,'0'0'8676,"3"-13"-7304,9-39 202,-7 39 2181,0 15-1894,-2 11-1099,-4 57 490,2 78-415,0-132-696,1-1 0,1 0 0,0-1 0,1 1 1,1 0-1,0-1 0,11 21 0,-15-34-118,0 0 0,0 0 1,0 0-1,1-1 0,-1 1 1,0 0-1,1-1 0,-1 1 0,0-1 1,1 1-1,-1-1 0,1 0 0,-1 1 1,1-1-1,-1 0 0,1 0 0,2 0 1,35-1-99,-23 0 155,7-2-65,1-1 0,0 0 0,-1-2-1,0-1 1,-1-1 0,1 0 0,38-22 0,-15 8-83,-45 21 52,0 1-1,0-1 1,1 0 0,-1 0 0,0 1-1,0-1 1,0 0 0,0 0 0,0 0-1,0-1 1,0 1 0,0 0 0,0 0-1,0 0 1,-1-1 0,1 1 0,-1 0-1,1-1 1,-1 1 0,1-1 0,-1 1-1,0 0 1,1-1 0,-1 1 0,0-1 0,0 1-1,0-1 1,0 1 0,-1-1 0,1 1-1,0 0 1,-1-1 0,1 1 0,-1-3-1,0 1 17,-1 0-1,1-1 0,-1 1 0,0 0 0,1-1 1,-2 1-1,1 0 0,0 1 0,0-1 0,-1 0 1,0 1-1,-3-4 0,-14-5 89,0 0 0,0 1 0,-2 1 0,1 1 0,-1 1 0,0 1 0,0 1 0,-1 0 0,0 2 0,1 1 0,-36 1 0,58 1 118,39 0-460,-11-2 281,-18 1-5,-1 0 0,0 1 1,0 0-1,1 0 0,16 4 0,-27-1 29,-1-1-1,0 1 1,1-1-1,-1 0 1,0 1-1,0-1 0,0 0 1,-1 0-1,-3 2 1,-20 15 58,19-13-262,-1-1 1,0 1-1,0-1 1,0-1-1,-13 6 1,18-10-787</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9.293"/>
    </inkml:context>
    <inkml:brush xml:id="br0">
      <inkml:brushProperty name="width" value="0.05" units="cm"/>
      <inkml:brushProperty name="height" value="0.05" units="cm"/>
      <inkml:brushProperty name="color" value="#33CCFF"/>
    </inkml:brush>
  </inkml:definitions>
  <inkml:trace contextRef="#ctx0" brushRef="#br0">0 1 8324,'0'0'7891,"13"0"-7442</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05.311"/>
    </inkml:context>
    <inkml:brush xml:id="br0">
      <inkml:brushProperty name="width" value="0.05" units="cm"/>
      <inkml:brushProperty name="height" value="0.05" units="cm"/>
      <inkml:brushProperty name="color" value="#33CCFF"/>
    </inkml:brush>
  </inkml:definitions>
  <inkml:trace contextRef="#ctx0" brushRef="#br0">5 1 14679,'0'0'1216,"-5"13"-2896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185"/>
    </inkml:context>
    <inkml:brush xml:id="br0">
      <inkml:brushProperty name="width" value="0.05" units="cm"/>
      <inkml:brushProperty name="height" value="0.05" units="cm"/>
      <inkml:brushProperty name="color" value="#33CCFF"/>
    </inkml:brush>
  </inkml:definitions>
  <inkml:trace contextRef="#ctx0" brushRef="#br0">0 1 14359,'1'3'11494,"3"23"-10575,24 577 3371,-22-330-4307,-6-192-4005,3-92-2197,7-3 3900,-5 9 634,15-18-3718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824"/>
    </inkml:context>
    <inkml:brush xml:id="br0">
      <inkml:brushProperty name="width" value="0.05" units="cm"/>
      <inkml:brushProperty name="height" value="0.05" units="cm"/>
      <inkml:brushProperty name="color" value="#33CCFF"/>
    </inkml:brush>
  </inkml:definitions>
  <inkml:trace contextRef="#ctx0" brushRef="#br0">407 1 11973,'0'0'8564,"-8"22"-6848,-2 7-1185,1-3-3,0-1 0,-2-1 1,-19 34-1,-4-4 63,-2-1 1,-3-2 0,-1-2 0,-87 81-1,123-126-577,2-2-12,-1 1 0,0 0 0,0-1 1,0 1-1,0-1 0,0 0 0,0 0 1,-1 0-1,1-1 0,-1 1 1,1-1-1,-5 1 0,8-2-39,-1-2-186,0-1 179,0 1 0,1-1 0,-1 0 0,1 1 0,0-1 0,-1 0 0,1 0 0,1 1 0,-1-1 0,0 0 0,1 1 0,-1-1 0,1 0 0,0 1 0,0-1 0,0 1 0,0-1 0,0 1 0,1 0 0,-1-1 0,1 1 0,-1 0 0,1 0 0,0 0-1,0 0 1,0 0 0,0 0 0,0 1 0,0-1 0,1 1 0,-1-1 0,0 1 0,1 0 0,-1 0 0,1 0 0,0 0 0,-1 0 0,1 1 0,-1-1 0,6 1 0,-6 0 41,1 1 0,0 0 0,-1-1 1,1 1-1,-1 1 0,0-1 0,1 0 0,-1 0 0,0 1 0,1 0 0,-1-1 0,0 1 0,0 0 0,-1 0 0,1 0 1,0 0-1,-1 0 0,1 0 0,-1 1 0,1-1 0,-1 1 0,1 2 0,26 66 257,-22-54-118,14 39 311,-6-13 8,1-1 0,3 0 1,38 66-1,-51-100-71,19 21-3805,-21-27 2480,-1-1 0,1 0 0,-1 0 0,1 0 0,0 0 0,-1 0 0,1-1-1,0 1 1,0-1 0,0 0 0,0 0 0,4 0 0,8 0-5345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411"/>
    </inkml:context>
    <inkml:brush xml:id="br0">
      <inkml:brushProperty name="width" value="0.05" units="cm"/>
      <inkml:brushProperty name="height" value="0.05" units="cm"/>
      <inkml:brushProperty name="color" value="#E71224"/>
    </inkml:brush>
  </inkml:definitions>
  <inkml:trace contextRef="#ctx0" brushRef="#br0">41 30 7459,'0'0'5683,"-40"-30"-6996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510"/>
    </inkml:context>
    <inkml:brush xml:id="br0">
      <inkml:brushProperty name="width" value="0.05" units="cm"/>
      <inkml:brushProperty name="height" value="0.05" units="cm"/>
      <inkml:brushProperty name="color" value="#33CCFF"/>
    </inkml:brush>
  </inkml:definitions>
  <inkml:trace contextRef="#ctx0" brushRef="#br0">1 6 12054,'0'0'7211,"5"0"-6718,94-6 2880,135 10-1,-233-4-3340,0 0 1,0 1 0,0-1 0,0 0-1,0 0 1,0 1 0,0-1-1,0 1 1,0-1 0,0 1-1,-1-1 1,1 1 0,0-1-1,0 1 1,-1 0 0,1-1-1,0 1 1,-1 0 0,1 0-1,-1 0 1,1-1 0,-1 1-1,1 0 1,-1 0 0,0 0-1,1 1 1,2 34 518,-4-25-428,0 0-1,-1 0 1,0-1 0,-6 16-1,-5 1-33,-2-1 0,0 0 0,-19 23 0,18-27-56,1 0 1,1 0-1,1 2 1,-15 34-1,27-55-16,0-1 0,0 1-1,0 0 1,1-1 0,-1 1 0,1 0 0,-1-1 0,1 1-1,0 0 1,0 0 0,0-1 0,1 1 0,-1 0 0,0 0-1,1-1 1,0 1 0,0-1 0,0 1 0,0 0-1,0-1 1,0 0 0,1 1 0,-1-1 0,1 0 0,-1 0-1,1 1 1,0-1 0,0-1 0,0 1 0,0 0 0,0 0-1,1-1 1,-1 1 0,0-1 0,1 0 0,-1 0-1,1 0 1,-1 0 0,1 0 0,0 0 0,-1-1 0,4 1-1,15 3-560,0-1 0,0-1 0,0 0-1,31-3 1,-28 0-1809,-23 1 1997,0 0 0,0 0 0,0 0 0,-1 0 1,1 0-1,0-1 0,0 1 0,0 0 0,0-1 0,0 1 1,0-1-1,0 1 0,0-1 0,-1 1 0,1-1 1,0 1-1,0-1 0,-1 0 0,1 0 0,0 1 0,-1-1 1,1 0-1,-1 0 0,1 0 0,-1 0 0,1 1 1,-1-1-1,0 0 0,1 0 0,-1 0 0,0 0 0,0 0 1,0 0-1,1-2 0,-1-6-4420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868"/>
    </inkml:context>
    <inkml:brush xml:id="br0">
      <inkml:brushProperty name="width" value="0.05" units="cm"/>
      <inkml:brushProperty name="height" value="0.05" units="cm"/>
      <inkml:brushProperty name="color" value="#33CCFF"/>
    </inkml:brush>
  </inkml:definitions>
  <inkml:trace contextRef="#ctx0" brushRef="#br0">2 68 6707,'0'0'13433,"0"0"-13352,0 0-1,0-1 1,0 1 0,0 0-1,-1-1 1,1 1 0,0 0-1,0-1 1,0 1 0,0 0-1,0-1 1,0 1 0,0 0-1,0-1 1,0 1 0,0 0-1,0-1 1,0 1 0,0-1-1,0 1 1,0 0 0,1-1-1,-1 1 1,0 0 0,0 0-1,0-1 1,0 1 0,1 0-1,-1-1 1,0 1 0,0 0-1,1 0 1,-1-1 0,0 1-1,0 0 1,1 0 0,-1-1-1,100-5 3120,-64 6-3012,-1-2 0,0-1 0,-1-2 0,1-2 0,51-15 0,-66 11-2989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2.506"/>
    </inkml:context>
    <inkml:brush xml:id="br0">
      <inkml:brushProperty name="width" value="0.05" units="cm"/>
      <inkml:brushProperty name="height" value="0.05" units="cm"/>
      <inkml:brushProperty name="color" value="#33CCFF"/>
    </inkml:brush>
  </inkml:definitions>
  <inkml:trace contextRef="#ctx0" brushRef="#br0">0 1 9284,'0'0'11227,"6"3"-9736,-2-1-1169,1 2 168,0-1 0,1-1 0,-1 1 0,1-1 1,-1 0-1,1 0 0,0-1 0,12 2 467,-19-1-878,1-1 1,-1 0 0,1 0-1,-1 0 1,1 0-1,-1 0 1,0 0 0,1 0-1,-1 0 1,0 0-1,0 0 1,0-1 0,1 1-1,-1 0 1,0 0-1,0-1 1,0 1-1,-1-1 1,1 1 0,0-1-1,0 1 1,0-1-1,0 0 1,0 1 0,-1-1-1,1 0 1,0 0-1,0 0 1,0 0 0,-1 0-1,0 0 1,-24 7-4252,25-7 3678,0 1-1,0-1 1,0 1 0,1 0 0,-1-1-1,0 1 1,0 0 0,0-1-1,1 1 1,-1 0 0,0 0 0,1 0-1,-1 0 1,1-1 0,-1 1-1,1 0 1,-1 0 0,1 0 0,0 0-1,-1 0 1,1 2 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3.908"/>
    </inkml:context>
    <inkml:brush xml:id="br0">
      <inkml:brushProperty name="width" value="0.05" units="cm"/>
      <inkml:brushProperty name="height" value="0.05" units="cm"/>
      <inkml:brushProperty name="color" value="#33CCFF"/>
    </inkml:brush>
  </inkml:definitions>
  <inkml:trace contextRef="#ctx0" brushRef="#br0">234 12 0,'-12'-10'24274,"8"9"-22496,-206 3 434,209-1-2209,1-1 0,-1 1 1,0-1-1,1 1 0,-1 0 1,1-1-1,-1 1 0,1 0 1,-1 0-1,1-1 1,0 1-1,-1 0 0,1 0 1,0-1-1,0 1 0,-1 0 1,1 0-1,0 0 0,0 0 1,0-1-1,0 1 1,0 0-1,0 0 0,0 0 1,1 0-1,-1-1 0,0 1 1,0 0-1,1 0 0,-1 0 1,1 0-1,6 30-38,8 13 288,-2 1 1,13 90 0,-5 95 230,-2-18-329,15 86 8,-34-296-162,1-1 0,-1 0 0,1 1 0,-1-1-1,1 1 1,0-1 0,0 0 0,-1 0 0,1 1 0,0-1 0,0 0 0,0 0-1,0 0 1,1 0 0,-1 0 0,0 0 0,0 0 0,1 0 0,-1-1 0,0 1-1,1 0 1,-1-1 0,0 1 0,1-1 0,-1 0 0,1 1 0,-1-1 0,1 0-1,1 0 1,55 0 34,-35-1-29,0 1-99,1-2 0,34-6 1,-49 7 27,-1-1 1,1-1 0,0 1 0,-1-2-1,1 1 1,-1-1 0,0 0 0,0 0 0,11-10-1,-16 11-491,-1 0 0,1 0 0,-1 0 1,0-1-1,0 1 0,0-1 0,0 0 0,0 1 0,0-5 0,9-36-10695,-8 23 3706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346"/>
    </inkml:context>
    <inkml:brush xml:id="br0">
      <inkml:brushProperty name="width" value="0.05" units="cm"/>
      <inkml:brushProperty name="height" value="0.05" units="cm"/>
      <inkml:brushProperty name="color" value="#33CCFF"/>
    </inkml:brush>
  </inkml:definitions>
  <inkml:trace contextRef="#ctx0" brushRef="#br0">1 1 11189,'0'0'9375,"2"17"-8041,17 204 2683,23 166 87,-27-337-3028,-9-33-3202,-10-52-16577,-10 6 10342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872"/>
    </inkml:context>
    <inkml:brush xml:id="br0">
      <inkml:brushProperty name="width" value="0.05" units="cm"/>
      <inkml:brushProperty name="height" value="0.05" units="cm"/>
      <inkml:brushProperty name="color" value="#33CCFF"/>
    </inkml:brush>
  </inkml:definitions>
  <inkml:trace contextRef="#ctx0" brushRef="#br0">0 337 7203,'0'0'9936,"23"-1"-8237,9 0-1337,144-8 2131,-148 6-2196,0-1 0,0-1 0,0-1 0,40-16 1,-63 20-378,-1 0 0,1-1 0,-1 1 1,0-1-1,0 0 0,0 0 0,0-1 1,0 1-1,-1-1 0,7-7 0,-7 4-520,1 1-1,-1 0 1,1-1-1,-2 1 1,1-1-1,2-13 1,-1-4-2002,-1 0 0,-2 0 1,-2-39-1,1 25 770,-3 25 11976,1 33-4471,1-5-7084,-11 379 10285,6-207-6876,6-106-4259,1-12-5277,-1-68 7254,-1 0 0,1-1 0,0 1 0,1-1 1,-1 1-1,0 0 0,0-1 0,0 1 0,0-1 0,0 1 0,1 0 1,-1-1-1,0 1 0,0-1 0,1 1 0,-1-1 0,0 1 1,1-1-1,-1 1 0,1-1 0,-1 1 0,1-1 0,-1 0 0,0 1 1,1-1-1,0 0 0,-1 1 0,1-1 0,-1 0 0,1 0 1,-1 1-1,2-1 0,12 3-5588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257"/>
    </inkml:context>
    <inkml:brush xml:id="br0">
      <inkml:brushProperty name="width" value="0.05" units="cm"/>
      <inkml:brushProperty name="height" value="0.05" units="cm"/>
      <inkml:brushProperty name="color" value="#33CCFF"/>
    </inkml:brush>
  </inkml:definitions>
  <inkml:trace contextRef="#ctx0" brushRef="#br0">1 46 6403,'0'0'9618,"18"-8"-8538,57-23-167,-73 31-852,-1-1 1,0 0-1,0 0 1,1 1 0,-1-1-1,0 0 1,1 1 0,-1 0-1,1-1 1,-1 1-1,0 0 1,1 0 0,-1-1-1,1 1 1,-1 0-1,1 1 1,-1-1 0,1 0-1,-1 0 1,0 0 0,1 1-1,-1-1 1,1 1-1,-1-1 1,0 1 0,0 0-1,1 0 1,1 1 0,-3 0 37,1 0 1,0 0 0,-1 0 0,0 0 0,1 0 0,-1 0 0,0 0 0,0 0 0,0 0 0,0 0-1,0 0 1,-2 4 0,1 7 77,0 5 527,-1 1-1,-8 34 0,6-34-73,1 0 0,-2 35 0,9-52-640,0-1 0,0 0 0,1 0 0,-1 0 0,1-1 0,-1 1 0,1-1 0,-1 0 0,10-2 0,-9 2-51,65-5-3286,-3-13-5551,-41 7 3023</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868"/>
    </inkml:context>
    <inkml:brush xml:id="br0">
      <inkml:brushProperty name="width" value="0.05" units="cm"/>
      <inkml:brushProperty name="height" value="0.05" units="cm"/>
      <inkml:brushProperty name="color" value="#33CCFF"/>
    </inkml:brush>
  </inkml:definitions>
  <inkml:trace contextRef="#ctx0" brushRef="#br0">421 0 8180,'0'0'10775,"-23"1"-9398,-74 6-206,90-6-985,0 0 0,0 0 0,1 1-1,-1 0 1,1 1 0,-1-1 0,1 1 0,0 0 0,0 1-1,0-1 1,1 1 0,-1 0 0,1 1 0,0-1-1,0 1 1,-6 8 0,-6 4 214,-2 1-2,1 1 0,1 1 0,0 0 0,2 1-1,0 1 1,-18 36 0,26-42-279,0 1-1,1 1 0,0-1 1,2 1-1,0 0 0,1 0 1,0 1-1,2-1 1,0 0-1,2 21 0,1-32-104,-1 1 0,1-1-1,0 0 1,1 0 0,0 0-1,0 0 1,0-1 0,1 1-1,0-1 1,0 0 0,1 0-1,0-1 1,0 1 0,0-1-1,0 0 1,1 0-1,0 0 1,0-1 0,0 0-1,1 0 1,-1-1 0,14 5-1,0 0-3,0 0-1,0-2 0,1 0 0,-1-2 1,2 0-1,37 2 0,-15-5-1236,76-7 1,-43-12-3494,-63 13 2715,0-1 1,0-1 0,19-12-1,-2-1-4456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6.428"/>
    </inkml:context>
    <inkml:brush xml:id="br0">
      <inkml:brushProperty name="width" value="0.05" units="cm"/>
      <inkml:brushProperty name="height" value="0.05" units="cm"/>
      <inkml:brushProperty name="color" value="#33CCFF"/>
    </inkml:brush>
  </inkml:definitions>
  <inkml:trace contextRef="#ctx0" brushRef="#br0">148 0 10981,'0'0'8969,"-19"20"-7445,-60 64-132,75-78-1230,-1-1 0,1 1 0,0 0 0,0 0 0,0 1 0,1-1-1,0 1 1,1 0 0,-1-1 0,1 1 0,1 0 0,-1 1 0,1-1 0,0 0-1,1 13 1,-1 2 188,-2 3 11,1-1 0,2 1 0,1 0 0,0 0 0,8 38-1,-7-57-337,-1 0-1,1 0 1,0 0-1,1-1 1,-1 1-1,1-1 1,0 0-1,1 1 1,-1-1-1,1-1 1,0 1-1,0 0 1,0-1-1,1 0 1,-1 0-1,1 0 1,0-1-1,1 1 1,-1-1-1,0-1 1,1 1-1,0-1 1,-1 0-1,1 0 1,0 0-1,0-1 1,0 0-1,8 1 1,1-1-20,0 0 0,1-1-1,-1 0 1,0-2 0,0 1 0,0-2 0,0 0 0,0-1 0,24-9 0,-21 4-6,0 0 0,0-2 1,-1 1-1,-1-2 1,0-1-1,26-25 0,-22 18 5,-2 1 0,0-2-1,-1-1 1,14-24 0,-26 38 17,-1 0 1,1 0-1,-2-1 1,1 0-1,-1 0 1,0 1-1,-1-2 1,0 1-1,-1 0 1,0 0-1,0-1 1,-1 1-1,0 0 1,-1-1-1,-2-12 1,1 17 8,1 0 1,-2 1 0,1-1 0,-1 1 0,1 0-1,-1 0 1,0 0 0,-1 0 0,1 1 0,-1-1-1,1 1 1,-1 0 0,0 0 0,0 0 0,0 0 0,-8-2-1,-8-5 13,0 0-1,-27-7 1,33 12-183,-1 1 1,0 0 0,0 1 0,0 1-1,0 0 1,0 2 0,-1-1 0,1 2 0,-17 2-1,22-2-359,1 1 0,-1 1 0,1 0 0,0 0 0,0 1-1,0 0 1,0 1 0,1-1 0,0 2 0,0-1-1,0 1 1,0 0 0,1 1 0,0 0 0,-6 8 0,-15 24-4747,4 4-1907</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7.147"/>
    </inkml:context>
    <inkml:brush xml:id="br0">
      <inkml:brushProperty name="width" value="0.05" units="cm"/>
      <inkml:brushProperty name="height" value="0.05" units="cm"/>
      <inkml:brushProperty name="color" value="#33CCFF"/>
    </inkml:brush>
  </inkml:definitions>
  <inkml:trace contextRef="#ctx0" brushRef="#br0">230 1 9476,'0'0'9282,"3"0"-8279,9 0-32,0 1-1,1 0 0,22 5 1,-31-5-896,0 0 1,0 0-1,0 1 1,0-1-1,0 1 1,-1 0-1,1 0 1,0 1-1,-1-1 1,0 1-1,0-1 1,0 1-1,0 0 1,0 0-1,0 0 1,3 5-1,-5-6-56,0 0 0,0-1 0,-1 1 1,1 0-1,0-1 0,-1 1 0,1 0 0,-1 0 0,1 0 0,-1-1 0,0 1 1,1 0-1,-1 0 0,0 0 0,0 0 0,-1 0 0,1 0 0,0-1 0,-1 1 0,1 0 1,-1 0-1,1 0 0,-1-1 0,0 1 0,0 0 0,0-1 0,0 1 0,-2 2 1,-3 1-8,0 1 0,0-1 0,0-1 0,-1 1 0,-12 6 0,14-10-14,0 2 0,1-1 1,0 0-1,-1 1 0,1 0 0,0 0 0,0 0 0,1 1 0,-1-1 1,1 1-1,0 0 0,-5 6 0,8-9-1,0 0 0,0 0 0,0 1 0,0-1 0,0 0 0,0 0 0,0 0 1,1 0-1,-1 0 0,0 0 0,1 0 0,-1 0 0,0 0 0,1 0 0,0-1 0,-1 1 0,1 0 0,-1 0 0,1 0 0,0 0 0,0-1 0,-1 1 0,1 0 0,0-1 1,0 1-1,0-1 0,0 1 0,0-1 0,0 1 0,-1-1 0,1 1 0,0-1 0,0 0 0,3 1 0,42 11 23,-38-10-25,-6-2 18,10 3-15,0 0-1,-1 0 0,21 10 1,-31-13 12,1 1 0,-1-1 1,1 1-1,-1 0 1,0-1-1,1 1 1,-1 0-1,0 0 0,0-1 1,1 1-1,-1 0 1,0 0-1,0 0 1,0 1-1,0-1 0,0 0 1,-1 0-1,1 1 1,0-1-1,0 0 1,-1 1-1,1-1 0,-1 0 1,1 1-1,-1-1 1,0 1-1,1-1 1,-1 1-1,0-1 1,0 1-1,0-1 0,0 1 1,-1-1-1,1 1 1,0-1-1,0 1 1,-1-1-1,1 0 0,-1 1 1,1-1-1,-1 1 1,0-1-1,-1 2 1,-2 1 118,0 0 1,0 0 0,0-1 0,-1 0 0,1 0 0,-1 0 0,0 0 0,0 0 0,0-1 0,0 0-1,-10 2 1,-67 15 1429,71-17-1430,-31 5-29,-59 1 1,53-7-2751,0-1-3747,22 0-1420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896"/>
    </inkml:context>
    <inkml:brush xml:id="br0">
      <inkml:brushProperty name="width" value="0.05" units="cm"/>
      <inkml:brushProperty name="height" value="0.05" units="cm"/>
      <inkml:brushProperty name="color" value="#E71224"/>
    </inkml:brush>
  </inkml:definitions>
  <inkml:trace contextRef="#ctx0" brushRef="#br0">1 73 4914,'0'0'5819,"11"-11"-5344,0-4-310,-6 9-80,-1 0 0,1 1 1,0 0-1,0-1 1,1 2-1,0-1 1,6-4-1,-11 9-46,-1 0 0,1 0 1,-1 0-1,1 0 0,-1 0 0,1 0 0,-1 0 0,1 0 0,-1 0 1,1 0-1,0 0 0,-1 0 0,1 0 0,-1 0 0,1 0 0,-1 1 0,1-1 1,-1 0-1,1 0 0,-1 1 0,1-1 0,-1 0 0,0 1 0,1-1 0,-1 1 1,1-1-1,-1 0 0,0 1 0,1-1 0,-1 1 0,0-1 0,0 1 1,1-1-1,-1 1 0,0-1 0,0 1 0,0-1 0,0 1 0,0-1 0,1 1 1,-1 0-1,0 0 0,9 35 109,-7-24 6,0-6 2,-1 0 0,1 1 1,0-1-1,1 0 0,0 0 0,0-1 0,0 1 1,1 0-1,-1-1 0,1 0 0,1 0 0,-1 0 1,1 0-1,-1-1 0,1 0 0,1 0 0,-1 0 1,1-1-1,-1 1 0,1-1 0,0-1 0,0 1 1,0-1-1,0 0 0,1 0 0,-1-1 1,0 0-1,1 0 0,-1-1 0,14 0 0,-16 1-212,0-1 1,0 0-1,-1 0 0,1-1 0,0 1 0,0-1 0,0 0 1,-1 0-1,1 0 0,0-1 0,-1 1 0,1-1 0,-1 0 1,1 0-1,3-3 0,-4 2-369,-1 0-1,0 0 1,0 0 0,0-1 0,0 1 0,0-1-1,-1 1 1,1-1 0,-1 0 0,0 1 0,0-1-1,0 0 1,-1 0 0,0 0 0,1-5-1,-1-10-3461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8.469"/>
    </inkml:context>
    <inkml:brush xml:id="br0">
      <inkml:brushProperty name="width" value="0.05" units="cm"/>
      <inkml:brushProperty name="height" value="0.05" units="cm"/>
      <inkml:brushProperty name="color" value="#33CCFF"/>
    </inkml:brush>
  </inkml:definitions>
  <inkml:trace contextRef="#ctx0" brushRef="#br0">0 16 8356,'0'0'8929,"16"0"-7331,388-2 6283,-327-12-6021,-77 52-1121,23 642 835,0-437-1273,-23-225-245,0-17-5,-10-1-88,-241 0 107,143 0-4945,121 0-6101,12 2 4525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026"/>
    </inkml:context>
    <inkml:brush xml:id="br0">
      <inkml:brushProperty name="width" value="0.05" units="cm"/>
      <inkml:brushProperty name="height" value="0.05" units="cm"/>
      <inkml:brushProperty name="color" value="#33CCFF"/>
    </inkml:brush>
  </inkml:definitions>
  <inkml:trace contextRef="#ctx0" brushRef="#br0">1 8 14663,'0'0'8436,"9"0"-7553,227-2 3261,23-1-3321,-254 1-2177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398"/>
    </inkml:context>
    <inkml:brush xml:id="br0">
      <inkml:brushProperty name="width" value="0.05" units="cm"/>
      <inkml:brushProperty name="height" value="0.05" units="cm"/>
      <inkml:brushProperty name="color" value="#33CCFF"/>
    </inkml:brush>
  </inkml:definitions>
  <inkml:trace contextRef="#ctx0" brushRef="#br0">0 26 13142,'0'0'11264,"19"-3"-9650,313-19 3255,-273 22-4823,20 0-6,-28 0-5243</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080"/>
    </inkml:context>
    <inkml:brush xml:id="br0">
      <inkml:brushProperty name="width" value="0.05" units="cm"/>
      <inkml:brushProperty name="height" value="0.05" units="cm"/>
      <inkml:brushProperty name="color" value="#33CCFF"/>
    </inkml:brush>
  </inkml:definitions>
  <inkml:trace contextRef="#ctx0" brushRef="#br0">650 0 5619,'-6'0'15563,"-31"0"-14655,-81 0 1124,-150 19-1,216-10-1835,25-4 98,1-1 0,-31 1 0,57-5-171,0 103 373,3 7-204,-6 1 0,-25 162-1,14-181-249,5 1 0,1 127 0,10-219-41,0 0 1,1 1 0,-1-1 0,0 0-1,0 0 1,1 0 0,-1 0 0,1-1-1,-1 1 1,1 0 0,-1-1 0,1 0 0,-1 0-1,1 0 1,3 0 0,-1 0 7,304 11 427,-178-15-2617,-122 3 1606,-1 0 1,1 0-1,-1-1 0,1 0 0,-1 0 0,0-1 1,0 0-1,0-1 0,0 1 0,10-8 0,-8 4-2131,0-1-1,0 0 1,15-16-1,-7 3-5510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545"/>
    </inkml:context>
    <inkml:brush xml:id="br0">
      <inkml:brushProperty name="width" value="0.05" units="cm"/>
      <inkml:brushProperty name="height" value="0.05" units="cm"/>
      <inkml:brushProperty name="color" value="#33CCFF"/>
    </inkml:brush>
  </inkml:definitions>
  <inkml:trace contextRef="#ctx0" brushRef="#br0">1 0 7988,'0'0'10487,"0"26"-8982,-1 53-536,5 265 4740,0-276-4943,3 0 1,28 113-1,-34-180-1468,0-5-1181,0-17-4080,-5-31-5335,-6 21 5004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887"/>
    </inkml:context>
    <inkml:brush xml:id="br0">
      <inkml:brushProperty name="width" value="0.05" units="cm"/>
      <inkml:brushProperty name="height" value="0.05" units="cm"/>
      <inkml:brushProperty name="color" value="#33CCFF"/>
    </inkml:brush>
  </inkml:definitions>
  <inkml:trace contextRef="#ctx0" brushRef="#br0">0 155 9364,'0'0'7588,"22"2"-6049,323 19 1959,-342-22-3700,1 0 1,-1 1-1,1-1 1,-1 0 0,0 0-1,1-1 1,-1 1-1,0-1 1,0 0-1,0 1 1,0-1 0,0-1-1,0 1 1,0 0-1,-1-1 1,1 1-1,-1-1 1,0 0 0,0 0-1,0 0 1,0 0-1,0 0 1,2-6-1,1-4-1494,1-1-1,-2 1 0,1-1 0,3-23 1,-5 5-1581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231"/>
    </inkml:context>
    <inkml:brush xml:id="br0">
      <inkml:brushProperty name="width" value="0.05" units="cm"/>
      <inkml:brushProperty name="height" value="0.05" units="cm"/>
      <inkml:brushProperty name="color" value="#33CCFF"/>
    </inkml:brush>
  </inkml:definitions>
  <inkml:trace contextRef="#ctx0" brushRef="#br0">59 0 4834,'0'0'11227,"-1"24"-9405,-30 321 4522,8-105-3074,20-136-9701,9-104 1187,18 0-701,-8-2-1979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638"/>
    </inkml:context>
    <inkml:brush xml:id="br0">
      <inkml:brushProperty name="width" value="0.05" units="cm"/>
      <inkml:brushProperty name="height" value="0.05" units="cm"/>
      <inkml:brushProperty name="color" value="#33CCFF"/>
    </inkml:brush>
  </inkml:definitions>
  <inkml:trace contextRef="#ctx0" brushRef="#br0">291 1 9268,'0'0'9701,"-12"1"-8525,-40 4-125,48-4-935,0 0 0,0 1 0,0-1 0,0 1 0,1 0-1,-1 0 1,1 0 0,-1 1 0,1-1 0,0 1 0,0 0 0,0 0-1,0 0 1,1 0 0,-1 0 0,-3 6 0,-5 6 297,-7 6-127,2 1 1,0 0 0,1 1 0,2 1-1,0 0 1,2 1 0,0 1-1,2-1 1,1 1 0,0 1 0,3 0-1,0 0 1,1 0 0,1 51-1,2-71-258,1 0 0,1 0 0,-1 0 0,1 0 0,0 0 0,1 0 0,0-1 0,0 1 0,0 0 0,5 9 0,-3-11-16,0-1-1,0 1 1,0-1-1,0 1 0,0-1 1,1 0-1,0-1 1,0 1-1,0-1 0,0 0 1,1 0-1,9 3 1,6 1-170,0-1 0,0-1 0,1-1 0,0-1 0,0 0 0,0-2 0,0-1 0,0 0 0,25-5 0,-40 4-293,0 0-1,0-1 1,0 0-1,0-1 1,-1 1-1,1-1 0,-1-1 1,1 1-1,-1-1 1,0 0-1,0-1 1,6-5-1,34-41-9119,-28 28 3122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149"/>
    </inkml:context>
    <inkml:brush xml:id="br0">
      <inkml:brushProperty name="width" value="0.05" units="cm"/>
      <inkml:brushProperty name="height" value="0.05" units="cm"/>
      <inkml:brushProperty name="color" value="#33CCFF"/>
    </inkml:brush>
  </inkml:definitions>
  <inkml:trace contextRef="#ctx0" brushRef="#br0">113 1 10549,'0'0'3935,"-10"25"-1470,-1-3-1917,-7 19 880,1 0 0,-20 78 0,30-92-1002,2 1 1,2 0-1,0 0 1,1 0-1,2 1 1,5 41-1,-4-66-412,1 0 0,-1 0 0,1 0 0,-1 0 0,1 0 0,0 0 0,1-1 0,-1 1 0,1-1 0,-1 0 0,1 1 0,0-1 0,0 0 0,1-1 0,-1 1 0,1 0-1,-1-1 1,1 0 0,0 0 0,0 0 0,0 0 0,0-1 0,0 1 0,0-1 0,5 1 0,12 2 22,0-1 0,-1-1 0,39-1 0,-48-1-28,1-1-7,0 0-1,0-1 1,0-1 0,-1 0 0,1 0-1,-1-1 1,0 0 0,0-1-1,0-1 1,0 0 0,-1 0 0,0-1-1,0 0 1,-1-1 0,0 0 0,0 0-1,12-16 1,-12 13-7,1-1-1,-2 0 1,1-1-1,-2 0 1,0 0-1,0-1 1,-2 0-1,1 0 1,-2 0-1,0-1 1,0 1-1,-2-1 1,2-26 0,-4 34 19,-1 0 0,0 0 0,0 0 0,0 0 0,-1 0 0,0 0 1,-1 0-1,0 1 0,0-1 0,0 1 0,-1 0 0,0 0 1,0 0-1,0 0 0,-1 1 0,1 0 0,-2 0 0,1 0 0,0 0 1,-1 1-1,0 0 0,-6-4 0,0 2-316,0 0-1,0 0 0,0 1 1,-1 0-1,1 1 1,-1 1-1,0 0 1,0 1-1,-1 0 0,1 1 1,-15 1-1,24 1-218,-1 0-1,0 0 0,1 0 1,-1 1-1,0 0 1,1 0-1,0 0 0,0 0 1,-1 1-1,1 0 0,1-1 1,-1 2-1,0-1 0,1 0 1,-1 1-1,1-1 0,0 1 1,0 0-1,-2 5 1,-19 26-7127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835"/>
    </inkml:context>
    <inkml:brush xml:id="br0">
      <inkml:brushProperty name="width" value="0.05" units="cm"/>
      <inkml:brushProperty name="height" value="0.05" units="cm"/>
      <inkml:brushProperty name="color" value="#33CCFF"/>
    </inkml:brush>
  </inkml:definitions>
  <inkml:trace contextRef="#ctx0" brushRef="#br0">271 1 8580,'0'0'8156,"11"3"-7204,-5-1-776,41 17 489,-45-18-627,0 0 0,0 1 0,0-1 0,0 1 0,0-1 0,0 1 0,-1-1-1,1 1 1,-1 0 0,1 0 0,-1 0 0,1 0 0,-1 0 0,0 0 0,0 0 0,0 1 0,0-1-1,-1 0 1,1 0 0,-1 1 0,1-1 0,-1 4 0,0-1 115,0 1-1,-1 0 1,0 0 0,0-1-1,0 1 1,-4 7 0,-3 14 403,8-24-523,-1 1 0,0-1 0,1 1 0,-1 0 0,1-1 0,0 1 0,0-1 0,1 1 0,-1 0 0,1-1 0,0 1 0,0-1 0,0 1 0,0-1 0,0 0 0,1 1 0,2 2 0,1 1-6,0-1 0,1 0 0,-1 0 0,2 0 1,10 7-1,-10-8-27,0 0 0,-1 0 0,0 1 0,0 0 0,0 0 0,-1 0 0,0 1 0,5 8 0,-8-12-4,-1-1-1,0 0 1,1 1 0,-1-1-1,-1 1 1,1-1-1,0 1 1,0-1-1,-1 1 1,0 0 0,1-1-1,-1 1 1,0 0-1,-1-1 1,1 1-1,0 0 1,-1-1-1,1 1 1,-1-1 0,0 1-1,0-1 1,-1 4-1,0-3 74,-1 0 0,0 0 0,0 0 0,1 0 0,-2 0 0,1-1 0,0 1 0,0-1 0,-1 0 0,1 0 0,-1 0 0,0-1 0,-4 2 0,-14 3 501,0 0 1,0-2 0,0 0 0,-26 0 0,41-4-415,-6 1 74,-17 3 5,1-2 0,-1-1 0,0-2 0,0-1 1,-51-9-1,58-2-2470,23 11 1780,-1 1 0,0 0 0,0-1 0,1 0 0,-1 1-1,0-1 1,1 1 0,0-1 0,-1 0 0,1 1 0,0-1 0,0 1-1,0-4 1,0-12-5622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8.580"/>
    </inkml:context>
    <inkml:brush xml:id="br0">
      <inkml:brushProperty name="width" value="0.05" units="cm"/>
      <inkml:brushProperty name="height" value="0.05" units="cm"/>
      <inkml:brushProperty name="color" value="#E71224"/>
    </inkml:brush>
  </inkml:definitions>
  <inkml:trace contextRef="#ctx0" brushRef="#br0">0 174 5090,'0'0'7831,"16"13"-6791,-10-8-980,10 8 480,-1 0-1,2-1 1,0-1-1,0 0 1,1-2-1,33 14 0,-39-20-355,0 0-1,0-1 0,0-1 0,1 0 0,-1 0 1,0-1-1,0-1 0,20-3 0,-29 3-181,0-1 0,0 1 0,0-1-1,0 0 1,0 0 0,-1 0 0,1 0 0,-1 0-1,1-1 1,-1 1 0,0-1 0,0 0 0,0 1-1,0-1 1,-1 0 0,1 0 0,-1 0 0,0 0-1,1 0 1,-2-1 0,1 1 0,0 0 0,0-5-1,2-10-359,-1-1 0,0-33-1,-2 51 316,0-6-112,-1 0 1,0 0-1,0 0 0,0 0 1,-1 0-1,0 0 0,-4-11 0,4 15 118,1 0 0,-1 0 0,1 0 0,-1 1 0,0-1 0,0 0 0,0 1 0,0-1 0,-1 1-1,1 0 1,-1 0 0,1 0 0,-1 0 0,0 0 0,0 1 0,0-1 0,0 1 0,0-1 0,-5 0 0,8 2 43,0 0 1,-1 0-1,1 0 1,-1 0 0,1 0-1,0 1 1,-1-1 0,1 0-1,-1 0 1,1 0 0,0 0-1,-1 1 1,1-1 0,0 0-1,-1 0 1,1 1 0,0-1-1,-1 0 1,1 1 0,0-1-1,0 0 1,-1 1 0,1-1-1,0 0 1,0 1-1,0-1 1,-1 1 0,1-1-1,0 0 1,0 1 0,0-1-1,0 1 1,0-1 0,0 1-1,0-1 1,0 0 0,0 1-1,0-1 1,0 1 0,0-1-1,0 1 1,0-1 0,0 0-1,1 1 1,-1-1 0,0 1-1,0-1 1,0 0-1,1 1 1,-1-1 0,1 1-1,8 22 315,-3-17-184,-1 0-1,1-1 1,0 0-1,0 0 1,0 0-1,1-1 1,-1 0-1,1 0 1,0-1-1,0 0 1,1 0-1,-1 0 0,1-1 1,-1 0-1,1-1 1,0 0-1,-1 0 1,1-1-1,12 0 1,-19 0-164,0-1 1,0 1-1,0-1 1,0 0-1,0 1 1,0-1 0,0 0-1,0 0 1,-1 0-1,1 1 1,0-1-1,0 0 1,-1 0-1,1 0 1,-1 0 0,1 0-1,-1 0 1,1 0-1,-1 0 1,0-1-1,1 1 1,-1 0-1,0-2 1,5-34-2030,-4 27 838,0-28-5049,-1 20 2338</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4.378"/>
    </inkml:context>
    <inkml:brush xml:id="br0">
      <inkml:brushProperty name="width" value="0.05" units="cm"/>
      <inkml:brushProperty name="height" value="0.05" units="cm"/>
      <inkml:brushProperty name="color" value="#33CCFF"/>
    </inkml:brush>
  </inkml:definitions>
  <inkml:trace contextRef="#ctx0" brushRef="#br0">1 1 11685,'0'0'11384,"12"0"-10397,189 13 1020,-153-10-3064,-32-3-2538,-1 0-4340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219"/>
    </inkml:context>
    <inkml:brush xml:id="br0">
      <inkml:brushProperty name="width" value="0.05" units="cm"/>
      <inkml:brushProperty name="height" value="0.05" units="cm"/>
      <inkml:brushProperty name="color" value="#33CCFF"/>
    </inkml:brush>
  </inkml:definitions>
  <inkml:trace contextRef="#ctx0" brushRef="#br0">164 0 9044,'0'0'5808,"24"2"-4119,169 31 2475,-160-25-2847,0-1 0,1-2-1,36 2 1,-62 31 1015,-8 22-1943,-3-1 1,-2 1-1,-3-1 1,-17 64-1,3-11-242,-22 205 768,44-312-901,0 0-1,0-1 1,-1 1 0,0 0-1,0 0 1,0-1 0,0 1-1,-1-1 1,1 1 0,-1-1-1,0 1 1,-1-1 0,1 0-1,-1 0 1,0 0-1,0 0 1,0-1 0,0 1-1,-1-1 1,1 0 0,-1 0-1,0 0 1,0 0 0,0-1-1,0 1 1,0-1 0,-1 0-1,1-1 1,-1 1 0,1-1-1,-1 0 1,0 0 0,-4 1-1,-56 7-303,0-2 0,-114-3 0,153-4-401,25 0 566,0 0-1,1 0 1,-1 0-1,1 0 1,-1 0-1,0 0 0,1 0 1,-1 0-1,1-1 1,-1 1-1,1 0 1,-1 0-1,1-1 0,-1 1 1,1 0-1,-1-1 1,1 1-1,-1-1 0,1 1 1,-1-1-1,1 1 1,0 0-1,-1-1 1,1 0-1,0 1 0,-1-1 1,1 1-1,0-1 1,0 1-1,-1-1 0,1 1 1,0-1-1,0-1 1,-1-12-8106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652"/>
    </inkml:context>
    <inkml:brush xml:id="br0">
      <inkml:brushProperty name="width" value="0.05" units="cm"/>
      <inkml:brushProperty name="height" value="0.05" units="cm"/>
      <inkml:brushProperty name="color" value="#33CCFF"/>
    </inkml:brush>
  </inkml:definitions>
  <inkml:trace contextRef="#ctx0" brushRef="#br0">1 10 14679,'0'0'7907,"18"-9"-8515,-16 9-1617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6.716"/>
    </inkml:context>
    <inkml:brush xml:id="br0">
      <inkml:brushProperty name="width" value="0.05" units="cm"/>
      <inkml:brushProperty name="height" value="0.05" units="cm"/>
      <inkml:brushProperty name="color" value="#33CCFF"/>
    </inkml:brush>
  </inkml:definitions>
  <inkml:trace contextRef="#ctx0" brushRef="#br0">562 9 8996,'-2'-2'13587,"-16"-3"-12207,-68 4 338,-1 4 0,-127 20 0,190-19-1621,18-4-65,1 0 0,-1 1 0,1 0 0,-1 0 0,1 0 0,-1 1 0,1-1 0,0 1 0,-10 6 0,14-4-24,0 0 1,0 0 0,0 1 0,0-1 0,1 0 0,0 1 0,0-1 0,0 1 0,2 7 0,-1 1 35,-1 81 145,-4-1 1,-4 1-1,-24 109 1,27-182-129,0 0 1,1 1 0,1-1-1,1 1 1,1-1 0,1 1-1,3 27 1,-1-46-55,-1 0 0,1 0 0,0 0 0,0 0 1,0 0-1,0 0 0,0 0 0,1-1 0,-1 1 0,1-1 0,0 0 0,-1 0 0,1 0 0,0 0 0,0 0 1,1 0-1,-1-1 0,0 0 0,0 0 0,7 2 0,4 1 29,0 0 0,0-2 0,26 3 1,-22-4-72,0 0 1,0-1 0,35-6 0,-45 4-317,0 0 1,-1-1-1,1 0 1,-1 0-1,0 0 0,0-1 1,0 0-1,0-1 1,0 0-1,-1 0 1,7-7-1,-7 6-863,0 0 1,-1 0-1,0-1 0,0 0 0,-1 0 0,1 0 0,2-8 0,4-8-5042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122"/>
    </inkml:context>
    <inkml:brush xml:id="br0">
      <inkml:brushProperty name="width" value="0.05" units="cm"/>
      <inkml:brushProperty name="height" value="0.05" units="cm"/>
      <inkml:brushProperty name="color" value="#33CCFF"/>
    </inkml:brush>
  </inkml:definitions>
  <inkml:trace contextRef="#ctx0" brushRef="#br0">26 0 11237,'0'0'11403,"0"19"-9957,-15 338 3300,13-339-4532,-2 22 68,1 0 0,1 0 0,6 46 0,0-76-1346,2-19-3362,1-9-475,-5 10 4639,1-42-8566,-3 23 3513</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577"/>
    </inkml:context>
    <inkml:brush xml:id="br0">
      <inkml:brushProperty name="width" value="0.05" units="cm"/>
      <inkml:brushProperty name="height" value="0.05" units="cm"/>
      <inkml:brushProperty name="color" value="#33CCFF"/>
    </inkml:brush>
  </inkml:definitions>
  <inkml:trace contextRef="#ctx0" brushRef="#br0">1 240 9156,'0'0'9546,"26"1"-8474,182 5 86,-202-6-1245,1 0-1,0-1 0,-1 0 1,1 0-1,-1 0 0,1-1 1,-1 0-1,0 0 0,0 0 1,1-1-1,-2 0 0,1 0 1,0-1-1,-1 1 0,1-1 1,-1-1-1,0 1 0,0-1 1,-1 1-1,0-2 0,8-9 1,-6 4-689,0 0 0,-1 0 1,-1-1-1,0 0 0,0 1 1,-1-1-1,0 0 0,-1-1 1,-1 1-1,0-24 0,-2 13 2612,-1 44 3762,-3 14-3886,-22 161 4116,17-107-3470,-26 108-1,32-188-3663,-4 8 3537,1-2-1880,3-6-3359,2-2-2658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088"/>
    </inkml:context>
    <inkml:brush xml:id="br0">
      <inkml:brushProperty name="width" value="0.05" units="cm"/>
      <inkml:brushProperty name="height" value="0.05" units="cm"/>
      <inkml:brushProperty name="color" value="#33CCFF"/>
    </inkml:brush>
  </inkml:definitions>
  <inkml:trace contextRef="#ctx0" brushRef="#br0">224 1 11141,'0'0'7513,"21"1"-6593,63 5-309,-82-6-583,0 1-1,-1-1 0,1 0 1,-1 0-1,1 1 0,-1-1 1,1 1-1,-1 0 0,1-1 1,-1 1-1,1 0 0,-1 0 1,0 0-1,0 0 0,1 0 1,-1 0-1,0 0 0,0 0 1,0 0-1,0 1 1,0-1-1,0 0 0,-1 1 1,1-1-1,0 0 0,-1 1 1,1-1-1,-1 1 0,1 1 1,0 2 42,-1-1 1,0 1-1,0 0 1,0-1-1,-1 1 1,-1 8 0,1-8-9,-10 23 29,10-25-63,-1 1 0,0-1 0,1 1 0,0-1 0,0 1 0,0 0 0,0-1 0,1 1 0,-1 4 0,2 1 90,0 0 0,1 0 0,0 0-1,0 0 1,1-1 0,0 1 0,1-1 0,0 0 0,0 0 0,9 12 0,-8-12 173,0 0 1,0 0-1,-1 1 0,0-1 0,-1 1 0,1 0 1,-2 0-1,1 0 0,-1 0 0,1 17 0,-4-25-231,1 1 0,-1 0 0,0-1 0,0 1-1,0 0 1,0-1 0,0 1 0,0-1 0,-1 1-1,1-1 1,0 0 0,-1 1 0,1-1 0,-1 0-1,1 0 1,-1 0 0,0 0 0,1 0 0,-1-1-1,0 1 1,0 0 0,1-1 0,-1 1 0,0-1-1,0 0 1,0 1 0,-2-1 0,-57 6 800,30-4-702,-6-1 180,-66-4 0,94 2-571,-1 0 0,1-1 0,0 0 1,-1-1-1,1 0 0,0 0 0,0-1 0,1 0 0,-1-1 1,1 0-1,0 0 0,-8-6 0,14 8-284,0 0 1,0 1-1,0-1 1,0 0 0,1 0-1,-1 0 1,1 0-1,0 0 1,-1 0-1,1 0 1,1 0-1,-1 0 1,0-1-1,1 1 1,0 0-1,0-1 1,0 1-1,0 0 1,0-1-1,1 1 1,0-4-1,3-16-4810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806"/>
    </inkml:context>
    <inkml:brush xml:id="br0">
      <inkml:brushProperty name="width" value="0.05" units="cm"/>
      <inkml:brushProperty name="height" value="0.05" units="cm"/>
      <inkml:brushProperty name="color" value="#33CCFF"/>
    </inkml:brush>
  </inkml:definitions>
  <inkml:trace contextRef="#ctx0" brushRef="#br0">318 0 11589,'0'0'9693,"-25"9"-8426,-82 29-312,101-36-841,-1 1 1,1 0-1,-1 1 1,1-1-1,0 1 0,0 0 1,1 1-1,-1-1 1,1 1-1,0 0 0,1 1 1,-1-1-1,1 1 1,-7 11-1,-2 3 280,1-2-186,2 0 0,0 1 0,1 0-1,1 0 1,0 1 0,2 0-1,0 0 1,1 1 0,2 0 0,0 0-1,1 0 1,1 0 0,3 41-1,-1-57-203,0 0 0,0 0 0,0 0 0,1 0 0,0 0 0,0 0-1,0-1 1,1 1 0,0-1 0,0 0 0,0 0 0,0 1 0,0-2-1,1 1 1,0 0 0,0-1 0,0 0 0,0 0 0,0 0 0,1 0-1,-1-1 1,6 3 0,2 1-5,1-1 0,-1 0 0,1-1 0,-1-1 0,1 0 0,0 0 0,21 0-1,-19-2-5,0-2-1,0 0 0,0 0 0,0-2 0,0 0 0,0 0 0,-1-1 0,1-1 1,-1-1-1,0 0 0,-1-1 0,0 0 0,0-1 0,0 0 0,-1-1 0,0-1 1,-1 0-1,0 0 0,15-19 0,-16 16 13,1 0 0,-2-1 0,0 0-1,0-1 1,-2 1 0,0-1 0,0-1 0,7-30 0,-8 20 62,-1 0 0,-2-1 0,-1 1 0,-2-49 0,0 71-55,0 1 1,-1 0-1,1 0 0,-1 0 1,0 0-1,0 0 0,0 0 1,0 0-1,0 0 1,-1 0-1,1 0 0,-1 1 1,0-1-1,0 0 0,0 1 1,0 0-1,0-1 1,-5-2-1,2 1-10,-1 0 1,0 1-1,0 0 1,0 1-1,0-1 1,0 1-1,-1 0 1,-10-1-1,-7 0-1054,0 1 0,0 1 0,-47 5 0,66-4 467,-1 1-1,1 0 1,0 0 0,-1 1 0,1 0 0,0 0 0,0 0-1,0 0 1,0 1 0,0 0 0,-6 5 0,-20 16-5837</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226"/>
    </inkml:context>
    <inkml:brush xml:id="br0">
      <inkml:brushProperty name="width" value="0.05" units="cm"/>
      <inkml:brushProperty name="height" value="0.05" units="cm"/>
      <inkml:brushProperty name="color" value="#33CCFF"/>
    </inkml:brush>
  </inkml:definitions>
  <inkml:trace contextRef="#ctx0" brushRef="#br0">59 0 11541,'0'0'8658,"-1"21"-6676,-13 146 1043,12-128-2397,-4 22-490,5-60-410,0 0 1,1-1-1,-1 1 0,1-1 1,-1 1-1,0-1 1,1 1-1,-1-1 0,0 0 1,0 1-1,1-1 0,-1 0 1,0 1-1,0-1 1,1 0-1,-1 0 0,0 0 1,0 0-1,0 0 0,1 0 1,-1 0-1,0 0 1,0 0-1,0 0 0,1 0 1,-2-1-1,-3 1-2623,-5 0-2283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554"/>
    </inkml:context>
    <inkml:brush xml:id="br0">
      <inkml:brushProperty name="width" value="0.05" units="cm"/>
      <inkml:brushProperty name="height" value="0.05" units="cm"/>
      <inkml:brushProperty name="color" value="#33CCFF"/>
    </inkml:brush>
  </inkml:definitions>
  <inkml:trace contextRef="#ctx0" brushRef="#br0">1 1 8004,'0'0'15143,"145"0"-13911,-117 0-608,0 0-111,0 0-353,-8 0-160,1 0-64,-6 0-449,-5 4-799,-2 1-769,-3-1-816,0 1-1393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043"/>
    </inkml:context>
    <inkml:brush xml:id="br0">
      <inkml:brushProperty name="width" value="0.05" units="cm"/>
      <inkml:brushProperty name="height" value="0.05" units="cm"/>
      <inkml:brushProperty name="color" value="#E71224"/>
    </inkml:brush>
  </inkml:definitions>
  <inkml:trace contextRef="#ctx0" brushRef="#br0">1 72 5619,'0'0'7438,"15"12"-6457,50 34-135,-61-43-663,-1 0 0,1 0 0,0 0 0,0-1-1,0 1 1,1-1 0,-1 0 0,1-1 0,-1 1 0,1-1 0,-1 0 0,1 0-1,0 0 1,0-1 0,-1 1 0,8-2 0,-1 1 22,-9-3-203,-1 0 0,1-1 0,-1 1 0,0-1 0,-1 1 0,1-1 0,-1 1 0,1-1 0,-1 1 0,0-1 0,-1-3 0,2-6-145,-2-29-502,1 41 603,-1-1 1,1 0-1,0 1 1,-1-1 0,1 1-1,-1-1 1,1 1 0,-1-1-1,0 1 1,0-1 0,0 1-1,0-1 1,0 1-1,0 0 1,0 0 0,0-1-1,0 1 1,0 0 0,-1 0-1,-2-1 1,29 17 582,-21-12-484,0 0 0,0 0-1,1 0 1,-1-1 0,0 0-1,1 0 1,-1 0 0,1 0-1,0-1 1,0 1 0,0-1-1,7 0 1,-11-4-672,0-1 1,0 1 0,0-1-1,0 0 1,-1 1 0,1-1-1,-1 1 1,0-1-1,0 0 1,0 1 0,-1-6-1,1 3-2070,0-10-4652</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0.397"/>
    </inkml:context>
    <inkml:brush xml:id="br0">
      <inkml:brushProperty name="width" value="0.05" units="cm"/>
      <inkml:brushProperty name="height" value="0.05" units="cm"/>
      <inkml:brushProperty name="color" value="#33CCFF"/>
    </inkml:brush>
  </inkml:definitions>
  <inkml:trace contextRef="#ctx0" brushRef="#br0">363 3 9845,'0'0'7875,"21"0"-5986,154 0 2014,-119 2-2528,-34 0-728,1-1 1,0-2-1,41-5 1,-64 6-576,0 0 1,1 0 0,-1 0 0,0 0 0,0 0 0,1 0-1,-1 0 1,0 0 0,0 0 0,1 0 0,-1 0 0,0 0-1,0 0 1,1 0 0,-1 0 0,0 0 0,0 0 0,1 1 0,-1-1-1,0 0 1,0 0 0,0 0 0,1 0 0,-1 1 0,0-1-1,0 0 1,0 0 0,1 0 0,-1 1 0,0-1 0,0 0-1,0 0 1,0 0 0,0 1 0,0-1 0,0 0 0,1 0-1,-1 1 1,0-1 0,0 0 0,0 0 0,0 1 0,-2 19 1009,-15 33-1525,10-32 711,-16 66-220,4 2 0,-13 167 0,20 183-78,12-422 27,1-10-25,-1 1-1,0-1 0,0 1 0,-1-1 0,0 1 0,0-1 1,-1 0-1,0 1 0,0-1 0,-5 11 0,-44-6 29,28-6 25,0-2 0,-1 0 0,1-1 0,-1-2 0,0 0 0,-25-3 0,1 1 78,-9 2-143,18 0-176,1-1 1,0-1-1,0-3 1,-70-14-1,93 9-2408,10-7-5840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3.589"/>
    </inkml:context>
    <inkml:brush xml:id="br0">
      <inkml:brushProperty name="width" value="0.05" units="cm"/>
      <inkml:brushProperty name="height" value="0.05" units="cm"/>
      <inkml:brushProperty name="color" value="#33CCFF"/>
    </inkml:brush>
  </inkml:definitions>
  <inkml:trace contextRef="#ctx0" brushRef="#br0">0 1 7700,'0'0'8057,"20"3"-6617,155 20 1951,-109-9-2218,-1 3-1,0 2 1,-1 4 0,93 46-1,228 153 803,-347-196-1834,-1 2-1,-1 1 1,-2 2 0,53 62-1,104 159 141,-78-97-155,-56-81-58,-4 1 0,-2 4 0,-4 1 0,-4 2 0,44 117 0,-30-48 16,-27-76-6,-3 2 0,33 153 0,-30-49-38,32 225 496,-27-174-158,6 52-86,16 28-150,-36-220-56,18 183 1,-30-135-38,3 99-18,-20 292 17,5-461-33,-15 87 1,3-41-2,-13 78-4,-4 56-1,34-32-14,3-78-33,-5-140-7,0 1 0,0-1 1,0 0-1,0 1 0,-1-1 0,1 0 0,0 1 0,0-1 1,0 0-1,0 1 0,-1-1 0,1 0 0,0 0 1,0 1-1,-1-1 0,1 0 0,0 0 0,0 1 0,-1-1 1,1 0-1,0 0 0,-1 0 0,1 0 0,0 1 1,-1-1-1,1 0 0,0 0 0,-1 0 0,1 0 1,-1 0-1,1 0 0,-1 0 0,-15 0-8253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4.741"/>
    </inkml:context>
    <inkml:brush xml:id="br0">
      <inkml:brushProperty name="width" value="0.05" units="cm"/>
      <inkml:brushProperty name="height" value="0.05" units="cm"/>
      <inkml:brushProperty name="color" value="#33CCFF"/>
    </inkml:brush>
  </inkml:definitions>
  <inkml:trace contextRef="#ctx0" brushRef="#br0">0 79 4898,'0'0'8676,"3"-13"-7304,9-39 202,-7 39 2181,0 15-1894,-2 11-1099,-4 57 490,2 78-415,0-132-696,1-1 0,1 0 0,0-1 0,1 1 1,1 0-1,0-1 0,11 21 0,-15-34-118,0 0 0,0 0 1,0 0-1,1-1 0,-1 1 1,0 0-1,1-1 0,-1 1 0,0-1 1,1 1-1,-1-1 0,1 0 0,-1 1 1,1-1-1,-1 0 0,1 0 0,2 0 1,35-1-99,-23 0 155,7-2-65,1-1 0,0 0 0,-1-2-1,0-1 1,-1-1 0,1 0 0,38-22 0,-15 8-83,-45 21 52,0 1-1,0-1 1,1 0 0,-1 0 0,0 1-1,0-1 1,0 0 0,0 0 0,0 0-1,0-1 1,0 1 0,0 0 0,0 0-1,0 0 1,-1-1 0,1 1 0,-1 0-1,1-1 1,-1 1 0,1-1 0,-1 1-1,0 0 1,1-1 0,-1 1 0,0-1 0,0 1-1,0-1 1,0 1 0,-1-1 0,1 1-1,0 0 1,-1-1 0,1 1 0,-1-3-1,0 1 17,-1 0-1,1-1 0,-1 1 0,0 0 0,1-1 1,-2 1-1,1 0 0,0 1 0,0-1 0,-1 0 1,0 1-1,-3-4 0,-14-5 89,0 0 0,0 1 0,-2 1 0,1 1 0,-1 1 0,0 1 0,0 1 0,-1 0 0,0 2 0,1 1 0,-36 1 0,58 1 118,39 0-460,-11-2 281,-18 1-5,-1 0 0,0 1 1,0 0-1,1 0 0,16 4 0,-27-1 29,-1-1-1,0 1 1,1-1-1,-1 0 1,0 1-1,0-1 0,0 0 1,-1 0-1,-3 2 1,-20 15 58,19-13-262,-1-1 1,0 1-1,0-1 1,0-1-1,-13 6 1,18-10-787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9.293"/>
    </inkml:context>
    <inkml:brush xml:id="br0">
      <inkml:brushProperty name="width" value="0.05" units="cm"/>
      <inkml:brushProperty name="height" value="0.05" units="cm"/>
      <inkml:brushProperty name="color" value="#33CCFF"/>
    </inkml:brush>
  </inkml:definitions>
  <inkml:trace contextRef="#ctx0" brushRef="#br0">0 1 8324,'0'0'7891,"13"0"-7442</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2.694"/>
    </inkml:context>
    <inkml:brush xml:id="br0">
      <inkml:brushProperty name="width" value="0.05" units="cm"/>
      <inkml:brushProperty name="height" value="0.05" units="cm"/>
      <inkml:brushProperty name="color" value="#33CCFF"/>
    </inkml:brush>
  </inkml:definitions>
  <inkml:trace contextRef="#ctx0" brushRef="#br0">0 131 5651,'0'0'19697,"15"0"-19134,62-4 746,130-23 1,53-4-208,-29 8-708,-30 2-318,-142 19-383,-68-14-11749,-7 12 6653,-4 1-1859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3.459"/>
    </inkml:context>
    <inkml:brush xml:id="br0">
      <inkml:brushProperty name="width" value="0.05" units="cm"/>
      <inkml:brushProperty name="height" value="0.05" units="cm"/>
      <inkml:brushProperty name="color" value="#33CCFF"/>
    </inkml:brush>
  </inkml:definitions>
  <inkml:trace contextRef="#ctx0" brushRef="#br0">4 182 5923,'-3'0'12723,"17"-1"-12136,-1-1 0,1 0 0,20-7 0,20-3 693,83-7 549,360-69 1593,-444 76-3192,-25 6-65,0-1 0,41-16 0,-65 23 42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4.721"/>
    </inkml:context>
    <inkml:brush xml:id="br0">
      <inkml:brushProperty name="width" value="0.05" units="cm"/>
      <inkml:brushProperty name="height" value="0.05" units="cm"/>
      <inkml:brushProperty name="color" value="#33CCFF"/>
    </inkml:brush>
  </inkml:definitions>
  <inkml:trace contextRef="#ctx0" brushRef="#br0">14 70 6515,'0'0'9049,"-14"0"-5474,86-4-983,81-13 0,1-2-1133,-31 7-407,93-5-2109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5.252"/>
    </inkml:context>
    <inkml:brush xml:id="br0">
      <inkml:brushProperty name="width" value="0.05" units="cm"/>
      <inkml:brushProperty name="height" value="0.05" units="cm"/>
      <inkml:brushProperty name="color" value="#33CCFF"/>
    </inkml:brush>
  </inkml:definitions>
  <inkml:trace contextRef="#ctx0" brushRef="#br0">5 113 7972,'0'0'10066,"-5"-12"-8570,8 10-1361,1 0-1,-1 0 1,0 1-1,0 0 1,1-1-1,-1 1 1,1 0 0,-1 0-1,1 1 1,0-1-1,-1 1 1,6 0-1,3-2 289,198-30 2882,90-18-687,-295 49-3235,5-1 1666,-6 2-3940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8.675"/>
    </inkml:context>
    <inkml:brush xml:id="br0">
      <inkml:brushProperty name="width" value="0.05" units="cm"/>
      <inkml:brushProperty name="height" value="0.05" units="cm"/>
      <inkml:brushProperty name="color" value="#33CCFF"/>
    </inkml:brush>
  </inkml:definitions>
  <inkml:trace contextRef="#ctx0" brushRef="#br0">95 16 5827,'0'0'6280,"-10"-15"2238,-15 810-3419,22-768-5034,0 0 1,-2 0-1,-13 42 0,18-68-171,0-1 0,0 0-1,0 1 1,0-1 0,-1 0-1,1 0 1,0 1 0,0-1-1,0 0 1,0 0 0,-1 0-1,1 1 1,0-1 0,0 0-1,0 0 1,-1 0 0,1 1-1,0-1 1,0 0 0,-1 0-1,1 0 1,0 0 0,0 0-1,-1 0 1,1 0 0,0 0 0,0 1-1,-1-1 1,1 0 0,0 0-1,-1 0 1,1 0 0,0 0-1,0-1 1,-1 1 0,1 0-1,0 0 1,-1 0 0,1 0-1,0 0 1,0 0 0,-1 0-1,1 0 1,0-1 0,0 1-1,-1 0 1,1 0 0,0 0-1,0-1 1,0 1 0,-1 0-1,1 0 1,0 0 0,0-1-1,0 1 1,0 0 0,0 0-1,0-1 1,-1 1 0,-8-16-3928,1-6-781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9.887"/>
    </inkml:context>
    <inkml:brush xml:id="br0">
      <inkml:brushProperty name="width" value="0.05" units="cm"/>
      <inkml:brushProperty name="height" value="0.05" units="cm"/>
      <inkml:brushProperty name="color" value="#33CCFF"/>
    </inkml:brush>
  </inkml:definitions>
  <inkml:trace contextRef="#ctx0" brushRef="#br0">195 0 6163,'1'2'13703,"2"13"-12994,-7 0-452,-1-1 1,0 0-1,-1 0 1,-1 0-1,0-1 1,-1 0-1,-13 16 1,-4 9 227,-81 150 297,105-186-772,1-1-23,-3-46-678,3 13 617,1 0 1,1 0-1,2 0 0,12-47 1,-12 63 54,7-19 39,-10 34-24,0-1 0,0 1 0,0 0 0,0 0 0,0 0 0,0 0 0,0 0 0,0 0 0,1 0 0,-1 1 0,0-1 0,0 0 0,1 1 0,-1-1 0,1 1 0,-1-1 0,0 1 0,1-1 0,-1 1 0,1 0 0,-1 0 0,4 0 0,0 1 42,1-1 0,0 1 0,0 1 0,-1-1 0,1 1 0,-1 0 0,1 0 0,-1 1 0,0 0 0,0 0 0,0 0 0,7 6 0,57 54 517,-42-36-294,-17-17-146,3 4-47,1-1 0,0 0 1,1-1-1,0-1 1,1 0-1,0-1 0,33 14 1,-108-9-547,-24-1 181,-177 40 842,340-51-73,63-10-951,-71 2-2024,-1 3-4252,-34 2-1348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512"/>
    </inkml:context>
    <inkml:brush xml:id="br0">
      <inkml:brushProperty name="width" value="0.05" units="cm"/>
      <inkml:brushProperty name="height" value="0.05" units="cm"/>
      <inkml:brushProperty name="color" value="#E71224"/>
    </inkml:brush>
  </inkml:definitions>
  <inkml:trace contextRef="#ctx0" brushRef="#br0">9 112 6467,'0'0'8406,"6"8"-7264,21 27 2562,-30-44-3281,-6-11-713,5 15 239,1 1 0,0-1 0,0 0 0,0 0 0,1 0 0,0 0 0,0-1 0,0 1 0,0 0 0,1-1 0,0 0 0,0 1 0,1-1 0,-1 1 0,1-1 0,1 0 0,-1 1 0,2-8 0,-1 12 26,0-1 1,0 1-1,1 0 0,-1 0 0,0 0 0,1 0 0,-1 0 0,1 0 1,-1 0-1,1 0 0,0 1 0,-1-1 0,1 1 0,0-1 0,-1 1 1,4-1-1,-4 1 8,1-1 0,-1 1 1,0 0-1,0-1 0,0 1 0,1 0 1,-1 0-1,0 0 0,0 0 1,1 0-1,-1 0 0,0 0 0,0 0 1,1 1-1,-1-1 0,0 0 1,0 1-1,0-1 0,0 1 0,0-1 1,1 1-1,-1 0 0,0-1 1,1 2-1,8 45-4,-9-39 211,0 0 0,1-1-1,0 1 1,0 0 0,5 12 0,-5-18-118,-1 0 1,0 0-1,0-1 0,1 1 1,-1 0-1,1 0 1,-1-1-1,1 1 0,0-1 1,0 0-1,0 1 0,0-1 1,0 0-1,0 0 0,0 0 1,0 0-1,0-1 0,0 1 1,0-1-1,0 1 0,1-1 1,-1 0-1,0 1 0,4-2 1,0 1-101,-1 0 1,0-1 0,0 0-1,0 0 1,0-1-1,0 1 1,0-1 0,-1 0-1,1-1 1,-1 1 0,1-1-1,-1 0 1,0 0 0,0 0-1,0 0 1,0-1 0,0 0-1,5-7 1,2 0-1126,-3 3-1891,-1 6-1940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05.311"/>
    </inkml:context>
    <inkml:brush xml:id="br0">
      <inkml:brushProperty name="width" value="0.05" units="cm"/>
      <inkml:brushProperty name="height" value="0.05" units="cm"/>
      <inkml:brushProperty name="color" value="#33CCFF"/>
    </inkml:brush>
  </inkml:definitions>
  <inkml:trace contextRef="#ctx0" brushRef="#br0">5 1 14679,'0'0'1216,"-5"13"-2896</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185"/>
    </inkml:context>
    <inkml:brush xml:id="br0">
      <inkml:brushProperty name="width" value="0.05" units="cm"/>
      <inkml:brushProperty name="height" value="0.05" units="cm"/>
      <inkml:brushProperty name="color" value="#33CCFF"/>
    </inkml:brush>
  </inkml:definitions>
  <inkml:trace contextRef="#ctx0" brushRef="#br0">0 1 14359,'1'3'11494,"3"23"-10575,24 577 3371,-22-330-4307,-6-192-4005,3-92-2197,7-3 3900,-5 9 634,15-18-3718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824"/>
    </inkml:context>
    <inkml:brush xml:id="br0">
      <inkml:brushProperty name="width" value="0.05" units="cm"/>
      <inkml:brushProperty name="height" value="0.05" units="cm"/>
      <inkml:brushProperty name="color" value="#33CCFF"/>
    </inkml:brush>
  </inkml:definitions>
  <inkml:trace contextRef="#ctx0" brushRef="#br0">407 1 11973,'0'0'8564,"-8"22"-6848,-2 7-1185,1-3-3,0-1 0,-2-1 1,-19 34-1,-4-4 63,-2-1 1,-3-2 0,-1-2 0,-87 81-1,123-126-577,2-2-12,-1 1 0,0 0 0,0-1 1,0 1-1,0-1 0,0 0 0,0 0 1,-1 0-1,1-1 0,-1 1 1,1-1-1,-5 1 0,8-2-39,-1-2-186,0-1 179,0 1 0,1-1 0,-1 0 0,1 1 0,0-1 0,-1 0 0,1 0 0,1 1 0,-1-1 0,0 0 0,1 1 0,-1-1 0,1 0 0,0 1 0,0-1 0,0 1 0,0-1 0,0 1 0,1 0 0,-1-1 0,1 1 0,-1 0 0,1 0 0,0 0-1,0 0 1,0 0 0,0 0 0,0 1 0,0-1 0,1 1 0,-1-1 0,0 1 0,1 0 0,-1 0 0,1 0 0,0 0 0,-1 0 0,1 1 0,-1-1 0,6 1 0,-6 0 41,1 1 0,0 0 0,-1-1 1,1 1-1,-1 1 0,0-1 0,1 0 0,-1 0 0,0 1 0,1 0 0,-1-1 0,0 1 0,0 0 0,-1 0 0,1 0 1,0 0-1,-1 0 0,1 0 0,-1 1 0,1-1 0,-1 1 0,1 2 0,26 66 257,-22-54-118,14 39 311,-6-13 8,1-1 0,3 0 1,38 66-1,-51-100-71,19 21-3805,-21-27 2480,-1-1 0,1 0 0,-1 0 0,1 0 0,0 0 0,-1 0 0,1-1-1,0 1 1,0-1 0,0 0 0,0 0 0,4 0 0,8 0-5345</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510"/>
    </inkml:context>
    <inkml:brush xml:id="br0">
      <inkml:brushProperty name="width" value="0.05" units="cm"/>
      <inkml:brushProperty name="height" value="0.05" units="cm"/>
      <inkml:brushProperty name="color" value="#33CCFF"/>
    </inkml:brush>
  </inkml:definitions>
  <inkml:trace contextRef="#ctx0" brushRef="#br0">1 6 12054,'0'0'7211,"5"0"-6718,94-6 2880,135 10-1,-233-4-3340,0 0 1,0 1 0,0-1 0,0 0-1,0 0 1,0 1 0,0-1-1,0 1 1,0-1 0,0 1-1,-1-1 1,1 1 0,0-1-1,0 1 1,-1 0 0,1-1-1,0 1 1,-1 0 0,1 0-1,-1 0 1,1-1 0,-1 1-1,1 0 1,-1 0 0,0 0-1,1 1 1,2 34 518,-4-25-428,0 0-1,-1 0 1,0-1 0,-6 16-1,-5 1-33,-2-1 0,0 0 0,-19 23 0,18-27-56,1 0 1,1 0-1,1 2 1,-15 34-1,27-55-16,0-1 0,0 1-1,0 0 1,1-1 0,-1 1 0,1 0 0,-1-1 0,1 1-1,0 0 1,0 0 0,0-1 0,1 1 0,-1 0 0,0 0-1,1-1 1,0 1 0,0-1 0,0 1 0,0 0-1,0-1 1,0 0 0,1 1 0,-1-1 0,1 0 0,-1 0-1,1 1 1,0-1 0,0-1 0,0 1 0,0 0 0,0 0-1,1-1 1,-1 1 0,0-1 0,1 0 0,-1 0-1,1 0 1,-1 0 0,1 0 0,0 0 0,-1-1 0,4 1-1,15 3-560,0-1 0,0-1 0,0 0-1,31-3 1,-28 0-1809,-23 1 1997,0 0 0,0 0 0,0 0 0,-1 0 1,1 0-1,0-1 0,0 1 0,0 0 0,0-1 0,0 1 1,0-1-1,0 1 0,0-1 0,-1 1 0,1-1 1,0 1-1,0-1 0,-1 0 0,1 0 0,0 1 0,-1-1 1,1 0-1,-1 0 0,1 0 0,-1 0 0,1 1 1,-1-1-1,0 0 0,1 0 0,-1 0 0,0 0 0,0 0 1,0 0-1,1-2 0,-1-6-4420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868"/>
    </inkml:context>
    <inkml:brush xml:id="br0">
      <inkml:brushProperty name="width" value="0.05" units="cm"/>
      <inkml:brushProperty name="height" value="0.05" units="cm"/>
      <inkml:brushProperty name="color" value="#33CCFF"/>
    </inkml:brush>
  </inkml:definitions>
  <inkml:trace contextRef="#ctx0" brushRef="#br0">2 68 6707,'0'0'13433,"0"0"-13352,0 0-1,0-1 1,0 1 0,0 0-1,-1-1 1,1 1 0,0 0-1,0-1 1,0 1 0,0 0-1,0-1 1,0 1 0,0 0-1,0-1 1,0 1 0,0 0-1,0-1 1,0 1 0,0-1-1,0 1 1,0 0 0,1-1-1,-1 1 1,0 0 0,0 0-1,0-1 1,0 1 0,1 0-1,-1-1 1,0 1 0,0 0-1,1 0 1,-1-1 0,0 1-1,0 0 1,1 0 0,-1-1-1,100-5 3120,-64 6-3012,-1-2 0,0-1 0,-1-2 0,1-2 0,51-15 0,-66 11-2989</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2.506"/>
    </inkml:context>
    <inkml:brush xml:id="br0">
      <inkml:brushProperty name="width" value="0.05" units="cm"/>
      <inkml:brushProperty name="height" value="0.05" units="cm"/>
      <inkml:brushProperty name="color" value="#33CCFF"/>
    </inkml:brush>
  </inkml:definitions>
  <inkml:trace contextRef="#ctx0" brushRef="#br0">0 1 9284,'0'0'11227,"6"3"-9736,-2-1-1169,1 2 168,0-1 0,1-1 0,-1 1 0,1-1 1,-1 0-1,1 0 0,0-1 0,12 2 467,-19-1-878,1-1 1,-1 0 0,1 0-1,-1 0 1,1 0-1,-1 0 1,0 0 0,1 0-1,-1 0 1,0 0-1,0 0 1,0-1 0,1 1-1,-1 0 1,0 0-1,0-1 1,0 1-1,-1-1 1,1 1 0,0-1-1,0 1 1,0-1-1,0 0 1,0 1 0,-1-1-1,1 0 1,0 0-1,0 0 1,0 0 0,-1 0-1,0 0 1,-24 7-4252,25-7 3678,0 1-1,0-1 1,0 1 0,1 0 0,-1-1-1,0 1 1,0 0 0,0-1-1,1 1 1,-1 0 0,0 0 0,1 0-1,-1 0 1,1-1 0,-1 1-1,1 0 1,-1 0 0,1 0 0,0 0-1,-1 0 1,1 2 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3.908"/>
    </inkml:context>
    <inkml:brush xml:id="br0">
      <inkml:brushProperty name="width" value="0.05" units="cm"/>
      <inkml:brushProperty name="height" value="0.05" units="cm"/>
      <inkml:brushProperty name="color" value="#33CCFF"/>
    </inkml:brush>
  </inkml:definitions>
  <inkml:trace contextRef="#ctx0" brushRef="#br0">234 12 0,'-12'-10'24274,"8"9"-22496,-206 3 434,209-1-2209,1-1 0,-1 1 1,0-1-1,1 1 0,-1 0 1,1-1-1,-1 1 0,1 0 1,-1 0-1,1-1 1,0 1-1,-1 0 0,1 0 1,0-1-1,0 1 0,-1 0 1,1 0-1,0 0 0,0 0 1,0-1-1,0 1 1,0 0-1,0 0 0,0 0 1,1 0-1,-1-1 0,0 1 1,0 0-1,1 0 0,-1 0 1,1 0-1,6 30-38,8 13 288,-2 1 1,13 90 0,-5 95 230,-2-18-329,15 86 8,-34-296-162,1-1 0,-1 0 0,1 1 0,-1-1-1,1 1 1,0-1 0,0 0 0,-1 0 0,1 1 0,0-1 0,0 0 0,0 0-1,0 0 1,1 0 0,-1 0 0,0 0 0,0 0 0,1 0 0,-1-1 0,0 1-1,1 0 1,-1-1 0,0 1 0,1-1 0,-1 0 0,1 1 0,-1-1 0,1 0-1,1 0 1,55 0 34,-35-1-29,0 1-99,1-2 0,34-6 1,-49 7 27,-1-1 1,1-1 0,0 1 0,-1-2-1,1 1 1,-1-1 0,0 0 0,0 0 0,11-10-1,-16 11-491,-1 0 0,1 0 0,-1 0 1,0-1-1,0 1 0,0-1 0,0 0 0,0 1 0,0-5 0,9-36-10695,-8 23 3706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346"/>
    </inkml:context>
    <inkml:brush xml:id="br0">
      <inkml:brushProperty name="width" value="0.05" units="cm"/>
      <inkml:brushProperty name="height" value="0.05" units="cm"/>
      <inkml:brushProperty name="color" value="#33CCFF"/>
    </inkml:brush>
  </inkml:definitions>
  <inkml:trace contextRef="#ctx0" brushRef="#br0">1 1 11189,'0'0'9375,"2"17"-8041,17 204 2683,23 166 87,-27-337-3028,-9-33-3202,-10-52-16577,-10 6 10342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872"/>
    </inkml:context>
    <inkml:brush xml:id="br0">
      <inkml:brushProperty name="width" value="0.05" units="cm"/>
      <inkml:brushProperty name="height" value="0.05" units="cm"/>
      <inkml:brushProperty name="color" value="#33CCFF"/>
    </inkml:brush>
  </inkml:definitions>
  <inkml:trace contextRef="#ctx0" brushRef="#br0">0 337 7203,'0'0'9936,"23"-1"-8237,9 0-1337,144-8 2131,-148 6-2196,0-1 0,0-1 0,0-1 0,40-16 1,-63 20-378,-1 0 0,1-1 0,-1 1 1,0-1-1,0 0 0,0 0 0,0-1 1,0 1-1,-1-1 0,7-7 0,-7 4-520,1 1-1,-1 0 1,1-1-1,-2 1 1,1-1-1,2-13 1,-1-4-2002,-1 0 0,-2 0 1,-2-39-1,1 25 770,-3 25 11976,1 33-4471,1-5-7084,-11 379 10285,6-207-6876,6-106-4259,1-12-5277,-1-68 7254,-1 0 0,1-1 0,0 1 0,1-1 1,-1 1-1,0 0 0,0-1 0,0 1 0,0-1 0,0 1 0,1 0 1,-1-1-1,0 1 0,0-1 0,1 1 0,-1-1 0,0 1 1,1-1-1,-1 1 0,1-1 0,-1 1 0,1-1 0,-1 0 0,0 1 1,1-1-1,0 0 0,-1 1 0,1-1 0,-1 0 0,1 0 1,-1 1-1,2-1 0,12 3-5588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257"/>
    </inkml:context>
    <inkml:brush xml:id="br0">
      <inkml:brushProperty name="width" value="0.05" units="cm"/>
      <inkml:brushProperty name="height" value="0.05" units="cm"/>
      <inkml:brushProperty name="color" value="#33CCFF"/>
    </inkml:brush>
  </inkml:definitions>
  <inkml:trace contextRef="#ctx0" brushRef="#br0">1 46 6403,'0'0'9618,"18"-8"-8538,57-23-167,-73 31-852,-1-1 1,0 0-1,0 0 1,1 1 0,-1-1-1,0 0 1,1 1 0,-1 0-1,1-1 1,-1 1-1,0 0 1,1 0 0,-1-1-1,1 1 1,-1 0-1,1 1 1,-1-1 0,1 0-1,-1 0 1,0 0 0,1 1-1,-1-1 1,1 1-1,-1-1 1,0 1 0,0 0-1,1 0 1,1 1 0,-3 0 37,1 0 1,0 0 0,-1 0 0,0 0 0,1 0 0,-1 0 0,0 0 0,0 0 0,0 0 0,0 0-1,0 0 1,-2 4 0,1 7 77,0 5 527,-1 1-1,-8 34 0,6-34-73,1 0 0,-2 35 0,9-52-640,0-1 0,0 0 0,1 0 0,-1 0 0,1-1 0,-1 1 0,1-1 0,-1 0 0,10-2 0,-9 2-51,65-5-3286,-3-13-5551,-41 7 3023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1.273"/>
    </inkml:context>
    <inkml:brush xml:id="br0">
      <inkml:brushProperty name="width" value="0.05" units="cm"/>
      <inkml:brushProperty name="height" value="0.05" units="cm"/>
      <inkml:brushProperty name="color" value="#5B2D90"/>
    </inkml:brush>
  </inkml:definitions>
  <inkml:trace contextRef="#ctx0" brushRef="#br0">1 2 3778,'0'0'8617,"14"-2"1964,-8 7-8978,8 33-1127,-2 0-1,-2 1 0,-2 0 0,5 53 1,-2-22-107,30 257 406,-12-80-345,-25-195-1503,-2 75 0,-3-68-35</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868"/>
    </inkml:context>
    <inkml:brush xml:id="br0">
      <inkml:brushProperty name="width" value="0.05" units="cm"/>
      <inkml:brushProperty name="height" value="0.05" units="cm"/>
      <inkml:brushProperty name="color" value="#33CCFF"/>
    </inkml:brush>
  </inkml:definitions>
  <inkml:trace contextRef="#ctx0" brushRef="#br0">421 0 8180,'0'0'10775,"-23"1"-9398,-74 6-206,90-6-985,0 0 0,0 0 0,1 1-1,-1 0 1,1 1 0,-1-1 0,1 1 0,0 0 0,0 1-1,0-1 1,1 1 0,-1 0 0,1 1 0,0-1-1,0 1 1,-6 8 0,-6 4 214,-2 1-2,1 1 0,1 1 0,0 0 0,2 1-1,0 1 1,-18 36 0,26-42-279,0 1-1,1 1 0,0-1 1,2 1-1,0 0 0,1 0 1,0 1-1,2-1 1,0 0-1,2 21 0,1-32-104,-1 1 0,1-1-1,0 0 1,1 0 0,0 0-1,0 0 1,0-1 0,1 1-1,0-1 1,0 0 0,1 0-1,0-1 1,0 1 0,0-1-1,0 0 1,1 0-1,0 0 1,0-1 0,0 0-1,1 0 1,-1-1 0,14 5-1,0 0-3,0 0-1,0-2 0,1 0 0,-1-2 1,2 0-1,37 2 0,-15-5-1236,76-7 1,-43-12-3494,-63 13 2715,0-1 1,0-1 0,19-12-1,-2-1-4456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6.428"/>
    </inkml:context>
    <inkml:brush xml:id="br0">
      <inkml:brushProperty name="width" value="0.05" units="cm"/>
      <inkml:brushProperty name="height" value="0.05" units="cm"/>
      <inkml:brushProperty name="color" value="#33CCFF"/>
    </inkml:brush>
  </inkml:definitions>
  <inkml:trace contextRef="#ctx0" brushRef="#br0">148 0 10981,'0'0'8969,"-19"20"-7445,-60 64-132,75-78-1230,-1-1 0,1 1 0,0 0 0,0 0 0,0 1 0,1-1-1,0 1 1,1 0 0,-1-1 0,1 1 0,1 0 0,-1 1 0,1-1 0,0 0-1,1 13 1,-1 2 188,-2 3 11,1-1 0,2 1 0,1 0 0,0 0 0,8 38-1,-7-57-337,-1 0-1,1 0 1,0 0-1,1-1 1,-1 1-1,1-1 1,0 0-1,1 1 1,-1-1-1,1-1 1,0 1-1,0 0 1,0-1-1,1 0 1,-1 0-1,1 0 1,0-1-1,1 1 1,-1-1-1,0-1 1,1 1-1,0-1 1,-1 0-1,1 0 1,0 0-1,0-1 1,0 0-1,8 1 1,1-1-20,0 0 0,1-1-1,-1 0 1,0-2 0,0 1 0,0-2 0,0 0 0,0-1 0,24-9 0,-21 4-6,0 0 0,0-2 1,-1 1-1,-1-2 1,0-1-1,26-25 0,-22 18 5,-2 1 0,0-2-1,-1-1 1,14-24 0,-26 38 17,-1 0 1,1 0-1,-2-1 1,1 0-1,-1 0 1,0 1-1,-1-2 1,0 1-1,-1 0 1,0 0-1,0-1 1,-1 1-1,0 0 1,-1-1-1,-2-12 1,1 17 8,1 0 1,-2 1 0,1-1 0,-1 1 0,1 0-1,-1 0 1,0 0 0,-1 0 0,1 1 0,-1-1-1,1 1 1,-1 0 0,0 0 0,0 0 0,0 0 0,-8-2-1,-8-5 13,0 0-1,-27-7 1,33 12-183,-1 1 1,0 0 0,0 1 0,0 1-1,0 0 1,0 2 0,-1-1 0,1 2 0,-17 2-1,22-2-359,1 1 0,-1 1 0,1 0 0,0 0 0,0 1-1,0 0 1,0 1 0,1-1 0,0 2 0,0-1-1,0 1 1,0 0 0,1 1 0,0 0 0,-6 8 0,-15 24-4747,4 4-1907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7.147"/>
    </inkml:context>
    <inkml:brush xml:id="br0">
      <inkml:brushProperty name="width" value="0.05" units="cm"/>
      <inkml:brushProperty name="height" value="0.05" units="cm"/>
      <inkml:brushProperty name="color" value="#33CCFF"/>
    </inkml:brush>
  </inkml:definitions>
  <inkml:trace contextRef="#ctx0" brushRef="#br0">230 1 9476,'0'0'9282,"3"0"-8279,9 0-32,0 1-1,1 0 0,22 5 1,-31-5-896,0 0 1,0 0-1,0 1 1,0-1-1,0 1 1,-1 0-1,1 0 1,0 1-1,-1-1 1,0 1-1,0-1 1,0 1-1,0 0 1,0 0-1,0 0 1,3 5-1,-5-6-56,0 0 0,0-1 0,-1 1 1,1 0-1,0-1 0,-1 1 0,1 0 0,-1 0 0,1 0 0,-1-1 0,0 1 1,1 0-1,-1 0 0,0 0 0,0 0 0,-1 0 0,1 0 0,0-1 0,-1 1 0,1 0 1,-1 0-1,1 0 0,-1-1 0,0 1 0,0 0 0,0-1 0,0 1 0,-2 2 1,-3 1-8,0 1 0,0-1 0,0-1 0,-1 1 0,-12 6 0,14-10-14,0 2 0,1-1 1,0 0-1,-1 1 0,1 0 0,0 0 0,0 0 0,1 1 0,-1-1 1,1 1-1,0 0 0,-5 6 0,8-9-1,0 0 0,0 0 0,0 1 0,0-1 0,0 0 0,0 0 0,0 0 1,1 0-1,-1 0 0,0 0 0,1 0 0,-1 0 0,0 0 0,1 0 0,0-1 0,-1 1 0,1 0 0,-1 0 0,1 0 0,0 0 0,0-1 0,-1 1 0,1 0 0,0-1 1,0 1-1,0-1 0,0 1 0,0-1 0,0 1 0,-1-1 0,1 1 0,0-1 0,0 0 0,3 1 0,42 11 23,-38-10-25,-6-2 18,10 3-15,0 0-1,-1 0 0,21 10 1,-31-13 12,1 1 0,-1-1 1,1 1-1,-1 0 1,0-1-1,1 1 1,-1 0-1,0 0 0,0-1 1,1 1-1,-1 0 1,0 0-1,0 0 1,0 1-1,0-1 0,0 0 1,-1 0-1,1 1 1,0-1-1,0 0 1,-1 1-1,1-1 0,-1 0 1,1 1-1,-1-1 1,0 1-1,1-1 1,-1 1-1,0-1 1,0 1-1,0-1 0,0 1 1,-1-1-1,1 1 1,0-1-1,0 1 1,-1-1-1,1 0 0,-1 1 1,1-1-1,-1 1 1,0-1-1,-1 2 1,-2 1 118,0 0 1,0 0 0,0-1 0,-1 0 0,1 0 0,-1 0 0,0 0 0,0 0 0,0-1 0,0 0-1,-10 2 1,-67 15 1429,71-17-1430,-31 5-29,-59 1 1,53-7-2751,0-1-3747,22 0-1420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8.469"/>
    </inkml:context>
    <inkml:brush xml:id="br0">
      <inkml:brushProperty name="width" value="0.05" units="cm"/>
      <inkml:brushProperty name="height" value="0.05" units="cm"/>
      <inkml:brushProperty name="color" value="#33CCFF"/>
    </inkml:brush>
  </inkml:definitions>
  <inkml:trace contextRef="#ctx0" brushRef="#br0">0 16 8356,'0'0'8929,"16"0"-7331,388-2 6283,-327-12-6021,-77 52-1121,23 642 835,0-437-1273,-23-225-245,0-17-5,-10-1-88,-241 0 107,143 0-4945,121 0-6101,12 2 4525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026"/>
    </inkml:context>
    <inkml:brush xml:id="br0">
      <inkml:brushProperty name="width" value="0.05" units="cm"/>
      <inkml:brushProperty name="height" value="0.05" units="cm"/>
      <inkml:brushProperty name="color" value="#33CCFF"/>
    </inkml:brush>
  </inkml:definitions>
  <inkml:trace contextRef="#ctx0" brushRef="#br0">1 8 14663,'0'0'8436,"9"0"-7553,227-2 3261,23-1-3321,-254 1-2177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398"/>
    </inkml:context>
    <inkml:brush xml:id="br0">
      <inkml:brushProperty name="width" value="0.05" units="cm"/>
      <inkml:brushProperty name="height" value="0.05" units="cm"/>
      <inkml:brushProperty name="color" value="#33CCFF"/>
    </inkml:brush>
  </inkml:definitions>
  <inkml:trace contextRef="#ctx0" brushRef="#br0">0 26 13142,'0'0'11264,"19"-3"-9650,313-19 3255,-273 22-4823,20 0-6,-28 0-5243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080"/>
    </inkml:context>
    <inkml:brush xml:id="br0">
      <inkml:brushProperty name="width" value="0.05" units="cm"/>
      <inkml:brushProperty name="height" value="0.05" units="cm"/>
      <inkml:brushProperty name="color" value="#33CCFF"/>
    </inkml:brush>
  </inkml:definitions>
  <inkml:trace contextRef="#ctx0" brushRef="#br0">650 0 5619,'-6'0'15563,"-31"0"-14655,-81 0 1124,-150 19-1,216-10-1835,25-4 98,1-1 0,-31 1 0,57-5-171,0 103 373,3 7-204,-6 1 0,-25 162-1,14-181-249,5 1 0,1 127 0,10-219-41,0 0 1,1 1 0,-1-1 0,0 0-1,0 0 1,1 0 0,-1 0 0,1-1-1,-1 1 1,1 0 0,-1-1 0,1 0 0,-1 0-1,1 0 1,3 0 0,-1 0 7,304 11 427,-178-15-2617,-122 3 1606,-1 0 1,1 0-1,-1-1 0,1 0 0,-1 0 0,0-1 1,0 0-1,0-1 0,0 1 0,10-8 0,-8 4-2131,0-1-1,0 0 1,15-16-1,-7 3-5510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545"/>
    </inkml:context>
    <inkml:brush xml:id="br0">
      <inkml:brushProperty name="width" value="0.05" units="cm"/>
      <inkml:brushProperty name="height" value="0.05" units="cm"/>
      <inkml:brushProperty name="color" value="#33CCFF"/>
    </inkml:brush>
  </inkml:definitions>
  <inkml:trace contextRef="#ctx0" brushRef="#br0">1 0 7988,'0'0'10487,"0"26"-8982,-1 53-536,5 265 4740,0-276-4943,3 0 1,28 113-1,-34-180-1468,0-5-1181,0-17-4080,-5-31-5335,-6 21 5004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887"/>
    </inkml:context>
    <inkml:brush xml:id="br0">
      <inkml:brushProperty name="width" value="0.05" units="cm"/>
      <inkml:brushProperty name="height" value="0.05" units="cm"/>
      <inkml:brushProperty name="color" value="#33CCFF"/>
    </inkml:brush>
  </inkml:definitions>
  <inkml:trace contextRef="#ctx0" brushRef="#br0">0 155 9364,'0'0'7588,"22"2"-6049,323 19 1959,-342-22-3700,1 0 1,-1 1-1,1-1 1,-1 0 0,0 0-1,1-1 1,-1 1-1,0-1 1,0 0-1,0 1 1,0-1 0,0-1-1,0 1 1,0 0-1,-1-1 1,1 1-1,-1-1 1,0 0 0,0 0-1,0 0 1,0 0-1,0 0 1,2-6-1,1-4-1494,1-1-1,-2 1 0,1-1 0,3-23 1,-5 5-1581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231"/>
    </inkml:context>
    <inkml:brush xml:id="br0">
      <inkml:brushProperty name="width" value="0.05" units="cm"/>
      <inkml:brushProperty name="height" value="0.05" units="cm"/>
      <inkml:brushProperty name="color" value="#33CCFF"/>
    </inkml:brush>
  </inkml:definitions>
  <inkml:trace contextRef="#ctx0" brushRef="#br0">59 0 4834,'0'0'11227,"-1"24"-9405,-30 321 4522,8-105-3074,20-136-9701,9-104 1187,18 0-701,-8-2-1979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755"/>
    </inkml:context>
    <inkml:brush xml:id="br0">
      <inkml:brushProperty name="width" value="0.05" units="cm"/>
      <inkml:brushProperty name="height" value="0.05" units="cm"/>
      <inkml:brushProperty name="color" value="#E71224"/>
    </inkml:brush>
  </inkml:definitions>
  <inkml:trace contextRef="#ctx0" brushRef="#br0">21 221 10565,'-20'-29'2849,"20"20"-1664,0-5-289,5-4-128,5-2-463,2-3-257,-4 1-48,-1-1-1009,-2 3-640,0-3-1808,3 3-913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3.661"/>
    </inkml:context>
    <inkml:brush xml:id="br0">
      <inkml:brushProperty name="width" value="0.05" units="cm"/>
      <inkml:brushProperty name="height" value="0.05" units="cm"/>
      <inkml:brushProperty name="color" value="#5B2D90"/>
    </inkml:brush>
  </inkml:definitions>
  <inkml:trace contextRef="#ctx0" brushRef="#br0">1 131 10405,'0'0'9772,"7"0"-7637,18 1-1359,0-2 1,0-1 0,0 0-1,0-2 1,-1-1 0,40-14 0,99-57 278,-128 58-982,-30 14-2240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638"/>
    </inkml:context>
    <inkml:brush xml:id="br0">
      <inkml:brushProperty name="width" value="0.05" units="cm"/>
      <inkml:brushProperty name="height" value="0.05" units="cm"/>
      <inkml:brushProperty name="color" value="#33CCFF"/>
    </inkml:brush>
  </inkml:definitions>
  <inkml:trace contextRef="#ctx0" brushRef="#br0">291 1 9268,'0'0'9701,"-12"1"-8525,-40 4-125,48-4-935,0 0 0,0 1 0,0-1 0,0 1 0,1 0-1,-1 0 1,1 0 0,-1 1 0,1-1 0,0 1 0,0 0 0,0 0-1,0 0 1,1 0 0,-1 0 0,-3 6 0,-5 6 297,-7 6-127,2 1 1,0 0 0,1 1 0,2 1-1,0 0 1,2 1 0,0 1-1,2-1 1,1 1 0,0 1 0,3 0-1,0 0 1,1 0 0,1 51-1,2-71-258,1 0 0,1 0 0,-1 0 0,1 0 0,0 0 0,1 0 0,0-1 0,0 1 0,0 0 0,5 9 0,-3-11-16,0-1-1,0 1 1,0-1-1,0 1 0,0-1 1,1 0-1,0-1 1,0 1-1,0-1 0,0 0 1,1 0-1,9 3 1,6 1-170,0-1 0,0-1 0,1-1 0,0-1 0,0 0 0,0-2 0,0-1 0,0 0 0,25-5 0,-40 4-293,0 0-1,0-1 1,0 0-1,0-1 1,-1 1-1,1-1 0,-1-1 1,1 1-1,-1-1 1,0 0-1,0-1 1,6-5-1,34-41-9119,-28 28 3122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149"/>
    </inkml:context>
    <inkml:brush xml:id="br0">
      <inkml:brushProperty name="width" value="0.05" units="cm"/>
      <inkml:brushProperty name="height" value="0.05" units="cm"/>
      <inkml:brushProperty name="color" value="#33CCFF"/>
    </inkml:brush>
  </inkml:definitions>
  <inkml:trace contextRef="#ctx0" brushRef="#br0">113 1 10549,'0'0'3935,"-10"25"-1470,-1-3-1917,-7 19 880,1 0 0,-20 78 0,30-92-1002,2 1 1,2 0-1,0 0 1,1 0-1,2 1 1,5 41-1,-4-66-412,1 0 0,-1 0 0,1 0 0,-1 0 0,1 0 0,0 0 0,1-1 0,-1 1 0,1-1 0,-1 0 0,1 1 0,0-1 0,0 0 0,1-1 0,-1 1 0,1 0-1,-1-1 1,1 0 0,0 0 0,0 0 0,0 0 0,0-1 0,0 1 0,0-1 0,5 1 0,12 2 22,0-1 0,-1-1 0,39-1 0,-48-1-28,1-1-7,0 0-1,0-1 1,0-1 0,-1 0 0,1 0-1,-1-1 1,0 0 0,0-1-1,0-1 1,0 0 0,-1 0 0,0-1-1,0 0 1,-1-1 0,0 0 0,0 0-1,12-16 1,-12 13-7,1-1-1,-2 0 1,1-1-1,-2 0 1,0 0-1,0-1 1,-2 0-1,1 0 1,-2 0-1,0-1 1,0 1-1,-2-1 1,2-26 0,-4 34 19,-1 0 0,0 0 0,0 0 0,0 0 0,-1 0 0,0 0 1,-1 0-1,0 1 0,0-1 0,0 1 0,-1 0 0,0 0 1,0 0-1,0 0 0,-1 1 0,1 0 0,-2 0 0,1 0 0,0 0 1,-1 1-1,0 0 0,-6-4 0,0 2-316,0 0-1,0 0 0,0 1 1,-1 0-1,1 1 1,-1 1-1,0 0 1,0 1-1,-1 0 0,1 1 1,-15 1-1,24 1-218,-1 0-1,0 0 0,1 0 1,-1 1-1,0 0 1,1 0-1,0 0 0,0 0 1,-1 1-1,1 0 0,1-1 1,-1 2-1,0-1 0,1 0 1,-1 1-1,1-1 0,0 1 1,0 0-1,-2 5 1,-19 26-7127</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835"/>
    </inkml:context>
    <inkml:brush xml:id="br0">
      <inkml:brushProperty name="width" value="0.05" units="cm"/>
      <inkml:brushProperty name="height" value="0.05" units="cm"/>
      <inkml:brushProperty name="color" value="#33CCFF"/>
    </inkml:brush>
  </inkml:definitions>
  <inkml:trace contextRef="#ctx0" brushRef="#br0">271 1 8580,'0'0'8156,"11"3"-7204,-5-1-776,41 17 489,-45-18-627,0 0 0,0 1 0,0-1 0,0 1 0,0-1 0,0 1 0,-1-1-1,1 1 1,-1 0 0,1 0 0,-1 0 0,1 0 0,-1 0 0,0 0 0,0 0 0,0 1 0,0-1-1,-1 0 1,1 0 0,-1 1 0,1-1 0,-1 4 0,0-1 115,0 1-1,-1 0 1,0 0 0,0-1-1,0 1 1,-4 7 0,-3 14 403,8-24-523,-1 1 0,0-1 0,1 1 0,-1 0 0,1-1 0,0 1 0,0-1 0,1 1 0,-1 0 0,1-1 0,0 1 0,0-1 0,0 1 0,0-1 0,0 0 0,1 1 0,2 2 0,1 1-6,0-1 0,1 0 0,-1 0 0,2 0 1,10 7-1,-10-8-27,0 0 0,-1 0 0,0 1 0,0 0 0,0 0 0,-1 0 0,0 1 0,5 8 0,-8-12-4,-1-1-1,0 0 1,1 1 0,-1-1-1,-1 1 1,1-1-1,0 1 1,0-1-1,-1 1 1,0 0 0,1-1-1,-1 1 1,0 0-1,-1-1 1,1 1-1,0 0 1,-1-1-1,1 1 1,-1-1 0,0 1-1,0-1 1,-1 4-1,0-3 74,-1 0 0,0 0 0,0 0 0,1 0 0,-2 0 0,1-1 0,0 1 0,0-1 0,-1 0 0,1 0 0,-1 0 0,0-1 0,-4 2 0,-14 3 501,0 0 1,0-2 0,0 0 0,-26 0 0,41-4-415,-6 1 74,-17 3 5,1-2 0,-1-1 0,0-2 0,0-1 1,-51-9-1,58-2-2470,23 11 1780,-1 1 0,0 0 0,0-1 0,1 0 0,-1 1-1,0-1 1,1 1 0,0-1 0,-1 0 0,1 1 0,0-1 0,0 1-1,0-4 1,0-12-5622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4.378"/>
    </inkml:context>
    <inkml:brush xml:id="br0">
      <inkml:brushProperty name="width" value="0.05" units="cm"/>
      <inkml:brushProperty name="height" value="0.05" units="cm"/>
      <inkml:brushProperty name="color" value="#33CCFF"/>
    </inkml:brush>
  </inkml:definitions>
  <inkml:trace contextRef="#ctx0" brushRef="#br0">1 1 11685,'0'0'11384,"12"0"-10397,189 13 1020,-153-10-3064,-32-3-2538,-1 0-4340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219"/>
    </inkml:context>
    <inkml:brush xml:id="br0">
      <inkml:brushProperty name="width" value="0.05" units="cm"/>
      <inkml:brushProperty name="height" value="0.05" units="cm"/>
      <inkml:brushProperty name="color" value="#33CCFF"/>
    </inkml:brush>
  </inkml:definitions>
  <inkml:trace contextRef="#ctx0" brushRef="#br0">164 0 9044,'0'0'5808,"24"2"-4119,169 31 2475,-160-25-2847,0-1 0,1-2-1,36 2 1,-62 31 1015,-8 22-1943,-3-1 1,-2 1-1,-3-1 1,-17 64-1,3-11-242,-22 205 768,44-312-901,0 0-1,0-1 1,-1 1 0,0 0-1,0 0 1,0-1 0,0 1-1,-1-1 1,1 1 0,-1-1-1,0 1 1,-1-1 0,1 0-1,-1 0 1,0 0-1,0 0 1,0-1 0,0 1-1,-1-1 1,1 0 0,-1 0-1,0 0 1,0 0 0,0-1-1,0 1 1,0-1 0,-1 0-1,1-1 1,-1 1 0,1-1-1,-1 0 1,0 0 0,-4 1-1,-56 7-303,0-2 0,-114-3 0,153-4-401,25 0 566,0 0-1,1 0 1,-1 0-1,1 0 1,-1 0-1,0 0 0,1 0 1,-1 0-1,1-1 1,-1 1-1,1 0 1,-1 0-1,1-1 0,-1 1 1,1 0-1,-1-1 1,1 1-1,-1-1 0,1 1 1,-1-1-1,1 1 1,0 0-1,-1-1 1,1 0-1,0 1 0,-1-1 1,1 1-1,0-1 1,0 1-1,-1-1 0,1 1 1,0-1-1,0-1 1,-1-12-8106</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652"/>
    </inkml:context>
    <inkml:brush xml:id="br0">
      <inkml:brushProperty name="width" value="0.05" units="cm"/>
      <inkml:brushProperty name="height" value="0.05" units="cm"/>
      <inkml:brushProperty name="color" value="#33CCFF"/>
    </inkml:brush>
  </inkml:definitions>
  <inkml:trace contextRef="#ctx0" brushRef="#br0">1 10 14679,'0'0'7907,"18"-9"-8515,-16 9-1617</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6.716"/>
    </inkml:context>
    <inkml:brush xml:id="br0">
      <inkml:brushProperty name="width" value="0.05" units="cm"/>
      <inkml:brushProperty name="height" value="0.05" units="cm"/>
      <inkml:brushProperty name="color" value="#33CCFF"/>
    </inkml:brush>
  </inkml:definitions>
  <inkml:trace contextRef="#ctx0" brushRef="#br0">562 9 8996,'-2'-2'13587,"-16"-3"-12207,-68 4 338,-1 4 0,-127 20 0,190-19-1621,18-4-65,1 0 0,-1 1 0,1 0 0,-1 0 0,1 0 0,-1 1 0,1-1 0,0 1 0,-10 6 0,14-4-24,0 0 1,0 0 0,0 1 0,0-1 0,1 0 0,0 1 0,0-1 0,0 1 0,2 7 0,-1 1 35,-1 81 145,-4-1 1,-4 1-1,-24 109 1,27-182-129,0 0 1,1 1 0,1-1-1,1 1 1,1-1 0,1 1-1,3 27 1,-1-46-55,-1 0 0,1 0 0,0 0 0,0 0 1,0 0-1,0 0 0,0 0 0,1-1 0,-1 1 0,1-1 0,0 0 0,-1 0 0,1 0 0,0 0 0,0 0 1,1 0-1,-1-1 0,0 0 0,0 0 0,7 2 0,4 1 29,0 0 0,0-2 0,26 3 1,-22-4-72,0 0 1,0-1 0,35-6 0,-45 4-317,0 0 1,-1-1-1,1 0 1,-1 0-1,0 0 0,0-1 1,0 0-1,0-1 1,0 0-1,-1 0 1,7-7-1,-7 6-863,0 0 1,-1 0-1,0-1 0,0 0 0,-1 0 0,1 0 0,2-8 0,4-8-5042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122"/>
    </inkml:context>
    <inkml:brush xml:id="br0">
      <inkml:brushProperty name="width" value="0.05" units="cm"/>
      <inkml:brushProperty name="height" value="0.05" units="cm"/>
      <inkml:brushProperty name="color" value="#33CCFF"/>
    </inkml:brush>
  </inkml:definitions>
  <inkml:trace contextRef="#ctx0" brushRef="#br0">26 0 11237,'0'0'11403,"0"19"-9957,-15 338 3300,13-339-4532,-2 22 68,1 0 0,1 0 0,6 46 0,0-76-1346,2-19-3362,1-9-475,-5 10 4639,1-42-8566,-3 23 3513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577"/>
    </inkml:context>
    <inkml:brush xml:id="br0">
      <inkml:brushProperty name="width" value="0.05" units="cm"/>
      <inkml:brushProperty name="height" value="0.05" units="cm"/>
      <inkml:brushProperty name="color" value="#33CCFF"/>
    </inkml:brush>
  </inkml:definitions>
  <inkml:trace contextRef="#ctx0" brushRef="#br0">1 240 9156,'0'0'9546,"26"1"-8474,182 5 86,-202-6-1245,1 0-1,0-1 0,-1 0 1,1 0-1,-1 0 0,1-1 1,-1 0-1,0 0 0,0 0 1,1-1-1,-2 0 0,1 0 1,0-1-1,-1 1 0,1-1 1,-1-1-1,0 1 0,0-1 1,-1 1-1,0-2 0,8-9 1,-6 4-689,0 0 0,-1 0 1,-1-1-1,0 0 0,0 1 1,-1-1-1,0 0 0,-1-1 1,-1 1-1,0-24 0,-2 13 2612,-1 44 3762,-3 14-3886,-22 161 4116,17-107-3470,-26 108-1,32-188-3663,-4 8 3537,1-2-1880,3-6-3359,2-2-2658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088"/>
    </inkml:context>
    <inkml:brush xml:id="br0">
      <inkml:brushProperty name="width" value="0.05" units="cm"/>
      <inkml:brushProperty name="height" value="0.05" units="cm"/>
      <inkml:brushProperty name="color" value="#33CCFF"/>
    </inkml:brush>
  </inkml:definitions>
  <inkml:trace contextRef="#ctx0" brushRef="#br0">224 1 11141,'0'0'7513,"21"1"-6593,63 5-309,-82-6-583,0 1-1,-1-1 0,1 0 1,-1 0-1,1 1 0,-1-1 1,1 1-1,-1 0 0,1-1 1,-1 1-1,1 0 0,-1 0 1,0 0-1,0 0 0,1 0 1,-1 0-1,0 0 0,0 0 1,0 0-1,0 1 1,0-1-1,0 0 0,-1 1 1,1-1-1,0 0 0,-1 1 1,1-1-1,-1 1 0,1 1 1,0 2 42,-1-1 1,0 1-1,0 0 1,0-1-1,-1 1 1,-1 8 0,1-8-9,-10 23 29,10-25-63,-1 1 0,0-1 0,1 1 0,0-1 0,0 1 0,0 0 0,0-1 0,1 1 0,-1 4 0,2 1 90,0 0 0,1 0 0,0 0-1,0 0 1,1-1 0,0 1 0,1-1 0,0 0 0,0 0 0,9 12 0,-8-12 173,0 0 1,0 0-1,-1 1 0,0-1 0,-1 1 0,1 0 1,-2 0-1,1 0 0,-1 0 0,1 17 0,-4-25-231,1 1 0,-1 0 0,0-1 0,0 1-1,0 0 1,0-1 0,0 1 0,0-1 0,-1 1-1,1-1 1,0 0 0,-1 1 0,1-1 0,-1 0-1,1 0 1,-1 0 0,0 0 0,1 0 0,-1-1-1,0 1 1,0 0 0,1-1 0,-1 1 0,0-1-1,0 0 1,0 1 0,-2-1 0,-57 6 800,30-4-702,-6-1 180,-66-4 0,94 2-571,-1 0 0,1-1 0,0 0 1,-1-1-1,1 0 0,0 0 0,0-1 0,1 0 0,-1-1 1,1 0-1,0 0 0,-8-6 0,14 8-284,0 0 1,0 1-1,0-1 1,0 0 0,1 0-1,-1 0 1,1 0-1,0 0 1,-1 0-1,1 0 1,1 0-1,-1 0 1,0-1-1,1 1 1,0 0-1,0-1 1,0 1-1,0 0 1,0-1-1,1 1 1,0-4-1,3-16-4810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4.431"/>
    </inkml:context>
    <inkml:brush xml:id="br0">
      <inkml:brushProperty name="width" value="0.05" units="cm"/>
      <inkml:brushProperty name="height" value="0.05" units="cm"/>
      <inkml:brushProperty name="color" value="#5B2D90"/>
    </inkml:brush>
  </inkml:definitions>
  <inkml:trace contextRef="#ctx0" brushRef="#br0">514 0 7684,'0'0'6864,"-14"1"-5936,-8 1-153,1 0 0,-1 2 0,1 1 1,0 0-1,-34 15 0,6 2 541,-83 52 1,116-64-1110,1 2 0,0-1 0,0 2 0,1 0-1,1 1 1,0 0 0,1 1 0,-17 28 0,26-36-91,1-1-1,0 1 1,0 0-1,0 0 1,1 0 0,0 0-1,0 0 1,1 1 0,1 13-1,-1-6 156,0-14-252,1 0-1,-1 0 1,0 0-1,1 0 1,-1 0-1,1-1 1,-1 1-1,1 0 1,-1 0 0,1 0-1,0-1 1,-1 1-1,1 0 1,0-1-1,0 1 1,-1-1-1,1 1 1,0-1-1,0 1 1,0-1-1,0 1 1,-1-1-1,1 0 1,0 0-1,0 1 1,0-1-1,0 0 1,0 0-1,0 0 1,1 0 0,38 1 398,-32-1-296,108-4 953,113-18-1,-201 19-3282,12 2-5882,-25 0 5023,28 1-6710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806"/>
    </inkml:context>
    <inkml:brush xml:id="br0">
      <inkml:brushProperty name="width" value="0.05" units="cm"/>
      <inkml:brushProperty name="height" value="0.05" units="cm"/>
      <inkml:brushProperty name="color" value="#33CCFF"/>
    </inkml:brush>
  </inkml:definitions>
  <inkml:trace contextRef="#ctx0" brushRef="#br0">318 0 11589,'0'0'9693,"-25"9"-8426,-82 29-312,101-36-841,-1 1 1,1 0-1,-1 1 1,1-1-1,0 1 0,0 0 1,1 1-1,-1-1 1,1 1-1,0 0 0,1 1 1,-1-1-1,1 1 1,-7 11-1,-2 3 280,1-2-186,2 0 0,0 1 0,1 0-1,1 0 1,0 1 0,2 0-1,0 0 1,1 1 0,2 0 0,0 0-1,1 0 1,1 0 0,3 41-1,-1-57-203,0 0 0,0 0 0,0 0 0,1 0 0,0 0 0,0 0-1,0-1 1,1 1 0,0-1 0,0 0 0,0 0 0,0 1 0,0-2-1,1 1 1,0 0 0,0-1 0,0 0 0,0 0 0,0 0 0,1 0-1,-1-1 1,6 3 0,2 1-5,1-1 0,-1 0 0,1-1 0,-1-1 0,1 0 0,0 0 0,21 0-1,-19-2-5,0-2-1,0 0 0,0 0 0,0-2 0,0 0 0,0 0 0,-1-1 0,1-1 1,-1-1-1,0 0 0,-1-1 0,0 0 0,0-1 0,0 0 0,-1-1 0,0-1 1,-1 0-1,0 0 0,15-19 0,-16 16 13,1 0 0,-2-1 0,0 0-1,0-1 1,-2 1 0,0-1 0,0-1 0,7-30 0,-8 20 62,-1 0 0,-2-1 0,-1 1 0,-2-49 0,0 71-55,0 1 1,-1 0-1,1 0 0,-1 0 1,0 0-1,0 0 0,0 0 1,0 0-1,0 0 1,-1 0-1,1 0 0,-1 1 1,0-1-1,0 0 0,0 1 1,0 0-1,0-1 1,-5-2-1,2 1-10,-1 0 1,0 1-1,0 0 1,0 1-1,0-1 1,0 1-1,-1 0 1,-10-1-1,-7 0-1054,0 1 0,0 1 0,-47 5 0,66-4 467,-1 1-1,1 0 1,0 0 0,-1 1 0,1 0 0,0 0 0,0 0-1,0 0 1,0 1 0,0 0 0,-6 5 0,-20 16-5837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226"/>
    </inkml:context>
    <inkml:brush xml:id="br0">
      <inkml:brushProperty name="width" value="0.05" units="cm"/>
      <inkml:brushProperty name="height" value="0.05" units="cm"/>
      <inkml:brushProperty name="color" value="#33CCFF"/>
    </inkml:brush>
  </inkml:definitions>
  <inkml:trace contextRef="#ctx0" brushRef="#br0">59 0 11541,'0'0'8658,"-1"21"-6676,-13 146 1043,12-128-2397,-4 22-490,5-60-410,0 0 1,1-1-1,-1 1 0,1-1 1,-1 1-1,0-1 1,1 1-1,-1-1 0,0 0 1,0 1-1,1-1 0,-1 0 1,0 1-1,0-1 1,1 0-1,-1 0 0,0 0 1,0 0-1,0 0 0,1 0 1,-1 0-1,0 0 1,0 0-1,0 0 0,1 0 1,-2-1-1,-3 1-2623,-5 0-2283</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554"/>
    </inkml:context>
    <inkml:brush xml:id="br0">
      <inkml:brushProperty name="width" value="0.05" units="cm"/>
      <inkml:brushProperty name="height" value="0.05" units="cm"/>
      <inkml:brushProperty name="color" value="#33CCFF"/>
    </inkml:brush>
  </inkml:definitions>
  <inkml:trace contextRef="#ctx0" brushRef="#br0">1 1 8004,'0'0'15143,"145"0"-13911,-117 0-608,0 0-111,0 0-353,-8 0-160,1 0-64,-6 0-449,-5 4-799,-2 1-769,-3-1-816,0 1-1393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0.397"/>
    </inkml:context>
    <inkml:brush xml:id="br0">
      <inkml:brushProperty name="width" value="0.05" units="cm"/>
      <inkml:brushProperty name="height" value="0.05" units="cm"/>
      <inkml:brushProperty name="color" value="#33CCFF"/>
    </inkml:brush>
  </inkml:definitions>
  <inkml:trace contextRef="#ctx0" brushRef="#br0">363 3 9845,'0'0'7875,"21"0"-5986,154 0 2014,-119 2-2528,-34 0-728,1-1 1,0-2-1,41-5 1,-64 6-576,0 0 1,1 0 0,-1 0 0,0 0 0,0 0 0,1 0-1,-1 0 1,0 0 0,0 0 0,1 0 0,-1 0 0,0 0-1,0 0 1,1 0 0,-1 0 0,0 0 0,0 0 0,1 1 0,-1-1-1,0 0 1,0 0 0,0 0 0,1 0 0,-1 1 0,0-1-1,0 0 1,0 0 0,1 0 0,-1 1 0,0-1 0,0 0-1,0 0 1,0 0 0,0 1 0,0-1 0,0 0 0,1 0-1,-1 1 1,0-1 0,0 0 0,0 0 0,0 1 0,-2 19 1009,-15 33-1525,10-32 711,-16 66-220,4 2 0,-13 167 0,20 183-78,12-422 27,1-10-25,-1 1-1,0-1 0,0 1 0,-1-1 0,0 1 0,0-1 1,-1 0-1,0 1 0,0-1 0,-5 11 0,-44-6 29,28-6 25,0-2 0,-1 0 0,1-1 0,-1-2 0,0 0 0,-25-3 0,1 1 78,-9 2-143,18 0-176,1-1 1,0-1-1,0-3 1,-70-14-1,93 9-2408,10-7-5840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3.589"/>
    </inkml:context>
    <inkml:brush xml:id="br0">
      <inkml:brushProperty name="width" value="0.05" units="cm"/>
      <inkml:brushProperty name="height" value="0.05" units="cm"/>
      <inkml:brushProperty name="color" value="#33CCFF"/>
    </inkml:brush>
  </inkml:definitions>
  <inkml:trace contextRef="#ctx0" brushRef="#br0">0 1 7700,'0'0'8057,"20"3"-6617,155 20 1951,-109-9-2218,-1 3-1,0 2 1,-1 4 0,93 46-1,228 153 803,-347-196-1834,-1 2-1,-1 1 1,-2 2 0,53 62-1,104 159 141,-78-97-155,-56-81-58,-4 1 0,-2 4 0,-4 1 0,-4 2 0,44 117 0,-30-48 16,-27-76-6,-3 2 0,33 153 0,-30-49-38,32 225 496,-27-174-158,6 52-86,16 28-150,-36-220-56,18 183 1,-30-135-38,3 99-18,-20 292 17,5-461-33,-15 87 1,3-41-2,-13 78-4,-4 56-1,34-32-14,3-78-33,-5-140-7,0 1 0,0-1 1,0 0-1,0 1 0,-1-1 0,1 0 0,0 1 0,0-1 1,0 0-1,0 1 0,-1-1 0,1 0 0,0 0 1,0 1-1,-1-1 0,1 0 0,0 0 0,0 1 0,-1-1 1,1 0-1,0 0 0,-1 0 0,1 0 0,0 1 1,-1-1-1,1 0 0,0 0 0,-1 0 0,1 0 1,-1 0-1,1 0 0,-1 0 0,-15 0-8253</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4.741"/>
    </inkml:context>
    <inkml:brush xml:id="br0">
      <inkml:brushProperty name="width" value="0.05" units="cm"/>
      <inkml:brushProperty name="height" value="0.05" units="cm"/>
      <inkml:brushProperty name="color" value="#33CCFF"/>
    </inkml:brush>
  </inkml:definitions>
  <inkml:trace contextRef="#ctx0" brushRef="#br0">0 79 4898,'0'0'8676,"3"-13"-7304,9-39 202,-7 39 2181,0 15-1894,-2 11-1099,-4 57 490,2 78-415,0-132-696,1-1 0,1 0 0,0-1 0,1 1 1,1 0-1,0-1 0,11 21 0,-15-34-118,0 0 0,0 0 1,0 0-1,1-1 0,-1 1 1,0 0-1,1-1 0,-1 1 0,0-1 1,1 1-1,-1-1 0,1 0 0,-1 1 1,1-1-1,-1 0 0,1 0 0,2 0 1,35-1-99,-23 0 155,7-2-65,1-1 0,0 0 0,-1-2-1,0-1 1,-1-1 0,1 0 0,38-22 0,-15 8-83,-45 21 52,0 1-1,0-1 1,1 0 0,-1 0 0,0 1-1,0-1 1,0 0 0,0 0 0,0 0-1,0-1 1,0 1 0,0 0 0,0 0-1,0 0 1,-1-1 0,1 1 0,-1 0-1,1-1 1,-1 1 0,1-1 0,-1 1-1,0 0 1,1-1 0,-1 1 0,0-1 0,0 1-1,0-1 1,0 1 0,-1-1 0,1 1-1,0 0 1,-1-1 0,1 1 0,-1-3-1,0 1 17,-1 0-1,1-1 0,-1 1 0,0 0 0,1-1 1,-2 1-1,1 0 0,0 1 0,0-1 0,-1 0 1,0 1-1,-3-4 0,-14-5 89,0 0 0,0 1 0,-2 1 0,1 1 0,-1 1 0,0 1 0,0 1 0,-1 0 0,0 2 0,1 1 0,-36 1 0,58 1 118,39 0-460,-11-2 281,-18 1-5,-1 0 0,0 1 1,0 0-1,1 0 0,16 4 0,-27-1 29,-1-1-1,0 1 1,1-1-1,-1 0 1,0 1-1,0-1 0,0 0 1,-1 0-1,-3 2 1,-20 15 58,19-13-262,-1-1 1,0 1-1,0-1 1,0-1-1,-13 6 1,18-10-787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9.293"/>
    </inkml:context>
    <inkml:brush xml:id="br0">
      <inkml:brushProperty name="width" value="0.05" units="cm"/>
      <inkml:brushProperty name="height" value="0.05" units="cm"/>
      <inkml:brushProperty name="color" value="#33CCFF"/>
    </inkml:brush>
  </inkml:definitions>
  <inkml:trace contextRef="#ctx0" brushRef="#br0">0 1 8324,'0'0'7891,"13"0"-7442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2.694"/>
    </inkml:context>
    <inkml:brush xml:id="br0">
      <inkml:brushProperty name="width" value="0.05" units="cm"/>
      <inkml:brushProperty name="height" value="0.05" units="cm"/>
      <inkml:brushProperty name="color" value="#33CCFF"/>
    </inkml:brush>
  </inkml:definitions>
  <inkml:trace contextRef="#ctx0" brushRef="#br0">0 131 5651,'0'0'19697,"15"0"-19134,62-4 746,130-23 1,53-4-208,-29 8-708,-30 2-318,-142 19-383,-68-14-11749,-7 12 6653,-4 1-1859</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3.459"/>
    </inkml:context>
    <inkml:brush xml:id="br0">
      <inkml:brushProperty name="width" value="0.05" units="cm"/>
      <inkml:brushProperty name="height" value="0.05" units="cm"/>
      <inkml:brushProperty name="color" value="#33CCFF"/>
    </inkml:brush>
  </inkml:definitions>
  <inkml:trace contextRef="#ctx0" brushRef="#br0">4 182 5923,'-3'0'12723,"17"-1"-12136,-1-1 0,1 0 0,20-7 0,20-3 693,83-7 549,360-69 1593,-444 76-3192,-25 6-65,0-1 0,41-16 0,-65 23 42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4.721"/>
    </inkml:context>
    <inkml:brush xml:id="br0">
      <inkml:brushProperty name="width" value="0.05" units="cm"/>
      <inkml:brushProperty name="height" value="0.05" units="cm"/>
      <inkml:brushProperty name="color" value="#33CCFF"/>
    </inkml:brush>
  </inkml:definitions>
  <inkml:trace contextRef="#ctx0" brushRef="#br0">14 70 6515,'0'0'9049,"-14"0"-5474,86-4-983,81-13 0,1-2-1133,-31 7-407,93-5-2109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5.452"/>
    </inkml:context>
    <inkml:brush xml:id="br0">
      <inkml:brushProperty name="width" value="0.05" units="cm"/>
      <inkml:brushProperty name="height" value="0.05" units="cm"/>
      <inkml:brushProperty name="color" value="#5B2D90"/>
    </inkml:brush>
  </inkml:definitions>
  <inkml:trace contextRef="#ctx0" brushRef="#br0">0 213 6995,'0'0'8337,"1"-1"-8215,-1 0 0,0 0 0,0 0-1,1 0 1,-1 0 0,1 0 0,-1 1-1,0-1 1,1 0 0,0 0 0,-1 0-1,1 1 1,-1-1 0,1 0 0,0 1-1,-1-1 1,1 1 0,0-1 0,0 1-1,0-1 1,1 0 0,162-87 5013,-100 57-3920,130-43 1,-183 72-1016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5.252"/>
    </inkml:context>
    <inkml:brush xml:id="br0">
      <inkml:brushProperty name="width" value="0.05" units="cm"/>
      <inkml:brushProperty name="height" value="0.05" units="cm"/>
      <inkml:brushProperty name="color" value="#33CCFF"/>
    </inkml:brush>
  </inkml:definitions>
  <inkml:trace contextRef="#ctx0" brushRef="#br0">5 113 7972,'0'0'10066,"-5"-12"-8570,8 10-1361,1 0-1,-1 0 1,0 1-1,0 0 1,1-1-1,-1 1 1,1 0 0,-1 0-1,1 1 1,0-1-1,-1 1 1,6 0-1,3-2 289,198-30 2882,90-18-687,-295 49-3235,5-1 1666,-6 2-3940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8.675"/>
    </inkml:context>
    <inkml:brush xml:id="br0">
      <inkml:brushProperty name="width" value="0.05" units="cm"/>
      <inkml:brushProperty name="height" value="0.05" units="cm"/>
      <inkml:brushProperty name="color" value="#33CCFF"/>
    </inkml:brush>
  </inkml:definitions>
  <inkml:trace contextRef="#ctx0" brushRef="#br0">95 16 5827,'0'0'6280,"-10"-15"2238,-15 810-3419,22-768-5034,0 0 1,-2 0-1,-13 42 0,18-68-171,0-1 0,0 0-1,0 1 1,0-1 0,-1 0-1,1 0 1,0 1 0,0-1-1,0 0 1,0 0 0,-1 0-1,1 1 1,0-1 0,0 0-1,0 0 1,-1 0 0,1 1-1,0-1 1,0 0 0,-1 0-1,1 0 1,0 0 0,0 0-1,-1 0 1,1 0 0,0 0 0,0 1-1,-1-1 1,1 0 0,0 0-1,-1 0 1,1 0 0,0 0-1,0-1 1,-1 1 0,1 0-1,0 0 1,-1 0 0,1 0-1,0 0 1,0 0 0,-1 0-1,1 0 1,0-1 0,0 1-1,-1 0 1,1 0 0,0 0-1,0-1 1,0 1 0,-1 0-1,1 0 1,0 0 0,0-1-1,0 1 1,0 0 0,0 0-1,0-1 1,-1 1 0,-8-16-3928,1-6-781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9.887"/>
    </inkml:context>
    <inkml:brush xml:id="br0">
      <inkml:brushProperty name="width" value="0.05" units="cm"/>
      <inkml:brushProperty name="height" value="0.05" units="cm"/>
      <inkml:brushProperty name="color" value="#33CCFF"/>
    </inkml:brush>
  </inkml:definitions>
  <inkml:trace contextRef="#ctx0" brushRef="#br0">195 0 6163,'1'2'13703,"2"13"-12994,-7 0-452,-1-1 1,0 0-1,-1 0 1,-1 0-1,0-1 1,-1 0-1,-13 16 1,-4 9 227,-81 150 297,105-186-772,1-1-23,-3-46-678,3 13 617,1 0 1,1 0-1,2 0 0,12-47 1,-12 63 54,7-19 39,-10 34-24,0-1 0,0 1 0,0 0 0,0 0 0,0 0 0,0 0 0,0 0 0,0 0 0,1 0 0,-1 1 0,0-1 0,0 0 0,1 1 0,-1-1 0,1 1 0,-1-1 0,0 1 0,1-1 0,-1 1 0,1 0 0,-1 0 0,4 0 0,0 1 42,1-1 0,0 1 0,0 1 0,-1-1 0,1 1 0,-1 0 0,1 0 0,-1 1 0,0 0 0,0 0 0,0 0 0,7 6 0,57 54 517,-42-36-294,-17-17-146,3 4-47,1-1 0,0 0 1,1-1-1,0-1 1,1 0-1,0-1 0,33 14 1,-108-9-547,-24-1 181,-177 40 842,340-51-73,63-10-951,-71 2-2024,-1 3-4252,-34 2-1348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4.641"/>
    </inkml:context>
    <inkml:brush xml:id="br0">
      <inkml:brushProperty name="width" value="0.05" units="cm"/>
      <inkml:brushProperty name="height" value="0.05" units="cm"/>
      <inkml:brushProperty name="color" value="#33CCFF"/>
    </inkml:brush>
  </inkml:definitions>
  <inkml:trace contextRef="#ctx0" brushRef="#br0">447 26 1008,'0'0'14247,"20"-10"-2153,-21 9-12055,0 0 0,0 0 0,-1 0 0,1 1 0,0-1 0,0 0 0,-1 1 0,1-1 0,0 1 0,-1-1 0,1 1 0,-1-1 0,1 1 0,0 0 0,-1 0 0,1 0 0,-3 0 0,-29-3 192,5 0-112,1 2 0,-1 2 0,-37 4 1,55-3-110,-1 0 0,1 1 1,0 1-1,0-1 0,1 1 1,-1 1-1,1 0 0,0 0 1,0 1-1,1 0 1,-1 1-1,-7 7 0,3 0-11,0 1-1,1-1 0,1 2 0,0 0 1,1 0-1,1 1 0,0 0 0,1 1 1,1 0-1,1 0 0,1 0 1,0 1-1,1 0 0,1 0 0,1 0 1,0 38-1,3-55-2,-1 1 0,0-1 0,1 0 0,0 0 0,-1 1 1,1-1-1,0 0 0,0 0 0,0 0 0,0 0 0,1 0 0,-1 0 0,1 0 1,-1 0-1,1 0 0,-1-1 0,1 1 0,0-1 0,0 1 0,0-1 0,0 0 1,0 1-1,0-1 0,0 0 0,0-1 0,1 1 0,-1 0 0,0 0 0,1-1 0,-1 0 1,3 1-1,11 2-35,1-2 1,-1 1 0,24-3 0,-25 1-13,6 1 1,0-2-1,0 0 1,-1-1 0,1-2 0,31-8 0,-42 8-221,-1 0 0,1 0-1,-1-1 1,0 0 0,0-1 0,-1 0-1,0 0 1,0-1 0,0 0 0,-1-1 0,0 1-1,0-1 1,6-11 0,-4 5-947,0-1-1,-1-1 1,-1 1 0,-1-1 0,0 0-1,-1-1 1,0 1 0,-2-1 0,0 0-1,1-29 1,-3 2-2344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045"/>
    </inkml:context>
    <inkml:brush xml:id="br0">
      <inkml:brushProperty name="width" value="0.05" units="cm"/>
      <inkml:brushProperty name="height" value="0.05" units="cm"/>
      <inkml:brushProperty name="color" value="#33CCFF"/>
    </inkml:brush>
  </inkml:definitions>
  <inkml:trace contextRef="#ctx0" brushRef="#br0">5 1 5010,'0'0'9383,"-1"5"-5261,-1 37-2558,0 103 2032,7 190 419,-3-314-4015,0 0 1,1 0-1,1 0 0,1 0 1,0 0-1,2-1 0,10 22 1,-16-41-168,-1-1-1,1 0 1,-1 1 0,1-1 0,-1 1 0,0-1 0,1 0-1,-1 0 1,1 1 0,0-1 0,-1 0 0,1 0 0,-1 1-1,1-1 1,-1 0 0,1 0 0,0 0 0,-1 0 0,1 0-1,-1 0 1,1 0 0,-1 0 0,1 0 0,0 0 0,-1 0-1,1 0 1,-1-1 0,1 1 0,-1 0 0,1 0 0,0-1-1,-1 1 1,1 0 0,-1-1 0,0 1 0,1 0 0,-1-1-1,1 1 1,-1-1 0,1 1 0,-1-1 0,1 0 0,17-21-2452,-7-2-794,-2 0 1,12-46 0,-10 31 245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589"/>
    </inkml:context>
    <inkml:brush xml:id="br0">
      <inkml:brushProperty name="width" value="0.05" units="cm"/>
      <inkml:brushProperty name="height" value="0.05" units="cm"/>
      <inkml:brushProperty name="color" value="#33CCFF"/>
    </inkml:brush>
  </inkml:definitions>
  <inkml:trace contextRef="#ctx0" brushRef="#br0">2 0 4274,'0'0'8471,"2"12"-4977,-3 64 147,-1-47-2308,3 45-1,-1-68-1216,1 1 1,0-1-1,0 1 1,1-1-1,-1 1 1,2-1-1,-1 0 1,1 0-1,0 0 1,0 0-1,0 0 1,5 4-1,-4-6-91,0-1 1,0-1-1,0 1 1,1-1-1,-1 1 0,1-1 1,0 0-1,0-1 1,0 1-1,-1-1 0,1 0 1,0 0-1,1-1 0,-1 0 1,0 1-1,0-2 1,0 1-1,0 0 0,0-1 1,0 0-1,0 0 1,0-1-1,-1 0 0,1 1 1,0-1-1,-1-1 1,1 1-1,7-7 0,0-2-30,-1-1-1,0 0 1,-1-1-1,-1 0 0,0 0 1,-1-1-1,0 0 1,-1-1-1,-1 0 1,7-23-1,-15 66 449,1 0 0,3 35 0,0 2 53,-2-63-555,0-1 1,0 0 0,0 1-1,0-1 1,1 0 0,-1 1-1,0-1 1,1 0 0,-1 1-1,1-1 1,0 0-1,-1 0 1,1 1 0,0-1-1,0 0 1,0 0 0,0 0-1,0 0 1,0 0 0,0 0-1,0 0 1,0-1-1,0 1 1,0 0 0,1-1-1,-1 1 1,0 0 0,0-1-1,1 0 1,-1 1 0,0-1-1,1 0 1,-1 0-1,1 1 1,-1-1 0,0 0-1,1 0 1,-1-1 0,1 1-1,-1 0 1,3-1 0,2 0-396,0 0 0,-1 0 1,1-1-1,0 0 1,0 0-1,-1 0 0,1 0 1,8-7-1,11-10-3024,-1-2 0,-1 0-1,35-44 1,-33 34 439</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977"/>
    </inkml:context>
    <inkml:brush xml:id="br0">
      <inkml:brushProperty name="width" value="0.05" units="cm"/>
      <inkml:brushProperty name="height" value="0.05" units="cm"/>
      <inkml:brushProperty name="color" value="#33CCFF"/>
    </inkml:brush>
  </inkml:definitions>
  <inkml:trace contextRef="#ctx0" brushRef="#br0">268 24 3394,'0'0'11213,"-11"-6"-9498,7 4-1582,2 0-12,0 0 1,-1 1 0,1-1 0,-1 1-1,1 0 1,-1 0 0,1 0-1,-1 0 1,0 0 0,0 0-1,1 1 1,-1-1 0,0 1 0,0 0-1,0 0 1,1 0 0,-1 0-1,0 0 1,0 1 0,0-1-1,1 1 1,-1 0 0,0 0-1,1 0 1,-1 0 0,0 0 0,1 1-1,0-1 1,-1 1 0,1-1-1,0 1 1,-4 3 0,2 0 47,-1 0-1,1 0 1,0 0 0,1 0 0,-1 1 0,1 0-1,0-1 1,0 1 0,1 0 0,0 1 0,-2 7-1,3-11-103,0 0-1,1 0 0,-1 1 0,1-1 0,0 0 1,0 1-1,0-1 0,1 0 0,-1 0 1,1 1-1,0-1 0,0 0 0,0 0 0,0 0 1,0 0-1,1 0 0,-1 0 0,1 0 1,0 0-1,0-1 0,0 1 0,0-1 0,5 5 1,4 1-93,0-1-1,1 0 1,24 10 0,-26-13 9,-1 0 0,0 1 0,0 0 0,0 0 0,0 1 1,-1 0-1,0 0 0,10 11 0,-17-16 33,0 1 0,0-1-1,0 1 1,0 0 0,0 0 0,0-1 0,-1 1 0,1 0-1,-1 0 1,1 0 0,-1 0 0,0 0 0,0 0 0,0-1 0,0 1-1,0 0 1,0 0 0,0 0 0,0 0 0,-1 0 0,1 0-1,-1 0 1,0-1 0,1 1 0,-1 0 0,0 0 0,0-1 0,0 1-1,0-1 1,0 1 0,-1-1 0,1 1 0,0-1 0,-1 1-1,1-1 1,-1 0 0,-2 2 0,-6 4 199,1-1 0,-1 1-1,0-2 1,-19 8 0,10-5-141,0-2 0,-1-1 0,1 0 0,-1-1 0,-38 2 0,-11-5-8849</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7.094"/>
    </inkml:context>
    <inkml:brush xml:id="br0">
      <inkml:brushProperty name="width" value="0.05" units="cm"/>
      <inkml:brushProperty name="height" value="0.05" units="cm"/>
      <inkml:brushProperty name="color" value="#33CCFF"/>
    </inkml:brush>
  </inkml:definitions>
  <inkml:trace contextRef="#ctx0" brushRef="#br0">0 1 11381,'0'0'8007,"4"0"-6799,-3 0-1074,0 0-1,0-1 0,0 1 1,0 0-1,0 0 1,0 0-1,0 0 1,0 0-1,0 1 1,0-1-1,0 0 1,0 0-1,0 1 1,0-1-1,0 0 0,0 1 1,0-1-1,-1 1 1,1-1-1,0 1 1,0 0-1,0-1 1,-1 1-1,1 0 1,0-1-1,-1 1 0,2 1 1,6 35 1918,16 589 3458,-24-510-5185,0-116-304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8.323"/>
    </inkml:context>
    <inkml:brush xml:id="br0">
      <inkml:brushProperty name="width" value="0.05" units="cm"/>
      <inkml:brushProperty name="height" value="0.05" units="cm"/>
      <inkml:brushProperty name="color" value="#33CCFF"/>
    </inkml:brush>
  </inkml:definitions>
  <inkml:trace contextRef="#ctx0" brushRef="#br0">0 99 4690,'0'0'7374,"0"-13"-6192,0-34-388,0 9 7456,12 47-7439,9 17-111,-1 0 0,20 35 0,-26-38-565,1-1 0,0-1 0,2 0 0,0-1 1,27 24-1,-41-41-120,1 1 0,0-1 0,0 1 0,0-1 0,1-1 0,-1 1 0,1 0 0,-1-1 0,1 0 0,0 0 0,0-1 0,0 1 0,0-1 0,0 0 0,0 0 0,0-1-1,0 0 1,0 0 0,1 0 0,-1 0 0,0-1 0,0 0 0,0 0 0,0 0 0,0 0 0,0-1 0,0 0 0,0 0 0,-1 0 0,7-5 0,27-15 86,-1-2-1,63-55 1,-100 79-74,1 0 1,-1-1-1,1 1 0,-1 0 1,1-1-1,-1 1 1,0-1-1,1 1 1,-1-1-1,0 1 1,1-1-1,-1 1 1,0-1-1,0 1 0,1-1 1,-1 0-1,0 1 1,0-1-1,0 1 1,0-1-1,0 1 1,0-1-1,0 0 1,0 1-1,0-1 0,0 1 1,0-1-1,0 0 1,0 1-1,0-1 1,0 1-1,-1-1 1,1 1-1,0-1 1,0 1-1,-1-1 0,1 1 1,0-1-1,-1 1 1,1-1-1,-1 1 1,1-1-1,-1 1 1,1 0-1,-1-1 1,1 1-1,-1 0 0,1-1 1,-1 1-1,1 0 1,-1 0-1,1-1 1,-1 1-1,1 0 1,-2 0-1,-34-11 50,34 11-53,-51-8-4,1 3 1,-1 3 0,-54 4 0,24-1-22,77-1 24,3 0-7,1 0-1,-1 0 0,0 0 1,0 0-1,0 1 1,0-1-1,0 1 0,0 0 1,0 0-1,-2 1 0,4-1 7,1 1-22,0-2-43,18-2-102,1 0 93,0 2 0,0 0 0,30 4 0,-47-3 45,26 6 74,-28-7-68,1 1 0,-1-1 0,1 0 0,-1 0 0,1 1 0,-1-1 0,1 1 0,-1-1 0,0 0 0,1 1 0,-1-1 0,0 1 0,1-1 0,-1 1 0,0-1 0,0 1 0,1-1 0,-1 1 0,0-1 0,0 1 0,0 0 0,0-1 0,0 1 0,1 0 0,-2 1-10,0 0-1,0 0 0,0 0 1,0-1-1,0 1 0,-1-1 1,1 1-1,0-1 0,-1 1 1,1-1-1,-1 0 0,1 1 1,-1-1-1,0 0 0,0 0 1,1 0-1,-1 0 0,0-1 1,0 1-1,-2 0 0,-27 10-205,20-8 177,0 1 1,1 0-1,-1 0 0,1 1 0,-19 12 0,29-17 36,0 1-1,-1-1 1,1 0 0,0 1-1,0-1 1,0 1 0,-1-1-1,1 0 1,0 1 0,0-1-1,0 1 1,0-1 0,0 1-1,0-1 1,0 1 0,0-1-1,0 1 1,0-1 0,0 1 0,0-1-1,0 0 1,0 1 0,0-1-1,0 1 1,0-1 0,1 1-1,-1-1 1,0 0 0,0 1-1,1-1 1,-1 1 0,0-1-1,1 0 1,-1 1 0,0-1-1,1 0 1,-1 0 0,0 1-1,1-1 1,-1 0 0,0 0-1,1 1 1,-1-1 0,1 0-1,-1 0 1,1 0 0,-1 0-1,1 1 1,21 8-28,-21-9 28,22 4-243,-9-2-1096,-1 2-3558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05.311"/>
    </inkml:context>
    <inkml:brush xml:id="br0">
      <inkml:brushProperty name="width" value="0.05" units="cm"/>
      <inkml:brushProperty name="height" value="0.05" units="cm"/>
      <inkml:brushProperty name="color" value="#33CCFF"/>
    </inkml:brush>
  </inkml:definitions>
  <inkml:trace contextRef="#ctx0" brushRef="#br0">5 1 14679,'0'0'1216,"-5"13"-2896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6.159"/>
    </inkml:context>
    <inkml:brush xml:id="br0">
      <inkml:brushProperty name="width" value="0.05" units="cm"/>
      <inkml:brushProperty name="height" value="0.05" units="cm"/>
      <inkml:brushProperty name="color" value="#5B2D90"/>
    </inkml:brush>
  </inkml:definitions>
  <inkml:trace contextRef="#ctx0" brushRef="#br0">459 2 6915,'0'0'8380,"-15"0"-7206,9-1-1068,-7 1 273,0 0 0,0 0 0,1 1 0,-1 0 0,0 1 0,1 1-1,0 0 1,-17 6 0,-18 14 938,-59 39 0,88-50-972,0 1 1,1 0-1,1 1 0,0 1 1,-28 34-1,41-44-221,0 1-1,0-1 0,0 1 0,0 0 0,1 0 0,0 0 1,0 0-1,1 0 0,0 0 0,0 0 0,0 1 1,1-1-1,0 0 0,0 1 0,0-1 0,3 11 1,-2-15-94,0 0 0,0 0 1,1 0-1,-1 0 1,1 0-1,0 0 1,-1 0-1,1-1 1,0 1-1,0-1 0,0 1 1,0-1-1,0 0 1,0 0-1,1 1 1,-1-2-1,0 1 0,3 1 1,49 12 385,-50-13-359,235 38 1419,-166-29-1589,-70-9 426,-2-1-480,-1 0 0,0 0 0,0 0 0,0 0 0,1 0 0,-1 0 0,0 0 0,0 0 0,0 0 0,1 18-14902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185"/>
    </inkml:context>
    <inkml:brush xml:id="br0">
      <inkml:brushProperty name="width" value="0.05" units="cm"/>
      <inkml:brushProperty name="height" value="0.05" units="cm"/>
      <inkml:brushProperty name="color" value="#33CCFF"/>
    </inkml:brush>
  </inkml:definitions>
  <inkml:trace contextRef="#ctx0" brushRef="#br0">0 1 14359,'1'3'11494,"3"23"-10575,24 577 3371,-22-330-4307,-6-192-4005,3-92-2197,7-3 3900,-5 9 634,15-18-3718</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824"/>
    </inkml:context>
    <inkml:brush xml:id="br0">
      <inkml:brushProperty name="width" value="0.05" units="cm"/>
      <inkml:brushProperty name="height" value="0.05" units="cm"/>
      <inkml:brushProperty name="color" value="#33CCFF"/>
    </inkml:brush>
  </inkml:definitions>
  <inkml:trace contextRef="#ctx0" brushRef="#br0">407 1 11973,'0'0'8564,"-8"22"-6848,-2 7-1185,1-3-3,0-1 0,-2-1 1,-19 34-1,-4-4 63,-2-1 1,-3-2 0,-1-2 0,-87 81-1,123-126-577,2-2-12,-1 1 0,0 0 0,0-1 1,0 1-1,0-1 0,0 0 0,0 0 1,-1 0-1,1-1 0,-1 1 1,1-1-1,-5 1 0,8-2-39,-1-2-186,0-1 179,0 1 0,1-1 0,-1 0 0,1 1 0,0-1 0,-1 0 0,1 0 0,1 1 0,-1-1 0,0 0 0,1 1 0,-1-1 0,1 0 0,0 1 0,0-1 0,0 1 0,0-1 0,0 1 0,1 0 0,-1-1 0,1 1 0,-1 0 0,1 0 0,0 0-1,0 0 1,0 0 0,0 0 0,0 1 0,0-1 0,1 1 0,-1-1 0,0 1 0,1 0 0,-1 0 0,1 0 0,0 0 0,-1 0 0,1 1 0,-1-1 0,6 1 0,-6 0 41,1 1 0,0 0 0,-1-1 1,1 1-1,-1 1 0,0-1 0,1 0 0,-1 0 0,0 1 0,1 0 0,-1-1 0,0 1 0,0 0 0,-1 0 0,1 0 1,0 0-1,-1 0 0,1 0 0,-1 1 0,1-1 0,-1 1 0,1 2 0,26 66 257,-22-54-118,14 39 311,-6-13 8,1-1 0,3 0 1,38 66-1,-51-100-71,19 21-3805,-21-27 2480,-1-1 0,1 0 0,-1 0 0,1 0 0,0 0 0,-1 0 0,1-1-1,0 1 1,0-1 0,0 0 0,0 0 0,4 0 0,8 0-5345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510"/>
    </inkml:context>
    <inkml:brush xml:id="br0">
      <inkml:brushProperty name="width" value="0.05" units="cm"/>
      <inkml:brushProperty name="height" value="0.05" units="cm"/>
      <inkml:brushProperty name="color" value="#33CCFF"/>
    </inkml:brush>
  </inkml:definitions>
  <inkml:trace contextRef="#ctx0" brushRef="#br0">1 6 12054,'0'0'7211,"5"0"-6718,94-6 2880,135 10-1,-233-4-3340,0 0 1,0 1 0,0-1 0,0 0-1,0 0 1,0 1 0,0-1-1,0 1 1,0-1 0,0 1-1,-1-1 1,1 1 0,0-1-1,0 1 1,-1 0 0,1-1-1,0 1 1,-1 0 0,1 0-1,-1 0 1,1-1 0,-1 1-1,1 0 1,-1 0 0,0 0-1,1 1 1,2 34 518,-4-25-428,0 0-1,-1 0 1,0-1 0,-6 16-1,-5 1-33,-2-1 0,0 0 0,-19 23 0,18-27-56,1 0 1,1 0-1,1 2 1,-15 34-1,27-55-16,0-1 0,0 1-1,0 0 1,1-1 0,-1 1 0,1 0 0,-1-1 0,1 1-1,0 0 1,0 0 0,0-1 0,1 1 0,-1 0 0,0 0-1,1-1 1,0 1 0,0-1 0,0 1 0,0 0-1,0-1 1,0 0 0,1 1 0,-1-1 0,1 0 0,-1 0-1,1 1 1,0-1 0,0-1 0,0 1 0,0 0 0,0 0-1,1-1 1,-1 1 0,0-1 0,1 0 0,-1 0-1,1 0 1,-1 0 0,1 0 0,0 0 0,-1-1 0,4 1-1,15 3-560,0-1 0,0-1 0,0 0-1,31-3 1,-28 0-1809,-23 1 1997,0 0 0,0 0 0,0 0 0,-1 0 1,1 0-1,0-1 0,0 1 0,0 0 0,0-1 0,0 1 1,0-1-1,0 1 0,0-1 0,-1 1 0,1-1 1,0 1-1,0-1 0,-1 0 0,1 0 0,0 1 0,-1-1 1,1 0-1,-1 0 0,1 0 0,-1 0 0,1 1 1,-1-1-1,0 0 0,1 0 0,-1 0 0,0 0 0,0 0 1,0 0-1,1-2 0,-1-6-4420</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868"/>
    </inkml:context>
    <inkml:brush xml:id="br0">
      <inkml:brushProperty name="width" value="0.05" units="cm"/>
      <inkml:brushProperty name="height" value="0.05" units="cm"/>
      <inkml:brushProperty name="color" value="#33CCFF"/>
    </inkml:brush>
  </inkml:definitions>
  <inkml:trace contextRef="#ctx0" brushRef="#br0">2 68 6707,'0'0'13433,"0"0"-13352,0 0-1,0-1 1,0 1 0,0 0-1,-1-1 1,1 1 0,0 0-1,0-1 1,0 1 0,0 0-1,0-1 1,0 1 0,0 0-1,0-1 1,0 1 0,0 0-1,0-1 1,0 1 0,0-1-1,0 1 1,0 0 0,1-1-1,-1 1 1,0 0 0,0 0-1,0-1 1,0 1 0,1 0-1,-1-1 1,0 1 0,0 0-1,1 0 1,-1-1 0,0 1-1,0 0 1,1 0 0,-1-1-1,100-5 3120,-64 6-3012,-1-2 0,0-1 0,-1-2 0,1-2 0,51-15 0,-66 11-2989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2.506"/>
    </inkml:context>
    <inkml:brush xml:id="br0">
      <inkml:brushProperty name="width" value="0.05" units="cm"/>
      <inkml:brushProperty name="height" value="0.05" units="cm"/>
      <inkml:brushProperty name="color" value="#33CCFF"/>
    </inkml:brush>
  </inkml:definitions>
  <inkml:trace contextRef="#ctx0" brushRef="#br0">0 1 9284,'0'0'11227,"6"3"-9736,-2-1-1169,1 2 168,0-1 0,1-1 0,-1 1 0,1-1 1,-1 0-1,1 0 0,0-1 0,12 2 467,-19-1-878,1-1 1,-1 0 0,1 0-1,-1 0 1,1 0-1,-1 0 1,0 0 0,1 0-1,-1 0 1,0 0-1,0 0 1,0-1 0,1 1-1,-1 0 1,0 0-1,0-1 1,0 1-1,-1-1 1,1 1 0,0-1-1,0 1 1,0-1-1,0 0 1,0 1 0,-1-1-1,1 0 1,0 0-1,0 0 1,0 0 0,-1 0-1,0 0 1,-24 7-4252,25-7 3678,0 1-1,0-1 1,0 1 0,1 0 0,-1-1-1,0 1 1,0 0 0,0-1-1,1 1 1,-1 0 0,0 0 0,1 0-1,-1 0 1,1-1 0,-1 1-1,1 0 1,-1 0 0,1 0 0,0 0-1,-1 0 1,1 2 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3.908"/>
    </inkml:context>
    <inkml:brush xml:id="br0">
      <inkml:brushProperty name="width" value="0.05" units="cm"/>
      <inkml:brushProperty name="height" value="0.05" units="cm"/>
      <inkml:brushProperty name="color" value="#33CCFF"/>
    </inkml:brush>
  </inkml:definitions>
  <inkml:trace contextRef="#ctx0" brushRef="#br0">234 12 0,'-12'-10'24274,"8"9"-22496,-206 3 434,209-1-2209,1-1 0,-1 1 1,0-1-1,1 1 0,-1 0 1,1-1-1,-1 1 0,1 0 1,-1 0-1,1-1 1,0 1-1,-1 0 0,1 0 1,0-1-1,0 1 0,-1 0 1,1 0-1,0 0 0,0 0 1,0-1-1,0 1 1,0 0-1,0 0 0,0 0 1,1 0-1,-1-1 0,0 1 1,0 0-1,1 0 0,-1 0 1,1 0-1,6 30-38,8 13 288,-2 1 1,13 90 0,-5 95 230,-2-18-329,15 86 8,-34-296-162,1-1 0,-1 0 0,1 1 0,-1-1-1,1 1 1,0-1 0,0 0 0,-1 0 0,1 1 0,0-1 0,0 0 0,0 0-1,0 0 1,1 0 0,-1 0 0,0 0 0,0 0 0,1 0 0,-1-1 0,0 1-1,1 0 1,-1-1 0,0 1 0,1-1 0,-1 0 0,1 1 0,-1-1 0,1 0-1,1 0 1,55 0 34,-35-1-29,0 1-99,1-2 0,34-6 1,-49 7 27,-1-1 1,1-1 0,0 1 0,-1-2-1,1 1 1,-1-1 0,0 0 0,0 0 0,11-10-1,-16 11-491,-1 0 0,1 0 0,-1 0 1,0-1-1,0 1 0,0-1 0,0 0 0,0 1 0,0-5 0,9-36-10695,-8 23 3706</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346"/>
    </inkml:context>
    <inkml:brush xml:id="br0">
      <inkml:brushProperty name="width" value="0.05" units="cm"/>
      <inkml:brushProperty name="height" value="0.05" units="cm"/>
      <inkml:brushProperty name="color" value="#33CCFF"/>
    </inkml:brush>
  </inkml:definitions>
  <inkml:trace contextRef="#ctx0" brushRef="#br0">1 1 11189,'0'0'9375,"2"17"-8041,17 204 2683,23 166 87,-27-337-3028,-9-33-3202,-10-52-16577,-10 6 10342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872"/>
    </inkml:context>
    <inkml:brush xml:id="br0">
      <inkml:brushProperty name="width" value="0.05" units="cm"/>
      <inkml:brushProperty name="height" value="0.05" units="cm"/>
      <inkml:brushProperty name="color" value="#33CCFF"/>
    </inkml:brush>
  </inkml:definitions>
  <inkml:trace contextRef="#ctx0" brushRef="#br0">0 337 7203,'0'0'9936,"23"-1"-8237,9 0-1337,144-8 2131,-148 6-2196,0-1 0,0-1 0,0-1 0,40-16 1,-63 20-378,-1 0 0,1-1 0,-1 1 1,0-1-1,0 0 0,0 0 0,0-1 1,0 1-1,-1-1 0,7-7 0,-7 4-520,1 1-1,-1 0 1,1-1-1,-2 1 1,1-1-1,2-13 1,-1-4-2002,-1 0 0,-2 0 1,-2-39-1,1 25 770,-3 25 11976,1 33-4471,1-5-7084,-11 379 10285,6-207-6876,6-106-4259,1-12-5277,-1-68 7254,-1 0 0,1-1 0,0 1 0,1-1 1,-1 1-1,0 0 0,0-1 0,0 1 0,0-1 0,0 1 0,1 0 1,-1-1-1,0 1 0,0-1 0,1 1 0,-1-1 0,0 1 1,1-1-1,-1 1 0,1-1 0,-1 1 0,1-1 0,-1 0 0,0 1 1,1-1-1,0 0 0,-1 1 0,1-1 0,-1 0 0,1 0 1,-1 1-1,2-1 0,12 3-5588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257"/>
    </inkml:context>
    <inkml:brush xml:id="br0">
      <inkml:brushProperty name="width" value="0.05" units="cm"/>
      <inkml:brushProperty name="height" value="0.05" units="cm"/>
      <inkml:brushProperty name="color" value="#33CCFF"/>
    </inkml:brush>
  </inkml:definitions>
  <inkml:trace contextRef="#ctx0" brushRef="#br0">1 46 6403,'0'0'9618,"18"-8"-8538,57-23-167,-73 31-852,-1-1 1,0 0-1,0 0 1,1 1 0,-1-1-1,0 0 1,1 1 0,-1 0-1,1-1 1,-1 1-1,0 0 1,1 0 0,-1-1-1,1 1 1,-1 0-1,1 1 1,-1-1 0,1 0-1,-1 0 1,0 0 0,1 1-1,-1-1 1,1 1-1,-1-1 1,0 1 0,0 0-1,1 0 1,1 1 0,-3 0 37,1 0 1,0 0 0,-1 0 0,0 0 0,1 0 0,-1 0 0,0 0 0,0 0 0,0 0 0,0 0-1,0 0 1,-2 4 0,1 7 77,0 5 527,-1 1-1,-8 34 0,6-34-73,1 0 0,-2 35 0,9-52-640,0-1 0,0 0 0,1 0 0,-1 0 0,1-1 0,-1 1 0,1-1 0,-1 0 0,10-2 0,-9 2-51,65-5-3286,-3-13-5551,-41 7 3023</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868"/>
    </inkml:context>
    <inkml:brush xml:id="br0">
      <inkml:brushProperty name="width" value="0.05" units="cm"/>
      <inkml:brushProperty name="height" value="0.05" units="cm"/>
      <inkml:brushProperty name="color" value="#33CCFF"/>
    </inkml:brush>
  </inkml:definitions>
  <inkml:trace contextRef="#ctx0" brushRef="#br0">421 0 8180,'0'0'10775,"-23"1"-9398,-74 6-206,90-6-985,0 0 0,0 0 0,1 1-1,-1 0 1,1 1 0,-1-1 0,1 1 0,0 0 0,0 1-1,0-1 1,1 1 0,-1 0 0,1 1 0,0-1-1,0 1 1,-6 8 0,-6 4 214,-2 1-2,1 1 0,1 1 0,0 0 0,2 1-1,0 1 1,-18 36 0,26-42-279,0 1-1,1 1 0,0-1 1,2 1-1,0 0 0,1 0 1,0 1-1,2-1 1,0 0-1,2 21 0,1-32-104,-1 1 0,1-1-1,0 0 1,1 0 0,0 0-1,0 0 1,0-1 0,1 1-1,0-1 1,0 0 0,1 0-1,0-1 1,0 1 0,0-1-1,0 0 1,1 0-1,0 0 1,0-1 0,0 0-1,1 0 1,-1-1 0,14 5-1,0 0-3,0 0-1,0-2 0,1 0 0,-1-2 1,2 0-1,37 2 0,-15-5-1236,76-7 1,-43-12-3494,-63 13 2715,0-1 1,0-1 0,19-12-1,-2-1-4456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7.725"/>
    </inkml:context>
    <inkml:brush xml:id="br0">
      <inkml:brushProperty name="width" value="0.05" units="cm"/>
      <inkml:brushProperty name="height" value="0.05" units="cm"/>
      <inkml:brushProperty name="color" value="#5B2D90"/>
    </inkml:brush>
  </inkml:definitions>
  <inkml:trace contextRef="#ctx0" brushRef="#br0">0 1 8580,'0'0'8502,"12"12"-7525,92 100 2390,-67-73-2524,-26-26-460,0-1 0,1 0 0,0-1 0,1 0 0,0-1 0,26 15 0,-37-24-1186</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6.428"/>
    </inkml:context>
    <inkml:brush xml:id="br0">
      <inkml:brushProperty name="width" value="0.05" units="cm"/>
      <inkml:brushProperty name="height" value="0.05" units="cm"/>
      <inkml:brushProperty name="color" value="#33CCFF"/>
    </inkml:brush>
  </inkml:definitions>
  <inkml:trace contextRef="#ctx0" brushRef="#br0">148 0 10981,'0'0'8969,"-19"20"-7445,-60 64-132,75-78-1230,-1-1 0,1 1 0,0 0 0,0 0 0,0 1 0,1-1-1,0 1 1,1 0 0,-1-1 0,1 1 0,1 0 0,-1 1 0,1-1 0,0 0-1,1 13 1,-1 2 188,-2 3 11,1-1 0,2 1 0,1 0 0,0 0 0,8 38-1,-7-57-337,-1 0-1,1 0 1,0 0-1,1-1 1,-1 1-1,1-1 1,0 0-1,1 1 1,-1-1-1,1-1 1,0 1-1,0 0 1,0-1-1,1 0 1,-1 0-1,1 0 1,0-1-1,1 1 1,-1-1-1,0-1 1,1 1-1,0-1 1,-1 0-1,1 0 1,0 0-1,0-1 1,0 0-1,8 1 1,1-1-20,0 0 0,1-1-1,-1 0 1,0-2 0,0 1 0,0-2 0,0 0 0,0-1 0,24-9 0,-21 4-6,0 0 0,0-2 1,-1 1-1,-1-2 1,0-1-1,26-25 0,-22 18 5,-2 1 0,0-2-1,-1-1 1,14-24 0,-26 38 17,-1 0 1,1 0-1,-2-1 1,1 0-1,-1 0 1,0 1-1,-1-2 1,0 1-1,-1 0 1,0 0-1,0-1 1,-1 1-1,0 0 1,-1-1-1,-2-12 1,1 17 8,1 0 1,-2 1 0,1-1 0,-1 1 0,1 0-1,-1 0 1,0 0 0,-1 0 0,1 1 0,-1-1-1,1 1 1,-1 0 0,0 0 0,0 0 0,0 0 0,-8-2-1,-8-5 13,0 0-1,-27-7 1,33 12-183,-1 1 1,0 0 0,0 1 0,0 1-1,0 0 1,0 2 0,-1-1 0,1 2 0,-17 2-1,22-2-359,1 1 0,-1 1 0,1 0 0,0 0 0,0 1-1,0 0 1,0 1 0,1-1 0,0 2 0,0-1-1,0 1 1,0 0 0,1 1 0,0 0 0,-6 8 0,-15 24-4747,4 4-1907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7.147"/>
    </inkml:context>
    <inkml:brush xml:id="br0">
      <inkml:brushProperty name="width" value="0.05" units="cm"/>
      <inkml:brushProperty name="height" value="0.05" units="cm"/>
      <inkml:brushProperty name="color" value="#33CCFF"/>
    </inkml:brush>
  </inkml:definitions>
  <inkml:trace contextRef="#ctx0" brushRef="#br0">230 1 9476,'0'0'9282,"3"0"-8279,9 0-32,0 1-1,1 0 0,22 5 1,-31-5-896,0 0 1,0 0-1,0 1 1,0-1-1,0 1 1,-1 0-1,1 0 1,0 1-1,-1-1 1,0 1-1,0-1 1,0 1-1,0 0 1,0 0-1,0 0 1,3 5-1,-5-6-56,0 0 0,0-1 0,-1 1 1,1 0-1,0-1 0,-1 1 0,1 0 0,-1 0 0,1 0 0,-1-1 0,0 1 1,1 0-1,-1 0 0,0 0 0,0 0 0,-1 0 0,1 0 0,0-1 0,-1 1 0,1 0 1,-1 0-1,1 0 0,-1-1 0,0 1 0,0 0 0,0-1 0,0 1 0,-2 2 1,-3 1-8,0 1 0,0-1 0,0-1 0,-1 1 0,-12 6 0,14-10-14,0 2 0,1-1 1,0 0-1,-1 1 0,1 0 0,0 0 0,0 0 0,1 1 0,-1-1 1,1 1-1,0 0 0,-5 6 0,8-9-1,0 0 0,0 0 0,0 1 0,0-1 0,0 0 0,0 0 0,0 0 1,1 0-1,-1 0 0,0 0 0,1 0 0,-1 0 0,0 0 0,1 0 0,0-1 0,-1 1 0,1 0 0,-1 0 0,1 0 0,0 0 0,0-1 0,-1 1 0,1 0 0,0-1 1,0 1-1,0-1 0,0 1 0,0-1 0,0 1 0,-1-1 0,1 1 0,0-1 0,0 0 0,3 1 0,42 11 23,-38-10-25,-6-2 18,10 3-15,0 0-1,-1 0 0,21 10 1,-31-13 12,1 1 0,-1-1 1,1 1-1,-1 0 1,0-1-1,1 1 1,-1 0-1,0 0 0,0-1 1,1 1-1,-1 0 1,0 0-1,0 0 1,0 1-1,0-1 0,0 0 1,-1 0-1,1 1 1,0-1-1,0 0 1,-1 1-1,1-1 0,-1 0 1,1 1-1,-1-1 1,0 1-1,1-1 1,-1 1-1,0-1 1,0 1-1,0-1 0,0 1 1,-1-1-1,1 1 1,0-1-1,0 1 1,-1-1-1,1 0 0,-1 1 1,1-1-1,-1 1 1,0-1-1,-1 2 1,-2 1 118,0 0 1,0 0 0,0-1 0,-1 0 0,1 0 0,-1 0 0,0 0 0,0 0 0,0-1 0,0 0-1,-10 2 1,-67 15 1429,71-17-1430,-31 5-29,-59 1 1,53-7-2751,0-1-3747,22 0-1420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8.469"/>
    </inkml:context>
    <inkml:brush xml:id="br0">
      <inkml:brushProperty name="width" value="0.05" units="cm"/>
      <inkml:brushProperty name="height" value="0.05" units="cm"/>
      <inkml:brushProperty name="color" value="#33CCFF"/>
    </inkml:brush>
  </inkml:definitions>
  <inkml:trace contextRef="#ctx0" brushRef="#br0">0 16 8356,'0'0'8929,"16"0"-7331,388-2 6283,-327-12-6021,-77 52-1121,23 642 835,0-437-1273,-23-225-245,0-17-5,-10-1-88,-241 0 107,143 0-4945,121 0-6101,12 2 4525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026"/>
    </inkml:context>
    <inkml:brush xml:id="br0">
      <inkml:brushProperty name="width" value="0.05" units="cm"/>
      <inkml:brushProperty name="height" value="0.05" units="cm"/>
      <inkml:brushProperty name="color" value="#33CCFF"/>
    </inkml:brush>
  </inkml:definitions>
  <inkml:trace contextRef="#ctx0" brushRef="#br0">1 8 14663,'0'0'8436,"9"0"-7553,227-2 3261,23-1-3321,-254 1-2177</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398"/>
    </inkml:context>
    <inkml:brush xml:id="br0">
      <inkml:brushProperty name="width" value="0.05" units="cm"/>
      <inkml:brushProperty name="height" value="0.05" units="cm"/>
      <inkml:brushProperty name="color" value="#33CCFF"/>
    </inkml:brush>
  </inkml:definitions>
  <inkml:trace contextRef="#ctx0" brushRef="#br0">0 26 13142,'0'0'11264,"19"-3"-9650,313-19 3255,-273 22-4823,20 0-6,-28 0-5243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080"/>
    </inkml:context>
    <inkml:brush xml:id="br0">
      <inkml:brushProperty name="width" value="0.05" units="cm"/>
      <inkml:brushProperty name="height" value="0.05" units="cm"/>
      <inkml:brushProperty name="color" value="#33CCFF"/>
    </inkml:brush>
  </inkml:definitions>
  <inkml:trace contextRef="#ctx0" brushRef="#br0">650 0 5619,'-6'0'15563,"-31"0"-14655,-81 0 1124,-150 19-1,216-10-1835,25-4 98,1-1 0,-31 1 0,57-5-171,0 103 373,3 7-204,-6 1 0,-25 162-1,14-181-249,5 1 0,1 127 0,10-219-41,0 0 1,1 1 0,-1-1 0,0 0-1,0 0 1,1 0 0,-1 0 0,1-1-1,-1 1 1,1 0 0,-1-1 0,1 0 0,-1 0-1,1 0 1,3 0 0,-1 0 7,304 11 427,-178-15-2617,-122 3 1606,-1 0 1,1 0-1,-1-1 0,1 0 0,-1 0 0,0-1 1,0 0-1,0-1 0,0 1 0,10-8 0,-8 4-2131,0-1-1,0 0 1,15-16-1,-7 3-5510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545"/>
    </inkml:context>
    <inkml:brush xml:id="br0">
      <inkml:brushProperty name="width" value="0.05" units="cm"/>
      <inkml:brushProperty name="height" value="0.05" units="cm"/>
      <inkml:brushProperty name="color" value="#33CCFF"/>
    </inkml:brush>
  </inkml:definitions>
  <inkml:trace contextRef="#ctx0" brushRef="#br0">1 0 7988,'0'0'10487,"0"26"-8982,-1 53-536,5 265 4740,0-276-4943,3 0 1,28 113-1,-34-180-1468,0-5-1181,0-17-4080,-5-31-5335,-6 21 5004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887"/>
    </inkml:context>
    <inkml:brush xml:id="br0">
      <inkml:brushProperty name="width" value="0.05" units="cm"/>
      <inkml:brushProperty name="height" value="0.05" units="cm"/>
      <inkml:brushProperty name="color" value="#33CCFF"/>
    </inkml:brush>
  </inkml:definitions>
  <inkml:trace contextRef="#ctx0" brushRef="#br0">0 155 9364,'0'0'7588,"22"2"-6049,323 19 1959,-342-22-3700,1 0 1,-1 1-1,1-1 1,-1 0 0,0 0-1,1-1 1,-1 1-1,0-1 1,0 0-1,0 1 1,0-1 0,0-1-1,0 1 1,0 0-1,-1-1 1,1 1-1,-1-1 1,0 0 0,0 0-1,0 0 1,0 0-1,0 0 1,2-6-1,1-4-1494,1-1-1,-2 1 0,1-1 0,3-23 1,-5 5-1581</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231"/>
    </inkml:context>
    <inkml:brush xml:id="br0">
      <inkml:brushProperty name="width" value="0.05" units="cm"/>
      <inkml:brushProperty name="height" value="0.05" units="cm"/>
      <inkml:brushProperty name="color" value="#33CCFF"/>
    </inkml:brush>
  </inkml:definitions>
  <inkml:trace contextRef="#ctx0" brushRef="#br0">59 0 4834,'0'0'11227,"-1"24"-9405,-30 321 4522,8-105-3074,20-136-9701,9-104 1187,18 0-701,-8-2-1979</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638"/>
    </inkml:context>
    <inkml:brush xml:id="br0">
      <inkml:brushProperty name="width" value="0.05" units="cm"/>
      <inkml:brushProperty name="height" value="0.05" units="cm"/>
      <inkml:brushProperty name="color" value="#33CCFF"/>
    </inkml:brush>
  </inkml:definitions>
  <inkml:trace contextRef="#ctx0" brushRef="#br0">291 1 9268,'0'0'9701,"-12"1"-8525,-40 4-125,48-4-935,0 0 0,0 1 0,0-1 0,0 1 0,1 0-1,-1 0 1,1 0 0,-1 1 0,1-1 0,0 1 0,0 0 0,0 0-1,0 0 1,1 0 0,-1 0 0,-3 6 0,-5 6 297,-7 6-127,2 1 1,0 0 0,1 1 0,2 1-1,0 0 1,2 1 0,0 1-1,2-1 1,1 1 0,0 1 0,3 0-1,0 0 1,1 0 0,1 51-1,2-71-258,1 0 0,1 0 0,-1 0 0,1 0 0,0 0 0,1 0 0,0-1 0,0 1 0,0 0 0,5 9 0,-3-11-16,0-1-1,0 1 1,0-1-1,0 1 0,0-1 1,1 0-1,0-1 1,0 1-1,0-1 0,0 0 1,1 0-1,9 3 1,6 1-170,0-1 0,0-1 0,1-1 0,0-1 0,0 0 0,0-2 0,0-1 0,0 0 0,25-5 0,-40 4-293,0 0-1,0-1 1,0 0-1,0-1 1,-1 1-1,1-1 0,-1-1 1,1 1-1,-1-1 1,0 0-1,0-1 1,6-5-1,34-41-9119,-28 28 3122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8.595"/>
    </inkml:context>
    <inkml:brush xml:id="br0">
      <inkml:brushProperty name="width" value="0.05" units="cm"/>
      <inkml:brushProperty name="height" value="0.05" units="cm"/>
      <inkml:brushProperty name="color" value="#5B2D90"/>
    </inkml:brush>
  </inkml:definitions>
  <inkml:trace contextRef="#ctx0" brushRef="#br0">252 24 7123,'0'0'8383,"-8"-3"-7487,-59-15 2398,62 17-3101,0 1 0,1-1-1,-1 1 1,0 0 0,1 0 0,-1 0 0,0 1 0,0-1-1,1 1 1,-1 0 0,1 1 0,-1-1 0,1 1-1,-1 0 1,-3 2 0,0 2-70,0 1-1,1 0 0,0 0 1,1 0-1,-1 1 1,1 0-1,1 0 1,-1 0-1,2 1 1,-1 0-1,1 0 1,-5 15-1,4-3 330,1 0-1,1 0 1,0 1-1,2 38 1,1-58-426,1 0 0,0 1-1,0-1 1,0 0 0,0 0 0,0 0 0,0 0 0,0 0 0,1 0 0,-1 0-1,1 0 1,-1 0 0,1-1 0,0 1 0,-1 0 0,1-1 0,0 0 0,0 1-1,0-1 1,0 0 0,1 0 0,-1 0 0,0-1 0,0 1 0,1 0 0,3 0-1,5 2 100,0-1-1,0 0 1,0 0-1,16 0 0,249-15 1229,-261 12-1618,13-3 413,-27 4-622,0-1 0,0 0 0,0 1 1,0-1-1,-1 0 0,1 0 0,0 0 0,0 0 1,-1 1-1,1-1 0,-1 0 0,1 0 0,-1 0 1,1-1-1,-1 1 0,1-1 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149"/>
    </inkml:context>
    <inkml:brush xml:id="br0">
      <inkml:brushProperty name="width" value="0.05" units="cm"/>
      <inkml:brushProperty name="height" value="0.05" units="cm"/>
      <inkml:brushProperty name="color" value="#33CCFF"/>
    </inkml:brush>
  </inkml:definitions>
  <inkml:trace contextRef="#ctx0" brushRef="#br0">113 1 10549,'0'0'3935,"-10"25"-1470,-1-3-1917,-7 19 880,1 0 0,-20 78 0,30-92-1002,2 1 1,2 0-1,0 0 1,1 0-1,2 1 1,5 41-1,-4-66-412,1 0 0,-1 0 0,1 0 0,-1 0 0,1 0 0,0 0 0,1-1 0,-1 1 0,1-1 0,-1 0 0,1 1 0,0-1 0,0 0 0,1-1 0,-1 1 0,1 0-1,-1-1 1,1 0 0,0 0 0,0 0 0,0 0 0,0-1 0,0 1 0,0-1 0,5 1 0,12 2 22,0-1 0,-1-1 0,39-1 0,-48-1-28,1-1-7,0 0-1,0-1 1,0-1 0,-1 0 0,1 0-1,-1-1 1,0 0 0,0-1-1,0-1 1,0 0 0,-1 0 0,0-1-1,0 0 1,-1-1 0,0 0 0,0 0-1,12-16 1,-12 13-7,1-1-1,-2 0 1,1-1-1,-2 0 1,0 0-1,0-1 1,-2 0-1,1 0 1,-2 0-1,0-1 1,0 1-1,-2-1 1,2-26 0,-4 34 19,-1 0 0,0 0 0,0 0 0,0 0 0,-1 0 0,0 0 1,-1 0-1,0 1 0,0-1 0,0 1 0,-1 0 0,0 0 1,0 0-1,0 0 0,-1 1 0,1 0 0,-2 0 0,1 0 0,0 0 1,-1 1-1,0 0 0,-6-4 0,0 2-316,0 0-1,0 0 0,0 1 1,-1 0-1,1 1 1,-1 1-1,0 0 1,0 1-1,-1 0 0,1 1 1,-15 1-1,24 1-218,-1 0-1,0 0 0,1 0 1,-1 1-1,0 0 1,1 0-1,0 0 0,0 0 1,-1 1-1,1 0 0,1-1 1,-1 2-1,0-1 0,1 0 1,-1 1-1,1-1 0,0 1 1,0 0-1,-2 5 1,-19 26-7127</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835"/>
    </inkml:context>
    <inkml:brush xml:id="br0">
      <inkml:brushProperty name="width" value="0.05" units="cm"/>
      <inkml:brushProperty name="height" value="0.05" units="cm"/>
      <inkml:brushProperty name="color" value="#33CCFF"/>
    </inkml:brush>
  </inkml:definitions>
  <inkml:trace contextRef="#ctx0" brushRef="#br0">271 1 8580,'0'0'8156,"11"3"-7204,-5-1-776,41 17 489,-45-18-627,0 0 0,0 1 0,0-1 0,0 1 0,0-1 0,0 1 0,-1-1-1,1 1 1,-1 0 0,1 0 0,-1 0 0,1 0 0,-1 0 0,0 0 0,0 0 0,0 1 0,0-1-1,-1 0 1,1 0 0,-1 1 0,1-1 0,-1 4 0,0-1 115,0 1-1,-1 0 1,0 0 0,0-1-1,0 1 1,-4 7 0,-3 14 403,8-24-523,-1 1 0,0-1 0,1 1 0,-1 0 0,1-1 0,0 1 0,0-1 0,1 1 0,-1 0 0,1-1 0,0 1 0,0-1 0,0 1 0,0-1 0,0 0 0,1 1 0,2 2 0,1 1-6,0-1 0,1 0 0,-1 0 0,2 0 1,10 7-1,-10-8-27,0 0 0,-1 0 0,0 1 0,0 0 0,0 0 0,-1 0 0,0 1 0,5 8 0,-8-12-4,-1-1-1,0 0 1,1 1 0,-1-1-1,-1 1 1,1-1-1,0 1 1,0-1-1,-1 1 1,0 0 0,1-1-1,-1 1 1,0 0-1,-1-1 1,1 1-1,0 0 1,-1-1-1,1 1 1,-1-1 0,0 1-1,0-1 1,-1 4-1,0-3 74,-1 0 0,0 0 0,0 0 0,1 0 0,-2 0 0,1-1 0,0 1 0,0-1 0,-1 0 0,1 0 0,-1 0 0,0-1 0,-4 2 0,-14 3 501,0 0 1,0-2 0,0 0 0,-26 0 0,41-4-415,-6 1 74,-17 3 5,1-2 0,-1-1 0,0-2 0,0-1 1,-51-9-1,58-2-2470,23 11 1780,-1 1 0,0 0 0,0-1 0,1 0 0,-1 1-1,0-1 1,1 1 0,0-1 0,-1 0 0,1 1 0,0-1 0,0 1-1,0-4 1,0-12-5622</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4.378"/>
    </inkml:context>
    <inkml:brush xml:id="br0">
      <inkml:brushProperty name="width" value="0.05" units="cm"/>
      <inkml:brushProperty name="height" value="0.05" units="cm"/>
      <inkml:brushProperty name="color" value="#33CCFF"/>
    </inkml:brush>
  </inkml:definitions>
  <inkml:trace contextRef="#ctx0" brushRef="#br0">1 1 11685,'0'0'11384,"12"0"-10397,189 13 1020,-153-10-3064,-32-3-2538,-1 0-4340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219"/>
    </inkml:context>
    <inkml:brush xml:id="br0">
      <inkml:brushProperty name="width" value="0.05" units="cm"/>
      <inkml:brushProperty name="height" value="0.05" units="cm"/>
      <inkml:brushProperty name="color" value="#33CCFF"/>
    </inkml:brush>
  </inkml:definitions>
  <inkml:trace contextRef="#ctx0" brushRef="#br0">164 0 9044,'0'0'5808,"24"2"-4119,169 31 2475,-160-25-2847,0-1 0,1-2-1,36 2 1,-62 31 1015,-8 22-1943,-3-1 1,-2 1-1,-3-1 1,-17 64-1,3-11-242,-22 205 768,44-312-901,0 0-1,0-1 1,-1 1 0,0 0-1,0 0 1,0-1 0,0 1-1,-1-1 1,1 1 0,-1-1-1,0 1 1,-1-1 0,1 0-1,-1 0 1,0 0-1,0 0 1,0-1 0,0 1-1,-1-1 1,1 0 0,-1 0-1,0 0 1,0 0 0,0-1-1,0 1 1,0-1 0,-1 0-1,1-1 1,-1 1 0,1-1-1,-1 0 1,0 0 0,-4 1-1,-56 7-303,0-2 0,-114-3 0,153-4-401,25 0 566,0 0-1,1 0 1,-1 0-1,1 0 1,-1 0-1,0 0 0,1 0 1,-1 0-1,1-1 1,-1 1-1,1 0 1,-1 0-1,1-1 0,-1 1 1,1 0-1,-1-1 1,1 1-1,-1-1 0,1 1 1,-1-1-1,1 1 1,0 0-1,-1-1 1,1 0-1,0 1 0,-1-1 1,1 1-1,0-1 1,0 1-1,-1-1 0,1 1 1,0-1-1,0-1 1,-1-12-8106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652"/>
    </inkml:context>
    <inkml:brush xml:id="br0">
      <inkml:brushProperty name="width" value="0.05" units="cm"/>
      <inkml:brushProperty name="height" value="0.05" units="cm"/>
      <inkml:brushProperty name="color" value="#33CCFF"/>
    </inkml:brush>
  </inkml:definitions>
  <inkml:trace contextRef="#ctx0" brushRef="#br0">1 10 14679,'0'0'7907,"18"-9"-8515,-16 9-1617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6.716"/>
    </inkml:context>
    <inkml:brush xml:id="br0">
      <inkml:brushProperty name="width" value="0.05" units="cm"/>
      <inkml:brushProperty name="height" value="0.05" units="cm"/>
      <inkml:brushProperty name="color" value="#33CCFF"/>
    </inkml:brush>
  </inkml:definitions>
  <inkml:trace contextRef="#ctx0" brushRef="#br0">562 9 8996,'-2'-2'13587,"-16"-3"-12207,-68 4 338,-1 4 0,-127 20 0,190-19-1621,18-4-65,1 0 0,-1 1 0,1 0 0,-1 0 0,1 0 0,-1 1 0,1-1 0,0 1 0,-10 6 0,14-4-24,0 0 1,0 0 0,0 1 0,0-1 0,1 0 0,0 1 0,0-1 0,0 1 0,2 7 0,-1 1 35,-1 81 145,-4-1 1,-4 1-1,-24 109 1,27-182-129,0 0 1,1 1 0,1-1-1,1 1 1,1-1 0,1 1-1,3 27 1,-1-46-55,-1 0 0,1 0 0,0 0 0,0 0 1,0 0-1,0 0 0,0 0 0,1-1 0,-1 1 0,1-1 0,0 0 0,-1 0 0,1 0 0,0 0 0,0 0 1,1 0-1,-1-1 0,0 0 0,0 0 0,7 2 0,4 1 29,0 0 0,0-2 0,26 3 1,-22-4-72,0 0 1,0-1 0,35-6 0,-45 4-317,0 0 1,-1-1-1,1 0 1,-1 0-1,0 0 0,0-1 1,0 0-1,0-1 1,0 0-1,-1 0 1,7-7-1,-7 6-863,0 0 1,-1 0-1,0-1 0,0 0 0,-1 0 0,1 0 0,2-8 0,4-8-5042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122"/>
    </inkml:context>
    <inkml:brush xml:id="br0">
      <inkml:brushProperty name="width" value="0.05" units="cm"/>
      <inkml:brushProperty name="height" value="0.05" units="cm"/>
      <inkml:brushProperty name="color" value="#33CCFF"/>
    </inkml:brush>
  </inkml:definitions>
  <inkml:trace contextRef="#ctx0" brushRef="#br0">26 0 11237,'0'0'11403,"0"19"-9957,-15 338 3300,13-339-4532,-2 22 68,1 0 0,1 0 0,6 46 0,0-76-1346,2-19-3362,1-9-475,-5 10 4639,1-42-8566,-3 23 3513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577"/>
    </inkml:context>
    <inkml:brush xml:id="br0">
      <inkml:brushProperty name="width" value="0.05" units="cm"/>
      <inkml:brushProperty name="height" value="0.05" units="cm"/>
      <inkml:brushProperty name="color" value="#33CCFF"/>
    </inkml:brush>
  </inkml:definitions>
  <inkml:trace contextRef="#ctx0" brushRef="#br0">1 240 9156,'0'0'9546,"26"1"-8474,182 5 86,-202-6-1245,1 0-1,0-1 0,-1 0 1,1 0-1,-1 0 0,1-1 1,-1 0-1,0 0 0,0 0 1,1-1-1,-2 0 0,1 0 1,0-1-1,-1 1 0,1-1 1,-1-1-1,0 1 0,0-1 1,-1 1-1,0-2 0,8-9 1,-6 4-689,0 0 0,-1 0 1,-1-1-1,0 0 0,0 1 1,-1-1-1,0 0 0,-1-1 1,-1 1-1,0-24 0,-2 13 2612,-1 44 3762,-3 14-3886,-22 161 4116,17-107-3470,-26 108-1,32-188-3663,-4 8 3537,1-2-1880,3-6-3359,2-2-2658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088"/>
    </inkml:context>
    <inkml:brush xml:id="br0">
      <inkml:brushProperty name="width" value="0.05" units="cm"/>
      <inkml:brushProperty name="height" value="0.05" units="cm"/>
      <inkml:brushProperty name="color" value="#33CCFF"/>
    </inkml:brush>
  </inkml:definitions>
  <inkml:trace contextRef="#ctx0" brushRef="#br0">224 1 11141,'0'0'7513,"21"1"-6593,63 5-309,-82-6-583,0 1-1,-1-1 0,1 0 1,-1 0-1,1 1 0,-1-1 1,1 1-1,-1 0 0,1-1 1,-1 1-1,1 0 0,-1 0 1,0 0-1,0 0 0,1 0 1,-1 0-1,0 0 0,0 0 1,0 0-1,0 1 1,0-1-1,0 0 0,-1 1 1,1-1-1,0 0 0,-1 1 1,1-1-1,-1 1 0,1 1 1,0 2 42,-1-1 1,0 1-1,0 0 1,0-1-1,-1 1 1,-1 8 0,1-8-9,-10 23 29,10-25-63,-1 1 0,0-1 0,1 1 0,0-1 0,0 1 0,0 0 0,0-1 0,1 1 0,-1 4 0,2 1 90,0 0 0,1 0 0,0 0-1,0 0 1,1-1 0,0 1 0,1-1 0,0 0 0,0 0 0,9 12 0,-8-12 173,0 0 1,0 0-1,-1 1 0,0-1 0,-1 1 0,1 0 1,-2 0-1,1 0 0,-1 0 0,1 17 0,-4-25-231,1 1 0,-1 0 0,0-1 0,0 1-1,0 0 1,0-1 0,0 1 0,0-1 0,-1 1-1,1-1 1,0 0 0,-1 1 0,1-1 0,-1 0-1,1 0 1,-1 0 0,0 0 0,1 0 0,-1-1-1,0 1 1,0 0 0,1-1 0,-1 1 0,0-1-1,0 0 1,0 1 0,-2-1 0,-57 6 800,30-4-702,-6-1 180,-66-4 0,94 2-571,-1 0 0,1-1 0,0 0 1,-1-1-1,1 0 0,0 0 0,0-1 0,1 0 0,-1-1 1,1 0-1,0 0 0,-8-6 0,14 8-284,0 0 1,0 1-1,0-1 1,0 0 0,1 0-1,-1 0 1,1 0-1,0 0 1,-1 0-1,1 0 1,1 0-1,-1 0 1,0-1-1,1 1 1,0 0-1,0-1 1,0 1-1,0 0 1,0-1-1,1 1 1,0-4-1,3-16-4810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806"/>
    </inkml:context>
    <inkml:brush xml:id="br0">
      <inkml:brushProperty name="width" value="0.05" units="cm"/>
      <inkml:brushProperty name="height" value="0.05" units="cm"/>
      <inkml:brushProperty name="color" value="#33CCFF"/>
    </inkml:brush>
  </inkml:definitions>
  <inkml:trace contextRef="#ctx0" brushRef="#br0">318 0 11589,'0'0'9693,"-25"9"-8426,-82 29-312,101-36-841,-1 1 1,1 0-1,-1 1 1,1-1-1,0 1 0,0 0 1,1 1-1,-1-1 1,1 1-1,0 0 0,1 1 1,-1-1-1,1 1 1,-7 11-1,-2 3 280,1-2-186,2 0 0,0 1 0,1 0-1,1 0 1,0 1 0,2 0-1,0 0 1,1 1 0,2 0 0,0 0-1,1 0 1,1 0 0,3 41-1,-1-57-203,0 0 0,0 0 0,0 0 0,1 0 0,0 0 0,0 0-1,0-1 1,1 1 0,0-1 0,0 0 0,0 0 0,0 1 0,0-2-1,1 1 1,0 0 0,0-1 0,0 0 0,0 0 0,0 0 0,1 0-1,-1-1 1,6 3 0,2 1-5,1-1 0,-1 0 0,1-1 0,-1-1 0,1 0 0,0 0 0,21 0-1,-19-2-5,0-2-1,0 0 0,0 0 0,0-2 0,0 0 0,0 0 0,-1-1 0,1-1 1,-1-1-1,0 0 0,-1-1 0,0 0 0,0-1 0,0 0 0,-1-1 0,0-1 1,-1 0-1,0 0 0,15-19 0,-16 16 13,1 0 0,-2-1 0,0 0-1,0-1 1,-2 1 0,0-1 0,0-1 0,7-30 0,-8 20 62,-1 0 0,-2-1 0,-1 1 0,-2-49 0,0 71-55,0 1 1,-1 0-1,1 0 0,-1 0 1,0 0-1,0 0 0,0 0 1,0 0-1,0 0 1,-1 0-1,1 0 0,-1 1 1,0-1-1,0 0 0,0 1 1,0 0-1,0-1 1,-5-2-1,2 1-10,-1 0 1,0 1-1,0 0 1,0 1-1,0-1 1,0 1-1,-1 0 1,-10-1-1,-7 0-1054,0 1 0,0 1 0,-47 5 0,66-4 467,-1 1-1,1 0 1,0 0 0,-1 1 0,1 0 0,0 0 0,0 0-1,0 0 1,0 1 0,0 0 0,-6 5 0,-20 16-5837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46.436"/>
    </inkml:context>
    <inkml:brush xml:id="br0">
      <inkml:brushProperty name="width" value="0.05" units="cm"/>
      <inkml:brushProperty name="height" value="0.05" units="cm"/>
      <inkml:brushProperty name="color" value="#F6630D"/>
    </inkml:brush>
  </inkml:definitions>
  <inkml:trace contextRef="#ctx0" brushRef="#br0">2566 179 6227,'-2'-2'13377,"-2"-1"-9404,-23-15-2360,19 11-1451,0 1-1,0 1 1,0 0-1,-1 0 1,0 0 0,0 1-1,0 1 1,-1-1-1,1 1 1,-17-2-1,-10 0 409,-60 0-1,-15-3 309,31-3-615,38 6-44,-64-15 1,36 6-68,0 3 1,-1 2 0,-1 5 0,-81 3-1,-54-3-86,-247-2-55,202 28 2,183-14-106,-78 19 0,98-17 74,8-1-23,0 1 0,-42 18 1,72-24 31,1 1 1,0 0-1,0 1 1,0 0-1,1 0 1,0 1-1,0 0 1,1 1-1,0 0 1,0 0-1,1 1 1,0 0 0,0 0-1,1 0 1,0 1-1,1 0 1,0 1-1,0-1 1,2 1-1,-1-1 1,-3 21-1,4-14-1,1 0 0,1 32 0,2-43 11,-1-1 0,1 0 1,0 0-1,0 0 0,1 0 1,0 0-1,-1 0 0,2 0 1,-1-1-1,0 1 0,1 0 0,0-1 1,6 7-1,23 28 88,16 15 37,-7-22 28,2-1-1,1-2 0,1-2 0,86 37 0,-45-24-53,2-4 1,1-4-1,135 31 0,-142-47-78,0-3-1,113 1 1,4 1 6,-109-6-20,34 2 53,196-10 0,-284-7-37,-2-1-1,1-2 0,-1-1 0,55-24 0,-51 19-10,280-114-9,-305 124-4,0-1 1,-1 0-1,0-1 0,0 0 1,-1-1-1,0 0 1,0-1-1,-1-1 1,0 1-1,12-15 0,-16 14 35,0 1 0,0-1 0,-1 0 0,0-1 0,-1 1 0,0-1 0,-1 0 0,0 0 0,0 0 0,-1 0 0,-1 0 0,0 0 0,-1-13 0,1-17 54,0 25-36,0 0 1,-1 0 0,-1 0-1,0 0 1,-1 1-1,-1-1 1,0 0 0,-2 1-1,-8-23 1,4 19-53,-2 0 0,0 0 0,-1 1 0,-1 0 0,0 1 0,-2 1 0,0 0 0,0 1 0,-2 1 0,0 0 0,0 1 0,-1 1 0,-1 1 0,-23-11 0,21 13-764,-1 0 0,0 2 0,0 1 0,0 1 0,-1 0 1,0 2-1,0 1 0,-32 0 0,-12 2-6928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226"/>
    </inkml:context>
    <inkml:brush xml:id="br0">
      <inkml:brushProperty name="width" value="0.05" units="cm"/>
      <inkml:brushProperty name="height" value="0.05" units="cm"/>
      <inkml:brushProperty name="color" value="#33CCFF"/>
    </inkml:brush>
  </inkml:definitions>
  <inkml:trace contextRef="#ctx0" brushRef="#br0">59 0 11541,'0'0'8658,"-1"21"-6676,-13 146 1043,12-128-2397,-4 22-490,5-60-410,0 0 1,1-1-1,-1 1 0,1-1 1,-1 1-1,0-1 1,1 1-1,-1-1 0,0 0 1,0 1-1,1-1 0,-1 0 1,0 1-1,0-1 1,1 0-1,-1 0 0,0 0 1,0 0-1,0 0 0,1 0 1,-1 0-1,0 0 1,0 0-1,0 0 0,1 0 1,-2-1-1,-3 1-2623,-5 0-2283</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554"/>
    </inkml:context>
    <inkml:brush xml:id="br0">
      <inkml:brushProperty name="width" value="0.05" units="cm"/>
      <inkml:brushProperty name="height" value="0.05" units="cm"/>
      <inkml:brushProperty name="color" value="#33CCFF"/>
    </inkml:brush>
  </inkml:definitions>
  <inkml:trace contextRef="#ctx0" brushRef="#br0">1 1 8004,'0'0'15143,"145"0"-13911,-117 0-608,0 0-111,0 0-353,-8 0-160,1 0-64,-6 0-449,-5 4-799,-2 1-769,-3-1-816,0 1-1393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0.397"/>
    </inkml:context>
    <inkml:brush xml:id="br0">
      <inkml:brushProperty name="width" value="0.05" units="cm"/>
      <inkml:brushProperty name="height" value="0.05" units="cm"/>
      <inkml:brushProperty name="color" value="#33CCFF"/>
    </inkml:brush>
  </inkml:definitions>
  <inkml:trace contextRef="#ctx0" brushRef="#br0">363 3 9845,'0'0'7875,"21"0"-5986,154 0 2014,-119 2-2528,-34 0-728,1-1 1,0-2-1,41-5 1,-64 6-576,0 0 1,1 0 0,-1 0 0,0 0 0,0 0 0,1 0-1,-1 0 1,0 0 0,0 0 0,1 0 0,-1 0 0,0 0-1,0 0 1,1 0 0,-1 0 0,0 0 0,0 0 0,1 1 0,-1-1-1,0 0 1,0 0 0,0 0 0,1 0 0,-1 1 0,0-1-1,0 0 1,0 0 0,1 0 0,-1 1 0,0-1 0,0 0-1,0 0 1,0 0 0,0 1 0,0-1 0,0 0 0,1 0-1,-1 1 1,0-1 0,0 0 0,0 0 0,0 1 0,-2 19 1009,-15 33-1525,10-32 711,-16 66-220,4 2 0,-13 167 0,20 183-78,12-422 27,1-10-25,-1 1-1,0-1 0,0 1 0,-1-1 0,0 1 0,0-1 1,-1 0-1,0 1 0,0-1 0,-5 11 0,-44-6 29,28-6 25,0-2 0,-1 0 0,1-1 0,-1-2 0,0 0 0,-25-3 0,1 1 78,-9 2-143,18 0-176,1-1 1,0-1-1,0-3 1,-70-14-1,93 9-2408,10-7-5840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3.589"/>
    </inkml:context>
    <inkml:brush xml:id="br0">
      <inkml:brushProperty name="width" value="0.05" units="cm"/>
      <inkml:brushProperty name="height" value="0.05" units="cm"/>
      <inkml:brushProperty name="color" value="#33CCFF"/>
    </inkml:brush>
  </inkml:definitions>
  <inkml:trace contextRef="#ctx0" brushRef="#br0">0 1 7700,'0'0'8057,"20"3"-6617,155 20 1951,-109-9-2218,-1 3-1,0 2 1,-1 4 0,93 46-1,228 153 803,-347-196-1834,-1 2-1,-1 1 1,-2 2 0,53 62-1,104 159 141,-78-97-155,-56-81-58,-4 1 0,-2 4 0,-4 1 0,-4 2 0,44 117 0,-30-48 16,-27-76-6,-3 2 0,33 153 0,-30-49-38,32 225 496,-27-174-158,6 52-86,16 28-150,-36-220-56,18 183 1,-30-135-38,3 99-18,-20 292 17,5-461-33,-15 87 1,3-41-2,-13 78-4,-4 56-1,34-32-14,3-78-33,-5-140-7,0 1 0,0-1 1,0 0-1,0 1 0,-1-1 0,1 0 0,0 1 0,0-1 1,0 0-1,0 1 0,-1-1 0,1 0 0,0 0 1,0 1-1,-1-1 0,1 0 0,0 0 0,0 1 0,-1-1 1,1 0-1,0 0 0,-1 0 0,1 0 0,0 1 1,-1-1-1,1 0 0,0 0 0,-1 0 0,1 0 1,-1 0-1,1 0 0,-1 0 0,-15 0-8253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4.741"/>
    </inkml:context>
    <inkml:brush xml:id="br0">
      <inkml:brushProperty name="width" value="0.05" units="cm"/>
      <inkml:brushProperty name="height" value="0.05" units="cm"/>
      <inkml:brushProperty name="color" value="#33CCFF"/>
    </inkml:brush>
  </inkml:definitions>
  <inkml:trace contextRef="#ctx0" brushRef="#br0">0 79 4898,'0'0'8676,"3"-13"-7304,9-39 202,-7 39 2181,0 15-1894,-2 11-1099,-4 57 490,2 78-415,0-132-696,1-1 0,1 0 0,0-1 0,1 1 1,1 0-1,0-1 0,11 21 0,-15-34-118,0 0 0,0 0 1,0 0-1,1-1 0,-1 1 1,0 0-1,1-1 0,-1 1 0,0-1 1,1 1-1,-1-1 0,1 0 0,-1 1 1,1-1-1,-1 0 0,1 0 0,2 0 1,35-1-99,-23 0 155,7-2-65,1-1 0,0 0 0,-1-2-1,0-1 1,-1-1 0,1 0 0,38-22 0,-15 8-83,-45 21 52,0 1-1,0-1 1,1 0 0,-1 0 0,0 1-1,0-1 1,0 0 0,0 0 0,0 0-1,0-1 1,0 1 0,0 0 0,0 0-1,0 0 1,-1-1 0,1 1 0,-1 0-1,1-1 1,-1 1 0,1-1 0,-1 1-1,0 0 1,1-1 0,-1 1 0,0-1 0,0 1-1,0-1 1,0 1 0,-1-1 0,1 1-1,0 0 1,-1-1 0,1 1 0,-1-3-1,0 1 17,-1 0-1,1-1 0,-1 1 0,0 0 0,1-1 1,-2 1-1,1 0 0,0 1 0,0-1 0,-1 0 1,0 1-1,-3-4 0,-14-5 89,0 0 0,0 1 0,-2 1 0,1 1 0,-1 1 0,0 1 0,0 1 0,-1 0 0,0 2 0,1 1 0,-36 1 0,58 1 118,39 0-460,-11-2 281,-18 1-5,-1 0 0,0 1 1,0 0-1,1 0 0,16 4 0,-27-1 29,-1-1-1,0 1 1,1-1-1,-1 0 1,0 1-1,0-1 0,0 0 1,-1 0-1,-3 2 1,-20 15 58,19-13-262,-1-1 1,0 1-1,0-1 1,0-1-1,-13 6 1,18-10-787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9.293"/>
    </inkml:context>
    <inkml:brush xml:id="br0">
      <inkml:brushProperty name="width" value="0.05" units="cm"/>
      <inkml:brushProperty name="height" value="0.05" units="cm"/>
      <inkml:brushProperty name="color" value="#33CCFF"/>
    </inkml:brush>
  </inkml:definitions>
  <inkml:trace contextRef="#ctx0" brushRef="#br0">0 1 8324,'0'0'7891,"13"0"-7442</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2.694"/>
    </inkml:context>
    <inkml:brush xml:id="br0">
      <inkml:brushProperty name="width" value="0.05" units="cm"/>
      <inkml:brushProperty name="height" value="0.05" units="cm"/>
      <inkml:brushProperty name="color" value="#33CCFF"/>
    </inkml:brush>
  </inkml:definitions>
  <inkml:trace contextRef="#ctx0" brushRef="#br0">0 131 5651,'0'0'19697,"15"0"-19134,62-4 746,130-23 1,53-4-208,-29 8-708,-30 2-318,-142 19-383,-68-14-11749,-7 12 6653,-4 1-1859</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3.459"/>
    </inkml:context>
    <inkml:brush xml:id="br0">
      <inkml:brushProperty name="width" value="0.05" units="cm"/>
      <inkml:brushProperty name="height" value="0.05" units="cm"/>
      <inkml:brushProperty name="color" value="#33CCFF"/>
    </inkml:brush>
  </inkml:definitions>
  <inkml:trace contextRef="#ctx0" brushRef="#br0">4 182 5923,'-3'0'12723,"17"-1"-12136,-1-1 0,1 0 0,20-7 0,20-3 693,83-7 549,360-69 1593,-444 76-3192,-25 6-65,0-1 0,41-16 0,-65 23 42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4.721"/>
    </inkml:context>
    <inkml:brush xml:id="br0">
      <inkml:brushProperty name="width" value="0.05" units="cm"/>
      <inkml:brushProperty name="height" value="0.05" units="cm"/>
      <inkml:brushProperty name="color" value="#33CCFF"/>
    </inkml:brush>
  </inkml:definitions>
  <inkml:trace contextRef="#ctx0" brushRef="#br0">14 70 6515,'0'0'9049,"-14"0"-5474,86-4-983,81-13 0,1-2-1133,-31 7-407,93-5-2109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5.252"/>
    </inkml:context>
    <inkml:brush xml:id="br0">
      <inkml:brushProperty name="width" value="0.05" units="cm"/>
      <inkml:brushProperty name="height" value="0.05" units="cm"/>
      <inkml:brushProperty name="color" value="#33CCFF"/>
    </inkml:brush>
  </inkml:definitions>
  <inkml:trace contextRef="#ctx0" brushRef="#br0">5 113 7972,'0'0'10066,"-5"-12"-8570,8 10-1361,1 0-1,-1 0 1,0 1-1,0 0 1,1-1-1,-1 1 1,1 0 0,-1 0-1,1 1 1,0-1-1,-1 1 1,6 0-1,3-2 289,198-30 2882,90-18-687,-295 49-3235,5-1 1666,-6 2-3940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2.562"/>
    </inkml:context>
    <inkml:brush xml:id="br0">
      <inkml:brushProperty name="width" value="0.05" units="cm"/>
      <inkml:brushProperty name="height" value="0.05" units="cm"/>
      <inkml:brushProperty name="color" value="#F6630D"/>
    </inkml:brush>
  </inkml:definitions>
  <inkml:trace contextRef="#ctx0" brushRef="#br0">34 23 7411,'0'0'11099,"0"30"-6644,1 36-1747,0 0-1059,-13 119 0,12-185-1646,0 1 0,0-1 0,0 0 1,0 0-1,1 0 0,-1 1 1,0-1-1,0 0 0,0 0 1,0 1-1,0-1 0,0 0 0,0 0 1,0 1-1,0-1 0,0 0 1,0 0-1,0 0 0,0 1 1,0-1-1,0 0 0,0 0 0,-1 1 1,1-1-1,0 0 0,0 0 1,0 0-1,0 1 0,0-1 1,0 0-1,-1 0 0,1 0 0,0 1 1,0-1-1,0 0 0,0 0 1,-1 0-1,1 0 0,0 0 0,0 0 1,0 0-1,-1 1 0,1-1 1,0 0-1,0 0 0,-1 0 1,1 0-1,0 0 0,0 0 0,-1 0 1,1 0-1,0 0 0,-7-16 314,0-23 123,4 0-431,1 0-1,7-60 1,-3 93 2,2 0-1,-1-1 0,1 2 0,-1-1 0,2 0 1,-1 1-1,1 0 0,-1 0 0,2 0 0,5-5 1,7-7 18,-12 11-21,0 0 1,-1 1 0,2 0 0,-1 1-1,1-1 1,-1 1 0,1 0-1,0 1 1,0 0 0,1 0-1,-1 0 1,9-1 0,5 0 161,0 2-1,1 0 1,25 1 0,-45 2-146,-1-1 0,1 1 0,-1 0 0,0 0 0,1-1 0,-1 1 1,0 0-1,0 0 0,0 0 0,0 0 0,1 0 0,-1 1 0,-1-1 0,1 0 0,0 0 0,0 1 0,0-1 0,-1 0 0,1 1 0,0-1 0,-1 1 0,0-1 0,1 1 1,-1-1-1,0 1 0,0-1 0,0 1 0,0 1 0,4 47 419,-4-50-439,0 31 51,1-1 86,-1-1 0,-2 1 0,-1-1 0,-10 46 0,-9 21-141,-13 137 0,24-143 0,8-66 0,0-1 0,2 1 0,3 40 0,-1-62 0,0-1 0,0 1 0,0-1 0,0 0 0,0 0 0,0 1 0,0-1 0,1 0 0,-1 0 0,0 0 0,1 0 0,-1 0 0,1 0 0,-1-1 0,1 1 0,-1 0 0,1-1 0,-1 1 0,1-1 0,0 0 0,-1 1 0,1-1 0,0 0 0,2 0 0,45 3 0,-47-3 0,8 0 0,0 1 0,1-2 0,-1 1 0,0-1 0,0-1 0,0 0 0,0 0 0,0-1 0,0 0 0,0-1 0,-1 0 0,0-1 0,17-10 0,112-98-4277,-129 109-362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8.675"/>
    </inkml:context>
    <inkml:brush xml:id="br0">
      <inkml:brushProperty name="width" value="0.05" units="cm"/>
      <inkml:brushProperty name="height" value="0.05" units="cm"/>
      <inkml:brushProperty name="color" value="#33CCFF"/>
    </inkml:brush>
  </inkml:definitions>
  <inkml:trace contextRef="#ctx0" brushRef="#br0">95 16 5827,'0'0'6280,"-10"-15"2238,-15 810-3419,22-768-5034,0 0 1,-2 0-1,-13 42 0,18-68-171,0-1 0,0 0-1,0 1 1,0-1 0,-1 0-1,1 0 1,0 1 0,0-1-1,0 0 1,0 0 0,-1 0-1,1 1 1,0-1 0,0 0-1,0 0 1,-1 0 0,1 1-1,0-1 1,0 0 0,-1 0-1,1 0 1,0 0 0,0 0-1,-1 0 1,1 0 0,0 0 0,0 1-1,-1-1 1,1 0 0,0 0-1,-1 0 1,1 0 0,0 0-1,0-1 1,-1 1 0,1 0-1,0 0 1,-1 0 0,1 0-1,0 0 1,0 0 0,-1 0-1,1 0 1,0-1 0,0 1-1,-1 0 1,1 0 0,0 0-1,0-1 1,0 1 0,-1 0-1,1 0 1,0 0 0,0-1-1,0 1 1,0 0 0,0 0-1,0-1 1,-1 1 0,-8-16-3928,1-6-781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9.887"/>
    </inkml:context>
    <inkml:brush xml:id="br0">
      <inkml:brushProperty name="width" value="0.05" units="cm"/>
      <inkml:brushProperty name="height" value="0.05" units="cm"/>
      <inkml:brushProperty name="color" value="#33CCFF"/>
    </inkml:brush>
  </inkml:definitions>
  <inkml:trace contextRef="#ctx0" brushRef="#br0">195 0 6163,'1'2'13703,"2"13"-12994,-7 0-452,-1-1 1,0 0-1,-1 0 1,-1 0-1,0-1 1,-1 0-1,-13 16 1,-4 9 227,-81 150 297,105-186-772,1-1-23,-3-46-678,3 13 617,1 0 1,1 0-1,2 0 0,12-47 1,-12 63 54,7-19 39,-10 34-24,0-1 0,0 1 0,0 0 0,0 0 0,0 0 0,0 0 0,0 0 0,0 0 0,1 0 0,-1 1 0,0-1 0,0 0 0,1 1 0,-1-1 0,1 1 0,-1-1 0,0 1 0,1-1 0,-1 1 0,1 0 0,-1 0 0,4 0 0,0 1 42,1-1 0,0 1 0,0 1 0,-1-1 0,1 1 0,-1 0 0,1 0 0,-1 1 0,0 0 0,0 0 0,0 0 0,7 6 0,57 54 517,-42-36-294,-17-17-146,3 4-47,1-1 0,0 0 1,1-1-1,0-1 1,1 0-1,0-1 0,33 14 1,-108-9-547,-24-1 181,-177 40 842,340-51-73,63-10-951,-71 2-2024,-1 3-4252,-34 2-1348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4.641"/>
    </inkml:context>
    <inkml:brush xml:id="br0">
      <inkml:brushProperty name="width" value="0.05" units="cm"/>
      <inkml:brushProperty name="height" value="0.05" units="cm"/>
      <inkml:brushProperty name="color" value="#33CCFF"/>
    </inkml:brush>
  </inkml:definitions>
  <inkml:trace contextRef="#ctx0" brushRef="#br0">447 26 1008,'0'0'14247,"20"-10"-2153,-21 9-12055,0 0 0,0 0 0,-1 0 0,1 1 0,0-1 0,0 0 0,-1 1 0,1-1 0,0 1 0,-1-1 0,1 1 0,-1-1 0,1 1 0,0 0 0,-1 0 0,1 0 0,-3 0 0,-29-3 192,5 0-112,1 2 0,-1 2 0,-37 4 1,55-3-110,-1 0 0,1 1 1,0 1-1,0-1 0,1 1 1,-1 1-1,1 0 0,0 0 1,0 1-1,1 0 1,-1 1-1,-7 7 0,3 0-11,0 1-1,1-1 0,1 2 0,0 0 1,1 0-1,1 1 0,0 0 0,1 1 1,1 0-1,1 0 0,1 0 1,0 1-1,1 0 0,1 0 0,1 0 1,0 38-1,3-55-2,-1 1 0,0-1 0,1 0 0,0 0 0,-1 1 1,1-1-1,0 0 0,0 0 0,0 0 0,0 0 0,1 0 0,-1 0 0,1 0 1,-1 0-1,1 0 0,-1-1 0,1 1 0,0-1 0,0 1 0,0-1 0,0 0 1,0 1-1,0-1 0,0 0 0,0-1 0,1 1 0,-1 0 0,0 0 0,1-1 0,-1 0 1,3 1-1,11 2-35,1-2 1,-1 1 0,24-3 0,-25 1-13,6 1 1,0-2-1,0 0 1,-1-1 0,1-2 0,31-8 0,-42 8-221,-1 0 0,1 0-1,-1-1 1,0 0 0,0-1 0,-1 0-1,0 0 1,0-1 0,0 0 0,-1-1 0,0 1-1,0-1 1,6-11 0,-4 5-947,0-1-1,-1-1 1,-1 1 0,-1-1 0,0 0-1,-1-1 1,0 1 0,-2-1 0,0 0-1,1-29 1,-3 2-2344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045"/>
    </inkml:context>
    <inkml:brush xml:id="br0">
      <inkml:brushProperty name="width" value="0.05" units="cm"/>
      <inkml:brushProperty name="height" value="0.05" units="cm"/>
      <inkml:brushProperty name="color" value="#33CCFF"/>
    </inkml:brush>
  </inkml:definitions>
  <inkml:trace contextRef="#ctx0" brushRef="#br0">5 1 5010,'0'0'9383,"-1"5"-5261,-1 37-2558,0 103 2032,7 190 419,-3-314-4015,0 0 1,1 0-1,1 0 0,1 0 1,0 0-1,2-1 0,10 22 1,-16-41-168,-1-1-1,1 0 1,-1 1 0,1-1 0,-1 1 0,0-1 0,1 0-1,-1 0 1,1 1 0,0-1 0,-1 0 0,1 0 0,-1 1-1,1-1 1,-1 0 0,1 0 0,0 0 0,-1 0 0,1 0-1,-1 0 1,1 0 0,-1 0 0,1 0 0,0 0 0,-1 0-1,1 0 1,-1-1 0,1 1 0,-1 0 0,1 0 0,0-1-1,-1 1 1,1 0 0,-1-1 0,0 1 0,1 0 0,-1-1-1,1 1 1,-1-1 0,1 1 0,-1-1 0,1 0 0,17-21-2452,-7-2-794,-2 0 1,12-46 0,-10 31 245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589"/>
    </inkml:context>
    <inkml:brush xml:id="br0">
      <inkml:brushProperty name="width" value="0.05" units="cm"/>
      <inkml:brushProperty name="height" value="0.05" units="cm"/>
      <inkml:brushProperty name="color" value="#33CCFF"/>
    </inkml:brush>
  </inkml:definitions>
  <inkml:trace contextRef="#ctx0" brushRef="#br0">2 0 4274,'0'0'8471,"2"12"-4977,-3 64 147,-1-47-2308,3 45-1,-1-68-1216,1 1 1,0-1-1,0 1 1,1-1-1,-1 1 1,2-1-1,-1 0 1,1 0-1,0 0 1,0 0-1,0 0 1,5 4-1,-4-6-91,0-1 1,0-1-1,0 1 1,1-1-1,-1 1 0,1-1 1,0 0-1,0-1 1,0 1-1,-1-1 0,1 0 1,0 0-1,1-1 0,-1 0 1,0 1-1,0-2 1,0 1-1,0 0 0,0-1 1,0 0-1,0 0 1,0-1-1,-1 0 0,1 1 1,0-1-1,-1-1 1,1 1-1,7-7 0,0-2-30,-1-1-1,0 0 1,-1-1-1,-1 0 0,0 0 1,-1-1-1,0 0 1,-1-1-1,-1 0 1,7-23-1,-15 66 449,1 0 0,3 35 0,0 2 53,-2-63-555,0-1 1,0 0 0,0 1-1,0-1 1,1 0 0,-1 1-1,0-1 1,1 0 0,-1 1-1,1-1 1,0 0-1,-1 0 1,1 1 0,0-1-1,0 0 1,0 0 0,0 0-1,0 0 1,0 0 0,0 0-1,0 0 1,0-1-1,0 1 1,0 0 0,1-1-1,-1 1 1,0 0 0,0-1-1,1 0 1,-1 1 0,0-1-1,1 0 1,-1 0-1,1 1 1,-1-1 0,0 0-1,1 0 1,-1-1 0,1 1-1,-1 0 1,3-1 0,2 0-396,0 0 0,-1 0 1,1-1-1,0 0 1,0 0-1,-1 0 0,1 0 1,8-7-1,11-10-3024,-1-2 0,-1 0-1,35-44 1,-33 34 439</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977"/>
    </inkml:context>
    <inkml:brush xml:id="br0">
      <inkml:brushProperty name="width" value="0.05" units="cm"/>
      <inkml:brushProperty name="height" value="0.05" units="cm"/>
      <inkml:brushProperty name="color" value="#33CCFF"/>
    </inkml:brush>
  </inkml:definitions>
  <inkml:trace contextRef="#ctx0" brushRef="#br0">268 24 3394,'0'0'11213,"-11"-6"-9498,7 4-1582,2 0-12,0 0 1,-1 1 0,1-1 0,-1 1-1,1 0 1,-1 0 0,1 0-1,-1 0 1,0 0 0,0 0-1,1 1 1,-1-1 0,0 1 0,0 0-1,0 0 1,1 0 0,-1 0-1,0 0 1,0 1 0,0-1-1,1 1 1,-1 0 0,0 0-1,1 0 1,-1 0 0,0 0 0,1 1-1,0-1 1,-1 1 0,1-1-1,0 1 1,-4 3 0,2 0 47,-1 0-1,1 0 1,0 0 0,1 0 0,-1 1 0,1 0-1,0-1 1,0 1 0,1 0 0,0 1 0,-2 7-1,3-11-103,0 0-1,1 0 0,-1 1 0,1-1 0,0 0 1,0 1-1,0-1 0,1 0 0,-1 0 1,1 1-1,0-1 0,0 0 0,0 0 0,0 0 1,0 0-1,1 0 0,-1 0 0,1 0 1,0 0-1,0-1 0,0 1 0,0-1 0,5 5 1,4 1-93,0-1-1,1 0 1,24 10 0,-26-13 9,-1 0 0,0 1 0,0 0 0,0 0 0,0 1 1,-1 0-1,0 0 0,10 11 0,-17-16 33,0 1 0,0-1-1,0 1 1,0 0 0,0 0 0,0-1 0,-1 1 0,1 0-1,-1 0 1,1 0 0,-1 0 0,0 0 0,0 0 0,0-1 0,0 1-1,0 0 1,0 0 0,0 0 0,0 0 0,-1 0 0,1 0-1,-1 0 1,0-1 0,1 1 0,-1 0 0,0 0 0,0-1 0,0 1-1,0-1 1,0 1 0,-1-1 0,1 1 0,0-1 0,-1 1-1,1-1 1,-1 0 0,-2 2 0,-6 4 199,1-1 0,-1 1-1,0-2 1,-19 8 0,10-5-141,0-2 0,-1-1 0,1 0 0,-1-1 0,-38 2 0,-11-5-8849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7.094"/>
    </inkml:context>
    <inkml:brush xml:id="br0">
      <inkml:brushProperty name="width" value="0.05" units="cm"/>
      <inkml:brushProperty name="height" value="0.05" units="cm"/>
      <inkml:brushProperty name="color" value="#33CCFF"/>
    </inkml:brush>
  </inkml:definitions>
  <inkml:trace contextRef="#ctx0" brushRef="#br0">0 1 11381,'0'0'8007,"4"0"-6799,-3 0-1074,0 0-1,0-1 0,0 1 1,0 0-1,0 0 1,0 0-1,0 0 1,0 0-1,0 1 1,0-1-1,0 0 1,0 0-1,0 1 1,0-1-1,0 0 0,0 1 1,0-1-1,-1 1 1,1-1-1,0 1 1,0 0-1,0-1 1,-1 1-1,1 0 1,0-1-1,-1 1 0,2 1 1,6 35 1918,16 589 3458,-24-510-5185,0-116-304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8.323"/>
    </inkml:context>
    <inkml:brush xml:id="br0">
      <inkml:brushProperty name="width" value="0.05" units="cm"/>
      <inkml:brushProperty name="height" value="0.05" units="cm"/>
      <inkml:brushProperty name="color" value="#33CCFF"/>
    </inkml:brush>
  </inkml:definitions>
  <inkml:trace contextRef="#ctx0" brushRef="#br0">0 99 4690,'0'0'7374,"0"-13"-6192,0-34-388,0 9 7456,12 47-7439,9 17-111,-1 0 0,20 35 0,-26-38-565,1-1 0,0-1 0,2 0 0,0-1 1,27 24-1,-41-41-120,1 1 0,0-1 0,0 1 0,0-1 0,1-1 0,-1 1 0,1 0 0,-1-1 0,1 0 0,0 0 0,0-1 0,0 1 0,0-1 0,0 0 0,0 0 0,0-1-1,0 0 1,0 0 0,1 0 0,-1 0 0,0-1 0,0 0 0,0 0 0,0 0 0,0 0 0,0-1 0,0 0 0,0 0 0,-1 0 0,7-5 0,27-15 86,-1-2-1,63-55 1,-100 79-74,1 0 1,-1-1-1,1 1 0,-1 0 1,1-1-1,-1 1 1,0-1-1,1 1 1,-1-1-1,0 1 1,1-1-1,-1 1 1,0-1-1,0 1 0,1-1 1,-1 0-1,0 1 1,0-1-1,0 1 1,0-1-1,0 1 1,0-1-1,0 0 1,0 1-1,0-1 0,0 1 1,0-1-1,0 0 1,0 1-1,0-1 1,0 1-1,-1-1 1,1 1-1,0-1 1,0 1-1,-1-1 0,1 1 1,0-1-1,-1 1 1,1-1-1,-1 1 1,1-1-1,-1 1 1,1 0-1,-1-1 1,1 1-1,-1 0 0,1-1 1,-1 1-1,1 0 1,-1 0-1,1-1 1,-1 1-1,1 0 1,-2 0-1,-34-11 50,34 11-53,-51-8-4,1 3 1,-1 3 0,-54 4 0,24-1-22,77-1 24,3 0-7,1 0-1,-1 0 0,0 0 1,0 0-1,0 1 1,0-1-1,0 1 0,0 0 1,0 0-1,-2 1 0,4-1 7,1 1-22,0-2-43,18-2-102,1 0 93,0 2 0,0 0 0,30 4 0,-47-3 45,26 6 74,-28-7-68,1 1 0,-1-1 0,1 0 0,-1 0 0,1 1 0,-1-1 0,1 1 0,-1-1 0,0 0 0,1 1 0,-1-1 0,0 1 0,1-1 0,-1 1 0,0-1 0,0 1 0,1-1 0,-1 1 0,0-1 0,0 1 0,0 0 0,0-1 0,0 1 0,1 0 0,-2 1-10,0 0-1,0 0 0,0 0 1,0-1-1,0 1 0,-1-1 1,1 1-1,0-1 0,-1 1 1,1-1-1,-1 0 0,1 1 1,-1-1-1,0 0 0,0 0 1,1 0-1,-1 0 0,0-1 1,0 1-1,-2 0 0,-27 10-205,20-8 177,0 1 1,1 0-1,-1 0 0,1 1 0,-19 12 0,29-17 36,0 1-1,-1-1 1,1 0 0,0 1-1,0-1 1,0 1 0,-1-1-1,1 0 1,0 1 0,0-1-1,0 1 1,0-1 0,0 1-1,0-1 1,0 1 0,0-1-1,0 1 1,0-1 0,0 1 0,0-1-1,0 0 1,0 1 0,0-1-1,0 1 1,0-1 0,1 1-1,-1-1 1,0 0 0,0 1-1,1-1 1,-1 1 0,0-1-1,1 0 1,-1 1 0,0-1-1,1 0 1,-1 0 0,0 1-1,1-1 1,-1 0 0,0 0-1,1 1 1,-1-1 0,1 0-1,-1 0 1,1 0 0,-1 0-1,1 1 1,21 8-28,-21-9 28,22 4-243,-9-2-1096,-1 2-3558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294"/>
    </inkml:context>
    <inkml:brush xml:id="br0">
      <inkml:brushProperty name="width" value="0.05" units="cm"/>
      <inkml:brushProperty name="height" value="0.05" units="cm"/>
      <inkml:brushProperty name="color" value="#F6630D"/>
    </inkml:brush>
  </inkml:definitions>
  <inkml:trace contextRef="#ctx0" brushRef="#br0">24 43 7924,'0'0'9988,"-5"1"-8646,-13 3 5639,42-3-4984,45-7-1205,166-36 136,-228 41-3004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780"/>
    </inkml:context>
    <inkml:brush xml:id="br0">
      <inkml:brushProperty name="width" value="0.05" units="cm"/>
      <inkml:brushProperty name="height" value="0.05" units="cm"/>
      <inkml:brushProperty name="color" value="#F6630D"/>
    </inkml:brush>
  </inkml:definitions>
  <inkml:trace contextRef="#ctx0" brushRef="#br0">3 52 8420,'0'0'12736,"-3"0"-10662,8 0-1088,58 1 1832,-8 0-1811,0-1 1,0-4 0,96-17 0,-123 7-1317,-12 4-2873,1 5-6453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093"/>
    </inkml:context>
    <inkml:brush xml:id="br0">
      <inkml:brushProperty name="width" value="0.05" units="cm"/>
      <inkml:brushProperty name="height" value="0.05" units="cm"/>
      <inkml:brushProperty name="color" value="#E71224"/>
    </inkml:brush>
  </inkml:definitions>
  <inkml:trace contextRef="#ctx0" brushRef="#br0">32 180 6531,'0'0'7998,"3"2"-6880,9 2-46,-13-17-666,-21-41-728,5 11-76,16 40 372,0 0 1,0 0-1,0-1 0,0 1 1,1-1-1,-1 1 1,1 0-1,0-1 0,0 1 1,0-1-1,1 1 1,-1 0-1,1-1 1,0 1-1,1-4 0,0 5 41,-1 0 0,1 1 0,0-1 0,0 1 0,0-1 0,0 1 0,0 0 0,0 0 0,1 0 0,-1 0 0,0 0 0,0 0 0,1 1 0,-1-1 0,1 1 0,-1 0 0,0-1 0,1 1 0,-1 0 0,1 1 0,2-1 0,4 1 262,-1 0 0,0 0 0,1 1 0,-1 0 0,0 0 0,0 1 0,8 3 0,34 10-594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6.312"/>
    </inkml:context>
    <inkml:brush xml:id="br0">
      <inkml:brushProperty name="width" value="0.05" units="cm"/>
      <inkml:brushProperty name="height" value="0.05" units="cm"/>
      <inkml:brushProperty name="color" value="#F6630D"/>
    </inkml:brush>
  </inkml:definitions>
  <inkml:trace contextRef="#ctx0" brushRef="#br0">0 36 7283,'0'0'7401,"14"0"1366,43 0-7809,67 2 458,103-2 348,161-6 143,-33 2-818,-183-6-937,-153 0-792,-14 3-1964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7.682"/>
    </inkml:context>
    <inkml:brush xml:id="br0">
      <inkml:brushProperty name="width" value="0.05" units="cm"/>
      <inkml:brushProperty name="height" value="0.05" units="cm"/>
      <inkml:brushProperty name="color" value="#F6630D"/>
    </inkml:brush>
  </inkml:definitions>
  <inkml:trace contextRef="#ctx0" brushRef="#br0">0 127 8724,'0'0'6109,"4"19"-4470,9 62 1337,6 111 0,-9-123-517,-13-102-2343,2 0 0,4-36 0,0-7-74,-3 53-33,2-1-1,0 0 1,8-35-1,-7 49-6,0-1 0,1 0 0,0 1 0,0 0 0,1 0 0,0 0 0,1 1-1,0-1 1,13-14 0,-14 21 5,-1-1-1,1 1 0,1 0 1,-1 0-1,0 0 1,1 1-1,-1 0 0,1 0 1,0 0-1,0 1 1,0 0-1,-1 0 0,1 0 1,0 1-1,0 0 1,0 0-1,0 0 0,0 1 1,0 0-1,6 2 1,-5-2-2,-1 0 1,1 1 0,-1-1 0,0 1 0,0 1 0,0 0 0,0-1-1,0 2 1,0-1 0,-1 1 0,0 0 0,1 0 0,-2 0-1,1 1 1,0-1 0,-1 1 0,0 0 0,4 7 0,-5-6 57,-1 1 0,1-1 1,-2 0-1,1 1 1,-1-1-1,0 1 0,0-1 1,-1 1-1,0 0 0,0-1 1,0 1-1,-1-1 1,0 1-1,-1-1 0,1 1 1,-1-1-1,0 0 0,-1 1 1,1-1-1,-1 0 0,-1-1 1,1 1-1,-1-1 1,0 1-1,0-1 0,0 0 1,-9 7-1,4-4-42,0 0-1,0-1 0,0 0 1,-1 0-1,0-1 1,0-1-1,-1 1 1,0-2-1,0 0 0,0 0 1,0-1-1,0 0 1,-1-1-1,-22 2 1,19-3-457,-23-1-337,37 0 557,0 0 0,0 0 1,1 0-1,-1 0 0,0 0 0,0 0 0,0-1 0,1 1 0,-1 0 1,0-1-1,0 1 0,1 0 0,-1-1 0,0 1 0,1-1 0,-1 1 0,0-1 1,1 1-1,-1-1 0,1 0 0,-1 1 0,1-1 0,-1 0 0,1 1 1,-1-1-1,1 0 0,0 1 0,-1-1 0,1 0 0,0 0 0,0 0 1,-1 1-1,1-3 0,3-21-9458,9 11 707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298"/>
    </inkml:context>
    <inkml:brush xml:id="br0">
      <inkml:brushProperty name="width" value="0.05" units="cm"/>
      <inkml:brushProperty name="height" value="0.05" units="cm"/>
      <inkml:brushProperty name="color" value="#F6630D"/>
    </inkml:brush>
  </inkml:definitions>
  <inkml:trace contextRef="#ctx0" brushRef="#br0">0 145 6003,'0'0'6720,"4"20"-5218,0 12-1008,13 68 2363,-13-89-2365,-2-13 352,1-28 1387,-4-47 792,-4-83-3109,5 158 69,1 0-1,-1 0 0,0 0 1,1 1-1,0-1 0,-1 0 1,1 0-1,0 1 0,0-1 1,0 0-1,0 1 0,0-1 1,1 1-1,-1-1 0,0 1 0,1 0 1,-1 0-1,1-1 0,-1 1 1,1 0-1,0 0 0,-1 0 1,1 1-1,0-1 0,0 0 1,-1 1-1,1-1 0,0 1 1,0-1-1,0 1 0,0 0 1,0 0-1,0 0 0,0 0 1,-1 0-1,1 1 0,0-1 0,0 0 1,0 1-1,0-1 0,0 1 1,-1 0-1,1 0 0,0 0 1,-1-1-1,1 2 0,0-1 1,-1 0-1,1 0 0,-1 0 1,0 1-1,1-1 0,-1 1 1,0-1-1,0 1 0,0-1 1,0 1-1,1 3 0,1 9-11,-2 0 0,0 0 1,-1 0-1,0 0 0,-1 0 0,0-1 0,-2 1 0,1 0 0,-2 0 0,-4 13 1,-4 16 41,11-36 12,-1 0-1,1 1 1,1-1 0,-1 1-1,1-1 1,0 1 0,3 14 0,0-21-60,0 1 0,1-1 0,-1 0 1,1 0-1,-1-1 0,0 1 0,1-1 1,-1 1-1,1-1 0,-1 0 0,1-1 1,-1 1-1,5-1 0,2 0-418,-5 1 78,-1 0 0,0 0 0,0-1 0,0 1 0,0-1 0,0 0 0,0-1-1,0 1 1,0-1 0,6-3 0,19-18-6151,-16 7 21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752"/>
    </inkml:context>
    <inkml:brush xml:id="br0">
      <inkml:brushProperty name="width" value="0.05" units="cm"/>
      <inkml:brushProperty name="height" value="0.05" units="cm"/>
      <inkml:brushProperty name="color" value="#F6630D"/>
    </inkml:brush>
  </inkml:definitions>
  <inkml:trace contextRef="#ctx0" brushRef="#br0">1 203 9556,'0'0'9920,"0"5"-7140,0-26-2675,-1 6-103,1 1 0,1-1-1,0 1 1,4-18 0,-3 27-16,0-1-1,0 1 1,0 0 0,1 0 0,0 0 0,-1 0-1,2 0 1,-1 1 0,1-1 0,-1 1 0,1 0-1,0 0 1,1 0 0,6-4 0,-6 5 1,0 0-1,0 0 1,0 1 0,1 0-1,-1 0 1,1 0 0,-1 1-1,1-1 1,0 1 0,-1 1 0,11-1-1,-13 1 44,1 0 0,0 0 1,-1 0-1,1 1 0,-1-1 0,1 1 0,-1 0 0,1 0 0,-1 0 0,1 1 1,-1-1-1,0 1 0,0 0 0,0 0 0,0 0 0,0 0 0,0 0 0,0 1 1,2 2-1,0 2 116,-1 0 1,0 0-1,0 0 1,-1 1-1,0-1 1,0 1-1,-1 0 0,0 0 1,2 10-1,0 74-683,-4-73-700,-18-16-7041,15-3 7043,-14 0-3971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868"/>
    </inkml:context>
    <inkml:brush xml:id="br0">
      <inkml:brushProperty name="width" value="0.05" units="cm"/>
      <inkml:brushProperty name="height" value="0.05" units="cm"/>
      <inkml:brushProperty name="color" value="#F6630D"/>
    </inkml:brush>
  </inkml:definitions>
  <inkml:trace contextRef="#ctx0" brushRef="#br0">1 1 8228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
    </inkml:context>
    <inkml:brush xml:id="br0">
      <inkml:brushProperty name="width" value="0.05" units="cm"/>
      <inkml:brushProperty name="height" value="0.05" units="cm"/>
      <inkml:brushProperty name="color" value="#F6630D"/>
    </inkml:brush>
  </inkml:definitions>
  <inkml:trace contextRef="#ctx0" brushRef="#br0">23 156 8228,'-23'-45'7907,"26"45"-6354,19 0-448,6-3-177,2 3-464,0 0-144,3 0-112,2-2-208,-5-5-16,-5-2-240,-2-2-992,-1-7-417,-4-2-1136,2-1-1409,-5 1-1569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500"/>
    </inkml:context>
    <inkml:brush xml:id="br0">
      <inkml:brushProperty name="width" value="0.05" units="cm"/>
      <inkml:brushProperty name="height" value="0.05" units="cm"/>
      <inkml:brushProperty name="color" value="#F6630D"/>
    </inkml:brush>
  </inkml:definitions>
  <inkml:trace contextRef="#ctx0" brushRef="#br0">38 1 7123,'0'0'7951,"1"19"-6420,1 3-1072,1-6 33,-1 0 0,-1 0 0,0 0 0,-1 1 0,-1-1 0,-3 17 0,-22 38 2684,9-32-973,26-46-1909,1 0 1,-1 0 0,18-10-1,-8 6-227,-8 4-145,1 0 0,0 1-1,0 0 1,1 1-1,-1 0 1,1 1-1,0 0 1,1 1 0,23-2-1,-37 5-30,-27 46 26,21-40 162,1 0 1,0 1-1,0 0 0,1 0 0,0 0 1,0 1-1,1-1 0,0 1 1,0 0-1,1 0 0,0 0 1,0 0-1,1 1 0,0-1 0,0 0 1,1 0-1,1 9 0,0-15-97,0-1 0,0 0-1,0 0 1,0 1 0,0-1 0,0 0-1,0 0 1,1 0 0,-1 0 0,0-1-1,1 1 1,-1 0 0,0 0 0,1-1-1,-1 1 1,1-1 0,-1 0-1,1 1 1,0-1 0,-1 0 0,1 0-1,-1 0 1,1 0 0,-1 0 0,1 0-1,0 0 1,2-1 0,1 1-356,0 0 1,0-1-1,0 0 0,0 1 1,0-2-1,-1 1 1,10-4-1,-6-2-1153,-1 0 0,0 0 1,-1-1-1,1 0 0,-1 0 0,6-11 0,1-5-5641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838"/>
    </inkml:context>
    <inkml:brush xml:id="br0">
      <inkml:brushProperty name="width" value="0.05" units="cm"/>
      <inkml:brushProperty name="height" value="0.05" units="cm"/>
      <inkml:brushProperty name="color" value="#F6630D"/>
    </inkml:brush>
  </inkml:definitions>
  <inkml:trace contextRef="#ctx0" brushRef="#br0">8 1 8644,'0'0'10130,"1"13"-8577,0 43 768,-5 62 0,1-99-1815,2 0 0,0 1 1,1-1-1,1 0 0,5 31 0,-5-46-485,0 0-1,0 0 1,0 0-1,1 0 1,-1 0 0,1 0-1,0 0 1,0-1-1,1 1 1,-1-1-1,1 1 1,0-1-1,-1 0 1,1 0-1,1-1 1,-1 1 0,0 0-1,1-1 1,-1 0-1,1 0 1,0 0-1,0 0 1,0-1-1,0 1 1,0-1 0,0 0-1,0 0 1,0 0-1,0-1 1,0 0-1,9 0 1,-13 0-27,6 1-289,0-1 0,0 0-1,0-1 1,0 1 0,0-1-1,0 0 1,0-1 0,6-2-1,-10 3-146,0 0 1,0-1-1,0 1 0,-1-1 0,1 0 0,-1 0 0,1 1 0,-1-1 0,0 0 1,0 0-1,0 0 0,0 0 0,0-1 0,0 1 0,0 0 0,-1 0 0,1-1 1,-1 1-1,0 0 0,0 0 0,1-1 0,-1 1 0,-1 0 0,1-4 1,-1-10-4551,-1 1-1576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0.016"/>
    </inkml:context>
    <inkml:brush xml:id="br0">
      <inkml:brushProperty name="width" value="0.05" units="cm"/>
      <inkml:brushProperty name="height" value="0.05" units="cm"/>
      <inkml:brushProperty name="color" value="#F6630D"/>
    </inkml:brush>
  </inkml:definitions>
  <inkml:trace contextRef="#ctx0" brushRef="#br0">1 0 11029,'0'0'13206,"92"7"-12422,-59-2-335,-3-3-401,-2 0-48,-6 3-513,-2 1-1215,0 3-1026,-9 5-2000,-11 8-2801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101"/>
    </inkml:context>
    <inkml:brush xml:id="br0">
      <inkml:brushProperty name="width" value="0.05" units="cm"/>
      <inkml:brushProperty name="height" value="0.05" units="cm"/>
      <inkml:brushProperty name="color" value="#F6630D"/>
    </inkml:brush>
  </inkml:definitions>
  <inkml:trace contextRef="#ctx0" brushRef="#br0">0 68 5426,'0'0'8631,"36"0"-4213,189 20 2132,145-7-2925,-17-13-2099,-338-1-1498,0-1-1,-1 0 0,1-1 0,-1-1 0,15-5 1,-13 3-382,1 1 0,-1 1 1,27-3-1,-22 7-526,-13 0 714,0 0 0,0-1 0,-1 1 1,16-5-1,-21 5-27,-1 0-1,1-1 1,-1 0 0,0 1 0,1-1 0,-1 0-1,1 0 1,-1 0 0,0 0 0,0 0 0,0 0 0,1 0-1,-1 0 1,0 0 0,0 0 0,-1-1 0,1 1 0,0 0-1,0-1 1,-1 1 0,1-1 0,0 1 0,-1-1 0,0 1-1,1-1 1,-1 1 0,0-1 0,0 1 0,0-4-1,0-9-4955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277"/>
    </inkml:context>
    <inkml:brush xml:id="br0">
      <inkml:brushProperty name="width" value="0.05" units="cm"/>
      <inkml:brushProperty name="height" value="0.05" units="cm"/>
      <inkml:brushProperty name="color" value="#E71224"/>
    </inkml:brush>
  </inkml:definitions>
  <inkml:trace contextRef="#ctx0" brushRef="#br0">1 215 6627,'0'0'9668,"103"-140"-9363,-86 113-305,3 2-865,-7 7-1728,-1 14-3410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856"/>
    </inkml:context>
    <inkml:brush xml:id="br0">
      <inkml:brushProperty name="width" value="0.05" units="cm"/>
      <inkml:brushProperty name="height" value="0.05" units="cm"/>
      <inkml:brushProperty name="color" value="#F6630D"/>
    </inkml:brush>
  </inkml:definitions>
  <inkml:trace contextRef="#ctx0" brushRef="#br0">1 1 4610,'0'0'11280,"1"12"-9482,4 125 4090,-5-113-7361,0-14-3457,7-35-750,3-2-5045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041"/>
    </inkml:context>
    <inkml:brush xml:id="br0">
      <inkml:brushProperty name="width" value="0.05" units="cm"/>
      <inkml:brushProperty name="height" value="0.05" units="cm"/>
      <inkml:brushProperty name="color" value="#F6630D"/>
    </inkml:brush>
  </inkml:definitions>
  <inkml:trace contextRef="#ctx0" brushRef="#br0">1 0 8628,'0'0'7043,"20"27"-9780,-15-11-1809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419"/>
    </inkml:context>
    <inkml:brush xml:id="br0">
      <inkml:brushProperty name="width" value="0.05" units="cm"/>
      <inkml:brushProperty name="height" value="0.05" units="cm"/>
      <inkml:brushProperty name="color" value="#F6630D"/>
    </inkml:brush>
  </inkml:definitions>
  <inkml:trace contextRef="#ctx0" brushRef="#br0">204 0 4098,'0'0'7587,"3"23"-5490,0-3-1579,18 154 4543,-20-156-4413,3 35 2186,-5 81-1,1-128-2738,-2 0 0,1 0 0,-1 0 0,1 0 0,-2 0 0,1 0 0,-1-1 0,1 1 1,-2-1-1,1 0 0,0 0 0,-1 0 0,0 0 0,0 0 0,-1-1 0,1 0 0,-1 0 0,0 0 0,0-1 1,0 1-1,-1-1 0,1 0 0,-1-1 0,0 1 0,1-1 0,-1 0 0,0-1 0,0 1 0,-1-1 0,1-1 0,0 1 1,0-1-1,0 0 0,0 0 0,-1-1 0,1 1 0,0-2 0,-9-1 0,12 1-266,0 0-1,-1 0 1,1 0-1,0 0 0,0-1 1,1 1-1,-1-1 1,0 1-1,1-1 1,0 0-1,-1 0 1,1 0-1,0-1 1,0 1-1,1 0 1,-1-1-1,1 1 1,0-1-1,0 1 0,0-1 1,0 0-1,0-5 1,0-1-1213,0 1-1,1-1 1,0 0-1,1 0 1,0 1 0,0-1-1,5-16 1,8-8-5393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589"/>
    </inkml:context>
    <inkml:brush xml:id="br0">
      <inkml:brushProperty name="width" value="0.05" units="cm"/>
      <inkml:brushProperty name="height" value="0.05" units="cm"/>
      <inkml:brushProperty name="color" value="#F6630D"/>
    </inkml:brush>
  </inkml:definitions>
  <inkml:trace contextRef="#ctx0" brushRef="#br0">1 1 11925,'0'0'1057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3.275"/>
    </inkml:context>
    <inkml:brush xml:id="br0">
      <inkml:brushProperty name="width" value="0.05" units="cm"/>
      <inkml:brushProperty name="height" value="0.05" units="cm"/>
      <inkml:brushProperty name="color" value="#F6630D"/>
    </inkml:brush>
  </inkml:definitions>
  <inkml:trace contextRef="#ctx0" brushRef="#br0">35 0 11973,'0'0'3866,"0"22"-1107,0 172 1854,-1-170-3969,-1-1 1,-1 1 0,-8 24 0,6-23-229,0 0 1,1 0-1,0 29 0,4-53-448,13-26-1395,-8 17 1383,0 1 1,-1-1-1,1 0 1,-2-1-1,1 1 0,2-11 1,-5 13 48,1 1 1,-1 0-1,1-1 1,0 1-1,0 0 1,1 0 0,0 0-1,0 0 1,0 1-1,0-1 1,1 1-1,-1 0 1,1 0-1,0 0 1,1 0-1,-1 1 1,1-1-1,8-3 1,-3 3 2,0 0 0,1 1 0,-1 0 0,1 0 0,0 2 0,0-1 0,20 1 0,-30 1-9,0 1 1,-1-1 0,1 1-1,-1-1 1,1 1 0,-1-1-1,1 1 1,-1-1 0,0 1-1,1-1 1,-1 1 0,0 0-1,1-1 1,-1 1 0,0 0-1,1-1 1,-1 1 0,0 0-1,0-1 1,0 1 0,0 0-1,0 0 1,0-1 0,0 1-1,0 0 1,0-1 0,0 1-1,0 0 1,-1 0-1,-1 21 105,-2-12-50,0-1-1,0 0 1,-1-1 0,0 1-1,-1-1 1,1 0 0,-1 0-1,-1-1 1,-9 10 0,10-12 146,0 0 0,0 1 1,1 0-1,0 1 1,0-1-1,0 1 0,1 0 1,0 0-1,0 0 1,1 1-1,0-1 1,0 1-1,1 0 0,0 0 1,-2 13-1,4-19-191,0-1 0,0 1-1,0-1 1,0 1 0,0-1-1,0 1 1,0 0 0,1-1 0,-1 1-1,0-1 1,1 1 0,0-1-1,-1 1 1,1-1 0,0 0-1,0 1 1,-1-1 0,1 0 0,0 0-1,0 1 1,1-1 0,-1 0-1,0 0 1,0 0 0,0 0-1,1 0 1,-1-1 0,3 2 0,1-1-9,0 0 1,0 0-1,1 0 1,-1-1-1,0 0 0,0 0 1,6-1-1,16 0-2937,-3 6-3639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546"/>
    </inkml:context>
    <inkml:brush xml:id="br0">
      <inkml:brushProperty name="width" value="0.05" units="cm"/>
      <inkml:brushProperty name="height" value="0.05" units="cm"/>
      <inkml:brushProperty name="color" value="#F6630D"/>
    </inkml:brush>
  </inkml:definitions>
  <inkml:trace contextRef="#ctx0" brushRef="#br0">78 0 10325,'0'0'5461,"-3"20"-4151,-18 87 583,-28 168 5333,45-220-5751,4 75 0,1-123-1409,1 0 0,-1-1 0,1 1 0,1-1 0,-1 1 0,1-1-1,0 0 1,1 0 0,0 0 0,-1-1 0,2 1 0,-1-1 0,1 0-1,0 0 1,0 0 0,8 5 0,-5-3-35,1-1-1,0 0 1,0 0-1,0-1 1,1 0-1,0 0 1,0-1-1,0-1 1,20 5-1,-25-7-167,-1 0 0,1-1 1,-1 1-1,1-1 0,-1 0 0,1-1 1,-1 1-1,0-1 0,1 1 0,-1-2 1,1 1-1,3-2 0,-6 2-169,0-1 0,0 1 0,-1-1 0,1 0 0,0 0 0,-1 0 0,0 0 0,1 0 0,-1 0 0,0 0 0,0 0 0,0-1 0,0 1 0,0 0 0,-1-1 0,1 1 0,-1 0 0,0-1 0,1 1 0,-1-1 0,0 1 0,0 0 0,-1-4 0,1-43-8988,0 22 2018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793"/>
    </inkml:context>
    <inkml:brush xml:id="br0">
      <inkml:brushProperty name="width" value="0.05" units="cm"/>
      <inkml:brushProperty name="height" value="0.05" units="cm"/>
      <inkml:brushProperty name="color" value="#F6630D"/>
    </inkml:brush>
  </inkml:definitions>
  <inkml:trace contextRef="#ctx0" brushRef="#br0">1 113 12198,'0'0'9572,"55"0"-9108,-22 0-208,2 0-64,0 0-192,3-5 0,-6-8-32,-4-3-672,-3-2-689,-7-2-1824,-6 2-1585,-4-5-3314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5.646"/>
    </inkml:context>
    <inkml:brush xml:id="br0">
      <inkml:brushProperty name="width" value="0.05" units="cm"/>
      <inkml:brushProperty name="height" value="0.05" units="cm"/>
      <inkml:brushProperty name="color" value="#F6630D"/>
    </inkml:brush>
  </inkml:definitions>
  <inkml:trace contextRef="#ctx0" brushRef="#br0">2 0 8564,'0'0'7155,"2"28"-5085,9 215 2815,-23 61 1764,11-346-6064,0 20-857,1 1 0,0-1 0,5-27 1,-4 43 195,0 1 0,0-1 1,1 1-1,0 0 0,0-1 1,0 1-1,0 0 0,1 0 1,0 0-1,0 1 0,0-1 1,0 1-1,1-1 0,0 1 1,0 0-1,0 1 1,0-1-1,10-5 0,-13 8 71,1 0-1,-1 0 0,1 0 0,0 0 1,-1 1-1,1-1 0,0 0 1,0 1-1,0-1 0,0 1 1,-1 0-1,1 0 0,0 0 1,0 0-1,0 0 0,0 0 1,0 0-1,0 0 0,-1 1 1,1-1-1,0 1 0,0-1 0,0 1 1,-1 0-1,1 0 0,0 0 1,-1 0-1,1 0 0,-1 0 1,1 0-1,-1 0 0,0 1 1,1-1-1,-1 1 0,0-1 1,0 1-1,0-1 0,0 1 1,0 0-1,0-1 0,0 4 1,5 9 92,-1 0 1,-1 0 0,-1 1-1,4 22 1,-1-1 163,-5-33-234,0 1 0,0-1-1,0 1 1,1-1 0,-1 0 0,1 0-1,-1 0 1,1 0 0,0 0 0,0 0-1,1 0 1,-1-1 0,1 1 0,-1-1 0,1 1-1,0-1 1,-1 0 0,1 0 0,1 0-1,3 1 1,-1-1-25,0 0 0,1-1 0,0 0 0,-1 0 0,1-1 0,0 0 0,-1 0 0,1 0 0,12-3 0,-13 1-13,1 0 0,-1 0-1,0 0 1,0-1 0,0 0-1,0 0 1,0-1 0,-1 0-1,1 0 1,-1 0 0,0 0-1,6-8 1,-3 3-132,0 0 1,0-1-1,-1 0 1,0 0-1,9-21 1,-11 16-109,-1 0 1,0 0 0,-1 0 0,-1-1 0,0 1-1,-1-1 1,-1-24 0,0 32 63,-1 7 191,1 0-1,0 0 1,-1 0-1,1-1 0,-1 1 1,1 0-1,-1 0 1,1 0-1,-1 0 1,0 0-1,0 0 0,1 0 1,-1 0-1,0 0 1,0 1-1,0-1 0,0 0 1,0 0-1,0 1 1,0-1-1,0 1 1,0-1-1,-1 1 0,1-1 1,0 1-1,0 0 1,0 0-1,-1-1 1,1 1-1,0 0 0,0 0 1,-3 0-1,1 0 18,0 0 0,0 0-1,0 0 1,0 0 0,0 1 0,0-1-1,0 1 1,0 0 0,0 0 0,0 0-1,0 0 1,0 0 0,-4 4 0,2-1 23,-1 2 0,2-1 0,-1 0 1,1 1-1,0 0 0,0 0 1,0 0-1,1 1 0,0-1 0,0 1 1,1-1-1,0 1 0,-2 14 1,0 4 205,2 1 1,0 38-1,3-46-129,-2-15-83,2 0-1,-1 0 1,0 1-1,1-1 1,-1 0-1,1 0 1,0 0-1,0 0 1,0 0-1,0-1 0,1 1 1,-1 0-1,1 0 1,0-1-1,0 1 1,0-1-1,0 1 1,4 2-1,-2-2-42,0 0-1,1 0 0,-1 0 1,1-1-1,-1 0 0,1 0 1,0 0-1,0-1 0,0 0 1,9 2-1,-5-2-478,1 0 1,0-1-1,-1 0 1,1-1-1,0 0 0,-1 0 1,1-1-1,0 0 1,-1-1-1,0 0 1,16-7-1,-14 3-1398,-1 0 1,1 0-1,12-13 1,0-4-3135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009"/>
    </inkml:context>
    <inkml:brush xml:id="br0">
      <inkml:brushProperty name="width" value="0.05" units="cm"/>
      <inkml:brushProperty name="height" value="0.05" units="cm"/>
      <inkml:brushProperty name="color" value="#F6630D"/>
    </inkml:brush>
  </inkml:definitions>
  <inkml:trace contextRef="#ctx0" brushRef="#br0">33 0 3714,'0'0'11794,"-5"25"-9766,3-18-1850,-6 32 948,1 1 0,-3 74 0,9-107-829,1 0 0,1 0 0,-1 0 0,1-1 0,0 1 0,0 0 0,5 11 0,-5-16-257,0 0 0,1 0 1,-1 0-1,1 0 1,-1 0-1,1-1 0,0 1 1,-1 0-1,1-1 1,0 1-1,0-1 0,0 0 1,1 0-1,-1 1 1,0-1-1,0-1 1,1 1-1,-1 0 0,0-1 1,1 1-1,-1-1 1,1 1-1,-1-1 0,4 0 1,-2 0-24,1 0 0,-1 0 0,0 0 1,0 0-1,0-1 0,0 1 0,0-1 0,0 0 0,0 0 1,-1-1-1,1 1 0,0-1 0,-1 0 0,1 0 0,-1 0 1,6-4-1,-4 0-9,1 0 0,-1 0 0,-1 0 1,1-1-1,-1 1 0,-1-1 0,7-14 0,-5 4-10,0 1 0,-1 0-1,0-1 1,-2 0 0,0 1-1,-1-1 1,-1-26 0,0 40-2,-1 0 0,1 0 0,-1 1 0,0-1 0,0 0 0,0 0 1,0 0-1,0 1 0,0-1 0,-1 1 0,0-1 0,1 1 0,-1 0 0,0-1 1,0 1-1,0 0 0,0 0 0,-1 0 0,1 1 0,0-1 0,-1 0 0,1 1 1,-1 0-1,0-1 0,1 1 0,-1 0 0,0 0 0,0 1 0,0-1 0,0 1 1,1-1-1,-5 1 0,2-1-285,1 0 0,-1 1 1,0 0-1,0 0 0,1 0 1,-1 1-1,0-1 0,1 1 1,-1 0-1,0 1 0,1-1 1,-1 1-1,1 0 0,0 0 1,-1 0-1,1 0 0,0 1 1,0 0-1,-6 5 0,-9 21-4918,3 4-3267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611"/>
    </inkml:context>
    <inkml:brush xml:id="br0">
      <inkml:brushProperty name="width" value="0.05" units="cm"/>
      <inkml:brushProperty name="height" value="0.05" units="cm"/>
      <inkml:brushProperty name="color" value="#F6630D"/>
    </inkml:brush>
  </inkml:definitions>
  <inkml:trace contextRef="#ctx0" brushRef="#br0">1 122 8052,'0'0'8534,"0"15"-7467,1 15-795,0-2 3984,-2-71-4079,0 24-179,0 1-1,1-1 1,1 1 0,4-20-1,-4 35-34,1 1-1,-1-1 0,1 1 1,-1 0-1,1 0 0,-1 0 1,1 0-1,0 0 1,0 0-1,0 0 0,0 1 1,0-1-1,1 1 0,-1-1 1,0 1-1,1 0 0,-1 0 1,1 0-1,-1 0 1,6 0-1,-6 0-5,0 0 0,-1 1 0,1-1 1,0 1-1,0 0 0,0-1 0,0 1 0,0 0 0,0 0 0,0 0 1,-1 0-1,1 1 0,0-1 0,0 0 0,0 1 0,0 0 1,0-1-1,-1 1 0,1 0 0,0 0 0,-1 0 0,1 0 0,0 0 1,-1 0-1,1 0 0,-1 1 0,0-1 0,2 3 0,1 5 125,-1 1-1,0 0 1,-1 0-1,0 1 1,-1-1-1,0 0 0,-1 19 1,0-18 51,0 1 0,1-1 1,0 0-1,1 0 0,0 0 1,1 0-1,4 13 0,-5-22-143,-1 0 0,1 0-1,0 0 1,-1 0 0,1 0-1,0-1 1,0 1 0,0-1-1,0 1 1,1-1 0,-1 0-1,0 0 1,0 0 0,1 0-1,-1 0 1,1-1 0,-1 1-1,0-1 1,1 1 0,-1-1-1,1 0 1,3 0 0,-3 0-250,0 0 0,1 0 1,-1 0-1,0 0 0,1-1 1,-1 1-1,0-1 0,1 0 0,-1 0 1,0 0-1,0 0 0,0-1 0,0 1 1,0-1-1,0 0 0,2-2 1,-1-1-869,0 0 0,-1 1 0,0-1 0,0 0 0,-1-1 0,1 1 0,-1 0 0,2-11 0,1-4-5987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678"/>
    </inkml:context>
    <inkml:brush xml:id="br0">
      <inkml:brushProperty name="width" value="0.05" units="cm"/>
      <inkml:brushProperty name="height" value="0.05" units="cm"/>
      <inkml:brushProperty name="color" value="#E71224"/>
    </inkml:brush>
  </inkml:definitions>
  <inkml:trace contextRef="#ctx0" brushRef="#br0">142 84 2257,'0'0'4647,"11"-5"-3966,9-4-401,48-20 3065,-63 28-2826,-5 1-404,1 0-1,0 0 1,0 0 0,-1 0-1,1 0 1,0 0-1,0 0 1,-1 0 0,1-1-1,0 1 1,0 0 0,-1-1-1,1 1 1,0 0 0,-1-1-1,1 1 1,-1-1 0,1 1-1,0-1 1,-1 1 0,1-1-1,-1 1 1,1-1 0,-1 0-1,0 1 1,1-1-1,-1 1 1,0-1 0,1 0-1,-1 0 1,0 1 0,0-1-1,1 0 1,-1 0 0,0 1-1,0-1 1,0 0 0,0 0-1,0 1 1,0-1 0,0 0-1,0 0 1,-1 1 0,1-1-1,0 0 1,0 1 0,-1-1-1,1 0 1,0 0-1,-1 1 1,0-2 0,0 1-49,0 0 0,0 0 0,-1 0 1,1 0-1,0 0 0,-1 0 0,1 1 0,-1-1 1,1 0-1,-1 1 0,1-1 0,-1 1 0,1 0 1,-1-1-1,0 1 0,1 0 0,-1 0 1,1 0-1,-3 0 0,-41 1 422,31 0-366,7-1-121,0 0-1,0 0 1,0 1-1,0 0 1,0 0-1,1 1 1,-1 0 0,0 0-1,1 1 1,-1-1-1,1 1 1,0 1-1,0-1 1,0 1 0,0 0-1,1 1 1,-1-1-1,1 1 1,0 0-1,1 0 1,-1 1 0,1 0-1,0-1 1,1 1-1,-1 1 1,1-1-1,-4 12 1,4-7-17,1-1-1,0 1 1,0 0 0,1-1 0,1 1-1,0 0 1,0 0 0,1 0-1,3 11 1,-2-15 27,0-1 0,0 0 1,0 0-1,1 0 0,0 0 0,1 0 0,-1-1 1,1 1-1,0-1 0,0 0 0,1 0 0,-1-1 0,1 1 1,0-1-1,11 7 0,-3-4 83,-1-1-1,1 0 1,1-1-1,-1-1 1,1 0-1,-1 0 1,1-2-1,19 2 1,-6-2 21,1-1 1,-1-1 0,36-5 0,-59 4-214,-1 1 1,0-1 0,1 0 0,-1-1-1,0 1 1,0-1 0,0 1 0,0-1-1,0 0 1,0 0 0,-1 0 0,1 0-1,0-1 1,-1 1 0,0-1 0,0 1 0,0-1-1,0 0 1,0 0 0,0 0 0,-1 0-1,1 0 1,-1-1 0,0 1 0,0 0-1,0 0 1,0-6 0,1 0-879,-1 1 0,0-1 0,-1 0 0,0 1 0,0-1-1,-1 0 1,0 0 0,0 1 0,-1-1 0,-3-8 0,-14-19-5165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827"/>
    </inkml:context>
    <inkml:brush xml:id="br0">
      <inkml:brushProperty name="width" value="0.05" units="cm"/>
      <inkml:brushProperty name="height" value="0.05" units="cm"/>
      <inkml:brushProperty name="color" value="#F6630D"/>
    </inkml:brush>
  </inkml:definitions>
  <inkml:trace contextRef="#ctx0" brushRef="#br0">2 1 6867,'0'0'12582,"0"22"-11051,-1 8-1122,0-6 278,4 48-1,-2-68-606,0-1-1,0 0 1,0-1-1,0 1 1,1 0-1,-1 0 1,1 0-1,-1-1 1,1 1-1,0-1 1,0 1-1,1-1 1,-1 0-1,0 0 1,1 0-1,-1 0 1,1 0-1,0-1 1,0 1-1,-1-1 1,1 0-1,0 0 0,0 0 1,0 0-1,0 0 1,0 0-1,6 0 1,-5-1-260,0 1 1,0 0-1,0-1 1,0 1-1,0-1 1,0 0-1,1-1 1,-1 1-1,0-1 1,0 0-1,0 0 0,0 0 1,0 0-1,0-1 1,-1 1-1,1-1 1,0 0-1,-1 0 1,1-1-1,5-4 1,25-48-7297,-20 24 617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996"/>
    </inkml:context>
    <inkml:brush xml:id="br0">
      <inkml:brushProperty name="width" value="0.05" units="cm"/>
      <inkml:brushProperty name="height" value="0.05" units="cm"/>
      <inkml:brushProperty name="color" value="#F6630D"/>
    </inkml:brush>
  </inkml:definitions>
  <inkml:trace contextRef="#ctx0" brushRef="#br0">5 0 13718,'0'0'5043,"-5"23"-9141,5-7 416,0 4-688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7.381"/>
    </inkml:context>
    <inkml:brush xml:id="br0">
      <inkml:brushProperty name="width" value="0.05" units="cm"/>
      <inkml:brushProperty name="height" value="0.05" units="cm"/>
      <inkml:brushProperty name="color" value="#F6630D"/>
    </inkml:brush>
  </inkml:definitions>
  <inkml:trace contextRef="#ctx0" brushRef="#br0">18 103 8788,'0'0'9676,"14"3"-8600,43 11-217,-55-14-809,0 1 0,0-1 0,-1 0 1,1 0-1,0 0 0,0 0 0,-1 0 1,1-1-1,0 1 0,0 0 0,-1-1 0,1 1 1,0-1-1,-1 0 0,1 1 0,-1-1 1,1 0-1,-1 0 0,1 0 0,-1 0 0,1 0 1,-1-1-1,0 1 0,0 0 0,0-1 1,0 1-1,0 0 0,0-1 0,0 0 1,0 1-1,0-1 0,-1 1 0,1-1 0,0 0 1,-1-2-1,3-4-69,-2 0 0,1 0 0,-1 0 0,0-1 0,-1-8 0,0 16-16,1 0 1,-1 0 0,0-1-1,0 1 1,-1 0 0,1 0-1,0 0 1,0 0 0,0 0-1,-1-1 1,1 1 0,-1 0-1,1 0 1,-1 0-1,1 0 1,-1 0 0,1 0-1,-1 0 1,0 0 0,0 1-1,1-1 1,-1 0 0,0 0-1,-1 0 1,0 0 33,0 1 0,0-1 0,0 1 0,0 0 0,0-1-1,1 1 1,-1 0 0,0 0 0,0 0 0,0 1 0,0-1 0,0 0 0,0 1 0,-2 0 0,-1 2 45,0-1-1,1 0 1,0 1 0,0 0 0,0 0 0,0 0 0,0 1 0,0-1 0,1 1-1,0 0 1,0 0 0,0 0 0,0 0 0,0 1 0,-1 4 0,-3 5 350,0 1 1,1-1 0,-6 25 0,8-16 562,0-1 0,2 1 0,1 36 0,1-56-888,0 0 1,0 0-1,0-1 0,1 1 1,-1 0-1,1 0 0,0-1 1,0 1-1,0 0 0,0-1 0,1 1 1,-1-1-1,1 1 0,-1-1 1,1 0-1,0 1 0,0-1 0,2 2 1,1-1 14,-1 1 0,1-1 1,0-1-1,0 1 0,0-1 0,0 1 1,0-2-1,11 4 0,0-2-8,0-1 0,0 0-1,0-2 1,0 1 0,28-5-1,-30 1-125,0 0 0,0-1 0,0-1 1,-1 0-1,0-1 0,0 0 0,0-1 0,-1-1 0,0 0 0,14-12 0,14-15-2395,49-55 1,-80 80 1706,31-34-5030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8.931"/>
    </inkml:context>
    <inkml:brush xml:id="br0">
      <inkml:brushProperty name="width" value="0.05" units="cm"/>
      <inkml:brushProperty name="height" value="0.05" units="cm"/>
      <inkml:brushProperty name="color" value="#F6630D"/>
    </inkml:brush>
  </inkml:definitions>
  <inkml:trace contextRef="#ctx0" brushRef="#br0">1 0 7235,'0'5'18355,"4"15"-17880,6-14-429,1 0 0,0-1-1,0 0 1,1 0 0,0-2 0,-1 1-1,1-1 1,0-1 0,0 0 0,1-1-1,19 0 1,-17-1-19,0 1 0,0 0 0,-1 1 0,1 1 1,-1 1-1,1 0 0,23 10 0,37 26 58,-53-39-5005,-13-1-1106,-2 0 733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600"/>
    </inkml:context>
    <inkml:brush xml:id="br0">
      <inkml:brushProperty name="width" value="0.05" units="cm"/>
      <inkml:brushProperty name="height" value="0.05" units="cm"/>
      <inkml:brushProperty name="color" value="#F6630D"/>
    </inkml:brush>
  </inkml:definitions>
  <inkml:trace contextRef="#ctx0" brushRef="#br0">10 0 8084,'0'0'10978,"-1"0"-10879,1 0-1,-1 1 0,1-1 1,0 0-1,-1 0 1,1 0-1,-1 0 1,1 0-1,0 1 1,-1-1-1,1 0 1,0 0-1,-1 1 1,1-1-1,0 0 1,-1 0-1,1 1 1,0-1-1,-1 1 0,1-1 1,0 0-1,0 1 1,0-1-1,-1 0 1,1 1-1,0-1 1,0 1-1,0-1 1,0 0-1,0 1 1,0-1-1,0 2 1,3 6 266,1 0 0,0 0 0,0 0 0,1-1-1,0 0 1,1 0 0,-1 0 0,8 7 0,10 12 46,-3 2-54,-9-12-282,0-1-1,1 0 0,1 0 0,0-2 0,21 18 1,-34-31-324,1 0 1,-1 1 0,0-1 0,1 0 0,-1 1 0,0-1 0,1 0 0,-1 0-1,0 0 1,1 1 0,-1-1 0,1 0 0,-1 0 0,0 0 0,1 0-1,-1 0 1,1 0 0,-1 0 0,0 0 0,1 0 0,-1 0 0,1 0-1,-1 0 1,1 0 0,-1 0 0,0 0 0,1 0 0,-1 0 0,1 0-1,-1-1 1,0 1 0,1 0 0,-1 0 0,0 0 0,1-1 0,-1 1 0,0 0-1,1 0 1,-1-1 0,0 1 0,1 0 0,-1-1 0,0 1 0,0-1-1,0 1 1,1 0 0,-1-1 0,0 1 0,0 0 0,0-1 0,0 1-1,0-1 1,0 1 0,0-1 0,2-9-2827,-2-3-3122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916"/>
    </inkml:context>
    <inkml:brush xml:id="br0">
      <inkml:brushProperty name="width" value="0.05" units="cm"/>
      <inkml:brushProperty name="height" value="0.05" units="cm"/>
      <inkml:brushProperty name="color" value="#F6630D"/>
    </inkml:brush>
  </inkml:definitions>
  <inkml:trace contextRef="#ctx0" brushRef="#br0">331 1 6435,'0'0'16005,"-7"16"-14439,-19 37 191,-3-2 0,-66 91 0,64-103-1200,-2 4-276,-72 70-1,100-110-765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0.601"/>
    </inkml:context>
    <inkml:brush xml:id="br0">
      <inkml:brushProperty name="width" value="0.05" units="cm"/>
      <inkml:brushProperty name="height" value="0.05" units="cm"/>
      <inkml:brushProperty name="color" value="#F6630D"/>
    </inkml:brush>
  </inkml:definitions>
  <inkml:trace contextRef="#ctx0" brushRef="#br0">71 1 7700,'0'0'7912,"0"3"-6279,-2 94 4721,0-72-5508,0 0 0,-2 0 0,-13 45 0,9-43-477,2-8-166,0 0-1,-17 33 0,23-51-383,22-14-17785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170"/>
    </inkml:context>
    <inkml:brush xml:id="br0">
      <inkml:brushProperty name="width" value="0.05" units="cm"/>
      <inkml:brushProperty name="height" value="0.05" units="cm"/>
      <inkml:brushProperty name="color" value="#F6630D"/>
    </inkml:brush>
  </inkml:definitions>
  <inkml:trace contextRef="#ctx0" brushRef="#br0">65 0 1121,'0'0'14313,"-7"21"-12302,-1-1-1530,-3 9 601,0 0 0,-10 57 0,17-49 125,1 0 0,5 70 0,-1-105-1201,0 1 0,0 0 0,0-1 0,0 1 0,0-1 0,1 1 0,-1-1 0,1 0 0,0 1 0,-1-1 0,1 0 0,0 0 0,0 0 0,1 0 0,-1-1 0,0 1 0,1-1 0,-1 1 0,0-1 0,1 0 0,0 0 0,-1 0 0,1 0 0,0 0 0,-1 0 0,1-1 0,0 1 0,0-1 0,3 0 0,-1 1 3,1 0-1,0-1 1,0 0 0,0 0 0,-1 0 0,1-1 0,0 0 0,0 0-1,-1 0 1,1-1 0,-1 1 0,1-2 0,8-3 0,-5-2 6,-1 1 0,0-1 0,0 0-1,-1-1 1,0 0 0,-1 0 0,0 0 0,0-1 0,-1 0 0,0 0 0,-1 0 0,0-1-1,4-16 1,-3 6 36,-2 1-1,0-1 0,-1 0 0,-1-1 1,-1 1-1,-3-27 0,3 46-59,0 0 0,0 0 0,-1 0 0,1 0 0,-1 0 0,0 0 0,1 0 0,-1 0 0,0 0 1,0 0-1,0 0 0,0 0 0,0 1 0,-1-1 0,1 0 0,-1 1 0,1-1 0,-1 1 0,1-1 0,-1 1 0,0 0 0,1 0 0,-1 0 0,0 0 0,0 0 0,0 0 0,0 0 0,0 1 0,0-1 0,0 1 0,-4-1 0,2 1-118,1 0 0,0 0 0,-1 0 0,1 1-1,0-1 1,-1 1 0,1 0 0,0 0 0,-1 0-1,1 1 1,0-1 0,0 1 0,0-1 0,0 1-1,1 0 1,-1 0 0,0 0 0,1 1 0,-4 2-1,-24 42-3345,26-40 1956,1 1-1,0-1 1,0 1-1,-2 15 0,3-2-3380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702"/>
    </inkml:context>
    <inkml:brush xml:id="br0">
      <inkml:brushProperty name="width" value="0.05" units="cm"/>
      <inkml:brushProperty name="height" value="0.05" units="cm"/>
      <inkml:brushProperty name="color" value="#F6630D"/>
    </inkml:brush>
  </inkml:definitions>
  <inkml:trace contextRef="#ctx0" brushRef="#br0">25 1 5426,'0'0'11107,"-4"23"-9376,3-16-1567,-8 56 1666,0 67-1,9-115-1293,-1-9-381,1-1 0,0 0 0,0 0 0,1 0 0,-1 0 0,1 1 0,0-1 0,3 7 0,-3-10-134,1 0-1,-1-1 0,0 1 1,1 0-1,-1-1 1,1 0-1,0 1 1,0-1-1,-1 0 0,1 0 1,0 0-1,0 0 1,0 0-1,0 0 0,0-1 1,0 1-1,0-1 1,1 1-1,-1-1 1,0 0-1,0 0 0,0 0 1,0 0-1,4 0 1,0-1-6,-1-1 1,1 1-1,0-1 1,-1 0-1,0 0 1,1 0-1,-1-1 1,0 0-1,0 0 1,0 0-1,-1-1 1,1 1-1,-1-1 1,0 0-1,0-1 1,0 1 0,-1-1-1,1 1 1,2-7-1,1 2 75,-1-1-1,0 0 1,-1 0-1,-1-1 1,1 0-1,-1 0 1,-1 0-1,0 0 1,1-13-1,-3 20-56,-1 0 0,1 0 0,-1-1 0,0 1 0,0 0-1,-1 0 1,1-1 0,-1 1 0,-2-7 0,2 10-58,0-1 1,-1 1-1,1 0 1,0-1-1,-1 1 1,1 0-1,-1 0 1,1 0-1,-1 0 1,0 0 0,1 0-1,-1 0 1,0 0-1,1 1 1,-1-1-1,0 1 1,0-1-1,0 1 1,0 0-1,0 0 1,1 0 0,-1 0-1,-2 0 1,-15-1-960,-32-1-2308,21 8-4907,19 0 929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118"/>
    </inkml:context>
    <inkml:brush xml:id="br0">
      <inkml:brushProperty name="width" value="0.05" units="cm"/>
      <inkml:brushProperty name="height" value="0.05" units="cm"/>
      <inkml:brushProperty name="color" value="#F6630D"/>
    </inkml:brush>
  </inkml:definitions>
  <inkml:trace contextRef="#ctx0" brushRef="#br0">63 1 7075,'0'0'14364,"-2"11"-13126,-7 28-212,5-31-3175,-24 32-4980,8-5 1572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979"/>
    </inkml:context>
    <inkml:brush xml:id="br0">
      <inkml:brushProperty name="width" value="0.05" units="cm"/>
      <inkml:brushProperty name="height" value="0.05" units="cm"/>
      <inkml:brushProperty name="color" value="#E71224"/>
    </inkml:brush>
  </inkml:definitions>
  <inkml:trace contextRef="#ctx0" brushRef="#br0">0 0 4466,'0'0'9724,"18"3"-7434,34 21-748,-1 2 1,-1 2 0,52 39 0,-52-34-1442,-42-28 1604,1 1-2610,1-2-4692,-9-4 5243,0-1 0,-1 1-1,1-1 1,-1 1-1,1-1 1,-1 1 0,1-1-1,-1 0 1,0 1 0,1-1-1,-1 0 1,0 1-1,1-1 1,-1 0 0,0 1-1,0-1 1,1 0-1,-1 0 1,0 1 0,0-1-1,0 0 1,0 0 0,0 1-1,0-1 1,0 0-1,0 0 1,-1 1 0,1-2-1,0-16-5210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735"/>
    </inkml:context>
    <inkml:brush xml:id="br0">
      <inkml:brushProperty name="width" value="0.05" units="cm"/>
      <inkml:brushProperty name="height" value="0.05" units="cm"/>
      <inkml:brushProperty name="color" value="#F6630D"/>
    </inkml:brush>
  </inkml:definitions>
  <inkml:trace contextRef="#ctx0" brushRef="#br0">678 1 7203,'0'0'10859,"-11"22"-8605,0 4-1710,-2 3 295,-1 1 1,-34 49 0,-292 398 6005,173-248-6156,156-214-774,7-8-32,0 0 0,-1 0 0,0-1 0,0 0 0,-1 0 0,1 0 1,-1-1-1,-1 0 0,-7 5 0,13-9 769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3.088"/>
    </inkml:context>
    <inkml:brush xml:id="br0">
      <inkml:brushProperty name="width" value="0.05" units="cm"/>
      <inkml:brushProperty name="height" value="0.05" units="cm"/>
      <inkml:brushProperty name="color" value="#F6630D"/>
    </inkml:brush>
  </inkml:definitions>
  <inkml:trace contextRef="#ctx0" brushRef="#br0">0 1 9236,'0'0'12745,"0"12"-11134,0 55 2124,15-85-1571,-11 11-2203,-2 4-114,0-1 0,-1 1 0,1-1 0,-1 1 0,1-1 0,-1 1 0,0-1 1,0 0-1,-1 0 0,1-4 0,-5 7-2976,-17 1-2591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717"/>
    </inkml:context>
    <inkml:brush xml:id="br0">
      <inkml:brushProperty name="width" value="0.05" units="cm"/>
      <inkml:brushProperty name="height" value="0.05" units="cm"/>
      <inkml:brushProperty name="color" value="#F6630D"/>
    </inkml:brush>
  </inkml:definitions>
  <inkml:trace contextRef="#ctx0" brushRef="#br0">55 186 6259,'0'0'8775,"-4"0"-7578,2 1-1011,1-1 0,-1 0 0,0 0 0,1 0-1,-1 0 1,1 0 0,-1 0 0,0 0 0,1 0 0,-1-1-1,1 1 1,-1 0 0,1-1 0,-1 0 0,1 1-1,-1-1 1,1 0 0,0 1 0,-1-1 0,1 0-1,0 0 1,0 0 0,-1-1 0,0 0 0,0-2-90,0 0 1,1 0-1,0 0 1,-1 0-1,1 0 1,1 0-1,-1-1 1,1 1-1,-1-6 1,1 9-93,-1-7 127,1 1 0,-1-1 0,2 1 0,-1-1 1,1 1-1,1-9 0,-1 14-97,0-1 0,0 1 0,1-1 1,-1 1-1,1 0 0,-1-1 0,1 1 1,0 0-1,0 0 0,0 0 0,0 0 0,0 1 1,0-1-1,0 0 0,1 1 0,-1-1 0,0 1 1,1 0-1,3-1 0,11-4 68,1 1 1,0 0-1,0 2 1,0 0-1,0 1 0,0 0 1,27 3-1,-41-1-63,0 1 1,0 0-1,0 0 0,-1 1 0,1-1 0,0 1 1,-1 0-1,1 0 0,-1 0 0,1 0 0,-1 0 1,0 1-1,0 0 0,0 0 0,0-1 0,0 2 1,-1-1-1,0 0 0,1 0 0,-1 1 0,0-1 1,-1 1-1,3 5 0,1 2 124,0 1 0,-1-1 0,0 1-1,-1 0 1,-1 0 0,3 21 0,-4 4 190,-2 0-1,-1 0 1,-2 0-1,-1 0 1,-2-1-1,-12 37 1,-27 57-1452,46-130 923,-1 0 0,1 1 0,0-1 1,0 0-1,-1 1 0,1-1 0,0 0 1,-1 1-1,1-1 0,0 0 0,-1 0 1,1 1-1,0-1 0,-1 0 0,1 0 1,0 0-1,-1 0 0,1 1 0,-1-1 1,1 0-1,0 0 0,-1 0 0,1 0 1,-1 0-1,1 0 0,-1 0 0,1 0 1,0 0-1,-1 0 0,1 0 0,-1 0 1,1-1-1,-1 1 0,1 0 0,0 0 1,-1 0-1,1 0 0,0-1 0,-1 1 1,1 0-1,0 0 0,-1-1 0,1 1 1,0 0-1,-1-1 0,1 1 0,0 0 1,-1-1-1,-13-15-7068,6 0 2090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940"/>
    </inkml:context>
    <inkml:brush xml:id="br0">
      <inkml:brushProperty name="width" value="0.05" units="cm"/>
      <inkml:brushProperty name="height" value="0.05" units="cm"/>
      <inkml:brushProperty name="color" value="#F6630D"/>
    </inkml:brush>
  </inkml:definitions>
  <inkml:trace contextRef="#ctx0" brushRef="#br0">0 7 11349,'0'0'9989,"116"-7"-9381,-83 7-544,-3 7-64,-3-2-144,-2-1-1089,-2 3-1168,-3-3-1296,-2 1-1634,-3-1-3873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188"/>
    </inkml:context>
    <inkml:brush xml:id="br0">
      <inkml:brushProperty name="width" value="0.05" units="cm"/>
      <inkml:brushProperty name="height" value="0.05" units="cm"/>
      <inkml:brushProperty name="color" value="#F6630D"/>
    </inkml:brush>
  </inkml:definitions>
  <inkml:trace contextRef="#ctx0" brushRef="#br0">1 0 3570,'0'0'15687,"27"124"-13814,-22-103-689,-2-5-287,-1-5-513,1-2-80,-1-2-304,-2-5-16,3-2-416,2 0-3378,0 0 817,3 0-593,4-5-1168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790"/>
    </inkml:context>
    <inkml:brush xml:id="br0">
      <inkml:brushProperty name="width" value="0.05" units="cm"/>
      <inkml:brushProperty name="height" value="0.05" units="cm"/>
      <inkml:brushProperty name="color" value="#F6630D"/>
    </inkml:brush>
  </inkml:definitions>
  <inkml:trace contextRef="#ctx0" brushRef="#br0">41 8 10757,'0'0'8062,"18"-2"-6933,58-4-241,-75 6-842,1 0 0,-1 1 0,1-1 0,-1 0 0,1 0 0,-1 1-1,1-1 1,-1 1 0,1-1 0,-1 1 0,1 0 0,-1-1 0,0 1 0,1 0 0,-1 0-1,0 0 1,0 0 0,0 0 0,0 0 0,0 0 0,0 1 0,0-1 0,0 0 0,0 0-1,0 1 1,-1-1 0,1 1 0,-1-1 0,1 1 0,-1-1 0,1 1 0,-1-1 0,0 1-1,0-1 1,0 1 0,0 2 0,0 0 15,0 1 0,0-1-1,0 0 1,-1 0 0,0 0 0,0 0 0,0 1-1,0-1 1,-1 0 0,-2 4 0,-3 1-67,-1-1 1,1 0 0,-2 0-1,1 0 1,-1-1 0,0-1-1,-1 1 1,0-2 0,-19 10-1,28-15-34,18 0 137,-1 1-1,1 1 1,-1 1 0,1 0-1,-1 1 1,0 0 0,0 1-1,-1 1 1,0 1-1,0 0 1,0 1 0,-1 1-1,19 14 1,-31-21 17,0 0 0,-1 0 1,1 0-1,0 1 0,-1-1 0,1 1 0,-1-1 1,0 1-1,0 0 0,0-1 0,0 1 1,0 0-1,-1 0 0,1-1 0,-1 1 0,0 0 1,1 0-1,-2 0 0,1 0 0,0 0 1,0-1-1,-1 1 0,-1 5 0,0-3 76,0 0 0,0 0 0,0 0 0,0-1 0,-1 1 0,0-1 0,0 0 0,0 0 0,-1 0-1,1 0 1,-1 0 0,-4 2 0,-1 0-100,-1 0-1,1-1 1,-1-1-1,0 0 1,0 0-1,-1-1 1,1 0 0,-1-1-1,0 0 1,1-1-1,-1 0 1,0 0-1,0-1 1,-13-2-1,-54 4-8176,78-2 7715,-1 1 0,0-1-1,0 1 1,0-1 0,0 0 0,0 1 0,0 0 0,1-1 0,-1 1-1,0-1 1,0 1 0,1 0 0,-1 0 0,0-1 0,1 1 0,-1 0 0,1 0-1,-1 0 1,1 0 0,-1 0 0,1-1 0,0 1 0,0 0 0,-1 0 0,1 0-1,0 0 1,0 0 0,0 2 0,0-3 268,-4 24-11656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6.766"/>
    </inkml:context>
    <inkml:brush xml:id="br0">
      <inkml:brushProperty name="width" value="0.05" units="cm"/>
      <inkml:brushProperty name="height" value="0.05" units="cm"/>
      <inkml:brushProperty name="color" value="#F6630D"/>
    </inkml:brush>
  </inkml:definitions>
  <inkml:trace contextRef="#ctx0" brushRef="#br0">46 0 10085,'0'0'14324,"-8"2"-12972,2-2-2080,-23 4 4715,26-2-1566,20-1-1706,206 11-349,2 1-121,-137-13-6221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7.198"/>
    </inkml:context>
    <inkml:brush xml:id="br0">
      <inkml:brushProperty name="width" value="0.05" units="cm"/>
      <inkml:brushProperty name="height" value="0.05" units="cm"/>
      <inkml:brushProperty name="color" value="#F6630D"/>
    </inkml:brush>
  </inkml:definitions>
  <inkml:trace contextRef="#ctx0" brushRef="#br0">0 0 11349,'0'0'11131,"12"0"-9488,216 0 5489,-123 0-6578,-31 0-4221,-1 0-4957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1.861"/>
    </inkml:context>
    <inkml:brush xml:id="br0">
      <inkml:brushProperty name="width" value="0.05" units="cm"/>
      <inkml:brushProperty name="height" value="0.05" units="cm"/>
      <inkml:brushProperty name="color" value="#F6630D"/>
    </inkml:brush>
  </inkml:definitions>
  <inkml:trace contextRef="#ctx0" brushRef="#br0">51 2 3426,'0'0'10655,"-8"0"-9617,-34 0 3721,50 0 204,34 0-4400,70-2 332,170 8 352,-240 1-1029,0 2-1,65 23 1,17 4-49,-13-8-31,-48-11-124,80 11-1,-76-20 70,0-3-1,111-6 1,-142-4 139,1-2 0,40-12 0,36-8 548,-89 18-565,-23 9-241,-1 0-1,1-1 0,-1 1 1,0 0-1,1 0 0,-1 0 0,1 0 1,-1-1-1,1 1 0,-1 0 1,0 0-1,1-1 0,-1 1 1,0 0-1,1-1 0,-1 1 1,0 0-1,0-1 0,1 1 0,-1 0 1,0-1-1,0 1 0,1-1 1,-1 1-1,0 0 0,0-1 1,0 1-1,0-1 0,0 1 1,0-1-1,0 1 0,0 0 0,0-1 1,0 1-1,0-1 0,0 1 1,0-1-1,0 1 0,0-1 1,0 1-1,0 0 0,-1-1 1,1 1-1,0-1 0,0 1 1,-1 0-1,1-1 0,0 1 0,0-1 1,-1 1-1,1 0 0,0 0 1,-1-1-1,1 1 0,-1-1 1,-1 0-313,0 1 0,0-1 0,-1 0 0,1 0 0,0 1 0,-1-1 0,1 1 0,0 0 1,-1 0-1,1 0 0,-1 0 0,1 0 0,0 0 0,-3 1 0,-11 0-2354,-39-1-7916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624"/>
    </inkml:context>
    <inkml:brush xml:id="br0">
      <inkml:brushProperty name="width" value="0.05" units="cm"/>
      <inkml:brushProperty name="height" value="0.05" units="cm"/>
      <inkml:brushProperty name="color" value="#F6630D"/>
    </inkml:brush>
  </inkml:definitions>
  <inkml:trace contextRef="#ctx0" brushRef="#br0">13 35 3970,'0'0'13083,"-2"-6"-11728,-7-17-90,7 18-251,7 5-644,0 1 1,0 0 0,0 0-1,-1 0 1,1 1-1,0 0 1,-1 0 0,1 0-1,-1 0 1,0 1 0,0-1-1,4 4 1,50 45-85,-36-30 204,75 79 387,-20-20-716,-73-76-192,0 1-36,0-1 0,0 0 0,1 0 0,-1 0 0,1 0 0,0-1 0,0 0 0,1 0 0,5 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226"/>
    </inkml:context>
    <inkml:brush xml:id="br0">
      <inkml:brushProperty name="width" value="0.05" units="cm"/>
      <inkml:brushProperty name="height" value="0.05" units="cm"/>
      <inkml:brushProperty name="color" value="#E71224"/>
    </inkml:brush>
  </inkml:definitions>
  <inkml:trace contextRef="#ctx0" brushRef="#br0">1 1 7668,'0'0'7824,"17"20"-6546,55 64-253,-67-79-960,-1 0 0,1-1 0,-1 1 0,1-1 0,0 0 0,1 0 0,-1 0 0,1-1 0,0 0 0,0 0 0,0 0 0,0-1 0,0 0 0,0 0 0,1-1 0,-1 1 0,1-2 0,-1 1 0,1 0 0,-1-1 0,12-2 0,-1 2-492,-15 0 127,0 0 0,-1-1 0,1 1 0,0-1 0,-1 0 0,1 1 0,-1-1 0,1 0 1,-1 0-1,1 0 0,-1 0 0,1 0 0,-1 0 0,0 0 0,0-1 0,0 1 0,0 0 0,0-1 0,0 1 0,0-1 0,0 1 0,0-1 0,-1 0 0,1 1 1,0-1-1,-1 1 0,0-1 0,1 0 0,-1 0 0,0 1 0,0-1 0,0-2 0,1-13-6023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978"/>
    </inkml:context>
    <inkml:brush xml:id="br0">
      <inkml:brushProperty name="width" value="0.05" units="cm"/>
      <inkml:brushProperty name="height" value="0.05" units="cm"/>
      <inkml:brushProperty name="color" value="#F6630D"/>
    </inkml:brush>
  </inkml:definitions>
  <inkml:trace contextRef="#ctx0" brushRef="#br0">181 0 7828,'0'0'11565,"-12"18"-10039,-17 25 448,-36 75 0,34-66-1031,25-42-1032,-1 0 0,1 0 0,1 0 0,0 1 0,0-1 0,-4 19 1,8-11-2870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346"/>
    </inkml:context>
    <inkml:brush xml:id="br0">
      <inkml:brushProperty name="width" value="0.05" units="cm"/>
      <inkml:brushProperty name="height" value="0.05" units="cm"/>
      <inkml:brushProperty name="color" value="#F6630D"/>
    </inkml:brush>
  </inkml:definitions>
  <inkml:trace contextRef="#ctx0" brushRef="#br0">0 1 352,'0'0'17830,"0"17"-15979,0 300 4872,2-317-7654,0 0-1,-1 0 0,1 0 1,0 0-1,-1 0 0,1-1 1,0 1-1,-1 0 0,1-1 1,-1 0-1,1 1 0,0-1 1,1-1-1,7-10-4441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824"/>
    </inkml:context>
    <inkml:brush xml:id="br0">
      <inkml:brushProperty name="width" value="0.05" units="cm"/>
      <inkml:brushProperty name="height" value="0.05" units="cm"/>
      <inkml:brushProperty name="color" value="#F6630D"/>
    </inkml:brush>
  </inkml:definitions>
  <inkml:trace contextRef="#ctx0" brushRef="#br0">23 0 4322,'0'0'10648,"-3"15"-9106,-4 19-14,2 1 1,-2 67 0,7-91-1309,0 0 0,1 0 0,0 0 1,1-1-1,0 1 0,1 0 0,0-1 0,1 1 1,6 11-1,-8-17-174,1 0 0,0-1 0,1 1 0,-1-1 0,1 0-1,-1 0 1,1 0 0,0-1 0,1 1 0,-1-1 0,1 0 0,-1 0 0,1-1 0,0 1 0,0-1 0,0 0 0,0-1 0,1 1 0,-1-1-1,11 2 1,-8-2-34,0 0 0,0 0 0,1-1 0,-1 0 0,0-1 0,1 0 0,-1 0 0,0 0 0,0-1 0,0 0 0,0-1 0,0 0-1,0 0 1,-1-1 0,0 0 0,1 0 0,-1 0 0,-1-1 0,1 0 0,-1-1 0,0 0 0,0 1 0,0-2 0,-1 1 0,0-1 0,0 0-1,-1 0 1,0 0 0,0 0 0,-1-1 0,0 0 0,0 0 0,3-14 0,-4 14 7,0-2 1,0 1-1,-1 0 0,0 0 1,-1 0-1,0-1 0,-1 1 1,1 0-1,-2 0 0,-4-18 1,4 22-40,0 0 0,0 0 0,-1 1 0,0-1 0,0 1 0,0-1 0,0 1 0,-1 0 1,1 0-1,-1 1 0,0-1 0,0 1 0,0 0 0,-1 0 0,1 0 0,-1 1 0,0-1 0,0 1 0,0 0 0,-6-1 1,-1-1-506,0 2 0,1 0 1,-1 0-1,0 1 0,-14 0 1,-18 8-3891,41-6 3668,0 0 0,0 0 0,0 0 0,0 1-1,0-1 1,1 1 0,-1 0 0,0 0 0,1 0 0,-3 2 0,-11 16-7937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278"/>
    </inkml:context>
    <inkml:brush xml:id="br0">
      <inkml:brushProperty name="width" value="0.05" units="cm"/>
      <inkml:brushProperty name="height" value="0.05" units="cm"/>
      <inkml:brushProperty name="color" value="#F6630D"/>
    </inkml:brush>
  </inkml:definitions>
  <inkml:trace contextRef="#ctx0" brushRef="#br0">1 0 5827,'0'0'4580,"0"21"-2277,0 158 2646,0-174-4710,0 0 0,0 0-1,0 0 1,1-1 0,0 1 0,0 0 0,0 0 0,1-1 0,-1 1 0,1-1 0,0 1 0,0-1 0,6 8-1,-5-9-158,-1-1-1,1 1 0,0-1 0,0 0 0,0 0 0,0 0 0,1 0 0,-1 0 0,0-1 0,1 0 1,-1 1-1,1-1 0,-1 0 0,1-1 0,0 1 0,-1-1 0,1 1 0,6-2 0,-3 2-29,0-1-1,-1-1 0,1 1 1,0-1-1,-1 0 0,1-1 1,-1 0-1,1 0 1,-1 0-1,0-1 0,0 1 1,0-2-1,0 1 0,-1-1 1,1 1-1,-1-2 0,0 1 1,0 0-1,0-1 0,-1 0 1,8-11-1,-6 9 0,0 0-1,-1 0 1,0-1-1,-1 0 0,1 0 1,-2 0-1,1-1 1,-1 1-1,0-1 1,-1 0-1,0 0 1,0 0-1,-1 0 1,0 0-1,-1 0 1,0 0-1,-2-17 1,1 23-53,-1 0 0,1 0 0,0 0 1,-1 1-1,0-1 0,1 0 0,-1 1 0,0 0 1,0-1-1,-1 1 0,1 0 0,0 0 1,-1 0-1,1 0 0,-1 1 0,0-1 1,1 1-1,-1-1 0,0 1 0,0 0 1,0 0-1,0 0 0,0 1 0,0-1 1,-5 1-1,-11-3-974,0 2 0,-36 1 0,49 0 429,1 0-163,0 0 0,0 1-1,1 0 1,-1 0 0,1 0-1,-1 0 1,0 1 0,1 0-1,0-1 1,-1 2 0,1-1-1,-6 5 1,-18 13-7807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646"/>
    </inkml:context>
    <inkml:brush xml:id="br0">
      <inkml:brushProperty name="width" value="0.05" units="cm"/>
      <inkml:brushProperty name="height" value="0.05" units="cm"/>
      <inkml:brushProperty name="color" value="#F6630D"/>
    </inkml:brush>
  </inkml:definitions>
  <inkml:trace contextRef="#ctx0" brushRef="#br0">26 41 7812,'0'0'11013,"16"1"-10336,48 4-100,-63-5-557,0 1 1,0-1 0,0 0 0,-1 0-1,1 0 1,0 1 0,0-1 0,0 0-1,-1 0 1,1 0 0,0 0 0,0 0 0,0-1-1,0 1 1,-1 0 0,1 0 0,0 0-1,0-1 1,-1 1 0,1 0 0,0-1 0,0 1-1,-1-1 1,1 1 0,0-1 0,-1 1-1,1-1 1,-1 1 0,1-1 0,-1 0-1,1 1 1,-1-1 0,1 0 0,-1 1 0,1-1-1,-1 0 1,0 0 0,1 1 0,-1-1-1,0 0 1,0 0 0,0 0 0,0 1 0,0-1-1,1 0 1,-2-1 0,1 1-20,0 0 1,0-1 0,-1 1-1,1 0 1,-1-1-1,1 1 1,-1 0 0,0 0-1,1 0 1,-1-1 0,0 1-1,0 0 1,0 0-1,0 0 1,0 0 0,0 0-1,0 0 1,0 1-1,-2-2 1,-2 1-271,0 0 1,0 0-1,0 0 1,0 0-1,0 1 1,-9 1-1,11-1-156,-1 1-1,1-1 1,0 1 0,0 0 0,0 0-1,0 0 1,0 1 0,0-1-1,0 1 1,0 0 0,0 0 0,0 0-1,1 0 1,-1 0 0,1 0 0,0 1-1,-4 4 1,-11 17-4244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062"/>
    </inkml:context>
    <inkml:brush xml:id="br0">
      <inkml:brushProperty name="width" value="0.05" units="cm"/>
      <inkml:brushProperty name="height" value="0.05" units="cm"/>
      <inkml:brushProperty name="color" value="#F6630D"/>
    </inkml:brush>
  </inkml:definitions>
  <inkml:trace contextRef="#ctx0" brushRef="#br0">394 0 1217,'0'0'9807,"-3"20"-5733,1-5-3414,-1 8 490,-1-1 0,-1 1 0,-1 0 0,-9 21 1,-96 192 4739,65-154-5420,-4-3-1,-71 87 1,105-152-579,4-5-3912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348"/>
    </inkml:context>
    <inkml:brush xml:id="br0">
      <inkml:brushProperty name="width" value="0.05" units="cm"/>
      <inkml:brushProperty name="height" value="0.05" units="cm"/>
      <inkml:brushProperty name="color" value="#F6630D"/>
    </inkml:brush>
  </inkml:definitions>
  <inkml:trace contextRef="#ctx0" brushRef="#br0">1 1 11349,'0'0'12256,"14"8"-10999,46 25-203,-58-32-900,1 1 0,0-1 0,0 1 1,0-1-1,0 0 0,1-1 0,-1 1 0,0 0 1,0-1-1,0 0 0,1 0 0,-1 0 0,0 0 1,4-1-1,7 0 1241,-38 2-12378,0 0-503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0.462"/>
    </inkml:context>
    <inkml:brush xml:id="br0">
      <inkml:brushProperty name="width" value="0.05" units="cm"/>
      <inkml:brushProperty name="height" value="0.05" units="cm"/>
      <inkml:brushProperty name="color" value="#E71224"/>
    </inkml:brush>
  </inkml:definitions>
  <inkml:trace contextRef="#ctx0" brushRef="#br0">0 1 7155,'0'0'4050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30.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23 3057,'9'3'17548,"45"7"-16351,28-4 158,132-9 1,-26-15-1217,78-2-156,-216 22 7,89 16 0,-7 0-2,237 2 12,-277-14-10,0-4-1,98-10 0,-124 4 25,94 5 0,-98 2 3,111-10 0,-72-4 33,-89 11-384,-20-1-631,-22 0-2623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56.9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0 178 272,'6'0'13999,"18"-2"-11953,60-13 228,89-5-1,-149 18-2013,123-5 93,30-3-332,-118 5-8,67 4 1,-76 2-39,1-2 0,63-9 0,-5-11-85,-48 8 20,1 2-1,102-3 0,-84 14 90,-1 3 1,92 17-1,19 0 65,-120-15 37,38 1 48,79 10 300,-128-11-286,118-5 0,-73-3-28,348 3 764,-204-9-226,-204 9-609,-1-2 32,0 2 0,0 2 1,0 2-1,-1 2 1,0 1-1,44 14 1,-50-9-11,1-3 0,1-1 0,-1-1 1,45 1-1,157-5 216,-143-4-264,679-13 7,-647 16-35,138-5 15,-190-5 60,55-3 102,338 4-347,-427 5 207,0-2 1,77-18 0,11-2 51,26 16 207,14-1 63,-36 0 200,-9 1 23,-114 6-443,1 0-1,-1-1 1,0-1-1,0 0 1,15-8 0,6-1-118,-7 6-143,1 1 0,0 1 0,1 1 0,-1 2 0,1 0 0,0 2 0,32 4 0,13-3 117,248 18 1075,-300-15-926,0 0-1,0 2 0,-1 0 0,1 1 0,25 14 0,-20-10-28,0 0 0,36 9 0,-52-18-107,-1-1 0,1 1 0,0-1 0,-1-1 0,1 0 0,0 0 0,-1 0 0,1-1 0,-1-1 0,1 0 0,12-4 1,6-2 6,0 1 0,1 0 0,0 3 1,43-3-1,117 7 28,-83 2-32,-66-3-2,0 3 1,64 10-1,22 4 67,-81-12-61,47 10 0,-69-10-10,0-1 0,24-1 0,-28-1-15,0 0-1,0 1 1,0 1-1,19 6 1,-12-3 2,1-1 1,0-1-1,0-1 0,27 0 1,-19-2 27,57 11 0,-55-6 67,50 1-1,-55-5-11,1 0 0,42 11 0,-60-8-66,1 0 0,26 14 1,-31-14-14,0 0 0,1 0 0,-1-1 0,1 0 0,0-1 1,0 0-1,18 2 0,81 3 135,118 4 145,260-12-201,-470 1-56,0 0-1,31 8 1,-49-8-67,1-1 1,-1 1-1,1 0 1,-1-1 0,1 1-1,-1 0 1,0-1-1,1 1 1,-1 0-1,0 0 1,0-1 0,1 1-1,-1 0 1,0 0-1,0-1 1,0 1 0,0 0-1,0 0 1,0 0-1,0-1 1,0 1-1,0 0 1,-1 0 0,1-1-1,0 1 1,0 0-1,-1 0 1,1-1 0,0 1-1,-1 0 1,1-1-1,-1 1 1,1 0 0,-1-1-1,1 1 1,-1-1-1,1 1 1,-1-1-1,0 1 1,0 0 0,-73 49-8661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411"/>
    </inkml:context>
    <inkml:brush xml:id="br0">
      <inkml:brushProperty name="width" value="0.05" units="cm"/>
      <inkml:brushProperty name="height" value="0.05" units="cm"/>
      <inkml:brushProperty name="color" value="#E71224"/>
    </inkml:brush>
  </inkml:definitions>
  <inkml:trace contextRef="#ctx0" brushRef="#br0">41 30 7459,'0'0'5683,"-40"-30"-6996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09.030"/>
    </inkml:context>
    <inkml:brush xml:id="br0">
      <inkml:brushProperty name="width" value="0.05" units="cm"/>
      <inkml:brushProperty name="height" value="0.05" units="cm"/>
      <inkml:brushProperty name="color" value="#E71224"/>
    </inkml:brush>
  </inkml:definitions>
  <inkml:trace contextRef="#ctx0" brushRef="#br0">96 88 2401,'0'0'4973,"-7"-43"-2748,-1-1 1302,5 273 1387,1 13-4804,0-209-103,-2-1 0,-10 48 0,5-19-12,2 0-1,3 1 1,6 97-1,1-42 25,-3 545 64,14-449 206,-5-111-92,3 54 349,-13 233 1,-3-359-477,-1-1 0,-14 46 0,10-46 7,1 1 0,-4 44 0,2 295 209,10-302-226,1-54-40,1-1-1,0 1 0,6 20 0,5 31 32,-8 188 70,-6-173-145,-1 526 280,-11-599-5251,-9 4-2464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426"/>
    </inkml:context>
    <inkml:brush xml:id="br0">
      <inkml:brushProperty name="width" value="0.05" units="cm"/>
      <inkml:brushProperty name="height" value="0.05" units="cm"/>
      <inkml:brushProperty name="color" value="#E71224"/>
    </inkml:brush>
  </inkml:definitions>
  <inkml:trace contextRef="#ctx0" brushRef="#br0">71 288 7299,'0'0'9052,"-7"-5"-7610,6 5-1401,1 0 0,0 0-1,0 0 1,0 0 0,0-1-1,0 1 1,0 0 0,-1 0-1,1 0 1,0 0 0,0 0-1,0 0 1,0 0 0,-1 0-1,1 0 1,0 0 0,0 0-1,0-1 1,0 1 0,-1 0-1,1 0 1,0 0 0,0 0-1,0 0 1,-1 0 0,1 1-1,0-1 1,0 0 0,0 0 0,0 0-1,-1 0 1,1 0 0,0 0-1,0 0 1,0 0 0,0 0-1,0 0 1,-1 0 0,1 1-1,0-1 1,0 0 0,0 0-1,0 0 1,0 0 0,0 0-1,-1 1 1,1-1 0,0 0-1,0 0 1,0 0 0,0 0-1,0 1 1,0-1 0,0 0 0,2 22 451,1 0 0,1 0 0,1-1 0,1 1 1,1-1-1,12 24 0,3 14-64,4 24 16,-10-30-203,2 0 1,39 77 0,-56-167 470,-15-11-629,-36-86 0,21 62-67,-4-12-12,-68-203-94,96 264 79,1-1 0,1 0 0,1 0-1,2-29 1,0 52 9,0 0 0,0-1 1,0 1-1,0 0 0,1 0 0,-1 0 0,0 0 0,1 0 0,-1 0 0,0 0 0,1 0 1,0 0-1,-1 0 0,1 0 0,0 0 0,-1 1 0,1-1 0,0 0 0,0 0 1,-1 1-1,1-1 0,0 0 0,0 1 0,0-1 0,0 1 0,0-1 0,0 1 1,0-1-1,0 1 0,0 0 0,0 0 0,2-1 0,42 0-49,-30 1 39,7 0 33,-1 1 1,0 1-1,1 1 1,-1 1-1,34 10 1,-49-12-15,0 0 1,-1 0-1,1 0 0,-1 1 1,1 0-1,-1 0 0,0 0 1,0 1-1,0-1 0,-1 1 1,0 1-1,1-1 0,-1 0 1,-1 1-1,1 0 0,-1 0 1,1 0-1,-2 0 0,1 1 1,0-1-1,-1 1 1,0-1-1,0 1 0,-1 0 1,1 7-1,-1 4-57,0 0 0,-2 0 1,0 0-1,0 0 0,-2 0 1,0 0-1,-2 0 0,1-1 1,-2 1-1,0-1 0,-1-1 0,-1 1 1,0-1-1,-1-1 0,0 1 1,-1-1-1,-1-1 0,-12 12 0,20-22-19,1 0-1,-1 0 1,1-1-1,-1 1 1,0-1-1,0 0 1,0 0-1,0 0 1,0 0-1,-1 0 1,1-1-1,0 1 1,-1-1-1,0 0 1,1 0-1,-1 0 1,1-1-1,-6 1 1,8-1-139,4-1 53,7-2 207,0 1 0,0 0 0,1 1 0,-1 0 0,0 0 0,1 1 0,-1 1 0,0-1 0,0 2 0,1-1 0,-1 2 0,0-1 0,0 1 0,-1 1 0,1 0-1,-1 0 1,0 1 0,0 0 0,0 0 0,0 1 0,-1 0 0,12 12 0,-16-14-480,32 36 2143,-21-16-2998,-9-1-5916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780"/>
    </inkml:context>
    <inkml:brush xml:id="br0">
      <inkml:brushProperty name="width" value="0.05" units="cm"/>
      <inkml:brushProperty name="height" value="0.05" units="cm"/>
      <inkml:brushProperty name="color" value="#E71224"/>
    </inkml:brush>
  </inkml:definitions>
  <inkml:trace contextRef="#ctx0" brushRef="#br0">1 1 2993,'0'0'11614,"9"19"-10438,10 22-241,62 128 4361,-65-139-4339,1 0 1,1-1-1,35 40 1,-46-60-1887,-1 16-11298,-6-8 3365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496"/>
    </inkml:context>
    <inkml:brush xml:id="br0">
      <inkml:brushProperty name="width" value="0.05" units="cm"/>
      <inkml:brushProperty name="height" value="0.05" units="cm"/>
      <inkml:brushProperty name="color" value="#E71224"/>
    </inkml:brush>
  </inkml:definitions>
  <inkml:trace contextRef="#ctx0" brushRef="#br0">1 0 3153,'0'0'16637,"2"15"-15345,7 16-640,1-1 0,1 0 0,2-1 0,21 39 0,-5-14 317,-17-31-749,0 0-1,31 41 0,-40-58-2834,-38 0-18354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766"/>
    </inkml:context>
    <inkml:brush xml:id="br0">
      <inkml:brushProperty name="width" value="0.05" units="cm"/>
      <inkml:brushProperty name="height" value="0.05" units="cm"/>
      <inkml:brushProperty name="color" value="#E71224"/>
    </inkml:brush>
  </inkml:definitions>
  <inkml:trace contextRef="#ctx0" brushRef="#br0">0 259 10501,'0'0'9812,"18"-9"-8587,222-149 3046,-183 104-3697,-18 16-5275,-39 65-13683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7.900"/>
    </inkml:context>
    <inkml:brush xml:id="br0">
      <inkml:brushProperty name="width" value="0.05" units="cm"/>
      <inkml:brushProperty name="height" value="0.05" units="cm"/>
      <inkml:brushProperty name="color" value="#E71224"/>
    </inkml:brush>
  </inkml:definitions>
  <inkml:trace contextRef="#ctx0" brushRef="#br0">0 227 9172,'0'0'7118,"3"4"-5776,72 107 4295,-48-65-4140,39 93 0,-30-51-705,-38-102-501,-7-24 333,-23-29-606,-31-92 0,53 127-13,1-1-1,2 0 1,1-1 0,2 0-1,0-40 1,3 70-9,1-1 0,0 1 0,1-1-1,-1 1 1,1 0 0,-1-1 0,1 1-1,1 0 1,-1 0 0,1 0 0,-1 0 0,1 0-1,0 0 1,4-5 0,-3 6-2,0 0 0,1 1 0,-1-1 0,0 1 0,1 0 0,0 0 0,-1 1 0,1-1 0,0 1 0,0-1 0,0 1 0,0 0 0,0 1 0,0-1 0,0 1 0,4-1 0,7 0 7,-1 1-1,0 0 1,1 1 0,-1 0 0,0 1-1,1 1 1,-1 0 0,15 6 0,-25-8 7,1 1 0,-1 0 0,1 0 1,-1 1-1,0-1 0,0 1 0,0 0 1,0 0-1,0 0 0,-1 1 0,0-1 1,1 1-1,-1 0 0,-1 0 0,1 0 0,0 0 1,-1 1-1,0-1 0,0 1 0,0-1 1,-1 1-1,0 0 0,1-1 0,-2 1 1,1 0-1,0 0 0,-1 7 0,0 2 5,-1 0-1,0 0 0,-1-1 1,0 1-1,-1 0 1,-1-1-1,-9 26 1,9-31-46,-1 0 1,1 0-1,-1-1 1,0 0-1,-1 0 1,0 0-1,0 0 1,-1-1 0,1 0-1,-1 0 1,-1-1-1,1 0 1,-14 7-1,15-9-13,-1 0 0,0-1-1,0 1 1,0-1-1,-1-1 1,1 0-1,0 0 1,-1 0 0,-11-1-1,19 0-22,15 0-67,-2 0 189,0 1 0,0 1 0,0 0 0,-1 1 0,1 0 1,-1 1-1,0 0 0,0 1 0,0 0 0,11 8 0,-1 1 171,0 1 0,-2 0 0,0 2 0,21 22 1,-23-24 95,-10-14-4802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8.570"/>
    </inkml:context>
    <inkml:brush xml:id="br0">
      <inkml:brushProperty name="width" value="0.05" units="cm"/>
      <inkml:brushProperty name="height" value="0.05" units="cm"/>
      <inkml:brushProperty name="color" value="#E71224"/>
    </inkml:brush>
  </inkml:definitions>
  <inkml:trace contextRef="#ctx0" brushRef="#br0">36 121 7603,'0'0'10819,"-5"-4"-9704,2 1-909,0 0 1,0 0-1,1 0 0,0 0 1,-1 0-1,1-1 1,0 1-1,0-1 0,1 1 1,-1-1-1,1 0 1,0 0-1,0 0 0,0 1 1,0-1-1,1 0 1,0 0-1,0 0 0,0 0 1,0 0-1,0 0 0,1 0 1,0 0-1,1-6 1,-1 9-164,0-1 0,1 1-1,-1-1 1,0 1 0,0 0 0,1 0 0,-1-1 0,1 1 0,-1 0 0,1 1 0,0-1 0,-1 0 0,1 0 0,0 1 0,-1-1 0,1 1 0,0-1 0,0 1 0,0 0 0,3-1-1,44 1 383,-35 0-241,-10 0-134,1 0 1,-1 1-1,0-1 1,0 1-1,0 0 1,1 0 0,-1 0-1,0 0 1,0 1-1,0 0 1,-1 0-1,1 0 1,0 0-1,-1 0 1,1 1 0,-1 0-1,0-1 1,0 1-1,0 1 1,0-1-1,0 0 1,-1 1-1,1-1 1,-1 1 0,0 0-1,0 0 1,-1-1-1,1 1 1,-1 1-1,2 3 1,1 13 124,0 0 1,-1 1-1,-1-1 0,-2 37 0,0-41-151,-1-1-1,0 0 0,-1 1 0,-1-1 0,-1 0 0,0-1 0,-13 31 0,-50 87 304,53-109-158,14-23 407,8-1-192,22-1-108,0 0-1,0-2 1,0-1-1,0-2 1,0 0-1,-1-2 0,30-13 1,-48 14-1851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3.819"/>
    </inkml:context>
    <inkml:brush xml:id="br0">
      <inkml:brushProperty name="width" value="0.05" units="cm"/>
      <inkml:brushProperty name="height" value="0.05" units="cm"/>
      <inkml:brushProperty name="color" value="#E71224"/>
    </inkml:brush>
  </inkml:definitions>
  <inkml:trace contextRef="#ctx0" brushRef="#br0">0 0 1489,'0'0'5346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6.621"/>
    </inkml:context>
    <inkml:brush xml:id="br0">
      <inkml:brushProperty name="width" value="0.05" units="cm"/>
      <inkml:brushProperty name="height" value="0.05" units="cm"/>
      <inkml:brushProperty name="color" value="#E71224"/>
    </inkml:brush>
  </inkml:definitions>
  <inkml:trace contextRef="#ctx0" brushRef="#br0">1 0 3506,'0'0'4530,"11"14"3875,-5-5-5736,-5 2-2144,0 0 0,1-1 1,0 1-1,4 11 0,-2-11-363,-1 0 1,-1 1 0,0-1-1,0 14 1,11 136 843,-11-131-915,1 0 0,2 1 0,1-1 0,12 32 0,-17-56-90,11 31 33,-7-21 3,0 0 1,-1 0-1,-1 0 1,3 30-1,7 76 62,-13-106-96,1 0 9,-1-1 0,-1 1 0,0 0 0,-1-1 0,0 1 0,-2-1 0,-4 15 0,3-17-6,2-1 1,-1 1-1,1-1 1,-1 19-1,-8 31 7,4-29-8,2 0-1,1 0 0,1 0 1,2 47-1,-5 47 6,-4 9-3,10 161-1,2-143 803,0-151-3259,-8-15-2039,-12-13-5049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2.537"/>
    </inkml:context>
    <inkml:brush xml:id="br0">
      <inkml:brushProperty name="width" value="0.05" units="cm"/>
      <inkml:brushProperty name="height" value="0.05" units="cm"/>
      <inkml:brushProperty name="color" value="#E71224"/>
    </inkml:brush>
  </inkml:definitions>
  <inkml:trace contextRef="#ctx0" brushRef="#br0">0 1 3217,'0'0'13575,"4"0"-12556,6 2-700,0 1 1,0 0-1,0 0 1,-1 1-1,0 0 1,0 1-1,0 0 1,0 1-1,15 12 1,5 1 231,13 8 32,200 137 677,-239-161-1216,0-1-9,-1 0 1,1 0-1,-1 0 1,1 0-1,0 0 1,0-1-1,0 1 1,0-1-1,0 0 1,0 0-1,7 2 1,-28-26-7,4 9-38,0 0 0,0 0 0,1-2 0,-13-20 0,21 28 0,0-1 1,0 1-1,1-1 1,1 1-1,0-1 1,0 0-1,0-1 1,1 1-1,1 0 1,-2-19-1,4 26 4,0 0 0,-1 0-1,1 0 1,0 1 0,0-1-1,0 0 1,1 0 0,-1 1-1,0-1 1,1 1 0,-1-1-1,1 1 1,-1 0 0,1-1-1,0 1 1,0 0 0,-1 0-1,1 0 1,0 0 0,0 0-1,0 1 1,0-1-1,0 1 1,0-1 0,0 1-1,0 0 1,0 0 0,3 0-1,65-5-100,-57 4 110,23 5 65,-35-3-63,0-1-1,0 1 1,1 0 0,-1 0-1,0 0 1,0 0 0,0 0-1,0 0 1,0 1-1,0-1 1,0 0 0,0 0-1,0 1 1,-1-1 0,1 1-1,0-1 1,-1 1 0,1-1-1,-1 1 1,0-1 0,1 3-1,2 20 172,-1-1 1,-2 39-1,0-30-119,0-30-76,-1 0 0,1 1 0,-1-1 0,1 0 0,-1 0 0,0 0 0,0 0 0,0 1 1,0-1-1,0 0 0,-1-1 0,1 1 0,0 0 0,-1 0 0,1 0 0,-1-1 0,0 1 0,0-1 0,1 0 0,-1 1 1,0-1-1,0 0 0,0 0 0,-1 0 0,1 0 0,0 0 0,0-1 0,0 1 0,-1-1 0,1 1 0,0-1 0,-1 0 1,-3 0-1,3 0-327,-1 1-1,1-1 1,-1 0 0,1 0 0,-1-1 0,1 1 0,-1-1-1,1 0 1,-1 0 0,1 0 0,0 0 0,0 0 0,-1-1-1,1 1 1,0-1 0,0 0 0,1 0 0,-1 0 0,0 0-1,1-1 1,-1 1 0,-2-4 0,-4-16-3465,-1-1-995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896"/>
    </inkml:context>
    <inkml:brush xml:id="br0">
      <inkml:brushProperty name="width" value="0.05" units="cm"/>
      <inkml:brushProperty name="height" value="0.05" units="cm"/>
      <inkml:brushProperty name="color" value="#E71224"/>
    </inkml:brush>
  </inkml:definitions>
  <inkml:trace contextRef="#ctx0" brushRef="#br0">1 73 4914,'0'0'5819,"11"-11"-5344,0-4-310,-6 9-80,-1 0 0,1 1 1,0 0-1,0-1 1,1 2-1,0-1 1,6-4-1,-11 9-46,-1 0 0,1 0 1,-1 0-1,1 0 0,-1 0 0,1 0 0,-1 0 0,1 0 0,-1 0 1,1 0-1,0 0 0,-1 0 0,1 0 0,-1 0 0,1 0 0,-1 1 0,1-1 1,-1 0-1,1 0 0,-1 1 0,1-1 0,-1 0 0,0 1 0,1-1 0,-1 1 1,1-1-1,-1 0 0,0 1 0,1-1 0,-1 1 0,0-1 0,0 1 1,1-1-1,-1 1 0,0-1 0,0 1 0,0-1 0,0 1 0,0-1 0,1 1 1,-1 0-1,0 0 0,9 35 109,-7-24 6,0-6 2,-1 0 0,1 1 1,0-1-1,1 0 0,0 0 0,0-1 0,0 1 1,1 0-1,-1-1 0,1 0 0,1 0 0,-1 0 1,1 0-1,-1-1 0,1 0 0,1 0 0,-1 0 1,1-1-1,-1 1 0,1-1 0,0-1 0,0 1 1,0-1-1,0 0 0,1 0 0,-1-1 1,0 0-1,1 0 0,-1-1 0,14 0 0,-16 1-212,0-1 1,0 0-1,-1 0 0,1-1 0,0 1 0,0-1 0,0 0 1,-1 0-1,1 0 0,0-1 0,-1 1 0,1-1 0,-1 0 1,1 0-1,3-3 0,-4 2-369,-1 0-1,0 0 1,0 0 0,0-1 0,0 1 0,0-1-1,-1 1 1,1-1 0,-1 0 0,0 1 0,0-1-1,0 0 1,-1 0 0,0 0 0,1-5-1,-1-10-3461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038"/>
    </inkml:context>
    <inkml:brush xml:id="br0">
      <inkml:brushProperty name="width" value="0.05" units="cm"/>
      <inkml:brushProperty name="height" value="0.05" units="cm"/>
      <inkml:brushProperty name="color" value="#E71224"/>
    </inkml:brush>
  </inkml:definitions>
  <inkml:trace contextRef="#ctx0" brushRef="#br0">0 0 7603,'0'0'7665,"25"21"-6512,80 65-126,-96-78-688,0-1-1,1 0 1,0-1 0,19 9 0,-24-13-172,0-1 1,0 0-1,1 0 0,-1 0 1,0-1-1,0 0 1,6 0-1,-2 0 57,-8 0-223,0-1 0,-1 1 0,1 0 0,-1-1 0,1 1-1,-1-1 1,1 1 0,-1-1 0,1 1 0,-1-1-1,0 1 1,1-1 0,-1 1 0,0-1 0,1 1-1,-1-1 1,0 0 0,0 1 0,1-1 0,-1 1-1,0-1 1,0 0 0,0 1 0,0-1 0,0 0-1,0 1 1,0-1 0,0-1 0,0-25-14,-1 21 10,3-14-91,-1 15 44,-1-1 0,1 1 0,-1-1 0,0 1 0,0-1 0,0 1 0,-1-1 0,0 1 0,0-1 0,0 1 0,-1 0 0,-3-9 0,10 35 213,3-12-31,1 0-1,0 0 1,0 0 0,1-1-1,0-1 1,0 1 0,1-2-1,0 1 1,0-2 0,23 9 0,-33-16-508,0 0 1,-1 0-1,1 0 1,-1 0 0,1 0-1,-1 0 1,0 0-1,0-1 1,0 1 0,0 0-1,-1-3 1,1 2-203,1-2-491,-2 0 0,1 0 0,0 0 0,-1 0 0,0 0 0,-3-8 0,-7-9-4825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407"/>
    </inkml:context>
    <inkml:brush xml:id="br0">
      <inkml:brushProperty name="width" value="0.05" units="cm"/>
      <inkml:brushProperty name="height" value="0.05" units="cm"/>
      <inkml:brushProperty name="color" value="#E71224"/>
    </inkml:brush>
  </inkml:definitions>
  <inkml:trace contextRef="#ctx0" brushRef="#br0">1 1 7267,'0'0'5832,"9"6"-4380,104 86 1691,-69-54-1286,86 58-1,-119-90-1778,0 0 0,0-1-1,1 0 1,0-1 0,-1 0-1,1-1 1,1 0 0,-1-1 0,0 0-1,1-1 1,-1-1 0,0 1 0,1-2-1,20-3 1,-29 3-110,-1 0-1,0-1 1,0 1 0,0-1 0,-1 0-1,1 1 1,0-1 0,-1 0 0,1-1-1,-1 1 1,1 0 0,-1-1 0,0 1-1,0-1 1,0 0 0,-1 0-1,1 0 1,-1 0 0,1 0 0,-1 0-1,2-6 1,1-25-4978,-6 27 403,-9 4-2517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576"/>
    </inkml:context>
    <inkml:brush xml:id="br0">
      <inkml:brushProperty name="width" value="0.05" units="cm"/>
      <inkml:brushProperty name="height" value="0.05" units="cm"/>
      <inkml:brushProperty name="color" value="#E71224"/>
    </inkml:brush>
  </inkml:definitions>
  <inkml:trace contextRef="#ctx0" brushRef="#br0">0 98 9220,'0'0'6115,"73"-65"-6211,-50 49-736,-1 7-1650,1 2-2096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992"/>
    </inkml:context>
    <inkml:brush xml:id="br0">
      <inkml:brushProperty name="width" value="0.05" units="cm"/>
      <inkml:brushProperty name="height" value="0.05" units="cm"/>
      <inkml:brushProperty name="color" value="#E71224"/>
    </inkml:brush>
  </inkml:definitions>
  <inkml:trace contextRef="#ctx0" brushRef="#br0">146 259 8020,'0'0'7488,"-6"-2"-6957,-2-1-443,1 0-1,0 0 0,0-1 0,0 0 0,0 0 1,1-1-1,0 0 0,0 0 0,0 0 0,0-1 1,1 0-1,0 0 0,0 0 0,1-1 0,-6-10 1,4 5-81,0 1 1,1-1 0,1 0 0,0 0-1,0-1 1,2 1 0,-1-1 0,2 1-1,-1-20 1,2 31-8,0 0-1,0 0 1,0 0-1,0 1 1,1-1-1,-1 0 1,0 0-1,1 0 1,-1 0-1,0 1 1,1-1-1,-1 0 1,1 0-1,0 1 1,-1-1-1,1 0 1,-1 1-1,1-1 1,0 0-1,0 1 1,-1-1-1,1 1 1,0-1-1,0 1 1,1-1-1,31-6 193,-24 7-13,0 0 1,0 0 0,-1 1-1,1 0 1,13 4 0,-11 0-48,1 0 1,-1 1-1,-1 1 1,1 0-1,-1 0 1,0 1-1,0 0 1,15 18-1,-25-24-684,1 0 1,0-1-1,-1 1 0,1 0 1,-1 0-1,0 0 0,0 0 1,1 0-1,-1 0 1,0 0-1,-1 4 0,1 1-1813,0 7-2848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092"/>
    </inkml:context>
    <inkml:brush xml:id="br0">
      <inkml:brushProperty name="width" value="0.05" units="cm"/>
      <inkml:brushProperty name="height" value="0.05" units="cm"/>
      <inkml:brushProperty name="color" value="#E71224"/>
    </inkml:brush>
  </inkml:definitions>
  <inkml:trace contextRef="#ctx0" brushRef="#br0">0 1 8580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208"/>
    </inkml:context>
    <inkml:brush xml:id="br0">
      <inkml:brushProperty name="width" value="0.05" units="cm"/>
      <inkml:brushProperty name="height" value="0.05" units="cm"/>
      <inkml:brushProperty name="color" value="#E71224"/>
    </inkml:brush>
  </inkml:definitions>
  <inkml:trace contextRef="#ctx0" brushRef="#br0">93 211 8580,'-93'-48'5699,"93"46"-4675,0-14-192,10-2-271,3-4-417,-1 1-144,1 1-272,-3 0-801,-2 4-912,-1 0-1777,-2 5-816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555"/>
    </inkml:context>
    <inkml:brush xml:id="br0">
      <inkml:brushProperty name="width" value="0.05" units="cm"/>
      <inkml:brushProperty name="height" value="0.05" units="cm"/>
      <inkml:brushProperty name="color" value="#E71224"/>
    </inkml:brush>
  </inkml:definitions>
  <inkml:trace contextRef="#ctx0" brushRef="#br0">54 228 5859,'0'0'8529,"0"1"-8470,0-1 0,0 0 0,0 0-1,0 0 1,0 0 0,1 0 0,-1 1 0,0-1 0,0 0 0,0 0 0,0 0 0,1 0-1,-1 0 1,0 0 0,0 0 0,0 0 0,0 1 0,1-1 0,-1 0 0,0 0-1,0 0 1,0 0 0,1 0 0,-1 0 0,0 0 0,0 0 0,0 0 0,1 0 0,-1 0-1,0 0 1,0-1 0,0 1 0,0 0 0,1 0 0,-1 0 0,0 0 0,0 0 0,0 0-1,0 0 1,1 0 0,-1-1 0,0 1 0,0 0 0,0 0 0,0 0 0,0 0-1,1 0 1,-1-1 0,0 1 0,0 0 0,0 0 0,0 0 0,0-1 0,0 1 0,0 0-1,-22-41 11,17 34-67,0-1 0,0 0 1,1-1-1,0 1 0,1-1 0,0 1 1,0-1-1,1 0 0,0 0 1,-1-11-1,2 2-77,4-25-389,-3 42 456,0 0 0,1-1 0,0 1-1,-1 0 1,1 0 0,-1 0 0,1 0 0,0 0-1,0 0 1,0 0 0,0 0 0,0 0 0,0 0 0,0 1-1,0-1 1,0 0 0,0 1 0,0-1 0,0 0-1,0 1 1,1 0 0,-1-1 0,0 1 0,0 0 0,1-1-1,-1 1 1,0 0 0,0 0 0,1 0 0,1 0-1,6 0 156,1 1-1,0 0 1,-1 0-1,1 1 1,0 0-1,-1 1 0,0 0 1,0 0-1,0 1 1,0 0-1,0 0 0,-1 1 1,1 1-1,-2-1 1,1 1-1,14 14 1,-21-18-335,0-1 0,1 1 0,-1 0 0,0 0 0,0 0 0,0 0 0,0 0 0,-1 0 0,1 0 1,0 0-1,-1 0 0,0 1 0,1-1 0,-1 0 0,0 0 0,0 0 0,0 1 0,-1 2 1,1 3-1931,0 8-3058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655"/>
    </inkml:context>
    <inkml:brush xml:id="br0">
      <inkml:brushProperty name="width" value="0.05" units="cm"/>
      <inkml:brushProperty name="height" value="0.05" units="cm"/>
      <inkml:brushProperty name="color" value="#E71224"/>
    </inkml:brush>
  </inkml:definitions>
  <inkml:trace contextRef="#ctx0" brushRef="#br0">1 0 10565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755"/>
    </inkml:context>
    <inkml:brush xml:id="br0">
      <inkml:brushProperty name="width" value="0.05" units="cm"/>
      <inkml:brushProperty name="height" value="0.05" units="cm"/>
      <inkml:brushProperty name="color" value="#E71224"/>
    </inkml:brush>
  </inkml:definitions>
  <inkml:trace contextRef="#ctx0" brushRef="#br0">21 221 10565,'-20'-29'2849,"20"20"-1664,0-5-289,5-4-128,5-2-463,2-3-257,-4 1-48,-1-1-1009,-2 3-640,0-3-1808,3 3-913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093"/>
    </inkml:context>
    <inkml:brush xml:id="br0">
      <inkml:brushProperty name="width" value="0.05" units="cm"/>
      <inkml:brushProperty name="height" value="0.05" units="cm"/>
      <inkml:brushProperty name="color" value="#E71224"/>
    </inkml:brush>
  </inkml:definitions>
  <inkml:trace contextRef="#ctx0" brushRef="#br0">32 180 6531,'0'0'7998,"3"2"-6880,9 2-46,-13-17-666,-21-41-728,5 11-76,16 40 372,0 0 1,0 0-1,0-1 0,0 1 1,1-1-1,-1 1 1,1 0-1,0-1 0,0 1 1,0-1-1,1 1 1,-1 0-1,1-1 1,0 1-1,1-4 0,0 5 41,-1 0 0,1 1 0,0-1 0,0 1 0,0-1 0,0 1 0,0 0 0,0 0 0,1 0 0,-1 0 0,0 0 0,0 0 0,1 1 0,-1-1 0,1 1 0,-1 0 0,0-1 0,1 1 0,-1 0 0,1 1 0,2-1 0,4 1 262,-1 0 0,0 0 0,1 1 0,-1 0 0,0 0 0,0 1 0,8 3 0,34 10-594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56.9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0 178 272,'6'0'13999,"18"-2"-11953,60-13 228,89-5-1,-149 18-2013,123-5 93,30-3-332,-118 5-8,67 4 1,-76 2-39,1-2 0,63-9 0,-5-11-85,-48 8 20,1 2-1,102-3 0,-84 14 90,-1 3 1,92 17-1,19 0 65,-120-15 37,38 1 48,79 10 300,-128-11-286,118-5 0,-73-3-28,348 3 764,-204-9-226,-204 9-609,-1-2 32,0 2 0,0 2 1,0 2-1,-1 2 1,0 1-1,44 14 1,-50-9-11,1-3 0,1-1 0,-1-1 1,45 1-1,157-5 216,-143-4-264,679-13 7,-647 16-35,138-5 15,-190-5 60,55-3 102,338 4-347,-427 5 207,0-2 1,77-18 0,11-2 51,26 16 207,14-1 63,-36 0 200,-9 1 23,-114 6-443,1 0-1,-1-1 1,0-1-1,0 0 1,15-8 0,6-1-118,-7 6-143,1 1 0,0 1 0,1 1 0,-1 2 0,1 0 0,0 2 0,32 4 0,13-3 117,248 18 1075,-300-15-926,0 0-1,0 2 0,-1 0 0,1 1 0,25 14 0,-20-10-28,0 0 0,36 9 0,-52-18-107,-1-1 0,1 1 0,0-1 0,-1-1 0,1 0 0,0 0 0,-1 0 0,1-1 0,-1-1 0,1 0 0,12-4 1,6-2 6,0 1 0,1 0 0,0 3 1,43-3-1,117 7 28,-83 2-32,-66-3-2,0 3 1,64 10-1,22 4 67,-81-12-61,47 10 0,-69-10-10,0-1 0,24-1 0,-28-1-15,0 0-1,0 1 1,0 1-1,19 6 1,-12-3 2,1-1 1,0-1-1,0-1 0,27 0 1,-19-2 27,57 11 0,-55-6 67,50 1-1,-55-5-11,1 0 0,42 11 0,-60-8-66,1 0 0,26 14 1,-31-14-14,0 0 0,1 0 0,-1-1 0,1 0 0,0-1 1,0 0-1,18 2 0,81 3 135,118 4 145,260-12-201,-470 1-56,0 0-1,31 8 1,-49-8-67,1-1 1,-1 1-1,1 0 1,-1-1 0,1 1-1,-1 0 1,0-1-1,1 1 1,-1 0-1,0 0 1,0-1 0,1 1-1,-1 0 1,0 0-1,0-1 1,0 1 0,0 0-1,0 0 1,0 0-1,0-1 1,0 1-1,0 0 1,-1 0 0,1-1-1,0 1 1,0 0-1,-1 0 1,1-1 0,0 1-1,-1 0 1,1-1-1,-1 1 1,1 0 0,-1-1-1,1 1 1,-1-1-1,1 1 1,-1-1-1,0 1 1,0 0 0,-73 49-8661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8.580"/>
    </inkml:context>
    <inkml:brush xml:id="br0">
      <inkml:brushProperty name="width" value="0.05" units="cm"/>
      <inkml:brushProperty name="height" value="0.05" units="cm"/>
      <inkml:brushProperty name="color" value="#E71224"/>
    </inkml:brush>
  </inkml:definitions>
  <inkml:trace contextRef="#ctx0" brushRef="#br0">0 174 5090,'0'0'7831,"16"13"-6791,-10-8-980,10 8 480,-1 0-1,2-1 1,0-1-1,0 0 1,1-2-1,33 14 0,-39-20-355,0 0-1,0-1 0,0-1 0,1 0 0,-1 0 1,0-1-1,0-1 0,20-3 0,-29 3-181,0-1 0,0 1 0,0-1-1,0 0 1,0 0 0,-1 0 0,1 0 0,-1 0-1,1-1 1,-1 1 0,0-1 0,0 0 0,0 1-1,0-1 1,-1 0 0,1 0 0,-1 0 0,0 0-1,1 0 1,-2-1 0,1 1 0,0 0 0,0-5-1,2-10-359,-1-1 0,0-33-1,-2 51 316,0-6-112,-1 0 1,0 0-1,0 0 0,0 0 1,-1 0-1,0 0 0,-4-11 0,4 15 118,1 0 0,-1 0 0,1 0 0,-1 1 0,0-1 0,0 0 0,0 1 0,0-1 0,-1 1-1,1 0 1,-1 0 0,1 0 0,-1 0 0,0 0 0,0 1 0,0-1 0,0 1 0,0-1 0,-5 0 0,8 2 43,0 0 1,-1 0-1,1 0 1,-1 0 0,1 0-1,0 1 1,-1-1 0,1 0-1,-1 0 1,1 0 0,0 0-1,-1 1 1,1-1 0,0 0-1,-1 0 1,1 1 0,0-1-1,-1 0 1,1 1 0,0-1-1,0 0 1,-1 1 0,1-1-1,0 0 1,0 1-1,0-1 1,-1 1 0,1-1-1,0 0 1,0 1 0,0-1-1,0 1 1,0-1 0,0 1-1,0-1 1,0 0 0,0 1-1,0-1 1,0 1 0,0-1-1,0 1 1,0-1 0,0 0-1,1 1 1,-1-1 0,0 1-1,0-1 1,0 0-1,1 1 1,-1-1 0,1 1-1,8 22 315,-3-17-184,-1 0-1,1-1 1,0 0-1,0 0 1,0 0-1,1-1 1,-1 0-1,1 0 1,0-1-1,0 0 1,1 0-1,-1 0 0,1-1 1,-1 0-1,1-1 1,0 0-1,-1 0 1,1-1-1,12 0 1,-19 0-164,0-1 1,0 1-1,0-1 1,0 0-1,0 1 1,0-1 0,0 0-1,0 0 1,-1 0-1,1 1 1,0-1-1,0 0 1,-1 0-1,1 0 1,-1 0 0,1 0-1,-1 0 1,1 0-1,-1 0 1,0-1-1,1 1 1,-1 0-1,0-2 1,5-34-2030,-4 27 838,0-28-5049,-1 20 2338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277"/>
    </inkml:context>
    <inkml:brush xml:id="br0">
      <inkml:brushProperty name="width" value="0.05" units="cm"/>
      <inkml:brushProperty name="height" value="0.05" units="cm"/>
      <inkml:brushProperty name="color" value="#E71224"/>
    </inkml:brush>
  </inkml:definitions>
  <inkml:trace contextRef="#ctx0" brushRef="#br0">1 215 6627,'0'0'9668,"103"-140"-9363,-86 113-305,3 2-865,-7 7-1728,-1 14-3410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678"/>
    </inkml:context>
    <inkml:brush xml:id="br0">
      <inkml:brushProperty name="width" value="0.05" units="cm"/>
      <inkml:brushProperty name="height" value="0.05" units="cm"/>
      <inkml:brushProperty name="color" value="#E71224"/>
    </inkml:brush>
  </inkml:definitions>
  <inkml:trace contextRef="#ctx0" brushRef="#br0">142 84 2257,'0'0'4647,"11"-5"-3966,9-4-401,48-20 3065,-63 28-2826,-5 1-404,1 0-1,0 0 1,0 0 0,-1 0-1,1 0 1,0 0-1,0 0 1,-1 0 0,1-1-1,0 1 1,0 0 0,-1-1-1,1 1 1,0 0 0,-1-1-1,1 1 1,-1-1 0,1 1-1,0-1 1,-1 1 0,1-1-1,-1 1 1,1-1 0,-1 0-1,0 1 1,1-1-1,-1 1 1,0-1 0,1 0-1,-1 0 1,0 1 0,0-1-1,1 0 1,-1 0 0,0 1-1,0-1 1,0 0 0,0 0-1,0 1 1,0-1 0,0 0-1,0 0 1,-1 1 0,1-1-1,0 0 1,0 1 0,-1-1-1,1 0 1,0 0-1,-1 1 1,0-2 0,0 1-49,0 0 0,0 0 0,-1 0 1,1 0-1,0 0 0,-1 0 0,1 1 0,-1-1 1,1 0-1,-1 1 0,1-1 0,-1 1 0,1 0 1,-1-1-1,0 1 0,1 0 0,-1 0 1,1 0-1,-3 0 0,-41 1 422,31 0-366,7-1-121,0 0-1,0 0 1,0 1-1,0 0 1,0 0-1,1 1 1,-1 0 0,0 0-1,1 1 1,-1-1-1,1 1 1,0 1-1,0-1 1,0 1 0,0 0-1,1 1 1,-1-1-1,1 1 1,0 0-1,1 0 1,-1 1 0,1 0-1,0-1 1,1 1-1,-1 1 1,1-1-1,-4 12 1,4-7-17,1-1-1,0 1 1,0 0 0,1-1 0,1 1-1,0 0 1,0 0 0,1 0-1,3 11 1,-2-15 27,0-1 0,0 0 1,0 0-1,1 0 0,0 0 0,1 0 0,-1-1 1,1 1-1,0-1 0,0 0 0,1 0 0,-1-1 0,1 1 1,0-1-1,11 7 0,-3-4 83,-1-1-1,1 0 1,1-1-1,-1-1 1,1 0-1,-1 0 1,1-2-1,19 2 1,-6-2 21,1-1 1,-1-1 0,36-5 0,-59 4-214,-1 1 1,0-1 0,1 0 0,-1-1-1,0 1 1,0-1 0,0 1 0,0-1-1,0 0 1,0 0 0,-1 0 0,1 0-1,0-1 1,-1 1 0,0-1 0,0 1 0,0-1-1,0 0 1,0 0 0,0 0 0,-1 0-1,1 0 1,-1-1 0,0 1 0,0 0-1,0 0 1,0-6 0,1 0-879,-1 1 0,0-1 0,-1 0 0,0 1 0,0-1-1,-1 0 1,0 0 0,0 1 0,-1-1 0,-3-8 0,-14-19-5165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979"/>
    </inkml:context>
    <inkml:brush xml:id="br0">
      <inkml:brushProperty name="width" value="0.05" units="cm"/>
      <inkml:brushProperty name="height" value="0.05" units="cm"/>
      <inkml:brushProperty name="color" value="#E71224"/>
    </inkml:brush>
  </inkml:definitions>
  <inkml:trace contextRef="#ctx0" brushRef="#br0">0 0 4466,'0'0'9724,"18"3"-7434,34 21-748,-1 2 1,-1 2 0,52 39 0,-52-34-1442,-42-28 1604,1 1-2610,1-2-4692,-9-4 5243,0-1 0,-1 1-1,1-1 1,-1 1-1,1-1 1,-1 1 0,1-1-1,-1 0 1,0 1 0,1-1-1,-1 0 1,0 1-1,1-1 1,-1 0 0,0 1-1,0-1 1,1 0-1,-1 0 1,0 1 0,0-1-1,0 0 1,0 0 0,0 1-1,0-1 1,0 0-1,0 0 1,-1 1 0,1-2-1,0-16-5210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226"/>
    </inkml:context>
    <inkml:brush xml:id="br0">
      <inkml:brushProperty name="width" value="0.05" units="cm"/>
      <inkml:brushProperty name="height" value="0.05" units="cm"/>
      <inkml:brushProperty name="color" value="#E71224"/>
    </inkml:brush>
  </inkml:definitions>
  <inkml:trace contextRef="#ctx0" brushRef="#br0">1 1 7668,'0'0'7824,"17"20"-6546,55 64-253,-67-79-960,-1 0 0,1-1 0,-1 1 0,1-1 0,0 0 0,1 0 0,-1 0 0,1-1 0,0 0 0,0 0 0,0 0 0,0-1 0,0 0 0,0 0 0,1-1 0,-1 1 0,1-2 0,-1 1 0,1 0 0,-1-1 0,12-2 0,-1 2-492,-15 0 127,0 0 0,-1-1 0,1 1 0,0-1 0,-1 0 0,1 1 0,-1-1 0,1 0 1,-1 0-1,1 0 0,-1 0 0,1 0 0,-1 0 0,0 0 0,0-1 0,0 1 0,0 0 0,0-1 0,0 1 0,0-1 0,0 1 0,0-1 0,-1 0 0,1 1 1,0-1-1,-1 1 0,0-1 0,1 0 0,-1 0 0,0 1 0,0-1 0,0-2 0,1-13-6023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411"/>
    </inkml:context>
    <inkml:brush xml:id="br0">
      <inkml:brushProperty name="width" value="0.05" units="cm"/>
      <inkml:brushProperty name="height" value="0.05" units="cm"/>
      <inkml:brushProperty name="color" value="#E71224"/>
    </inkml:brush>
  </inkml:definitions>
  <inkml:trace contextRef="#ctx0" brushRef="#br0">41 30 7459,'0'0'5683,"-40"-30"-6996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896"/>
    </inkml:context>
    <inkml:brush xml:id="br0">
      <inkml:brushProperty name="width" value="0.05" units="cm"/>
      <inkml:brushProperty name="height" value="0.05" units="cm"/>
      <inkml:brushProperty name="color" value="#E71224"/>
    </inkml:brush>
  </inkml:definitions>
  <inkml:trace contextRef="#ctx0" brushRef="#br0">1 73 4914,'0'0'5819,"11"-11"-5344,0-4-310,-6 9-80,-1 0 0,1 1 1,0 0-1,0-1 1,1 2-1,0-1 1,6-4-1,-11 9-46,-1 0 0,1 0 1,-1 0-1,1 0 0,-1 0 0,1 0 0,-1 0 0,1 0 0,-1 0 1,1 0-1,0 0 0,-1 0 0,1 0 0,-1 0 0,1 0 0,-1 1 0,1-1 1,-1 0-1,1 0 0,-1 1 0,1-1 0,-1 0 0,0 1 0,1-1 0,-1 1 1,1-1-1,-1 0 0,0 1 0,1-1 0,-1 1 0,0-1 0,0 1 1,1-1-1,-1 1 0,0-1 0,0 1 0,0-1 0,0 1 0,0-1 0,1 1 1,-1 0-1,0 0 0,9 35 109,-7-24 6,0-6 2,-1 0 0,1 1 1,0-1-1,1 0 0,0 0 0,0-1 0,0 1 1,1 0-1,-1-1 0,1 0 0,1 0 0,-1 0 1,1 0-1,-1-1 0,1 0 0,1 0 0,-1 0 1,1-1-1,-1 1 0,1-1 0,0-1 0,0 1 1,0-1-1,0 0 0,1 0 0,-1-1 1,0 0-1,1 0 0,-1-1 0,14 0 0,-16 1-212,0-1 1,0 0-1,-1 0 0,1-1 0,0 1 0,0-1 0,0 0 1,-1 0-1,1 0 0,0-1 0,-1 1 0,1-1 0,-1 0 1,1 0-1,3-3 0,-4 2-369,-1 0-1,0 0 1,0 0 0,0-1 0,0 1 0,0-1-1,-1 1 1,1-1 0,-1 0 0,0 1 0,0-1-1,0 0 1,-1 0 0,0 0 0,1-5-1,-1-10-3461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8.580"/>
    </inkml:context>
    <inkml:brush xml:id="br0">
      <inkml:brushProperty name="width" value="0.05" units="cm"/>
      <inkml:brushProperty name="height" value="0.05" units="cm"/>
      <inkml:brushProperty name="color" value="#E71224"/>
    </inkml:brush>
  </inkml:definitions>
  <inkml:trace contextRef="#ctx0" brushRef="#br0">0 174 5090,'0'0'7831,"16"13"-6791,-10-8-980,10 8 480,-1 0-1,2-1 1,0-1-1,0 0 1,1-2-1,33 14 0,-39-20-355,0 0-1,0-1 0,0-1 0,1 0 0,-1 0 1,0-1-1,0-1 0,20-3 0,-29 3-181,0-1 0,0 1 0,0-1-1,0 0 1,0 0 0,-1 0 0,1 0 0,-1 0-1,1-1 1,-1 1 0,0-1 0,0 0 0,0 1-1,0-1 1,-1 0 0,1 0 0,-1 0 0,0 0-1,1 0 1,-2-1 0,1 1 0,0 0 0,0-5-1,2-10-359,-1-1 0,0-33-1,-2 51 316,0-6-112,-1 0 1,0 0-1,0 0 0,0 0 1,-1 0-1,0 0 0,-4-11 0,4 15 118,1 0 0,-1 0 0,1 0 0,-1 1 0,0-1 0,0 0 0,0 1 0,0-1 0,-1 1-1,1 0 1,-1 0 0,1 0 0,-1 0 0,0 0 0,0 1 0,0-1 0,0 1 0,0-1 0,-5 0 0,8 2 43,0 0 1,-1 0-1,1 0 1,-1 0 0,1 0-1,0 1 1,-1-1 0,1 0-1,-1 0 1,1 0 0,0 0-1,-1 1 1,1-1 0,0 0-1,-1 0 1,1 1 0,0-1-1,-1 0 1,1 1 0,0-1-1,0 0 1,-1 1 0,1-1-1,0 0 1,0 1-1,0-1 1,-1 1 0,1-1-1,0 0 1,0 1 0,0-1-1,0 1 1,0-1 0,0 1-1,0-1 1,0 0 0,0 1-1,0-1 1,0 1 0,0-1-1,0 1 1,0-1 0,0 0-1,1 1 1,-1-1 0,0 1-1,0-1 1,0 0-1,1 1 1,-1-1 0,1 1-1,8 22 315,-3-17-184,-1 0-1,1-1 1,0 0-1,0 0 1,0 0-1,1-1 1,-1 0-1,1 0 1,0-1-1,0 0 1,1 0-1,-1 0 0,1-1 1,-1 0-1,1-1 1,0 0-1,-1 0 1,1-1-1,12 0 1,-19 0-164,0-1 1,0 1-1,0-1 1,0 0-1,0 1 1,0-1 0,0 0-1,0 0 1,-1 0-1,1 1 1,0-1-1,0 0 1,-1 0-1,1 0 1,-1 0 0,1 0-1,-1 0 1,1 0-1,-1 0 1,0-1-1,1 1 1,-1 0-1,0-2 1,5-34-2030,-4 27 838,0-28-5049,-1 20 2338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043"/>
    </inkml:context>
    <inkml:brush xml:id="br0">
      <inkml:brushProperty name="width" value="0.05" units="cm"/>
      <inkml:brushProperty name="height" value="0.05" units="cm"/>
      <inkml:brushProperty name="color" value="#E71224"/>
    </inkml:brush>
  </inkml:definitions>
  <inkml:trace contextRef="#ctx0" brushRef="#br0">1 72 5619,'0'0'7438,"15"12"-6457,50 34-135,-61-43-663,-1 0 0,1 0 0,0 0 0,0-1-1,0 1 1,1-1 0,-1 0 0,1-1 0,-1 1 0,1-1 0,-1 0 0,1 0-1,0 0 1,0-1 0,-1 1 0,8-2 0,-1 1 22,-9-3-203,-1 0 0,1-1 0,-1 1 0,0-1 0,-1 1 0,1-1 0,-1 1 0,1-1 0,-1 1 0,0-1 0,-1-3 0,2-6-145,-2-29-502,1 41 603,-1-1 1,1 0-1,0 1 1,-1-1 0,1 1-1,-1-1 1,1 1 0,-1-1-1,0 1 1,0-1 0,0 1-1,0-1 1,0 1-1,0 0 1,0 0 0,0-1-1,0 1 1,0 0 0,-1 0-1,-2-1 1,29 17 582,-21-12-484,0 0 0,0 0-1,1 0 1,-1-1 0,0 0-1,1 0 1,-1 0 0,1 0-1,0-1 1,0 1 0,0-1-1,7 0 1,-11-4-672,0-1 1,0 1 0,0-1-1,0 0 1,-1 1 0,1-1-1,-1 1 1,0-1-1,0 0 1,0 1 0,-1-6-1,1 3-2070,0-10-4652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512"/>
    </inkml:context>
    <inkml:brush xml:id="br0">
      <inkml:brushProperty name="width" value="0.05" units="cm"/>
      <inkml:brushProperty name="height" value="0.05" units="cm"/>
      <inkml:brushProperty name="color" value="#E71224"/>
    </inkml:brush>
  </inkml:definitions>
  <inkml:trace contextRef="#ctx0" brushRef="#br0">9 112 6467,'0'0'8406,"6"8"-7264,21 27 2562,-30-44-3281,-6-11-713,5 15 239,1 1 0,0-1 0,0 0 0,0 0 0,1 0 0,0 0 0,0-1 0,0 1 0,0 0 0,1-1 0,0 0 0,0 1 0,1-1 0,-1 1 0,1-1 0,1 0 0,-1 1 0,2-8 0,-1 12 26,0-1 1,0 1-1,1 0 0,-1 0 0,0 0 0,1 0 0,-1 0 0,1 0 1,-1 0-1,1 0 0,0 1 0,-1-1 0,1 1 0,0-1 0,-1 1 1,4-1-1,-4 1 8,1-1 0,-1 1 1,0 0-1,0-1 0,0 1 0,1 0 1,-1 0-1,0 0 0,0 0 1,1 0-1,-1 0 0,0 0 0,0 0 1,1 1-1,-1-1 0,0 0 1,0 1-1,0-1 0,0 1 0,0-1 1,1 1-1,-1 0 0,0-1 1,1 2-1,8 45-4,-9-39 211,0 0 0,1-1-1,0 1 1,0 0 0,5 12 0,-5-18-118,-1 0 1,0 0-1,0-1 0,1 1 1,-1 0-1,1 0 1,-1-1-1,1 1 0,0-1 1,0 0-1,0 1 0,0-1 1,0 0-1,0 0 0,0 0 1,0 0-1,0-1 0,0 1 1,0-1-1,0 1 0,1-1 1,-1 0-1,0 1 0,4-2 1,0 1-101,-1 0 1,0-1 0,0 0-1,0 0 1,0-1-1,0 1 1,0-1 0,-1 0-1,1-1 1,-1 1 0,1-1-1,-1 0 1,0 0 0,0 0-1,0 0 1,0-1 0,0 0-1,5-7 1,2 0-1126,-3 3-1891,-1 6-1940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1.273"/>
    </inkml:context>
    <inkml:brush xml:id="br0">
      <inkml:brushProperty name="width" value="0.05" units="cm"/>
      <inkml:brushProperty name="height" value="0.05" units="cm"/>
      <inkml:brushProperty name="color" value="#5B2D90"/>
    </inkml:brush>
  </inkml:definitions>
  <inkml:trace contextRef="#ctx0" brushRef="#br0">1 2 3778,'0'0'8617,"14"-2"1964,-8 7-8978,8 33-1127,-2 0-1,-2 1 0,-2 0 0,5 53 1,-2-22-107,30 257 406,-12-80-345,-25-195-1503,-2 75 0,-3-68-35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043"/>
    </inkml:context>
    <inkml:brush xml:id="br0">
      <inkml:brushProperty name="width" value="0.05" units="cm"/>
      <inkml:brushProperty name="height" value="0.05" units="cm"/>
      <inkml:brushProperty name="color" value="#E71224"/>
    </inkml:brush>
  </inkml:definitions>
  <inkml:trace contextRef="#ctx0" brushRef="#br0">1 72 5619,'0'0'7438,"15"12"-6457,50 34-135,-61-43-663,-1 0 0,1 0 0,0 0 0,0-1-1,0 1 1,1-1 0,-1 0 0,1-1 0,-1 1 0,1-1 0,-1 0 0,1 0-1,0 0 1,0-1 0,-1 1 0,8-2 0,-1 1 22,-9-3-203,-1 0 0,1-1 0,-1 1 0,0-1 0,-1 1 0,1-1 0,-1 1 0,1-1 0,-1 1 0,0-1 0,-1-3 0,2-6-145,-2-29-502,1 41 603,-1-1 1,1 0-1,0 1 1,-1-1 0,1 1-1,-1-1 1,1 1 0,-1-1-1,0 1 1,0-1 0,0 1-1,0-1 1,0 1-1,0 0 1,0 0 0,0-1-1,0 1 1,0 0 0,-1 0-1,-2-1 1,29 17 582,-21-12-484,0 0 0,0 0-1,1 0 1,-1-1 0,0 0-1,1 0 1,-1 0 0,1 0-1,0-1 1,0 1 0,0-1-1,7 0 1,-11-4-672,0-1 1,0 1 0,0-1-1,0 0 1,-1 1 0,1-1-1,-1 1 1,0-1-1,0 0 1,0 1 0,-1-6-1,1 3-2070,0-10-4652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3.661"/>
    </inkml:context>
    <inkml:brush xml:id="br0">
      <inkml:brushProperty name="width" value="0.05" units="cm"/>
      <inkml:brushProperty name="height" value="0.05" units="cm"/>
      <inkml:brushProperty name="color" value="#5B2D90"/>
    </inkml:brush>
  </inkml:definitions>
  <inkml:trace contextRef="#ctx0" brushRef="#br0">1 131 10405,'0'0'9772,"7"0"-7637,18 1-1359,0-2 1,0-1 0,0 0-1,0-2 1,-1-1 0,40-14 0,99-57 278,-128 58-982,-30 14-2240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4.431"/>
    </inkml:context>
    <inkml:brush xml:id="br0">
      <inkml:brushProperty name="width" value="0.05" units="cm"/>
      <inkml:brushProperty name="height" value="0.05" units="cm"/>
      <inkml:brushProperty name="color" value="#5B2D90"/>
    </inkml:brush>
  </inkml:definitions>
  <inkml:trace contextRef="#ctx0" brushRef="#br0">514 0 7684,'0'0'6864,"-14"1"-5936,-8 1-153,1 0 0,-1 2 0,1 1 1,0 0-1,-34 15 0,6 2 541,-83 52 1,116-64-1110,1 2 0,0-1 0,0 2 0,1 0-1,1 1 1,0 0 0,1 1 0,-17 28 0,26-36-91,1-1-1,0 1 1,0 0-1,0 0 1,1 0 0,0 0-1,0 0 1,1 1 0,1 13-1,-1-6 156,0-14-252,1 0-1,-1 0 1,0 0-1,1 0 1,-1 0-1,1-1 1,-1 1-1,1 0 1,-1 0 0,1 0-1,0-1 1,-1 1-1,1 0 1,0-1-1,0 1 1,-1-1-1,1 1 1,0-1-1,0 1 1,0-1-1,0 1 1,-1-1-1,1 0 1,0 0-1,0 1 1,0-1-1,0 0 1,0 0-1,0 0 1,1 0 0,38 1 398,-32-1-296,108-4 953,113-18-1,-201 19-3282,12 2-5882,-25 0 5023,28 1-6710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5.452"/>
    </inkml:context>
    <inkml:brush xml:id="br0">
      <inkml:brushProperty name="width" value="0.05" units="cm"/>
      <inkml:brushProperty name="height" value="0.05" units="cm"/>
      <inkml:brushProperty name="color" value="#5B2D90"/>
    </inkml:brush>
  </inkml:definitions>
  <inkml:trace contextRef="#ctx0" brushRef="#br0">0 213 6995,'0'0'8337,"1"-1"-8215,-1 0 0,0 0 0,0 0-1,1 0 1,-1 0 0,1 0 0,-1 1-1,0-1 1,1 0 0,0 0 0,-1 0-1,1 1 1,-1-1 0,1 0 0,0 1-1,-1-1 1,1 1 0,0-1 0,0 1-1,0-1 1,1 0 0,162-87 5013,-100 57-3920,130-43 1,-183 72-1016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6.159"/>
    </inkml:context>
    <inkml:brush xml:id="br0">
      <inkml:brushProperty name="width" value="0.05" units="cm"/>
      <inkml:brushProperty name="height" value="0.05" units="cm"/>
      <inkml:brushProperty name="color" value="#5B2D90"/>
    </inkml:brush>
  </inkml:definitions>
  <inkml:trace contextRef="#ctx0" brushRef="#br0">459 2 6915,'0'0'8380,"-15"0"-7206,9-1-1068,-7 1 273,0 0 0,0 0 0,1 1 0,-1 0 0,0 1 0,1 1-1,0 0 1,-17 6 0,-18 14 938,-59 39 0,88-50-972,0 1 1,1 0-1,1 1 0,0 1 1,-28 34-1,41-44-221,0 1-1,0-1 0,0 1 0,0 0 0,1 0 0,0 0 1,0 0-1,1 0 0,0 0 0,0 0 0,0 1 1,1-1-1,0 0 0,0 1 0,0-1 0,3 11 1,-2-15-94,0 0 0,0 0 1,1 0-1,-1 0 1,1 0-1,0 0 1,-1 0-1,1-1 1,0 1-1,0-1 0,0 1 1,0-1-1,0 0 1,0 0-1,1 1 1,-1-2-1,0 1 0,3 1 1,49 12 385,-50-13-359,235 38 1419,-166-29-1589,-70-9 426,-2-1-480,-1 0 0,0 0 0,0 0 0,0 0 0,1 0 0,-1 0 0,0 0 0,0 0 0,0 0 0,1 18-14902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7.725"/>
    </inkml:context>
    <inkml:brush xml:id="br0">
      <inkml:brushProperty name="width" value="0.05" units="cm"/>
      <inkml:brushProperty name="height" value="0.05" units="cm"/>
      <inkml:brushProperty name="color" value="#5B2D90"/>
    </inkml:brush>
  </inkml:definitions>
  <inkml:trace contextRef="#ctx0" brushRef="#br0">0 1 8580,'0'0'8502,"12"12"-7525,92 100 2390,-67-73-2524,-26-26-460,0-1 0,1 0 0,0-1 0,1 0 0,0-1 0,26 15 0,-37-24-1186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8.595"/>
    </inkml:context>
    <inkml:brush xml:id="br0">
      <inkml:brushProperty name="width" value="0.05" units="cm"/>
      <inkml:brushProperty name="height" value="0.05" units="cm"/>
      <inkml:brushProperty name="color" value="#5B2D90"/>
    </inkml:brush>
  </inkml:definitions>
  <inkml:trace contextRef="#ctx0" brushRef="#br0">252 24 7123,'0'0'8383,"-8"-3"-7487,-59-15 2398,62 17-3101,0 1 0,1-1-1,-1 1 1,0 0 0,1 0 0,-1 0 0,0 1 0,0-1-1,1 1 1,-1 0 0,1 1 0,-1-1 0,1 1-1,-1 0 1,-3 2 0,0 2-70,0 1-1,1 0 0,0 0 1,1 0-1,-1 1 1,1 0-1,1 0 1,-1 0-1,2 1 1,-1 0-1,1 0 1,-5 15-1,4-3 330,1 0-1,1 0 1,0 1-1,2 38 1,1-58-426,1 0 0,0 1-1,0-1 1,0 0 0,0 0 0,0 0 0,0 0 0,0 0 0,1 0 0,-1 0-1,1 0 1,-1 0 0,1-1 0,0 1 0,-1 0 0,1-1 0,0 0 0,0 1-1,0-1 1,0 0 0,1 0 0,-1 0 0,0-1 0,0 1 0,1 0 0,3 0-1,5 2 100,0-1-1,0 0 1,0 0-1,16 0 0,249-15 1229,-261 12-1618,13-3 413,-27 4-622,0-1 0,0 0 0,0 1 1,0-1-1,-1 0 0,1 0 0,0 0 0,0 0 1,-1 1-1,1-1 0,-1 0 0,1 0 0,-1 0 1,1-1-1,-1 1 0,1-1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46.436"/>
    </inkml:context>
    <inkml:brush xml:id="br0">
      <inkml:brushProperty name="width" value="0.05" units="cm"/>
      <inkml:brushProperty name="height" value="0.05" units="cm"/>
      <inkml:brushProperty name="color" value="#F6630D"/>
    </inkml:brush>
  </inkml:definitions>
  <inkml:trace contextRef="#ctx0" brushRef="#br0">2566 179 6227,'-2'-2'13377,"-2"-1"-9404,-23-15-2360,19 11-1451,0 1-1,0 1 1,0 0-1,-1 0 1,0 0 0,0 1-1,0 1 1,-1-1-1,1 1 1,-17-2-1,-10 0 409,-60 0-1,-15-3 309,31-3-615,38 6-44,-64-15 1,36 6-68,0 3 1,-1 2 0,-1 5 0,-81 3-1,-54-3-86,-247-2-55,202 28 2,183-14-106,-78 19 0,98-17 74,8-1-23,0 1 0,-42 18 1,72-24 31,1 1 1,0 0-1,0 1 1,0 0-1,1 0 1,0 1-1,0 0 1,1 1-1,0 0 1,0 0-1,1 1 1,0 0 0,0 0-1,1 0 1,0 1-1,1 0 1,0 1-1,0-1 1,2 1-1,-1-1 1,-3 21-1,4-14-1,1 0 0,1 32 0,2-43 11,-1-1 0,1 0 1,0 0-1,0 0 0,1 0 1,0 0-1,-1 0 0,2 0 1,-1-1-1,0 1 0,1 0 0,0-1 1,6 7-1,23 28 88,16 15 37,-7-22 28,2-1-1,1-2 0,1-2 0,86 37 0,-45-24-53,2-4 1,1-4-1,135 31 0,-142-47-78,0-3-1,113 1 1,4 1 6,-109-6-20,34 2 53,196-10 0,-284-7-37,-2-1-1,1-2 0,-1-1 0,55-24 0,-51 19-10,280-114-9,-305 124-4,0-1 1,-1 0-1,0-1 0,0 0 1,-1-1-1,0 0 1,0-1-1,-1-1 1,0 1-1,12-15 0,-16 14 35,0 1 0,0-1 0,-1 0 0,0-1 0,-1 1 0,0-1 0,-1 0 0,0 0 0,0 0 0,-1 0 0,-1 0 0,0 0 0,-1-13 0,1-17 54,0 25-36,0 0 1,-1 0 0,-1 0-1,0 0 1,-1 1-1,-1-1 1,0 0 0,-2 1-1,-8-23 1,4 19-53,-2 0 0,0 0 0,-1 1 0,-1 0 0,0 1 0,-2 1 0,0 0 0,0 1 0,-2 1 0,0 0 0,0 1 0,-1 1 0,-1 1 0,-23-11 0,21 13-764,-1 0 0,0 2 0,0 1 0,0 1 0,-1 0 1,0 2-1,0 1 0,-32 0 0,-12 2-6928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2.562"/>
    </inkml:context>
    <inkml:brush xml:id="br0">
      <inkml:brushProperty name="width" value="0.05" units="cm"/>
      <inkml:brushProperty name="height" value="0.05" units="cm"/>
      <inkml:brushProperty name="color" value="#F6630D"/>
    </inkml:brush>
  </inkml:definitions>
  <inkml:trace contextRef="#ctx0" brushRef="#br0">34 23 7411,'0'0'11099,"0"30"-6644,1 36-1747,0 0-1059,-13 119 0,12-185-1646,0 1 0,0-1 0,0 0 1,0 0-1,1 0 0,-1 1 1,0-1-1,0 0 0,0 0 1,0 1-1,0-1 0,0 0 0,0 0 1,0 1-1,0-1 0,0 0 1,0 0-1,0 0 0,0 1 1,0-1-1,0 0 0,0 0 0,-1 1 1,1-1-1,0 0 0,0 0 1,0 0-1,0 1 0,0-1 1,0 0-1,-1 0 0,1 0 0,0 1 1,0-1-1,0 0 0,0 0 1,-1 0-1,1 0 0,0 0 0,0 0 1,0 0-1,-1 1 0,1-1 1,0 0-1,0 0 0,-1 0 1,1 0-1,0 0 0,0 0 0,-1 0 1,1 0-1,0 0 0,-7-16 314,0-23 123,4 0-431,1 0-1,7-60 1,-3 93 2,2 0-1,-1-1 0,1 2 0,-1-1 0,2 0 1,-1 1-1,1 0 0,-1 0 0,2 0 0,5-5 1,7-7 18,-12 11-21,0 0 1,-1 1 0,2 0 0,-1 1-1,1-1 1,-1 1 0,1 0-1,0 1 1,0 0 0,1 0-1,-1 0 1,9-1 0,5 0 161,0 2-1,1 0 1,25 1 0,-45 2-146,-1-1 0,1 1 0,-1 0 0,0 0 0,1-1 0,-1 1 1,0 0-1,0 0 0,0 0 0,0 0 0,1 0 0,-1 1 0,-1-1 0,1 0 0,0 0 0,0 1 0,0-1 0,-1 0 0,1 1 0,0-1 0,-1 1 0,0-1 0,1 1 1,-1-1-1,0 1 0,0-1 0,0 1 0,0 1 0,4 47 419,-4-50-439,0 31 51,1-1 86,-1-1 0,-2 1 0,-1-1 0,-10 46 0,-9 21-141,-13 137 0,24-143 0,8-66 0,0-1 0,2 1 0,3 40 0,-1-62 0,0-1 0,0 1 0,0-1 0,0 0 0,0 0 0,0 1 0,0-1 0,1 0 0,-1 0 0,0 0 0,1 0 0,-1 0 0,1 0 0,-1-1 0,1 1 0,-1 0 0,1-1 0,-1 1 0,1-1 0,0 0 0,-1 1 0,1-1 0,0 0 0,2 0 0,45 3 0,-47-3 0,8 0 0,0 1 0,1-2 0,-1 1 0,0-1 0,0-1 0,0 0 0,0 0 0,0-1 0,0 0 0,0-1 0,-1 0 0,0-1 0,17-10 0,112-98-4277,-129 109-362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294"/>
    </inkml:context>
    <inkml:brush xml:id="br0">
      <inkml:brushProperty name="width" value="0.05" units="cm"/>
      <inkml:brushProperty name="height" value="0.05" units="cm"/>
      <inkml:brushProperty name="color" value="#F6630D"/>
    </inkml:brush>
  </inkml:definitions>
  <inkml:trace contextRef="#ctx0" brushRef="#br0">24 43 7924,'0'0'9988,"-5"1"-8646,-13 3 5639,42-3-4984,45-7-1205,166-36 136,-228 41-3004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780"/>
    </inkml:context>
    <inkml:brush xml:id="br0">
      <inkml:brushProperty name="width" value="0.05" units="cm"/>
      <inkml:brushProperty name="height" value="0.05" units="cm"/>
      <inkml:brushProperty name="color" value="#F6630D"/>
    </inkml:brush>
  </inkml:definitions>
  <inkml:trace contextRef="#ctx0" brushRef="#br0">3 52 8420,'0'0'12736,"-3"0"-10662,8 0-1088,58 1 1832,-8 0-1811,0-1 1,0-4 0,96-17 0,-123 7-1317,-12 4-2873,1 5-6453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512"/>
    </inkml:context>
    <inkml:brush xml:id="br0">
      <inkml:brushProperty name="width" value="0.05" units="cm"/>
      <inkml:brushProperty name="height" value="0.05" units="cm"/>
      <inkml:brushProperty name="color" value="#E71224"/>
    </inkml:brush>
  </inkml:definitions>
  <inkml:trace contextRef="#ctx0" brushRef="#br0">9 112 6467,'0'0'8406,"6"8"-7264,21 27 2562,-30-44-3281,-6-11-713,5 15 239,1 1 0,0-1 0,0 0 0,0 0 0,1 0 0,0 0 0,0-1 0,0 1 0,0 0 0,1-1 0,0 0 0,0 1 0,1-1 0,-1 1 0,1-1 0,1 0 0,-1 1 0,2-8 0,-1 12 26,0-1 1,0 1-1,1 0 0,-1 0 0,0 0 0,1 0 0,-1 0 0,1 0 1,-1 0-1,1 0 0,0 1 0,-1-1 0,1 1 0,0-1 0,-1 1 1,4-1-1,-4 1 8,1-1 0,-1 1 1,0 0-1,0-1 0,0 1 0,1 0 1,-1 0-1,0 0 0,0 0 1,1 0-1,-1 0 0,0 0 0,0 0 1,1 1-1,-1-1 0,0 0 1,0 1-1,0-1 0,0 1 0,0-1 1,1 1-1,-1 0 0,0-1 1,1 2-1,8 45-4,-9-39 211,0 0 0,1-1-1,0 1 1,0 0 0,5 12 0,-5-18-118,-1 0 1,0 0-1,0-1 0,1 1 1,-1 0-1,1 0 1,-1-1-1,1 1 0,0-1 1,0 0-1,0 1 0,0-1 1,0 0-1,0 0 0,0 0 1,0 0-1,0-1 0,0 1 1,0-1-1,0 1 0,1-1 1,-1 0-1,0 1 0,4-2 1,0 1-101,-1 0 1,0-1 0,0 0-1,0 0 1,0-1-1,0 1 1,0-1 0,-1 0-1,1-1 1,-1 1 0,1-1-1,-1 0 1,0 0 0,0 0-1,0 0 1,0-1 0,0 0-1,5-7 1,2 0-1126,-3 3-1891,-1 6-1940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6.312"/>
    </inkml:context>
    <inkml:brush xml:id="br0">
      <inkml:brushProperty name="width" value="0.05" units="cm"/>
      <inkml:brushProperty name="height" value="0.05" units="cm"/>
      <inkml:brushProperty name="color" value="#F6630D"/>
    </inkml:brush>
  </inkml:definitions>
  <inkml:trace contextRef="#ctx0" brushRef="#br0">0 36 7283,'0'0'7401,"14"0"1366,43 0-7809,67 2 458,103-2 348,161-6 143,-33 2-818,-183-6-937,-153 0-792,-14 3-1964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7.682"/>
    </inkml:context>
    <inkml:brush xml:id="br0">
      <inkml:brushProperty name="width" value="0.05" units="cm"/>
      <inkml:brushProperty name="height" value="0.05" units="cm"/>
      <inkml:brushProperty name="color" value="#F6630D"/>
    </inkml:brush>
  </inkml:definitions>
  <inkml:trace contextRef="#ctx0" brushRef="#br0">0 127 8724,'0'0'6109,"4"19"-4470,9 62 1337,6 111 0,-9-123-517,-13-102-2343,2 0 0,4-36 0,0-7-74,-3 53-33,2-1-1,0 0 1,8-35-1,-7 49-6,0-1 0,1 0 0,0 1 0,0 0 0,1 0 0,0 0 0,1 1-1,0-1 1,13-14 0,-14 21 5,-1-1-1,1 1 0,1 0 1,-1 0-1,0 0 1,1 1-1,-1 0 0,1 0 1,0 0-1,0 1 1,0 0-1,-1 0 0,1 0 1,0 1-1,0 0 1,0 0-1,0 0 0,0 1 1,0 0-1,6 2 1,-5-2-2,-1 0 1,1 1 0,-1-1 0,0 1 0,0 1 0,0 0 0,0-1-1,0 2 1,0-1 0,-1 1 0,0 0 0,1 0 0,-2 0-1,1 1 1,0-1 0,-1 1 0,0 0 0,4 7 0,-5-6 57,-1 1 0,1-1 1,-2 0-1,1 1 1,-1-1-1,0 1 0,0-1 1,-1 1-1,0 0 0,0-1 1,0 1-1,-1-1 1,0 1-1,-1-1 0,1 1 1,-1-1-1,0 0 0,-1 1 1,1-1-1,-1 0 0,-1-1 1,1 1-1,-1-1 1,0 1-1,0-1 0,0 0 1,-9 7-1,4-4-42,0 0-1,0-1 0,0 0 1,-1 0-1,0-1 1,0-1-1,-1 1 1,0-2-1,0 0 0,0 0 1,0-1-1,0 0 1,-1-1-1,-22 2 1,19-3-457,-23-1-337,37 0 557,0 0 0,0 0 1,1 0-1,-1 0 0,0 0 0,0 0 0,0-1 0,1 1 0,-1 0 1,0-1-1,0 1 0,1 0 0,-1-1 0,0 1 0,1-1 0,-1 1 0,0-1 1,1 1-1,-1-1 0,1 0 0,-1 1 0,1-1 0,-1 0 0,1 1 1,-1-1-1,1 0 0,0 1 0,-1-1 0,1 0 0,0 0 0,0 0 1,-1 1-1,1-3 0,3-21-9458,9 11 707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298"/>
    </inkml:context>
    <inkml:brush xml:id="br0">
      <inkml:brushProperty name="width" value="0.05" units="cm"/>
      <inkml:brushProperty name="height" value="0.05" units="cm"/>
      <inkml:brushProperty name="color" value="#F6630D"/>
    </inkml:brush>
  </inkml:definitions>
  <inkml:trace contextRef="#ctx0" brushRef="#br0">0 145 6003,'0'0'6720,"4"20"-5218,0 12-1008,13 68 2363,-13-89-2365,-2-13 352,1-28 1387,-4-47 792,-4-83-3109,5 158 69,1 0-1,-1 0 0,0 0 1,1 1-1,0-1 0,-1 0 1,1 0-1,0 1 0,0-1 1,0 0-1,0 1 0,0-1 1,1 1-1,-1-1 0,0 1 0,1 0 1,-1 0-1,1-1 0,-1 1 1,1 0-1,0 0 0,-1 0 1,1 1-1,0-1 0,0 0 1,-1 1-1,1-1 0,0 1 1,0-1-1,0 1 0,0 0 1,0 0-1,0 0 0,0 0 1,-1 0-1,1 1 0,0-1 0,0 0 1,0 1-1,0-1 0,0 1 1,-1 0-1,1 0 0,0 0 1,-1-1-1,1 2 0,0-1 1,-1 0-1,1 0 0,-1 0 1,0 1-1,1-1 0,-1 1 1,0-1-1,0 1 0,0-1 1,0 1-1,1 3 0,1 9-11,-2 0 0,0 0 1,-1 0-1,0 0 0,-1 0 0,0-1 0,-2 1 0,1 0 0,-2 0 0,-4 13 1,-4 16 41,11-36 12,-1 0-1,1 1 1,1-1 0,-1 1-1,1-1 1,0 1 0,3 14 0,0-21-60,0 1 0,1-1 0,-1 0 1,1 0-1,-1-1 0,0 1 0,1-1 1,-1 1-1,1-1 0,-1 0 0,1-1 1,-1 1-1,5-1 0,2 0-418,-5 1 78,-1 0 0,0 0 0,0-1 0,0 1 0,0-1 0,0 0 0,0-1-1,0 1 1,0-1 0,6-3 0,19-18-6151,-16 7 21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752"/>
    </inkml:context>
    <inkml:brush xml:id="br0">
      <inkml:brushProperty name="width" value="0.05" units="cm"/>
      <inkml:brushProperty name="height" value="0.05" units="cm"/>
      <inkml:brushProperty name="color" value="#F6630D"/>
    </inkml:brush>
  </inkml:definitions>
  <inkml:trace contextRef="#ctx0" brushRef="#br0">1 203 9556,'0'0'9920,"0"5"-7140,0-26-2675,-1 6-103,1 1 0,1-1-1,0 1 1,4-18 0,-3 27-16,0-1-1,0 1 1,0 0 0,1 0 0,0 0 0,-1 0-1,2 0 1,-1 1 0,1-1 0,-1 1 0,1 0-1,0 0 1,1 0 0,6-4 0,-6 5 1,0 0-1,0 0 1,0 1 0,1 0-1,-1 0 1,1 0 0,-1 1-1,1-1 1,0 1 0,-1 1 0,11-1-1,-13 1 44,1 0 0,0 0 1,-1 0-1,1 1 0,-1-1 0,1 1 0,-1 0 0,1 0 0,-1 0 0,1 1 1,-1-1-1,0 1 0,0 0 0,0 0 0,0 0 0,0 0 0,0 0 0,0 1 1,2 2-1,0 2 116,-1 0 1,0 0-1,0 0 1,-1 1-1,0-1 1,0 1-1,-1 0 0,0 0 1,2 10-1,0 74-683,-4-73-700,-18-16-7041,15-3 7043,-14 0-3971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868"/>
    </inkml:context>
    <inkml:brush xml:id="br0">
      <inkml:brushProperty name="width" value="0.05" units="cm"/>
      <inkml:brushProperty name="height" value="0.05" units="cm"/>
      <inkml:brushProperty name="color" value="#F6630D"/>
    </inkml:brush>
  </inkml:definitions>
  <inkml:trace contextRef="#ctx0" brushRef="#br0">1 1 8228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
    </inkml:context>
    <inkml:brush xml:id="br0">
      <inkml:brushProperty name="width" value="0.05" units="cm"/>
      <inkml:brushProperty name="height" value="0.05" units="cm"/>
      <inkml:brushProperty name="color" value="#F6630D"/>
    </inkml:brush>
  </inkml:definitions>
  <inkml:trace contextRef="#ctx0" brushRef="#br0">23 156 8228,'-23'-45'7907,"26"45"-6354,19 0-448,6-3-177,2 3-464,0 0-144,3 0-112,2-2-208,-5-5-16,-5-2-240,-2-2-992,-1-7-417,-4-2-1136,2-1-1409,-5 1-1569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500"/>
    </inkml:context>
    <inkml:brush xml:id="br0">
      <inkml:brushProperty name="width" value="0.05" units="cm"/>
      <inkml:brushProperty name="height" value="0.05" units="cm"/>
      <inkml:brushProperty name="color" value="#F6630D"/>
    </inkml:brush>
  </inkml:definitions>
  <inkml:trace contextRef="#ctx0" brushRef="#br0">38 1 7123,'0'0'7951,"1"19"-6420,1 3-1072,1-6 33,-1 0 0,-1 0 0,0 0 0,-1 1 0,-1-1 0,-3 17 0,-22 38 2684,9-32-973,26-46-1909,1 0 1,-1 0 0,18-10-1,-8 6-227,-8 4-145,1 0 0,0 1-1,0 0 1,1 1-1,-1 0 1,1 1-1,0 0 1,1 1 0,23-2-1,-37 5-30,-27 46 26,21-40 162,1 0 1,0 1-1,0 0 0,1 0 0,0 0 1,0 1-1,1-1 0,0 1 1,0 0-1,1 0 0,0 0 1,0 0-1,1 1 0,0-1 0,0 0 1,1 0-1,1 9 0,0-15-97,0-1 0,0 0-1,0 0 1,0 1 0,0-1 0,0 0-1,0 0 1,1 0 0,-1 0 0,0-1-1,1 1 1,-1 0 0,0 0 0,1-1-1,-1 1 1,1-1 0,-1 0-1,1 1 1,0-1 0,-1 0 0,1 0-1,-1 0 1,1 0 0,-1 0 0,1 0-1,0 0 1,2-1 0,1 1-356,0 0 1,0-1-1,0 0 0,0 1 1,0-2-1,-1 1 1,10-4-1,-6-2-1153,-1 0 0,0 0 1,-1-1-1,1 0 0,-1 0 0,6-11 0,1-5-5641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838"/>
    </inkml:context>
    <inkml:brush xml:id="br0">
      <inkml:brushProperty name="width" value="0.05" units="cm"/>
      <inkml:brushProperty name="height" value="0.05" units="cm"/>
      <inkml:brushProperty name="color" value="#F6630D"/>
    </inkml:brush>
  </inkml:definitions>
  <inkml:trace contextRef="#ctx0" brushRef="#br0">8 1 8644,'0'0'10130,"1"13"-8577,0 43 768,-5 62 0,1-99-1815,2 0 0,0 1 1,1-1-1,1 0 0,5 31 0,-5-46-485,0 0-1,0 0 1,0 0-1,1 0 1,-1 0 0,1 0-1,0 0 1,0-1-1,1 1 1,-1-1-1,1 1 1,0-1-1,-1 0 1,1 0-1,1-1 1,-1 1 0,0 0-1,1-1 1,-1 0-1,1 0 1,0 0-1,0 0 1,0-1-1,0 1 1,0-1 0,0 0-1,0 0 1,0 0-1,0-1 1,0 0-1,9 0 1,-13 0-27,6 1-289,0-1 0,0 0-1,0-1 1,0 1 0,0-1-1,0 0 1,0-1 0,6-2-1,-10 3-146,0 0 1,0-1-1,0 1 0,-1-1 0,1 0 0,-1 0 0,1 1 0,-1-1 0,0 0 1,0 0-1,0 0 0,0 0 0,0-1 0,0 1 0,0 0 0,-1 0 0,1-1 1,-1 1-1,0 0 0,0 0 0,1-1 0,-1 1 0,-1 0 0,1-4 1,-1-10-4551,-1 1-1576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0.016"/>
    </inkml:context>
    <inkml:brush xml:id="br0">
      <inkml:brushProperty name="width" value="0.05" units="cm"/>
      <inkml:brushProperty name="height" value="0.05" units="cm"/>
      <inkml:brushProperty name="color" value="#F6630D"/>
    </inkml:brush>
  </inkml:definitions>
  <inkml:trace contextRef="#ctx0" brushRef="#br0">1 0 11029,'0'0'13206,"92"7"-12422,-59-2-335,-3-3-401,-2 0-48,-6 3-513,-2 1-1215,0 3-1026,-9 5-2000,-11 8-2801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101"/>
    </inkml:context>
    <inkml:brush xml:id="br0">
      <inkml:brushProperty name="width" value="0.05" units="cm"/>
      <inkml:brushProperty name="height" value="0.05" units="cm"/>
      <inkml:brushProperty name="color" value="#F6630D"/>
    </inkml:brush>
  </inkml:definitions>
  <inkml:trace contextRef="#ctx0" brushRef="#br0">0 68 5426,'0'0'8631,"36"0"-4213,189 20 2132,145-7-2925,-17-13-2099,-338-1-1498,0-1-1,-1 0 0,1-1 0,-1-1 0,15-5 1,-13 3-382,1 1 0,-1 1 1,27-3-1,-22 7-526,-13 0 714,0 0 0,0-1 0,-1 1 1,16-5-1,-21 5-27,-1 0-1,1-1 1,-1 0 0,0 1 0,1-1 0,-1 0-1,1 0 1,-1 0 0,0 0 0,0 0 0,0 0 0,1 0-1,-1 0 1,0 0 0,0 0 0,-1-1 0,1 1 0,0 0-1,0-1 1,-1 1 0,1-1 0,0 1 0,-1-1 0,0 1-1,1-1 1,-1 1 0,0-1 0,0 1 0,0-4-1,0-9-4955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0.462"/>
    </inkml:context>
    <inkml:brush xml:id="br0">
      <inkml:brushProperty name="width" value="0.05" units="cm"/>
      <inkml:brushProperty name="height" value="0.05" units="cm"/>
      <inkml:brushProperty name="color" value="#E71224"/>
    </inkml:brush>
  </inkml:definitions>
  <inkml:trace contextRef="#ctx0" brushRef="#br0">0 1 7155,'0'0'4050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856"/>
    </inkml:context>
    <inkml:brush xml:id="br0">
      <inkml:brushProperty name="width" value="0.05" units="cm"/>
      <inkml:brushProperty name="height" value="0.05" units="cm"/>
      <inkml:brushProperty name="color" value="#F6630D"/>
    </inkml:brush>
  </inkml:definitions>
  <inkml:trace contextRef="#ctx0" brushRef="#br0">1 1 4610,'0'0'11280,"1"12"-9482,4 125 4090,-5-113-7361,0-14-3457,7-35-750,3-2-5045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041"/>
    </inkml:context>
    <inkml:brush xml:id="br0">
      <inkml:brushProperty name="width" value="0.05" units="cm"/>
      <inkml:brushProperty name="height" value="0.05" units="cm"/>
      <inkml:brushProperty name="color" value="#F6630D"/>
    </inkml:brush>
  </inkml:definitions>
  <inkml:trace contextRef="#ctx0" brushRef="#br0">1 0 8628,'0'0'7043,"20"27"-9780,-15-11-1809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419"/>
    </inkml:context>
    <inkml:brush xml:id="br0">
      <inkml:brushProperty name="width" value="0.05" units="cm"/>
      <inkml:brushProperty name="height" value="0.05" units="cm"/>
      <inkml:brushProperty name="color" value="#F6630D"/>
    </inkml:brush>
  </inkml:definitions>
  <inkml:trace contextRef="#ctx0" brushRef="#br0">204 0 4098,'0'0'7587,"3"23"-5490,0-3-1579,18 154 4543,-20-156-4413,3 35 2186,-5 81-1,1-128-2738,-2 0 0,1 0 0,-1 0 0,1 0 0,-2 0 0,1 0 0,-1-1 0,1 1 1,-2-1-1,1 0 0,0 0 0,-1 0 0,0 0 0,0 0 0,-1-1 0,1 0 0,-1 0 0,0 0 0,0-1 1,0 1-1,-1-1 0,1 0 0,-1-1 0,0 1 0,1-1 0,-1 0 0,0-1 0,0 1 0,-1-1 0,1-1 0,0 1 1,0-1-1,0 0 0,0 0 0,-1-1 0,1 1 0,0-2 0,-9-1 0,12 1-266,0 0-1,-1 0 1,1 0-1,0 0 0,0-1 1,1 1-1,-1-1 1,0 1-1,1-1 1,0 0-1,-1 0 1,1 0-1,0-1 1,0 1-1,1 0 1,-1-1-1,1 1 1,0-1-1,0 1 0,0-1 1,0 0-1,0-5 1,0-1-1213,0 1-1,1-1 1,0 0-1,1 0 1,0 1 0,0-1-1,5-16 1,8-8-5393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589"/>
    </inkml:context>
    <inkml:brush xml:id="br0">
      <inkml:brushProperty name="width" value="0.05" units="cm"/>
      <inkml:brushProperty name="height" value="0.05" units="cm"/>
      <inkml:brushProperty name="color" value="#F6630D"/>
    </inkml:brush>
  </inkml:definitions>
  <inkml:trace contextRef="#ctx0" brushRef="#br0">1 1 11925,'0'0'1057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3.275"/>
    </inkml:context>
    <inkml:brush xml:id="br0">
      <inkml:brushProperty name="width" value="0.05" units="cm"/>
      <inkml:brushProperty name="height" value="0.05" units="cm"/>
      <inkml:brushProperty name="color" value="#F6630D"/>
    </inkml:brush>
  </inkml:definitions>
  <inkml:trace contextRef="#ctx0" brushRef="#br0">35 0 11973,'0'0'3866,"0"22"-1107,0 172 1854,-1-170-3969,-1-1 1,-1 1 0,-8 24 0,6-23-229,0 0 1,1 0-1,0 29 0,4-53-448,13-26-1395,-8 17 1383,0 1 1,-1-1-1,1 0 1,-2-1-1,1 1 0,2-11 1,-5 13 48,1 1 1,-1 0-1,1-1 1,0 1-1,0 0 1,1 0 0,0 0-1,0 0 1,0 1-1,0-1 1,1 1-1,-1 0 1,1 0-1,0 0 1,1 0-1,-1 1 1,1-1-1,8-3 1,-3 3 2,0 0 0,1 1 0,-1 0 0,1 0 0,0 2 0,0-1 0,20 1 0,-30 1-9,0 1 1,-1-1 0,1 1-1,-1-1 1,1 1 0,-1-1-1,1 1 1,-1-1 0,0 1-1,1-1 1,-1 1 0,0 0-1,1-1 1,-1 1 0,0 0-1,1-1 1,-1 1 0,0 0-1,0-1 1,0 1 0,0 0-1,0 0 1,0-1 0,0 1-1,0 0 1,0-1 0,0 1-1,0 0 1,-1 0-1,-1 21 105,-2-12-50,0-1-1,0 0 1,-1-1 0,0 1-1,-1-1 1,1 0 0,-1 0-1,-1-1 1,-9 10 0,10-12 146,0 0 0,0 1 1,1 0-1,0 1 1,0-1-1,0 1 0,1 0 1,0 0-1,0 0 1,1 1-1,0-1 1,0 1-1,1 0 0,0 0 1,-2 13-1,4-19-191,0-1 0,0 1-1,0-1 1,0 1 0,0-1-1,0 1 1,0 0 0,1-1 0,-1 1-1,0-1 1,1 1 0,0-1-1,-1 1 1,1-1 0,0 0-1,0 1 1,-1-1 0,1 0 0,0 0-1,0 1 1,1-1 0,-1 0-1,0 0 1,0 0 0,0 0-1,1 0 1,-1-1 0,3 2 0,1-1-9,0 0 1,0 0-1,1 0 1,-1-1-1,0 0 0,0 0 1,6-1-1,16 0-2937,-3 6-3639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546"/>
    </inkml:context>
    <inkml:brush xml:id="br0">
      <inkml:brushProperty name="width" value="0.05" units="cm"/>
      <inkml:brushProperty name="height" value="0.05" units="cm"/>
      <inkml:brushProperty name="color" value="#F6630D"/>
    </inkml:brush>
  </inkml:definitions>
  <inkml:trace contextRef="#ctx0" brushRef="#br0">78 0 10325,'0'0'5461,"-3"20"-4151,-18 87 583,-28 168 5333,45-220-5751,4 75 0,1-123-1409,1 0 0,-1-1 0,1 1 0,1-1 0,-1 1 0,1-1-1,0 0 1,1 0 0,0 0 0,-1-1 0,2 1 0,-1-1 0,1 0-1,0 0 1,0 0 0,8 5 0,-5-3-35,1-1-1,0 0 1,0 0-1,0-1 1,1 0-1,0 0 1,0-1-1,0-1 1,20 5-1,-25-7-167,-1 0 0,1-1 1,-1 1-1,1-1 0,-1 0 0,1-1 1,-1 1-1,0-1 0,1 1 0,-1-2 1,1 1-1,3-2 0,-6 2-169,0-1 0,0 1 0,-1-1 0,1 0 0,0 0 0,-1 0 0,0 0 0,1 0 0,-1 0 0,0 0 0,0 0 0,0-1 0,0 1 0,0 0 0,-1-1 0,1 1 0,-1 0 0,0-1 0,1 1 0,-1-1 0,0 1 0,0 0 0,-1-4 0,1-43-8988,0 22 2018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793"/>
    </inkml:context>
    <inkml:brush xml:id="br0">
      <inkml:brushProperty name="width" value="0.05" units="cm"/>
      <inkml:brushProperty name="height" value="0.05" units="cm"/>
      <inkml:brushProperty name="color" value="#F6630D"/>
    </inkml:brush>
  </inkml:definitions>
  <inkml:trace contextRef="#ctx0" brushRef="#br0">1 113 12198,'0'0'9572,"55"0"-9108,-22 0-208,2 0-64,0 0-192,3-5 0,-6-8-32,-4-3-672,-3-2-689,-7-2-1824,-6 2-1585,-4-5-3314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5.646"/>
    </inkml:context>
    <inkml:brush xml:id="br0">
      <inkml:brushProperty name="width" value="0.05" units="cm"/>
      <inkml:brushProperty name="height" value="0.05" units="cm"/>
      <inkml:brushProperty name="color" value="#F6630D"/>
    </inkml:brush>
  </inkml:definitions>
  <inkml:trace contextRef="#ctx0" brushRef="#br0">2 0 8564,'0'0'7155,"2"28"-5085,9 215 2815,-23 61 1764,11-346-6064,0 20-857,1 1 0,0-1 0,5-27 1,-4 43 195,0 1 0,0-1 1,1 1-1,0 0 0,0-1 1,0 1-1,0 0 0,1 0 1,0 0-1,0 1 0,0-1 1,0 1-1,1-1 0,0 1 1,0 0-1,0 1 1,0-1-1,10-5 0,-13 8 71,1 0-1,-1 0 0,1 0 0,0 0 1,-1 1-1,1-1 0,0 0 1,0 1-1,0-1 0,0 1 1,-1 0-1,1 0 0,0 0 1,0 0-1,0 0 0,0 0 1,0 0-1,0 0 0,-1 1 1,1-1-1,0 1 0,0-1 0,0 1 1,-1 0-1,1 0 0,0 0 1,-1 0-1,1 0 0,-1 0 1,1 0-1,-1 0 0,0 1 1,1-1-1,-1 1 0,0-1 1,0 1-1,0-1 0,0 1 1,0 0-1,0-1 0,0 4 1,5 9 92,-1 0 1,-1 0 0,-1 1-1,4 22 1,-1-1 163,-5-33-234,0 1 0,0-1-1,0 1 1,1-1 0,-1 0 0,1 0-1,-1 0 1,1 0 0,0 0 0,0 0-1,1 0 1,-1-1 0,1 1 0,-1-1 0,1 1-1,0-1 1,-1 0 0,1 0 0,1 0-1,3 1 1,-1-1-25,0 0 0,1-1 0,0 0 0,-1 0 0,1-1 0,0 0 0,-1 0 0,1 0 0,12-3 0,-13 1-13,1 0 0,-1 0-1,0 0 1,0-1 0,0 0-1,0 0 1,0-1 0,-1 0-1,1 0 1,-1 0 0,0 0-1,6-8 1,-3 3-132,0 0 1,0-1-1,-1 0 1,0 0-1,9-21 1,-11 16-109,-1 0 1,0 0 0,-1 0 0,-1-1 0,0 1-1,-1-1 1,-1-24 0,0 32 63,-1 7 191,1 0-1,0 0 1,-1 0-1,1-1 0,-1 1 1,1 0-1,-1 0 1,1 0-1,-1 0 1,0 0-1,0 0 0,1 0 1,-1 0-1,0 0 1,0 1-1,0-1 0,0 0 1,0 0-1,0 1 1,0-1-1,0 1 1,0-1-1,-1 1 0,1-1 1,0 1-1,0 0 1,0 0-1,-1-1 1,1 1-1,0 0 0,0 0 1,-3 0-1,1 0 18,0 0 0,0 0-1,0 0 1,0 0 0,0 1 0,0-1-1,0 1 1,0 0 0,0 0 0,0 0-1,0 0 1,0 0 0,-4 4 0,2-1 23,-1 2 0,2-1 0,-1 0 1,1 1-1,0 0 0,0 0 1,0 0-1,1 1 0,0-1 0,0 1 1,1-1-1,0 1 0,-2 14 1,0 4 205,2 1 1,0 38-1,3-46-129,-2-15-83,2 0-1,-1 0 1,0 1-1,1-1 1,-1 0-1,1 0 1,0 0-1,0 0 1,0 0-1,0-1 0,1 1 1,-1 0-1,1 0 1,0-1-1,0 1 1,0-1-1,0 1 1,4 2-1,-2-2-42,0 0-1,1 0 0,-1 0 1,1-1-1,-1 0 0,1 0 1,0 0-1,0-1 0,0 0 1,9 2-1,-5-2-478,1 0 1,0-1-1,-1 0 1,1-1-1,0 0 0,-1 0 1,1-1-1,0 0 1,-1-1-1,0 0 1,16-7-1,-14 3-1398,-1 0 1,1 0-1,12-13 1,0-4-3135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009"/>
    </inkml:context>
    <inkml:brush xml:id="br0">
      <inkml:brushProperty name="width" value="0.05" units="cm"/>
      <inkml:brushProperty name="height" value="0.05" units="cm"/>
      <inkml:brushProperty name="color" value="#F6630D"/>
    </inkml:brush>
  </inkml:definitions>
  <inkml:trace contextRef="#ctx0" brushRef="#br0">33 0 3714,'0'0'11794,"-5"25"-9766,3-18-1850,-6 32 948,1 1 0,-3 74 0,9-107-829,1 0 0,1 0 0,-1 0 0,1-1 0,0 1 0,0 0 0,5 11 0,-5-16-257,0 0 0,1 0 1,-1 0-1,1 0 1,-1 0-1,1-1 0,0 1 1,-1 0-1,1-1 1,0 1-1,0-1 0,0 0 1,1 0-1,-1 1 1,0-1-1,0-1 1,1 1-1,-1 0 0,0-1 1,1 1-1,-1-1 1,1 1-1,-1-1 0,4 0 1,-2 0-24,1 0 0,-1 0 0,0 0 1,0 0-1,0-1 0,0 1 0,0-1 0,0 0 0,0 0 1,-1-1-1,1 1 0,0-1 0,-1 0 0,1 0 0,-1 0 1,6-4-1,-4 0-9,1 0 0,-1 0 0,-1 0 1,1-1-1,-1 1 0,-1-1 0,7-14 0,-5 4-10,0 1 0,-1 0-1,0-1 1,-2 0 0,0 1-1,-1-1 1,-1-26 0,0 40-2,-1 0 0,1 0 0,-1 1 0,0-1 0,0 0 0,0 0 1,0 0-1,0 1 0,0-1 0,-1 1 0,0-1 0,1 1 0,-1 0 0,0-1 1,0 1-1,0 0 0,0 0 0,-1 0 0,1 1 0,0-1 0,-1 0 0,1 1 1,-1 0-1,0-1 0,1 1 0,-1 0 0,0 0 0,0 1 0,0-1 0,0 1 1,1-1-1,-5 1 0,2-1-285,1 0 0,-1 1 1,0 0-1,0 0 0,1 0 1,-1 1-1,0-1 0,1 1 1,-1 0-1,0 1 0,1-1 1,-1 1-1,1 0 0,0 0 1,-1 0-1,1 0 0,0 1 1,0 0-1,-6 5 0,-9 21-4918,3 4-3267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611"/>
    </inkml:context>
    <inkml:brush xml:id="br0">
      <inkml:brushProperty name="width" value="0.05" units="cm"/>
      <inkml:brushProperty name="height" value="0.05" units="cm"/>
      <inkml:brushProperty name="color" value="#F6630D"/>
    </inkml:brush>
  </inkml:definitions>
  <inkml:trace contextRef="#ctx0" brushRef="#br0">1 122 8052,'0'0'8534,"0"15"-7467,1 15-795,0-2 3984,-2-71-4079,0 24-179,0 1-1,1-1 1,1 1 0,4-20-1,-4 35-34,1 1-1,-1-1 0,1 1 1,-1 0-1,1 0 0,-1 0 1,1 0-1,0 0 1,0 0-1,0 0 0,0 1 1,0-1-1,1 1 0,-1-1 1,0 1-1,1 0 0,-1 0 1,1 0-1,-1 0 1,6 0-1,-6 0-5,0 0 0,-1 1 0,1-1 1,0 1-1,0 0 0,0-1 0,0 1 0,0 0 0,0 0 0,0 0 1,-1 0-1,1 1 0,0-1 0,0 0 0,0 1 0,0 0 1,0-1-1,-1 1 0,1 0 0,0 0 0,-1 0 0,1 0 0,0 0 1,-1 0-1,1 0 0,-1 1 0,0-1 0,2 3 0,1 5 125,-1 1-1,0 0 1,-1 0-1,0 1 1,-1-1-1,0 0 0,-1 19 1,0-18 51,0 1 0,1-1 1,0 0-1,1 0 0,0 0 1,1 0-1,4 13 0,-5-22-143,-1 0 0,1 0-1,0 0 1,-1 0 0,1 0-1,0-1 1,0 1 0,0-1-1,0 1 1,1-1 0,-1 0-1,0 0 1,0 0 0,1 0-1,-1 0 1,1-1 0,-1 1-1,0-1 1,1 1 0,-1-1-1,1 0 1,3 0 0,-3 0-250,0 0 0,1 0 1,-1 0-1,0 0 0,1-1 1,-1 1-1,0-1 0,1 0 0,-1 0 1,0 0-1,0 0 0,0-1 0,0 1 1,0-1-1,0 0 0,2-2 1,-1-1-869,0 0 0,-1 1 0,0-1 0,0 0 0,-1-1 0,1 1 0,-1 0 0,2-11 0,1-4-5987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30.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23 3057,'9'3'17548,"45"7"-16351,28-4 158,132-9 1,-26-15-1217,78-2-156,-216 22 7,89 16 0,-7 0-2,237 2 12,-277-14-10,0-4-1,98-10 0,-124 4 25,94 5 0,-98 2 3,111-10 0,-72-4 33,-89 11-384,-20-1-631,-22 0-2623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827"/>
    </inkml:context>
    <inkml:brush xml:id="br0">
      <inkml:brushProperty name="width" value="0.05" units="cm"/>
      <inkml:brushProperty name="height" value="0.05" units="cm"/>
      <inkml:brushProperty name="color" value="#F6630D"/>
    </inkml:brush>
  </inkml:definitions>
  <inkml:trace contextRef="#ctx0" brushRef="#br0">2 1 6867,'0'0'12582,"0"22"-11051,-1 8-1122,0-6 278,4 48-1,-2-68-606,0-1-1,0 0 1,0-1-1,0 1 1,1 0-1,-1 0 1,1 0-1,-1-1 1,1 1-1,0-1 1,0 1-1,1-1 1,-1 0-1,0 0 1,1 0-1,-1 0 1,1 0-1,0-1 1,0 1-1,-1-1 1,1 0-1,0 0 0,0 0 1,0 0-1,0 0 1,0 0-1,6 0 1,-5-1-260,0 1 1,0 0-1,0-1 1,0 1-1,0-1 1,0 0-1,1-1 1,-1 1-1,0-1 1,0 0-1,0 0 0,0 0 1,0 0-1,0-1 1,-1 1-1,1-1 1,0 0-1,-1 0 1,1-1-1,5-4 1,25-48-7297,-20 24 617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996"/>
    </inkml:context>
    <inkml:brush xml:id="br0">
      <inkml:brushProperty name="width" value="0.05" units="cm"/>
      <inkml:brushProperty name="height" value="0.05" units="cm"/>
      <inkml:brushProperty name="color" value="#F6630D"/>
    </inkml:brush>
  </inkml:definitions>
  <inkml:trace contextRef="#ctx0" brushRef="#br0">5 0 13718,'0'0'5043,"-5"23"-9141,5-7 416,0 4-688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7.381"/>
    </inkml:context>
    <inkml:brush xml:id="br0">
      <inkml:brushProperty name="width" value="0.05" units="cm"/>
      <inkml:brushProperty name="height" value="0.05" units="cm"/>
      <inkml:brushProperty name="color" value="#F6630D"/>
    </inkml:brush>
  </inkml:definitions>
  <inkml:trace contextRef="#ctx0" brushRef="#br0">18 103 8788,'0'0'9676,"14"3"-8600,43 11-217,-55-14-809,0 1 0,0-1 0,-1 0 1,1 0-1,0 0 0,0 0 0,-1 0 1,1-1-1,0 1 0,0 0 0,-1-1 0,1 1 1,0-1-1,-1 0 0,1 1 0,-1-1 1,1 0-1,-1 0 0,1 0 0,-1 0 0,1 0 1,-1-1-1,0 1 0,0 0 0,0-1 1,0 1-1,0 0 0,0-1 0,0 0 1,0 1-1,0-1 0,-1 1 0,1-1 0,0 0 1,-1-2-1,3-4-69,-2 0 0,1 0 0,-1 0 0,0-1 0,-1-8 0,0 16-16,1 0 1,-1 0 0,0-1-1,0 1 1,-1 0 0,1 0-1,0 0 1,0 0 0,0 0-1,-1-1 1,1 1 0,-1 0-1,1 0 1,-1 0-1,1 0 1,-1 0 0,1 0-1,-1 0 1,0 0 0,0 1-1,1-1 1,-1 0 0,0 0-1,-1 0 1,0 0 33,0 1 0,0-1 0,0 1 0,0 0 0,0-1-1,1 1 1,-1 0 0,0 0 0,0 0 0,0 1 0,0-1 0,0 0 0,0 1 0,-2 0 0,-1 2 45,0-1-1,1 0 1,0 1 0,0 0 0,0 0 0,0 0 0,0 1 0,0-1 0,1 1-1,0 0 1,0 0 0,0 0 0,0 0 0,0 1 0,-1 4 0,-3 5 350,0 1 1,1-1 0,-6 25 0,8-16 562,0-1 0,2 1 0,1 36 0,1-56-888,0 0 1,0 0-1,0-1 0,1 1 1,-1 0-1,1 0 0,0-1 1,0 1-1,0 0 0,0-1 0,1 1 1,-1-1-1,1 1 0,-1-1 1,1 0-1,0 1 0,0-1 0,2 2 1,1-1 14,-1 1 0,1-1 1,0-1-1,0 1 0,0-1 0,0 1 1,0-2-1,11 4 0,0-2-8,0-1 0,0 0-1,0-2 1,0 1 0,28-5-1,-30 1-125,0 0 0,0-1 0,0-1 1,-1 0-1,0-1 0,0 0 0,0-1 0,-1-1 0,0 0 0,14-12 0,14-15-2395,49-55 1,-80 80 1706,31-34-5030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8.931"/>
    </inkml:context>
    <inkml:brush xml:id="br0">
      <inkml:brushProperty name="width" value="0.05" units="cm"/>
      <inkml:brushProperty name="height" value="0.05" units="cm"/>
      <inkml:brushProperty name="color" value="#F6630D"/>
    </inkml:brush>
  </inkml:definitions>
  <inkml:trace contextRef="#ctx0" brushRef="#br0">1 0 7235,'0'5'18355,"4"15"-17880,6-14-429,1 0 0,0-1-1,0 0 1,1 0 0,0-2 0,-1 1-1,1-1 1,0-1 0,0 0 0,1-1-1,19 0 1,-17-1-19,0 1 0,0 0 0,-1 1 0,1 1 1,-1 1-1,1 0 0,23 10 0,37 26 58,-53-39-5005,-13-1-1106,-2 0 733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600"/>
    </inkml:context>
    <inkml:brush xml:id="br0">
      <inkml:brushProperty name="width" value="0.05" units="cm"/>
      <inkml:brushProperty name="height" value="0.05" units="cm"/>
      <inkml:brushProperty name="color" value="#F6630D"/>
    </inkml:brush>
  </inkml:definitions>
  <inkml:trace contextRef="#ctx0" brushRef="#br0">10 0 8084,'0'0'10978,"-1"0"-10879,1 0-1,-1 1 0,1-1 1,0 0-1,-1 0 1,1 0-1,-1 0 1,1 0-1,0 1 1,-1-1-1,1 0 1,0 0-1,-1 1 1,1-1-1,0 0 1,-1 0-1,1 1 1,0-1-1,-1 1 0,1-1 1,0 0-1,0 1 1,0-1-1,-1 0 1,1 1-1,0-1 1,0 1-1,0-1 1,0 0-1,0 1 1,0-1-1,0 2 1,3 6 266,1 0 0,0 0 0,0 0 0,1-1-1,0 0 1,1 0 0,-1 0 0,8 7 0,10 12 46,-3 2-54,-9-12-282,0-1-1,1 0 0,1 0 0,0-2 0,21 18 1,-34-31-324,1 0 1,-1 1 0,0-1 0,1 0 0,-1 1 0,0-1 0,1 0 0,-1 0-1,0 0 1,1 1 0,-1-1 0,1 0 0,-1 0 0,0 0 0,1 0-1,-1 0 1,1 0 0,-1 0 0,0 0 0,1 0 0,-1 0 0,1 0-1,-1 0 1,1 0 0,-1 0 0,0 0 0,1 0 0,-1 0 0,1 0-1,-1-1 1,0 1 0,1 0 0,-1 0 0,0 0 0,1-1 0,-1 1 0,0 0-1,1 0 1,-1-1 0,0 1 0,1 0 0,-1-1 0,0 1 0,0-1-1,0 1 1,1 0 0,-1-1 0,0 1 0,0 0 0,0-1 0,0 1-1,0-1 1,0 1 0,0-1 0,2-9-2827,-2-3-3122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916"/>
    </inkml:context>
    <inkml:brush xml:id="br0">
      <inkml:brushProperty name="width" value="0.05" units="cm"/>
      <inkml:brushProperty name="height" value="0.05" units="cm"/>
      <inkml:brushProperty name="color" value="#F6630D"/>
    </inkml:brush>
  </inkml:definitions>
  <inkml:trace contextRef="#ctx0" brushRef="#br0">331 1 6435,'0'0'16005,"-7"16"-14439,-19 37 191,-3-2 0,-66 91 0,64-103-1200,-2 4-276,-72 70-1,100-110-765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0.601"/>
    </inkml:context>
    <inkml:brush xml:id="br0">
      <inkml:brushProperty name="width" value="0.05" units="cm"/>
      <inkml:brushProperty name="height" value="0.05" units="cm"/>
      <inkml:brushProperty name="color" value="#F6630D"/>
    </inkml:brush>
  </inkml:definitions>
  <inkml:trace contextRef="#ctx0" brushRef="#br0">71 1 7700,'0'0'7912,"0"3"-6279,-2 94 4721,0-72-5508,0 0 0,-2 0 0,-13 45 0,9-43-477,2-8-166,0 0-1,-17 33 0,23-51-383,22-14-17785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170"/>
    </inkml:context>
    <inkml:brush xml:id="br0">
      <inkml:brushProperty name="width" value="0.05" units="cm"/>
      <inkml:brushProperty name="height" value="0.05" units="cm"/>
      <inkml:brushProperty name="color" value="#F6630D"/>
    </inkml:brush>
  </inkml:definitions>
  <inkml:trace contextRef="#ctx0" brushRef="#br0">65 0 1121,'0'0'14313,"-7"21"-12302,-1-1-1530,-3 9 601,0 0 0,-10 57 0,17-49 125,1 0 0,5 70 0,-1-105-1201,0 1 0,0 0 0,0-1 0,0 1 0,0-1 0,1 1 0,-1-1 0,1 0 0,0 1 0,-1-1 0,1 0 0,0 0 0,0 0 0,1 0 0,-1-1 0,0 1 0,1-1 0,-1 1 0,0-1 0,1 0 0,0 0 0,-1 0 0,1 0 0,0 0 0,-1 0 0,1-1 0,0 1 0,0-1 0,3 0 0,-1 1 3,1 0-1,0-1 1,0 0 0,0 0 0,-1 0 0,1-1 0,0 0 0,0 0-1,-1 0 1,1-1 0,-1 1 0,1-2 0,8-3 0,-5-2 6,-1 1 0,0-1 0,0 0-1,-1-1 1,0 0 0,-1 0 0,0 0 0,0-1 0,-1 0 0,0 0 0,-1 0 0,0-1-1,4-16 1,-3 6 36,-2 1-1,0-1 0,-1 0 0,-1-1 1,-1 1-1,-3-27 0,3 46-59,0 0 0,0 0 0,-1 0 0,1 0 0,-1 0 0,0 0 0,1 0 0,-1 0 0,0 0 1,0 0-1,0 0 0,0 0 0,0 1 0,-1-1 0,1 0 0,-1 1 0,1-1 0,-1 1 0,1-1 0,-1 1 0,0 0 0,1 0 0,-1 0 0,0 0 0,0 0 0,0 0 0,0 0 0,0 1 0,0-1 0,0 1 0,-4-1 0,2 1-118,1 0 0,0 0 0,-1 0 0,1 1-1,0-1 1,-1 1 0,1 0 0,0 0 0,-1 0-1,1 1 1,0-1 0,0 1 0,0-1 0,0 1-1,1 0 1,-1 0 0,0 0 0,1 1 0,-4 2-1,-24 42-3345,26-40 1956,1 1-1,0-1 1,0 1-1,-2 15 0,3-2-3380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702"/>
    </inkml:context>
    <inkml:brush xml:id="br0">
      <inkml:brushProperty name="width" value="0.05" units="cm"/>
      <inkml:brushProperty name="height" value="0.05" units="cm"/>
      <inkml:brushProperty name="color" value="#F6630D"/>
    </inkml:brush>
  </inkml:definitions>
  <inkml:trace contextRef="#ctx0" brushRef="#br0">25 1 5426,'0'0'11107,"-4"23"-9376,3-16-1567,-8 56 1666,0 67-1,9-115-1293,-1-9-381,1-1 0,0 0 0,0 0 0,1 0 0,-1 0 0,1 1 0,0-1 0,3 7 0,-3-10-134,1 0-1,-1-1 0,0 1 1,1 0-1,-1-1 1,1 0-1,0 1 1,0-1-1,-1 0 0,1 0 1,0 0-1,0 0 1,0 0-1,0 0 0,0-1 1,0 1-1,0-1 1,1 1-1,-1-1 1,0 0-1,0 0 0,0 0 1,0 0-1,4 0 1,0-1-6,-1-1 1,1 1-1,0-1 1,-1 0-1,0 0 1,1 0-1,-1-1 1,0 0-1,0 0 1,0 0-1,-1-1 1,1 1-1,-1-1 1,0 0-1,0-1 1,0 1 0,-1-1-1,1 1 1,2-7-1,1 2 75,-1-1-1,0 0 1,-1 0-1,-1-1 1,1 0-1,-1 0 1,-1 0-1,0 0 1,1-13-1,-3 20-56,-1 0 0,1 0 0,-1-1 0,0 1 0,0 0-1,-1 0 1,1-1 0,-1 1 0,-2-7 0,2 10-58,0-1 1,-1 1-1,1 0 1,0-1-1,-1 1 1,1 0-1,-1 0 1,1 0-1,-1 0 1,0 0 0,1 0-1,-1 0 1,0 0-1,1 1 1,-1-1-1,0 1 1,0-1-1,0 1 1,0 0-1,0 0 1,1 0 0,-1 0-1,-2 0 1,-15-1-960,-32-1-2308,21 8-4907,19 0 929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118"/>
    </inkml:context>
    <inkml:brush xml:id="br0">
      <inkml:brushProperty name="width" value="0.05" units="cm"/>
      <inkml:brushProperty name="height" value="0.05" units="cm"/>
      <inkml:brushProperty name="color" value="#F6630D"/>
    </inkml:brush>
  </inkml:definitions>
  <inkml:trace contextRef="#ctx0" brushRef="#br0">63 1 7075,'0'0'14364,"-2"11"-13126,-7 28-212,5-31-3175,-24 32-4980,8-5 1572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56.9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0 178 272,'6'0'13999,"18"-2"-11953,60-13 228,89-5-1,-149 18-2013,123-5 93,30-3-332,-118 5-8,67 4 1,-76 2-39,1-2 0,63-9 0,-5-11-85,-48 8 20,1 2-1,102-3 0,-84 14 90,-1 3 1,92 17-1,19 0 65,-120-15 37,38 1 48,79 10 300,-128-11-286,118-5 0,-73-3-28,348 3 764,-204-9-226,-204 9-609,-1-2 32,0 2 0,0 2 1,0 2-1,-1 2 1,0 1-1,44 14 1,-50-9-11,1-3 0,1-1 0,-1-1 1,45 1-1,157-5 216,-143-4-264,679-13 7,-647 16-35,138-5 15,-190-5 60,55-3 102,338 4-347,-427 5 207,0-2 1,77-18 0,11-2 51,26 16 207,14-1 63,-36 0 200,-9 1 23,-114 6-443,1 0-1,-1-1 1,0-1-1,0 0 1,15-8 0,6-1-118,-7 6-143,1 1 0,0 1 0,1 1 0,-1 2 0,1 0 0,0 2 0,32 4 0,13-3 117,248 18 1075,-300-15-926,0 0-1,0 2 0,-1 0 0,1 1 0,25 14 0,-20-10-28,0 0 0,36 9 0,-52-18-107,-1-1 0,1 1 0,0-1 0,-1-1 0,1 0 0,0 0 0,-1 0 0,1-1 0,-1-1 0,1 0 0,12-4 1,6-2 6,0 1 0,1 0 0,0 3 1,43-3-1,117 7 28,-83 2-32,-66-3-2,0 3 1,64 10-1,22 4 67,-81-12-61,47 10 0,-69-10-10,0-1 0,24-1 0,-28-1-15,0 0-1,0 1 1,0 1-1,19 6 1,-12-3 2,1-1 1,0-1-1,0-1 0,27 0 1,-19-2 27,57 11 0,-55-6 67,50 1-1,-55-5-11,1 0 0,42 11 0,-60-8-66,1 0 0,26 14 1,-31-14-14,0 0 0,1 0 0,-1-1 0,1 0 0,0-1 1,0 0-1,18 2 0,81 3 135,118 4 145,260-12-201,-470 1-56,0 0-1,31 8 1,-49-8-67,1-1 1,-1 1-1,1 0 1,-1-1 0,1 1-1,-1 0 1,0-1-1,1 1 1,-1 0-1,0 0 1,0-1 0,1 1-1,-1 0 1,0 0-1,0-1 1,0 1 0,0 0-1,0 0 1,0 0-1,0-1 1,0 1-1,0 0 1,-1 0 0,1-1-1,0 1 1,0 0-1,-1 0 1,1-1 0,0 1-1,-1 0 1,1-1-1,-1 1 1,1 0 0,-1-1-1,1 1 1,-1-1-1,1 1 1,-1-1-1,0 1 1,0 0 0,-73 49-8661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735"/>
    </inkml:context>
    <inkml:brush xml:id="br0">
      <inkml:brushProperty name="width" value="0.05" units="cm"/>
      <inkml:brushProperty name="height" value="0.05" units="cm"/>
      <inkml:brushProperty name="color" value="#F6630D"/>
    </inkml:brush>
  </inkml:definitions>
  <inkml:trace contextRef="#ctx0" brushRef="#br0">678 1 7203,'0'0'10859,"-11"22"-8605,0 4-1710,-2 3 295,-1 1 1,-34 49 0,-292 398 6005,173-248-6156,156-214-774,7-8-32,0 0 0,-1 0 0,0-1 0,0 0 0,-1 0 0,1 0 1,-1-1-1,-1 0 0,-7 5 0,13-9 769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3.088"/>
    </inkml:context>
    <inkml:brush xml:id="br0">
      <inkml:brushProperty name="width" value="0.05" units="cm"/>
      <inkml:brushProperty name="height" value="0.05" units="cm"/>
      <inkml:brushProperty name="color" value="#F6630D"/>
    </inkml:brush>
  </inkml:definitions>
  <inkml:trace contextRef="#ctx0" brushRef="#br0">0 1 9236,'0'0'12745,"0"12"-11134,0 55 2124,15-85-1571,-11 11-2203,-2 4-114,0-1 0,-1 1 0,1-1 0,-1 1 0,1-1 0,-1 1 0,0-1 1,0 0-1,-1 0 0,1-4 0,-5 7-2976,-17 1-2591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717"/>
    </inkml:context>
    <inkml:brush xml:id="br0">
      <inkml:brushProperty name="width" value="0.05" units="cm"/>
      <inkml:brushProperty name="height" value="0.05" units="cm"/>
      <inkml:brushProperty name="color" value="#F6630D"/>
    </inkml:brush>
  </inkml:definitions>
  <inkml:trace contextRef="#ctx0" brushRef="#br0">55 186 6259,'0'0'8775,"-4"0"-7578,2 1-1011,1-1 0,-1 0 0,0 0 0,1 0-1,-1 0 1,1 0 0,-1 0 0,0 0 0,1 0 0,-1-1-1,1 1 1,-1 0 0,1-1 0,-1 0 0,1 1-1,-1-1 1,1 0 0,0 1 0,-1-1 0,1 0-1,0 0 1,0 0 0,-1-1 0,0 0 0,0-2-90,0 0 1,1 0-1,0 0 1,-1 0-1,1 0 1,1 0-1,-1-1 1,1 1-1,-1-6 1,1 9-93,-1-7 127,1 1 0,-1-1 0,2 1 0,-1-1 1,1 1-1,1-9 0,-1 14-97,0-1 0,0 1 0,1-1 1,-1 1-1,1 0 0,-1-1 0,1 1 1,0 0-1,0 0 0,0 0 0,0 0 0,0 1 1,0-1-1,0 0 0,1 1 0,-1-1 0,0 1 1,1 0-1,3-1 0,11-4 68,1 1 1,0 0-1,0 2 1,0 0-1,0 1 0,0 0 1,27 3-1,-41-1-63,0 1 1,0 0-1,0 0 0,-1 1 0,1-1 0,0 1 1,-1 0-1,1 0 0,-1 0 0,1 0 0,-1 0 1,0 1-1,0 0 0,0 0 0,0-1 0,0 2 1,-1-1-1,0 0 0,1 0 0,-1 1 0,0-1 1,-1 1-1,3 5 0,1 2 124,0 1 0,-1-1 0,0 1-1,-1 0 1,-1 0 0,3 21 0,-4 4 190,-2 0-1,-1 0 1,-2 0-1,-1 0 1,-2-1-1,-12 37 1,-27 57-1452,46-130 923,-1 0 0,1 1 0,0-1 1,0 0-1,-1 1 0,1-1 0,0 0 1,-1 1-1,1-1 0,0 0 0,-1 0 1,1 1-1,0-1 0,-1 0 0,1 0 1,0 0-1,-1 0 0,1 1 0,-1-1 1,1 0-1,0 0 0,-1 0 0,1 0 1,-1 0-1,1 0 0,-1 0 0,1 0 1,0 0-1,-1 0 0,1 0 0,-1 0 1,1-1-1,-1 1 0,1 0 0,0 0 1,-1 0-1,1 0 0,0-1 0,-1 1 1,1 0-1,0 0 0,-1-1 0,1 1 1,0 0-1,-1-1 0,1 1 0,0 0 1,-1-1-1,-13-15-7068,6 0 2090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940"/>
    </inkml:context>
    <inkml:brush xml:id="br0">
      <inkml:brushProperty name="width" value="0.05" units="cm"/>
      <inkml:brushProperty name="height" value="0.05" units="cm"/>
      <inkml:brushProperty name="color" value="#F6630D"/>
    </inkml:brush>
  </inkml:definitions>
  <inkml:trace contextRef="#ctx0" brushRef="#br0">0 7 11349,'0'0'9989,"116"-7"-9381,-83 7-544,-3 7-64,-3-2-144,-2-1-1089,-2 3-1168,-3-3-1296,-2 1-1634,-3-1-3873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188"/>
    </inkml:context>
    <inkml:brush xml:id="br0">
      <inkml:brushProperty name="width" value="0.05" units="cm"/>
      <inkml:brushProperty name="height" value="0.05" units="cm"/>
      <inkml:brushProperty name="color" value="#F6630D"/>
    </inkml:brush>
  </inkml:definitions>
  <inkml:trace contextRef="#ctx0" brushRef="#br0">1 0 3570,'0'0'15687,"27"124"-13814,-22-103-689,-2-5-287,-1-5-513,1-2-80,-1-2-304,-2-5-16,3-2-416,2 0-3378,0 0 817,3 0-593,4-5-1168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790"/>
    </inkml:context>
    <inkml:brush xml:id="br0">
      <inkml:brushProperty name="width" value="0.05" units="cm"/>
      <inkml:brushProperty name="height" value="0.05" units="cm"/>
      <inkml:brushProperty name="color" value="#F6630D"/>
    </inkml:brush>
  </inkml:definitions>
  <inkml:trace contextRef="#ctx0" brushRef="#br0">41 8 10757,'0'0'8062,"18"-2"-6933,58-4-241,-75 6-842,1 0 0,-1 1 0,1-1 0,-1 0 0,1 0 0,-1 1-1,1-1 1,-1 1 0,1-1 0,-1 1 0,1 0 0,-1-1 0,0 1 0,1 0 0,-1 0-1,0 0 1,0 0 0,0 0 0,0 0 0,0 0 0,0 1 0,0-1 0,0 0 0,0 0-1,0 1 1,-1-1 0,1 1 0,-1-1 0,1 1 0,-1-1 0,1 1 0,-1-1 0,0 1-1,0-1 1,0 1 0,0 2 0,0 0 15,0 1 0,0-1-1,0 0 1,-1 0 0,0 0 0,0 0 0,0 1-1,0-1 1,-1 0 0,-2 4 0,-3 1-67,-1-1 1,1 0 0,-2 0-1,1 0 1,-1-1 0,0-1-1,-1 1 1,0-2 0,-19 10-1,28-15-34,18 0 137,-1 1-1,1 1 1,-1 1 0,1 0-1,-1 1 1,0 0 0,0 1-1,-1 1 1,0 1-1,0 0 1,0 1 0,-1 1-1,19 14 1,-31-21 17,0 0 0,-1 0 1,1 0-1,0 1 0,-1-1 0,1 1 0,-1-1 1,0 1-1,0 0 0,0-1 0,0 1 1,0 0-1,-1 0 0,1-1 0,-1 1 0,0 0 1,1 0-1,-2 0 0,1 0 0,0 0 1,0-1-1,-1 1 0,-1 5 0,0-3 76,0 0 0,0 0 0,0 0 0,0-1 0,-1 1 0,0-1 0,0 0 0,0 0 0,-1 0-1,1 0 1,-1 0 0,-4 2 0,-1 0-100,-1 0-1,1-1 1,-1-1-1,0 0 1,0 0-1,-1-1 1,1 0 0,-1-1-1,0 0 1,1-1-1,-1 0 1,0 0-1,0-1 1,-13-2-1,-54 4-8176,78-2 7715,-1 1 0,0-1-1,0 1 1,0-1 0,0 0 0,0 1 0,0 0 0,1-1 0,-1 1-1,0-1 1,0 1 0,1 0 0,-1 0 0,0-1 0,1 1 0,-1 0 0,1 0-1,-1 0 1,1 0 0,-1 0 0,1-1 0,0 1 0,0 0 0,-1 0 0,1 0-1,0 0 1,0 0 0,0 2 0,0-3 268,-4 24-11656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6.766"/>
    </inkml:context>
    <inkml:brush xml:id="br0">
      <inkml:brushProperty name="width" value="0.05" units="cm"/>
      <inkml:brushProperty name="height" value="0.05" units="cm"/>
      <inkml:brushProperty name="color" value="#F6630D"/>
    </inkml:brush>
  </inkml:definitions>
  <inkml:trace contextRef="#ctx0" brushRef="#br0">46 0 10085,'0'0'14324,"-8"2"-12972,2-2-2080,-23 4 4715,26-2-1566,20-1-1706,206 11-349,2 1-121,-137-13-6221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7.198"/>
    </inkml:context>
    <inkml:brush xml:id="br0">
      <inkml:brushProperty name="width" value="0.05" units="cm"/>
      <inkml:brushProperty name="height" value="0.05" units="cm"/>
      <inkml:brushProperty name="color" value="#F6630D"/>
    </inkml:brush>
  </inkml:definitions>
  <inkml:trace contextRef="#ctx0" brushRef="#br0">0 0 11349,'0'0'11131,"12"0"-9488,216 0 5489,-123 0-6578,-31 0-4221,-1 0-4957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1.861"/>
    </inkml:context>
    <inkml:brush xml:id="br0">
      <inkml:brushProperty name="width" value="0.05" units="cm"/>
      <inkml:brushProperty name="height" value="0.05" units="cm"/>
      <inkml:brushProperty name="color" value="#F6630D"/>
    </inkml:brush>
  </inkml:definitions>
  <inkml:trace contextRef="#ctx0" brushRef="#br0">51 2 3426,'0'0'10655,"-8"0"-9617,-34 0 3721,50 0 204,34 0-4400,70-2 332,170 8 352,-240 1-1029,0 2-1,65 23 1,17 4-49,-13-8-31,-48-11-124,80 11-1,-76-20 70,0-3-1,111-6 1,-142-4 139,1-2 0,40-12 0,36-8 548,-89 18-565,-23 9-241,-1 0-1,1-1 0,-1 1 1,0 0-1,1 0 0,-1 0 0,1 0 1,-1-1-1,1 1 0,-1 0 1,0 0-1,1-1 0,-1 1 1,0 0-1,1-1 0,-1 1 1,0 0-1,0-1 0,1 1 0,-1 0 1,0-1-1,0 1 0,1-1 1,-1 1-1,0 0 0,0-1 1,0 1-1,0-1 0,0 1 1,0-1-1,0 1 0,0 0 0,0-1 1,0 1-1,0-1 0,0 1 1,0-1-1,0 1 0,0-1 1,0 1-1,0 0 0,-1-1 1,1 1-1,0-1 0,0 1 1,-1 0-1,1-1 0,0 1 0,0-1 1,-1 1-1,1 0 0,0 0 1,-1-1-1,1 1 0,-1-1 1,-1 0-313,0 1 0,0-1 0,-1 0 0,1 0 0,0 1 0,-1-1 0,1 1 0,0 0 1,-1 0-1,1 0 0,-1 0 0,1 0 0,0 0 0,-3 1 0,-11 0-2354,-39-1-7916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624"/>
    </inkml:context>
    <inkml:brush xml:id="br0">
      <inkml:brushProperty name="width" value="0.05" units="cm"/>
      <inkml:brushProperty name="height" value="0.05" units="cm"/>
      <inkml:brushProperty name="color" value="#F6630D"/>
    </inkml:brush>
  </inkml:definitions>
  <inkml:trace contextRef="#ctx0" brushRef="#br0">13 35 3970,'0'0'13083,"-2"-6"-11728,-7-17-90,7 18-251,7 5-644,0 1 1,0 0 0,0 0-1,-1 0 1,1 1-1,0 0 1,-1 0 0,1 0-1,-1 0 1,0 1 0,0-1-1,4 4 1,50 45-85,-36-30 204,75 79 387,-20-20-716,-73-76-192,0 1-36,0-1 0,0 0 0,1 0 0,-1 0 0,1 0 0,0-1 0,0 0 0,1 0 0,5 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09.030"/>
    </inkml:context>
    <inkml:brush xml:id="br0">
      <inkml:brushProperty name="width" value="0.05" units="cm"/>
      <inkml:brushProperty name="height" value="0.05" units="cm"/>
      <inkml:brushProperty name="color" value="#E71224"/>
    </inkml:brush>
  </inkml:definitions>
  <inkml:trace contextRef="#ctx0" brushRef="#br0">96 88 2401,'0'0'4973,"-7"-43"-2748,-1-1 1302,5 273 1387,1 13-4804,0-209-103,-2-1 0,-10 48 0,5-19-12,2 0-1,3 1 1,6 97-1,1-42 25,-3 545 64,14-449 206,-5-111-92,3 54 349,-13 233 1,-3-359-477,-1-1 0,-14 46 0,10-46 7,1 1 0,-4 44 0,2 295 209,10-302-226,1-54-40,1-1-1,0 1 0,6 20 0,5 31 32,-8 188 70,-6-173-145,-1 526 280,-11-599-5251,-9 4-2464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978"/>
    </inkml:context>
    <inkml:brush xml:id="br0">
      <inkml:brushProperty name="width" value="0.05" units="cm"/>
      <inkml:brushProperty name="height" value="0.05" units="cm"/>
      <inkml:brushProperty name="color" value="#F6630D"/>
    </inkml:brush>
  </inkml:definitions>
  <inkml:trace contextRef="#ctx0" brushRef="#br0">181 0 7828,'0'0'11565,"-12"18"-10039,-17 25 448,-36 75 0,34-66-1031,25-42-1032,-1 0 0,1 0 0,1 0 0,0 1 0,0-1 0,-4 19 1,8-11-2870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346"/>
    </inkml:context>
    <inkml:brush xml:id="br0">
      <inkml:brushProperty name="width" value="0.05" units="cm"/>
      <inkml:brushProperty name="height" value="0.05" units="cm"/>
      <inkml:brushProperty name="color" value="#F6630D"/>
    </inkml:brush>
  </inkml:definitions>
  <inkml:trace contextRef="#ctx0" brushRef="#br0">0 1 352,'0'0'17830,"0"17"-15979,0 300 4872,2-317-7654,0 0-1,-1 0 0,1 0 1,0 0-1,-1 0 0,1-1 1,0 1-1,-1 0 0,1-1 1,-1 0-1,1 1 0,0-1 1,1-1-1,7-10-4441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824"/>
    </inkml:context>
    <inkml:brush xml:id="br0">
      <inkml:brushProperty name="width" value="0.05" units="cm"/>
      <inkml:brushProperty name="height" value="0.05" units="cm"/>
      <inkml:brushProperty name="color" value="#F6630D"/>
    </inkml:brush>
  </inkml:definitions>
  <inkml:trace contextRef="#ctx0" brushRef="#br0">23 0 4322,'0'0'10648,"-3"15"-9106,-4 19-14,2 1 1,-2 67 0,7-91-1309,0 0 0,1 0 0,0 0 1,1-1-1,0 1 0,1 0 0,0-1 0,1 1 1,6 11-1,-8-17-174,1 0 0,0-1 0,1 1 0,-1-1 0,1 0-1,-1 0 1,1 0 0,0-1 0,1 1 0,-1-1 0,1 0 0,-1 0 0,1-1 0,0 1 0,0-1 0,0 0 0,0-1 0,1 1 0,-1-1-1,11 2 1,-8-2-34,0 0 0,0 0 0,1-1 0,-1 0 0,0-1 0,1 0 0,-1 0 0,0 0 0,0-1 0,0 0 0,0-1 0,0 0-1,0 0 1,-1-1 0,0 0 0,1 0 0,-1 0 0,-1-1 0,1 0 0,-1-1 0,0 0 0,0 1 0,0-2 0,-1 1 0,0-1 0,0 0-1,-1 0 1,0 0 0,0 0 0,-1-1 0,0 0 0,0 0 0,3-14 0,-4 14 7,0-2 1,0 1-1,-1 0 0,0 0 1,-1 0-1,0-1 0,-1 1 1,1 0-1,-2 0 0,-4-18 1,4 22-40,0 0 0,0 0 0,-1 1 0,0-1 0,0 1 0,0-1 0,0 1 0,-1 0 1,1 0-1,-1 1 0,0-1 0,0 1 0,0 0 0,-1 0 0,1 0 0,-1 1 0,0-1 0,0 1 0,0 0 0,-6-1 1,-1-1-506,0 2 0,1 0 1,-1 0-1,0 1 0,-14 0 1,-18 8-3891,41-6 3668,0 0 0,0 0 0,0 0 0,0 1-1,0-1 1,1 1 0,-1 0 0,0 0 0,1 0 0,-3 2 0,-11 16-7937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278"/>
    </inkml:context>
    <inkml:brush xml:id="br0">
      <inkml:brushProperty name="width" value="0.05" units="cm"/>
      <inkml:brushProperty name="height" value="0.05" units="cm"/>
      <inkml:brushProperty name="color" value="#F6630D"/>
    </inkml:brush>
  </inkml:definitions>
  <inkml:trace contextRef="#ctx0" brushRef="#br0">1 0 5827,'0'0'4580,"0"21"-2277,0 158 2646,0-174-4710,0 0 0,0 0-1,0 0 1,1-1 0,0 1 0,0 0 0,0 0 0,1-1 0,-1 1 0,1-1 0,0 1 0,0-1 0,6 8-1,-5-9-158,-1-1-1,1 1 0,0-1 0,0 0 0,0 0 0,0 0 0,1 0 0,-1 0 0,0-1 0,1 0 1,-1 1-1,1-1 0,-1 0 0,1-1 0,0 1 0,-1-1 0,1 1 0,6-2 0,-3 2-29,0-1-1,-1-1 0,1 1 1,0-1-1,-1 0 0,1-1 1,-1 0-1,1 0 1,-1 0-1,0-1 0,0 1 1,0-2-1,0 1 0,-1-1 1,1 1-1,-1-2 0,0 1 1,0 0-1,0-1 0,-1 0 1,8-11-1,-6 9 0,0 0-1,-1 0 1,0-1-1,-1 0 0,1 0 1,-2 0-1,1-1 1,-1 1-1,0-1 1,-1 0-1,0 0 1,0 0-1,-1 0 1,0 0-1,-1 0 1,0 0-1,-2-17 1,1 23-53,-1 0 0,1 0 0,0 0 1,-1 1-1,0-1 0,1 0 0,-1 1 0,0 0 1,0-1-1,-1 1 0,1 0 0,0 0 1,-1 0-1,1 0 0,-1 1 0,0-1 1,1 1-1,-1-1 0,0 1 0,0 0 1,0 0-1,0 0 0,0 1 0,0-1 1,-5 1-1,-11-3-974,0 2 0,-36 1 0,49 0 429,1 0-163,0 0 0,0 1-1,1 0 1,-1 0 0,1 0-1,-1 0 1,0 1 0,1 0-1,0-1 1,-1 2 0,1-1-1,-6 5 1,-18 13-7807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646"/>
    </inkml:context>
    <inkml:brush xml:id="br0">
      <inkml:brushProperty name="width" value="0.05" units="cm"/>
      <inkml:brushProperty name="height" value="0.05" units="cm"/>
      <inkml:brushProperty name="color" value="#F6630D"/>
    </inkml:brush>
  </inkml:definitions>
  <inkml:trace contextRef="#ctx0" brushRef="#br0">26 41 7812,'0'0'11013,"16"1"-10336,48 4-100,-63-5-557,0 1 1,0-1 0,0 0 0,-1 0-1,1 0 1,0 1 0,0-1 0,0 0-1,-1 0 1,1 0 0,0 0 0,0 0 0,0-1-1,0 1 1,-1 0 0,1 0 0,0 0-1,0-1 1,-1 1 0,1 0 0,0-1 0,0 1-1,-1-1 1,1 1 0,0-1 0,-1 1-1,1-1 1,-1 1 0,1-1 0,-1 0-1,1 1 1,-1-1 0,1 0 0,-1 1 0,1-1-1,-1 0 1,0 0 0,1 1 0,-1-1-1,0 0 1,0 0 0,0 0 0,0 1 0,0-1-1,1 0 1,-2-1 0,1 1-20,0 0 1,0-1 0,-1 1-1,1 0 1,-1-1-1,1 1 1,-1 0 0,0 0-1,1 0 1,-1-1 0,0 1-1,0 0 1,0 0-1,0 0 1,0 0 0,0 0-1,0 0 1,0 1-1,-2-2 1,-2 1-271,0 0 1,0 0-1,0 0 1,0 0-1,0 1 1,-9 1-1,11-1-156,-1 1-1,1-1 1,0 1 0,0 0 0,0 0-1,0 0 1,0 1 0,0-1-1,0 1 1,0 0 0,0 0 0,0 0-1,1 0 1,-1 0 0,1 0 0,0 1-1,-4 4 1,-11 17-4244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062"/>
    </inkml:context>
    <inkml:brush xml:id="br0">
      <inkml:brushProperty name="width" value="0.05" units="cm"/>
      <inkml:brushProperty name="height" value="0.05" units="cm"/>
      <inkml:brushProperty name="color" value="#F6630D"/>
    </inkml:brush>
  </inkml:definitions>
  <inkml:trace contextRef="#ctx0" brushRef="#br0">394 0 1217,'0'0'9807,"-3"20"-5733,1-5-3414,-1 8 490,-1-1 0,-1 1 0,-1 0 0,-9 21 1,-96 192 4739,65-154-5420,-4-3-1,-71 87 1,105-152-579,4-5-3912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348"/>
    </inkml:context>
    <inkml:brush xml:id="br0">
      <inkml:brushProperty name="width" value="0.05" units="cm"/>
      <inkml:brushProperty name="height" value="0.05" units="cm"/>
      <inkml:brushProperty name="color" value="#F6630D"/>
    </inkml:brush>
  </inkml:definitions>
  <inkml:trace contextRef="#ctx0" brushRef="#br0">1 1 11349,'0'0'12256,"14"8"-10999,46 25-203,-58-32-900,1 1 0,0-1 0,0 1 1,0-1-1,0 0 0,1-1 0,-1 1 0,0 0 1,0-1-1,0 0 0,1 0 0,-1 0 0,0 0 1,4-1-1,7 0 1241,-38 2-12378,0 0-503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10.573"/>
    </inkml:context>
    <inkml:brush xml:id="br0">
      <inkml:brushProperty name="width" value="0.05" units="cm"/>
      <inkml:brushProperty name="height" value="0.05" units="cm"/>
      <inkml:brushProperty name="color" value="#CC0066"/>
    </inkml:brush>
  </inkml:definitions>
  <inkml:trace contextRef="#ctx0" brushRef="#br0">10 1 6355,'0'0'10421,"-10"74"-9749,10-72-80,0 1 801,0-1-1345,0 0-64,0 1-480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13.310"/>
    </inkml:context>
    <inkml:brush xml:id="br0">
      <inkml:brushProperty name="width" value="0.05" units="cm"/>
      <inkml:brushProperty name="height" value="0.05" units="cm"/>
      <inkml:brushProperty name="color" value="#CC0066"/>
    </inkml:brush>
  </inkml:definitions>
  <inkml:trace contextRef="#ctx0" brushRef="#br0">1 218 5619,'0'0'8828,"7"-52"2139,16 1-7554,-25 68-97,5 23-2876,0-8-291,-2 408-114,-2-561-35,2-136 0,0 243 0,0 1 0,1 0 0,0 0 0,1-1 0,1 2 0,0-1 0,0 0 0,2 1 0,-1 0 0,2 0 0,-1 0 0,12-14 0,-12 19 0,1 0 0,-1 0 0,1 1 0,1-1 0,-1 2 0,1-1 0,0 1 0,0 0 0,0 1 0,1-1 0,-1 2 0,1-1 0,0 1 0,1 1 0,-1 0 0,0 0 0,1 1 0,9-1 0,6 1 0,-12-1 0,1 2 0,-1 0 0,1 0 0,20 4 0,-31-3 0,-1 1 0,0-1 0,0 1 0,-1 0 0,1-1 0,0 1 0,0 0 0,-1 0 0,1 0 0,-1 0 0,0 1 0,0-1 0,1 0 0,-2 1 0,1-1 0,0 0 0,0 1 0,-1-1 0,1 1 0,-1-1 0,0 1 0,0-1 0,0 1 0,0 0 0,0 2 0,-5 71 0,3-65 0,-1 1 0,0-1 0,-1 0 0,0 0 0,-1 0 0,-1-1 0,1 0 0,-1 0 0,-12 15 0,-10 9 0,-37 34 0,58-60 0,0-1 0,0 0 0,-1-1 0,0 0 0,0 0 0,0 0 0,-1-1 0,0-1 0,0 1 0,0-2 0,0 1 0,-1-1 0,0 0 0,-16 2 0,25-6 0,1 1 0,-1 0 0,1-1 0,-1 1 0,1-1 0,-1 1 0,1-1 0,0 1 0,-1-1 0,1 1 0,0-1 0,-1 1 0,1-1 0,0 1 0,0-1 0,-1 1 0,1-1 0,0 0 0,0 1 0,0-1 0,0 1 0,0-1 0,0 0 0,0 1 0,0-1 0,0 0 0,0 1 0,0-1 0,0 1 0,1-1 0,-1 0 0,0 1 0,0-1 0,1 1 0,-1-1 0,0 1 0,1-1 0,-1 1 0,0-1 0,1 1 0,-1-1 0,1 1 0,-1-1 0,1 1 0,0-1 0,7-1 0,0 0 0,1 1 0,-1 0 0,0 1 0,1-1 0,-1 1 0,1 1 0,-1 0 0,1 0 0,-1 1 0,9 2 0,-12-2 0,0 0 0,0 0 0,0 0 0,0 1 0,-1-1 0,1 1 0,-1 1 0,1-1 0,-1 0 0,0 1 0,0 0 0,-1 0 0,1 0 0,-1 1 0,0-1 0,0 1 0,0-1 0,2 9 0,1 5-20,0 1-1,-2 0 1,0 1-1,-2-1 1,0 0-1,-1 1 1,-2 25-1,1-42 6,35-14-24681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13.928"/>
    </inkml:context>
    <inkml:brush xml:id="br0">
      <inkml:brushProperty name="width" value="0.05" units="cm"/>
      <inkml:brushProperty name="height" value="0.05" units="cm"/>
      <inkml:brushProperty name="color" value="#CC0066"/>
    </inkml:brush>
  </inkml:definitions>
  <inkml:trace contextRef="#ctx0" brushRef="#br0">96 1 7603,'0'0'9365,"-1"0"-9063,-1 0 1,1 0 0,-1 0-1,1 0 1,0 0 0,-1 0-1,1 1 1,0-1 0,-1 0-1,1 1 1,0-1 0,-1 1-1,1 0 1,0-1 0,0 1-1,-1 0 1,0 1 0,-33 269 7285,13-67-5025,18-180-2408,-5 56-257,10-108-8056,9 6 2926,4 0-2313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426"/>
    </inkml:context>
    <inkml:brush xml:id="br0">
      <inkml:brushProperty name="width" value="0.05" units="cm"/>
      <inkml:brushProperty name="height" value="0.05" units="cm"/>
      <inkml:brushProperty name="color" value="#E71224"/>
    </inkml:brush>
  </inkml:definitions>
  <inkml:trace contextRef="#ctx0" brushRef="#br0">71 288 7299,'0'0'9052,"-7"-5"-7610,6 5-1401,1 0 0,0 0-1,0 0 1,0 0 0,0-1-1,0 1 1,0 0 0,-1 0-1,1 0 1,0 0 0,0 0-1,0 0 1,0 0 0,-1 0-1,1 0 1,0 0 0,0 0-1,0-1 1,0 1 0,-1 0-1,1 0 1,0 0 0,0 0-1,0 0 1,-1 0 0,1 1-1,0-1 1,0 0 0,0 0 0,0 0-1,-1 0 1,1 0 0,0 0-1,0 0 1,0 0 0,0 0-1,0 0 1,-1 0 0,1 1-1,0-1 1,0 0 0,0 0-1,0 0 1,0 0 0,0 0-1,-1 1 1,1-1 0,0 0-1,0 0 1,0 0 0,0 0-1,0 1 1,0-1 0,0 0 0,2 22 451,1 0 0,1 0 0,1-1 0,1 1 1,1-1-1,12 24 0,3 14-64,4 24 16,-10-30-203,2 0 1,39 77 0,-56-167 470,-15-11-629,-36-86 0,21 62-67,-4-12-12,-68-203-94,96 264 79,1-1 0,1 0 0,1 0-1,2-29 1,0 52 9,0 0 0,0-1 1,0 1-1,0 0 0,1 0 0,-1 0 0,0 0 0,1 0 0,-1 0 0,0 0 0,1 0 1,0 0-1,-1 0 0,1 0 0,0 0 0,-1 1 0,1-1 0,0 0 0,0 0 1,-1 1-1,1-1 0,0 0 0,0 1 0,0-1 0,0 1 0,0-1 0,0 1 1,0-1-1,0 1 0,0 0 0,0 0 0,2-1 0,42 0-49,-30 1 39,7 0 33,-1 1 1,0 1-1,1 1 1,-1 1-1,34 10 1,-49-12-15,0 0 1,-1 0-1,1 0 0,-1 1 1,1 0-1,-1 0 0,0 0 1,0 1-1,0-1 0,-1 1 1,0 1-1,1-1 0,-1 0 1,-1 1-1,1 0 0,-1 0 1,1 0-1,-2 0 0,1 1 1,0-1-1,-1 1 1,0-1-1,0 1 0,-1 0 1,1 7-1,-1 4-57,0 0 0,-2 0 1,0 0-1,0 0 0,-2 0 1,0 0-1,-2 0 0,1-1 1,-2 1-1,0-1 0,-1-1 0,-1 1 1,0-1-1,-1-1 0,0 1 1,-1-1-1,-1-1 0,-12 12 0,20-22-19,1 0-1,-1 0 1,1-1-1,-1 1 1,0-1-1,0 0 1,0 0-1,0 0 1,0 0-1,-1 0 1,1-1-1,0 1 1,-1-1-1,0 0 1,1 0-1,-1 0 1,1-1-1,-6 1 1,8-1-139,4-1 53,7-2 207,0 1 0,0 0 0,1 1 0,-1 0 0,0 0 0,1 1 0,-1 1 0,0-1 0,0 2 0,1-1 0,-1 2 0,0-1 0,0 1 0,-1 1 0,1 0-1,-1 0 1,0 1 0,0 0 0,0 0 0,0 1 0,-1 0 0,12 12 0,-16-14-480,32 36 2143,-21-16-2998,-9-1-5916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14.413"/>
    </inkml:context>
    <inkml:brush xml:id="br0">
      <inkml:brushProperty name="width" value="0.05" units="cm"/>
      <inkml:brushProperty name="height" value="0.05" units="cm"/>
      <inkml:brushProperty name="color" value="#CC0066"/>
    </inkml:brush>
  </inkml:definitions>
  <inkml:trace contextRef="#ctx0" brushRef="#br0">43 0 14407,'0'0'9652,"-23"14"-9652,21-3-336,-1 7-1345,-2 0-1792,0 3-1698,0 4-2897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14.597"/>
    </inkml:context>
    <inkml:brush xml:id="br0">
      <inkml:brushProperty name="width" value="0.05" units="cm"/>
      <inkml:brushProperty name="height" value="0.05" units="cm"/>
      <inkml:brushProperty name="color" value="#CC0066"/>
    </inkml:brush>
  </inkml:definitions>
  <inkml:trace contextRef="#ctx0" brushRef="#br0">18 0 10405,'0'0'14919,"-18"127"-14487,18-118-256,0 0-176,0-3-32,0-1-929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44.710"/>
    </inkml:context>
    <inkml:brush xml:id="br0">
      <inkml:brushProperty name="width" value="0.05" units="cm"/>
      <inkml:brushProperty name="height" value="0.05" units="cm"/>
      <inkml:brushProperty name="color" value="#CC0066"/>
    </inkml:brush>
  </inkml:definitions>
  <inkml:trace contextRef="#ctx0" brushRef="#br0">3 10 17208,'0'-10'0,"-2"17"0,1-2 0,4-7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8.304"/>
    </inkml:context>
    <inkml:brush xml:id="br0">
      <inkml:brushProperty name="width" value="0.05" units="cm"/>
      <inkml:brushProperty name="height" value="0.05" units="cm"/>
      <inkml:brushProperty name="color" value="#CC0066"/>
    </inkml:brush>
  </inkml:definitions>
  <inkml:trace contextRef="#ctx0" brushRef="#br0">368 39 5619,'0'0'9521,"-24"-6"-8683,-76-20 165,91 24-719,1 1 0,-1-1-1,1 1 1,-1 1 0,0 0 0,1 0 0,-1 0-1,0 1 1,1 1 0,-1-1 0,1 2 0,-1-1-1,1 1 1,0 0 0,0 1 0,0-1-1,1 2 1,-1-1 0,1 1 0,0 0 0,1 1-1,-1-1 1,1 1 0,0 1 0,0-1-1,-7 11 1,9-9-64,0 0-1,1 0 0,0 0 1,0 0-1,0 1 1,1-1-1,0 1 0,1-1 1,0 1-1,0 0 1,1 0-1,0-1 0,1 1 1,0 0-1,0-1 1,4 14-1,-3-18-181,1 0 0,-1 0 0,1-1 0,-1 1 0,1-1 0,0 0 0,0 0 0,1 0-1,-1 0 1,1 0 0,-1-1 0,1 0 0,0 1 0,0-1 0,0-1 0,0 1 0,0-1 0,0 1 0,1-1 0,-1 0 0,0-1 0,1 1 0,-1-1 0,7 0 0,-2 1-23,1-1 1,0-1-1,0 0 1,-1 0 0,1-1-1,0 0 1,-1 0 0,0-1-1,1-1 1,8-4 0,-1-1 2,1-2 1,-2 1-1,25-22 1,-37 28-20,0 1 1,0-2 0,-1 1 0,1 0 0,-1-1 0,0 1 0,0-1 0,-1 0 0,0 0-1,1 0 1,-2 0 0,1-1 0,0 1 0,-1 0 0,0-1 0,0 1 0,-1-9 0,0 14 1,0-1 1,0 1 0,0-1-1,0 1 1,0-1-1,-1 1 1,1-1 0,0 1-1,0-1 1,-1 1 0,1 0-1,0-1 1,0 1 0,-1 0-1,1-1 1,0 1 0,-1-1-1,1 1 1,-1 0 0,1 0-1,-1-1 1,1 1 0,0 0-1,-1 0 1,1 0 0,-1-1-1,1 1 1,-1 0 0,1 0-1,-1 0 1,1 0 0,-1 0-1,1 0 1,-1 0 0,1 0-1,-1 0 1,1 0-1,-1 0 1,1 0 0,-1 1-1,1-1 1,-1 0 0,1 0-1,-1 0 1,1 1 0,0-1-1,-1 0 1,1 0 0,-1 1-1,1-1 1,0 0 0,-1 2-1,-23 14-24,17-5 64,1-1 0,0 1 1,1 0-1,0 0 1,1 1-1,0-1 1,1 1-1,0 0 1,-2 19-1,2 10 9,3 64-1,2-70 28,-2 0 1,-8 61-1,7-85-10,-2-1-1,1 0 1,-1 0 0,-1-1-1,0 1 1,0-1-1,-1 0 1,0 0 0,0 0-1,-1 0 1,-1-1-1,1 0 1,-13 11 0,18-17-66,-1 0-1,1-1 1,-1 1 0,1-1 0,-1 1 0,0-1-1,0 0 1,0 1 0,0-1 0,0 0 0,0 0 0,0-1-1,0 1 1,0 0 0,0-1 0,0 1 0,0-1 0,-1 1-1,1-1 1,0 0 0,0 0 0,0 0 0,-1 0 0,1-1-1,0 1 1,0-1 0,0 1 0,-1-1 0,1 0 0,0 0-1,0 1 1,0-1 0,0-1 0,1 1 0,-1 0 0,0 0-1,0-1 1,1 1 0,-1-1 0,1 0 0,-1 1 0,1-1-1,-1 0 1,-1-4 0,-2-2-43,1 0-1,0-1 1,0 0-1,1 0 1,0 0 0,1 0-1,0 0 1,0-1-1,0-13 1,2 19 34,-1-7-29,1-1 1,0 0-1,1 1 1,0-1-1,3-13 1,-3 21 28,1-1 1,0 1-1,0 0 1,1 0-1,-1 0 1,1 0-1,0 0 1,0 0-1,0 0 1,0 1-1,0 0 1,1 0-1,0 0 1,0 0-1,7-4 1,10-4 15,1 0-1,0 2 1,46-13 0,16-7-2307,-64 17-2730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5.284"/>
    </inkml:context>
    <inkml:brush xml:id="br0">
      <inkml:brushProperty name="width" value="0.05" units="cm"/>
      <inkml:brushProperty name="height" value="0.05" units="cm"/>
      <inkml:brushProperty name="color" value="#CC0066"/>
    </inkml:brush>
  </inkml:definitions>
  <inkml:trace contextRef="#ctx0" brushRef="#br0">33 1 9316,'0'0'8650,"-1"19"-7231,-5 61-171,6-75-924,-1 0-1,1 0 1,-1 0-1,0 0 1,-1 0-1,1-1 1,-1 1-1,0 0 1,-4 7-1,4-8 458,5-7-733,0-1 1,0 1-1,1-1 1,0 1-1,-1 0 1,1 0-1,0 0 1,0 1-1,1 0 1,-1-1 0,1 2-1,-1-1 1,1 0-1,-1 1 1,1 0-1,0 0 1,0 0-1,-1 1 1,1-1-1,0 1 1,5 1-1,0-1 17,-1 0 0,0 0 0,1 2-1,-1-1 1,0 1 0,0 0-1,1 1 1,-2 0 0,1 0-1,14 9 1,-17-9-52,-1 1 1,0 0-1,0 0 1,0 0-1,0 0 1,-1 1-1,1 0 0,-1 0 1,-1 0-1,1 0 1,-1 1-1,1 0 0,-2-1 1,1 1-1,-1 0 1,0 1-1,0-1 0,0 0 1,-1 0-1,0 1 1,0-1-1,-1 1 0,0-1 1,0 1-1,0-1 1,-1 0-1,0 1 0,0-1 1,-1 0-1,0 1 1,0-1-1,0 0 0,-1 0 1,1 0-1,-1-1 1,-1 1-1,1-1 0,-1 0 1,0 0-1,-1 0 1,1 0-1,-10 7 0,6-6 85,-1-1 0,0 0 0,0 0 0,0-1 0,0 0 0,-1-1 0,0 0 0,0 0 0,0-1 0,0 0 0,0-1 0,0 0 0,-11-1 0,17 0-246,-1-1 1,1 1-1,-1-1 1,1 0 0,-1 0-1,1-1 1,0 1-1,-1-1 1,1 0-1,0 0 1,0 0-1,1-1 1,-6-3 0,6 3-260,1 0 0,-1 0 0,0-1 0,1 1 0,0-1 1,0 1-1,0-1 0,0 0 0,0 1 0,1-1 1,0 0-1,0 0 0,0 0 0,0 0 0,1-1 0,-1-6 1,1-17-4623,0 0-2151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5.584"/>
    </inkml:context>
    <inkml:brush xml:id="br0">
      <inkml:brushProperty name="width" value="0.05" units="cm"/>
      <inkml:brushProperty name="height" value="0.05" units="cm"/>
      <inkml:brushProperty name="color" value="#CC0066"/>
    </inkml:brush>
  </inkml:definitions>
  <inkml:trace contextRef="#ctx0" brushRef="#br0">1 14 12342,'0'0'10020,"108"0"-9203,-88 0-417,2 0-96,1 0-240,-3-2-64,-5-5 0,0 5-816,-2-1-913,-6 3-992,3 0-1409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5.885"/>
    </inkml:context>
    <inkml:brush xml:id="br0">
      <inkml:brushProperty name="width" value="0.05" units="cm"/>
      <inkml:brushProperty name="height" value="0.05" units="cm"/>
      <inkml:brushProperty name="color" value="#CC0066"/>
    </inkml:brush>
  </inkml:definitions>
  <inkml:trace contextRef="#ctx0" brushRef="#br0">16 1 11029,'0'0'11765,"0"122"-10980,-2-109-513,-3-2-208,2 1-64,-2-5-272,5-3-849,0-2-607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6.386"/>
    </inkml:context>
    <inkml:brush xml:id="br0">
      <inkml:brushProperty name="width" value="0.05" units="cm"/>
      <inkml:brushProperty name="height" value="0.05" units="cm"/>
      <inkml:brushProperty name="color" value="#CC0066"/>
    </inkml:brush>
  </inkml:definitions>
  <inkml:trace contextRef="#ctx0" brushRef="#br0">52 33 9236,'0'0'3781,"-8"20"-1660,6-13-1862,-7 13 536,2 1 0,0 0 0,2 0 0,0 1 0,-2 31 0,7-44-379,-1 1 86,1 0 0,0 0 0,0 0-1,1 0 1,3 14 0,-3-21-446,0 0 1,1 0-1,-1 0 0,0 0 0,1-1 0,0 1 0,-1 0 1,1-1-1,0 0 0,0 1 0,1-1 0,-1 0 1,0 0-1,1 0 0,-1 0 0,1-1 0,0 1 0,0-1 1,-1 1-1,1-1 0,5 1 0,6 2 45,-1 0-1,0-2 1,1 1 0,0-2-1,-1 0 1,1 0 0,0-1-1,0-1 1,-1-1 0,1 0-1,0 0 1,-1-1 0,0-1 0,21-8-1,-27 8-83,0 1-1,1-1 1,-1-1 0,-1 1-1,1-1 1,-1 0 0,1-1-1,-2 0 1,1 0-1,0 0 1,-1 0 0,-1-1-1,1 0 1,-1 0-1,0 0 1,0 0 0,-1-1-1,0 0 1,-1 1 0,1-1-1,-1 0 1,-1 0-1,0 0 1,0-1 0,0-11-1,-1 12-5,0 0 0,0-1 0,-1 1-1,0-1 1,-1 1 0,1 0-1,-2 0 1,-2-9 0,2 13-13,1-1 0,-1 1-1,0 0 1,-1 0 0,1 0 0,-1 0 0,0 0 0,0 1-1,0 0 1,0 0 0,0 0 0,-1 0 0,1 1-1,-8-3 1,3 0-171,-1 2 0,0-1-1,0 2 1,0-1 0,0 1-1,-12 0 1,18 1-262,1 1 0,-1-1 1,0 1-1,0 1 0,1-1 0,-1 0 1,0 1-1,1 0 0,-1 0 0,0 0 1,1 0-1,-1 0 0,1 1 0,0 0 1,-1 0-1,1 0 0,0 0 0,0 0 1,-4 4-1,-11 18-5448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6.886"/>
    </inkml:context>
    <inkml:brush xml:id="br0">
      <inkml:brushProperty name="width" value="0.05" units="cm"/>
      <inkml:brushProperty name="height" value="0.05" units="cm"/>
      <inkml:brushProperty name="color" value="#CC0066"/>
    </inkml:brush>
  </inkml:definitions>
  <inkml:trace contextRef="#ctx0" brushRef="#br0">14 92 9764,'0'0'5390,"-2"23"-3400,-8 73-624,9-93-1242,1 0 0,-1 0 0,1 0 0,0 0 1,0 0-1,0 0 0,1 0 0,-1 0 0,1 0 0,-1 0 1,1 0-1,0 0 0,0 0 0,1 0 0,-1 0 0,0 0 1,1-1-1,0 1 0,-1-1 0,1 1 0,0-1 1,1 0-1,-1 0 0,0 0 0,0 0 0,1 0 0,0 0 1,-1 0-1,1-1 0,0 0 0,-1 1 0,1-1 0,0 0 1,0 0-1,5 0 0,-2 0 20,1 0 1,0 0 0,0-1-1,0 0 1,-1 0-1,1-1 1,0 0-1,0 0 1,-1-1 0,1 0-1,-1 0 1,11-5-1,-6 1-37,-1 0-1,0-1 1,0 0-1,-1-1 1,0 0-1,0 0 0,13-17 1,-17 18 11,-1 1 1,0-1-1,0 0 0,-1 0 1,0 0-1,0 0 1,-1-1-1,0 1 0,0-1 1,-1 1-1,1-1 0,-1-15 1,-1 19-93,-1 0 0,0 0-1,0 0 1,0 0 0,0 1 0,0-1 0,-1 0 0,1 0 0,-1 1 0,0-1-1,0 1 1,-1 0 0,1-1 0,-1 1 0,0 0 0,1 1 0,-1-1 0,0 0-1,-1 1 1,1 0 0,0-1 0,-1 1 0,1 1 0,-1-1 0,0 0 0,0 1-1,-6-2 1,-2-1-373,-1 1 0,1 1-1,-1 0 1,0 0 0,0 1 0,1 1-1,-1 0 1,-13 2 0,23-1-151,-1 0 0,1 0 0,0 0 0,-1 1 0,1-1 0,0 1 0,0 0 1,0 0-1,1 0 0,-1 0 0,0 1 0,1-1 0,-1 1 0,1-1 0,0 1 0,0 0 1,0 0-1,0 0 0,0 0 0,1 0 0,0 0 0,-1 1 0,0 4 0,-9 26-8383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9.158"/>
    </inkml:context>
    <inkml:brush xml:id="br0">
      <inkml:brushProperty name="width" value="0.05" units="cm"/>
      <inkml:brushProperty name="height" value="0.05" units="cm"/>
      <inkml:brushProperty name="color" value="#CC0066"/>
    </inkml:brush>
  </inkml:definitions>
  <inkml:trace contextRef="#ctx0" brushRef="#br0">39 1 9172,'0'0'16424,"0"101"-14952,0-74-527,0 0-337,-8-2-368,3-2-240,-3-3-16,3-4-992,3 2-1617,-3-2-1970,0 0-5313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780"/>
    </inkml:context>
    <inkml:brush xml:id="br0">
      <inkml:brushProperty name="width" value="0.05" units="cm"/>
      <inkml:brushProperty name="height" value="0.05" units="cm"/>
      <inkml:brushProperty name="color" value="#E71224"/>
    </inkml:brush>
  </inkml:definitions>
  <inkml:trace contextRef="#ctx0" brushRef="#br0">1 1 2993,'0'0'11614,"9"19"-10438,10 22-241,62 128 4361,-65-139-4339,1 0 1,1-1-1,35 40 1,-46-60-1887,-1 16-11298,-6-8 3365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29.224"/>
    </inkml:context>
    <inkml:brush xml:id="br0">
      <inkml:brushProperty name="width" value="0.05" units="cm"/>
      <inkml:brushProperty name="height" value="0.05" units="cm"/>
      <inkml:brushProperty name="color" value="#CC0066"/>
    </inkml:brush>
  </inkml:definitions>
  <inkml:trace contextRef="#ctx0" brushRef="#br0">308 1 10645,'0'0'10826,"10"0"-2238,-12 0-7526,-14 0-991,0 2 1,0 0-1,0 1 1,0 0-1,1 1 0,-1 1 1,1 1-1,0 0 1,0 1-1,1 0 1,-25 18-1,31-19-32,0 0 1,0 0-1,0 1 1,1 0-1,0 0 1,0 1-1,1 0 1,0 0-1,1 0 0,-1 1 1,2 0-1,-1 0 1,1 0-1,1 1 1,-1-1-1,2 1 1,-1 0-1,1 0 1,-1 19-1,3-21-39,0 1 0,0-1 0,1 1 0,0-1 0,1 0 0,0 1 0,0-1 0,0 0 0,1 0 0,1 0 0,-1 0 0,1-1 0,0 0 0,1 1 0,0-2 0,0 1 0,1 0 0,-1-1 0,1 0 0,1 0 0,12 9 0,-10-8 0,1 0 0,0 0 0,0-1 0,1 0 0,0-1 0,0 0 0,0 0 0,0-1 0,14 2 0,1-1 0,0-2 0,0 0 0,30-2 0,-49-2 0,0-1 0,0 1 0,-1-1 0,1 0 0,0 0 0,-1-1 0,1 0 0,-1 0 0,0-1 0,0 1 0,0-1 0,-1-1 0,1 1 0,-1-1 0,7-8 0,1-1 0,-1 0 0,0-1 0,-2 0 0,16-28 0,-22 36 0,-1-1 0,0 1 0,0 0 0,-1-1 0,0 1 0,-1-1 0,1 0 0,-1 1 0,-1-1 0,1 0 0,-2 0 0,1 0 0,-1 1 0,0-1 0,0 0 0,-1 1 0,0-1 0,0 1 0,-1-1 0,0 1 0,-1 0 0,1 0 0,-1 0 0,0 1 0,-1-1 0,0 1 0,0 0 0,0 1 0,-1-1 0,-8-6 0,2 4 6,0 1-1,0 1 1,-1 0 0,1 1 0,-1 0-1,-1 1 1,1 0 0,-27-3-1,13 4-69,0 1 0,0 2 0,-44 4 0,65-3-239,1 0 1,-1 0 0,0 0 0,1 1 0,-1 0 0,1 0-1,0 0 1,0 1 0,-1 0 0,2 0 0,-1 0-1,0 1 1,1 0 0,-8 7 0,7-5-680,1-1 0,-1 1 0,2 1 0,-1-1 0,0 0 0,1 1 0,0 0 0,1 0 0,0 0 0,0 0 0,-2 11 0,2 27-7483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29.570"/>
    </inkml:context>
    <inkml:brush xml:id="br0">
      <inkml:brushProperty name="width" value="0.05" units="cm"/>
      <inkml:brushProperty name="height" value="0.05" units="cm"/>
      <inkml:brushProperty name="color" value="#CC0066"/>
    </inkml:brush>
  </inkml:definitions>
  <inkml:trace contextRef="#ctx0" brushRef="#br0">0 0 11573,'0'0'15383,"28"133"-14550,-23-115-417,-3 0-320,-2-6-32,0-1-64,0-2-240,0-2-609,0 2-575,0-2-433,0-1-1056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31.642"/>
    </inkml:context>
    <inkml:brush xml:id="br0">
      <inkml:brushProperty name="width" value="0.05" units="cm"/>
      <inkml:brushProperty name="height" value="0.05" units="cm"/>
      <inkml:brushProperty name="color" value="#CC0066"/>
    </inkml:brush>
  </inkml:definitions>
  <inkml:trace contextRef="#ctx0" brushRef="#br0">256 53 1569,'0'0'8830,"-6"-16"-231,-5 14-7627,0 0 0,0 1 1,0 0-1,0 1 0,-22 1 0,24 1-693,0-1 0,1 1-1,-1 1 1,1-1-1,-1 1 1,1 1 0,-10 5-1,12-5-178,0 0 0,0 0 0,1 1 0,-1-1 1,1 1-1,0 1 0,0-1 0,1 1 0,0 0 0,0 0 0,0 0 0,1 0 0,-1 1 0,2-1 0,-1 1 0,1 0 0,0 0 0,0 0 0,1 0 0,0 0 0,-1 11 0,1-4 42,1 1-1,0-1 0,1 1 1,5 25-1,-5-34-105,2 0-1,-1 1 1,1-1-1,-1 0 1,1-1-1,1 1 1,-1-1-1,1 1 1,0-1-1,1 0 1,-1 0-1,10 7 1,-6-6 2,0 1-1,0-2 1,1 1 0,0-1 0,0 0-1,1-1 1,-1 0 0,1-1-1,11 3 1,1-2 1,-1-1-1,1-1 0,28-1 1,-45-2-37,1 0 1,-1 0 0,0-1 0,0 0-1,0 0 1,0 0 0,-1-1-1,1 1 1,0-1 0,-1 0-1,0-1 1,0 1 0,0-1-1,0 0 1,0 0 0,-1 0-1,0 0 1,0 0 0,5-9-1,0-1 2,1 0 0,-2-1 0,0 0 0,-1-1 0,6-20 0,-8 19 7,0-1-1,-2 1 1,1-26 0,-3 38 20,0 0 1,0-1-1,0 1 1,-1-1-1,0 1 1,0-1-1,0 1 1,-1 0-1,0 0 1,0 0-1,0 0 1,-1 0-1,1 0 1,-7-8-1,2 6 17,0 0 0,-1 0 0,0 1 0,0 0 0,0 0 0,0 1 0,-1 0 0,0 0 0,0 1 0,-1 1 0,-11-4 0,3 3-174,0 1 1,0 1 0,0 0 0,-1 2-1,-23 1 1,37 0-127,-1-1 0,1 1 0,0 0 0,0 0 0,0 1 0,0 0 0,0 0 0,0 0 0,0 0 0,0 1 0,1 0 0,-7 5 0,6-4-423,1-1 1,0 2-1,0-1 1,1 0-1,-1 1 1,1 0-1,0 0 1,0 0-1,1 0 1,-1 0-1,-2 10 1,-2 25-6751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34.343"/>
    </inkml:context>
    <inkml:brush xml:id="br0">
      <inkml:brushProperty name="width" value="0.05" units="cm"/>
      <inkml:brushProperty name="height" value="0.05" units="cm"/>
      <inkml:brushProperty name="color" value="#CC0066"/>
    </inkml:brush>
  </inkml:definitions>
  <inkml:trace contextRef="#ctx0" brushRef="#br0">64 1 5747,'0'-1'19827,"0"87"-16646,29-93-3454,-13-2 243,0 2-1,0 0 0,1 1 1,0 0-1,0 2 0,0 0 1,0 1-1,1 0 0,28 1 1,-43 2 24,1 0 1,-1 0 0,0 0 0,1 0 0,-1 1 0,0 0-1,0-1 1,0 1 0,1 0 0,-1 1 0,0-1-1,0 1 1,0-1 0,-1 1 0,1 0 0,0 0 0,-1 0-1,1 0 1,2 4 0,-2-2 13,0 1 1,-1-1-1,1 1 1,-1 0-1,0 0 0,-1 0 1,1 0-1,-1 0 1,0 0-1,0 0 0,0 10 1,-1-7 49,0 1 0,0-1-1,0 0 1,-1 0 0,-1 1 0,1-1 0,-1 0-1,-1 0 1,1-1 0,-1 1 0,-1 0 0,0-1-1,0 0 1,0 0 0,-1 0 0,0 0 0,0-1-1,0 0 1,-1 0 0,0 0 0,0-1 0,-1 0-1,1 0 1,-1 0 0,0-1 0,-13 6 0,9-6-7,1 0 0,-1-1 0,0 0 0,0-1 0,0 0 0,-1 0-1,1-1 1,0-1 0,-23-1 0,27 0-232,1 1 0,-1-1 0,1 0 0,0 0 0,0-1 0,-1 0 0,1 0 0,0-1 0,0 0 0,1 0 0,-1 0 0,1 0 0,-1-1 0,1 0 0,0 0 0,1 0 0,-1-1 0,-5-7 0,8 8-553,0 0 0,0 0 0,1-1-1,-1 1 1,1 0 0,1-1 0,-1 1-1,0-1 1,1 1 0,0 0 0,0-6 0,0 7-57,0-14-5575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34.659"/>
    </inkml:context>
    <inkml:brush xml:id="br0">
      <inkml:brushProperty name="width" value="0.05" units="cm"/>
      <inkml:brushProperty name="height" value="0.05" units="cm"/>
      <inkml:brushProperty name="color" value="#CC0066"/>
    </inkml:brush>
  </inkml:definitions>
  <inkml:trace contextRef="#ctx0" brushRef="#br0">0 49 9332,'0'0'11480,"12"0"-9866,9 1-1195,18-1 1274,40-5 0,-67 4-1616,1-1 0,-1-1 0,0 0 0,0 0 0,0-1 0,0-1 0,0 0 0,11-7 0,-9 6-2328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35.343"/>
    </inkml:context>
    <inkml:brush xml:id="br0">
      <inkml:brushProperty name="width" value="0.05" units="cm"/>
      <inkml:brushProperty name="height" value="0.05" units="cm"/>
      <inkml:brushProperty name="color" value="#CC0066"/>
    </inkml:brush>
  </inkml:definitions>
  <inkml:trace contextRef="#ctx0" brushRef="#br0">55 1 7587,'0'0'14701,"-7"14"-13069,-1 3-1016,0 1-1,1 0 1,1 0-1,1 0 1,1 1-1,-4 33 1,7-43-411,1 1 0,0-1 1,0 1-1,1-1 0,0 1 0,1-1 0,3 11 1,-4-18-187,1 1 1,-1 0-1,1 0 0,-1-1 1,1 1-1,0-1 1,0 0-1,0 1 1,0-1-1,1 0 1,-1 0-1,1 0 1,-1-1-1,1 1 1,-1 0-1,1-1 0,0 0 1,0 0-1,0 0 1,0 0-1,0 0 1,0 0-1,0-1 1,0 1-1,5-1 1,2 1-16,0-1 1,0 0 0,0 0 0,-1-1 0,1 0 0,0 0 0,0-1 0,-1-1 0,1 0 0,-1 0 0,0-1-1,0 0 1,0 0 0,0-1 0,-1 0 0,0-1 0,0 0 0,0 0 0,-1-1 0,0 0 0,0 0 0,-1 0-1,1-1 1,7-13 0,-10 14-51,1 2-31,0-1-1,-1-1 1,0 1-1,0-1 1,-1 1-1,1-1 1,-1 0-1,-1 0 1,0-1-1,0 1 0,2-10 1,-4 17 130,0 19 323,0 28-291,2-23 41,-2 0 0,0 1 1,-2-1-1,-1 0 0,0-1 1,-11 35-1,13-51-1520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35.928"/>
    </inkml:context>
    <inkml:brush xml:id="br0">
      <inkml:brushProperty name="width" value="0.05" units="cm"/>
      <inkml:brushProperty name="height" value="0.05" units="cm"/>
      <inkml:brushProperty name="color" value="#CC0066"/>
    </inkml:brush>
  </inkml:definitions>
  <inkml:trace contextRef="#ctx0" brushRef="#br0">1 35 10149,'0'0'10252,"8"-6"-9030,-3 2-920,1 1 0,0 0-1,0 0 1,0 0 0,1 0-1,-1 1 1,1 0 0,-1 1-1,1-1 1,0 1 0,0 0-1,11 1 1,-17 0-245,0 0 1,0 0-1,0 0 0,0 0 0,1 0 1,-1 0-1,0 0 0,0 1 1,0-1-1,0 0 0,0 1 0,0-1 1,1 1-1,-1-1 0,0 1 1,0-1-1,0 1 0,-1 0 0,1 0 1,0-1-1,0 1 0,0 0 1,-1 0-1,1 0 0,0 0 0,-1 0 1,1 0-1,0 0 0,-1 0 1,1 2-1,0 0 2,-1 1 1,0 0 0,1-1-1,-1 1 1,-1 0-1,1-1 1,0 1 0,-1 0-1,-2 5 1,1-3-56,0 0 1,-1-1 0,0 1-1,0-1 1,-1 0 0,1 0-1,-1 0 1,0 0-1,0-1 1,-1 1 0,1-1-1,-1 0 1,0 0 0,-11 5-1,13-8 15,73 8-22,-59-8 15,-1-1-1,1 0 0,-1 1 1,1 1-1,-1 0 1,0 0-1,1 1 0,-1 0 1,0 1-1,18 10 1,-27-14 13,0 1 1,0 0 0,0 0-1,0 0 1,0 0 0,0 1-1,-1-1 1,1 0 0,0 0-1,-1 0 1,1 1 0,-1-1-1,1 0 1,-1 0 0,1 1-1,-1-1 1,0 1 0,0-1-1,0 0 1,0 1 0,0-1-1,0 0 1,0 1 0,0-1-1,-1 0 1,1 1 0,0-1-1,-1 0 1,1 1 0,-1-1-1,1 0 1,-2 2 0,0 1 91,-1 0 0,1 0 0,-1-1 1,1 1-1,-1 0 0,0-1 0,-1 0 1,-3 4-1,-3-1-51,1-1 0,-1 0 1,0-1-1,-1 0 1,1 0-1,-1-1 0,1 0 1,-1-1-1,0 0 0,0-1 1,0 0-1,0-1 0,0 0 1,0-1-1,-12-2 1,-10-11-2240,19-3-5275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37.228"/>
    </inkml:context>
    <inkml:brush xml:id="br0">
      <inkml:brushProperty name="width" value="0.05" units="cm"/>
      <inkml:brushProperty name="height" value="0.05" units="cm"/>
      <inkml:brushProperty name="color" value="#CC0066"/>
    </inkml:brush>
  </inkml:definitions>
  <inkml:trace contextRef="#ctx0" brushRef="#br0">45 87 6227,'0'0'12123,"0"19"-10933,0 162 3108,0-168-3776,-1 0 0,0 0 0,0-1 0,-1 1 0,-1-1 0,-1 1 0,1-1 0,-2 0 1,-6 13-1,11-25-509,0 0 1,0 0-1,-1 0 0,1 0 1,0 0-1,0 0 1,-1 0-1,1 0 1,0-1-1,-1 1 1,1 0-1,0 0 1,0 0-1,0 0 0,-1 0 1,1 0-1,0-1 1,0 1-1,-1 0 1,1 0-1,0 0 1,0-1-1,0 1 0,0 0 1,0 0-1,-1-1 1,1 1-1,0 0 1,0 0-1,0-1 1,0 1-1,0 0 1,0 0-1,0-1 0,0 1 1,0 0-1,0 0 1,0-1-1,0 1 1,0 0-1,0-1 1,0 1-1,0 0 1,0 0-1,0-1 0,-3-14-44,1-3 21,0 1 0,1 0 1,1-1-1,1 1 0,1-1 1,0 1-1,1 0 0,1 0 1,1 0-1,0 0 0,1 1 1,16-31-1,-5 11 4,-5 10 11,25-40-1,-36 65-5,-1 0 0,1 0 0,0-1 0,0 1-1,0 0 1,0 0 0,0 0 0,0 0 0,0 0 0,0 0 0,0 0 0,0 0 0,0 0 0,1 1 0,-1-1 0,0 0 0,1 1 0,-1-1-1,0 1 1,1 0 0,-1-1 0,1 1 0,-1 0 0,0 0 0,3 0 0,-2 1 18,0-1 0,0 1 0,0 0 0,0 0 1,-1 0-1,1 0 0,0 1 0,0-1 0,-1 0 0,1 1 1,-1-1-1,1 1 0,-1 0 0,0-1 0,2 3 0,2 6 70,1 0 0,-1 0 0,-1 1 0,0 0 0,4 13 0,0 34 1027,2 93 0,-11-189-1069,0 12-39,2 0-1,5-46 0,-4 65-7,-1-1 0,2 0 0,-1 0 0,1 1-1,0-1 1,0 1 0,1 0 0,0 0 0,1 0 0,-1 1 0,1 0 0,0 0 0,8-8 0,-11 13-2,-1 0 0,1-1 0,0 1 0,-1 0 0,1 0 0,0 0 0,0 0 1,-1 0-1,1 0 0,0 0 0,0 1 0,0-1 0,0 1 0,0 0 0,0-1 0,0 1 0,0 0 0,0 0 0,0 0 0,0 0 1,0 1-1,0-1 0,0 0 0,0 1 0,0 0 0,0-1 0,0 1 0,0 0 0,0 0 0,0 0 0,2 2 0,0 0 21,1 1-1,-1 0 0,1 1 1,-1-1-1,-1 1 0,1-1 0,-1 1 1,1 0-1,2 7 0,0 4 1,0-1-1,-2 2 0,0-1 0,0 0 1,-2 1-1,0 0 0,-1-1 0,-2 33 1,1-37-30,-2-1-1767,-2 5-3746,7-4-4392,5-9 4425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37.713"/>
    </inkml:context>
    <inkml:brush xml:id="br0">
      <inkml:brushProperty name="width" value="0.05" units="cm"/>
      <inkml:brushProperty name="height" value="0.05" units="cm"/>
      <inkml:brushProperty name="color" value="#CC0066"/>
    </inkml:brush>
  </inkml:definitions>
  <inkml:trace contextRef="#ctx0" brushRef="#br0">101 0 8756,'0'0'12745,"-13"13"-11350,-43 40-125,53-49-1058,-1 1 0,1 0 0,0 0 0,0-1 0,1 2 0,-1-1 0,1 0 0,0 0 0,1 1 0,-1-1 0,1 1 0,0-1 0,1 1 0,-1 0 0,1-1 0,0 1 0,0 0 0,1-1 1,1 10-1,0 3 152,-2-15-324,1 0 1,0 0 0,-1 0-1,1 0 1,0 0 0,1 0 0,-1 0-1,0 0 1,1 0 0,0-1 0,-1 1-1,1 0 1,0-1 0,1 0 0,-1 1-1,0-1 1,1 0 0,-1 0 0,1 0-1,-1-1 1,1 1 0,0 0 0,0-1-1,0 0 1,0 0 0,0 0 0,0 0-1,0 0 1,0 0 0,5-1-1,7 2-5,1 0 0,0-1 0,0-1 0,27-3 0,-37 2-35,1 0 0,-1 0 0,0-1 0,0 0-1,0 0 1,0 0 0,0-1 0,0 0-1,-1 0 1,1 0 0,-1-1 0,0 1-1,0-2 1,0 1 0,0 0 0,-1-1-1,0 0 1,0 0 0,0 0 0,0 0-1,-1-1 1,0 1 0,0-1 0,-1 0-1,1 0 1,-1 0 0,-1 0 0,1 0-1,-1-1 1,0 1 0,0 0 0,-1-11-1,-1 14 10,1 0 0,-1 1-1,-1-1 1,1 0 0,0 1-1,-1-1 1,1 1 0,-1-1-1,0 1 1,0 0-1,0 0 1,0 0 0,0 0-1,0 0 1,0 0 0,-1 1-1,1-1 1,-1 1-1,1-1 1,-1 1 0,-4-2-1,-63-22-232,58 22-417,-1 1 0,0 0 0,0 1 0,-22 1 1,19 0-1108,15 0 1495,0 0 0,0 0 0,0 0 0,0 0 0,0 0 0,0 0 0,-1 1 0,1-1 0,0 0 0,1 0 0,-1 1 0,0-1 0,0 1 0,0-1 0,0 1 0,0-1 0,0 1 0,0 0 0,1-1 0,-1 1 0,0 0 0,0 0 0,1-1 0,-1 1 0,1 0 0,-1 0 0,1 0 0,-1 0 0,0 1 0,-7 16-6614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38.113"/>
    </inkml:context>
    <inkml:brush xml:id="br0">
      <inkml:brushProperty name="width" value="0.05" units="cm"/>
      <inkml:brushProperty name="height" value="0.05" units="cm"/>
      <inkml:brushProperty name="color" value="#CC0066"/>
    </inkml:brush>
  </inkml:definitions>
  <inkml:trace contextRef="#ctx0" brushRef="#br0">0 1 15335,'0'0'3466,"3"20"-422,14 251 4458,-17-151-6611,0-106-4565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496"/>
    </inkml:context>
    <inkml:brush xml:id="br0">
      <inkml:brushProperty name="width" value="0.05" units="cm"/>
      <inkml:brushProperty name="height" value="0.05" units="cm"/>
      <inkml:brushProperty name="color" value="#E71224"/>
    </inkml:brush>
  </inkml:definitions>
  <inkml:trace contextRef="#ctx0" brushRef="#br0">1 0 3153,'0'0'16637,"2"15"-15345,7 16-640,1-1 0,1 0 0,2-1 0,21 39 0,-5-14 317,-17-31-749,0 0-1,31 41 0,-40-58-2834,-38 0-18354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36.209"/>
    </inkml:context>
    <inkml:brush xml:id="br0">
      <inkml:brushProperty name="width" value="0.05" units="cm"/>
      <inkml:brushProperty name="height" value="0.05" units="cm"/>
      <inkml:brushProperty name="color" value="#CC0066"/>
    </inkml:brush>
  </inkml:definitions>
  <inkml:trace contextRef="#ctx0" brushRef="#br0">30 0 4162,'5'2'17924,"-5"-2"-17821,1 51 1621,0-15-976,-1 0 1,-2 0-1,-13 71 0,9-89-391,2-18 0,-1-34-266,4 17-112,-1-8-7,1 0 1,3-39 0,-2 59 15,1 0 0,-1 0-1,1 0 1,0 0 0,1 0 0,-1 0 0,1 0 0,0 1 0,0-1 0,1 0 0,-1 1 0,1 0-1,0-1 1,0 1 0,0 0 0,1 1 0,0-1 0,7-6 0,-5 7 7,1 0-1,-1 0 1,1 1 0,-1-1-1,1 2 1,0-1 0,0 1-1,0 0 1,0 0 0,0 0-1,0 1 1,0 1-1,7 0 1,-12 0 5,0 0 0,0 1 0,0-1 0,0 0 0,-1 1-1,1 0 1,-1-1 0,1 1 0,-1 0 0,0 0 0,1 0 0,-1 0 0,0 0 0,0 0-1,-1 0 1,1 0 0,1 4 0,11 45 73,-12-45-53,5 28 484,0 2 0,0 63 1,-6-99-185,-4-10-318,0 0 1,1 0-1,1 0 1,-1 0 0,2 0-1,-1-1 1,1 1-1,1-1 1,1-16-1,-1 20-12,1-1 0,0 1 0,0 0 0,1-1 0,0 1 0,0 0 0,1 0 0,-1 0 0,2 1 0,-1-1 0,1 1 0,0-1-1,0 1 1,9-9 0,-9 12 1,-1 1 0,1 1 0,0-1 0,0 1 0,0-1-1,0 1 1,0 0 0,0 0 0,0 1 0,1-1 0,-1 1 0,0 0-1,6 1 1,-2-1 16,-1 1-1,1 0 1,-1 0-1,0 0 1,0 1-1,13 5 1,-16-4 23,0 0 0,0 0 1,0 0-1,0 1 1,-1-1-1,1 1 1,-1 0-1,0 0 0,0 1 1,0-1-1,-1 0 1,0 1-1,0 0 1,0-1-1,0 1 0,-1 0 1,1 0-1,-1 0 1,0 7-1,2 14 168,-1 0 0,-3 41 0,1-32-934,-4-25-2333,0 0-3186,4 1-2397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37.542"/>
    </inkml:context>
    <inkml:brush xml:id="br0">
      <inkml:brushProperty name="width" value="0.05" units="cm"/>
      <inkml:brushProperty name="height" value="0.05" units="cm"/>
      <inkml:brushProperty name="color" value="#CC0066"/>
    </inkml:brush>
  </inkml:definitions>
  <inkml:trace contextRef="#ctx0" brushRef="#br0">90 11 4930,'-3'-10'19892,"-3"17"-19714,1-1 1,-1 2-1,1-1 0,1 0 0,-1 1 1,1 0-1,1 0 0,-6 15 0,3-3 169,1 0-1,-5 34 1,3 17 34,-4 37-1032,10-95-1761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38.289"/>
    </inkml:context>
    <inkml:brush xml:id="br0">
      <inkml:brushProperty name="width" value="0.05" units="cm"/>
      <inkml:brushProperty name="height" value="0.05" units="cm"/>
      <inkml:brushProperty name="color" value="#CC0066"/>
    </inkml:brush>
  </inkml:definitions>
  <inkml:trace contextRef="#ctx0" brushRef="#br0">337 30 6515,'0'0'8297,"-6"-4"-7195,4 3-1144,-41-20 2817,42 20-2638,-1 1 0,0-1 1,0 0-1,0 1 0,1 0 0,-1-1 0,0 1 0,0 0 1,0 0-1,0 0 0,1 0 0,-1 0 0,0 1 0,0-1 1,0 1-1,1-1 0,-1 1 0,0-1 0,1 1 0,-1 0 1,0 0-1,1 0 0,-1 0 0,1 0 0,-1 0 0,1 0 0,-2 3 1,-3 4 127,1 1 0,1-1 0,-1 1 0,1 1 0,1-1 0,0 0 0,0 1 0,1 0 0,0 0 0,1-1 0,0 1 0,0 0 0,1 0 0,3 20 0,-3-28-240,1-1-1,0 1 1,0 0 0,1-1-1,-1 1 1,0-1 0,0 1 0,1-1-1,-1 0 1,1 1 0,-1-1 0,1 0-1,0 0 1,-1 0 0,1 0 0,0 0-1,0-1 1,0 1 0,0 0 0,-1-1-1,1 0 1,0 1 0,0-1 0,0 0-1,0 0 1,0 0 0,2 0 0,57-2 50,-59 2-72,1-1 0,0 0 0,-1 0 0,1 0 0,-1-1 0,1 1 0,-1-1 0,0 1 0,1-1 0,-1 0 0,0 0 0,0 0 0,0 0 0,0 0-1,-1 0 1,1-1 0,-1 1 0,1 0 0,-1-1 0,0 0 0,2-4 0,0 0-61,0-1-1,-1 0 1,0 1-1,-1-1 1,1 0-1,-1-13 1,-1 20-22,3 27-128,-2 34 151,0-22 192,-1 0 1,-1 0 0,-2 0-1,-11 50 1,11-78-49,0 0 1,0-1-1,0 1 0,-2-1 0,1 0 0,-1 0 1,0 0-1,-1 0 0,0-1 0,0 0 0,-1 0 1,0-1-1,0 0 0,-1 0 0,0-1 0,0 0 1,-1 0-1,1-1 0,-1 0 0,0 0 0,-13 4 1,15-7-107,0 1-1,0-2 1,0 1 0,-1-1 0,1 1 0,0-2 0,-1 1 0,1-1-1,-1-1 1,1 1 0,0-1 0,-1 0 0,1-1 0,0 0-1,0 0 1,-14-6 0,17 5-216,-1 1 0,1-1 0,0 0 0,0-1 0,0 1 0,0-1 0,0 1 0,1-1 0,0 0 0,-5-7 0,5 6-435,1-1 0,-1 1 1,1-1-1,0 1 0,1-1 0,-1 1 0,1-1 0,0 0 0,0 0 0,1-9 0,0-7-5071,0 1-3167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38.789"/>
    </inkml:context>
    <inkml:brush xml:id="br0">
      <inkml:brushProperty name="width" value="0.05" units="cm"/>
      <inkml:brushProperty name="height" value="0.05" units="cm"/>
      <inkml:brushProperty name="color" value="#CC0066"/>
    </inkml:brush>
  </inkml:definitions>
  <inkml:trace contextRef="#ctx0" brushRef="#br0">40 0 9428,'0'0'7799,"0"11"-5190,-1 80 2245,0-65-4084,-2-1 0,-1 0 0,-9 34 0,0 9-93,9-38-5165,3-26 3297,14-7-6229,2-5 1708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39.275"/>
    </inkml:context>
    <inkml:brush xml:id="br0">
      <inkml:brushProperty name="width" value="0.05" units="cm"/>
      <inkml:brushProperty name="height" value="0.05" units="cm"/>
      <inkml:brushProperty name="color" value="#CC0066"/>
    </inkml:brush>
  </inkml:definitions>
  <inkml:trace contextRef="#ctx0" brushRef="#br0">192 1 6147,'0'0'11907,"8"13"-10488,28 41-200,-33-51-1143,-1-1 1,1 1-1,0-1 0,-1 0 0,1 0 0,0 0 1,1 0-1,-1-1 0,0 1 0,0-1 0,1 0 1,-1 0-1,1 0 0,-1 0 0,1 0 0,-1-1 1,1 0-1,-1 1 0,1-1 0,-1-1 0,1 1 1,0 0-1,-1-1 0,1 0 0,-1 0 1,0 0-1,1 0 0,-1-1 0,0 1 0,0-1 1,1 0-1,-1 0 0,-1 0 0,1 0 0,0 0 1,0-1-1,-1 1 0,3-4 0,-3 2-59,1 0 0,-1 0 0,-1-1-1,1 1 1,-1-1 0,1 1 0,-1-1 0,-1 0-1,2-8 1,-2 12 197,0 58-31,1 0 330,-2 0 0,-11 74 0,9-115-264,0-1 0,-1 0 0,0 0 1,-1 0-1,-1-1 0,0 1 0,-1-1 0,-1-1 0,0 0 0,0 0 1,-2 0-1,1-1 0,-17 15 0,17-20-262,0-1 0,-1 0 0,0 0 0,0-1 1,0-1-1,0 1 0,-1-2 0,0 1 0,0-1 0,0-1 0,0 0 0,0-1 0,0 0 1,-1-1-1,1 0 0,0 0 0,-12-3 0,20 3-159,1-1 0,-1 1 0,1 0 0,-1-1 0,1 1 0,0-1 0,-1 0 1,1 0-1,0 0 0,-1 0 0,1 0 0,0 0 0,0-1 0,0 1 0,0-1 0,0 1 0,0-1 0,1 0 0,-1 0 0,-1-2 0,1 1-527,1 0-1,-1 0 0,1-1 1,0 1-1,0-1 0,1 1 1,-1 0-1,1-1 0,0 1 1,0-1-1,0 1 0,0-1 1,1-6-1,6-17-6658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0.075"/>
    </inkml:context>
    <inkml:brush xml:id="br0">
      <inkml:brushProperty name="width" value="0.05" units="cm"/>
      <inkml:brushProperty name="height" value="0.05" units="cm"/>
      <inkml:brushProperty name="color" value="#CC0066"/>
    </inkml:brush>
  </inkml:definitions>
  <inkml:trace contextRef="#ctx0" brushRef="#br0">192 0 7059,'0'0'9506,"-13"1"-8212,-45 4-200,52-4-909,1 2 0,-1-1 0,1 0 0,0 1 1,0 0-1,0 0 0,1 1 0,-1-1 1,1 1-1,-1 0 0,1 0 0,1 1 0,-1-1 1,0 1-1,1 0 0,0 0 0,0 0 0,-2 7 1,1-5 56,-2 5 47,1 0 0,0 1 0,1 0 0,0 0 0,1 0-1,1 0 1,0 0 0,1 0 0,0 1 0,3 23 0,-2-29-177,0-6-104,1 0 1,-1-1-1,1 1 0,0 0 1,-1 0-1,1-1 1,0 1-1,0 0 0,1-1 1,-1 1-1,0-1 1,0 1-1,1-1 0,-1 0 1,1 1-1,-1-1 0,1 0 1,0 0-1,-1 0 1,1 0-1,0 0 0,0-1 1,-1 1-1,1-1 1,0 1-1,0-1 0,0 1 1,0-1-1,2 0 0,61 6-318,-55-6 21,-4 0-332,0 0 1,0 0-1,0-1 0,0 1 0,10-4 1,13-14-6575,-17 5 1358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0.560"/>
    </inkml:context>
    <inkml:brush xml:id="br0">
      <inkml:brushProperty name="width" value="0.05" units="cm"/>
      <inkml:brushProperty name="height" value="0.05" units="cm"/>
      <inkml:brushProperty name="color" value="#CC0066"/>
    </inkml:brush>
  </inkml:definitions>
  <inkml:trace contextRef="#ctx0" brushRef="#br0">97 177 7972,'0'0'7411,"8"0"-6600,-2 0-770,-3 1 18,0-1 1,0 0-1,0 0 0,0 0 0,0 0 0,0 0 0,0-1 0,0 0 1,0 1-1,0-1 0,0 0 0,-1 0 0,1-1 0,0 1 0,0 0 1,-1-1-1,1 0 0,-1 0 0,1 1 0,-1-1 0,0-1 0,0 1 1,0 0-1,0-1 0,0 1 0,2-5 0,-1 0-51,0-1-1,0 1 1,-1-1 0,0 0-1,0 0 1,-1 0-1,0 0 1,0 0-1,-1 0 1,0 0 0,0 0-1,-3-13 1,2 20-5,0-1 0,1 1 0,-1-1 0,0 1 0,0-1 0,0 1 0,0-1-1,-1 1 1,1 0 0,0 0 0,0 0 0,-1 0 0,1 0 0,-1 0 0,1 0 0,-1 0 0,1 0 0,-1 1 0,1-1 0,-1 0 0,0 1 0,1 0 0,-1-1 0,0 1 0,0 0 0,1 0 0,-1 0 0,0 0 0,1 0-1,-1 0 1,0 1 0,0-1 0,1 0 0,-1 1 0,-2 0 0,-2 0 29,1 1 0,-1-1 0,0 1-1,0 0 1,1 1 0,0-1 0,-1 1-1,1 0 1,-6 4 0,3 2 216,0 0 0,0 0 0,1 1 0,0-1 0,1 2 0,0-1 0,0 1 0,1 0 0,1 0 0,0 0 0,0 1 0,1-1 0,1 1 0,-1 0 0,2 0 0,0 0 0,1 0 0,0 0 0,0 0 0,3 13 0,-2-22-243,-1-1 1,1 0-1,-1 0 1,1 0-1,0 0 1,0 0 0,0 0-1,0-1 1,0 1-1,0 0 1,1 0-1,-1-1 1,1 1-1,-1-1 1,1 1-1,-1-1 1,1 0-1,0 0 1,0 1-1,0-1 1,0 0-1,0-1 1,0 1 0,0 0-1,0 0 1,0-1-1,0 1 1,3-1-1,-1 1-261,0 0 0,1-1 0,-1 0 0,0 0 0,0 0 0,0 0 0,0-1 0,0 1 1,0-1-1,0 0 0,0 0 0,-1-1 0,1 1 0,6-4 0,31-36-7623,-25 21 1188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0.676"/>
    </inkml:context>
    <inkml:brush xml:id="br0">
      <inkml:brushProperty name="width" value="0.05" units="cm"/>
      <inkml:brushProperty name="height" value="0.05" units="cm"/>
      <inkml:brushProperty name="color" value="#CC0066"/>
    </inkml:brush>
  </inkml:definitions>
  <inkml:trace contextRef="#ctx0" brushRef="#br0">1 0 4370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1.129"/>
    </inkml:context>
    <inkml:brush xml:id="br0">
      <inkml:brushProperty name="width" value="0.05" units="cm"/>
      <inkml:brushProperty name="height" value="0.05" units="cm"/>
      <inkml:brushProperty name="color" value="#CC0066"/>
    </inkml:brush>
  </inkml:definitions>
  <inkml:trace contextRef="#ctx0" brushRef="#br0">1 152 4370,'131'-17'3732,"-129"17"-3572,-1-1 0,0 1 0,1 0-1,-1 0 1,0 0 0,1 0-1,-1 1 1,0-1 0,1 0 0,-1 0-1,0 1 1,0-1 0,1 1 0,-1-1-1,0 1 1,0 0 0,0-1 0,0 1-1,0 0 1,0 0 0,0 0-1,0 0 1,0 0 0,0 0 0,0 0-1,-1 0 1,1 0 0,0 0 0,-1 0-1,1 0 1,0 1 0,-1-1 0,0 0-1,1 0 1,-1 1 0,0-1-1,0 0 1,1 1 0,-1-1 0,0 0-1,0 1 1,-1-1 0,1 0 0,0 0-1,0 1 1,-1 1 0,0 1 520,3 22 8426,-1-39-8583,-1 3-593,1 0 1,1 0-1,0 0 1,0 0-1,1 0 1,0 0-1,1 0 1,0 1-1,0 0 1,1 0-1,0 0 1,1 0-1,0 1 1,0 0-1,1 0 1,0 1-1,0 0 1,1 0-1,12-8 1,-19 14 50,-1 0 0,1 1 0,0-1 1,0 1-1,0-1 0,0 1 0,-1-1 1,1 1-1,0-1 0,0 1 1,0 0-1,0 0 0,0 0 0,0-1 1,0 1-1,0 0 0,0 0 0,0 0 1,0 0-1,0 1 0,0-1 1,0 0-1,0 0 0,0 1 0,0-1 1,0 0-1,0 1 0,0-1 1,-1 1-1,1-1 0,0 1 0,0-1 1,0 1-1,-1 0 0,1-1 0,0 1 1,-1 0-1,1 0 0,-1 0 1,1-1-1,-1 1 0,1 0 0,-1 0 1,1 0-1,-1 0 0,0 0 0,1 0 1,-1 0-1,0 0 0,0 0 1,0 0-1,0 1 0,2 9 72,-2 1 1,1-1-1,-3 21 0,1-14-95,0-5 156,0 0 0,-1 0 1,-6 21-1,4-21-412,1 0 0,1 1 1,-2 23-1,44-39-10320,-25-7 5338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1.515"/>
    </inkml:context>
    <inkml:brush xml:id="br0">
      <inkml:brushProperty name="width" value="0.05" units="cm"/>
      <inkml:brushProperty name="height" value="0.05" units="cm"/>
      <inkml:brushProperty name="color" value="#CC0066"/>
    </inkml:brush>
  </inkml:definitions>
  <inkml:trace contextRef="#ctx0" brushRef="#br0">75 60 7876,'0'0'10554,"-2"18"-9599,-5 58-301,7-75-627,0 0 1,0 0 0,0 0 0,0-1 0,0 1 0,0 0 0,0 0 0,1 0 0,-1 0-1,0 0 1,0-1 0,1 1 0,-1 0 0,0 0 0,1 0 0,-1-1 0,1 1 0,-1 0-1,1-1 1,0 1 0,-1 0 0,1-1 0,0 1 0,-1-1 0,1 1 0,0-1 0,-1 1 0,1-1-1,0 1 1,0-1 0,0 0 0,0 1 0,-1-1 0,1 0 0,0 0 0,0 0 0,0 0-1,0 0 1,0 0 0,0 0 0,0 0 0,28-7 729,-24 3-659,-1 0 1,0-1-1,0 0 0,-1 0 0,1 0 0,-1 0 0,0 0 0,0-1 0,-1 0 0,1 1 1,-1-1-1,-1 0 0,1 0 0,-1 0 0,0 0 0,0 0 0,-1 0 0,0 0 0,0-1 1,0 1-1,-2-6 0,2 10-85,-1 0-1,0 0 1,0 0 0,0 0 0,0 0 0,0 0 0,0 0-1,0 1 1,0-1 0,-1 0 0,1 1 0,-1-1 0,0 1-1,1 0 1,-1-1 0,0 1 0,0 0 0,1 0 0,-1 0-1,0 0 1,0 1 0,0-1 0,0 0 0,0 1 0,-4-1-1,-57-4-1272,59 5 1029,2 0-60,-1 1 0,1-1 0,0 1 0,0-1 0,-1 1 0,1 0 1,0 0-1,0 0 0,0 0 0,0 0 0,0 1 0,0-1 0,1 1 0,-1-1 0,0 1 1,1-1-1,-1 1 0,1 0 0,0 0 0,-1 0 0,1 0 0,0 0 0,0 0 0,0 0 0,0 0 1,1 0-1,-2 4 0,-4 16-4816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09.030"/>
    </inkml:context>
    <inkml:brush xml:id="br0">
      <inkml:brushProperty name="width" value="0.05" units="cm"/>
      <inkml:brushProperty name="height" value="0.05" units="cm"/>
      <inkml:brushProperty name="color" value="#E71224"/>
    </inkml:brush>
  </inkml:definitions>
  <inkml:trace contextRef="#ctx0" brushRef="#br0">96 88 2401,'0'0'4973,"-7"-43"-2748,-1-1 1302,5 273 1387,1 13-4804,0-209-103,-2-1 0,-10 48 0,5-19-12,2 0-1,3 1 1,6 97-1,1-42 25,-3 545 64,14-449 206,-5-111-92,3 54 349,-13 233 1,-3-359-477,-1-1 0,-14 46 0,10-46 7,1 1 0,-4 44 0,2 295 209,10-302-226,1-54-40,1-1-1,0 1 0,6 20 0,5 31 32,-8 188 70,-6-173-145,-1 526 280,-11-599-5251,-9 4-2464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766"/>
    </inkml:context>
    <inkml:brush xml:id="br0">
      <inkml:brushProperty name="width" value="0.05" units="cm"/>
      <inkml:brushProperty name="height" value="0.05" units="cm"/>
      <inkml:brushProperty name="color" value="#E71224"/>
    </inkml:brush>
  </inkml:definitions>
  <inkml:trace contextRef="#ctx0" brushRef="#br0">0 259 10501,'0'0'9812,"18"-9"-8587,222-149 3046,-183 104-3697,-18 16-5275,-39 65-13683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1.877"/>
    </inkml:context>
    <inkml:brush xml:id="br0">
      <inkml:brushProperty name="width" value="0.05" units="cm"/>
      <inkml:brushProperty name="height" value="0.05" units="cm"/>
      <inkml:brushProperty name="color" value="#CC0066"/>
    </inkml:brush>
  </inkml:definitions>
  <inkml:trace contextRef="#ctx0" brushRef="#br0">22 0 4722,'0'0'11315,"0"21"-8602,0 175 3063,0-192-5595,0 7 64,1 0 0,-2-1 0,0 1 0,0 0-1,-1-1 1,0 1 0,0-1 0,-7 17 0,7-13-513,0 3-2979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2.378"/>
    </inkml:context>
    <inkml:brush xml:id="br0">
      <inkml:brushProperty name="width" value="0.05" units="cm"/>
      <inkml:brushProperty name="height" value="0.05" units="cm"/>
      <inkml:brushProperty name="color" value="#CC0066"/>
    </inkml:brush>
  </inkml:definitions>
  <inkml:trace contextRef="#ctx0" brushRef="#br0">3 0 11557,'0'0'3148,"5"20"-682,38 143 1583,-37-132-3168,-1 1 1,-2-1-1,-1 0 0,-1 1 0,-1 0 0,-2-1 0,-9 44 0,5-52-567,-2-1 0,0 0 1,-2 0-1,-12 21 0,21-40-1824,32-6-16111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2.817"/>
    </inkml:context>
    <inkml:brush xml:id="br0">
      <inkml:brushProperty name="width" value="0.05" units="cm"/>
      <inkml:brushProperty name="height" value="0.05" units="cm"/>
      <inkml:brushProperty name="color" value="#CC0066"/>
    </inkml:brush>
  </inkml:definitions>
  <inkml:trace contextRef="#ctx0" brushRef="#br0">1 39 13270,'0'0'7035,"25"-4"-4610,170 4-2043,-193 0-614,-1-1 0,1 1-1,-1 0 1,0 0 0,1-1 0,-1 1 0,1 0-1,-1-1 1,1 1 0,-1-1 0,0 0 0,0 0-1,1 1 1,-1-1 0,0 0 0,2-2 0,6-11-5612,-7 5-594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43.118"/>
    </inkml:context>
    <inkml:brush xml:id="br0">
      <inkml:brushProperty name="width" value="0.05" units="cm"/>
      <inkml:brushProperty name="height" value="0.05" units="cm"/>
      <inkml:brushProperty name="color" value="#CC0066"/>
    </inkml:brush>
  </inkml:definitions>
  <inkml:trace contextRef="#ctx0" brushRef="#br0">1 3 13846,'0'0'12131,"3"0"-11160,192-2 2182,-145 3-7618,-1 0-5417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1.546"/>
    </inkml:context>
    <inkml:brush xml:id="br0">
      <inkml:brushProperty name="width" value="0.05" units="cm"/>
      <inkml:brushProperty name="height" value="0.05" units="cm"/>
      <inkml:brushProperty name="color" value="#CC0066"/>
    </inkml:brush>
  </inkml:definitions>
  <inkml:trace contextRef="#ctx0" brushRef="#br0">2 8 7700,'0'0'10199,"0"9"-9116,0 199 8153,0-230-9105,0-6-155,-1 16-31,1 0-1,0 0 1,1 0 0,0 0 0,5-19 0,-4 27 42,0 0 1,0 0-1,0 0 0,0 0 1,0 0-1,1 0 0,0 1 1,-1-1-1,1 1 0,1 0 1,-1 0-1,0 0 0,1 0 1,-1 1-1,1 0 0,0-1 1,0 1-1,0 0 0,6-1 1,0-1 4,-1 0 0,1 1 1,0 1-1,0-1 0,0 2 1,0-1-1,1 2 0,-1-1 0,0 1 1,13 2-1,-18-1 18,-1 0 0,0 0-1,0 0 1,0 0 0,-1 1 0,1 0 0,0 0-1,-1 0 1,1 0 0,-1 0 0,1 1 0,-1 0-1,0-1 1,0 1 0,0 0 0,-1 1-1,1-1 1,-1 0 0,0 1 0,1 0 0,-2-1-1,1 1 1,0 0 0,-1 0 0,1 0 0,-1 0-1,0 5 1,3 18 222,-1 1 0,-2-1 0,-2 42 0,-1-11-4660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2.094"/>
    </inkml:context>
    <inkml:brush xml:id="br0">
      <inkml:brushProperty name="width" value="0.05" units="cm"/>
      <inkml:brushProperty name="height" value="0.05" units="cm"/>
      <inkml:brushProperty name="color" value="#CC0066"/>
    </inkml:brush>
  </inkml:definitions>
  <inkml:trace contextRef="#ctx0" brushRef="#br0">101 0 8292,'0'0'9783,"-8"4"-8596,4-1-976,-1 0-1,0 1 1,1-1 0,-1 1-1,1 0 1,0 0 0,1 0-1,-1 1 1,1 0 0,0-1-1,0 1 1,0 0-1,0 0 1,1 1 0,0-1-1,0 0 1,0 1 0,1-1-1,0 1 1,-1 8 0,-10 71 1279,-3 134 0,15-218-1664,0 0 0,0 0 1,0-1-1,0 1 1,1 0-1,-1 0 0,0-1 1,1 1-1,-1 0 1,1-1-1,-1 1 1,0 0-1,1-1 0,-1 1 1,1-1-1,0 1 1,-1-1-1,1 1 0,-1-1 1,1 1-1,0-1 1,0 1-1,-1-1 1,1 0-1,0 1 0,-1-1 1,1 0-1,0 0 1,0 0-1,1 1 0,26 1-6963,-26-2 5972,13 0-4454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2.679"/>
    </inkml:context>
    <inkml:brush xml:id="br0">
      <inkml:brushProperty name="width" value="0.05" units="cm"/>
      <inkml:brushProperty name="height" value="0.05" units="cm"/>
      <inkml:brushProperty name="color" value="#CC0066"/>
    </inkml:brush>
  </inkml:definitions>
  <inkml:trace contextRef="#ctx0" brushRef="#br0">219 0 7043,'0'0'8191,"-15"11"-7079,-49 38 62,59-44-945,1 0-1,0 1 1,0-1-1,1 1 1,-1 0 0,1 0-1,1 1 1,-1-1-1,1 0 1,0 1 0,1-1-1,-1 1 1,1 0-1,0 0 1,1-1 0,0 1-1,0 0 1,2 12-1,-2-1 373,0-16-546,0 0 1,0 0 0,0 0-1,0 0 1,0 0 0,1 0-1,-1 0 1,0 0 0,1 0-1,0 0 1,-1 0-1,1 0 1,0 0 0,0-1-1,0 1 1,0 0 0,0 0-1,3 2 1,-2-3-39,-1-1-1,1 1 1,0 0 0,0-1 0,0 0-1,0 1 1,0-1 0,0 0-1,-1 0 1,1 0 0,0 0-1,0 0 1,0 0 0,0-1-1,0 1 1,0-1 0,0 1 0,-1-1-1,1 0 1,0 0 0,2-1-1,8-5-62,-1-1 0,0 0 0,0 0 0,-1-1 0,0 0 0,-1-1 0,0-1 1,0 1-1,-1-1 0,-1 0 0,0-1 0,7-14 0,-12 101 43,-2 235 1067,0-304-957,0-1-1,-1 1 0,0 0 0,0 0 0,0 0 0,-1-1 0,0 1 0,0-1 1,0 1-1,-1-1 0,0 0 0,0 0 0,0 0 0,-1 0 0,1-1 0,-1 1 0,0-1 1,-1 0-1,1 0 0,-1 0 0,-6 3 0,5-3-98,-1 0 0,0 0 1,0-1-1,-1 0 0,1-1 0,-1 0 0,1 0 0,-1 0 0,0-1 1,1 0-1,-1-1 0,0 0 0,0 0 0,0 0 0,-14-4 1,18 3-112,0-1 1,0 0-1,0 0 0,0 0 1,1 0-1,-1-1 1,1 1-1,-1-1 1,1 0-1,0 0 1,0 0-1,0-1 1,0 1-1,1-1 1,-1 1-1,1-1 0,0 0 1,0 0-1,-2-8 1,-1-2-880,0-1 1,1 1 0,1-1-1,-3-23 1,5 1-3186,1 6-737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3.165"/>
    </inkml:context>
    <inkml:brush xml:id="br0">
      <inkml:brushProperty name="width" value="0.05" units="cm"/>
      <inkml:brushProperty name="height" value="0.05" units="cm"/>
      <inkml:brushProperty name="color" value="#CC0066"/>
    </inkml:brush>
  </inkml:definitions>
  <inkml:trace contextRef="#ctx0" brushRef="#br0">20 0 3650,'0'0'17354,"0"11"-15996,-12 192 4832,6-117-5459,5-63-3119,0 0-3484,16-29-6435,-7-6 4039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3.666"/>
    </inkml:context>
    <inkml:brush xml:id="br0">
      <inkml:brushProperty name="width" value="0.05" units="cm"/>
      <inkml:brushProperty name="height" value="0.05" units="cm"/>
      <inkml:brushProperty name="color" value="#CC0066"/>
    </inkml:brush>
  </inkml:definitions>
  <inkml:trace contextRef="#ctx0" brushRef="#br0">28 11 10005,'0'0'10268,"6"20"-9297,20 61-112,-26-79-825,1-1-1,-1 1 0,1-1 0,0 1 0,-1-1 0,1 1 0,0-1 0,0 0 0,0 1 0,0-1 0,0 0 0,0 1 1,1-1-1,-1 0 0,0 0 0,1 0 0,-1 0 0,1-1 0,-1 1 0,1 0 0,-1 0 0,1-1 0,-1 1 0,1-1 1,-1 1-1,1-1 0,0 0 0,-1 0 0,1 0 0,0 0 0,-1 0 0,1 0 0,0 0 0,-1 0 0,1-1 1,3 0-1,5-1 143,-5 2-150,0-1 1,0 0-1,0 0 1,0 0-1,0-1 0,-1 0 1,1 0-1,-1 0 0,1 0 1,-1-1-1,1 0 1,-1 0-1,0 0 0,-1 0 1,1-1-1,0 1 0,4-8 1,-2 3-115,0 1 0,0-1 1,-1-1-1,-1 1 0,1-1 0,-1 0 1,-1 0-1,4-13 0,-9 43 211,0 0-1,1 1 0,4 31 0,-1 8-64,4 22 94,-4-60 232,0 1-1,-1 0 1,-2 0 0,-3 25-1,3-45-308,0 1-1,-1 0 0,0-1 0,1 1 0,-2-1 0,1 0 0,0 1 0,-1-1 0,0 0 0,0-1 0,0 1 0,-1 0 0,1-1 0,-1 0 0,0 0 0,1 0 0,-2 0 0,1-1 0,0 1 0,0-1 0,-1 0 0,1 0 0,-1-1 0,-9 3 0,-1-1-149,-1 0 0,0-1 0,0 0 0,0-2 0,0 1 0,-20-4 0,35 3-57,-1 0-1,0-1 0,1 1 0,-1-1 1,0 0-1,1 1 0,-1-1 0,1 0 0,-1 0 1,1 0-1,-1 0 0,1 0 0,0 0 1,0 0-1,-1 0 0,1-1 0,0 1 1,0-1-1,0 1 0,0 0 0,0-1 0,1 0 1,-1 1-1,0-1 0,1 1 0,-1-4 1,0 1-667,0 1-1,1-1 1,-1 0 0,1 0 0,0 1 0,0-1 0,0 0 0,1 0 0,-1 0 0,1 1-1,1-7 1,11-10-5636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4.520"/>
    </inkml:context>
    <inkml:brush xml:id="br0">
      <inkml:brushProperty name="width" value="0.05" units="cm"/>
      <inkml:brushProperty name="height" value="0.05" units="cm"/>
      <inkml:brushProperty name="color" value="#CC0066"/>
    </inkml:brush>
  </inkml:definitions>
  <inkml:trace contextRef="#ctx0" brushRef="#br0">115 26 7587,'0'0'9202,"-9"1"-7969,5-1-1040,0 1 0,0-1 0,-1 1 1,1 1-1,0-1 0,0 0 0,0 1 1,1 0-1,-1 0 0,0 0 1,1 0-1,-1 1 0,1 0 0,0-1 1,0 1-1,0 0 0,0 0 1,0 1-1,1-1 0,-1 1 0,1-1 1,0 1-1,0 0 0,0 0 0,1 0 1,-3 6-1,-1 9 214,1 0 0,0 0 0,1 1 0,1-1 0,1 0 0,3 37 0,-1-55-406,-1 1-1,1-1 1,-1 1-1,1-1 1,0 1-1,0-1 1,0 0-1,0 1 0,0-1 1,0 0-1,0 0 1,0 0-1,0 0 1,0 0-1,1 0 1,-1 0-1,1 0 1,-1 0-1,0-1 1,1 1-1,-1-1 1,1 1-1,-1-1 1,1 1-1,0-1 0,-1 0 1,1 0-1,2 0 1,53 2 6,-44-2 2,-4-1-77,-1-1 0,0 1 1,1-1-1,-1-1 1,0 0-1,0 0 1,0 0-1,-1-1 1,1 0-1,-1-1 0,0 0 1,12-10-1,-8 6-106,-1 0-1,-1 0 0,0-1 1,0-1-1,-1 1 0,0-1 1,9-19-1,-13 20 131,0-1 0,-1 1 1,-1-1-1,0 0 0,0 0 0,-1 0 1,-1 0-1,0-1 0,-2-20 0,2 31 49,-1 0-1,1 0 1,0 0-1,-1 0 0,1 0 1,-1 0-1,1 1 0,-1-1 1,1 0-1,-1 0 1,0 0-1,1 1 0,-1-1 1,0 0-1,0 0 1,0 1-1,0-1 0,1 1 1,-1-1-1,0 1 1,0-1-1,0 1 0,0 0 1,0-1-1,0 1 0,0 0 1,0 0-1,0 0 1,0 0-1,0 0 0,0 0 1,0 0-1,0 0 1,0 0-1,0 0 0,0 0 1,0 1-1,-1 0 1,-2-1 23,1 1 0,0-1 1,0 1-1,1 0 1,-1 0-1,0 1 0,0-1 1,0 0-1,1 1 1,-1 0-1,-2 2 1,-1 4 44,1 1 1,0-1-1,1 1 1,0 0 0,0 0-1,1 0 1,0 0 0,1 1-1,0-1 1,-1 13-1,1-2 39,1 0-1,0 0 0,2 0 0,3 21 1,-4-39-128,1 0 0,-1 0 0,1 1 1,0-1-1,0 0 0,0 0 1,0 0-1,0 0 0,1 0 1,-1-1-1,0 1 0,1 0 1,-1-1-1,1 1 0,0-1 0,0 1 1,-1-1-1,1 0 0,0 1 1,0-1-1,0 0 0,0 0 1,0-1-1,1 1 0,-1 0 0,0-1 1,0 1-1,0-1 0,1 0 1,-1 0-1,0 0 0,0 0 1,1 0-1,-1 0 0,3-1 1,1 0-422,0 0 1,0 0 0,0 0-1,0 0 1,-1-1-1,1 0 1,0-1 0,-1 1-1,0-1 1,1 0 0,-1 0-1,6-6 1,29-38-7741,-25 20 2174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7.900"/>
    </inkml:context>
    <inkml:brush xml:id="br0">
      <inkml:brushProperty name="width" value="0.05" units="cm"/>
      <inkml:brushProperty name="height" value="0.05" units="cm"/>
      <inkml:brushProperty name="color" value="#E71224"/>
    </inkml:brush>
  </inkml:definitions>
  <inkml:trace contextRef="#ctx0" brushRef="#br0">0 227 9172,'0'0'7118,"3"4"-5776,72 107 4295,-48-65-4140,39 93 0,-30-51-705,-38-102-501,-7-24 333,-23-29-606,-31-92 0,53 127-13,1-1-1,2 0 1,1-1 0,2 0-1,0-40 1,3 70-9,1-1 0,0 1 0,1-1-1,-1 1 1,1 0 0,-1-1 0,1 1-1,1 0 1,-1 0 0,1 0 0,-1 0 0,1 0-1,0 0 1,4-5 0,-3 6-2,0 0 0,1 1 0,-1-1 0,0 1 0,1 0 0,0 0 0,-1 1 0,1-1 0,0 1 0,0-1 0,0 1 0,0 0 0,0 1 0,0-1 0,0 1 0,4-1 0,7 0 7,-1 1-1,0 0 1,1 1 0,-1 0 0,0 1-1,1 1 1,-1 0 0,15 6 0,-25-8 7,1 1 0,-1 0 0,1 0 1,-1 1-1,0-1 0,0 1 0,0 0 1,0 0-1,0 0 0,-1 1 0,0-1 1,1 1-1,-1 0 0,-1 0 0,1 0 0,0 0 1,-1 1-1,0-1 0,0 1 0,0-1 1,-1 1-1,0 0 0,1-1 0,-2 1 1,1 0-1,0 0 0,-1 7 0,0 2 5,-1 0-1,0 0 0,-1-1 1,0 1-1,-1 0 1,-1-1-1,-9 26 1,9-31-46,-1 0 1,1 0-1,-1-1 1,0 0-1,-1 0 1,0 0-1,0 0 1,-1-1 0,1 0-1,-1 0 1,-1-1-1,1 0 1,-14 7-1,15-9-13,-1 0 0,0-1-1,0 1 1,0-1-1,-1-1 1,1 0-1,0 0 1,-1 0 0,-11-1-1,19 0-22,15 0-67,-2 0 189,0 1 0,0 1 0,0 0 0,-1 1 0,1 0 1,-1 1-1,0 0 0,0 1 0,0 0 0,11 8 0,-1 1 171,0 1 0,-2 0 0,0 2 0,21 22 1,-23-24 95,-10-14-4802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4.951"/>
    </inkml:context>
    <inkml:brush xml:id="br0">
      <inkml:brushProperty name="width" value="0.05" units="cm"/>
      <inkml:brushProperty name="height" value="0.05" units="cm"/>
      <inkml:brushProperty name="color" value="#CC0066"/>
    </inkml:brush>
  </inkml:definitions>
  <inkml:trace contextRef="#ctx0" brushRef="#br0">7 91 7587,'0'0'9495,"0"7"-7808,0 23-191,0-22 1740,-7-42-2152,7-49-1285,1 82 165,-1 0 0,0 0 0,1 0 0,-1 0 0,1 0 0,-1 0 0,1 0 0,-1 0 0,1 0 0,0 1 0,-1-1 0,1 0 0,0 0 0,0 1 0,0-1 0,0 1-1,-1-1 1,1 1 0,0-1 0,0 1 0,0-1 0,0 1 0,0 0 0,0-1 0,0 1 0,0 0 0,0 0 0,2 0 0,30 0-959,-33 1 989,1-1 1,0 1-1,0 0 1,-1 0-1,1 0 1,-1 0-1,1 0 1,-1 0-1,0 0 1,1 0 0,-1 0-1,0 0 1,1 0-1,-1 0 1,0 0-1,0 1 1,0-1-1,0 0 1,0 0 0,-1 1-1,1 34 93,0-27-17,0 124 1283,0-131-1473,1-1 0,0 1 0,0-1 0,0 0 0,0 1 0,0-1 0,0 0 0,1 0 0,-1 0 0,0 0 0,1 0 0,-1 0 1,0 0-1,1 0 0,-1-1 0,1 1 0,0-1 0,-1 1 0,1-1 0,-1 1 0,1-1 0,0 0 0,-1 0 0,1 0 0,2 0 0,47 4-7113,-32-4 2615,-1 0-1350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5.282"/>
    </inkml:context>
    <inkml:brush xml:id="br0">
      <inkml:brushProperty name="width" value="0.05" units="cm"/>
      <inkml:brushProperty name="height" value="0.05" units="cm"/>
      <inkml:brushProperty name="color" value="#CC0066"/>
    </inkml:brush>
  </inkml:definitions>
  <inkml:trace contextRef="#ctx0" brushRef="#br0">23 9 5763,'0'0'8214,"0"22"-6824,-1 66-136,0-86-1168,1 1 0,0 0 0,0-1 0,1 1 1,-1 0-1,0-1 0,1 1 0,0-1 0,-1 1 0,1 0 0,0-1 0,1 0 0,-1 1 1,0-1-1,3 4 0,-2-5-42,-1 0 1,0 0 0,0 0-1,0-1 1,0 1-1,1 0 1,-1-1-1,0 1 1,1-1-1,-1 1 1,0-1 0,1 0-1,-1 0 1,1 1-1,-1-1 1,0 0-1,1 0 1,-1 0-1,1-1 1,1 1 0,1-1 54,1-1 1,-1 1-1,0-1 1,0 1-1,0-1 1,0-1-1,-1 1 1,1 0-1,-1-1 0,1 0 1,-1 0-1,6-5 1,-6 3-74,1-1 0,-1 1 0,0-1 0,0 1-1,0-1 1,-1 0 0,0 0 0,0 0 0,0 0 0,-1 0 0,0 0 0,0-1 0,-1 1-1,1 0 1,-1 0 0,-2-12 0,1 16-47,0 0 1,0 0-1,-1 1 0,1-1 0,0 1 1,-1-1-1,1 1 0,-1-1 0,1 1 1,-1 0-1,0 0 0,1 0 0,-1 0 1,0 0-1,0 0 0,0 0 0,0 0 1,0 1-1,0-1 0,0 1 0,0 0 1,0-1-1,0 1 0,0 0 0,-4 1 1,-1-2-459,-1 1 1,1 0 0,0 1 0,0-1 0,0 1-1,-11 4 1,15-4-178,0 1 0,1-1 0,-1 1 0,1 0 0,-1 0 0,1 0 0,0 0 0,-1 1-1,1-1 1,-3 6 0,-3 6-6427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5.637"/>
    </inkml:context>
    <inkml:brush xml:id="br0">
      <inkml:brushProperty name="width" value="0.05" units="cm"/>
      <inkml:brushProperty name="height" value="0.05" units="cm"/>
      <inkml:brushProperty name="color" value="#CC0066"/>
    </inkml:brush>
  </inkml:definitions>
  <inkml:trace contextRef="#ctx0" brushRef="#br0">16 1 1297,'0'0'14457,"-1"23"-12902,0 10-1052,-5 123 4455,-1-107-3626,7-48-1703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6.084"/>
    </inkml:context>
    <inkml:brush xml:id="br0">
      <inkml:brushProperty name="width" value="0.05" units="cm"/>
      <inkml:brushProperty name="height" value="0.05" units="cm"/>
      <inkml:brushProperty name="color" value="#CC0066"/>
    </inkml:brush>
  </inkml:definitions>
  <inkml:trace contextRef="#ctx0" brushRef="#br0">8 1 5683,'0'0'9980,"6"24"-7733,3 7-1643,33 128 2182,-35-117-1443,-1-1-1,-2 1 1,-2 0-1,-7 82 1,3-111-1142,-1 0 1,0 0 0,-1-1-1,-6 16 1,8-23-259,-1 0 1,1 0 0,-1 0-1,0 0 1,0-1-1,0 1 1,-1-1 0,0 0-1,0 0 1,0 0-1,0 0 1,-6 3 0,3-4-1084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6.639"/>
    </inkml:context>
    <inkml:brush xml:id="br0">
      <inkml:brushProperty name="width" value="0.05" units="cm"/>
      <inkml:brushProperty name="height" value="0.05" units="cm"/>
      <inkml:brushProperty name="color" value="#CC0066"/>
    </inkml:brush>
  </inkml:definitions>
  <inkml:trace contextRef="#ctx0" brushRef="#br0">13 14 10885,'0'0'10866,"-13"-11"-8521,154 10 1544,-69 0-4425,-1 1-3313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57.087"/>
    </inkml:context>
    <inkml:brush xml:id="br0">
      <inkml:brushProperty name="width" value="0.05" units="cm"/>
      <inkml:brushProperty name="height" value="0.05" units="cm"/>
      <inkml:brushProperty name="color" value="#CC0066"/>
    </inkml:brush>
  </inkml:definitions>
  <inkml:trace contextRef="#ctx0" brushRef="#br0">0 6 11445,'0'0'11864,"14"-2"-9145,19-1-1948,1 2 1,-1 2 0,0 1-1,51 9 1,-57-8-935,-15-3-3053,-6 0-529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49.012"/>
    </inkml:context>
    <inkml:brush xml:id="br0">
      <inkml:brushProperty name="width" value="0.05" units="cm"/>
      <inkml:brushProperty name="height" value="0.05" units="cm"/>
      <inkml:brushProperty name="color" value="#CC0066"/>
    </inkml:brush>
  </inkml:definitions>
  <inkml:trace contextRef="#ctx0" brushRef="#br0">1 101 4498,'0'0'5573,"9"-5"-5002,-3 1-367,-2 1 42,0 1-1,1-1 0,0 1 1,0 0-1,0 0 0,0 0 1,0 1-1,0 0 0,0 0 1,12-1 6916,-7 9-6030,-3 17-479,-2 0-1,0 0 1,-2 1 0,-1 0 0,-1 47-1,-2-59-477,1 0 1,1 0-1,0 0 0,0 0 0,2 0 0,-1 0 0,9 22 0,-22-107 569,7 48-756,0-1-1,1 0 1,2 0 0,0 0-1,5-40 1,-3 58 9,1 1 0,-1-1 1,1 0-1,0 1 1,1 0-1,0-1 1,0 1-1,0 0 0,1 0 1,0 1-1,0-1 1,0 1-1,1 0 0,-1 0 1,1 0-1,1 0 1,-1 1-1,0 0 1,1 0-1,0 1 0,0 0 1,0 0-1,1 0 1,-1 0-1,1 1 0,-1 0 1,1 1-1,0-1 1,-1 1-1,1 1 1,12-1-1,-17 1 2,5 0 17,0 0-1,-1 0 1,1 0-1,0 1 1,0 0 0,0 0-1,10 4 1,-14-3 1,-1-1 0,0 1 1,1 0-1,-1 0 0,0 0 0,0 0 1,0 0-1,0 0 0,-1 1 1,1-1-1,0 1 0,-1-1 1,0 1-1,0 0 0,0-1 0,0 1 1,0 0-1,0 0 0,-1-1 1,1 1-1,-1 5 0,7 57 527,-3 0 0,-5 68-1,-1-39-949,20-99-13375,-1-8 4610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1.262"/>
    </inkml:context>
    <inkml:brush xml:id="br0">
      <inkml:brushProperty name="width" value="0.05" units="cm"/>
      <inkml:brushProperty name="height" value="0.05" units="cm"/>
      <inkml:brushProperty name="color" value="#CC0066"/>
    </inkml:brush>
  </inkml:definitions>
  <inkml:trace contextRef="#ctx0" brushRef="#br0">61 15 1697,'0'0'8065,"-5"-14"3806,-8 49-9548,-12 57-2185,17-42 386,2 0 0,3 0 0,3 70 1,0-58-384,0-62-253,0 1 0,0 0 0,0 0 0,0 0 0,0 0 0,1-1 0,-1 1 0,0 0 0,0 0 0,1-1 0,-1 1 0,0 0 0,1 0 0,-1-1 0,1 1 0,-1 0 0,1-1 0,-1 1 0,1-1 0,-1 1 0,1 0 0,0-1 0,-1 0 0,1 1 0,0-1 0,0 1 0,0-1 0,0 1-336,0-1 1,0 0-1,1 1 0,-1-1 1,0 0-1,0 0 0,0 0 0,0 0 1,0 0-1,0 0 0,1 0 1,-1-1-1,0 1 0,0 0 1,0-1-1,0 1 0,0 0 0,0-1 1,0 1-1,0-1 0,0 0 1,0 1-1,0-1 0,0 0 0,0 0 1,-1 1-1,1-1 0,1-1 1,5-11-6116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2.031"/>
    </inkml:context>
    <inkml:brush xml:id="br0">
      <inkml:brushProperty name="width" value="0.05" units="cm"/>
      <inkml:brushProperty name="height" value="0.05" units="cm"/>
      <inkml:brushProperty name="color" value="#CC0066"/>
    </inkml:brush>
  </inkml:definitions>
  <inkml:trace contextRef="#ctx0" brushRef="#br0">6 1 9893,'0'0'2854,"0"22"-789,0 170 1702,0 27 2615,0-219-6222,-2-6-227,0-11-14,1 0-1,1 1 1,0-1-1,1 0 1,1 1-1,8-33 1,-8 41 9,1-1-1,0 1 1,0 0-1,1 0 1,0 1 0,0-1-1,1 1 1,-1 0-1,2 0 1,-1 0-1,1 1 1,0 0 0,0 0-1,1 0 1,9-6-1,-10 10 65,0-1 0,0 1 0,-1 0 0,2 0 1,-1 0-1,0 1 0,0 0 0,0 0 0,1 1 0,-1-1 0,0 1 0,1 1 0,-1-1 0,0 1 0,10 3 0,-6-2 1,-1 1 0,1 1 1,-1-1-1,0 1 0,0 1 1,-1 0-1,1 0 0,-1 1 0,8 6 1,-14-10 23,0 0 1,0 0 0,0 0-1,0 0 1,0 1 0,0-1 0,0 1-1,-1-1 1,0 1 0,1-1-1,-1 1 1,0 0 0,0 0 0,0 0-1,-1-1 1,1 1 0,-1 0-1,1 0 1,-1 0 0,0 0 0,0 0-1,0 0 1,-1 0 0,0 5-1,-1-4 17,1 0 0,-1 0 0,0 0-1,0-1 1,0 1 0,-1 0-1,1-1 1,-1 0 0,0 1-1,0-1 1,0 0 0,0-1-1,-1 1 1,1 0 0,-8 3-1,-1 0 81,-1 0-1,1-1 1,-1-1-1,0 0 0,-1 0 1,-24 2-1,-83-2-1014,95-4 96,26 0 567,-1 0 0,1-1 1,-1 1-1,1 0 0,0-1 0,-1 1 1,1-1-1,-1 1 0,1-1 0,0 1 0,-1-1 1,1 1-1,0-1 0,0 1 0,-1-1 1,1 1-1,0-1 0,0 1 0,0-1 1,0 1-1,0-1 0,0 1 0,0-1 1,0 0-1,0 1 0,0-1 0,0 1 0,0-1 1,0 1-1,0-1 0,0 0 0,0 1 1,1-1-1,-1 1 0,0-1 0,0 1 1,1-1-1,-1 1 0,0-1 0,1 0 0,12-9-5706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2.563"/>
    </inkml:context>
    <inkml:brush xml:id="br0">
      <inkml:brushProperty name="width" value="0.05" units="cm"/>
      <inkml:brushProperty name="height" value="0.05" units="cm"/>
      <inkml:brushProperty name="color" value="#CC0066"/>
    </inkml:brush>
  </inkml:definitions>
  <inkml:trace contextRef="#ctx0" brushRef="#br0">1 1 9748,'0'0'5486,"5"19"-3525,1 5-1464,-4-13-300,0-1 0,1 0 0,0-1 0,1 1 0,0 0 0,0-1 0,8 12-1,-10-18 17,1 1-1,-1-1 1,1 0-1,0 0 0,0 0 1,1 0-1,-1 0 0,0-1 1,1 1-1,0-1 0,4 2 1,-6-3-178,-1 0 1,0-1-1,1 1 0,-1-1 1,1 1-1,-1-1 0,1 0 1,-1 1-1,1-1 0,-1 0 1,1 0-1,-1 0 0,1 0 1,-1 0-1,1 0 0,-1-1 1,1 1-1,-1 0 1,1-1-1,-1 1 0,0-1 1,1 0-1,-1 1 0,0-1 1,1 0-1,-1 0 0,0 0 1,0 0-1,0 0 0,1 0 1,-1 0-1,-1 0 0,1 0 1,1-2-1,7-14-89,-2-1-1,0 1 1,-1-1-1,-1-1 1,0 1-1,1-20 1,-6 78 361,1 1 1,2-1-1,9 40 1,-12-78-298,1 0 0,-1 0 0,1 1 0,0-1 0,0 0 0,0 0 0,0 0 0,0 0 0,0 0 0,0-1 0,3 4 0,-4-5-84,1 1 0,0-1-1,-1 1 1,1-1 0,-1 0 0,1 1 0,0-1 0,-1 0 0,1 0 0,0 1-1,-1-1 1,1 0 0,0 0 0,0 0 0,-1 0 0,1 0 0,0 0-1,-1 0 1,1 0 0,0 0 0,0 0 0,-1 0 0,2-1 0,1 0-423,-1-1 1,1 0 0,-1 1 0,1-1-1,-1 0 1,0 0 0,0 0 0,0-1-1,0 1 1,0 0 0,0-1 0,-1 0-1,1 1 1,1-4 0,6-12-4483,-1 2-1832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8.570"/>
    </inkml:context>
    <inkml:brush xml:id="br0">
      <inkml:brushProperty name="width" value="0.05" units="cm"/>
      <inkml:brushProperty name="height" value="0.05" units="cm"/>
      <inkml:brushProperty name="color" value="#E71224"/>
    </inkml:brush>
  </inkml:definitions>
  <inkml:trace contextRef="#ctx0" brushRef="#br0">36 121 7603,'0'0'10819,"-5"-4"-9704,2 1-909,0 0 1,0 0-1,1 0 0,0 0 1,-1 0-1,1-1 1,0 1-1,0-1 0,1 1 1,-1-1-1,1 0 1,0 0-1,0 0 0,0 1 1,0-1-1,1 0 1,0 0-1,0 0 0,0 0 1,0 0-1,0 0 0,1 0 1,0 0-1,1-6 1,-1 9-164,0-1 0,1 1-1,-1-1 1,0 1 0,0 0 0,1 0 0,-1-1 0,1 1 0,-1 0 0,1 1 0,0-1 0,-1 0 0,1 0 0,0 1 0,-1-1 0,1 1 0,0-1 0,0 1 0,0 0 0,3-1-1,44 1 383,-35 0-241,-10 0-134,1 0 1,-1 1-1,0-1 1,0 1-1,0 0 1,1 0 0,-1 0-1,0 0 1,0 1-1,0 0 1,-1 0-1,1 0 1,0 0-1,-1 0 1,1 1 0,-1 0-1,0-1 1,0 1-1,0 1 1,0-1-1,0 0 1,-1 1-1,1-1 1,-1 1 0,0 0-1,0 0 1,-1-1-1,1 1 1,-1 1-1,2 3 1,1 13 124,0 0 1,-1 1-1,-1-1 0,-2 37 0,0-41-151,-1-1-1,0 0 0,-1 1 0,-1-1 0,-1 0 0,0-1 0,-13 31 0,-50 87 304,53-109-158,14-23 407,8-1-192,22-1-108,0 0-1,0-2 1,0-1-1,0-2 1,0 0-1,-1-2 0,30-13 1,-48 14-1851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2.964"/>
    </inkml:context>
    <inkml:brush xml:id="br0">
      <inkml:brushProperty name="width" value="0.05" units="cm"/>
      <inkml:brushProperty name="height" value="0.05" units="cm"/>
      <inkml:brushProperty name="color" value="#CC0066"/>
    </inkml:brush>
  </inkml:definitions>
  <inkml:trace contextRef="#ctx0" brushRef="#br0">0 0 7732,'0'0'9350,"2"18"-8178,1 39-96,6 78 2340,-7-116-2855,1 0 1,1 0-1,0 0 1,13 31-1,-15-44-481,1-1-1,0 1 1,0-1-1,1 0 1,0 0-1,0 0 1,0-1-1,0 1 1,1-1 0,0 0-1,0 0 1,0 0-1,0-1 1,0 0-1,1 0 1,-1 0 0,1-1-1,11 4 1,3-2-141,0-1 0,1 0 0,-1-2 0,28-1 0,-43 0 9,-4 0-65,1 0-1,-1 0 0,0 0 0,0 0 1,1 0-1,-1 0 0,0-1 1,0 1-1,0-1 0,0 1 0,1-1 1,-1 1-1,0-1 0,0 1 1,0-1-1,0 0 0,0 0 1,0 1-1,0-1 0,-1 0 0,1 0 1,0 0-1,0 0 0,-1 0 1,1 0-1,0 0 0,-1 0 0,1-1 1,0 0-1,3-38-7953,-4 37 7110,0-11-4780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3.202"/>
    </inkml:context>
    <inkml:brush xml:id="br0">
      <inkml:brushProperty name="width" value="0.05" units="cm"/>
      <inkml:brushProperty name="height" value="0.05" units="cm"/>
      <inkml:brushProperty name="color" value="#CC0066"/>
    </inkml:brush>
  </inkml:definitions>
  <inkml:trace contextRef="#ctx0" brushRef="#br0">0 12 13830,'0'0'8180,"106"-9"-8180,-81 6-48,0 3-880,-7 0-1586,-3 0-1327,-5 0-2530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3.771"/>
    </inkml:context>
    <inkml:brush xml:id="br0">
      <inkml:brushProperty name="width" value="0.05" units="cm"/>
      <inkml:brushProperty name="height" value="0.05" units="cm"/>
      <inkml:brushProperty name="color" value="#CC0066"/>
    </inkml:brush>
  </inkml:definitions>
  <inkml:trace contextRef="#ctx0" brushRef="#br0">0 186 7059,'0'0'9687,"0"1"-9625,0-1-1,0 0 1,0 0-1,0 0 1,0 0-1,0 0 1,0 0-1,0 1 0,0-1 1,0 0-1,0 0 1,0 0-1,1 0 1,-1 0-1,0 0 1,0 0-1,0 0 1,0 1-1,0-1 0,0 0 1,0 0-1,0 0 1,0 0-1,0 0 1,1 0-1,-1 0 1,0 0-1,0 0 1,0 0-1,0 0 1,0 0-1,0 0 0,1 0 1,-1 0-1,0 0 1,0 0-1,0 0 1,0 0-1,0 0 1,0 0-1,1 0 1,-1 0-1,0 0 0,0 0 1,0 0-1,0 0 1,0 0-1,0 0 1,0 0-1,1 0 1,-1 0-1,0 0 1,0 0-1,0 0 0,0-1 1,-1-30 34,0 18-90,1 1 0,0-1-1,1 1 1,0 0 0,1-1 0,5-18 0,-6 28-12,0 0 0,1 0 1,0 0-1,0 0 0,0 0 0,0 0 0,0 1 0,0-1 0,1 1 0,-1-1 0,1 1 0,0 0 0,-1 0 0,1 0 0,0 0 0,0 1 0,1-1 0,-1 1 1,0 0-1,0 0 0,1 0 0,-1 0 0,1 1 0,-1-1 0,0 1 0,1 0 0,-1 0 0,6 0 0,-4 1 36,-1-1 0,0 1 0,0 0 0,0 0 0,0 0 0,0 0 0,0 1 0,0-1 0,0 1 0,-1 0 0,1 1 0,-1-1-1,1 0 1,-1 1 0,0 0 0,0 0 0,0 0 0,0 0 0,0 0 0,-1 1 0,0-1 0,1 1 0,-1 0 0,-1-1 0,1 1 0,1 4 0,2 5-515,-1 1 0,0-1 0,-1 0 0,-1 1 1,0 0-1,0 25 0,-2-39 221,0 1 0,0-1 1,0 1-1,0 0 0,0-1 0,0 1 0,0-1 0,0 1 1,-1-1-1,1 1 0,0 0 0,0-1 0,-1 1 1,1-1-1,0 1 0,-1-1 0,1 0 0,-1 1 0,1-1 1,0 1-1,-1-1 0,1 0 0,-1 1 0,1-1 0,-1 0 1,0 1-1,-11 4-5235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3.864"/>
    </inkml:context>
    <inkml:brush xml:id="br0">
      <inkml:brushProperty name="width" value="0.05" units="cm"/>
      <inkml:brushProperty name="height" value="0.05" units="cm"/>
      <inkml:brushProperty name="color" value="#CC0066"/>
    </inkml:brush>
  </inkml:definitions>
  <inkml:trace contextRef="#ctx0" brushRef="#br0">0 0 11621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3.965"/>
    </inkml:context>
    <inkml:brush xml:id="br0">
      <inkml:brushProperty name="width" value="0.05" units="cm"/>
      <inkml:brushProperty name="height" value="0.05" units="cm"/>
      <inkml:brushProperty name="color" value="#CC0066"/>
    </inkml:brush>
  </inkml:definitions>
  <inkml:trace contextRef="#ctx0" brushRef="#br0">28 36 11621,'-28'-13'3250,"31"13"-1281,15 0-673,2 0-735,0 0-289,2 0-272,-4-2 0,2 2-160,-5-5-945,0 3-960,0-5-832,-2 0-1841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4.402"/>
    </inkml:context>
    <inkml:brush xml:id="br0">
      <inkml:brushProperty name="width" value="0.05" units="cm"/>
      <inkml:brushProperty name="height" value="0.05" units="cm"/>
      <inkml:brushProperty name="color" value="#CC0066"/>
    </inkml:brush>
  </inkml:definitions>
  <inkml:trace contextRef="#ctx0" brushRef="#br0">0 204 4786,'0'0'9951,"0"0"-9845,1 1-1,-1-1 1,0 0-1,1 1 1,-1-1 0,0 0-1,1 0 1,-1 1-1,1-1 1,-1 0-1,0 0 1,1 0-1,-1 0 1,1 1-1,-1-1 1,1 0-1,-1 0 1,1 0-1,-1 0 1,1 0-1,-1 0 1,0 0-1,1 0 1,-1 0-1,1 0 1,-1-1-1,1 1 1,0 0-1,-2-17-64,1 0-1,1 0 1,1 0-1,0 0 1,2 0-1,4-16 0,-6 28-44,-1 1-1,1 0 0,0 0 0,1 0 1,-1 0-1,1 0 0,-1 1 0,1-1 0,0 1 1,0 0-1,1 0 0,-1 0 0,1 0 0,-1 0 1,1 1-1,0 0 0,0-1 0,0 2 0,0-1 1,1 0-1,-1 1 0,0 0 0,1 0 1,-1 0-1,1 0 0,-1 1 0,1 0 0,6 0 1,-9 0 30,0 0 0,1 0 1,-1 0-1,1 1 1,-1-1-1,0 1 1,0 0-1,1 0 0,-1 0 1,0 0-1,0 0 1,0 0-1,0 0 1,0 1-1,0-1 1,0 1-1,0-1 0,-1 1 1,3 3-1,0 0 138,-1 0-1,0 0 0,-1 0 0,1 1 1,-1-1-1,0 1 0,2 10 1,0 6-114,-1 1 1,-1 0 0,-1 25 0,-1-47-256,0-1 1,0 1-1,0-1 1,0 0-1,0 1 1,-1-1-1,1 1 1,0-1-1,0 1 1,-1-1-1,1 0 1,0 1-1,0-1 1,-1 0-1,1 1 1,0-1 0,-1 0-1,1 0 1,-1 1-1,1-1 1,0 0-1,-1 0 1,1 0-1,-1 1 1,1-1-1,-1 0 1,1 0-1,0 0 1,-1 0-1,1 0 1,-1 0-1,0 0 1,-3 1-1551,-8 3-3799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4.534"/>
    </inkml:context>
    <inkml:brush xml:id="br0">
      <inkml:brushProperty name="width" value="0.05" units="cm"/>
      <inkml:brushProperty name="height" value="0.05" units="cm"/>
      <inkml:brushProperty name="color" value="#CC0066"/>
    </inkml:brush>
  </inkml:definitions>
  <inkml:trace contextRef="#ctx0" brushRef="#br0">0 1 4098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4.649"/>
    </inkml:context>
    <inkml:brush xml:id="br0">
      <inkml:brushProperty name="width" value="0.05" units="cm"/>
      <inkml:brushProperty name="height" value="0.05" units="cm"/>
      <inkml:brushProperty name="color" value="#CC0066"/>
    </inkml:brush>
  </inkml:definitions>
  <inkml:trace contextRef="#ctx0" brushRef="#br0">15 71 4098,'-15'-45'8532,"15"40"-7028,0 1 321,8-1 624,7 1-1024,0-1-993,2 3-208,1 2-176,-3 0-48,0 0 0,-3 0-688,1 0-1329,0 0-1264,-3 0-1554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5.104"/>
    </inkml:context>
    <inkml:brush xml:id="br0">
      <inkml:brushProperty name="width" value="0.05" units="cm"/>
      <inkml:brushProperty name="height" value="0.05" units="cm"/>
      <inkml:brushProperty name="color" value="#CC0066"/>
    </inkml:brush>
  </inkml:definitions>
  <inkml:trace contextRef="#ctx0" brushRef="#br0">0 120 10325,'0'0'8003,"0"7"-6837,0 24 94,0-24 1533,0-26-2137,0 9-668,0 0 1,1 0-1,0 0 0,1 1 0,0-1 1,0 0-1,1 0 0,4-9 0,-6 16-3,1 0 0,0 0-1,0 0 1,0 0 0,0 0-1,0 0 1,1 1 0,0-1-1,-1 1 1,1 0 0,0-1-1,0 1 1,0 0 0,0 1-1,0-1 1,1 1 0,-1-1-1,0 1 1,1 0 0,-1 0-1,1 0 1,-1 1 0,1-1-1,0 1 1,5 0 0,-6 0 55,-1 0 1,0 1-1,1-1 1,-1 1 0,1-1-1,-1 1 1,0 0-1,0 0 1,1 0-1,-1 0 1,0 0-1,0 0 1,0 0-1,0 1 1,0-1-1,0 1 1,-1 0-1,1-1 1,0 1-1,-1 0 1,1 0 0,-1 0-1,0 0 1,0 0-1,0 0 1,0 1-1,0-1 1,0 0-1,0 1 1,-1-1-1,1 4 1,5 49 348,-6-18-4404,-1-15-1812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5.568"/>
    </inkml:context>
    <inkml:brush xml:id="br0">
      <inkml:brushProperty name="width" value="0.05" units="cm"/>
      <inkml:brushProperty name="height" value="0.05" units="cm"/>
      <inkml:brushProperty name="color" value="#CC0066"/>
    </inkml:brush>
  </inkml:definitions>
  <inkml:trace contextRef="#ctx0" brushRef="#br0">176 0 8420,'0'0'7555,"-24"13"-6322,-72 40-49,93-51-1070,0-1 0,0 1 0,0 0 0,0 1 0,0-1 0,0 0 0,0 1 0,1 0 0,-1-1 0,1 1 0,0 0 0,0 0 0,0 0 0,0 1-1,0-1 1,1 0 0,0 1 0,-1-1 0,1 1 0,0-1 0,1 1 0,-1 5 0,-1 3 368,0-5-348,1 0 0,0 1-1,0-1 1,0 0 0,1 0-1,1 1 1,-1-1 0,1 0-1,0 0 1,1 0 0,3 12-1,-3-16-85,0 0-1,0 1 0,0-1 1,0 0-1,0 0 0,1 0 1,-1 0-1,1-1 0,0 1 1,0-1-1,0 1 0,0-1 0,1 0 1,-1-1-1,0 1 0,1 0 1,-1-1-1,1 0 0,0 0 1,-1 0-1,1 0 0,0 0 1,6 0-1,-4-1-339,-1 1 1,1-1-1,0 0 0,-1 0 1,1 0-1,-1-1 0,1 0 0,-1 0 1,1-1-1,-1 1 0,1-1 1,-1 0-1,0-1 0,0 1 1,0-1-1,4-3 0,-3 1-266,-1 0 0,0-1 1,0 1-1,0-1 0,-1 0 0,0 0 0,0-1 0,-1 1 1,0-1-1,0 0 0,0 0 0,1-8 0,4-11-4535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3.819"/>
    </inkml:context>
    <inkml:brush xml:id="br0">
      <inkml:brushProperty name="width" value="0.05" units="cm"/>
      <inkml:brushProperty name="height" value="0.05" units="cm"/>
      <inkml:brushProperty name="color" value="#E71224"/>
    </inkml:brush>
  </inkml:definitions>
  <inkml:trace contextRef="#ctx0" brushRef="#br0">0 0 1489,'0'0'5346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5.668"/>
    </inkml:context>
    <inkml:brush xml:id="br0">
      <inkml:brushProperty name="width" value="0.05" units="cm"/>
      <inkml:brushProperty name="height" value="0.05" units="cm"/>
      <inkml:brushProperty name="color" value="#CC0066"/>
    </inkml:brush>
  </inkml:definitions>
  <inkml:trace contextRef="#ctx0" brushRef="#br0">1 0 8676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5.853"/>
    </inkml:context>
    <inkml:brush xml:id="br0">
      <inkml:brushProperty name="width" value="0.05" units="cm"/>
      <inkml:brushProperty name="height" value="0.05" units="cm"/>
      <inkml:brushProperty name="color" value="#CC0066"/>
    </inkml:brush>
  </inkml:definitions>
  <inkml:trace contextRef="#ctx0" brushRef="#br0">1 99 8676,'60'-97'2764,"-60"97"-2708,0 0 0,1 0 0,-1 0 0,0 0 0,0-1 0,0 1 0,1 0 0,-1 0 0,0 0 0,0 0 0,0 0 0,1 0 1,-1 0-1,0 0 0,0 0 0,0 0 0,1 0 0,-1 0 0,0 0 0,0 0 0,1 0 0,-1 0 0,0 0 0,0 0 0,0 0 0,1 1 0,-1-1 0,0 0 0,0 0 0,0 0 0,0 0 0,1 0 1,-1 0-1,0 1 0,0-1 0,0 0 0,0 0 0,0 0 0,1 0 0,-1 1 0,0-1 0,0 0 0,0 0 0,0 0 0,0 1 0,0-1 0,0 0 0,0 0 0,0 0 0,0 1 0,0-1 0,0 0 1,0 0-1,0 0 0,0 1 0,0-1 0,8 27 2601,1 31 324,-4 126 1217,-5-140-4386,6-27-1912,5-13-6848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6.091"/>
    </inkml:context>
    <inkml:brush xml:id="br0">
      <inkml:brushProperty name="width" value="0.05" units="cm"/>
      <inkml:brushProperty name="height" value="0.05" units="cm"/>
      <inkml:brushProperty name="color" value="#CC0066"/>
    </inkml:brush>
  </inkml:definitions>
  <inkml:trace contextRef="#ctx0" brushRef="#br0">0 0 14615,'0'0'9476,"0"125"-8868,0-116-79,0-5-529,10-4-5379,0 0 2066,3-9-1986,-1 0-4737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6.324"/>
    </inkml:context>
    <inkml:brush xml:id="br0">
      <inkml:brushProperty name="width" value="0.05" units="cm"/>
      <inkml:brushProperty name="height" value="0.05" units="cm"/>
      <inkml:brushProperty name="color" value="#CC0066"/>
    </inkml:brush>
  </inkml:definitions>
  <inkml:trace contextRef="#ctx0" brushRef="#br0">0 1 13142,'0'0'9797,"3"2"-10678,4 12-1568,-2 1-2161,0 8-4194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7.110"/>
    </inkml:context>
    <inkml:brush xml:id="br0">
      <inkml:brushProperty name="width" value="0.05" units="cm"/>
      <inkml:brushProperty name="height" value="0.05" units="cm"/>
      <inkml:brushProperty name="color" value="#CC0066"/>
    </inkml:brush>
  </inkml:definitions>
  <inkml:trace contextRef="#ctx0" brushRef="#br0">1 1 6739,'0'0'6059,"12"3"-5373,36 12 85,-46-14-674,0 1 0,0-1 0,0 1 1,0 0-1,0 0 0,0 0 0,0 0 1,-1 0-1,1 0 0,-1 0 0,0 0 1,0 1-1,1-1 0,-2 0 0,1 1 1,0-1-1,0 1 0,-1-1 1,1 1-1,-1 0 0,0-1 0,0 4 1,-4 54 2637,2-55-2306,1 1 0,-2 0 0,1-1 0,0 0 0,-1 1 0,-5 7 0,5-9-184,0 0 0,1 0 0,-1 0 0,1 0 0,0 0 1,1 1-1,-1-1 0,1 1 0,0 0 0,0-1 1,0 1-1,0 5 0,1-8-190,0 1 0,0-1 0,0 0 0,0 0-1,0 0 1,1 1 0,-1-1 0,1 0 0,-1 0 0,1 0 0,0 0 0,0 0 0,0 0 0,0 0-1,0 0 1,1 0 0,-1 0 0,0 0 0,1-1 0,-1 1 0,3 1 0,1 0-61,0-1 0,0 1 0,1-1 0,-1 0 0,0-1 0,1 0 0,9 2 0,-8-2-285,0 1 0,0-2-1,1 1 1,-1-1-1,0 0 1,1 0-1,13-3 1,-18 2-213,1 0 0,-1-1 0,1 1 0,-1-1-1,0 0 1,0 0 0,0 0 0,0 0 0,0 0 0,0-1 0,-1 1 0,1-1 0,-1 0 0,1 0 0,-1 0-1,0 0 1,2-4 0,8-17-4274,-2-1-1118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7.642"/>
    </inkml:context>
    <inkml:brush xml:id="br0">
      <inkml:brushProperty name="width" value="0.05" units="cm"/>
      <inkml:brushProperty name="height" value="0.05" units="cm"/>
      <inkml:brushProperty name="color" value="#CC0066"/>
    </inkml:brush>
  </inkml:definitions>
  <inkml:trace contextRef="#ctx0" brushRef="#br0">5 1 10069,'0'0'7931,"0"21"-6330,-2 9-1075,1-12-33,0 1 0,1 0 0,0-1 0,2 1 0,3 19 0,-4-34-446,0 0-1,0 0 0,0 0 1,0 0-1,0 0 0,1 0 1,-1-1-1,1 1 0,0-1 1,1 1-1,-1-1 0,0 0 1,1 1-1,0-1 0,0 0 1,0-1-1,0 1 0,0-1 1,0 1-1,1-1 0,-1 0 1,1 0-1,0 0 0,-1-1 1,1 1-1,0-1 0,0 0 1,0 0-1,0 0 0,0-1 0,0 0 1,0 1-1,0-1 0,0-1 1,1 1-1,-1 0 0,0-1 1,0 0-1,0 0 0,4-2 1,-4 1-139,1-1 0,-1 1 0,0-1 0,1-1 1,-1 1-1,-1 0 0,1-1 0,0 0 0,-1 0 0,0 0 1,0 0-1,0 0 0,0-1 0,-1 1 0,0-1 0,3-7 1,-1 1-540,0 0 1,-1 0 0,-1 0-1,0-1 1,0 1 0,0-18-1,-2 28 677,0 42 1552,-1-21-978,1-11-227,-1 0 1,2 0-1,-1 0 0,1 0 0,3 14 1,-3-21-371,-1 0 0,1-1 0,0 1 0,0 0 0,0 0 1,0 0-1,0-1 0,0 1 0,0-1 0,1 1 0,-1-1 1,0 1-1,1-1 0,0 0 0,-1 1 0,1-1 0,0 0 0,-1 0 1,1 0-1,0-1 0,0 1 0,0 0 0,0-1 0,0 1 1,0-1-1,0 0 0,0 1 0,0-1 0,0 0 0,2 0 0,4 0-372,0 0-1,0 0 0,0-1 0,1 0 0,13-4 0,-18 4-356,-1-1 0,1 0 1,-1 0-1,1-1 0,-1 1 0,0 0 1,0-1-1,0 0 0,-1 0 0,1 0 1,0 0-1,-1 0 0,0 0 0,3-5 1,3-8-4719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8.112"/>
    </inkml:context>
    <inkml:brush xml:id="br0">
      <inkml:brushProperty name="width" value="0.05" units="cm"/>
      <inkml:brushProperty name="height" value="0.05" units="cm"/>
      <inkml:brushProperty name="color" value="#CC0066"/>
    </inkml:brush>
  </inkml:definitions>
  <inkml:trace contextRef="#ctx0" brushRef="#br0">1 0 5491,'0'0'11426,"0"12"-9799,0 1-1394,0-1 377,1 0 0,-1 0 1,2 0-1,4 20 0,-5-29-541,0 0-1,0-1 1,0 1 0,0 0-1,1 0 1,-1-1-1,1 1 1,-1-1 0,1 1-1,0-1 1,0 0-1,0 0 1,0 0 0,0 0-1,1 0 1,-1 0-1,0 0 1,1-1-1,0 1 1,-1-1 0,1 0-1,0 0 1,0 0-1,-1 0 1,1 0 0,6 0-1,-6-1-51,-1 1 0,1-1 0,0 0 0,-1 0-1,1-1 1,0 1 0,-1 0 0,1-1 0,0 0 0,-1 1-1,1-1 1,-1 0 0,1-1 0,-1 1 0,0 0 0,1-1 0,-1 1-1,4-4 1,-2 0-39,0 0 1,0-1-1,0 1 0,0-1 0,4-11 1,-5 10-184,0 0-1,0 1 1,1 0 0,0 0 0,0 0 0,10-10 0,-12 31 163,0-1 1,-1 28-1,-1-34 147,1-1 1,0 0 0,0 0-1,0 0 1,0 0 0,5 10-1,-6-16-119,0-1 0,1 1 0,-1 0-1,1 0 1,-1 0 0,1 0 0,-1 0 0,1-1 0,0 1-1,-1 0 1,1 0 0,0-1 0,0 1 0,-1-1-1,1 1 1,0-1 0,0 1 0,0-1 0,0 1 0,0-1-1,1 1 1,-1-1-72,1-1 0,-1 1 0,1 0 0,-1-1 0,1 1 0,-1-1 0,0 1 0,1-1 0,-1 1 0,0-1 0,0 0-1,1 0 1,-1 0 0,0 0 0,0 0 0,0 0 0,0 0 0,0 0 0,1-2 0,41-53-8777,-26 31 3530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8.581"/>
    </inkml:context>
    <inkml:brush xml:id="br0">
      <inkml:brushProperty name="width" value="0.05" units="cm"/>
      <inkml:brushProperty name="height" value="0.05" units="cm"/>
      <inkml:brushProperty name="color" value="#CC0066"/>
    </inkml:brush>
  </inkml:definitions>
  <inkml:trace contextRef="#ctx0" brushRef="#br0">8 118 9380,'0'0'10840,"0"5"-9573,-1 13 168,-1-36-144,-2-41-767,4 51-485,-1 3-66,1 1 0,0-1 0,1 1 0,-1-1 0,1 0 0,0 1 0,1-5 0,-1 8-3,-1 0 0,1 0 1,-1 0-1,1 0 1,0 0-1,0 0 0,-1 0 1,1 1-1,0-1 0,0 0 1,0 1-1,0-1 1,0 0-1,0 1 0,0-1 1,0 1-1,0 0 1,0-1-1,0 1 0,0 0 1,0 0-1,0-1 0,0 1 1,0 0-1,0 0 1,1 0-1,-1 0 0,0 1 1,0-1-1,0 0 1,0 0-1,0 1 0,0-1 1,0 0-1,2 2 0,-2-2 22,0 1-1,0 0 0,0-1 0,0 1 0,-1 0 0,1 0 0,0 0 0,0 0 0,-1 0 1,1 0-1,0 0 0,-1 0 0,1 0 0,-1 0 0,0 0 0,1 0 0,-1 0 1,0 0-1,1 0 0,-1 0 0,0 1 0,0-1 0,0 2 0,0 34 74,-1-25-39,-1 147 3823,3-158-3851,-1 0 0,1 0 0,0 0 0,0-1-1,-1 1 1,1 0 0,0-1 0,0 1-1,0-1 1,0 1 0,0-1 0,0 1-1,0-1 1,0 0 0,0 0 0,0 1-1,0-1 1,0 0 0,0 0 0,0 0-1,0 0 1,0 0 0,0 0 0,0 0-1,0 0 1,0-1 0,1 1 0,0-1 0,35-7-1625,-3-12-1142,-8 5-1420,1 2-4167,-14 8 1166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3:58.965"/>
    </inkml:context>
    <inkml:brush xml:id="br0">
      <inkml:brushProperty name="width" value="0.05" units="cm"/>
      <inkml:brushProperty name="height" value="0.05" units="cm"/>
      <inkml:brushProperty name="color" value="#CC0066"/>
    </inkml:brush>
  </inkml:definitions>
  <inkml:trace contextRef="#ctx0" brushRef="#br0">23 1 14663,'0'0'7024,"5"22"-6386,-1 7-492,-1-14-62,0 1-1,0-1 1,1 0 0,1 0-1,13 28 1,-7-22-29,-2 1-1,0 1 0,-2-1 1,0 1-1,-2 0 0,0 1 0,-2-1 1,0 1-1,-2 0 0,-1 26 1,-1-47 32,0 1 0,0-1 0,0 0 0,0 1 0,0-1-1,-1 0 1,1 0 0,-1 0 0,0 0 0,0 0 0,0 0 0,0-1 0,-1 1 0,1-1 0,-6 5 0,-48 28-1350,36-24-2043,1 2-2264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0.014"/>
    </inkml:context>
    <inkml:brush xml:id="br0">
      <inkml:brushProperty name="width" value="0.05" units="cm"/>
      <inkml:brushProperty name="height" value="0.05" units="cm"/>
      <inkml:brushProperty name="color" value="#CC0066"/>
    </inkml:brush>
  </inkml:definitions>
  <inkml:trace contextRef="#ctx0" brushRef="#br0">1 66 11157,'0'0'11187,"11"-1"-10104,51-4 340,-20 2-1324,1-1 0,-1-2 0,72-20 0,-99 16-4194,-13-1-4215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6.621"/>
    </inkml:context>
    <inkml:brush xml:id="br0">
      <inkml:brushProperty name="width" value="0.05" units="cm"/>
      <inkml:brushProperty name="height" value="0.05" units="cm"/>
      <inkml:brushProperty name="color" value="#E71224"/>
    </inkml:brush>
  </inkml:definitions>
  <inkml:trace contextRef="#ctx0" brushRef="#br0">1 0 3506,'0'0'4530,"11"14"3875,-5-5-5736,-5 2-2144,0 0 0,1-1 1,0 1-1,4 11 0,-2-11-363,-1 0 1,-1 1 0,0-1-1,0 14 1,11 136 843,-11-131-915,1 0 0,2 1 0,1-1 0,12 32 0,-17-56-90,11 31 33,-7-21 3,0 0 1,-1 0-1,-1 0 1,3 30-1,7 76 62,-13-106-96,1 0 9,-1-1 0,-1 1 0,0 0 0,-1-1 0,0 1 0,-2-1 0,-4 15 0,3-17-6,2-1 1,-1 1-1,1-1 1,-1 19-1,-8 31 7,4-29-8,2 0-1,1 0 0,1 0 1,2 47-1,-5 47 6,-4 9-3,10 161-1,2-143 803,0-151-3259,-8-15-2039,-12-13-5049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0.335"/>
    </inkml:context>
    <inkml:brush xml:id="br0">
      <inkml:brushProperty name="width" value="0.05" units="cm"/>
      <inkml:brushProperty name="height" value="0.05" units="cm"/>
      <inkml:brushProperty name="color" value="#CC0066"/>
    </inkml:brush>
  </inkml:definitions>
  <inkml:trace contextRef="#ctx0" brushRef="#br0">1 23 12054,'0'0'13134,"20"-1"-11758,157-5 1316,-69-2-1468,-56 3-3940,3 2-9913,-46 3 4777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0.867"/>
    </inkml:context>
    <inkml:brush xml:id="br0">
      <inkml:brushProperty name="width" value="0.05" units="cm"/>
      <inkml:brushProperty name="height" value="0.05" units="cm"/>
      <inkml:brushProperty name="color" value="#CC0066"/>
    </inkml:brush>
  </inkml:definitions>
  <inkml:trace contextRef="#ctx0" brushRef="#br0">46 16 5523,'0'0'9409,"-8"24"-7165,-22 80-614,28-95-1365,0 0 0,0 0 0,1 0 0,0 1-1,1-1 1,0 0 0,1 0 0,-1 0 0,4 13 0,-3-17-123,1 0 0,0 0-1,0-1 1,0 1 0,1 0 0,-1-1 0,1 1 0,0-1-1,0 0 1,1 0 0,-1 0 0,8 6 0,-2-4-37,1-1 1,-1 0-1,1 0 1,0-1 0,0 0-1,1-1 1,-1 0-1,1 0 1,-1-1-1,1-1 1,0 0 0,0 0-1,11-2 1,-13 2-88,1-1 0,-1-1-1,0 0 1,0 0 0,1-1 0,-1 0 0,14-6 0,-17 6-11,-1-2 0,1 1 0,-1-1 0,0 0 0,0 0 0,0 0 0,0-1 0,-1 1 0,0-1 0,0 0 0,7-11-1,-5 5 6,0 0-1,-1 0 0,0-1 0,0 1 0,-1-1 0,-1 0 1,0 0-1,-1-1 0,0 1 0,-1 0 0,0-1 1,-1 1-1,0-1 0,-1 1 0,-3-16 0,3 24-3,-1 0 0,1 1 0,-1-1 0,0 0-1,0 1 1,0 0 0,0-1 0,-1 1 0,1 0-1,-1 0 1,0 0 0,0 1 0,0-1 0,0 1 0,-1-1-1,1 1 1,-1 0 0,1 0 0,-1 1 0,0-1 0,1 1-1,-1 0 1,-6-1 0,-5-2-166,0 2 0,-1 0 0,1 1-1,-26 1 1,37 1-171,0-1 1,-1 1-1,1 0 0,0 0 0,0 0 1,0 0-1,0 1 0,0 0 0,0 0 1,0 0-1,0 0 0,1 0 0,-1 1 1,1 0-1,0 0 0,-1 0 0,1 0 1,1 0-1,-1 0 0,0 1 0,-1 3 1,-11 24-5558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1.136"/>
    </inkml:context>
    <inkml:brush xml:id="br0">
      <inkml:brushProperty name="width" value="0.05" units="cm"/>
      <inkml:brushProperty name="height" value="0.05" units="cm"/>
      <inkml:brushProperty name="color" value="#CC0066"/>
    </inkml:brush>
  </inkml:definitions>
  <inkml:trace contextRef="#ctx0" brushRef="#br0">0 0 5731,'0'0'13126,"0"129"-12838,0-118-240,8-2-32,-3-4-16,0-3-544,0-2-705,2 0-1120,3 0-1057,-2 0-1312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1.521"/>
    </inkml:context>
    <inkml:brush xml:id="br0">
      <inkml:brushProperty name="width" value="0.05" units="cm"/>
      <inkml:brushProperty name="height" value="0.05" units="cm"/>
      <inkml:brushProperty name="color" value="#CC0066"/>
    </inkml:brush>
  </inkml:definitions>
  <inkml:trace contextRef="#ctx0" brushRef="#br0">22 0 6451,'0'0'6982,"-4"22"-4840,1-4-1629,-1-2 3,0 0-1,1 0 1,1 1-1,1 0 1,1-1-1,0 1 0,3 22 1,-1-35-381,0 1-1,0 0 1,0-1-1,1 1 1,-1-1-1,1 0 1,0 0 0,1 0-1,-1 0 1,1-1-1,-1 1 1,1-1 0,0 0-1,0 0 1,0 0-1,1-1 1,-1 1 0,1-1-1,0 0 1,-1 0-1,1-1 1,0 1 0,9 0-1,-7 0-87,-1-1 0,1 0-1,-1-1 1,1 1 0,0-1-1,-1-1 1,1 1 0,0-1 0,-1 0-1,1-1 1,-1 1 0,0-1 0,1-1-1,-1 1 1,0-1 0,0 0-1,9-7 1,-10 6-35,1-1 0,-1 0 0,0 0 1,-1 0-1,1-1 0,-1 1 0,-1-1 0,1 0 0,-1-1 0,0 1 0,0 0 1,0-1-1,-1 0 0,0 1 0,-1-1 0,1 0 0,-1 0 0,-1 0 0,1 0 0,-1 0 1,0 0-1,-1 0 0,-1-10 0,0 15-36,1-1 1,0 1-1,-1-1 1,1 1-1,-1 0 0,0-1 1,0 1-1,0 0 1,0 0-1,0 0 0,0 1 1,-1-1-1,1 0 1,-1 1-1,1-1 1,-1 1-1,1 0 0,-1 0 1,0 0-1,0 0 1,1 1-1,-1-1 0,0 1 1,0 0-1,0-1 1,0 1-1,-5 1 1,3-1-461,-1 0 1,1 0 0,0 0 0,-1 1 0,1 0 0,0 0 0,0 1-1,0-1 1,0 1 0,0 0 0,0 0 0,0 1 0,0-1-1,-4 4 1,-12 19-5266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2.005"/>
    </inkml:context>
    <inkml:brush xml:id="br0">
      <inkml:brushProperty name="width" value="0.05" units="cm"/>
      <inkml:brushProperty name="height" value="0.05" units="cm"/>
      <inkml:brushProperty name="color" value="#CC0066"/>
    </inkml:brush>
  </inkml:definitions>
  <inkml:trace contextRef="#ctx0" brushRef="#br0">78 0 11301,'0'0'2983,"8"13"-2874,25 41-50,-30-50-46,-1-1 0,1 1 0,0-1 0,1 0 0,-1 0 0,0 0 0,1-1 0,0 1 0,-1-1 0,6 2 0,-8-3 63,1-1 1,-1 1-1,1 0 1,-1-1-1,1 1 0,-1 0 1,0 0-1,1 0 0,-1 0 1,0 0-1,0 1 0,1-1 1,-1 0-1,0 0 1,0 1-1,-1-1 0,1 1 1,0-1-1,0 1 0,-1-1 1,1 1-1,-1 0 0,1-1 1,-1 1-1,0 0 1,1-1-1,-1 1 0,0 0 1,0-1-1,-1 3 0,1-1 78,0 0 0,0 0 0,0 1 0,0-1 0,-1 0-1,0 0 1,1 0 0,-1 0 0,0 0 0,-1 0 0,1 0 0,0 0-1,-1 0 1,0 0 0,0-1 0,0 1 0,0-1 0,0 1-1,0-1 1,0 0 0,-1 0 0,0 0 0,1 0 0,-1 0-1,0-1 1,0 1 0,1-1 0,-6 2 0,-5 1-328,0-1 0,1-1 0,-1 0 0,0-1 0,-24-1 0,35 0-5,1 0 0,0 0 0,0 0 0,0 0 0,0-1 0,-1 1 0,1 0 0,0-1 0,0 1 0,0-1 0,0 1 0,0-1 0,0 0 0,0 1 0,0-1 0,0 0 0,0 0 0,0 0 0,1 1 0,-1-1 0,0 0 0,1 0 0,-1 0 0,0 0 0,1-1 0,-1 1 0,0-2 0,-5-34-5032,6 9 1313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2.121"/>
    </inkml:context>
    <inkml:brush xml:id="br0">
      <inkml:brushProperty name="width" value="0.05" units="cm"/>
      <inkml:brushProperty name="height" value="0.05" units="cm"/>
      <inkml:brushProperty name="color" value="#CC0066"/>
    </inkml:brush>
  </inkml:definitions>
  <inkml:trace contextRef="#ctx0" brushRef="#br0">0 0 10901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2.236"/>
    </inkml:context>
    <inkml:brush xml:id="br0">
      <inkml:brushProperty name="width" value="0.05" units="cm"/>
      <inkml:brushProperty name="height" value="0.05" units="cm"/>
      <inkml:brushProperty name="color" value="#CC0066"/>
    </inkml:brush>
  </inkml:definitions>
  <inkml:trace contextRef="#ctx0" brushRef="#br0">78 66 10901,'-77'-65'4882,"87"65"-1584,10 4-1233,2 5-785,3-2-335,1-2-673,4-3-160,0-2-48,0 0-64,-3 0-224,-6 0-673,-4 0-495,-4 0-289,-3 0-1040,0 0-417,-3-2-1200,-4-8-288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2.620"/>
    </inkml:context>
    <inkml:brush xml:id="br0">
      <inkml:brushProperty name="width" value="0.05" units="cm"/>
      <inkml:brushProperty name="height" value="0.05" units="cm"/>
      <inkml:brushProperty name="color" value="#CC0066"/>
    </inkml:brush>
  </inkml:definitions>
  <inkml:trace contextRef="#ctx0" brushRef="#br0">2 0 7828,'0'0'8091,"0"19"-5879,0-4-1831,-1 0 56,0-1 0,1 1 1,1-1-1,0 1 0,1-1 1,1 1-1,0-1 0,9 25 1,-10-37-402,0 1 0,-1 0 0,1 0 0,0-1 0,0 1 0,1-1 0,-1 0 0,0 0 0,1 0 0,0 0 0,-1 0 0,1 0 0,0 0 0,0-1 1,0 0-1,0 1 0,0-1 0,0 0 0,0-1 0,0 1 0,0-1 0,1 1 0,-1-1 0,0 0 0,0 0 0,1 0 0,4-1 0,-3 0 5,0 0 0,0 0 1,0-1-1,0 0 0,0 1 0,0-2 0,-1 1 0,1 0 0,-1-1 0,1 0 0,-1 0 0,0 0 0,0-1 0,-1 0 0,1 1 0,4-7 0,-8 10-41,5-7-138,0 1 0,0-2 1,-1 1-1,0 0 0,0-1 0,-1 0 1,0 0-1,0 0 0,-1 0 0,3-15 1,-5 22 169,0 14 339,-3 84 1188,1 1-3737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3.089"/>
    </inkml:context>
    <inkml:brush xml:id="br0">
      <inkml:brushProperty name="width" value="0.05" units="cm"/>
      <inkml:brushProperty name="height" value="0.05" units="cm"/>
      <inkml:brushProperty name="color" value="#CC0066"/>
    </inkml:brush>
  </inkml:definitions>
  <inkml:trace contextRef="#ctx0" brushRef="#br0">80 0 8468,'0'0'8550,"7"0"-8147,21 1 38,-27 0-429,0-1 0,0 0 0,0 1 0,0 0 0,-1-1 0,1 1 0,0-1 0,0 1 0,0 0 0,0 0 0,-1-1 0,1 1 0,0 0 0,-1 0 0,1 0 0,-1 0 0,1 0 0,-1 0 0,1 0 0,-1 0 0,0 0 0,1 0 0,-1 0 0,0 0 0,0 0 0,0 0 0,0 0 0,0 2 0,0 37 210,0-32-128,0 72 754,0-78-815,1-1 1,-1 0-1,1 0 0,-1 0 0,1 0 1,0 0-1,-1-1 0,1 1 0,0 0 1,0 0-1,0 0 0,-1-1 0,1 1 1,0 0-1,0-1 0,0 1 0,0-1 1,1 1-1,-1-1 0,1 1 0,31 12 689,-19-8-453,-11-4-180,-1 0 0,1 0 0,-1 1 0,1-1 0,-1 1-1,1-1 1,-1 1 0,0 0 0,0 0 0,0 0 0,0 0 0,0 1 0,0-1 0,-1 0 0,1 1 0,-1-1 0,1 1 0,-1 0-1,1 4 1,-2-5 39,1 0-1,-1-1 1,-1 1-1,1 0 0,0 0 1,0 0-1,-1 0 0,1 0 1,-1-1-1,0 1 1,1 0-1,-1 0 0,0-1 1,0 1-1,0 0 1,0-1-1,0 1 0,0-1 1,-1 1-1,1-1 0,-1 0 1,1 0-1,0 1 1,-1-1-1,0 0 0,1 0 1,-1-1-1,0 1 1,-3 1-1,-13 6 123,-1-2 1,0 0-1,0-1 1,-36 5-1,-6 1-9709,46-7 367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4.291"/>
    </inkml:context>
    <inkml:brush xml:id="br0">
      <inkml:brushProperty name="width" value="0.05" units="cm"/>
      <inkml:brushProperty name="height" value="0.05" units="cm"/>
      <inkml:brushProperty name="color" value="#CC0066"/>
    </inkml:brush>
  </inkml:definitions>
  <inkml:trace contextRef="#ctx0" brushRef="#br0">4 113 12182,'0'0'4097,"0"20"-2603,-1 4-1045,-1-3 301,1-1 1,1 1 0,1-1 0,4 27-1,1-151 1809,0 11-2730,-6 87 158,1 1 1,0 0-1,0 0 0,0 0 1,1 0-1,-1 0 0,1 0 1,1 0-1,-1 1 0,1-1 1,0 1-1,0 0 0,0 0 1,0 0-1,7-7 0,-9 11 11,0-1-1,1 0 1,-1 0-1,0 1 1,0-1-1,1 1 1,-1-1-1,0 1 1,1-1-1,-1 1 0,0 0 1,1 0-1,-1 0 1,1-1-1,-1 1 1,0 1-1,1-1 1,-1 0-1,1 0 1,-1 0-1,0 1 0,1-1 1,-1 1-1,0-1 1,1 1-1,-1 0 1,0-1-1,0 1 1,1 0-1,-1 0 1,0 0-1,0 0 1,0 0-1,0 0 0,0 0 1,-1 0-1,1 0 1,0 0-1,0 0 1,-1 1-1,1-1 1,-1 0-1,1 1 1,-1-1-1,1 0 1,-1 3-1,5 8 25,-2 1 0,1-1 1,1 24-1,-4-32-13,2 35 373,-1 48-1,-2-68 1070,1-23-1394,-1-1-1,1 1 0,-1 0 0,0 0 1,-1 0-1,1 0 0,-1 0 0,-1-5 1,-1-13-54,3 8 7,0 4-21,0 1 0,0-1 0,0 1-1,2-1 1,-1 1 0,5-17 0,-4 24-3,-1-1 1,0 1 0,1-1 0,-1 1-1,1 0 1,0-1 0,0 1-1,0 0 1,0 0 0,0 1 0,0-1-1,1 0 1,-1 1 0,1-1-1,-1 1 1,1 0 0,-1 0 0,1 0-1,0 0 1,-1 0 0,1 1-1,0-1 1,0 1 0,0-1 0,-1 1-1,1 0 1,5 1 0,-5-1 11,0-1-1,1 1 1,-1 1 0,1-1 0,-1 0 0,0 1 0,1 0-1,-1-1 1,0 1 0,1 1 0,-1-1 0,0 0 0,0 1-1,0-1 1,4 4 0,-4-1 24,0 0 0,-1-1 0,1 1 0,-1 0 0,0 0 0,0 1 0,0-1 0,-1 0 0,0 1 0,1-1 0,-1 6 0,1-1 54,-1 1 1,0-1-1,-1 0 0,-1 13 1,0-13-174,1-1 1,0 1-1,0-1 1,1 1-1,2 11 1,-1-19-741,0 0 0,0 0 1,0-1-1,0 1 0,0 0 1,1-1-1,-1 0 0,0 1 1,0-1-1,1 0 0,-1 0 1,0 0-1,0 0 0,1-1 1,2 0-1,-3 1-1154,13-2-7021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2.537"/>
    </inkml:context>
    <inkml:brush xml:id="br0">
      <inkml:brushProperty name="width" value="0.05" units="cm"/>
      <inkml:brushProperty name="height" value="0.05" units="cm"/>
      <inkml:brushProperty name="color" value="#E71224"/>
    </inkml:brush>
  </inkml:definitions>
  <inkml:trace contextRef="#ctx0" brushRef="#br0">0 1 3217,'0'0'13575,"4"0"-12556,6 2-700,0 1 1,0 0-1,0 0 1,-1 1-1,0 0 1,0 1-1,0 0 1,0 1-1,15 12 1,5 1 231,13 8 32,200 137 677,-239-161-1216,0-1-9,-1 0 1,1 0-1,-1 0 1,1 0-1,0 0 1,0-1-1,0 1 1,0-1-1,0 0 1,0 0-1,7 2 1,-28-26-7,4 9-38,0 0 0,0 0 0,1-2 0,-13-20 0,21 28 0,0-1 1,0 1-1,1-1 1,1 1-1,0-1 1,0 0-1,0-1 1,1 1-1,1 0 1,-2-19-1,4 26 4,0 0 0,-1 0-1,1 0 1,0 1 0,0-1-1,0 0 1,1 0 0,-1 1-1,0-1 1,1 1 0,-1-1-1,1 1 1,-1 0 0,1-1-1,0 1 1,0 0 0,-1 0-1,1 0 1,0 0 0,0 0-1,0 1 1,0-1-1,0 1 1,0-1 0,0 1-1,0 0 1,0 0 0,3 0-1,65-5-100,-57 4 110,23 5 65,-35-3-63,0-1-1,0 1 1,1 0 0,-1 0-1,0 0 1,0 0 0,0 0-1,0 0 1,0 1-1,0-1 1,0 0 0,0 0-1,0 1 1,-1-1 0,1 1-1,0-1 1,-1 1 0,1-1-1,-1 1 1,0-1 0,1 3-1,2 20 172,-1-1 1,-2 39-1,0-30-119,0-30-76,-1 0 0,1 1 0,-1-1 0,1 0 0,-1 0 0,0 0 0,0 0 0,0 1 1,0-1-1,0 0 0,-1-1 0,1 1 0,0 0 0,-1 0 0,1 0 0,-1-1 0,0 1 0,0-1 0,1 0 0,-1 1 1,0-1-1,0 0 0,0 0 0,-1 0 0,1 0 0,0 0 0,0-1 0,0 1 0,-1-1 0,1 1 0,0-1 0,-1 0 1,-3 0-1,3 0-327,-1 1-1,1-1 1,-1 0 0,1 0 0,-1-1 0,1 1 0,-1-1-1,1 0 1,-1 0 0,1 0 0,0 0 0,0 0 0,-1-1-1,1 1 1,0-1 0,0 0 0,1 0 0,-1 0 0,0 0-1,1-1 1,-1 1 0,-2-4 0,-4-16-3465,-1-1-995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4.692"/>
    </inkml:context>
    <inkml:brush xml:id="br0">
      <inkml:brushProperty name="width" value="0.05" units="cm"/>
      <inkml:brushProperty name="height" value="0.05" units="cm"/>
      <inkml:brushProperty name="color" value="#CC0066"/>
    </inkml:brush>
  </inkml:definitions>
  <inkml:trace contextRef="#ctx0" brushRef="#br0">28 1 9172,'0'0'13622,"-1"21"-12626,-3 66-201,3-84-760,1 0 0,0 1 0,0-1 1,0 0-1,0 0 0,0 0 0,1 0 0,-1 1 1,1-1-1,0 0 0,0 0 0,0 0 1,1 0-1,-1-1 0,1 1 0,-1 0 1,1-1-1,0 1 0,0-1 0,0 1 1,1-1-1,-1 0 0,0 0 0,1 0 0,-1 0 1,1 0-1,0 0 0,0-1 0,-1 0 1,1 1-1,0-1 0,0 0 0,0 0 1,1-1-1,-1 1 0,0-1 0,0 1 1,0-1-1,0 0 0,1 0 0,-1 0 0,0-1 1,0 1-1,0-1 0,0 0 0,0 0 1,0 0-1,0 0 0,0 0 0,0-1 1,0 1-1,-1-1 0,1 0 0,0 0 1,-1 0-1,0 0 0,5-4 0,-4 1 19,0 1 1,0-1-1,-1 0 0,1 0 1,-1 0-1,0 0 0,-1 0 1,1-1-1,-1 1 0,0-1 0,0 1 1,-1-1-1,1 1 0,-2-6 1,1 8-28,0 0 1,0 0-1,-1 0 1,1 0 0,-1 0-1,0 1 1,0-1 0,0 0-1,0 1 1,0-1 0,-1 0-1,1 1 1,-1 0 0,0-1-1,0 1 1,1 0-1,-1 0 1,-1 0 0,1 0-1,0 0 1,0 1 0,-1-1-1,1 0 1,-1 1 0,1 0-1,-7-2 1,2 1-552,0 0 1,-1 0-1,1 1 1,-1 0-1,0 0 0,1 1 1,-1 0-1,-10 1 1,16-1 263,-1 1 1,1-1 0,0 1-1,-1 0 1,1 0-1,0 0 1,0 0 0,-1 0-1,1 0 1,0 0 0,0 1-1,0-1 1,1 1-1,-1 0 1,0-1 0,0 1-1,1 0 1,-1 0-1,1 0 1,0 0 0,0 0-1,0 0 1,0 1 0,0-1-1,0 0 1,0 0-1,0 1 1,1-1 0,-1 3-1,0 13-6919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5.055"/>
    </inkml:context>
    <inkml:brush xml:id="br0">
      <inkml:brushProperty name="width" value="0.05" units="cm"/>
      <inkml:brushProperty name="height" value="0.05" units="cm"/>
      <inkml:brushProperty name="color" value="#CC0066"/>
    </inkml:brush>
  </inkml:definitions>
  <inkml:trace contextRef="#ctx0" brushRef="#br0">1 1 5122,'0'0'12769,"3"21"-10589,16 167 3326,-14-50-1820,-5-80-4629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7.697"/>
    </inkml:context>
    <inkml:brush xml:id="br0">
      <inkml:brushProperty name="width" value="0.05" units="cm"/>
      <inkml:brushProperty name="height" value="0.05" units="cm"/>
      <inkml:brushProperty name="color" value="#CC0066"/>
    </inkml:brush>
  </inkml:definitions>
  <inkml:trace contextRef="#ctx0" brushRef="#br0">5 111 1889,'0'0'17248,"0"11"-15015,0 243 5189,0-252-7115,0-15-190,-2-48-113,0 25-194,2-1-1,5-45 0,-4 74 131,0-1-1,1 1 1,0 0 0,0 0-1,1 0 1,0 0-1,0 0 1,1 0 0,0 1-1,0 0 1,1-1 0,0 2-1,0-1 1,1 1-1,6-7 1,-11 11 57,1 1 1,0-1-1,0 1 0,-1 0 1,1-1-1,0 1 0,0 0 0,0 0 1,0 0-1,0 0 0,1 1 1,-1-1-1,0 0 0,0 1 0,0 0 1,1-1-1,-1 1 0,0 0 1,0 0-1,1 0 0,-1 0 1,0 1-1,0-1 0,1 1 0,-1-1 1,0 1-1,0 0 0,0 0 1,0 0-1,0 0 0,0 0 1,0 0-1,0 1 0,0-1 0,-1 1 1,1-1-1,0 1 0,-1 0 1,3 3-1,0 0 32,0 1 0,-1 0 0,0 0 0,0 1 0,0-1 0,-1 1 0,0-1 0,0 1 0,0 0 0,-1-1 0,0 1 0,0 7 0,-4 222 2829,1-299-2901,0 38-68,1 0 0,1 0 0,2 0 0,5-37 0,-4 53 74,-1 1-1,2 0 1,-1-1 0,1 1-1,0 0 1,0 1 0,1-1-1,0 1 1,10-10-1,-12 13 25,1 0 0,0 1-1,0-1 1,0 1-1,1 0 1,-1 0-1,1 1 1,-1-1-1,1 1 1,0 0-1,0 0 1,0 1-1,0 0 1,1 0-1,-1 0 1,10 0-1,-11 0 22,1 2 0,0-1 0,-1 0 0,1 1 0,-1 0 0,1 0 0,-1 0 0,0 1-1,1 0 1,-1-1 0,0 1 0,0 1 0,0-1 0,5 4 0,-3 0 32,0 0 1,-1 0-1,1 1 1,-1 0 0,0 0-1,-1 0 1,4 8-1,1 5 32,-2 0-1,0 1 1,-1-1-1,-1 1 1,-1 0-1,-1 0 1,-1 1-1,-1-1 1,-2 33-1,40-53-10388,-13-1 3794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8.599"/>
    </inkml:context>
    <inkml:brush xml:id="br0">
      <inkml:brushProperty name="width" value="0.05" units="cm"/>
      <inkml:brushProperty name="height" value="0.05" units="cm"/>
      <inkml:brushProperty name="color" value="#CC0066"/>
    </inkml:brush>
  </inkml:definitions>
  <inkml:trace contextRef="#ctx0" brushRef="#br0">92 0 2193,'0'0'11683,"-14"2"-7420,10 2-3967,0 0 0,0 0-1,0 1 1,1-1 0,-1 1 0,1 0 0,0-1 0,1 1 0,-1 1-1,1-1 1,0 0 0,-2 9 0,-15 70 2319,18-79-2452,-7 68 1485,2 0-1,5 79 0,1-90-1618,0-61-162,0 0 0,0-1 0,1 1 0,-1 0 0,0 0 0,0 0 0,1-1 0,-1 1 0,0 0 0,1 0 0,-1-1 0,1 1 0,-1 0 0,1 0 0,-1-1 0,1 1 1,-1-1-1,1 1 0,0-1 0,-1 1 0,1-1 0,0 1 0,-1-1 0,1 1 0,0-1 0,0 0 0,-1 1 0,1-1 0,0 0 0,0 0 0,0 0 0,1 0 0,32 1-7669,-24-1 4390,10 0-4253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9.331"/>
    </inkml:context>
    <inkml:brush xml:id="br0">
      <inkml:brushProperty name="width" value="0.05" units="cm"/>
      <inkml:brushProperty name="height" value="0.05" units="cm"/>
      <inkml:brushProperty name="color" value="#CC0066"/>
    </inkml:brush>
  </inkml:definitions>
  <inkml:trace contextRef="#ctx0" brushRef="#br0">8 1 10725,'0'0'3449,"0"25"-1018,10 192 2427,-10-42 1452,0-174-5998,-1-3-310,0 1 1,0 0-1,0-1 1,0 1-1,0-1 1,1 1-1,-1-1 1,0 1-1,1-1 1,-1 1-1,1-1 1,0 0-1,-1 1 1,1-1-1,0 1 1,0-1-1,0-2 1,0 2-3,-3-27-93,1 0-1,1-30 1,1 53 34,1-1 0,-1 1 0,1-1 0,0 1 0,1 0 1,-1-1-1,1 1 0,1 0 0,-1 0 0,1 0 0,0 0 1,0 0-1,1 1 0,-1 0 0,7-7 0,-7 10 47,0 0 0,0 0 0,0 0-1,0 0 1,0 0 0,1 1-1,-1 0 1,1-1 0,-1 1 0,1 0-1,0 1 1,-1-1 0,1 1 0,0 0-1,-1 0 1,1 0 0,0 0 0,-1 0-1,1 1 1,0 0 0,6 1 0,-3 1 10,1 0 1,-1 0-1,1 0 1,-1 1-1,0 0 1,0 1-1,-1 0 1,11 9 0,-11-9 26,-1 0 0,1 0 1,-2 1-1,1-1 1,0 1-1,-1 1 0,0-1 1,-1 0-1,0 1 1,0 0-1,0 0 0,0 0 1,-1 0-1,0 0 1,-1 0-1,0 1 0,0-1 1,0 0-1,-1 1 1,-1 8-1,0-13-4,1 0-1,-1 0 0,0 0 1,0 0-1,0 0 1,-1 0-1,1 0 1,-1 0-1,0-1 1,1 1-1,-1 0 1,0-1-1,-1 0 1,1 1-1,0-1 1,-1 0-1,1 0 0,-1 0 1,0-1-1,1 1 1,-1-1-1,0 1 1,0-1-1,0 0 1,0 0-1,0 0 1,-6 0-1,-8 4 12,0-2-1,0 0 1,-31 1-1,43-4-253,-6 1 184,0-1-1,0 0 0,0-1 0,-11-2 0,20 3-111,1 0-1,-1-1 1,1 1-1,0-1 1,-1 1-1,1-1 1,0 0-1,-1 1 1,1-1 0,0 0-1,0 0 1,0 0-1,0 0 1,0 0-1,0 0 1,0 0-1,-1-1 1,2 1-169,-1-1 0,1 1 0,0 0-1,0-1 1,0 1 0,0 0 0,0 0 0,0-1 0,0 1 0,0 0 0,0-1 0,0 1 0,1 0 0,-1 0-1,1-1 1,-1 1 0,1 0 0,-1 0 0,1 0 0,0 0 0,-1 0 0,3-2 0,15-12-4257,8 1-1728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09.779"/>
    </inkml:context>
    <inkml:brush xml:id="br0">
      <inkml:brushProperty name="width" value="0.05" units="cm"/>
      <inkml:brushProperty name="height" value="0.05" units="cm"/>
      <inkml:brushProperty name="color" value="#CC0066"/>
    </inkml:brush>
  </inkml:definitions>
  <inkml:trace contextRef="#ctx0" brushRef="#br0">1 1 8228,'0'0'8393,"-1"20"-6005,3 64-1025,-2-81-1290,0-1 0,0 1 0,1-1 0,-1 1 0,1 0 0,0-1 0,0 0 0,0 1 0,0-1 0,0 1 0,0-1 0,1 0 0,-1 0 0,1 0 0,-1 0 0,1 0 0,0 0 0,0 0 0,0-1 0,0 1 0,0 0 0,0-1 0,0 0 0,1 0 0,-1 1 0,4 0 0,0-1 63,1 1 0,-1-1 1,1 0-1,0-1 0,0 0 1,12-1-1,-17 1-140,1-1-3,0 0 0,1 0 0,-1-1 0,0 1 0,0-1 0,0 0 0,0 0 0,0 0-1,-1 0 1,1 0 0,-1-1 0,1 1 0,-1-1 0,0 1 0,0-1 0,0 0 0,0 0 0,0 0 0,-1 0-1,1-1 1,-1 1 0,2-6 0,1-3-334,-1 1 0,0 0 0,0-1 0,-1 1 0,1-21 0,-3 31 531,0 4 127,-2 57 679,0-34-605,1 0 1,2 0-1,4 35 0,-5-59-382,0-1 0,0 0 0,0 0 0,0 0 1,0 0-1,1 0 0,-1 0 0,0 0 0,0 0 0,1 0 0,-1 0 0,1 0 0,-1 0 0,1 0 0,-1 0 0,1 0 0,0 0 0,-1 0 0,1 0 0,0-1 0,0 1 0,0 0 0,-1 0 0,1-1 0,0 1 0,0-1 0,0 1 0,0-1 0,0 1 0,0-1 0,0 0 0,0 1 0,0-1 0,0 0 0,1 0 0,-1 0 0,0 1 0,0-1 0,0-1 0,0 1 0,0 0 0,0 0 0,0 0 1,0 0-1,2-1 0,0-1-139,0 1 1,0-1 0,0 0 0,0 0 0,-1 0 0,1 0 0,-1-1 0,1 1-1,-1-1 1,0 1 0,0-1 0,0 0 0,2-3 0,18-52-4219,-7-4-3360,-10 29 2623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0.148"/>
    </inkml:context>
    <inkml:brush xml:id="br0">
      <inkml:brushProperty name="width" value="0.05" units="cm"/>
      <inkml:brushProperty name="height" value="0.05" units="cm"/>
      <inkml:brushProperty name="color" value="#CC0066"/>
    </inkml:brush>
  </inkml:definitions>
  <inkml:trace contextRef="#ctx0" brushRef="#br0">1 1 4514,'0'0'10976,"0"19"-8919,10 143 2553,-8-138-3809,1 1 0,1 0 0,2-1 1,0 0-1,10 23 0,-14-41-745,1 0 1,0 0 0,0-1-1,0 0 1,1 1-1,-1-1 1,1-1-1,1 1 1,-1 0-1,1-1 1,-1 0 0,1 0-1,0 0 1,1-1-1,-1 0 1,1 0-1,-1 0 1,1 0-1,0-1 1,0 0 0,0-1-1,0 1 1,0-1-1,0 0 1,8 0-1,75-1-1720,-88 0 1507,0 0 0,-1 0 1,1 0-1,0 0 1,0 0-1,-1-1 1,1 1-1,0 0 1,-1-1-1,1 1 1,0 0-1,-1-1 0,1 1 1,-1-1-1,1 1 1,-1-1-1,1 1 1,-1-1-1,1 1 1,-1-1-1,1 1 0,-1-1 1,0 0-1,1 1 1,-1-1-1,0 0 1,1 1-1,-1-1 1,0 0-1,0 0 0,0 1 1,0-1-1,0-1 1,0-26-11895,-2 17 3231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0.349"/>
    </inkml:context>
    <inkml:brush xml:id="br0">
      <inkml:brushProperty name="width" value="0.05" units="cm"/>
      <inkml:brushProperty name="height" value="0.05" units="cm"/>
      <inkml:brushProperty name="color" value="#CC0066"/>
    </inkml:brush>
  </inkml:definitions>
  <inkml:trace contextRef="#ctx0" brushRef="#br0">1 1 13622,'0'0'7684,"120"13"-8148,-90-10-897,-5-1-1568,-2 2-1201,-6 3-2882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0.781"/>
    </inkml:context>
    <inkml:brush xml:id="br0">
      <inkml:brushProperty name="width" value="0.05" units="cm"/>
      <inkml:brushProperty name="height" value="0.05" units="cm"/>
      <inkml:brushProperty name="color" value="#CC0066"/>
    </inkml:brush>
  </inkml:definitions>
  <inkml:trace contextRef="#ctx0" brushRef="#br0">39 284 8980,'0'0'11240,"-4"3"-10392,4-3-829,-1 1-1,1-1 1,0 1-1,-1-1 1,1 1-1,-1-1 1,1 0-1,-1 1 1,1-1-1,-1 0 1,1 0-1,-1 1 1,1-1-1,-1 0 1,1 0 0,-1 0-1,0 1 1,1-1-1,-1 0 1,1 0-1,-1 0 1,0 0-1,1 0 1,-1 0-1,1 0 1,-1 0-1,0 0 1,1-1-1,-1 1 1,1 0-1,-1 0 1,1-1-1,-1 1 1,1 0-1,-1 0 1,1-1-1,-1 1 1,1 0-1,-1-1 1,1 1-1,-1-1 1,1 1-1,0-1 1,-1 1-1,1-1 1,0 1-1,-1-1 1,1 1-1,0-2 1,-6-42 208,4 20-226,0-1-48,2 1 0,3-44 0,-2 63 29,-1 0 0,1 0 1,0 0-1,0 0 0,1 0 1,-1 1-1,1-1 0,0 0 1,1 1-1,-1 0 0,1-1 1,0 1-1,0 0 0,0 0 1,0 1-1,1-1 0,-1 1 1,1-1-1,7-3 0,-9 6 25,0 0 1,0 0-1,0 0 0,0 0 0,0 1 0,0-1 0,0 1 0,0-1 0,0 1 0,1 0 1,-1 0-1,0 0 0,0 0 0,0 0 0,1 1 0,-1-1 0,0 1 0,0-1 0,0 1 1,0 0-1,0-1 0,0 1 0,0 0 0,0 1 0,0-1 0,-1 0 0,1 0 1,0 1-1,-1-1 0,1 1 0,-1 0 0,1-1 0,1 5 0,5 5 228,-1 1 0,0 1 0,-1-1 0,6 18 0,-3-8 114,3 3-44,-2 0 0,8 29 0,-12-10-2420,-26-41-10237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0.903"/>
    </inkml:context>
    <inkml:brush xml:id="br0">
      <inkml:brushProperty name="width" value="0.05" units="cm"/>
      <inkml:brushProperty name="height" value="0.05" units="cm"/>
      <inkml:brushProperty name="color" value="#CC0066"/>
    </inkml:brush>
  </inkml:definitions>
  <inkml:trace contextRef="#ctx0" brushRef="#br0">0 1 14599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038"/>
    </inkml:context>
    <inkml:brush xml:id="br0">
      <inkml:brushProperty name="width" value="0.05" units="cm"/>
      <inkml:brushProperty name="height" value="0.05" units="cm"/>
      <inkml:brushProperty name="color" value="#E71224"/>
    </inkml:brush>
  </inkml:definitions>
  <inkml:trace contextRef="#ctx0" brushRef="#br0">0 0 7603,'0'0'7665,"25"21"-6512,80 65-126,-96-78-688,0-1-1,1 0 1,0-1 0,19 9 0,-24-13-172,0-1 1,0 0-1,1 0 0,-1 0 1,0-1-1,0 0 1,6 0-1,-2 0 57,-8 0-223,0-1 0,-1 1 0,1 0 0,-1-1 0,1 1-1,-1-1 1,1 1 0,-1-1 0,1 1 0,-1-1-1,0 1 1,1-1 0,-1 1 0,0-1 0,1 1-1,-1-1 1,0 0 0,0 1 0,1-1 0,-1 1-1,0-1 1,0 0 0,0 1 0,0-1 0,0 0-1,0 1 1,0-1 0,0-1 0,0-25-14,-1 21 10,3-14-91,-1 15 44,-1-1 0,1 1 0,-1-1 0,0 1 0,0-1 0,0 1 0,-1-1 0,0 1 0,0-1 0,0 1 0,-1 0 0,-3-9 0,10 35 213,3-12-31,1 0-1,0 0 1,0 0 0,1-1-1,0-1 1,0 1 0,1-2-1,0 1 1,0-2 0,23 9 0,-33-16-508,0 0 1,-1 0-1,1 0 1,-1 0 0,1 0-1,-1 0 1,0 0-1,0-1 1,0 1 0,0 0-1,-1-3 1,1 2-203,1-2-491,-2 0 0,1 0 0,0 0 0,-1 0 0,0 0 0,-3-8 0,-7-9-4825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1.004"/>
    </inkml:context>
    <inkml:brush xml:id="br0">
      <inkml:brushProperty name="width" value="0.05" units="cm"/>
      <inkml:brushProperty name="height" value="0.05" units="cm"/>
      <inkml:brushProperty name="color" value="#CC0066"/>
    </inkml:brush>
  </inkml:definitions>
  <inkml:trace contextRef="#ctx0" brushRef="#br0">101 82 14599,'-100'-50'1680,"100"48"225,5 0 769,15-1-1250,3-1-1152,2 2-256,0-3-16,0 3-48,-5-3-896,0 1-561,-2 2-1536,-1 2-577,1 0-2064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1.419"/>
    </inkml:context>
    <inkml:brush xml:id="br0">
      <inkml:brushProperty name="width" value="0.05" units="cm"/>
      <inkml:brushProperty name="height" value="0.05" units="cm"/>
      <inkml:brushProperty name="color" value="#CC0066"/>
    </inkml:brush>
  </inkml:definitions>
  <inkml:trace contextRef="#ctx0" brushRef="#br0">6 273 6995,'0'0'10754,"0"11"-7587,-3-73-2282,1 32-859,2 0 1,0 0-1,6-36 0,-5 63-30,0-1 1,1 0-1,-1 0 1,1 1-1,0-1 1,0 1-1,0 0 1,0-1-1,0 1 1,1 0-1,0 0 0,-1 1 1,1-1-1,0 0 1,1 1-1,5-4 1,-7 5 9,-1 0 1,1 0 0,0 0 0,0 0-1,0 1 1,-1-1 0,1 0 0,0 1-1,0 0 1,0-1 0,0 1 0,0 0-1,0 0 1,0 0 0,0 0 0,0 0 0,-1 1-1,1-1 1,0 0 0,0 1 0,0 0-1,0-1 1,-1 1 0,1 0 0,0 0-1,0 0 1,-1 0 0,1 0 0,-1 0-1,1 1 1,-1-1 0,0 1 0,1-1-1,1 3 1,5 8 313,11 15 62,0 0-1,-2 2 1,20 44-1,-34-52-1250,-4-20 504,1 0 0,-1-1 0,1 1 0,-1 0 0,0 0 0,1 0 0,-1 0 0,0-1 0,1 1 0,-1 0 0,0-1 1,0 1-1,0-1 0,0 1 0,0-1 0,1 1 0,-1-1 0,0 1 0,0-1 0,0 0 0,0 0 0,0 0 0,-2 1 0,-12 3-5627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1.550"/>
    </inkml:context>
    <inkml:brush xml:id="br0">
      <inkml:brushProperty name="width" value="0.05" units="cm"/>
      <inkml:brushProperty name="height" value="0.05" units="cm"/>
      <inkml:brushProperty name="color" value="#CC0066"/>
    </inkml:brush>
  </inkml:definitions>
  <inkml:trace contextRef="#ctx0" brushRef="#br0">1 0 12070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1.651"/>
    </inkml:context>
    <inkml:brush xml:id="br0">
      <inkml:brushProperty name="width" value="0.05" units="cm"/>
      <inkml:brushProperty name="height" value="0.05" units="cm"/>
      <inkml:brushProperty name="color" value="#CC0066"/>
    </inkml:brush>
  </inkml:definitions>
  <inkml:trace contextRef="#ctx0" brushRef="#br0">89 120 12070,'-88'-120'3057,"93"120"-480,12 0-912,3 0-1329,3 0-272,-3 0-64,5 0-176,-2 0-1105,2 0-1376,-5 0-1873,0 0-1873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2.020"/>
    </inkml:context>
    <inkml:brush xml:id="br0">
      <inkml:brushProperty name="width" value="0.05" units="cm"/>
      <inkml:brushProperty name="height" value="0.05" units="cm"/>
      <inkml:brushProperty name="color" value="#CC0066"/>
    </inkml:brush>
  </inkml:definitions>
  <inkml:trace contextRef="#ctx0" brushRef="#br0">1 163 4834,'0'0'14666,"0"6"-13076,0 10-857,0-10-169,0-13 980,0-5-1456,0-1-1,1 1 1,0 0-1,1 0 1,1 0 0,0 0-1,1 0 1,5-13-1,-7 21-128,0 0-1,0 0 0,1 0 1,0 1-1,-1-1 0,1 1 0,0-1 1,1 1-1,-1 0 0,0 0 1,1 0-1,0 1 0,0-1 0,0 1 1,0 0-1,0 0 0,0 0 1,0 1-1,1 0 0,-1-1 0,0 1 1,1 1-1,-1-1 0,1 1 1,5 0-1,-4-1 27,0 1 1,-1 0 0,1 1-1,0 0 1,-1-1 0,1 2-1,0-1 1,-1 1 0,0 0-1,8 3 1,-10-2 57,1-1 0,-1 1 1,0 0-1,0 0 0,0 1 0,0-1 1,-1 0-1,1 1 0,-1 0 0,0-1 1,0 1-1,0 0 0,-1 0 0,2 6 1,1 0 51,-1 0 1,-1 1-1,0 0 1,0-1-1,-1 1 0,-1 0 1,1 0-1,-3 16 1,1-26-233,1 0 1,-1 0-1,1-1 0,-1 1 1,0 0-1,1 0 1,-1 0-1,0 0 0,0-1 1,0 1-1,0 0 1,0-1-1,1 1 0,-1-1 1,0 1-1,0-1 1,0 0-1,0 1 1,-1-1-1,1 0 0,0 1 1,0-1-1,0 0 1,0 0-1,0 0 0,0 0 1,0 0-1,-2-1 1,-6 2-3757,-4 1-3970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2.868"/>
    </inkml:context>
    <inkml:brush xml:id="br0">
      <inkml:brushProperty name="width" value="0.05" units="cm"/>
      <inkml:brushProperty name="height" value="0.05" units="cm"/>
      <inkml:brushProperty name="color" value="#CC0066"/>
    </inkml:brush>
  </inkml:definitions>
  <inkml:trace contextRef="#ctx0" brushRef="#br0">229 1 3618,'0'0'8329,"-22"5"-7462,-68 19-230,85-22-469,-1-1-1,1 2 0,0-1 0,-1 1 0,1 0 0,0 0 0,1 0 0,-1 1 0,1-1 1,-1 1-1,1 0 0,0 1 0,1-1 0,-1 1 0,1 0 0,0-1 0,0 1 0,-4 11 1,-1-2 674,5-7-617,-1 0 0,1 0-1,1 0 1,-1 1-1,1-1 1,0 1 0,1-1-1,0 1 1,0 0 0,1 0-1,0 0 1,0-1-1,1 1 1,0 0 0,0 0-1,1-1 1,4 15 0,-3-16-83,-1-1 0,1 1 0,0-1 0,0 0 0,0 0 0,1 0 0,0-1 0,0 1 1,0-1-1,0 0 0,1 0 0,-1 0 0,1-1 0,0 1 0,0-1 0,0-1 1,1 1-1,-1-1 0,1 1 0,0-2 0,-1 1 0,1-1 0,11 2 0,-9-2-330,0 0-1,-1 0 0,1-1 0,0 0 0,0-1 0,0 0 0,0 0 0,8-2 0,-12 1 20,0 0 0,0 0 0,0-1 0,0 1 0,-1-1 0,1 0 0,-1 0 0,1 0 0,-1 0 0,0-1 0,0 1 0,0-1 0,-1 0 0,1 0 0,1-5 0,2-2-1304,-1 1 1,0-1 0,-1-1 0,0 1-1,-1 0 1,3-18 0,-3-6-3843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2.984"/>
    </inkml:context>
    <inkml:brush xml:id="br0">
      <inkml:brushProperty name="width" value="0.05" units="cm"/>
      <inkml:brushProperty name="height" value="0.05" units="cm"/>
      <inkml:brushProperty name="color" value="#CC0066"/>
    </inkml:brush>
  </inkml:definitions>
  <inkml:trace contextRef="#ctx0" brushRef="#br0">1 1 11333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3.169"/>
    </inkml:context>
    <inkml:brush xml:id="br0">
      <inkml:brushProperty name="width" value="0.05" units="cm"/>
      <inkml:brushProperty name="height" value="0.05" units="cm"/>
      <inkml:brushProperty name="color" value="#CC0066"/>
    </inkml:brush>
  </inkml:definitions>
  <inkml:trace contextRef="#ctx0" brushRef="#br0">1 48 11333,'13'-22'677,"-12"20"-535,0 0 0,0 0 0,0 0 0,0 0-1,1 0 1,-1 0 0,1 0 0,-1 0 0,1 1 0,-1-1-1,1 1 1,2-2 0,-2 4 135,-1 1-1,0 0 0,0 0 1,0-1-1,0 1 1,0 0-1,-1 0 1,1 0-1,0 0 0,-1 0 1,0 0-1,1 0 1,-1 1-1,0-1 1,0 0-1,0 0 1,-1 3-1,4 16 1273,1 0-1,8 24 1,-6-27-898,-2 1-1,0-1 1,2 29 0,-7 28 441,-1-50-1023,2 1 0,4 40 0,-4-66-282,0 1 0,1 0 0,-1-1 1,0 1-1,0-1 0,1 1 0,-1-1 0,1 1 0,-1-1 1,0 0-1,1 1 0,-1-1 0,1 1 0,-1-1 1,1 0-1,-1 1 0,1-1 0,-1 0 0,1 0 0,-1 1 1,1-1-1,-1 0 0,1 0 0,0 0 0,-1 0 1,1 0-1,-1 0 0,1 0 0,-1 0 0,1 0 0,0 0 1,-1 0-1,1 0 0,-1 0 0,1 0 0,-1-1 1,1 1-1,1 0 0,21-13-8842,-11-4 3306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3.407"/>
    </inkml:context>
    <inkml:brush xml:id="br0">
      <inkml:brushProperty name="width" value="0.05" units="cm"/>
      <inkml:brushProperty name="height" value="0.05" units="cm"/>
      <inkml:brushProperty name="color" value="#CC0066"/>
    </inkml:brush>
  </inkml:definitions>
  <inkml:trace contextRef="#ctx0" brushRef="#br0">0 0 2209,'0'0'20281,"8"122"-19064,-3-113-881,-3-4-336,1-5-128,2 0-816,0 0-993,5 0-1489,0-2-1680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3.585"/>
    </inkml:context>
    <inkml:brush xml:id="br0">
      <inkml:brushProperty name="width" value="0.05" units="cm"/>
      <inkml:brushProperty name="height" value="0.05" units="cm"/>
      <inkml:brushProperty name="color" value="#CC0066"/>
    </inkml:brush>
  </inkml:definitions>
  <inkml:trace contextRef="#ctx0" brushRef="#br0">0 11 8036,'0'0'11893,"13"-11"-15222,-13 22-3539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407"/>
    </inkml:context>
    <inkml:brush xml:id="br0">
      <inkml:brushProperty name="width" value="0.05" units="cm"/>
      <inkml:brushProperty name="height" value="0.05" units="cm"/>
      <inkml:brushProperty name="color" value="#E71224"/>
    </inkml:brush>
  </inkml:definitions>
  <inkml:trace contextRef="#ctx0" brushRef="#br0">1 1 7267,'0'0'5832,"9"6"-4380,104 86 1691,-69-54-1286,86 58-1,-119-90-1778,0 0 0,0-1-1,1 0 1,0-1 0,-1 0-1,1-1 1,1 0 0,-1-1 0,0 0-1,1-1 1,-1-1 0,0 1 0,1-2-1,20-3 1,-29 3-110,-1 0-1,0-1 1,0 1 0,0-1 0,-1 0-1,1 1 1,0-1 0,-1 0 0,1-1-1,-1 1 1,1 0 0,-1-1 0,0 1-1,0-1 1,0 0 0,-1 0-1,1 0 1,-1 0 0,1 0 0,-1 0-1,2-6 1,1-25-4978,-6 27 403,-9 4-2517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4.224"/>
    </inkml:context>
    <inkml:brush xml:id="br0">
      <inkml:brushProperty name="width" value="0.05" units="cm"/>
      <inkml:brushProperty name="height" value="0.05" units="cm"/>
      <inkml:brushProperty name="color" value="#CC0066"/>
    </inkml:brush>
  </inkml:definitions>
  <inkml:trace contextRef="#ctx0" brushRef="#br0">5 0 11141,'0'0'14535,"-5"142"-13383,5-108-223,0-7-337,0-4-448,0-7-144,0-3-112,0-1-960,0-6-961,0 1-1825,0 4-3858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5.472"/>
    </inkml:context>
    <inkml:brush xml:id="br0">
      <inkml:brushProperty name="width" value="0.05" units="cm"/>
      <inkml:brushProperty name="height" value="0.05" units="cm"/>
      <inkml:brushProperty name="color" value="#CC0066"/>
    </inkml:brush>
  </inkml:definitions>
  <inkml:trace contextRef="#ctx0" brushRef="#br0">9 32 4594,'0'0'11816,"-3"-3"-10669,3 3-1097,-1 0-1,1-1 0,0 1 0,-1 0 1,1-1-1,-1 1 0,1-1 0,0 1 1,-1-1-1,1 1 0,0-1 1,0 1-1,-1-1 0,1 0 0,0 1 1,0-1-1,0 1 0,0-1 0,0 1 1,0-1-1,-1 0 0,1 1 0,1-1 1,-1 1-1,0-1 0,0 0 1,0 1-1,0-1 0,0 1 0,0-1 1,1 1-1,-1-1 0,0 0 0,1 1 1,-1-1-1,0 1 0,1 0 0,-1-1 1,0 1-1,1-1 0,-1 1 1,1-1-1,-1 1 0,1 0 0,-1-1 1,1 1-1,-1 0 0,2-1 0,36-3 1342,-37 4-1386,4-1 111,1 1-1,0 0 0,0 0 0,0 1 0,-1 0 1,1 0-1,0 0 0,9 4 0,-13-3-92,0-1 0,0 1 0,0 0 0,-1 0 0,1 0 0,-1 0 1,1 0-1,-1 0 0,0 0 0,0 1 0,0-1 0,0 0 0,0 1 0,0-1 0,-1 0 0,1 1 0,-1-1 0,0 1 0,1-1 0,-1 1 0,-1-1 0,1 1 0,-1 2 0,1 3-4,-2 0-1,1-1 0,-1 1 1,-1-1-1,1 1 0,-1-1 1,0 0-1,-1 0 0,0 0 1,0 0-1,0-1 0,-1 0 1,0 0-1,0 0 0,-9 8 1,5-5 87,0 1 1,1 0 0,1 0 0,0 1-1,-7 13 1,14-23-80,-1 0-1,1 0 1,-1 0 0,1 0 0,-1 0-1,1 0 1,0 0 0,0 0 0,0 0-1,0 0 1,-1 0 0,1 0-1,1 0 1,-1 0 0,0 0 0,0 0-1,0 1 1,0-1 0,1 0 0,-1 0-1,1 0 1,-1 0 0,1 0-1,-1-1 1,1 1 0,-1 0 0,1 0-1,0 0 1,-1 0 0,2 1 0,1 0 6,1 0 1,-1-1-1,0 1 1,0-1 0,1 1-1,-1-1 1,0 0-1,1 0 1,5 0 0,7 1-474,-1-1 0,0-1 0,26-2 0,-38 1 132,0 0 1,0 1-1,0-1 1,0-1-1,0 1 1,-1 0-1,1-1 1,0 0-1,0 1 1,-1-1-1,1 0 1,-1 0-1,0 0 1,0-1-1,3-2 1,0-2-1441,0 0 0,0 0 0,-1-1 0,5-11 0,3-6-3022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5.989"/>
    </inkml:context>
    <inkml:brush xml:id="br0">
      <inkml:brushProperty name="width" value="0.05" units="cm"/>
      <inkml:brushProperty name="height" value="0.05" units="cm"/>
      <inkml:brushProperty name="color" value="#CC0066"/>
    </inkml:brush>
  </inkml:definitions>
  <inkml:trace contextRef="#ctx0" brushRef="#br0">1 0 4786,'0'0'11285,"1"23"-9604,3 72-307,-3-83-855,1 1 1,0 0-1,0-1 0,1 0 1,7 18-1,-8-25-315,1-1 1,-1 1-1,1 0 0,0-1 1,0 1-1,0-1 0,0 0 1,1 0-1,0-1 0,0 1 1,7 5-1,-7-7-190,0-1-1,1 1 1,-1-1-1,1 0 1,-1 0 0,1 0-1,-1 0 1,1-1 0,0 0-1,-1 0 1,1 0-1,0 0 1,-1-1 0,1 0-1,-1 0 1,1 0 0,-1-1-1,1 1 1,-1-1-1,0 0 1,0 0 0,0 0-1,0-1 1,0 0 0,0 0-1,-1 0 1,6-5-1,-3 0-296,0 0 0,-1 0 0,0 0 0,0-1 0,-1 0-1,0 0 1,0 0 0,-1 0 0,0 0 0,1-12-1,0-7-670,-1 1-1,-2-38 1,-1 65 1154,0 40 920,0 124 2690,0-163-3813,1 0-1,-1 0 1,0 0-1,0 0 1,0 0-1,1 0 1,-1 0-1,0 0 1,1-1-1,-1 1 1,0 0 0,1 0-1,0 0 1,-1 0-1,1-1 1,-1 1-1,1 0 1,0-1-1,0 1 1,-1 0-1,1-1 1,0 1-1,0-1 1,0 1-1,-1-1 1,1 1 0,0-1-1,0 0 1,0 1-1,0-1 1,0 0-1,0 0 1,0 0-1,0 0 1,0 0-1,0 0 1,0 0-1,0 0 1,0 0 0,0 0-1,0 0 1,0-1-1,0 1 1,1-1-1,2 0-294,0 0 0,0 0 0,0 0 0,0-1-1,0 1 1,-1-1 0,1 0 0,-1 0 0,6-4 0,-2-1-1788,0-1 0,-1 1 0,1-1 1,8-15-1,-5 2-3629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6.443"/>
    </inkml:context>
    <inkml:brush xml:id="br0">
      <inkml:brushProperty name="width" value="0.05" units="cm"/>
      <inkml:brushProperty name="height" value="0.05" units="cm"/>
      <inkml:brushProperty name="color" value="#CC0066"/>
    </inkml:brush>
  </inkml:definitions>
  <inkml:trace contextRef="#ctx0" brushRef="#br0">0 58 9268,'0'0'6689,"3"20"-4822,11 61-509,-14-79-1276,1 0-1,-1 0 0,1 1 1,0-1-1,-1 0 0,1 0 1,0 0-1,0 0 1,1 0-1,-1 0 0,0 0 1,1-1-1,-1 1 1,1 0-1,-1-1 0,1 1 1,0-1-1,0 0 1,0 1-1,0-1 0,0 0 1,0 0-1,0 0 0,0 0 1,0-1-1,0 1 1,0 0-1,1-1 0,-1 0 1,3 1-1,-2-1-60,0 0 0,1 0-1,-1-1 1,0 1 0,0-1 0,1 1-1,-1-1 1,0 0 0,0 0-1,0-1 1,0 1 0,0-1 0,0 1-1,-1-1 1,5-3 0,3-7-313,-1-1-1,-1 0 1,0 0 0,-1-1 0,0 0-1,-1 0 1,-1-1 0,0 1 0,4-26 0,-3 16-1234,-6 35 1858,0-1-1,1 0 1,0 0-1,3 12 0,-1-1 312,-2-8-264,2-1 0,-1 1 0,2-1 0,0 0 0,6 15 0,-9-26-405,-1 1 0,1 0 0,-1-1 0,1 1 0,0-1 0,0 1 0,0-1-1,0 1 1,0-1 0,0 0 0,0 1 0,0-1 0,1 0 0,-1 0 0,0 0-1,1 0 1,-1 0 0,1 0 0,-1-1 0,1 1 0,-1 0 0,1-1 0,0 1 0,-1-1-1,1 1 1,0-1 0,0 0 0,-1 0 0,1 0 0,0 0 0,-1 0 0,1 0 0,0 0-1,0-1 1,-1 1 0,1 0 0,0-1 0,-1 0 0,1 1 0,-1-1 0,1 0 0,-1 0-1,1 0 1,-1 0 0,0 0 0,1 0 0,-1 0 0,0 0 0,2-3 0,3-2-1150,0-1 1,-1 0 0,0 0 0,0 0 0,-1-1-1,1 0 1,2-9 0,6-12-4118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6.892"/>
    </inkml:context>
    <inkml:brush xml:id="br0">
      <inkml:brushProperty name="width" value="0.05" units="cm"/>
      <inkml:brushProperty name="height" value="0.05" units="cm"/>
      <inkml:brushProperty name="color" value="#CC0066"/>
    </inkml:brush>
  </inkml:definitions>
  <inkml:trace contextRef="#ctx0" brushRef="#br0">12 140 7075,'0'0'12651,"-1"16"-11314,0 51-187,0-51 168,1-50-641,-4-9-590,2 25-191,0 0 0,2 0 1,0 0-1,4-33 0,-3 48 25,0 1 0,1 0-1,-1 0 1,0 0-1,1 0 1,-1 0 0,1 0-1,-1 0 1,1 0 0,0 1-1,0-1 1,0 1 0,0-1-1,0 1 1,0 0 0,0 0-1,0 0 1,1 0-1,-1 0 1,0 0 0,4 0-1,-5 0 45,1 1-1,0-1 0,-1 1 0,1 0 1,0-1-1,-1 1 0,1 0 0,0 0 0,-1 0 1,1 0-1,0 0 0,-1 0 0,1 1 1,0-1-1,-1 1 0,1-1 0,0 1 1,-1-1-1,1 1 0,-1 0 0,1 0 1,-1 0-1,1 0 0,-1 0 0,0 0 0,0 0 1,1 0-1,-1 0 0,0 1 0,1 1 1,1 8 39,0 0 0,-1 0 0,0 1 0,0-1 0,-2 0 1,1 1-1,-1-1 0,-1 1 0,0-1 0,-1 0 1,0 1-1,-6 15 0,4-7 940,0-1 0,-1 35 0,5-53-932,1 0 0,0 0 0,-1 0 0,1 0 0,0 0 0,0 0 0,-1 0 0,1 0 0,0-1 0,0 1-1,0 0 1,0-1 0,0 1 0,0 0 0,0-1 0,0 1 0,1-1 0,-1 0 0,0 1 0,0-1 0,0 0 0,0 0 0,0 0-1,1 0 1,-1 0 0,0 0 0,0 0 0,2 0 0,48-1-820,-37 1-296,-11 0 505,1-1 0,-1 1 0,0-1 0,0 0-1,1 0 1,-1 0 0,0 0 0,0 0 0,0-1 0,0 1-1,0-1 1,5-4 0,-4 4-1040,9-8-5428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7.312"/>
    </inkml:context>
    <inkml:brush xml:id="br0">
      <inkml:brushProperty name="width" value="0.05" units="cm"/>
      <inkml:brushProperty name="height" value="0.05" units="cm"/>
      <inkml:brushProperty name="color" value="#CC0066"/>
    </inkml:brush>
  </inkml:definitions>
  <inkml:trace contextRef="#ctx0" brushRef="#br0">1 1 9620,'0'0'3807,"13"24"-1646,-6-12-1827,98 166 3374,-89-154-2892,-1 0 0,-1 2 0,21 52 0,-30-65-570,-1 1 1,0 0-1,-1 0 0,-1 1 0,0-1 0,-1 0 0,-1 1 0,0-1 0,-4 27 1,1-32-187,-1 0 1,0-1 0,0 1-1,-1-1 1,0 0 0,0 0-1,-1-1 1,0 0 0,0 0 0,0 0-1,-11 8 1,15-14-10,26 1-19831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7.714"/>
    </inkml:context>
    <inkml:brush xml:id="br0">
      <inkml:brushProperty name="width" value="0.05" units="cm"/>
      <inkml:brushProperty name="height" value="0.05" units="cm"/>
      <inkml:brushProperty name="color" value="#CC0066"/>
    </inkml:brush>
  </inkml:definitions>
  <inkml:trace contextRef="#ctx0" brushRef="#br0">0 41 9893,'0'0'12141,"8"-2"-11389,83-10 1009,-31 6-1542,-41-1-3068,-14-6-5576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17.976"/>
    </inkml:context>
    <inkml:brush xml:id="br0">
      <inkml:brushProperty name="width" value="0.05" units="cm"/>
      <inkml:brushProperty name="height" value="0.05" units="cm"/>
      <inkml:brushProperty name="color" value="#CC0066"/>
    </inkml:brush>
  </inkml:definitions>
  <inkml:trace contextRef="#ctx0" brushRef="#br0">0 23 4498,'0'0'24139,"163"-23"-23274,-128 23-593,-2 0-192,-5 0-64,-3 0-16,-5 0-673,-5 0-1135,-8 0-1394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32.412"/>
    </inkml:context>
    <inkml:brush xml:id="br0">
      <inkml:brushProperty name="width" value="0.05" units="cm"/>
      <inkml:brushProperty name="height" value="0.05" units="cm"/>
      <inkml:brushProperty name="color" value="#CC0066"/>
    </inkml:brush>
  </inkml:definitions>
  <inkml:trace contextRef="#ctx0" brushRef="#br0">197 141 3249,'0'0'4419,"6"-10"-3798,13-28-163,32-54 16462,-52 101-15338,-6 14-2181,-44 53 1271,-65 136 1,98-172-531,1 2 0,3 1 0,1 0 1,2 0-1,-7 64 0,15-83-62,1 0 0,1-1 0,1 1 0,5 40 0,-4-58-67,0-1 1,0 1 0,0-1-1,1 1 1,0-1 0,0 0-1,0 0 1,1 0 0,0 0-1,0 0 1,0 0 0,0-1-1,1 0 1,0 1 0,0-1-1,0 0 1,0-1 0,1 1-1,-1-1 1,1 0 0,0 0-1,0-1 1,0 1 0,0-1-1,10 3 1,-8-4-4,0 1-1,0-1 1,0-1 0,0 1-1,1-1 1,-1-1 0,0 1 0,0-1-1,0-1 1,0 1 0,0-1-1,13-5 1,-9 2 1,0-1-1,0 0 1,-1-1 0,0 0-1,0 0 1,0-1 0,9-11-1,-8 8 6,0-1 0,-2 0 0,1-1 0,-2 0 0,0 0 0,0 0 0,-1-1 0,-1 0 0,0-1 0,-1 0 0,-1 0 0,4-22 0,-6 21 57,0 0 0,-1 0 1,-1-1-1,-1 1 0,-3-18 1,3 28-49,0 1 1,-1 0-1,0 0 1,0 0-1,-1 0 1,1 0 0,-1 0-1,0 1 1,0-1-1,-1 1 1,1 0-1,-1 0 1,0 0 0,0 1-1,0-1 1,-1 1-1,1 0 1,-10-5 0,1 2-176,-1 1 0,0 0 1,-1 1-1,1 1 1,-1 0-1,0 1 1,0 0-1,0 1 1,-28 2-1,40-1-19,1 0-60,-1 0-1,1 0 1,0 0 0,1 1 0,-1-1 0,0 0 0,0 1 0,0-1-1,0 1 1,0 0 0,0 0 0,0-1 0,1 1 0,-1 1-1,0-1 1,1 0 0,-1 0 0,1 0 0,-1 1 0,1-1 0,-1 1-1,0 2 1,-1 0-687,1 0-1,0 1 1,1-1 0,-1 1-1,1 0 1,0-1-1,0 1 1,0 8 0,-2 28-6413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32.914"/>
    </inkml:context>
    <inkml:brush xml:id="br0">
      <inkml:brushProperty name="width" value="0.05" units="cm"/>
      <inkml:brushProperty name="height" value="0.05" units="cm"/>
      <inkml:brushProperty name="color" value="#CC0066"/>
    </inkml:brush>
  </inkml:definitions>
  <inkml:trace contextRef="#ctx0" brushRef="#br0">53 1 6051,'0'0'17840,"-3"23"-16325,1-1-1275,-23 169 1599,15-155-2095,0 1-4353,7-13-7150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576"/>
    </inkml:context>
    <inkml:brush xml:id="br0">
      <inkml:brushProperty name="width" value="0.05" units="cm"/>
      <inkml:brushProperty name="height" value="0.05" units="cm"/>
      <inkml:brushProperty name="color" value="#E71224"/>
    </inkml:brush>
  </inkml:definitions>
  <inkml:trace contextRef="#ctx0" brushRef="#br0">0 98 9220,'0'0'6115,"73"-65"-6211,-50 49-736,-1 7-1650,1 2-2096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34.439"/>
    </inkml:context>
    <inkml:brush xml:id="br0">
      <inkml:brushProperty name="width" value="0.05" units="cm"/>
      <inkml:brushProperty name="height" value="0.05" units="cm"/>
      <inkml:brushProperty name="color" value="#CC0066"/>
    </inkml:brush>
  </inkml:definitions>
  <inkml:trace contextRef="#ctx0" brushRef="#br0">51 54 2593,'0'0'8716,"0"-7"-7766,0-1-150,-1-16-411,2 9 10574,-41 137-8764,36-102-1801,1 0 0,1 1 0,0 0 0,3 39 0,0-58-372,0 0 0,0 1 0,0-1 0,0 0 1,0 0-1,0 1 0,0-1 0,1 0 0,-1 0 0,1-1 0,0 1 1,-1 0-1,1 0 0,0-1 0,0 1 0,0-1 0,0 0 0,0 1 1,1-1-1,-1 0 0,0 0 0,1 0 0,-1-1 0,0 1 1,1-1-1,3 1 0,8 2 4,1-1 0,-1-1 1,18 0-1,-10 0-80,-9-1 15,0 0 0,-1 0 0,1-1 0,0-1-1,12-3 1,-20 3-258,0 1 0,0-2 0,-1 1 0,1-1-1,-1 1 1,1-1 0,-1 0 0,0-1 0,0 1-1,0-1 1,-1 0 0,1 0 0,-1 0 0,0 0-1,5-8 1,-3 0-1517,1 0 0,-2 0 0,0 0 0,0-1-1,-1 1 1,0-1 0,-1 0 0,0-24 0,-1-23 8249,-1 73-2373,-3 157 3096,-11 86-2690,14-195-4912,3-60-919,0-2 771,0 1 0,0-1 0,0 1-1,0-1 1,-1 0 0,1 0 0,0 0 0,0 0 0,-1-1 0,1 1 0,0-1 0,-1 0 0,0 1-1,1-1 1,-1 0 0,0-1 0,3-2 0,28-49-7433,-33 53 7772,12-26-5961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34.717"/>
    </inkml:context>
    <inkml:brush xml:id="br0">
      <inkml:brushProperty name="width" value="0.05" units="cm"/>
      <inkml:brushProperty name="height" value="0.05" units="cm"/>
      <inkml:brushProperty name="color" value="#CC0066"/>
    </inkml:brush>
  </inkml:definitions>
  <inkml:trace contextRef="#ctx0" brushRef="#br0">1 1 9380,'0'0'6678,"2"20"-3695,21 357 8003,-23-369-11013,0-7-415,20-1-10214,-7 0 4288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4:36.259"/>
    </inkml:context>
    <inkml:brush xml:id="br0">
      <inkml:brushProperty name="width" value="0.05" units="cm"/>
      <inkml:brushProperty name="height" value="0.05" units="cm"/>
      <inkml:brushProperty name="color" value="#CC0066"/>
    </inkml:brush>
  </inkml:definitions>
  <inkml:trace contextRef="#ctx0" brushRef="#br0">364 83 5010,'0'0'6990,"-7"-10"-6339,-26-30-104,29 36-318,-1 1-1,0-1 1,0 1-1,0 1 1,0-1-1,0 0 1,-1 1-1,1 0 1,-1 1-1,0-1 1,1 1-1,-1 0 1,0 0 0,0 1-1,0 0 1,1 0-1,-1 0 1,-9 2-1,-6-1 592,14-1-638,-1 1-1,1 0 0,-1 0 1,1 1-1,0 0 0,-1 0 1,1 0-1,0 1 0,0 0 1,1 1-1,-1 0 0,1 0 0,0 0 1,0 0-1,0 1 0,0 0 1,1 1-1,0-1 0,-8 12 1,6-8 130,1 1-1,0 0 1,1 1 0,0-1 0,0 1 0,1 0 0,1 0 0,0 0 0,0 1 0,2-1-1,-1 1 1,1 14 0,0-22-223,1 0 1,0 1-1,1-1 0,-1 0 0,1 0 1,0 1-1,0-1 0,0 0 0,0 0 0,1 0 1,-1 0-1,1 0 0,0-1 0,4 6 0,-4-7-49,1 1-1,0-1 0,0 0 0,0 0 0,0 0 0,1 0 0,-1 0 1,1-1-1,-1 0 0,1 1 0,-1-1 0,1-1 0,-1 1 0,1 0 1,0-1-1,7 0 0,-5 1-36,0 0 1,0-1-1,0 0 1,0 0-1,1 0 1,-1-1-1,0 0 1,0 0-1,0 0 1,0-1-1,-1 0 1,1 0-1,0 0 1,-1-1-1,1 0 1,-1 0-1,0-1 0,0 1 1,0-1-1,-1 0 1,1 0-1,7-10 1,-8 10-4,10-11 18,-1 0 0,18-29 0,-27 37-14,0 1 0,-1-1-1,0 0 1,0-1 0,-1 1 0,0-1 0,-1 1-1,1-1 1,-1 1 0,0-14 0,-14 59 188,4 32 351,4 1 0,4 118 0,1 15 202,-1-191-732,0 0-1,-1 0 0,-1 0 0,0 0 0,0-1 1,-2 1-1,1-1 0,-1 0 0,-1 0 0,0-1 1,-1 1-1,0-1 0,-18 19 0,24-28-9,-1-1 0,1 0-1,-1 0 1,0 0 0,1 0 0,-1-1-1,0 1 1,0 0 0,1-1-1,-1 1 1,0-1 0,0 1 0,0-1-1,0 0 1,0 0 0,0 0 0,1 0-1,-1 0 1,0-1 0,0 1-1,0 0 1,0-1 0,0 1 0,1-1-1,-1 0 1,0 0 0,0 0 0,1 0-1,-1 0 1,1 0 0,-1 0-1,1 0 1,-1 0 0,1-1 0,0 1-1,-1-1 1,1 1 0,0-1 0,0 1-1,0-1 1,0 0 0,1 1-1,-2-4 1,-21-93 3,15 59 49,-18-52-1,25 89-17,0-1 0,0 1 0,0 0 0,1 0-1,-1-1 1,1 1 0,-1 0 0,1-1 0,0 1 0,0-1 0,0 1 0,0 0 0,1-1-1,-1 1 1,1 0 0,-1-1 0,1 1 0,0 0 0,0 0 0,0 0 0,0 0 0,0 0-1,0 0 1,1 0 0,-1 0 0,1 0 0,-1 0 0,3-1 0,3-3 26,1 1 1,0 0 0,0 1-1,0 0 1,17-6 0,1-1 29,176-88-57,-164 77-37,-1-1-1,-1-1 0,38-35 0,-61 43-139,-21 29-10342,-16 12 2571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0.462"/>
    </inkml:context>
    <inkml:brush xml:id="br0">
      <inkml:brushProperty name="width" value="0.05" units="cm"/>
      <inkml:brushProperty name="height" value="0.05" units="cm"/>
      <inkml:brushProperty name="color" value="#E71224"/>
    </inkml:brush>
  </inkml:definitions>
  <inkml:trace contextRef="#ctx0" brushRef="#br0">0 1 7155,'0'0'4050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30.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23 3057,'9'3'17548,"45"7"-16351,28-4 158,132-9 1,-26-15-1217,78-2-156,-216 22 7,89 16 0,-7 0-2,237 2 12,-277-14-10,0-4-1,98-10 0,-124 4 25,94 5 0,-98 2 3,111-10 0,-72-4 33,-89 11-384,-20-1-631,-22 0-2623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56.9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0 178 272,'6'0'13999,"18"-2"-11953,60-13 228,89-5-1,-149 18-2013,123-5 93,30-3-332,-118 5-8,67 4 1,-76 2-39,1-2 0,63-9 0,-5-11-85,-48 8 20,1 2-1,102-3 0,-84 14 90,-1 3 1,92 17-1,19 0 65,-120-15 37,38 1 48,79 10 300,-128-11-286,118-5 0,-73-3-28,348 3 764,-204-9-226,-204 9-609,-1-2 32,0 2 0,0 2 1,0 2-1,-1 2 1,0 1-1,44 14 1,-50-9-11,1-3 0,1-1 0,-1-1 1,45 1-1,157-5 216,-143-4-264,679-13 7,-647 16-35,138-5 15,-190-5 60,55-3 102,338 4-347,-427 5 207,0-2 1,77-18 0,11-2 51,26 16 207,14-1 63,-36 0 200,-9 1 23,-114 6-443,1 0-1,-1-1 1,0-1-1,0 0 1,15-8 0,6-1-118,-7 6-143,1 1 0,0 1 0,1 1 0,-1 2 0,1 0 0,0 2 0,32 4 0,13-3 117,248 18 1075,-300-15-926,0 0-1,0 2 0,-1 0 0,1 1 0,25 14 0,-20-10-28,0 0 0,36 9 0,-52-18-107,-1-1 0,1 1 0,0-1 0,-1-1 0,1 0 0,0 0 0,-1 0 0,1-1 0,-1-1 0,1 0 0,12-4 1,6-2 6,0 1 0,1 0 0,0 3 1,43-3-1,117 7 28,-83 2-32,-66-3-2,0 3 1,64 10-1,22 4 67,-81-12-61,47 10 0,-69-10-10,0-1 0,24-1 0,-28-1-15,0 0-1,0 1 1,0 1-1,19 6 1,-12-3 2,1-1 1,0-1-1,0-1 0,27 0 1,-19-2 27,57 11 0,-55-6 67,50 1-1,-55-5-11,1 0 0,42 11 0,-60-8-66,1 0 0,26 14 1,-31-14-14,0 0 0,1 0 0,-1-1 0,1 0 0,0-1 1,0 0-1,18 2 0,81 3 135,118 4 145,260-12-201,-470 1-56,0 0-1,31 8 1,-49-8-67,1-1 1,-1 1-1,1 0 1,-1-1 0,1 1-1,-1 0 1,0-1-1,1 1 1,-1 0-1,0 0 1,0-1 0,1 1-1,-1 0 1,0 0-1,0-1 1,0 1 0,0 0-1,0 0 1,0 0-1,0-1 1,0 1-1,0 0 1,-1 0 0,1-1-1,0 1 1,0 0-1,-1 0 1,1-1 0,0 1-1,-1 0 1,1-1-1,-1 1 1,1 0 0,-1-1-1,1 1 1,-1-1-1,1 1 1,-1-1-1,0 1 1,0 0 0,-73 49-8661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09.030"/>
    </inkml:context>
    <inkml:brush xml:id="br0">
      <inkml:brushProperty name="width" value="0.05" units="cm"/>
      <inkml:brushProperty name="height" value="0.05" units="cm"/>
      <inkml:brushProperty name="color" value="#E71224"/>
    </inkml:brush>
  </inkml:definitions>
  <inkml:trace contextRef="#ctx0" brushRef="#br0">96 88 2401,'0'0'4973,"-7"-43"-2748,-1-1 1302,5 273 1387,1 13-4804,0-209-103,-2-1 0,-10 48 0,5-19-12,2 0-1,3 1 1,6 97-1,1-42 25,-3 545 64,14-449 206,-5-111-92,3 54 349,-13 233 1,-3-359-477,-1-1 0,-14 46 0,10-46 7,1 1 0,-4 44 0,2 295 209,10-302-226,1-54-40,1-1-1,0 1 0,6 20 0,5 31 32,-8 188 70,-6-173-145,-1 526 280,-11-599-5251,-9 4-2464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426"/>
    </inkml:context>
    <inkml:brush xml:id="br0">
      <inkml:brushProperty name="width" value="0.05" units="cm"/>
      <inkml:brushProperty name="height" value="0.05" units="cm"/>
      <inkml:brushProperty name="color" value="#E71224"/>
    </inkml:brush>
  </inkml:definitions>
  <inkml:trace contextRef="#ctx0" brushRef="#br0">71 288 7299,'0'0'9052,"-7"-5"-7610,6 5-1401,1 0 0,0 0-1,0 0 1,0 0 0,0-1-1,0 1 1,0 0 0,-1 0-1,1 0 1,0 0 0,0 0-1,0 0 1,0 0 0,-1 0-1,1 0 1,0 0 0,0 0-1,0-1 1,0 1 0,-1 0-1,1 0 1,0 0 0,0 0-1,0 0 1,-1 0 0,1 1-1,0-1 1,0 0 0,0 0 0,0 0-1,-1 0 1,1 0 0,0 0-1,0 0 1,0 0 0,0 0-1,0 0 1,-1 0 0,1 1-1,0-1 1,0 0 0,0 0-1,0 0 1,0 0 0,0 0-1,-1 1 1,1-1 0,0 0-1,0 0 1,0 0 0,0 0-1,0 1 1,0-1 0,0 0 0,2 22 451,1 0 0,1 0 0,1-1 0,1 1 1,1-1-1,12 24 0,3 14-64,4 24 16,-10-30-203,2 0 1,39 77 0,-56-167 470,-15-11-629,-36-86 0,21 62-67,-4-12-12,-68-203-94,96 264 79,1-1 0,1 0 0,1 0-1,2-29 1,0 52 9,0 0 0,0-1 1,0 1-1,0 0 0,1 0 0,-1 0 0,0 0 0,1 0 0,-1 0 0,0 0 0,1 0 1,0 0-1,-1 0 0,1 0 0,0 0 0,-1 1 0,1-1 0,0 0 0,0 0 1,-1 1-1,1-1 0,0 0 0,0 1 0,0-1 0,0 1 0,0-1 0,0 1 1,0-1-1,0 1 0,0 0 0,0 0 0,2-1 0,42 0-49,-30 1 39,7 0 33,-1 1 1,0 1-1,1 1 1,-1 1-1,34 10 1,-49-12-15,0 0 1,-1 0-1,1 0 0,-1 1 1,1 0-1,-1 0 0,0 0 1,0 1-1,0-1 0,-1 1 1,0 1-1,1-1 0,-1 0 1,-1 1-1,1 0 0,-1 0 1,1 0-1,-2 0 0,1 1 1,0-1-1,-1 1 1,0-1-1,0 1 0,-1 0 1,1 7-1,-1 4-57,0 0 0,-2 0 1,0 0-1,0 0 0,-2 0 1,0 0-1,-2 0 0,1-1 1,-2 1-1,0-1 0,-1-1 0,-1 1 1,0-1-1,-1-1 0,0 1 1,-1-1-1,-1-1 0,-12 12 0,20-22-19,1 0-1,-1 0 1,1-1-1,-1 1 1,0-1-1,0 0 1,0 0-1,0 0 1,0 0-1,-1 0 1,1-1-1,0 1 1,-1-1-1,0 0 1,1 0-1,-1 0 1,1-1-1,-6 1 1,8-1-139,4-1 53,7-2 207,0 1 0,0 0 0,1 1 0,-1 0 0,0 0 0,1 1 0,-1 1 0,0-1 0,0 2 0,1-1 0,-1 2 0,0-1 0,0 1 0,-1 1 0,1 0-1,-1 0 1,0 1 0,0 0 0,0 0 0,0 1 0,-1 0 0,12 12 0,-16-14-480,32 36 2143,-21-16-2998,-9-1-5916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780"/>
    </inkml:context>
    <inkml:brush xml:id="br0">
      <inkml:brushProperty name="width" value="0.05" units="cm"/>
      <inkml:brushProperty name="height" value="0.05" units="cm"/>
      <inkml:brushProperty name="color" value="#E71224"/>
    </inkml:brush>
  </inkml:definitions>
  <inkml:trace contextRef="#ctx0" brushRef="#br0">1 1 2993,'0'0'11614,"9"19"-10438,10 22-241,62 128 4361,-65-139-4339,1 0 1,1-1-1,35 40 1,-46-60-1887,-1 16-11298,-6-8 3365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496"/>
    </inkml:context>
    <inkml:brush xml:id="br0">
      <inkml:brushProperty name="width" value="0.05" units="cm"/>
      <inkml:brushProperty name="height" value="0.05" units="cm"/>
      <inkml:brushProperty name="color" value="#E71224"/>
    </inkml:brush>
  </inkml:definitions>
  <inkml:trace contextRef="#ctx0" brushRef="#br0">1 0 3153,'0'0'16637,"2"15"-15345,7 16-640,1-1 0,1 0 0,2-1 0,21 39 0,-5-14 317,-17-31-749,0 0-1,31 41 0,-40-58-2834,-38 0-18354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992"/>
    </inkml:context>
    <inkml:brush xml:id="br0">
      <inkml:brushProperty name="width" value="0.05" units="cm"/>
      <inkml:brushProperty name="height" value="0.05" units="cm"/>
      <inkml:brushProperty name="color" value="#E71224"/>
    </inkml:brush>
  </inkml:definitions>
  <inkml:trace contextRef="#ctx0" brushRef="#br0">146 259 8020,'0'0'7488,"-6"-2"-6957,-2-1-443,1 0-1,0 0 0,0-1 0,0 0 0,0 0 1,1-1-1,0 0 0,0 0 0,0 0 0,0-1 1,1 0-1,0 0 0,0 0 0,1-1 0,-6-10 1,4 5-81,0 1 1,1-1 0,1 0 0,0 0-1,0-1 1,2 1 0,-1-1 0,2 1-1,-1-20 1,2 31-8,0 0-1,0 0 1,0 0-1,0 1 1,1-1-1,-1 0 1,0 0-1,1 0 1,-1 0-1,0 1 1,1-1-1,-1 0 1,1 0-1,0 1 1,-1-1-1,1 0 1,-1 1-1,1-1 1,0 0-1,0 1 1,-1-1-1,1 1 1,0-1-1,0 1 1,1-1-1,31-6 193,-24 7-13,0 0 1,0 0 0,-1 1-1,1 0 1,13 4 0,-11 0-48,1 0 1,-1 1-1,-1 1 1,1 0-1,-1 0 1,0 1-1,0 0 1,15 18-1,-25-24-684,1 0 1,0-1-1,-1 1 0,1 0 1,-1 0-1,0 0 0,0 0 1,1 0-1,-1 0 1,0 0-1,-1 4 0,1 1-1813,0 7-2848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766"/>
    </inkml:context>
    <inkml:brush xml:id="br0">
      <inkml:brushProperty name="width" value="0.05" units="cm"/>
      <inkml:brushProperty name="height" value="0.05" units="cm"/>
      <inkml:brushProperty name="color" value="#E71224"/>
    </inkml:brush>
  </inkml:definitions>
  <inkml:trace contextRef="#ctx0" brushRef="#br0">0 259 10501,'0'0'9812,"18"-9"-8587,222-149 3046,-183 104-3697,-18 16-5275,-39 65-13683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7.900"/>
    </inkml:context>
    <inkml:brush xml:id="br0">
      <inkml:brushProperty name="width" value="0.05" units="cm"/>
      <inkml:brushProperty name="height" value="0.05" units="cm"/>
      <inkml:brushProperty name="color" value="#E71224"/>
    </inkml:brush>
  </inkml:definitions>
  <inkml:trace contextRef="#ctx0" brushRef="#br0">0 227 9172,'0'0'7118,"3"4"-5776,72 107 4295,-48-65-4140,39 93 0,-30-51-705,-38-102-501,-7-24 333,-23-29-606,-31-92 0,53 127-13,1-1-1,2 0 1,1-1 0,2 0-1,0-40 1,3 70-9,1-1 0,0 1 0,1-1-1,-1 1 1,1 0 0,-1-1 0,1 1-1,1 0 1,-1 0 0,1 0 0,-1 0 0,1 0-1,0 0 1,4-5 0,-3 6-2,0 0 0,1 1 0,-1-1 0,0 1 0,1 0 0,0 0 0,-1 1 0,1-1 0,0 1 0,0-1 0,0 1 0,0 0 0,0 1 0,0-1 0,0 1 0,4-1 0,7 0 7,-1 1-1,0 0 1,1 1 0,-1 0 0,0 1-1,1 1 1,-1 0 0,15 6 0,-25-8 7,1 1 0,-1 0 0,1 0 1,-1 1-1,0-1 0,0 1 0,0 0 1,0 0-1,0 0 0,-1 1 0,0-1 1,1 1-1,-1 0 0,-1 0 0,1 0 0,0 0 1,-1 1-1,0-1 0,0 1 0,0-1 1,-1 1-1,0 0 0,1-1 0,-2 1 1,1 0-1,0 0 0,-1 7 0,0 2 5,-1 0-1,0 0 0,-1-1 1,0 1-1,-1 0 1,-1-1-1,-9 26 1,9-31-46,-1 0 1,1 0-1,-1-1 1,0 0-1,-1 0 1,0 0-1,0 0 1,-1-1 0,1 0-1,-1 0 1,-1-1-1,1 0 1,-14 7-1,15-9-13,-1 0 0,0-1-1,0 1 1,0-1-1,-1-1 1,1 0-1,0 0 1,-1 0 0,-11-1-1,19 0-22,15 0-67,-2 0 189,0 1 0,0 1 0,0 0 0,-1 1 0,1 0 1,-1 1-1,0 0 0,0 1 0,0 0 0,11 8 0,-1 1 171,0 1 0,-2 0 0,0 2 0,21 22 1,-23-24 95,-10-14-4802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8.570"/>
    </inkml:context>
    <inkml:brush xml:id="br0">
      <inkml:brushProperty name="width" value="0.05" units="cm"/>
      <inkml:brushProperty name="height" value="0.05" units="cm"/>
      <inkml:brushProperty name="color" value="#E71224"/>
    </inkml:brush>
  </inkml:definitions>
  <inkml:trace contextRef="#ctx0" brushRef="#br0">36 121 7603,'0'0'10819,"-5"-4"-9704,2 1-909,0 0 1,0 0-1,1 0 0,0 0 1,-1 0-1,1-1 1,0 1-1,0-1 0,1 1 1,-1-1-1,1 0 1,0 0-1,0 0 0,0 1 1,0-1-1,1 0 1,0 0-1,0 0 0,0 0 1,0 0-1,0 0 0,1 0 1,0 0-1,1-6 1,-1 9-164,0-1 0,1 1-1,-1-1 1,0 1 0,0 0 0,1 0 0,-1-1 0,1 1 0,-1 0 0,1 1 0,0-1 0,-1 0 0,1 0 0,0 1 0,-1-1 0,1 1 0,0-1 0,0 1 0,0 0 0,3-1-1,44 1 383,-35 0-241,-10 0-134,1 0 1,-1 1-1,0-1 1,0 1-1,0 0 1,1 0 0,-1 0-1,0 0 1,0 1-1,0 0 1,-1 0-1,1 0 1,0 0-1,-1 0 1,1 1 0,-1 0-1,0-1 1,0 1-1,0 1 1,0-1-1,0 0 1,-1 1-1,1-1 1,-1 1 0,0 0-1,0 0 1,-1-1-1,1 1 1,-1 1-1,2 3 1,1 13 124,0 0 1,-1 1-1,-1-1 0,-2 37 0,0-41-151,-1-1-1,0 0 0,-1 1 0,-1-1 0,-1 0 0,0-1 0,-13 31 0,-50 87 304,53-109-158,14-23 407,8-1-192,22-1-108,0 0-1,0-2 1,0-1-1,0-2 1,0 0-1,-1-2 0,30-13 1,-48 14-1851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3.819"/>
    </inkml:context>
    <inkml:brush xml:id="br0">
      <inkml:brushProperty name="width" value="0.05" units="cm"/>
      <inkml:brushProperty name="height" value="0.05" units="cm"/>
      <inkml:brushProperty name="color" value="#E71224"/>
    </inkml:brush>
  </inkml:definitions>
  <inkml:trace contextRef="#ctx0" brushRef="#br0">0 0 1489,'0'0'5346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6.621"/>
    </inkml:context>
    <inkml:brush xml:id="br0">
      <inkml:brushProperty name="width" value="0.05" units="cm"/>
      <inkml:brushProperty name="height" value="0.05" units="cm"/>
      <inkml:brushProperty name="color" value="#E71224"/>
    </inkml:brush>
  </inkml:definitions>
  <inkml:trace contextRef="#ctx0" brushRef="#br0">1 0 3506,'0'0'4530,"11"14"3875,-5-5-5736,-5 2-2144,0 0 0,1-1 1,0 1-1,4 11 0,-2-11-363,-1 0 1,-1 1 0,0-1-1,0 14 1,11 136 843,-11-131-915,1 0 0,2 1 0,1-1 0,12 32 0,-17-56-90,11 31 33,-7-21 3,0 0 1,-1 0-1,-1 0 1,3 30-1,7 76 62,-13-106-96,1 0 9,-1-1 0,-1 1 0,0 0 0,-1-1 0,0 1 0,-2-1 0,-4 15 0,3-17-6,2-1 1,-1 1-1,1-1 1,-1 19-1,-8 31 7,4-29-8,2 0-1,1 0 0,1 0 1,2 47-1,-5 47 6,-4 9-3,10 161-1,2-143 803,0-151-3259,-8-15-2039,-12-13-5049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2.537"/>
    </inkml:context>
    <inkml:brush xml:id="br0">
      <inkml:brushProperty name="width" value="0.05" units="cm"/>
      <inkml:brushProperty name="height" value="0.05" units="cm"/>
      <inkml:brushProperty name="color" value="#E71224"/>
    </inkml:brush>
  </inkml:definitions>
  <inkml:trace contextRef="#ctx0" brushRef="#br0">0 1 3217,'0'0'13575,"4"0"-12556,6 2-700,0 1 1,0 0-1,0 0 1,-1 1-1,0 0 1,0 1-1,0 0 1,0 1-1,15 12 1,5 1 231,13 8 32,200 137 677,-239-161-1216,0-1-9,-1 0 1,1 0-1,-1 0 1,1 0-1,0 0 1,0-1-1,0 1 1,0-1-1,0 0 1,0 0-1,7 2 1,-28-26-7,4 9-38,0 0 0,0 0 0,1-2 0,-13-20 0,21 28 0,0-1 1,0 1-1,1-1 1,1 1-1,0-1 1,0 0-1,0-1 1,1 1-1,1 0 1,-2-19-1,4 26 4,0 0 0,-1 0-1,1 0 1,0 1 0,0-1-1,0 0 1,1 0 0,-1 1-1,0-1 1,1 1 0,-1-1-1,1 1 1,-1 0 0,1-1-1,0 1 1,0 0 0,-1 0-1,1 0 1,0 0 0,0 0-1,0 1 1,0-1-1,0 1 1,0-1 0,0 1-1,0 0 1,0 0 0,3 0-1,65-5-100,-57 4 110,23 5 65,-35-3-63,0-1-1,0 1 1,1 0 0,-1 0-1,0 0 1,0 0 0,0 0-1,0 0 1,0 1-1,0-1 1,0 0 0,0 0-1,0 1 1,-1-1 0,1 1-1,0-1 1,-1 1 0,1-1-1,-1 1 1,0-1 0,1 3-1,2 20 172,-1-1 1,-2 39-1,0-30-119,0-30-76,-1 0 0,1 1 0,-1-1 0,1 0 0,-1 0 0,0 0 0,0 0 0,0 1 1,0-1-1,0 0 0,-1-1 0,1 1 0,0 0 0,-1 0 0,1 0 0,-1-1 0,0 1 0,0-1 0,1 0 0,-1 1 1,0-1-1,0 0 0,0 0 0,-1 0 0,1 0 0,0 0 0,0-1 0,0 1 0,-1-1 0,1 1 0,0-1 0,-1 0 1,-3 0-1,3 0-327,-1 1-1,1-1 1,-1 0 0,1 0 0,-1-1 0,1 1 0,-1-1-1,1 0 1,-1 0 0,1 0 0,0 0 0,0 0 0,-1-1-1,1 1 1,0-1 0,0 0 0,1 0 0,-1 0 0,0 0-1,1-1 1,-1 1 0,-2-4 0,-4-16-3465,-1-1-995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038"/>
    </inkml:context>
    <inkml:brush xml:id="br0">
      <inkml:brushProperty name="width" value="0.05" units="cm"/>
      <inkml:brushProperty name="height" value="0.05" units="cm"/>
      <inkml:brushProperty name="color" value="#E71224"/>
    </inkml:brush>
  </inkml:definitions>
  <inkml:trace contextRef="#ctx0" brushRef="#br0">0 0 7603,'0'0'7665,"25"21"-6512,80 65-126,-96-78-688,0-1-1,1 0 1,0-1 0,19 9 0,-24-13-172,0-1 1,0 0-1,1 0 0,-1 0 1,0-1-1,0 0 1,6 0-1,-2 0 57,-8 0-223,0-1 0,-1 1 0,1 0 0,-1-1 0,1 1-1,-1-1 1,1 1 0,-1-1 0,1 1 0,-1-1-1,0 1 1,1-1 0,-1 1 0,0-1 0,1 1-1,-1-1 1,0 0 0,0 1 0,1-1 0,-1 1-1,0-1 1,0 0 0,0 1 0,0-1 0,0 0-1,0 1 1,0-1 0,0-1 0,0-25-14,-1 21 10,3-14-91,-1 15 44,-1-1 0,1 1 0,-1-1 0,0 1 0,0-1 0,0 1 0,-1-1 0,0 1 0,0-1 0,0 1 0,-1 0 0,-3-9 0,10 35 213,3-12-31,1 0-1,0 0 1,0 0 0,1-1-1,0-1 1,0 1 0,1-2-1,0 1 1,0-2 0,23 9 0,-33-16-508,0 0 1,-1 0-1,1 0 1,-1 0 0,1 0-1,-1 0 1,0 0-1,0-1 1,0 1 0,0 0-1,-1-3 1,1 2-203,1-2-491,-2 0 0,1 0 0,0 0 0,-1 0 0,0 0 0,-3-8 0,-7-9-4825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407"/>
    </inkml:context>
    <inkml:brush xml:id="br0">
      <inkml:brushProperty name="width" value="0.05" units="cm"/>
      <inkml:brushProperty name="height" value="0.05" units="cm"/>
      <inkml:brushProperty name="color" value="#E71224"/>
    </inkml:brush>
  </inkml:definitions>
  <inkml:trace contextRef="#ctx0" brushRef="#br0">1 1 7267,'0'0'5832,"9"6"-4380,104 86 1691,-69-54-1286,86 58-1,-119-90-1778,0 0 0,0-1-1,1 0 1,0-1 0,-1 0-1,1-1 1,1 0 0,-1-1 0,0 0-1,1-1 1,-1-1 0,0 1 0,1-2-1,20-3 1,-29 3-110,-1 0-1,0-1 1,0 1 0,0-1 0,-1 0-1,1 1 1,0-1 0,-1 0 0,1-1-1,-1 1 1,1 0 0,-1-1 0,0 1-1,0-1 1,0 0 0,-1 0-1,1 0 1,-1 0 0,1 0 0,-1 0-1,2-6 1,1-25-4978,-6 27 403,-9 4-2517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576"/>
    </inkml:context>
    <inkml:brush xml:id="br0">
      <inkml:brushProperty name="width" value="0.05" units="cm"/>
      <inkml:brushProperty name="height" value="0.05" units="cm"/>
      <inkml:brushProperty name="color" value="#E71224"/>
    </inkml:brush>
  </inkml:definitions>
  <inkml:trace contextRef="#ctx0" brushRef="#br0">0 98 9220,'0'0'6115,"73"-65"-6211,-50 49-736,-1 7-1650,1 2-2096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992"/>
    </inkml:context>
    <inkml:brush xml:id="br0">
      <inkml:brushProperty name="width" value="0.05" units="cm"/>
      <inkml:brushProperty name="height" value="0.05" units="cm"/>
      <inkml:brushProperty name="color" value="#E71224"/>
    </inkml:brush>
  </inkml:definitions>
  <inkml:trace contextRef="#ctx0" brushRef="#br0">146 259 8020,'0'0'7488,"-6"-2"-6957,-2-1-443,1 0-1,0 0 0,0-1 0,0 0 0,0 0 1,1-1-1,0 0 0,0 0 0,0 0 0,0-1 1,1 0-1,0 0 0,0 0 0,1-1 0,-6-10 1,4 5-81,0 1 1,1-1 0,1 0 0,0 0-1,0-1 1,2 1 0,-1-1 0,2 1-1,-1-20 1,2 31-8,0 0-1,0 0 1,0 0-1,0 1 1,1-1-1,-1 0 1,0 0-1,1 0 1,-1 0-1,0 1 1,1-1-1,-1 0 1,1 0-1,0 1 1,-1-1-1,1 0 1,-1 1-1,1-1 1,0 0-1,0 1 1,-1-1-1,1 1 1,0-1-1,0 1 1,1-1-1,31-6 193,-24 7-13,0 0 1,0 0 0,-1 1-1,1 0 1,13 4 0,-11 0-48,1 0 1,-1 1-1,-1 1 1,1 0-1,-1 0 1,0 1-1,0 0 1,15 18-1,-25-24-684,1 0 1,0-1-1,-1 1 0,1 0 1,-1 0-1,0 0 0,0 0 1,1 0-1,-1 0 1,0 0-1,-1 4 0,1 1-1813,0 7-2848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426"/>
    </inkml:context>
    <inkml:brush xml:id="br0">
      <inkml:brushProperty name="width" value="0.05" units="cm"/>
      <inkml:brushProperty name="height" value="0.05" units="cm"/>
      <inkml:brushProperty name="color" value="#E71224"/>
    </inkml:brush>
  </inkml:definitions>
  <inkml:trace contextRef="#ctx0" brushRef="#br0">71 288 7299,'0'0'9052,"-7"-5"-7610,6 5-1401,1 0 0,0 0-1,0 0 1,0 0 0,0-1-1,0 1 1,0 0 0,-1 0-1,1 0 1,0 0 0,0 0-1,0 0 1,0 0 0,-1 0-1,1 0 1,0 0 0,0 0-1,0-1 1,0 1 0,-1 0-1,1 0 1,0 0 0,0 0-1,0 0 1,-1 0 0,1 1-1,0-1 1,0 0 0,0 0 0,0 0-1,-1 0 1,1 0 0,0 0-1,0 0 1,0 0 0,0 0-1,0 0 1,-1 0 0,1 1-1,0-1 1,0 0 0,0 0-1,0 0 1,0 0 0,0 0-1,-1 1 1,1-1 0,0 0-1,0 0 1,0 0 0,0 0-1,0 1 1,0-1 0,0 0 0,2 22 451,1 0 0,1 0 0,1-1 0,1 1 1,1-1-1,12 24 0,3 14-64,4 24 16,-10-30-203,2 0 1,39 77 0,-56-167 470,-15-11-629,-36-86 0,21 62-67,-4-12-12,-68-203-94,96 264 79,1-1 0,1 0 0,1 0-1,2-29 1,0 52 9,0 0 0,0-1 1,0 1-1,0 0 0,1 0 0,-1 0 0,0 0 0,1 0 0,-1 0 0,0 0 0,1 0 1,0 0-1,-1 0 0,1 0 0,0 0 0,-1 1 0,1-1 0,0 0 0,0 0 1,-1 1-1,1-1 0,0 0 0,0 1 0,0-1 0,0 1 0,0-1 0,0 1 1,0-1-1,0 1 0,0 0 0,0 0 0,2-1 0,42 0-49,-30 1 39,7 0 33,-1 1 1,0 1-1,1 1 1,-1 1-1,34 10 1,-49-12-15,0 0 1,-1 0-1,1 0 0,-1 1 1,1 0-1,-1 0 0,0 0 1,0 1-1,0-1 0,-1 1 1,0 1-1,1-1 0,-1 0 1,-1 1-1,1 0 0,-1 0 1,1 0-1,-2 0 0,1 1 1,0-1-1,-1 1 1,0-1-1,0 1 0,-1 0 1,1 7-1,-1 4-57,0 0 0,-2 0 1,0 0-1,0 0 0,-2 0 1,0 0-1,-2 0 0,1-1 1,-2 1-1,0-1 0,-1-1 0,-1 1 1,0-1-1,-1-1 0,0 1 1,-1-1-1,-1-1 0,-12 12 0,20-22-19,1 0-1,-1 0 1,1-1-1,-1 1 1,0-1-1,0 0 1,0 0-1,0 0 1,0 0-1,-1 0 1,1-1-1,0 1 1,-1-1-1,0 0 1,1 0-1,-1 0 1,1-1-1,-6 1 1,8-1-139,4-1 53,7-2 207,0 1 0,0 0 0,1 1 0,-1 0 0,0 0 0,1 1 0,-1 1 0,0-1 0,0 2 0,1-1 0,-1 2 0,0-1 0,0 1 0,-1 1 0,1 0-1,-1 0 1,0 1 0,0 0 0,0 0 0,0 1 0,-1 0 0,12 12 0,-16-14-480,32 36 2143,-21-16-2998,-9-1-5916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092"/>
    </inkml:context>
    <inkml:brush xml:id="br0">
      <inkml:brushProperty name="width" value="0.05" units="cm"/>
      <inkml:brushProperty name="height" value="0.05" units="cm"/>
      <inkml:brushProperty name="color" value="#E71224"/>
    </inkml:brush>
  </inkml:definitions>
  <inkml:trace contextRef="#ctx0" brushRef="#br0">0 1 8580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092"/>
    </inkml:context>
    <inkml:brush xml:id="br0">
      <inkml:brushProperty name="width" value="0.05" units="cm"/>
      <inkml:brushProperty name="height" value="0.05" units="cm"/>
      <inkml:brushProperty name="color" value="#E71224"/>
    </inkml:brush>
  </inkml:definitions>
  <inkml:trace contextRef="#ctx0" brushRef="#br0">0 1 8580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208"/>
    </inkml:context>
    <inkml:brush xml:id="br0">
      <inkml:brushProperty name="width" value="0.05" units="cm"/>
      <inkml:brushProperty name="height" value="0.05" units="cm"/>
      <inkml:brushProperty name="color" value="#E71224"/>
    </inkml:brush>
  </inkml:definitions>
  <inkml:trace contextRef="#ctx0" brushRef="#br0">93 211 8580,'-93'-48'5699,"93"46"-4675,0-14-192,10-2-271,3-4-417,-1 1-144,1 1-272,-3 0-801,-2 4-912,-1 0-1777,-2 5-816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555"/>
    </inkml:context>
    <inkml:brush xml:id="br0">
      <inkml:brushProperty name="width" value="0.05" units="cm"/>
      <inkml:brushProperty name="height" value="0.05" units="cm"/>
      <inkml:brushProperty name="color" value="#E71224"/>
    </inkml:brush>
  </inkml:definitions>
  <inkml:trace contextRef="#ctx0" brushRef="#br0">54 228 5859,'0'0'8529,"0"1"-8470,0-1 0,0 0 0,0 0-1,0 0 1,0 0 0,1 0 0,-1 1 0,0-1 0,0 0 0,0 0 0,0 0 0,1 0-1,-1 0 1,0 0 0,0 0 0,0 0 0,0 1 0,1-1 0,-1 0 0,0 0-1,0 0 1,0 0 0,1 0 0,-1 0 0,0 0 0,0 0 0,0 0 0,1 0 0,-1 0-1,0 0 1,0-1 0,0 1 0,0 0 0,1 0 0,-1 0 0,0 0 0,0 0 0,0 0-1,0 0 1,1 0 0,-1-1 0,0 1 0,0 0 0,0 0 0,0 0 0,0 0-1,1 0 1,-1-1 0,0 1 0,0 0 0,0 0 0,0 0 0,0-1 0,0 1 0,0 0-1,-22-41 11,17 34-67,0-1 0,0 0 1,1-1-1,0 1 0,1-1 0,0 1 1,0-1-1,1 0 0,0 0 1,-1-11-1,2 2-77,4-25-389,-3 42 456,0 0 0,1-1 0,0 1-1,-1 0 1,1 0 0,-1 0 0,1 0 0,0 0-1,0 0 1,0 0 0,0 0 0,0 0 0,0 0 0,0 1-1,0-1 1,0 0 0,0 1 0,0-1 0,0 0-1,0 1 1,1 0 0,-1-1 0,0 1 0,0 0 0,1-1-1,-1 1 1,0 0 0,0 0 0,1 0 0,1 0-1,6 0 156,1 1-1,0 0 1,-1 0-1,1 1 1,0 0-1,-1 1 0,0 0 1,0 0-1,0 1 1,0 0-1,0 0 0,-1 1 1,1 1-1,-2-1 1,1 1-1,14 14 1,-21-18-335,0-1 0,1 1 0,-1 0 0,0 0 0,0 0 0,0 0 0,0 0 0,-1 0 0,1 0 1,0 0-1,-1 0 0,0 1 0,1-1 0,-1 0 0,0 0 0,0 0 0,0 1 0,-1 2 1,1 3-1931,0 8-3058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655"/>
    </inkml:context>
    <inkml:brush xml:id="br0">
      <inkml:brushProperty name="width" value="0.05" units="cm"/>
      <inkml:brushProperty name="height" value="0.05" units="cm"/>
      <inkml:brushProperty name="color" value="#E71224"/>
    </inkml:brush>
  </inkml:definitions>
  <inkml:trace contextRef="#ctx0" brushRef="#br0">1 0 10565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755"/>
    </inkml:context>
    <inkml:brush xml:id="br0">
      <inkml:brushProperty name="width" value="0.05" units="cm"/>
      <inkml:brushProperty name="height" value="0.05" units="cm"/>
      <inkml:brushProperty name="color" value="#E71224"/>
    </inkml:brush>
  </inkml:definitions>
  <inkml:trace contextRef="#ctx0" brushRef="#br0">21 221 10565,'-20'-29'2849,"20"20"-1664,0-5-289,5-4-128,5-2-463,2-3-257,-4 1-48,-1-1-1009,-2 3-640,0-3-1808,3 3-913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093"/>
    </inkml:context>
    <inkml:brush xml:id="br0">
      <inkml:brushProperty name="width" value="0.05" units="cm"/>
      <inkml:brushProperty name="height" value="0.05" units="cm"/>
      <inkml:brushProperty name="color" value="#E71224"/>
    </inkml:brush>
  </inkml:definitions>
  <inkml:trace contextRef="#ctx0" brushRef="#br0">32 180 6531,'0'0'7998,"3"2"-6880,9 2-46,-13-17-666,-21-41-728,5 11-76,16 40 372,0 0 1,0 0-1,0-1 0,0 1 1,1-1-1,-1 1 1,1 0-1,0-1 0,0 1 1,0-1-1,1 1 1,-1 0-1,1-1 1,0 1-1,1-4 0,0 5 41,-1 0 0,1 1 0,0-1 0,0 1 0,0-1 0,0 1 0,0 0 0,0 0 0,1 0 0,-1 0 0,0 0 0,0 0 0,1 1 0,-1-1 0,1 1 0,-1 0 0,0-1 0,1 1 0,-1 0 0,1 1 0,2-1 0,4 1 262,-1 0 0,0 0 0,1 1 0,-1 0 0,0 0 0,0 1 0,8 3 0,34 10-594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277"/>
    </inkml:context>
    <inkml:brush xml:id="br0">
      <inkml:brushProperty name="width" value="0.05" units="cm"/>
      <inkml:brushProperty name="height" value="0.05" units="cm"/>
      <inkml:brushProperty name="color" value="#E71224"/>
    </inkml:brush>
  </inkml:definitions>
  <inkml:trace contextRef="#ctx0" brushRef="#br0">1 215 6627,'0'0'9668,"103"-140"-9363,-86 113-305,3 2-865,-7 7-1728,-1 14-3410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678"/>
    </inkml:context>
    <inkml:brush xml:id="br0">
      <inkml:brushProperty name="width" value="0.05" units="cm"/>
      <inkml:brushProperty name="height" value="0.05" units="cm"/>
      <inkml:brushProperty name="color" value="#E71224"/>
    </inkml:brush>
  </inkml:definitions>
  <inkml:trace contextRef="#ctx0" brushRef="#br0">142 84 2257,'0'0'4647,"11"-5"-3966,9-4-401,48-20 3065,-63 28-2826,-5 1-404,1 0-1,0 0 1,0 0 0,-1 0-1,1 0 1,0 0-1,0 0 1,-1 0 0,1-1-1,0 1 1,0 0 0,-1-1-1,1 1 1,0 0 0,-1-1-1,1 1 1,-1-1 0,1 1-1,0-1 1,-1 1 0,1-1-1,-1 1 1,1-1 0,-1 0-1,0 1 1,1-1-1,-1 1 1,0-1 0,1 0-1,-1 0 1,0 1 0,0-1-1,1 0 1,-1 0 0,0 1-1,0-1 1,0 0 0,0 0-1,0 1 1,0-1 0,0 0-1,0 0 1,-1 1 0,1-1-1,0 0 1,0 1 0,-1-1-1,1 0 1,0 0-1,-1 1 1,0-2 0,0 1-49,0 0 0,0 0 0,-1 0 1,1 0-1,0 0 0,-1 0 0,1 1 0,-1-1 1,1 0-1,-1 1 0,1-1 0,-1 1 0,1 0 1,-1-1-1,0 1 0,1 0 0,-1 0 1,1 0-1,-3 0 0,-41 1 422,31 0-366,7-1-121,0 0-1,0 0 1,0 1-1,0 0 1,0 0-1,1 1 1,-1 0 0,0 0-1,1 1 1,-1-1-1,1 1 1,0 1-1,0-1 1,0 1 0,0 0-1,1 1 1,-1-1-1,1 1 1,0 0-1,1 0 1,-1 1 0,1 0-1,0-1 1,1 1-1,-1 1 1,1-1-1,-4 12 1,4-7-17,1-1-1,0 1 1,0 0 0,1-1 0,1 1-1,0 0 1,0 0 0,1 0-1,3 11 1,-2-15 27,0-1 0,0 0 1,0 0-1,1 0 0,0 0 0,1 0 0,-1-1 1,1 1-1,0-1 0,0 0 0,1 0 0,-1-1 0,1 1 1,0-1-1,11 7 0,-3-4 83,-1-1-1,1 0 1,1-1-1,-1-1 1,1 0-1,-1 0 1,1-2-1,19 2 1,-6-2 21,1-1 1,-1-1 0,36-5 0,-59 4-214,-1 1 1,0-1 0,1 0 0,-1-1-1,0 1 1,0-1 0,0 1 0,0-1-1,0 0 1,0 0 0,-1 0 0,1 0-1,0-1 1,-1 1 0,0-1 0,0 1 0,0-1-1,0 0 1,0 0 0,0 0 0,-1 0-1,1 0 1,-1-1 0,0 1 0,0 0-1,0 0 1,0-6 0,1 0-879,-1 1 0,0-1 0,-1 0 0,0 1 0,0-1-1,-1 0 1,0 0 0,0 1 0,-1-1 0,-3-8 0,-14-19-5165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979"/>
    </inkml:context>
    <inkml:brush xml:id="br0">
      <inkml:brushProperty name="width" value="0.05" units="cm"/>
      <inkml:brushProperty name="height" value="0.05" units="cm"/>
      <inkml:brushProperty name="color" value="#E71224"/>
    </inkml:brush>
  </inkml:definitions>
  <inkml:trace contextRef="#ctx0" brushRef="#br0">0 0 4466,'0'0'9724,"18"3"-7434,34 21-748,-1 2 1,-1 2 0,52 39 0,-52-34-1442,-42-28 1604,1 1-2610,1-2-4692,-9-4 5243,0-1 0,-1 1-1,1-1 1,-1 1-1,1-1 1,-1 1 0,1-1-1,-1 0 1,0 1 0,1-1-1,-1 0 1,0 1-1,1-1 1,-1 0 0,0 1-1,0-1 1,1 0-1,-1 0 1,0 1 0,0-1-1,0 0 1,0 0 0,0 1-1,0-1 1,0 0-1,0 0 1,-1 1 0,1-2-1,0-16-5210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226"/>
    </inkml:context>
    <inkml:brush xml:id="br0">
      <inkml:brushProperty name="width" value="0.05" units="cm"/>
      <inkml:brushProperty name="height" value="0.05" units="cm"/>
      <inkml:brushProperty name="color" value="#E71224"/>
    </inkml:brush>
  </inkml:definitions>
  <inkml:trace contextRef="#ctx0" brushRef="#br0">1 1 7668,'0'0'7824,"17"20"-6546,55 64-253,-67-79-960,-1 0 0,1-1 0,-1 1 0,1-1 0,0 0 0,1 0 0,-1 0 0,1-1 0,0 0 0,0 0 0,0 0 0,0-1 0,0 0 0,0 0 0,1-1 0,-1 1 0,1-2 0,-1 1 0,1 0 0,-1-1 0,12-2 0,-1 2-492,-15 0 127,0 0 0,-1-1 0,1 1 0,0-1 0,-1 0 0,1 1 0,-1-1 0,1 0 1,-1 0-1,1 0 0,-1 0 0,1 0 0,-1 0 0,0 0 0,0-1 0,0 1 0,0 0 0,0-1 0,0 1 0,0-1 0,0 1 0,0-1 0,-1 0 0,1 1 1,0-1-1,-1 1 0,0-1 0,1 0 0,-1 0 0,0 1 0,0-1 0,0-2 0,1-13-6023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208"/>
    </inkml:context>
    <inkml:brush xml:id="br0">
      <inkml:brushProperty name="width" value="0.05" units="cm"/>
      <inkml:brushProperty name="height" value="0.05" units="cm"/>
      <inkml:brushProperty name="color" value="#E71224"/>
    </inkml:brush>
  </inkml:definitions>
  <inkml:trace contextRef="#ctx0" brushRef="#br0">93 211 8580,'-93'-48'5699,"93"46"-4675,0-14-192,10-2-271,3-4-417,-1 1-144,1 1-272,-3 0-801,-2 4-912,-1 0-1777,-2 5-816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411"/>
    </inkml:context>
    <inkml:brush xml:id="br0">
      <inkml:brushProperty name="width" value="0.05" units="cm"/>
      <inkml:brushProperty name="height" value="0.05" units="cm"/>
      <inkml:brushProperty name="color" value="#E71224"/>
    </inkml:brush>
  </inkml:definitions>
  <inkml:trace contextRef="#ctx0" brushRef="#br0">41 30 7459,'0'0'5683,"-40"-30"-6996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896"/>
    </inkml:context>
    <inkml:brush xml:id="br0">
      <inkml:brushProperty name="width" value="0.05" units="cm"/>
      <inkml:brushProperty name="height" value="0.05" units="cm"/>
      <inkml:brushProperty name="color" value="#E71224"/>
    </inkml:brush>
  </inkml:definitions>
  <inkml:trace contextRef="#ctx0" brushRef="#br0">1 73 4914,'0'0'5819,"11"-11"-5344,0-4-310,-6 9-80,-1 0 0,1 1 1,0 0-1,0-1 1,1 2-1,0-1 1,6-4-1,-11 9-46,-1 0 0,1 0 1,-1 0-1,1 0 0,-1 0 0,1 0 0,-1 0 0,1 0 0,-1 0 1,1 0-1,0 0 0,-1 0 0,1 0 0,-1 0 0,1 0 0,-1 1 0,1-1 1,-1 0-1,1 0 0,-1 1 0,1-1 0,-1 0 0,0 1 0,1-1 0,-1 1 1,1-1-1,-1 0 0,0 1 0,1-1 0,-1 1 0,0-1 0,0 1 1,1-1-1,-1 1 0,0-1 0,0 1 0,0-1 0,0 1 0,0-1 0,1 1 1,-1 0-1,0 0 0,9 35 109,-7-24 6,0-6 2,-1 0 0,1 1 1,0-1-1,1 0 0,0 0 0,0-1 0,0 1 1,1 0-1,-1-1 0,1 0 0,1 0 0,-1 0 1,1 0-1,-1-1 0,1 0 0,1 0 0,-1 0 1,1-1-1,-1 1 0,1-1 0,0-1 0,0 1 1,0-1-1,0 0 0,1 0 0,-1-1 1,0 0-1,1 0 0,-1-1 0,14 0 0,-16 1-212,0-1 1,0 0-1,-1 0 0,1-1 0,0 1 0,0-1 0,0 0 1,-1 0-1,1 0 0,0-1 0,-1 1 0,1-1 0,-1 0 1,1 0-1,3-3 0,-4 2-369,-1 0-1,0 0 1,0 0 0,0-1 0,0 1 0,0-1-1,-1 1 1,1-1 0,-1 0 0,0 1 0,0-1-1,0 0 1,-1 0 0,0 0 0,1-5-1,-1-10-3461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8.580"/>
    </inkml:context>
    <inkml:brush xml:id="br0">
      <inkml:brushProperty name="width" value="0.05" units="cm"/>
      <inkml:brushProperty name="height" value="0.05" units="cm"/>
      <inkml:brushProperty name="color" value="#E71224"/>
    </inkml:brush>
  </inkml:definitions>
  <inkml:trace contextRef="#ctx0" brushRef="#br0">0 174 5090,'0'0'7831,"16"13"-6791,-10-8-980,10 8 480,-1 0-1,2-1 1,0-1-1,0 0 1,1-2-1,33 14 0,-39-20-355,0 0-1,0-1 0,0-1 0,1 0 0,-1 0 1,0-1-1,0-1 0,20-3 0,-29 3-181,0-1 0,0 1 0,0-1-1,0 0 1,0 0 0,-1 0 0,1 0 0,-1 0-1,1-1 1,-1 1 0,0-1 0,0 0 0,0 1-1,0-1 1,-1 0 0,1 0 0,-1 0 0,0 0-1,1 0 1,-2-1 0,1 1 0,0 0 0,0-5-1,2-10-359,-1-1 0,0-33-1,-2 51 316,0-6-112,-1 0 1,0 0-1,0 0 0,0 0 1,-1 0-1,0 0 0,-4-11 0,4 15 118,1 0 0,-1 0 0,1 0 0,-1 1 0,0-1 0,0 0 0,0 1 0,0-1 0,-1 1-1,1 0 1,-1 0 0,1 0 0,-1 0 0,0 0 0,0 1 0,0-1 0,0 1 0,0-1 0,-5 0 0,8 2 43,0 0 1,-1 0-1,1 0 1,-1 0 0,1 0-1,0 1 1,-1-1 0,1 0-1,-1 0 1,1 0 0,0 0-1,-1 1 1,1-1 0,0 0-1,-1 0 1,1 1 0,0-1-1,-1 0 1,1 1 0,0-1-1,0 0 1,-1 1 0,1-1-1,0 0 1,0 1-1,0-1 1,-1 1 0,1-1-1,0 0 1,0 1 0,0-1-1,0 1 1,0-1 0,0 1-1,0-1 1,0 0 0,0 1-1,0-1 1,0 1 0,0-1-1,0 1 1,0-1 0,0 0-1,1 1 1,-1-1 0,0 1-1,0-1 1,0 0-1,1 1 1,-1-1 0,1 1-1,8 22 315,-3-17-184,-1 0-1,1-1 1,0 0-1,0 0 1,0 0-1,1-1 1,-1 0-1,1 0 1,0-1-1,0 0 1,1 0-1,-1 0 0,1-1 1,-1 0-1,1-1 1,0 0-1,-1 0 1,1-1-1,12 0 1,-19 0-164,0-1 1,0 1-1,0-1 1,0 0-1,0 1 1,0-1 0,0 0-1,0 0 1,-1 0-1,1 1 1,0-1-1,0 0 1,-1 0-1,1 0 1,-1 0 0,1 0-1,-1 0 1,1 0-1,-1 0 1,0-1-1,1 1 1,-1 0-1,0-2 1,5-34-2030,-4 27 838,0-28-5049,-1 20 2338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043"/>
    </inkml:context>
    <inkml:brush xml:id="br0">
      <inkml:brushProperty name="width" value="0.05" units="cm"/>
      <inkml:brushProperty name="height" value="0.05" units="cm"/>
      <inkml:brushProperty name="color" value="#E71224"/>
    </inkml:brush>
  </inkml:definitions>
  <inkml:trace contextRef="#ctx0" brushRef="#br0">1 72 5619,'0'0'7438,"15"12"-6457,50 34-135,-61-43-663,-1 0 0,1 0 0,0 0 0,0-1-1,0 1 1,1-1 0,-1 0 0,1-1 0,-1 1 0,1-1 0,-1 0 0,1 0-1,0 0 1,0-1 0,-1 1 0,8-2 0,-1 1 22,-9-3-203,-1 0 0,1-1 0,-1 1 0,0-1 0,-1 1 0,1-1 0,-1 1 0,1-1 0,-1 1 0,0-1 0,-1-3 0,2-6-145,-2-29-502,1 41 603,-1-1 1,1 0-1,0 1 1,-1-1 0,1 1-1,-1-1 1,1 1 0,-1-1-1,0 1 1,0-1 0,0 1-1,0-1 1,0 1-1,0 0 1,0 0 0,0-1-1,0 1 1,0 0 0,-1 0-1,-2-1 1,29 17 582,-21-12-484,0 0 0,0 0-1,1 0 1,-1-1 0,0 0-1,1 0 1,-1 0 0,1 0-1,0-1 1,0 1 0,0-1-1,7 0 1,-11-4-672,0-1 1,0 1 0,0-1-1,0 0 1,-1 1 0,1-1-1,-1 1 1,0-1-1,0 0 1,0 1 0,-1-6-1,1 3-2070,0-10-4652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512"/>
    </inkml:context>
    <inkml:brush xml:id="br0">
      <inkml:brushProperty name="width" value="0.05" units="cm"/>
      <inkml:brushProperty name="height" value="0.05" units="cm"/>
      <inkml:brushProperty name="color" value="#E71224"/>
    </inkml:brush>
  </inkml:definitions>
  <inkml:trace contextRef="#ctx0" brushRef="#br0">9 112 6467,'0'0'8406,"6"8"-7264,21 27 2562,-30-44-3281,-6-11-713,5 15 239,1 1 0,0-1 0,0 0 0,0 0 0,1 0 0,0 0 0,0-1 0,0 1 0,0 0 0,1-1 0,0 0 0,0 1 0,1-1 0,-1 1 0,1-1 0,1 0 0,-1 1 0,2-8 0,-1 12 26,0-1 1,0 1-1,1 0 0,-1 0 0,0 0 0,1 0 0,-1 0 0,1 0 1,-1 0-1,1 0 0,0 1 0,-1-1 0,1 1 0,0-1 0,-1 1 1,4-1-1,-4 1 8,1-1 0,-1 1 1,0 0-1,0-1 0,0 1 0,1 0 1,-1 0-1,0 0 0,0 0 1,1 0-1,-1 0 0,0 0 0,0 0 1,1 1-1,-1-1 0,0 0 1,0 1-1,0-1 0,0 1 0,0-1 1,1 1-1,-1 0 0,0-1 1,1 2-1,8 45-4,-9-39 211,0 0 0,1-1-1,0 1 1,0 0 0,5 12 0,-5-18-118,-1 0 1,0 0-1,0-1 0,1 1 1,-1 0-1,1 0 1,-1-1-1,1 1 0,0-1 1,0 0-1,0 1 0,0-1 1,0 0-1,0 0 0,0 0 1,0 0-1,0-1 0,0 1 1,0-1-1,0 1 0,1-1 1,-1 0-1,0 1 0,4-2 1,0 1-101,-1 0 1,0-1 0,0 0-1,0 0 1,0-1-1,0 1 1,0-1 0,-1 0-1,1-1 1,-1 1 0,1-1-1,-1 0 1,0 0 0,0 0-1,0 0 1,0-1 0,0 0-1,5-7 1,2 0-1126,-3 3-1891,-1 6-1940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1.273"/>
    </inkml:context>
    <inkml:brush xml:id="br0">
      <inkml:brushProperty name="width" value="0.05" units="cm"/>
      <inkml:brushProperty name="height" value="0.05" units="cm"/>
      <inkml:brushProperty name="color" value="#5B2D90"/>
    </inkml:brush>
  </inkml:definitions>
  <inkml:trace contextRef="#ctx0" brushRef="#br0">1 2 3778,'0'0'8617,"14"-2"1964,-8 7-8978,8 33-1127,-2 0-1,-2 1 0,-2 0 0,5 53 1,-2-22-107,30 257 406,-12-80-345,-25-195-1503,-2 75 0,-3-68-35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3.661"/>
    </inkml:context>
    <inkml:brush xml:id="br0">
      <inkml:brushProperty name="width" value="0.05" units="cm"/>
      <inkml:brushProperty name="height" value="0.05" units="cm"/>
      <inkml:brushProperty name="color" value="#5B2D90"/>
    </inkml:brush>
  </inkml:definitions>
  <inkml:trace contextRef="#ctx0" brushRef="#br0">1 131 10405,'0'0'9772,"7"0"-7637,18 1-1359,0-2 1,0-1 0,0 0-1,0-2 1,-1-1 0,40-14 0,99-57 278,-128 58-982,-30 14-2240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4.431"/>
    </inkml:context>
    <inkml:brush xml:id="br0">
      <inkml:brushProperty name="width" value="0.05" units="cm"/>
      <inkml:brushProperty name="height" value="0.05" units="cm"/>
      <inkml:brushProperty name="color" value="#5B2D90"/>
    </inkml:brush>
  </inkml:definitions>
  <inkml:trace contextRef="#ctx0" brushRef="#br0">514 0 7684,'0'0'6864,"-14"1"-5936,-8 1-153,1 0 0,-1 2 0,1 1 1,0 0-1,-34 15 0,6 2 541,-83 52 1,116-64-1110,1 2 0,0-1 0,0 2 0,1 0-1,1 1 1,0 0 0,1 1 0,-17 28 0,26-36-91,1-1-1,0 1 1,0 0-1,0 0 1,1 0 0,0 0-1,0 0 1,1 1 0,1 13-1,-1-6 156,0-14-252,1 0-1,-1 0 1,0 0-1,1 0 1,-1 0-1,1-1 1,-1 1-1,1 0 1,-1 0 0,1 0-1,0-1 1,-1 1-1,1 0 1,0-1-1,0 1 1,-1-1-1,1 1 1,0-1-1,0 1 1,0-1-1,0 1 1,-1-1-1,1 0 1,0 0-1,0 1 1,0-1-1,0 0 1,0 0-1,0 0 1,1 0 0,38 1 398,-32-1-296,108-4 953,113-18-1,-201 19-3282,12 2-5882,-25 0 5023,28 1-6710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5.452"/>
    </inkml:context>
    <inkml:brush xml:id="br0">
      <inkml:brushProperty name="width" value="0.05" units="cm"/>
      <inkml:brushProperty name="height" value="0.05" units="cm"/>
      <inkml:brushProperty name="color" value="#5B2D90"/>
    </inkml:brush>
  </inkml:definitions>
  <inkml:trace contextRef="#ctx0" brushRef="#br0">0 213 6995,'0'0'8337,"1"-1"-8215,-1 0 0,0 0 0,0 0-1,1 0 1,-1 0 0,1 0 0,-1 1-1,0-1 1,1 0 0,0 0 0,-1 0-1,1 1 1,-1-1 0,1 0 0,0 1-1,-1-1 1,1 1 0,0-1 0,0 1-1,0-1 1,1 0 0,162-87 5013,-100 57-3920,130-43 1,-183 72-1016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6.159"/>
    </inkml:context>
    <inkml:brush xml:id="br0">
      <inkml:brushProperty name="width" value="0.05" units="cm"/>
      <inkml:brushProperty name="height" value="0.05" units="cm"/>
      <inkml:brushProperty name="color" value="#5B2D90"/>
    </inkml:brush>
  </inkml:definitions>
  <inkml:trace contextRef="#ctx0" brushRef="#br0">459 2 6915,'0'0'8380,"-15"0"-7206,9-1-1068,-7 1 273,0 0 0,0 0 0,1 1 0,-1 0 0,0 1 0,1 1-1,0 0 1,-17 6 0,-18 14 938,-59 39 0,88-50-972,0 1 1,1 0-1,1 1 0,0 1 1,-28 34-1,41-44-221,0 1-1,0-1 0,0 1 0,0 0 0,1 0 0,0 0 1,0 0-1,1 0 0,0 0 0,0 0 0,0 1 1,1-1-1,0 0 0,0 1 0,0-1 0,3 11 1,-2-15-94,0 0 0,0 0 1,1 0-1,-1 0 1,1 0-1,0 0 1,-1 0-1,1-1 1,0 1-1,0-1 0,0 1 1,0-1-1,0 0 1,0 0-1,1 1 1,-1-2-1,0 1 0,3 1 1,49 12 385,-50-13-359,235 38 1419,-166-29-1589,-70-9 426,-2-1-480,-1 0 0,0 0 0,0 0 0,0 0 0,1 0 0,-1 0 0,0 0 0,0 0 0,0 0 0,1 18-14902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555"/>
    </inkml:context>
    <inkml:brush xml:id="br0">
      <inkml:brushProperty name="width" value="0.05" units="cm"/>
      <inkml:brushProperty name="height" value="0.05" units="cm"/>
      <inkml:brushProperty name="color" value="#E71224"/>
    </inkml:brush>
  </inkml:definitions>
  <inkml:trace contextRef="#ctx0" brushRef="#br0">54 228 5859,'0'0'8529,"0"1"-8470,0-1 0,0 0 0,0 0-1,0 0 1,0 0 0,1 0 0,-1 1 0,0-1 0,0 0 0,0 0 0,0 0 0,1 0-1,-1 0 1,0 0 0,0 0 0,0 0 0,0 1 0,1-1 0,-1 0 0,0 0-1,0 0 1,0 0 0,1 0 0,-1 0 0,0 0 0,0 0 0,0 0 0,1 0 0,-1 0-1,0 0 1,0-1 0,0 1 0,0 0 0,1 0 0,-1 0 0,0 0 0,0 0 0,0 0-1,0 0 1,1 0 0,-1-1 0,0 1 0,0 0 0,0 0 0,0 0 0,0 0-1,1 0 1,-1-1 0,0 1 0,0 0 0,0 0 0,0 0 0,0-1 0,0 1 0,0 0-1,-22-41 11,17 34-67,0-1 0,0 0 1,1-1-1,0 1 0,1-1 0,0 1 1,0-1-1,1 0 0,0 0 1,-1-11-1,2 2-77,4-25-389,-3 42 456,0 0 0,1-1 0,0 1-1,-1 0 1,1 0 0,-1 0 0,1 0 0,0 0-1,0 0 1,0 0 0,0 0 0,0 0 0,0 0 0,0 1-1,0-1 1,0 0 0,0 1 0,0-1 0,0 0-1,0 1 1,1 0 0,-1-1 0,0 1 0,0 0 0,1-1-1,-1 1 1,0 0 0,0 0 0,1 0 0,1 0-1,6 0 156,1 1-1,0 0 1,-1 0-1,1 1 1,0 0-1,-1 1 0,0 0 1,0 0-1,0 1 1,0 0-1,0 0 0,-1 1 1,1 1-1,-2-1 1,1 1-1,14 14 1,-21-18-335,0-1 0,1 1 0,-1 0 0,0 0 0,0 0 0,0 0 0,0 0 0,-1 0 0,1 0 1,0 0-1,-1 0 0,0 1 0,1-1 0,-1 0 0,0 0 0,0 0 0,0 1 0,-1 2 1,1 3-1931,0 8-3058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7.725"/>
    </inkml:context>
    <inkml:brush xml:id="br0">
      <inkml:brushProperty name="width" value="0.05" units="cm"/>
      <inkml:brushProperty name="height" value="0.05" units="cm"/>
      <inkml:brushProperty name="color" value="#5B2D90"/>
    </inkml:brush>
  </inkml:definitions>
  <inkml:trace contextRef="#ctx0" brushRef="#br0">0 1 8580,'0'0'8502,"12"12"-7525,92 100 2390,-67-73-2524,-26-26-460,0-1 0,1 0 0,0-1 0,1 0 0,0-1 0,26 15 0,-37-24-1186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8.595"/>
    </inkml:context>
    <inkml:brush xml:id="br0">
      <inkml:brushProperty name="width" value="0.05" units="cm"/>
      <inkml:brushProperty name="height" value="0.05" units="cm"/>
      <inkml:brushProperty name="color" value="#5B2D90"/>
    </inkml:brush>
  </inkml:definitions>
  <inkml:trace contextRef="#ctx0" brushRef="#br0">252 24 7123,'0'0'8383,"-8"-3"-7487,-59-15 2398,62 17-3101,0 1 0,1-1-1,-1 1 1,0 0 0,1 0 0,-1 0 0,0 1 0,0-1-1,1 1 1,-1 0 0,1 1 0,-1-1 0,1 1-1,-1 0 1,-3 2 0,0 2-70,0 1-1,1 0 0,0 0 1,1 0-1,-1 1 1,1 0-1,1 0 1,-1 0-1,2 1 1,-1 0-1,1 0 1,-5 15-1,4-3 330,1 0-1,1 0 1,0 1-1,2 38 1,1-58-426,1 0 0,0 1-1,0-1 1,0 0 0,0 0 0,0 0 0,0 0 0,0 0 0,1 0 0,-1 0-1,1 0 1,-1 0 0,1-1 0,0 1 0,-1 0 0,1-1 0,0 0 0,0 1-1,0-1 1,0 0 0,1 0 0,-1 0 0,0-1 0,0 1 0,1 0 0,3 0-1,5 2 100,0-1-1,0 0 1,0 0-1,16 0 0,249-15 1229,-261 12-1618,13-3 413,-27 4-622,0-1 0,0 0 0,0 1 1,0-1-1,-1 0 0,1 0 0,0 0 0,0 0 1,-1 1-1,1-1 0,-1 0 0,1 0 0,-1 0 1,1-1-1,-1 1 0,1-1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46.436"/>
    </inkml:context>
    <inkml:brush xml:id="br0">
      <inkml:brushProperty name="width" value="0.05" units="cm"/>
      <inkml:brushProperty name="height" value="0.05" units="cm"/>
      <inkml:brushProperty name="color" value="#F6630D"/>
    </inkml:brush>
  </inkml:definitions>
  <inkml:trace contextRef="#ctx0" brushRef="#br0">2566 179 6227,'-2'-2'13377,"-2"-1"-9404,-23-15-2360,19 11-1451,0 1-1,0 1 1,0 0-1,-1 0 1,0 0 0,0 1-1,0 1 1,-1-1-1,1 1 1,-17-2-1,-10 0 409,-60 0-1,-15-3 309,31-3-615,38 6-44,-64-15 1,36 6-68,0 3 1,-1 2 0,-1 5 0,-81 3-1,-54-3-86,-247-2-55,202 28 2,183-14-106,-78 19 0,98-17 74,8-1-23,0 1 0,-42 18 1,72-24 31,1 1 1,0 0-1,0 1 1,0 0-1,1 0 1,0 1-1,0 0 1,1 1-1,0 0 1,0 0-1,1 1 1,0 0 0,0 0-1,1 0 1,0 1-1,1 0 1,0 1-1,0-1 1,2 1-1,-1-1 1,-3 21-1,4-14-1,1 0 0,1 32 0,2-43 11,-1-1 0,1 0 1,0 0-1,0 0 0,1 0 1,0 0-1,-1 0 0,2 0 1,-1-1-1,0 1 0,1 0 0,0-1 1,6 7-1,23 28 88,16 15 37,-7-22 28,2-1-1,1-2 0,1-2 0,86 37 0,-45-24-53,2-4 1,1-4-1,135 31 0,-142-47-78,0-3-1,113 1 1,4 1 6,-109-6-20,34 2 53,196-10 0,-284-7-37,-2-1-1,1-2 0,-1-1 0,55-24 0,-51 19-10,280-114-9,-305 124-4,0-1 1,-1 0-1,0-1 0,0 0 1,-1-1-1,0 0 1,0-1-1,-1-1 1,0 1-1,12-15 0,-16 14 35,0 1 0,0-1 0,-1 0 0,0-1 0,-1 1 0,0-1 0,-1 0 0,0 0 0,0 0 0,-1 0 0,-1 0 0,0 0 0,-1-13 0,1-17 54,0 25-36,0 0 1,-1 0 0,-1 0-1,0 0 1,-1 1-1,-1-1 1,0 0 0,-2 1-1,-8-23 1,4 19-53,-2 0 0,0 0 0,-1 1 0,-1 0 0,0 1 0,-2 1 0,0 0 0,0 1 0,-2 1 0,0 0 0,0 1 0,-1 1 0,-1 1 0,-23-11 0,21 13-764,-1 0 0,0 2 0,0 1 0,0 1 0,-1 0 1,0 2-1,0 1 0,-32 0 0,-12 2-6928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2.562"/>
    </inkml:context>
    <inkml:brush xml:id="br0">
      <inkml:brushProperty name="width" value="0.05" units="cm"/>
      <inkml:brushProperty name="height" value="0.05" units="cm"/>
      <inkml:brushProperty name="color" value="#F6630D"/>
    </inkml:brush>
  </inkml:definitions>
  <inkml:trace contextRef="#ctx0" brushRef="#br0">34 23 7411,'0'0'11099,"0"30"-6644,1 36-1747,0 0-1059,-13 119 0,12-185-1646,0 1 0,0-1 0,0 0 1,0 0-1,1 0 0,-1 1 1,0-1-1,0 0 0,0 0 1,0 1-1,0-1 0,0 0 0,0 0 1,0 1-1,0-1 0,0 0 1,0 0-1,0 0 0,0 1 1,0-1-1,0 0 0,0 0 0,-1 1 1,1-1-1,0 0 0,0 0 1,0 0-1,0 1 0,0-1 1,0 0-1,-1 0 0,1 0 0,0 1 1,0-1-1,0 0 0,0 0 1,-1 0-1,1 0 0,0 0 0,0 0 1,0 0-1,-1 1 0,1-1 1,0 0-1,0 0 0,-1 0 1,1 0-1,0 0 0,0 0 0,-1 0 1,1 0-1,0 0 0,-7-16 314,0-23 123,4 0-431,1 0-1,7-60 1,-3 93 2,2 0-1,-1-1 0,1 2 0,-1-1 0,2 0 1,-1 1-1,1 0 0,-1 0 0,2 0 0,5-5 1,7-7 18,-12 11-21,0 0 1,-1 1 0,2 0 0,-1 1-1,1-1 1,-1 1 0,1 0-1,0 1 1,0 0 0,1 0-1,-1 0 1,9-1 0,5 0 161,0 2-1,1 0 1,25 1 0,-45 2-146,-1-1 0,1 1 0,-1 0 0,0 0 0,1-1 0,-1 1 1,0 0-1,0 0 0,0 0 0,0 0 0,1 0 0,-1 1 0,-1-1 0,1 0 0,0 0 0,0 1 0,0-1 0,-1 0 0,1 1 0,0-1 0,-1 1 0,0-1 0,1 1 1,-1-1-1,0 1 0,0-1 0,0 1 0,0 1 0,4 47 419,-4-50-439,0 31 51,1-1 86,-1-1 0,-2 1 0,-1-1 0,-10 46 0,-9 21-141,-13 137 0,24-143 0,8-66 0,0-1 0,2 1 0,3 40 0,-1-62 0,0-1 0,0 1 0,0-1 0,0 0 0,0 0 0,0 1 0,0-1 0,1 0 0,-1 0 0,0 0 0,1 0 0,-1 0 0,1 0 0,-1-1 0,1 1 0,-1 0 0,1-1 0,-1 1 0,1-1 0,0 0 0,-1 1 0,1-1 0,0 0 0,2 0 0,45 3 0,-47-3 0,8 0 0,0 1 0,1-2 0,-1 1 0,0-1 0,0-1 0,0 0 0,0 0 0,0-1 0,0 0 0,0-1 0,-1 0 0,0-1 0,17-10 0,112-98-4277,-129 109-362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294"/>
    </inkml:context>
    <inkml:brush xml:id="br0">
      <inkml:brushProperty name="width" value="0.05" units="cm"/>
      <inkml:brushProperty name="height" value="0.05" units="cm"/>
      <inkml:brushProperty name="color" value="#F6630D"/>
    </inkml:brush>
  </inkml:definitions>
  <inkml:trace contextRef="#ctx0" brushRef="#br0">24 43 7924,'0'0'9988,"-5"1"-8646,-13 3 5639,42-3-4984,45-7-1205,166-36 136,-228 41-3004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780"/>
    </inkml:context>
    <inkml:brush xml:id="br0">
      <inkml:brushProperty name="width" value="0.05" units="cm"/>
      <inkml:brushProperty name="height" value="0.05" units="cm"/>
      <inkml:brushProperty name="color" value="#F6630D"/>
    </inkml:brush>
  </inkml:definitions>
  <inkml:trace contextRef="#ctx0" brushRef="#br0">3 52 8420,'0'0'12736,"-3"0"-10662,8 0-1088,58 1 1832,-8 0-1811,0-1 1,0-4 0,96-17 0,-123 7-1317,-12 4-2873,1 5-6453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6.312"/>
    </inkml:context>
    <inkml:brush xml:id="br0">
      <inkml:brushProperty name="width" value="0.05" units="cm"/>
      <inkml:brushProperty name="height" value="0.05" units="cm"/>
      <inkml:brushProperty name="color" value="#F6630D"/>
    </inkml:brush>
  </inkml:definitions>
  <inkml:trace contextRef="#ctx0" brushRef="#br0">0 36 7283,'0'0'7401,"14"0"1366,43 0-7809,67 2 458,103-2 348,161-6 143,-33 2-818,-183-6-937,-153 0-792,-14 3-1964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7.682"/>
    </inkml:context>
    <inkml:brush xml:id="br0">
      <inkml:brushProperty name="width" value="0.05" units="cm"/>
      <inkml:brushProperty name="height" value="0.05" units="cm"/>
      <inkml:brushProperty name="color" value="#F6630D"/>
    </inkml:brush>
  </inkml:definitions>
  <inkml:trace contextRef="#ctx0" brushRef="#br0">0 127 8724,'0'0'6109,"4"19"-4470,9 62 1337,6 111 0,-9-123-517,-13-102-2343,2 0 0,4-36 0,0-7-74,-3 53-33,2-1-1,0 0 1,8-35-1,-7 49-6,0-1 0,1 0 0,0 1 0,0 0 0,1 0 0,0 0 0,1 1-1,0-1 1,13-14 0,-14 21 5,-1-1-1,1 1 0,1 0 1,-1 0-1,0 0 1,1 1-1,-1 0 0,1 0 1,0 0-1,0 1 1,0 0-1,-1 0 0,1 0 1,0 1-1,0 0 1,0 0-1,0 0 0,0 1 1,0 0-1,6 2 1,-5-2-2,-1 0 1,1 1 0,-1-1 0,0 1 0,0 1 0,0 0 0,0-1-1,0 2 1,0-1 0,-1 1 0,0 0 0,1 0 0,-2 0-1,1 1 1,0-1 0,-1 1 0,0 0 0,4 7 0,-5-6 57,-1 1 0,1-1 1,-2 0-1,1 1 1,-1-1-1,0 1 0,0-1 1,-1 1-1,0 0 0,0-1 1,0 1-1,-1-1 1,0 1-1,-1-1 0,1 1 1,-1-1-1,0 0 0,-1 1 1,1-1-1,-1 0 0,-1-1 1,1 1-1,-1-1 1,0 1-1,0-1 0,0 0 1,-9 7-1,4-4-42,0 0-1,0-1 0,0 0 1,-1 0-1,0-1 1,0-1-1,-1 1 1,0-2-1,0 0 0,0 0 1,0-1-1,0 0 1,-1-1-1,-22 2 1,19-3-457,-23-1-337,37 0 557,0 0 0,0 0 1,1 0-1,-1 0 0,0 0 0,0 0 0,0-1 0,1 1 0,-1 0 1,0-1-1,0 1 0,1 0 0,-1-1 0,0 1 0,1-1 0,-1 1 0,0-1 1,1 1-1,-1-1 0,1 0 0,-1 1 0,1-1 0,-1 0 0,1 1 1,-1-1-1,1 0 0,0 1 0,-1-1 0,1 0 0,0 0 0,0 0 1,-1 1-1,1-3 0,3-21-9458,9 11 707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298"/>
    </inkml:context>
    <inkml:brush xml:id="br0">
      <inkml:brushProperty name="width" value="0.05" units="cm"/>
      <inkml:brushProperty name="height" value="0.05" units="cm"/>
      <inkml:brushProperty name="color" value="#F6630D"/>
    </inkml:brush>
  </inkml:definitions>
  <inkml:trace contextRef="#ctx0" brushRef="#br0">0 145 6003,'0'0'6720,"4"20"-5218,0 12-1008,13 68 2363,-13-89-2365,-2-13 352,1-28 1387,-4-47 792,-4-83-3109,5 158 69,1 0-1,-1 0 0,0 0 1,1 1-1,0-1 0,-1 0 1,1 0-1,0 1 0,0-1 1,0 0-1,0 1 0,0-1 1,1 1-1,-1-1 0,0 1 0,1 0 1,-1 0-1,1-1 0,-1 1 1,1 0-1,0 0 0,-1 0 1,1 1-1,0-1 0,0 0 1,-1 1-1,1-1 0,0 1 1,0-1-1,0 1 0,0 0 1,0 0-1,0 0 0,0 0 1,-1 0-1,1 1 0,0-1 0,0 0 1,0 1-1,0-1 0,0 1 1,-1 0-1,1 0 0,0 0 1,-1-1-1,1 2 0,0-1 1,-1 0-1,1 0 0,-1 0 1,0 1-1,1-1 0,-1 1 1,0-1-1,0 1 0,0-1 1,0 1-1,1 3 0,1 9-11,-2 0 0,0 0 1,-1 0-1,0 0 0,-1 0 0,0-1 0,-2 1 0,1 0 0,-2 0 0,-4 13 1,-4 16 41,11-36 12,-1 0-1,1 1 1,1-1 0,-1 1-1,1-1 1,0 1 0,3 14 0,0-21-60,0 1 0,1-1 0,-1 0 1,1 0-1,-1-1 0,0 1 0,1-1 1,-1 1-1,1-1 0,-1 0 0,1-1 1,-1 1-1,5-1 0,2 0-418,-5 1 78,-1 0 0,0 0 0,0-1 0,0 1 0,0-1 0,0 0 0,0-1-1,0 1 1,0-1 0,6-3 0,19-18-6151,-16 7 21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752"/>
    </inkml:context>
    <inkml:brush xml:id="br0">
      <inkml:brushProperty name="width" value="0.05" units="cm"/>
      <inkml:brushProperty name="height" value="0.05" units="cm"/>
      <inkml:brushProperty name="color" value="#F6630D"/>
    </inkml:brush>
  </inkml:definitions>
  <inkml:trace contextRef="#ctx0" brushRef="#br0">1 203 9556,'0'0'9920,"0"5"-7140,0-26-2675,-1 6-103,1 1 0,1-1-1,0 1 1,4-18 0,-3 27-16,0-1-1,0 1 1,0 0 0,1 0 0,0 0 0,-1 0-1,2 0 1,-1 1 0,1-1 0,-1 1 0,1 0-1,0 0 1,1 0 0,6-4 0,-6 5 1,0 0-1,0 0 1,0 1 0,1 0-1,-1 0 1,1 0 0,-1 1-1,1-1 1,0 1 0,-1 1 0,11-1-1,-13 1 44,1 0 0,0 0 1,-1 0-1,1 1 0,-1-1 0,1 1 0,-1 0 0,1 0 0,-1 0 0,1 1 1,-1-1-1,0 1 0,0 0 0,0 0 0,0 0 0,0 0 0,0 0 0,0 1 1,2 2-1,0 2 116,-1 0 1,0 0-1,0 0 1,-1 1-1,0-1 1,0 1-1,-1 0 0,0 0 1,2 10-1,0 74-683,-4-73-700,-18-16-7041,15-3 7043,-14 0-3971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655"/>
    </inkml:context>
    <inkml:brush xml:id="br0">
      <inkml:brushProperty name="width" value="0.05" units="cm"/>
      <inkml:brushProperty name="height" value="0.05" units="cm"/>
      <inkml:brushProperty name="color" value="#E71224"/>
    </inkml:brush>
  </inkml:definitions>
  <inkml:trace contextRef="#ctx0" brushRef="#br0">1 0 10565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868"/>
    </inkml:context>
    <inkml:brush xml:id="br0">
      <inkml:brushProperty name="width" value="0.05" units="cm"/>
      <inkml:brushProperty name="height" value="0.05" units="cm"/>
      <inkml:brushProperty name="color" value="#F6630D"/>
    </inkml:brush>
  </inkml:definitions>
  <inkml:trace contextRef="#ctx0" brushRef="#br0">1 1 8228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
    </inkml:context>
    <inkml:brush xml:id="br0">
      <inkml:brushProperty name="width" value="0.05" units="cm"/>
      <inkml:brushProperty name="height" value="0.05" units="cm"/>
      <inkml:brushProperty name="color" value="#F6630D"/>
    </inkml:brush>
  </inkml:definitions>
  <inkml:trace contextRef="#ctx0" brushRef="#br0">23 156 8228,'-23'-45'7907,"26"45"-6354,19 0-448,6-3-177,2 3-464,0 0-144,3 0-112,2-2-208,-5-5-16,-5-2-240,-2-2-992,-1-7-417,-4-2-1136,2-1-1409,-5 1-1569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500"/>
    </inkml:context>
    <inkml:brush xml:id="br0">
      <inkml:brushProperty name="width" value="0.05" units="cm"/>
      <inkml:brushProperty name="height" value="0.05" units="cm"/>
      <inkml:brushProperty name="color" value="#F6630D"/>
    </inkml:brush>
  </inkml:definitions>
  <inkml:trace contextRef="#ctx0" brushRef="#br0">38 1 7123,'0'0'7951,"1"19"-6420,1 3-1072,1-6 33,-1 0 0,-1 0 0,0 0 0,-1 1 0,-1-1 0,-3 17 0,-22 38 2684,9-32-973,26-46-1909,1 0 1,-1 0 0,18-10-1,-8 6-227,-8 4-145,1 0 0,0 1-1,0 0 1,1 1-1,-1 0 1,1 1-1,0 0 1,1 1 0,23-2-1,-37 5-30,-27 46 26,21-40 162,1 0 1,0 1-1,0 0 0,1 0 0,0 0 1,0 1-1,1-1 0,0 1 1,0 0-1,1 0 0,0 0 1,0 0-1,1 1 0,0-1 0,0 0 1,1 0-1,1 9 0,0-15-97,0-1 0,0 0-1,0 0 1,0 1 0,0-1 0,0 0-1,0 0 1,1 0 0,-1 0 0,0-1-1,1 1 1,-1 0 0,0 0 0,1-1-1,-1 1 1,1-1 0,-1 0-1,1 1 1,0-1 0,-1 0 0,1 0-1,-1 0 1,1 0 0,-1 0 0,1 0-1,0 0 1,2-1 0,1 1-356,0 0 1,0-1-1,0 0 0,0 1 1,0-2-1,-1 1 1,10-4-1,-6-2-1153,-1 0 0,0 0 1,-1-1-1,1 0 0,-1 0 0,6-11 0,1-5-5641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838"/>
    </inkml:context>
    <inkml:brush xml:id="br0">
      <inkml:brushProperty name="width" value="0.05" units="cm"/>
      <inkml:brushProperty name="height" value="0.05" units="cm"/>
      <inkml:brushProperty name="color" value="#F6630D"/>
    </inkml:brush>
  </inkml:definitions>
  <inkml:trace contextRef="#ctx0" brushRef="#br0">8 1 8644,'0'0'10130,"1"13"-8577,0 43 768,-5 62 0,1-99-1815,2 0 0,0 1 1,1-1-1,1 0 0,5 31 0,-5-46-485,0 0-1,0 0 1,0 0-1,1 0 1,-1 0 0,1 0-1,0 0 1,0-1-1,1 1 1,-1-1-1,1 1 1,0-1-1,-1 0 1,1 0-1,1-1 1,-1 1 0,0 0-1,1-1 1,-1 0-1,1 0 1,0 0-1,0 0 1,0-1-1,0 1 1,0-1 0,0 0-1,0 0 1,0 0-1,0-1 1,0 0-1,9 0 1,-13 0-27,6 1-289,0-1 0,0 0-1,0-1 1,0 1 0,0-1-1,0 0 1,0-1 0,6-2-1,-10 3-146,0 0 1,0-1-1,0 1 0,-1-1 0,1 0 0,-1 0 0,1 1 0,-1-1 0,0 0 1,0 0-1,0 0 0,0 0 0,0-1 0,0 1 0,0 0 0,-1 0 0,1-1 1,-1 1-1,0 0 0,0 0 0,1-1 0,-1 1 0,-1 0 0,1-4 1,-1-10-4551,-1 1-1576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0.016"/>
    </inkml:context>
    <inkml:brush xml:id="br0">
      <inkml:brushProperty name="width" value="0.05" units="cm"/>
      <inkml:brushProperty name="height" value="0.05" units="cm"/>
      <inkml:brushProperty name="color" value="#F6630D"/>
    </inkml:brush>
  </inkml:definitions>
  <inkml:trace contextRef="#ctx0" brushRef="#br0">1 0 11029,'0'0'13206,"92"7"-12422,-59-2-335,-3-3-401,-2 0-48,-6 3-513,-2 1-1215,0 3-1026,-9 5-2000,-11 8-2801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101"/>
    </inkml:context>
    <inkml:brush xml:id="br0">
      <inkml:brushProperty name="width" value="0.05" units="cm"/>
      <inkml:brushProperty name="height" value="0.05" units="cm"/>
      <inkml:brushProperty name="color" value="#F6630D"/>
    </inkml:brush>
  </inkml:definitions>
  <inkml:trace contextRef="#ctx0" brushRef="#br0">0 68 5426,'0'0'8631,"36"0"-4213,189 20 2132,145-7-2925,-17-13-2099,-338-1-1498,0-1-1,-1 0 0,1-1 0,-1-1 0,15-5 1,-13 3-382,1 1 0,-1 1 1,27-3-1,-22 7-526,-13 0 714,0 0 0,0-1 0,-1 1 1,16-5-1,-21 5-27,-1 0-1,1-1 1,-1 0 0,0 1 0,1-1 0,-1 0-1,1 0 1,-1 0 0,0 0 0,0 0 0,0 0 0,1 0-1,-1 0 1,0 0 0,0 0 0,-1-1 0,1 1 0,0 0-1,0-1 1,-1 1 0,1-1 0,0 1 0,-1-1 0,0 1-1,1-1 1,-1 1 0,0-1 0,0 1 0,0-4-1,0-9-4955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856"/>
    </inkml:context>
    <inkml:brush xml:id="br0">
      <inkml:brushProperty name="width" value="0.05" units="cm"/>
      <inkml:brushProperty name="height" value="0.05" units="cm"/>
      <inkml:brushProperty name="color" value="#F6630D"/>
    </inkml:brush>
  </inkml:definitions>
  <inkml:trace contextRef="#ctx0" brushRef="#br0">1 1 4610,'0'0'11280,"1"12"-9482,4 125 4090,-5-113-7361,0-14-3457,7-35-750,3-2-5045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041"/>
    </inkml:context>
    <inkml:brush xml:id="br0">
      <inkml:brushProperty name="width" value="0.05" units="cm"/>
      <inkml:brushProperty name="height" value="0.05" units="cm"/>
      <inkml:brushProperty name="color" value="#F6630D"/>
    </inkml:brush>
  </inkml:definitions>
  <inkml:trace contextRef="#ctx0" brushRef="#br0">1 0 8628,'0'0'7043,"20"27"-9780,-15-11-1809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419"/>
    </inkml:context>
    <inkml:brush xml:id="br0">
      <inkml:brushProperty name="width" value="0.05" units="cm"/>
      <inkml:brushProperty name="height" value="0.05" units="cm"/>
      <inkml:brushProperty name="color" value="#F6630D"/>
    </inkml:brush>
  </inkml:definitions>
  <inkml:trace contextRef="#ctx0" brushRef="#br0">204 0 4098,'0'0'7587,"3"23"-5490,0-3-1579,18 154 4543,-20-156-4413,3 35 2186,-5 81-1,1-128-2738,-2 0 0,1 0 0,-1 0 0,1 0 0,-2 0 0,1 0 0,-1-1 0,1 1 1,-2-1-1,1 0 0,0 0 0,-1 0 0,0 0 0,0 0 0,-1-1 0,1 0 0,-1 0 0,0 0 0,0-1 1,0 1-1,-1-1 0,1 0 0,-1-1 0,0 1 0,1-1 0,-1 0 0,0-1 0,0 1 0,-1-1 0,1-1 0,0 1 1,0-1-1,0 0 0,0 0 0,-1-1 0,1 1 0,0-2 0,-9-1 0,12 1-266,0 0-1,-1 0 1,1 0-1,0 0 0,0-1 1,1 1-1,-1-1 1,0 1-1,1-1 1,0 0-1,-1 0 1,1 0-1,0-1 1,0 1-1,1 0 1,-1-1-1,1 1 1,0-1-1,0 1 0,0-1 1,0 0-1,0-5 1,0-1-1213,0 1-1,1-1 1,0 0-1,1 0 1,0 1 0,0-1-1,5-16 1,8-8-5393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589"/>
    </inkml:context>
    <inkml:brush xml:id="br0">
      <inkml:brushProperty name="width" value="0.05" units="cm"/>
      <inkml:brushProperty name="height" value="0.05" units="cm"/>
      <inkml:brushProperty name="color" value="#F6630D"/>
    </inkml:brush>
  </inkml:definitions>
  <inkml:trace contextRef="#ctx0" brushRef="#br0">1 1 11925,'0'0'1057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755"/>
    </inkml:context>
    <inkml:brush xml:id="br0">
      <inkml:brushProperty name="width" value="0.05" units="cm"/>
      <inkml:brushProperty name="height" value="0.05" units="cm"/>
      <inkml:brushProperty name="color" value="#E71224"/>
    </inkml:brush>
  </inkml:definitions>
  <inkml:trace contextRef="#ctx0" brushRef="#br0">21 221 10565,'-20'-29'2849,"20"20"-1664,0-5-289,5-4-128,5-2-463,2-3-257,-4 1-48,-1-1-1009,-2 3-640,0-3-1808,3 3-913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3.275"/>
    </inkml:context>
    <inkml:brush xml:id="br0">
      <inkml:brushProperty name="width" value="0.05" units="cm"/>
      <inkml:brushProperty name="height" value="0.05" units="cm"/>
      <inkml:brushProperty name="color" value="#F6630D"/>
    </inkml:brush>
  </inkml:definitions>
  <inkml:trace contextRef="#ctx0" brushRef="#br0">35 0 11973,'0'0'3866,"0"22"-1107,0 172 1854,-1-170-3969,-1-1 1,-1 1 0,-8 24 0,6-23-229,0 0 1,1 0-1,0 29 0,4-53-448,13-26-1395,-8 17 1383,0 1 1,-1-1-1,1 0 1,-2-1-1,1 1 0,2-11 1,-5 13 48,1 1 1,-1 0-1,1-1 1,0 1-1,0 0 1,1 0 0,0 0-1,0 0 1,0 1-1,0-1 1,1 1-1,-1 0 1,1 0-1,0 0 1,1 0-1,-1 1 1,1-1-1,8-3 1,-3 3 2,0 0 0,1 1 0,-1 0 0,1 0 0,0 2 0,0-1 0,20 1 0,-30 1-9,0 1 1,-1-1 0,1 1-1,-1-1 1,1 1 0,-1-1-1,1 1 1,-1-1 0,0 1-1,1-1 1,-1 1 0,0 0-1,1-1 1,-1 1 0,0 0-1,1-1 1,-1 1 0,0 0-1,0-1 1,0 1 0,0 0-1,0 0 1,0-1 0,0 1-1,0 0 1,0-1 0,0 1-1,0 0 1,-1 0-1,-1 21 105,-2-12-50,0-1-1,0 0 1,-1-1 0,0 1-1,-1-1 1,1 0 0,-1 0-1,-1-1 1,-9 10 0,10-12 146,0 0 0,0 1 1,1 0-1,0 1 1,0-1-1,0 1 0,1 0 1,0 0-1,0 0 1,1 1-1,0-1 1,0 1-1,1 0 0,0 0 1,-2 13-1,4-19-191,0-1 0,0 1-1,0-1 1,0 1 0,0-1-1,0 1 1,0 0 0,1-1 0,-1 1-1,0-1 1,1 1 0,0-1-1,-1 1 1,1-1 0,0 0-1,0 1 1,-1-1 0,1 0 0,0 0-1,0 1 1,1-1 0,-1 0-1,0 0 1,0 0 0,0 0-1,1 0 1,-1-1 0,3 2 0,1-1-9,0 0 1,0 0-1,1 0 1,-1-1-1,0 0 0,0 0 1,6-1-1,16 0-2937,-3 6-3639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546"/>
    </inkml:context>
    <inkml:brush xml:id="br0">
      <inkml:brushProperty name="width" value="0.05" units="cm"/>
      <inkml:brushProperty name="height" value="0.05" units="cm"/>
      <inkml:brushProperty name="color" value="#F6630D"/>
    </inkml:brush>
  </inkml:definitions>
  <inkml:trace contextRef="#ctx0" brushRef="#br0">78 0 10325,'0'0'5461,"-3"20"-4151,-18 87 583,-28 168 5333,45-220-5751,4 75 0,1-123-1409,1 0 0,-1-1 0,1 1 0,1-1 0,-1 1 0,1-1-1,0 0 1,1 0 0,0 0 0,-1-1 0,2 1 0,-1-1 0,1 0-1,0 0 1,0 0 0,8 5 0,-5-3-35,1-1-1,0 0 1,0 0-1,0-1 1,1 0-1,0 0 1,0-1-1,0-1 1,20 5-1,-25-7-167,-1 0 0,1-1 1,-1 1-1,1-1 0,-1 0 0,1-1 1,-1 1-1,0-1 0,1 1 0,-1-2 1,1 1-1,3-2 0,-6 2-169,0-1 0,0 1 0,-1-1 0,1 0 0,0 0 0,-1 0 0,0 0 0,1 0 0,-1 0 0,0 0 0,0 0 0,0-1 0,0 1 0,0 0 0,-1-1 0,1 1 0,-1 0 0,0-1 0,1 1 0,-1-1 0,0 1 0,0 0 0,-1-4 0,1-43-8988,0 22 2018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793"/>
    </inkml:context>
    <inkml:brush xml:id="br0">
      <inkml:brushProperty name="width" value="0.05" units="cm"/>
      <inkml:brushProperty name="height" value="0.05" units="cm"/>
      <inkml:brushProperty name="color" value="#F6630D"/>
    </inkml:brush>
  </inkml:definitions>
  <inkml:trace contextRef="#ctx0" brushRef="#br0">1 113 12198,'0'0'9572,"55"0"-9108,-22 0-208,2 0-64,0 0-192,3-5 0,-6-8-32,-4-3-672,-3-2-689,-7-2-1824,-6 2-1585,-4-5-3314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5.646"/>
    </inkml:context>
    <inkml:brush xml:id="br0">
      <inkml:brushProperty name="width" value="0.05" units="cm"/>
      <inkml:brushProperty name="height" value="0.05" units="cm"/>
      <inkml:brushProperty name="color" value="#F6630D"/>
    </inkml:brush>
  </inkml:definitions>
  <inkml:trace contextRef="#ctx0" brushRef="#br0">2 0 8564,'0'0'7155,"2"28"-5085,9 215 2815,-23 61 1764,11-346-6064,0 20-857,1 1 0,0-1 0,5-27 1,-4 43 195,0 1 0,0-1 1,1 1-1,0 0 0,0-1 1,0 1-1,0 0 0,1 0 1,0 0-1,0 1 0,0-1 1,0 1-1,1-1 0,0 1 1,0 0-1,0 1 1,0-1-1,10-5 0,-13 8 71,1 0-1,-1 0 0,1 0 0,0 0 1,-1 1-1,1-1 0,0 0 1,0 1-1,0-1 0,0 1 1,-1 0-1,1 0 0,0 0 1,0 0-1,0 0 0,0 0 1,0 0-1,0 0 0,-1 1 1,1-1-1,0 1 0,0-1 0,0 1 1,-1 0-1,1 0 0,0 0 1,-1 0-1,1 0 0,-1 0 1,1 0-1,-1 0 0,0 1 1,1-1-1,-1 1 0,0-1 1,0 1-1,0-1 0,0 1 1,0 0-1,0-1 0,0 4 1,5 9 92,-1 0 1,-1 0 0,-1 1-1,4 22 1,-1-1 163,-5-33-234,0 1 0,0-1-1,0 1 1,1-1 0,-1 0 0,1 0-1,-1 0 1,1 0 0,0 0 0,0 0-1,1 0 1,-1-1 0,1 1 0,-1-1 0,1 1-1,0-1 1,-1 0 0,1 0 0,1 0-1,3 1 1,-1-1-25,0 0 0,1-1 0,0 0 0,-1 0 0,1-1 0,0 0 0,-1 0 0,1 0 0,12-3 0,-13 1-13,1 0 0,-1 0-1,0 0 1,0-1 0,0 0-1,0 0 1,0-1 0,-1 0-1,1 0 1,-1 0 0,0 0-1,6-8 1,-3 3-132,0 0 1,0-1-1,-1 0 1,0 0-1,9-21 1,-11 16-109,-1 0 1,0 0 0,-1 0 0,-1-1 0,0 1-1,-1-1 1,-1-24 0,0 32 63,-1 7 191,1 0-1,0 0 1,-1 0-1,1-1 0,-1 1 1,1 0-1,-1 0 1,1 0-1,-1 0 1,0 0-1,0 0 0,1 0 1,-1 0-1,0 0 1,0 1-1,0-1 0,0 0 1,0 0-1,0 1 1,0-1-1,0 1 1,0-1-1,-1 1 0,1-1 1,0 1-1,0 0 1,0 0-1,-1-1 1,1 1-1,0 0 0,0 0 1,-3 0-1,1 0 18,0 0 0,0 0-1,0 0 1,0 0 0,0 1 0,0-1-1,0 1 1,0 0 0,0 0 0,0 0-1,0 0 1,0 0 0,-4 4 0,2-1 23,-1 2 0,2-1 0,-1 0 1,1 1-1,0 0 0,0 0 1,0 0-1,1 1 0,0-1 0,0 1 1,1-1-1,0 1 0,-2 14 1,0 4 205,2 1 1,0 38-1,3-46-129,-2-15-83,2 0-1,-1 0 1,0 1-1,1-1 1,-1 0-1,1 0 1,0 0-1,0 0 1,0 0-1,0-1 0,1 1 1,-1 0-1,1 0 1,0-1-1,0 1 1,0-1-1,0 1 1,4 2-1,-2-2-42,0 0-1,1 0 0,-1 0 1,1-1-1,-1 0 0,1 0 1,0 0-1,0-1 0,0 0 1,9 2-1,-5-2-478,1 0 1,0-1-1,-1 0 1,1-1-1,0 0 0,-1 0 1,1-1-1,0 0 1,-1-1-1,0 0 1,16-7-1,-14 3-1398,-1 0 1,1 0-1,12-13 1,0-4-3135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009"/>
    </inkml:context>
    <inkml:brush xml:id="br0">
      <inkml:brushProperty name="width" value="0.05" units="cm"/>
      <inkml:brushProperty name="height" value="0.05" units="cm"/>
      <inkml:brushProperty name="color" value="#F6630D"/>
    </inkml:brush>
  </inkml:definitions>
  <inkml:trace contextRef="#ctx0" brushRef="#br0">33 0 3714,'0'0'11794,"-5"25"-9766,3-18-1850,-6 32 948,1 1 0,-3 74 0,9-107-829,1 0 0,1 0 0,-1 0 0,1-1 0,0 1 0,0 0 0,5 11 0,-5-16-257,0 0 0,1 0 1,-1 0-1,1 0 1,-1 0-1,1-1 0,0 1 1,-1 0-1,1-1 1,0 1-1,0-1 0,0 0 1,1 0-1,-1 1 1,0-1-1,0-1 1,1 1-1,-1 0 0,0-1 1,1 1-1,-1-1 1,1 1-1,-1-1 0,4 0 1,-2 0-24,1 0 0,-1 0 0,0 0 1,0 0-1,0-1 0,0 1 0,0-1 0,0 0 0,0 0 1,-1-1-1,1 1 0,0-1 0,-1 0 0,1 0 0,-1 0 1,6-4-1,-4 0-9,1 0 0,-1 0 0,-1 0 1,1-1-1,-1 1 0,-1-1 0,7-14 0,-5 4-10,0 1 0,-1 0-1,0-1 1,-2 0 0,0 1-1,-1-1 1,-1-26 0,0 40-2,-1 0 0,1 0 0,-1 1 0,0-1 0,0 0 0,0 0 1,0 0-1,0 1 0,0-1 0,-1 1 0,0-1 0,1 1 0,-1 0 0,0-1 1,0 1-1,0 0 0,0 0 0,-1 0 0,1 1 0,0-1 0,-1 0 0,1 1 1,-1 0-1,0-1 0,1 1 0,-1 0 0,0 0 0,0 1 0,0-1 0,0 1 1,1-1-1,-5 1 0,2-1-285,1 0 0,-1 1 1,0 0-1,0 0 0,1 0 1,-1 1-1,0-1 0,1 1 1,-1 0-1,0 1 0,1-1 1,-1 1-1,1 0 0,0 0 1,-1 0-1,1 0 0,0 1 1,0 0-1,-6 5 0,-9 21-4918,3 4-3267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611"/>
    </inkml:context>
    <inkml:brush xml:id="br0">
      <inkml:brushProperty name="width" value="0.05" units="cm"/>
      <inkml:brushProperty name="height" value="0.05" units="cm"/>
      <inkml:brushProperty name="color" value="#F6630D"/>
    </inkml:brush>
  </inkml:definitions>
  <inkml:trace contextRef="#ctx0" brushRef="#br0">1 122 8052,'0'0'8534,"0"15"-7467,1 15-795,0-2 3984,-2-71-4079,0 24-179,0 1-1,1-1 1,1 1 0,4-20-1,-4 35-34,1 1-1,-1-1 0,1 1 1,-1 0-1,1 0 0,-1 0 1,1 0-1,0 0 1,0 0-1,0 0 0,0 1 1,0-1-1,1 1 0,-1-1 1,0 1-1,1 0 0,-1 0 1,1 0-1,-1 0 1,6 0-1,-6 0-5,0 0 0,-1 1 0,1-1 1,0 1-1,0 0 0,0-1 0,0 1 0,0 0 0,0 0 0,0 0 1,-1 0-1,1 1 0,0-1 0,0 0 0,0 1 0,0 0 1,0-1-1,-1 1 0,1 0 0,0 0 0,-1 0 0,1 0 0,0 0 1,-1 0-1,1 0 0,-1 1 0,0-1 0,2 3 0,1 5 125,-1 1-1,0 0 1,-1 0-1,0 1 1,-1-1-1,0 0 0,-1 19 1,0-18 51,0 1 0,1-1 1,0 0-1,1 0 0,0 0 1,1 0-1,4 13 0,-5-22-143,-1 0 0,1 0-1,0 0 1,-1 0 0,1 0-1,0-1 1,0 1 0,0-1-1,0 1 1,1-1 0,-1 0-1,0 0 1,0 0 0,1 0-1,-1 0 1,1-1 0,-1 1-1,0-1 1,1 1 0,-1-1-1,1 0 1,3 0 0,-3 0-250,0 0 0,1 0 1,-1 0-1,0 0 0,1-1 1,-1 1-1,0-1 0,1 0 0,-1 0 1,0 0-1,0 0 0,0-1 0,0 1 1,0-1-1,0 0 0,2-2 1,-1-1-869,0 0 0,-1 1 0,0-1 0,0 0 0,-1-1 0,1 1 0,-1 0 0,2-11 0,1-4-5987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827"/>
    </inkml:context>
    <inkml:brush xml:id="br0">
      <inkml:brushProperty name="width" value="0.05" units="cm"/>
      <inkml:brushProperty name="height" value="0.05" units="cm"/>
      <inkml:brushProperty name="color" value="#F6630D"/>
    </inkml:brush>
  </inkml:definitions>
  <inkml:trace contextRef="#ctx0" brushRef="#br0">2 1 6867,'0'0'12582,"0"22"-11051,-1 8-1122,0-6 278,4 48-1,-2-68-606,0-1-1,0 0 1,0-1-1,0 1 1,1 0-1,-1 0 1,1 0-1,-1-1 1,1 1-1,0-1 1,0 1-1,1-1 1,-1 0-1,0 0 1,1 0-1,-1 0 1,1 0-1,0-1 1,0 1-1,-1-1 1,1 0-1,0 0 0,0 0 1,0 0-1,0 0 1,0 0-1,6 0 1,-5-1-260,0 1 1,0 0-1,0-1 1,0 1-1,0-1 1,0 0-1,1-1 1,-1 1-1,0-1 1,0 0-1,0 0 0,0 0 1,0 0-1,0-1 1,-1 1-1,1-1 1,0 0-1,-1 0 1,1-1-1,5-4 1,25-48-7297,-20 24 617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996"/>
    </inkml:context>
    <inkml:brush xml:id="br0">
      <inkml:brushProperty name="width" value="0.05" units="cm"/>
      <inkml:brushProperty name="height" value="0.05" units="cm"/>
      <inkml:brushProperty name="color" value="#F6630D"/>
    </inkml:brush>
  </inkml:definitions>
  <inkml:trace contextRef="#ctx0" brushRef="#br0">5 0 13718,'0'0'5043,"-5"23"-9141,5-7 416,0 4-688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7.381"/>
    </inkml:context>
    <inkml:brush xml:id="br0">
      <inkml:brushProperty name="width" value="0.05" units="cm"/>
      <inkml:brushProperty name="height" value="0.05" units="cm"/>
      <inkml:brushProperty name="color" value="#F6630D"/>
    </inkml:brush>
  </inkml:definitions>
  <inkml:trace contextRef="#ctx0" brushRef="#br0">18 103 8788,'0'0'9676,"14"3"-8600,43 11-217,-55-14-809,0 1 0,0-1 0,-1 0 1,1 0-1,0 0 0,0 0 0,-1 0 1,1-1-1,0 1 0,0 0 0,-1-1 0,1 1 1,0-1-1,-1 0 0,1 1 0,-1-1 1,1 0-1,-1 0 0,1 0 0,-1 0 0,1 0 1,-1-1-1,0 1 0,0 0 0,0-1 1,0 1-1,0 0 0,0-1 0,0 0 1,0 1-1,0-1 0,-1 1 0,1-1 0,0 0 1,-1-2-1,3-4-69,-2 0 0,1 0 0,-1 0 0,0-1 0,-1-8 0,0 16-16,1 0 1,-1 0 0,0-1-1,0 1 1,-1 0 0,1 0-1,0 0 1,0 0 0,0 0-1,-1-1 1,1 1 0,-1 0-1,1 0 1,-1 0-1,1 0 1,-1 0 0,1 0-1,-1 0 1,0 0 0,0 1-1,1-1 1,-1 0 0,0 0-1,-1 0 1,0 0 33,0 1 0,0-1 0,0 1 0,0 0 0,0-1-1,1 1 1,-1 0 0,0 0 0,0 0 0,0 1 0,0-1 0,0 0 0,0 1 0,-2 0 0,-1 2 45,0-1-1,1 0 1,0 1 0,0 0 0,0 0 0,0 0 0,0 1 0,0-1 0,1 1-1,0 0 1,0 0 0,0 0 0,0 0 0,0 1 0,-1 4 0,-3 5 350,0 1 1,1-1 0,-6 25 0,8-16 562,0-1 0,2 1 0,1 36 0,1-56-888,0 0 1,0 0-1,0-1 0,1 1 1,-1 0-1,1 0 0,0-1 1,0 1-1,0 0 0,0-1 0,1 1 1,-1-1-1,1 1 0,-1-1 1,1 0-1,0 1 0,0-1 0,2 2 1,1-1 14,-1 1 0,1-1 1,0-1-1,0 1 0,0-1 0,0 1 1,0-2-1,11 4 0,0-2-8,0-1 0,0 0-1,0-2 1,0 1 0,28-5-1,-30 1-125,0 0 0,0-1 0,0-1 1,-1 0-1,0-1 0,0 0 0,0-1 0,-1-1 0,0 0 0,14-12 0,14-15-2395,49-55 1,-80 80 1706,31-34-5030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8.931"/>
    </inkml:context>
    <inkml:brush xml:id="br0">
      <inkml:brushProperty name="width" value="0.05" units="cm"/>
      <inkml:brushProperty name="height" value="0.05" units="cm"/>
      <inkml:brushProperty name="color" value="#F6630D"/>
    </inkml:brush>
  </inkml:definitions>
  <inkml:trace contextRef="#ctx0" brushRef="#br0">1 0 7235,'0'5'18355,"4"15"-17880,6-14-429,1 0 0,0-1-1,0 0 1,1 0 0,0-2 0,-1 1-1,1-1 1,0-1 0,0 0 0,1-1-1,19 0 1,-17-1-19,0 1 0,0 0 0,-1 1 0,1 1 1,-1 1-1,1 0 0,23 10 0,37 26 58,-53-39-5005,-13-1-1106,-2 0 733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093"/>
    </inkml:context>
    <inkml:brush xml:id="br0">
      <inkml:brushProperty name="width" value="0.05" units="cm"/>
      <inkml:brushProperty name="height" value="0.05" units="cm"/>
      <inkml:brushProperty name="color" value="#E71224"/>
    </inkml:brush>
  </inkml:definitions>
  <inkml:trace contextRef="#ctx0" brushRef="#br0">32 180 6531,'0'0'7998,"3"2"-6880,9 2-46,-13-17-666,-21-41-728,5 11-76,16 40 372,0 0 1,0 0-1,0-1 0,0 1 1,1-1-1,-1 1 1,1 0-1,0-1 0,0 1 1,0-1-1,1 1 1,-1 0-1,1-1 1,0 1-1,1-4 0,0 5 41,-1 0 0,1 1 0,0-1 0,0 1 0,0-1 0,0 1 0,0 0 0,0 0 0,1 0 0,-1 0 0,0 0 0,0 0 0,1 1 0,-1-1 0,1 1 0,-1 0 0,0-1 0,1 1 0,-1 0 0,1 1 0,2-1 0,4 1 262,-1 0 0,0 0 0,1 1 0,-1 0 0,0 0 0,0 1 0,8 3 0,34 10-594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600"/>
    </inkml:context>
    <inkml:brush xml:id="br0">
      <inkml:brushProperty name="width" value="0.05" units="cm"/>
      <inkml:brushProperty name="height" value="0.05" units="cm"/>
      <inkml:brushProperty name="color" value="#F6630D"/>
    </inkml:brush>
  </inkml:definitions>
  <inkml:trace contextRef="#ctx0" brushRef="#br0">10 0 8084,'0'0'10978,"-1"0"-10879,1 0-1,-1 1 0,1-1 1,0 0-1,-1 0 1,1 0-1,-1 0 1,1 0-1,0 1 1,-1-1-1,1 0 1,0 0-1,-1 1 1,1-1-1,0 0 1,-1 0-1,1 1 1,0-1-1,-1 1 0,1-1 1,0 0-1,0 1 1,0-1-1,-1 0 1,1 1-1,0-1 1,0 1-1,0-1 1,0 0-1,0 1 1,0-1-1,0 2 1,3 6 266,1 0 0,0 0 0,0 0 0,1-1-1,0 0 1,1 0 0,-1 0 0,8 7 0,10 12 46,-3 2-54,-9-12-282,0-1-1,1 0 0,1 0 0,0-2 0,21 18 1,-34-31-324,1 0 1,-1 1 0,0-1 0,1 0 0,-1 1 0,0-1 0,1 0 0,-1 0-1,0 0 1,1 1 0,-1-1 0,1 0 0,-1 0 0,0 0 0,1 0-1,-1 0 1,1 0 0,-1 0 0,0 0 0,1 0 0,-1 0 0,1 0-1,-1 0 1,1 0 0,-1 0 0,0 0 0,1 0 0,-1 0 0,1 0-1,-1-1 1,0 1 0,1 0 0,-1 0 0,0 0 0,1-1 0,-1 1 0,0 0-1,1 0 1,-1-1 0,0 1 0,1 0 0,-1-1 0,0 1 0,0-1-1,0 1 1,1 0 0,-1-1 0,0 1 0,0 0 0,0-1 0,0 1-1,0-1 1,0 1 0,0-1 0,2-9-2827,-2-3-3122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916"/>
    </inkml:context>
    <inkml:brush xml:id="br0">
      <inkml:brushProperty name="width" value="0.05" units="cm"/>
      <inkml:brushProperty name="height" value="0.05" units="cm"/>
      <inkml:brushProperty name="color" value="#F6630D"/>
    </inkml:brush>
  </inkml:definitions>
  <inkml:trace contextRef="#ctx0" brushRef="#br0">331 1 6435,'0'0'16005,"-7"16"-14439,-19 37 191,-3-2 0,-66 91 0,64-103-1200,-2 4-276,-72 70-1,100-110-765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0.601"/>
    </inkml:context>
    <inkml:brush xml:id="br0">
      <inkml:brushProperty name="width" value="0.05" units="cm"/>
      <inkml:brushProperty name="height" value="0.05" units="cm"/>
      <inkml:brushProperty name="color" value="#F6630D"/>
    </inkml:brush>
  </inkml:definitions>
  <inkml:trace contextRef="#ctx0" brushRef="#br0">71 1 7700,'0'0'7912,"0"3"-6279,-2 94 4721,0-72-5508,0 0 0,-2 0 0,-13 45 0,9-43-477,2-8-166,0 0-1,-17 33 0,23-51-383,22-14-17785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170"/>
    </inkml:context>
    <inkml:brush xml:id="br0">
      <inkml:brushProperty name="width" value="0.05" units="cm"/>
      <inkml:brushProperty name="height" value="0.05" units="cm"/>
      <inkml:brushProperty name="color" value="#F6630D"/>
    </inkml:brush>
  </inkml:definitions>
  <inkml:trace contextRef="#ctx0" brushRef="#br0">65 0 1121,'0'0'14313,"-7"21"-12302,-1-1-1530,-3 9 601,0 0 0,-10 57 0,17-49 125,1 0 0,5 70 0,-1-105-1201,0 1 0,0 0 0,0-1 0,0 1 0,0-1 0,1 1 0,-1-1 0,1 0 0,0 1 0,-1-1 0,1 0 0,0 0 0,0 0 0,1 0 0,-1-1 0,0 1 0,1-1 0,-1 1 0,0-1 0,1 0 0,0 0 0,-1 0 0,1 0 0,0 0 0,-1 0 0,1-1 0,0 1 0,0-1 0,3 0 0,-1 1 3,1 0-1,0-1 1,0 0 0,0 0 0,-1 0 0,1-1 0,0 0 0,0 0-1,-1 0 1,1-1 0,-1 1 0,1-2 0,8-3 0,-5-2 6,-1 1 0,0-1 0,0 0-1,-1-1 1,0 0 0,-1 0 0,0 0 0,0-1 0,-1 0 0,0 0 0,-1 0 0,0-1-1,4-16 1,-3 6 36,-2 1-1,0-1 0,-1 0 0,-1-1 1,-1 1-1,-3-27 0,3 46-59,0 0 0,0 0 0,-1 0 0,1 0 0,-1 0 0,0 0 0,1 0 0,-1 0 0,0 0 1,0 0-1,0 0 0,0 0 0,0 1 0,-1-1 0,1 0 0,-1 1 0,1-1 0,-1 1 0,1-1 0,-1 1 0,0 0 0,1 0 0,-1 0 0,0 0 0,0 0 0,0 0 0,0 0 0,0 1 0,0-1 0,0 1 0,-4-1 0,2 1-118,1 0 0,0 0 0,-1 0 0,1 1-1,0-1 1,-1 1 0,1 0 0,0 0 0,-1 0-1,1 1 1,0-1 0,0 1 0,0-1 0,0 1-1,1 0 1,-1 0 0,0 0 0,1 1 0,-4 2-1,-24 42-3345,26-40 1956,1 1-1,0-1 1,0 1-1,-2 15 0,3-2-3380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702"/>
    </inkml:context>
    <inkml:brush xml:id="br0">
      <inkml:brushProperty name="width" value="0.05" units="cm"/>
      <inkml:brushProperty name="height" value="0.05" units="cm"/>
      <inkml:brushProperty name="color" value="#F6630D"/>
    </inkml:brush>
  </inkml:definitions>
  <inkml:trace contextRef="#ctx0" brushRef="#br0">25 1 5426,'0'0'11107,"-4"23"-9376,3-16-1567,-8 56 1666,0 67-1,9-115-1293,-1-9-381,1-1 0,0 0 0,0 0 0,1 0 0,-1 0 0,1 1 0,0-1 0,3 7 0,-3-10-134,1 0-1,-1-1 0,0 1 1,1 0-1,-1-1 1,1 0-1,0 1 1,0-1-1,-1 0 0,1 0 1,0 0-1,0 0 1,0 0-1,0 0 0,0-1 1,0 1-1,0-1 1,1 1-1,-1-1 1,0 0-1,0 0 0,0 0 1,0 0-1,4 0 1,0-1-6,-1-1 1,1 1-1,0-1 1,-1 0-1,0 0 1,1 0-1,-1-1 1,0 0-1,0 0 1,0 0-1,-1-1 1,1 1-1,-1-1 1,0 0-1,0-1 1,0 1 0,-1-1-1,1 1 1,2-7-1,1 2 75,-1-1-1,0 0 1,-1 0-1,-1-1 1,1 0-1,-1 0 1,-1 0-1,0 0 1,1-13-1,-3 20-56,-1 0 0,1 0 0,-1-1 0,0 1 0,0 0-1,-1 0 1,1-1 0,-1 1 0,-2-7 0,2 10-58,0-1 1,-1 1-1,1 0 1,0-1-1,-1 1 1,1 0-1,-1 0 1,1 0-1,-1 0 1,0 0 0,1 0-1,-1 0 1,0 0-1,1 1 1,-1-1-1,0 1 1,0-1-1,0 1 1,0 0-1,0 0 1,1 0 0,-1 0-1,-2 0 1,-15-1-960,-32-1-2308,21 8-4907,19 0 929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118"/>
    </inkml:context>
    <inkml:brush xml:id="br0">
      <inkml:brushProperty name="width" value="0.05" units="cm"/>
      <inkml:brushProperty name="height" value="0.05" units="cm"/>
      <inkml:brushProperty name="color" value="#F6630D"/>
    </inkml:brush>
  </inkml:definitions>
  <inkml:trace contextRef="#ctx0" brushRef="#br0">63 1 7075,'0'0'14364,"-2"11"-13126,-7 28-212,5-31-3175,-24 32-4980,8-5 1572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735"/>
    </inkml:context>
    <inkml:brush xml:id="br0">
      <inkml:brushProperty name="width" value="0.05" units="cm"/>
      <inkml:brushProperty name="height" value="0.05" units="cm"/>
      <inkml:brushProperty name="color" value="#F6630D"/>
    </inkml:brush>
  </inkml:definitions>
  <inkml:trace contextRef="#ctx0" brushRef="#br0">678 1 7203,'0'0'10859,"-11"22"-8605,0 4-1710,-2 3 295,-1 1 1,-34 49 0,-292 398 6005,173-248-6156,156-214-774,7-8-32,0 0 0,-1 0 0,0-1 0,0 0 0,-1 0 0,1 0 1,-1-1-1,-1 0 0,-7 5 0,13-9 769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3.088"/>
    </inkml:context>
    <inkml:brush xml:id="br0">
      <inkml:brushProperty name="width" value="0.05" units="cm"/>
      <inkml:brushProperty name="height" value="0.05" units="cm"/>
      <inkml:brushProperty name="color" value="#F6630D"/>
    </inkml:brush>
  </inkml:definitions>
  <inkml:trace contextRef="#ctx0" brushRef="#br0">0 1 9236,'0'0'12745,"0"12"-11134,0 55 2124,15-85-1571,-11 11-2203,-2 4-114,0-1 0,-1 1 0,1-1 0,-1 1 0,1-1 0,-1 1 0,0-1 1,0 0-1,-1 0 0,1-4 0,-5 7-2976,-17 1-2591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717"/>
    </inkml:context>
    <inkml:brush xml:id="br0">
      <inkml:brushProperty name="width" value="0.05" units="cm"/>
      <inkml:brushProperty name="height" value="0.05" units="cm"/>
      <inkml:brushProperty name="color" value="#F6630D"/>
    </inkml:brush>
  </inkml:definitions>
  <inkml:trace contextRef="#ctx0" brushRef="#br0">55 186 6259,'0'0'8775,"-4"0"-7578,2 1-1011,1-1 0,-1 0 0,0 0 0,1 0-1,-1 0 1,1 0 0,-1 0 0,0 0 0,1 0 0,-1-1-1,1 1 1,-1 0 0,1-1 0,-1 0 0,1 1-1,-1-1 1,1 0 0,0 1 0,-1-1 0,1 0-1,0 0 1,0 0 0,-1-1 0,0 0 0,0-2-90,0 0 1,1 0-1,0 0 1,-1 0-1,1 0 1,1 0-1,-1-1 1,1 1-1,-1-6 1,1 9-93,-1-7 127,1 1 0,-1-1 0,2 1 0,-1-1 1,1 1-1,1-9 0,-1 14-97,0-1 0,0 1 0,1-1 1,-1 1-1,1 0 0,-1-1 0,1 1 1,0 0-1,0 0 0,0 0 0,0 0 0,0 1 1,0-1-1,0 0 0,1 1 0,-1-1 0,0 1 1,1 0-1,3-1 0,11-4 68,1 1 1,0 0-1,0 2 1,0 0-1,0 1 0,0 0 1,27 3-1,-41-1-63,0 1 1,0 0-1,0 0 0,-1 1 0,1-1 0,0 1 1,-1 0-1,1 0 0,-1 0 0,1 0 0,-1 0 1,0 1-1,0 0 0,0 0 0,0-1 0,0 2 1,-1-1-1,0 0 0,1 0 0,-1 1 0,0-1 1,-1 1-1,3 5 0,1 2 124,0 1 0,-1-1 0,0 1-1,-1 0 1,-1 0 0,3 21 0,-4 4 190,-2 0-1,-1 0 1,-2 0-1,-1 0 1,-2-1-1,-12 37 1,-27 57-1452,46-130 923,-1 0 0,1 1 0,0-1 1,0 0-1,-1 1 0,1-1 0,0 0 1,-1 1-1,1-1 0,0 0 0,-1 0 1,1 1-1,0-1 0,-1 0 0,1 0 1,0 0-1,-1 0 0,1 1 0,-1-1 1,1 0-1,0 0 0,-1 0 0,1 0 1,-1 0-1,1 0 0,-1 0 0,1 0 1,0 0-1,-1 0 0,1 0 0,-1 0 1,1-1-1,-1 1 0,1 0 0,0 0 1,-1 0-1,1 0 0,0-1 0,-1 1 1,1 0-1,0 0 0,-1-1 0,1 1 1,0 0-1,-1-1 0,1 1 0,0 0 1,-1-1-1,-13-15-7068,6 0 2090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940"/>
    </inkml:context>
    <inkml:brush xml:id="br0">
      <inkml:brushProperty name="width" value="0.05" units="cm"/>
      <inkml:brushProperty name="height" value="0.05" units="cm"/>
      <inkml:brushProperty name="color" value="#F6630D"/>
    </inkml:brush>
  </inkml:definitions>
  <inkml:trace contextRef="#ctx0" brushRef="#br0">0 7 11349,'0'0'9989,"116"-7"-9381,-83 7-544,-3 7-64,-3-2-144,-2-1-1089,-2 3-1168,-3-3-1296,-2 1-1634,-3-1-3873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277"/>
    </inkml:context>
    <inkml:brush xml:id="br0">
      <inkml:brushProperty name="width" value="0.05" units="cm"/>
      <inkml:brushProperty name="height" value="0.05" units="cm"/>
      <inkml:brushProperty name="color" value="#E71224"/>
    </inkml:brush>
  </inkml:definitions>
  <inkml:trace contextRef="#ctx0" brushRef="#br0">1 215 6627,'0'0'9668,"103"-140"-9363,-86 113-305,3 2-865,-7 7-1728,-1 14-3410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188"/>
    </inkml:context>
    <inkml:brush xml:id="br0">
      <inkml:brushProperty name="width" value="0.05" units="cm"/>
      <inkml:brushProperty name="height" value="0.05" units="cm"/>
      <inkml:brushProperty name="color" value="#F6630D"/>
    </inkml:brush>
  </inkml:definitions>
  <inkml:trace contextRef="#ctx0" brushRef="#br0">1 0 3570,'0'0'15687,"27"124"-13814,-22-103-689,-2-5-287,-1-5-513,1-2-80,-1-2-304,-2-5-16,3-2-416,2 0-3378,0 0 817,3 0-593,4-5-1168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790"/>
    </inkml:context>
    <inkml:brush xml:id="br0">
      <inkml:brushProperty name="width" value="0.05" units="cm"/>
      <inkml:brushProperty name="height" value="0.05" units="cm"/>
      <inkml:brushProperty name="color" value="#F6630D"/>
    </inkml:brush>
  </inkml:definitions>
  <inkml:trace contextRef="#ctx0" brushRef="#br0">41 8 10757,'0'0'8062,"18"-2"-6933,58-4-241,-75 6-842,1 0 0,-1 1 0,1-1 0,-1 0 0,1 0 0,-1 1-1,1-1 1,-1 1 0,1-1 0,-1 1 0,1 0 0,-1-1 0,0 1 0,1 0 0,-1 0-1,0 0 1,0 0 0,0 0 0,0 0 0,0 0 0,0 1 0,0-1 0,0 0 0,0 0-1,0 1 1,-1-1 0,1 1 0,-1-1 0,1 1 0,-1-1 0,1 1 0,-1-1 0,0 1-1,0-1 1,0 1 0,0 2 0,0 0 15,0 1 0,0-1-1,0 0 1,-1 0 0,0 0 0,0 0 0,0 1-1,0-1 1,-1 0 0,-2 4 0,-3 1-67,-1-1 1,1 0 0,-2 0-1,1 0 1,-1-1 0,0-1-1,-1 1 1,0-2 0,-19 10-1,28-15-34,18 0 137,-1 1-1,1 1 1,-1 1 0,1 0-1,-1 1 1,0 0 0,0 1-1,-1 1 1,0 1-1,0 0 1,0 1 0,-1 1-1,19 14 1,-31-21 17,0 0 0,-1 0 1,1 0-1,0 1 0,-1-1 0,1 1 0,-1-1 1,0 1-1,0 0 0,0-1 0,0 1 1,0 0-1,-1 0 0,1-1 0,-1 1 0,0 0 1,1 0-1,-2 0 0,1 0 0,0 0 1,0-1-1,-1 1 0,-1 5 0,0-3 76,0 0 0,0 0 0,0 0 0,0-1 0,-1 1 0,0-1 0,0 0 0,0 0 0,-1 0-1,1 0 1,-1 0 0,-4 2 0,-1 0-100,-1 0-1,1-1 1,-1-1-1,0 0 1,0 0-1,-1-1 1,1 0 0,-1-1-1,0 0 1,1-1-1,-1 0 1,0 0-1,0-1 1,-13-2-1,-54 4-8176,78-2 7715,-1 1 0,0-1-1,0 1 1,0-1 0,0 0 0,0 1 0,0 0 0,1-1 0,-1 1-1,0-1 1,0 1 0,1 0 0,-1 0 0,0-1 0,1 1 0,-1 0 0,1 0-1,-1 0 1,1 0 0,-1 0 0,1-1 0,0 1 0,0 0 0,-1 0 0,1 0-1,0 0 1,0 0 0,0 2 0,0-3 268,-4 24-11656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6.766"/>
    </inkml:context>
    <inkml:brush xml:id="br0">
      <inkml:brushProperty name="width" value="0.05" units="cm"/>
      <inkml:brushProperty name="height" value="0.05" units="cm"/>
      <inkml:brushProperty name="color" value="#F6630D"/>
    </inkml:brush>
  </inkml:definitions>
  <inkml:trace contextRef="#ctx0" brushRef="#br0">46 0 10085,'0'0'14324,"-8"2"-12972,2-2-2080,-23 4 4715,26-2-1566,20-1-1706,206 11-349,2 1-121,-137-13-6221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7.198"/>
    </inkml:context>
    <inkml:brush xml:id="br0">
      <inkml:brushProperty name="width" value="0.05" units="cm"/>
      <inkml:brushProperty name="height" value="0.05" units="cm"/>
      <inkml:brushProperty name="color" value="#F6630D"/>
    </inkml:brush>
  </inkml:definitions>
  <inkml:trace contextRef="#ctx0" brushRef="#br0">0 0 11349,'0'0'11131,"12"0"-9488,216 0 5489,-123 0-6578,-31 0-4221,-1 0-4957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1.861"/>
    </inkml:context>
    <inkml:brush xml:id="br0">
      <inkml:brushProperty name="width" value="0.05" units="cm"/>
      <inkml:brushProperty name="height" value="0.05" units="cm"/>
      <inkml:brushProperty name="color" value="#F6630D"/>
    </inkml:brush>
  </inkml:definitions>
  <inkml:trace contextRef="#ctx0" brushRef="#br0">51 2 3426,'0'0'10655,"-8"0"-9617,-34 0 3721,50 0 204,34 0-4400,70-2 332,170 8 352,-240 1-1029,0 2-1,65 23 1,17 4-49,-13-8-31,-48-11-124,80 11-1,-76-20 70,0-3-1,111-6 1,-142-4 139,1-2 0,40-12 0,36-8 548,-89 18-565,-23 9-241,-1 0-1,1-1 0,-1 1 1,0 0-1,1 0 0,-1 0 0,1 0 1,-1-1-1,1 1 0,-1 0 1,0 0-1,1-1 0,-1 1 1,0 0-1,1-1 0,-1 1 1,0 0-1,0-1 0,1 1 0,-1 0 1,0-1-1,0 1 0,1-1 1,-1 1-1,0 0 0,0-1 1,0 1-1,0-1 0,0 1 1,0-1-1,0 1 0,0 0 0,0-1 1,0 1-1,0-1 0,0 1 1,0-1-1,0 1 0,0-1 1,0 1-1,0 0 0,-1-1 1,1 1-1,0-1 0,0 1 1,-1 0-1,1-1 0,0 1 0,0-1 1,-1 1-1,1 0 0,0 0 1,-1-1-1,1 1 0,-1-1 1,-1 0-313,0 1 0,0-1 0,-1 0 0,1 0 0,0 1 0,-1-1 0,1 1 0,0 0 1,-1 0-1,1 0 0,-1 0 0,1 0 0,0 0 0,-3 1 0,-11 0-2354,-39-1-7916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624"/>
    </inkml:context>
    <inkml:brush xml:id="br0">
      <inkml:brushProperty name="width" value="0.05" units="cm"/>
      <inkml:brushProperty name="height" value="0.05" units="cm"/>
      <inkml:brushProperty name="color" value="#F6630D"/>
    </inkml:brush>
  </inkml:definitions>
  <inkml:trace contextRef="#ctx0" brushRef="#br0">13 35 3970,'0'0'13083,"-2"-6"-11728,-7-17-90,7 18-251,7 5-644,0 1 1,0 0 0,0 0-1,-1 0 1,1 1-1,0 0 1,-1 0 0,1 0-1,-1 0 1,0 1 0,0-1-1,4 4 1,50 45-85,-36-30 204,75 79 387,-20-20-716,-73-76-192,0 1-36,0-1 0,0 0 0,1 0 0,-1 0 0,1 0 0,0-1 0,0 0 0,1 0 0,5 2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978"/>
    </inkml:context>
    <inkml:brush xml:id="br0">
      <inkml:brushProperty name="width" value="0.05" units="cm"/>
      <inkml:brushProperty name="height" value="0.05" units="cm"/>
      <inkml:brushProperty name="color" value="#F6630D"/>
    </inkml:brush>
  </inkml:definitions>
  <inkml:trace contextRef="#ctx0" brushRef="#br0">181 0 7828,'0'0'11565,"-12"18"-10039,-17 25 448,-36 75 0,34-66-1031,25-42-1032,-1 0 0,1 0 0,1 0 0,0 1 0,0-1 0,-4 19 1,8-11-2870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346"/>
    </inkml:context>
    <inkml:brush xml:id="br0">
      <inkml:brushProperty name="width" value="0.05" units="cm"/>
      <inkml:brushProperty name="height" value="0.05" units="cm"/>
      <inkml:brushProperty name="color" value="#F6630D"/>
    </inkml:brush>
  </inkml:definitions>
  <inkml:trace contextRef="#ctx0" brushRef="#br0">0 1 352,'0'0'17830,"0"17"-15979,0 300 4872,2-317-7654,0 0-1,-1 0 0,1 0 1,0 0-1,-1 0 0,1-1 1,0 1-1,-1 0 0,1-1 1,-1 0-1,1 1 0,0-1 1,1-1-1,7-10-4441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824"/>
    </inkml:context>
    <inkml:brush xml:id="br0">
      <inkml:brushProperty name="width" value="0.05" units="cm"/>
      <inkml:brushProperty name="height" value="0.05" units="cm"/>
      <inkml:brushProperty name="color" value="#F6630D"/>
    </inkml:brush>
  </inkml:definitions>
  <inkml:trace contextRef="#ctx0" brushRef="#br0">23 0 4322,'0'0'10648,"-3"15"-9106,-4 19-14,2 1 1,-2 67 0,7-91-1309,0 0 0,1 0 0,0 0 1,1-1-1,0 1 0,1 0 0,0-1 0,1 1 1,6 11-1,-8-17-174,1 0 0,0-1 0,1 1 0,-1-1 0,1 0-1,-1 0 1,1 0 0,0-1 0,1 1 0,-1-1 0,1 0 0,-1 0 0,1-1 0,0 1 0,0-1 0,0 0 0,0-1 0,1 1 0,-1-1-1,11 2 1,-8-2-34,0 0 0,0 0 0,1-1 0,-1 0 0,0-1 0,1 0 0,-1 0 0,0 0 0,0-1 0,0 0 0,0-1 0,0 0-1,0 0 1,-1-1 0,0 0 0,1 0 0,-1 0 0,-1-1 0,1 0 0,-1-1 0,0 0 0,0 1 0,0-2 0,-1 1 0,0-1 0,0 0-1,-1 0 1,0 0 0,0 0 0,-1-1 0,0 0 0,0 0 0,3-14 0,-4 14 7,0-2 1,0 1-1,-1 0 0,0 0 1,-1 0-1,0-1 0,-1 1 1,1 0-1,-2 0 0,-4-18 1,4 22-40,0 0 0,0 0 0,-1 1 0,0-1 0,0 1 0,0-1 0,0 1 0,-1 0 1,1 0-1,-1 1 0,0-1 0,0 1 0,0 0 0,-1 0 0,1 0 0,-1 1 0,0-1 0,0 1 0,0 0 0,-6-1 1,-1-1-506,0 2 0,1 0 1,-1 0-1,0 1 0,-14 0 1,-18 8-3891,41-6 3668,0 0 0,0 0 0,0 0 0,0 1-1,0-1 1,1 1 0,-1 0 0,0 0 0,1 0 0,-3 2 0,-11 16-7937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278"/>
    </inkml:context>
    <inkml:brush xml:id="br0">
      <inkml:brushProperty name="width" value="0.05" units="cm"/>
      <inkml:brushProperty name="height" value="0.05" units="cm"/>
      <inkml:brushProperty name="color" value="#F6630D"/>
    </inkml:brush>
  </inkml:definitions>
  <inkml:trace contextRef="#ctx0" brushRef="#br0">1 0 5827,'0'0'4580,"0"21"-2277,0 158 2646,0-174-4710,0 0 0,0 0-1,0 0 1,1-1 0,0 1 0,0 0 0,0 0 0,1-1 0,-1 1 0,1-1 0,0 1 0,0-1 0,6 8-1,-5-9-158,-1-1-1,1 1 0,0-1 0,0 0 0,0 0 0,0 0 0,1 0 0,-1 0 0,0-1 0,1 0 1,-1 1-1,1-1 0,-1 0 0,1-1 0,0 1 0,-1-1 0,1 1 0,6-2 0,-3 2-29,0-1-1,-1-1 0,1 1 1,0-1-1,-1 0 0,1-1 1,-1 0-1,1 0 1,-1 0-1,0-1 0,0 1 1,0-2-1,0 1 0,-1-1 1,1 1-1,-1-2 0,0 1 1,0 0-1,0-1 0,-1 0 1,8-11-1,-6 9 0,0 0-1,-1 0 1,0-1-1,-1 0 0,1 0 1,-2 0-1,1-1 1,-1 1-1,0-1 1,-1 0-1,0 0 1,0 0-1,-1 0 1,0 0-1,-1 0 1,0 0-1,-2-17 1,1 23-53,-1 0 0,1 0 0,0 0 1,-1 1-1,0-1 0,1 0 0,-1 1 0,0 0 1,0-1-1,-1 1 0,1 0 0,0 0 1,-1 0-1,1 0 0,-1 1 0,0-1 1,1 1-1,-1-1 0,0 1 0,0 0 1,0 0-1,0 0 0,0 1 0,0-1 1,-5 1-1,-11-3-974,0 2 0,-36 1 0,49 0 429,1 0-163,0 0 0,0 1-1,1 0 1,-1 0 0,1 0-1,-1 0 1,0 1 0,1 0-1,0-1 1,-1 2 0,1-1-1,-6 5 1,-18 13-7807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678"/>
    </inkml:context>
    <inkml:brush xml:id="br0">
      <inkml:brushProperty name="width" value="0.05" units="cm"/>
      <inkml:brushProperty name="height" value="0.05" units="cm"/>
      <inkml:brushProperty name="color" value="#E71224"/>
    </inkml:brush>
  </inkml:definitions>
  <inkml:trace contextRef="#ctx0" brushRef="#br0">142 84 2257,'0'0'4647,"11"-5"-3966,9-4-401,48-20 3065,-63 28-2826,-5 1-404,1 0-1,0 0 1,0 0 0,-1 0-1,1 0 1,0 0-1,0 0 1,-1 0 0,1-1-1,0 1 1,0 0 0,-1-1-1,1 1 1,0 0 0,-1-1-1,1 1 1,-1-1 0,1 1-1,0-1 1,-1 1 0,1-1-1,-1 1 1,1-1 0,-1 0-1,0 1 1,1-1-1,-1 1 1,0-1 0,1 0-1,-1 0 1,0 1 0,0-1-1,1 0 1,-1 0 0,0 1-1,0-1 1,0 0 0,0 0-1,0 1 1,0-1 0,0 0-1,0 0 1,-1 1 0,1-1-1,0 0 1,0 1 0,-1-1-1,1 0 1,0 0-1,-1 1 1,0-2 0,0 1-49,0 0 0,0 0 0,-1 0 1,1 0-1,0 0 0,-1 0 0,1 1 0,-1-1 1,1 0-1,-1 1 0,1-1 0,-1 1 0,1 0 1,-1-1-1,0 1 0,1 0 0,-1 0 1,1 0-1,-3 0 0,-41 1 422,31 0-366,7-1-121,0 0-1,0 0 1,0 1-1,0 0 1,0 0-1,1 1 1,-1 0 0,0 0-1,1 1 1,-1-1-1,1 1 1,0 1-1,0-1 1,0 1 0,0 0-1,1 1 1,-1-1-1,1 1 1,0 0-1,1 0 1,-1 1 0,1 0-1,0-1 1,1 1-1,-1 1 1,1-1-1,-4 12 1,4-7-17,1-1-1,0 1 1,0 0 0,1-1 0,1 1-1,0 0 1,0 0 0,1 0-1,3 11 1,-2-15 27,0-1 0,0 0 1,0 0-1,1 0 0,0 0 0,1 0 0,-1-1 1,1 1-1,0-1 0,0 0 0,1 0 0,-1-1 0,1 1 1,0-1-1,11 7 0,-3-4 83,-1-1-1,1 0 1,1-1-1,-1-1 1,1 0-1,-1 0 1,1-2-1,19 2 1,-6-2 21,1-1 1,-1-1 0,36-5 0,-59 4-214,-1 1 1,0-1 0,1 0 0,-1-1-1,0 1 1,0-1 0,0 1 0,0-1-1,0 0 1,0 0 0,-1 0 0,1 0-1,0-1 1,-1 1 0,0-1 0,0 1 0,0-1-1,0 0 1,0 0 0,0 0 0,-1 0-1,1 0 1,-1-1 0,0 1 0,0 0-1,0 0 1,0-6 0,1 0-879,-1 1 0,0-1 0,-1 0 0,0 1 0,0-1-1,-1 0 1,0 0 0,0 1 0,-1-1 0,-3-8 0,-14-19-5165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646"/>
    </inkml:context>
    <inkml:brush xml:id="br0">
      <inkml:brushProperty name="width" value="0.05" units="cm"/>
      <inkml:brushProperty name="height" value="0.05" units="cm"/>
      <inkml:brushProperty name="color" value="#F6630D"/>
    </inkml:brush>
  </inkml:definitions>
  <inkml:trace contextRef="#ctx0" brushRef="#br0">26 41 7812,'0'0'11013,"16"1"-10336,48 4-100,-63-5-557,0 1 1,0-1 0,0 0 0,-1 0-1,1 0 1,0 1 0,0-1 0,0 0-1,-1 0 1,1 0 0,0 0 0,0 0 0,0-1-1,0 1 1,-1 0 0,1 0 0,0 0-1,0-1 1,-1 1 0,1 0 0,0-1 0,0 1-1,-1-1 1,1 1 0,0-1 0,-1 1-1,1-1 1,-1 1 0,1-1 0,-1 0-1,1 1 1,-1-1 0,1 0 0,-1 1 0,1-1-1,-1 0 1,0 0 0,1 1 0,-1-1-1,0 0 1,0 0 0,0 0 0,0 1 0,0-1-1,1 0 1,-2-1 0,1 1-20,0 0 1,0-1 0,-1 1-1,1 0 1,-1-1-1,1 1 1,-1 0 0,0 0-1,1 0 1,-1-1 0,0 1-1,0 0 1,0 0-1,0 0 1,0 0 0,0 0-1,0 0 1,0 1-1,-2-2 1,-2 1-271,0 0 1,0 0-1,0 0 1,0 0-1,0 1 1,-9 1-1,11-1-156,-1 1-1,1-1 1,0 1 0,0 0 0,0 0-1,0 0 1,0 1 0,0-1-1,0 1 1,0 0 0,0 0 0,0 0-1,1 0 1,-1 0 0,1 0 0,0 1-1,-4 4 1,-11 17-4244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062"/>
    </inkml:context>
    <inkml:brush xml:id="br0">
      <inkml:brushProperty name="width" value="0.05" units="cm"/>
      <inkml:brushProperty name="height" value="0.05" units="cm"/>
      <inkml:brushProperty name="color" value="#F6630D"/>
    </inkml:brush>
  </inkml:definitions>
  <inkml:trace contextRef="#ctx0" brushRef="#br0">394 0 1217,'0'0'9807,"-3"20"-5733,1-5-3414,-1 8 490,-1-1 0,-1 1 0,-1 0 0,-9 21 1,-96 192 4739,65-154-5420,-4-3-1,-71 87 1,105-152-579,4-5-3912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348"/>
    </inkml:context>
    <inkml:brush xml:id="br0">
      <inkml:brushProperty name="width" value="0.05" units="cm"/>
      <inkml:brushProperty name="height" value="0.05" units="cm"/>
      <inkml:brushProperty name="color" value="#F6630D"/>
    </inkml:brush>
  </inkml:definitions>
  <inkml:trace contextRef="#ctx0" brushRef="#br0">1 1 11349,'0'0'12256,"14"8"-10999,46 25-203,-58-32-900,1 1 0,0-1 0,0 1 1,0-1-1,0 0 0,1-1 0,-1 1 0,0 0 1,0-1-1,0 0 0,1 0 0,-1 0 0,0 0 1,4-1-1,7 0 1241,-38 2-12378,0 0-503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10.573"/>
    </inkml:context>
    <inkml:brush xml:id="br0">
      <inkml:brushProperty name="width" value="0.05" units="cm"/>
      <inkml:brushProperty name="height" value="0.05" units="cm"/>
      <inkml:brushProperty name="color" value="#CC0066"/>
    </inkml:brush>
  </inkml:definitions>
  <inkml:trace contextRef="#ctx0" brushRef="#br0">10 1 6355,'0'0'10421,"-10"74"-9749,10-72-80,0 1 801,0-1-1345,0 0-64,0 1-480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14.413"/>
    </inkml:context>
    <inkml:brush xml:id="br0">
      <inkml:brushProperty name="width" value="0.05" units="cm"/>
      <inkml:brushProperty name="height" value="0.05" units="cm"/>
      <inkml:brushProperty name="color" value="#CC0066"/>
    </inkml:brush>
  </inkml:definitions>
  <inkml:trace contextRef="#ctx0" brushRef="#br0">43 0 14407,'0'0'9652,"-23"14"-9652,21-3-336,-1 7-1345,-2 0-1792,0 3-1698,0 4-2897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14.597"/>
    </inkml:context>
    <inkml:brush xml:id="br0">
      <inkml:brushProperty name="width" value="0.05" units="cm"/>
      <inkml:brushProperty name="height" value="0.05" units="cm"/>
      <inkml:brushProperty name="color" value="#CC0066"/>
    </inkml:brush>
  </inkml:definitions>
  <inkml:trace contextRef="#ctx0" brushRef="#br0">18 0 10405,'0'0'14919,"-18"127"-14487,18-118-256,0 0-176,0-3-32,0-1-929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5:59.627"/>
    </inkml:context>
    <inkml:brush xml:id="br0">
      <inkml:brushProperty name="width" value="0.05" units="cm"/>
      <inkml:brushProperty name="height" value="0.05" units="cm"/>
      <inkml:brushProperty name="color" value="#CC0066"/>
    </inkml:brush>
  </inkml:definitions>
  <inkml:trace contextRef="#ctx0" brushRef="#br0">1 217 5939,'0'0'8846,"2"-5"-7528,0-2 169,0-1 0,0 0 0,0 0 1,-1 0-1,0-12 0,-1-9 1599,6 41-2465,12 49 220,-2 1 0,9 70 1,-2-11-316,-3-8 290,-15-147-648,-9-3-168,-12-52 0,-3-22 0,15-64 0,5 109 0,-1 62 0,0 0 0,0-1 0,0 1 0,1 0 0,0-1 0,0 1 0,0 0 0,1 0 0,-1 0 0,1 0 0,0 0 0,0 0 0,1 0 0,-1 1 0,1-1 0,-1 1 0,1 0 0,0 0 0,0 0 0,1 0 0,-1 0 0,1 1 0,-1-1 0,1 1 0,4-2 0,0 0 0,1 1 0,-1 0 0,1 1 0,0 0 0,0 0 0,-1 1 0,1 0 0,0 1 0,0 0 0,0 0 0,12 3 0,-17-3 0,0 1 0,0 0 0,0 1 0,0-1 0,0 1 0,-1 0 0,1 0 0,0 0 0,-1 0 0,0 0 0,1 1 0,-1 0 0,0 0 0,0 0 0,0 0 0,-1 0 0,1 0 0,-1 1 0,0-1 0,0 1 0,0 0 0,0-1 0,-1 1 0,1 0 0,-1 0 0,1 8 0,2 5 0,-2 0 0,0 0 0,-1 1 0,-1-1 0,-2 19 0,0-26 0,-1 0 0,0 0 0,-1 0 0,0 0 0,0-1 0,-1 1 0,0-1 0,0 0 0,-1-1 0,-1 1 0,1-1 0,-1-1 0,-1 1 0,1-1 0,-1 0 0,0-1 0,-1 0 0,0 0 0,-15 7 0,21-12 0,1 0 0,-1 0 0,1 0 0,-1-1 0,0 1 0,1-1 0,-1 0 0,1 0 0,-1 0 0,0 0 0,-3-1 0,5 1 0,0 0 0,1-1 0,-1 1 0,0-1 0,0 1 0,1-1 0,-1 1 0,0-1 0,0 1 0,1-1 0,-1 0 0,1 1 0,-1-1 0,1 0 0,-1 0 0,1 1 0,-1-1 0,1 0 0,0 0 0,-1 0 0,1 0 0,0 1 0,0-1 0,-1 0 0,1 0 0,0 0 0,0 0 0,0 0 0,0 0 0,0-1 0,1 2 0,-1-1 0,0 0 0,1 1 0,-1-1 0,1 0 0,-1 1 0,1-1 0,-1 0 0,1 1 0,-1-1 0,1 1 0,0-1 0,-1 1 0,1-1 0,0 1 0,-1-1 0,1 1 0,0 0 0,0-1 0,-1 1 0,1 0 0,0 0 0,0 0 0,0-1 0,-1 1 0,1 0 0,0 0 0,0 0 0,1 1 0,34-2 0,-27 2 0,-3-1 0,-1 1 0,1 0 0,-1 0 0,1 0 0,-1 1 0,0 0 0,1 0 0,-1 0 0,0 0 0,0 1 0,0 0 0,-1 0 0,1 0 0,-1 1 0,0 0 0,0 0 0,0 0 0,0 0 0,-1 0 0,1 1 0,-1 0 0,0-1 0,4 11 0,3 7 0,-1 1 0,0 0 0,-2 0 0,5 28 0,-11-43-2362,-1 15-10515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00.359"/>
    </inkml:context>
    <inkml:brush xml:id="br0">
      <inkml:brushProperty name="width" value="0.05" units="cm"/>
      <inkml:brushProperty name="height" value="0.05" units="cm"/>
      <inkml:brushProperty name="color" value="#CC0066"/>
    </inkml:brush>
  </inkml:definitions>
  <inkml:trace contextRef="#ctx0" brushRef="#br0">7 125 10213,'0'0'12846,"0"-33"-6942,0 30-5814,1-1 1,-1 1 0,1-1-1,-1 1 1,1 0 0,0-1-1,1 1 1,-1 0 0,0 0-1,1 0 1,0 0 0,0 0-1,0 0 1,0 0 0,0 0-1,1 1 1,-1-1 0,1 1 0,-1 0-1,1 0 1,0 0 0,0 0-1,0 0 1,0 0 0,0 1-1,0 0 1,7-2 0,3-1 25,0 0 1,1 1 0,0 1-1,-1 0 1,26 1-1,-37 1-108,-1 0-1,1 0 1,0 0-1,-1 1 1,0-1-1,1 1 1,-1-1-1,1 1 1,-1-1-1,1 1 1,-1 0-1,0-1 1,0 1-1,1 0 1,-1 0-1,0 0 1,0 0-1,0 0 1,0 0-1,0 1 1,0-1-1,0 0 1,0 0-1,-1 1 1,1-1-1,0 0 0,-1 1 1,1-1-1,-1 1 1,0-1-1,1 1 1,-1 1-1,2 7 64,-1 1 1,-1-1-1,-1 20 0,0-11-37,1-6-34,-2 1 0,1-1 0,-2 0 0,0 0 0,-1 0 0,0-1 0,-11 23 0,-52 85 0,27-53 0,13-25 0,20-31 0,-1 0 0,2 0 0,-1 1 0,2 0 0,-6 14 0,11-25 0,0 0 0,0 0 0,0 0 0,0 0 0,0 0 0,1 0 0,-1 0 0,0 0 0,0 0 0,1-1 0,-1 1 0,0 0 0,1 0 0,-1 0 0,1 0 0,-1 0 0,1-1 0,-1 1 0,1 0 0,0-1 0,-1 1 0,1 0 0,0-1 0,0 1 0,0-1 0,-1 1 0,1-1 0,0 1 0,0-1 0,0 1 0,0-1 0,0 0 0,0 0 0,0 1 0,-1-1 0,1 0 0,0 0 0,0 0 0,0 0 0,2 0 0,51 1 0,-42-1 0,57 1 0,-31 1 0,-1-2 0,1-1 0,-1-2 0,0-2 0,38-9 0,-73 11-1055,-9 3-2789,-10 0-4831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16.843"/>
    </inkml:context>
    <inkml:brush xml:id="br0">
      <inkml:brushProperty name="width" value="0.05" units="cm"/>
      <inkml:brushProperty name="height" value="0.05" units="cm"/>
      <inkml:brushProperty name="color" value="#CC0066"/>
    </inkml:brush>
  </inkml:definitions>
  <inkml:trace contextRef="#ctx0" brushRef="#br0">364 27 5170,'0'0'11067,"-8"-18"-3554,21 15-7305,-1 1 1,1 0-1,0 1 1,0 1-1,0 0 1,0 0-1,0 1 1,0 1-1,-1 0 1,1 1-1,-1 0 1,1 1-1,-1 1 1,0-1-1,-1 2 1,1 0-1,-1 0 1,18 14-1,-7-4-90,-1 1-1,-1 1 1,0 1-1,-2 1 0,0 0 1,-1 1-1,-1 1 0,-1 1 1,-1 0-1,-1 1 1,-2 0-1,0 1 0,-1 0 1,11 46-1,-13-40 4,6 17 156,-2 0-1,-3 0 0,-1 1 0,1 64 0,-10-87-121,-1 1 0,-2 0 0,-1-1 0,-1 0 0,-1 0 0,-1-1 0,-1 0 0,-22 42 0,-76 129 160,51-98-232,-17 23-83,-137 173 0,122-184 0,-123 171 0,150-169 0,25-42 0,35-68-349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17.591"/>
    </inkml:context>
    <inkml:brush xml:id="br0">
      <inkml:brushProperty name="width" value="0.05" units="cm"/>
      <inkml:brushProperty name="height" value="0.05" units="cm"/>
      <inkml:brushProperty name="color" value="#CC0066"/>
    </inkml:brush>
  </inkml:definitions>
  <inkml:trace contextRef="#ctx0" brushRef="#br0">1 27 4082,'0'0'10573,"0"-5"-9341,4-14 212,-3 19-1334,-1 0 0,0 0 0,0-1 0,1 1 0,-1 0 1,0 0-1,1 0 0,-1-1 0,0 1 0,1 0 0,-1 0 0,0 0 0,1 0 1,-1 0-1,0 0 0,1 0 0,-1 0 0,1 0 0,-1 0 0,0 0 0,1 0 1,-1 0-1,0 0 0,1 0 0,-1 0 0,0 0 0,1 0 0,-1 0 0,1 0 1,-1 1-1,3 1 208,-1 0 0,1 0 0,-1 0 0,0 0 0,0 0 1,0 1-1,0-1 0,0 1 0,0-1 0,-1 1 0,1 0 1,1 4-1,1 6 23,-1 0 1,0 0-1,0 0 1,-1 0-1,-1 1 1,0-1-1,-1 0 1,0 1-1,-1-1 1,-1 1-1,0-1 1,-1 0-1,0 0 1,-6 13-1,9-25-323,0-1 0,0 1-1,0-1 1,0 1 0,0-1 0,0 1 0,0-1-1,-1 1 1,2-1 0,-1 1 0,0-1 0,0 1-1,0 0 1,0-1 0,0 1 0,0-1-1,1 1 1,-1-1 0,0 1 0,0-1 0,1 1-1,-1-1 1,0 0 0,1 1 0,-1-1 0,0 1-1,1-1 1,-1 0 0,1 1 0,-1-1 0,0 0-1,1 1 1,-1-1 0,1 0 0,-1 0-1,1 1 1,-1-1 0,1 0 0,-1 0 0,2 0-1,34 2 145,-22-3-154,-1-1-1,1-1 0,18-5 0,-18 3-4,-1 0 0,0-1-1,0 0 1,0-1 0,-1-1-1,0 0 1,0 0 0,-1-1 0,0-1-1,-1 0 1,0 0 0,9-13-1,-18 22 0,0-1 0,0 1-1,0-1 1,0 0 0,0 1 0,0-1-1,0 0 1,-1 0 0,1 0-1,-1 0 1,1 1 0,-1-1 0,0 0-1,0 0 1,0 0 0,0 0-1,0 0 1,0 0 0,0 0 0,0 0-1,-1 1 1,1-1 0,-1 0-1,0 0 1,1 0 0,-1 1 0,0-1-1,0 0 1,0 1 0,0-1 0,0 1-1,-1-1 1,1 1 0,0-1-1,-1 1 1,1 0 0,-1 0 0,1 0-1,-4-2 1,-5-3 16,-1 1-1,0 1 1,0 0-1,0 0 1,-14-2-1,21 5-12,-3 0-720,4 26-19702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979"/>
    </inkml:context>
    <inkml:brush xml:id="br0">
      <inkml:brushProperty name="width" value="0.05" units="cm"/>
      <inkml:brushProperty name="height" value="0.05" units="cm"/>
      <inkml:brushProperty name="color" value="#E71224"/>
    </inkml:brush>
  </inkml:definitions>
  <inkml:trace contextRef="#ctx0" brushRef="#br0">0 0 4466,'0'0'9724,"18"3"-7434,34 21-748,-1 2 1,-1 2 0,52 39 0,-52-34-1442,-42-28 1604,1 1-2610,1-2-4692,-9-4 5243,0-1 0,-1 1-1,1-1 1,-1 1-1,1-1 1,-1 1 0,1-1-1,-1 0 1,0 1 0,1-1-1,-1 0 1,0 1-1,1-1 1,-1 0 0,0 1-1,0-1 1,1 0-1,-1 0 1,0 1 0,0-1-1,0 0 1,0 0 0,0 1-1,0-1 1,0 0-1,0 0 1,-1 1 0,1-2-1,0-16-5210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06.514"/>
    </inkml:context>
    <inkml:brush xml:id="br0">
      <inkml:brushProperty name="width" value="0.05" units="cm"/>
      <inkml:brushProperty name="height" value="0.05" units="cm"/>
      <inkml:brushProperty name="color" value="#CC0066"/>
    </inkml:brush>
  </inkml:definitions>
  <inkml:trace contextRef="#ctx0" brushRef="#br0">0 44 8388,'0'0'9604,"3"5"-8030,4 9-805,0 0 0,-2 1 0,0 0 0,0 0 0,-2 0 0,0 1 0,2 25 0,0 122 2201,-5-140-1551,-5-48-1192,-3-9-270,1 1 0,2-1-1,2 0 1,0 0 0,4-54 0,-1 84 35,0 0 0,1 0 0,-1 0 0,1 1 0,-1-1 0,1 0 0,0 0 0,0 0 0,1 1 0,-1-1 0,1 0 0,0 1 0,0 0 0,0-1 0,0 1 0,1 0 0,-1 0 0,1 0 0,0 0 0,0 1 0,0-1 0,0 1 0,0-1 0,1 1 0,-1 0 0,1 1 0,-1-1 0,1 1 0,0-1 0,-1 1 0,1 0 0,0 0 0,5 0 0,-4 1 6,-1 0 1,1 1-1,-1 0 1,1-1-1,-1 2 1,1-1-1,-1 0 1,0 1-1,0 0 1,1 0-1,-1 0 1,-1 0-1,1 1 1,0-1-1,0 1 1,4 6-1,-1-2 43,-1 0 1,-1 1-1,1 0 0,-1 0 0,-1 0 0,0 0 0,6 17 0,-2-1 89,-2 0-1,-1 0 1,0 1-1,-2 0 1,0 37-1,-3-8 117,0-54-123,-2-1-120,0 1 1,1-1 0,-1 0 0,0 0 0,0 0 0,1 0-1,-1 0 1,1-1 0,-1 1 0,1 0 0,-1-1-1,1 1 1,0-1 0,0 1 0,0-1 0,0 0 0,0 1-1,0-1 1,0 0 0,0 0 0,1 1 0,-1-1-1,1 0 1,-1-3 0,-10-50-201,8 31 75,0-1 1,2 1-1,3-33 0,-2 50 97,1-1 1,0 1-1,0 0 1,1 0-1,0 0 0,0 0 1,0 0-1,1 1 1,0-1-1,1 1 1,-1-1-1,1 1 1,0 0-1,1 0 0,7-8 1,-9 13 17,0-1 0,0 0-1,0 1 1,-1-1 0,1 1 0,1 0 0,-1 0 0,0 0 0,0 0-1,0 0 1,0 1 0,1 0 0,-1-1 0,0 1 0,0 1 0,1-1-1,-1 0 1,0 1 0,0-1 0,1 1 0,5 2 0,-3 0 15,0-1 1,0 1-1,0 0 1,0 1-1,-1-1 1,1 1-1,-1 0 1,0 1-1,7 7 1,-6-4 51,0 0 1,0 0 0,-1 1-1,0 0 1,-1 0-1,0 0 1,-1 0-1,1 1 1,-2-1-1,4 19 1,-3 4 224,-1 0 0,-2 33 0,0-27-213,-1-31-2384,1-6 1725,1 0 0,-1 0 0,0 0 0,0-1 0,-1 1 0,1 0-1,0 0 1,0 0 0,0 0 0,-1 0 0,1-1 0,0 1 0,-1 0-1,1 0 1,0 0 0,-1-1 0,1 1 0,-1 0 0,-2 2-1175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06.968"/>
    </inkml:context>
    <inkml:brush xml:id="br0">
      <inkml:brushProperty name="width" value="0.05" units="cm"/>
      <inkml:brushProperty name="height" value="0.05" units="cm"/>
      <inkml:brushProperty name="color" value="#CC0066"/>
    </inkml:brush>
  </inkml:definitions>
  <inkml:trace contextRef="#ctx0" brushRef="#br0">131 0 5074,'0'0'13927,"-8"5"-12231,1 0-1340,0 0-1,0 1 0,0 0 0,1 0 0,0 1 0,0-1 1,1 2-1,-1-1 0,2 0 0,-1 1 0,1 0 0,0 0 1,1 0-1,0 1 0,-3 9 0,-4 20 306,1 1 0,2 0 1,2 1-1,1-1 0,3 65 0,0-98-864,2 0-1,-1-1 0,0 1 1,1-1-1,0 1 0,1-1 1,-1 1-1,1-1 0,0 1 1,3 4-1,17 12-4669,-19-20 4006,0-1 1,0 0 0,0 1 0,0-1 0,0-1 0,0 1-1,0 0 1,1-1 0,2 1 0,14-1-5366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07.553"/>
    </inkml:context>
    <inkml:brush xml:id="br0">
      <inkml:brushProperty name="width" value="0.05" units="cm"/>
      <inkml:brushProperty name="height" value="0.05" units="cm"/>
      <inkml:brushProperty name="color" value="#CC0066"/>
    </inkml:brush>
  </inkml:definitions>
  <inkml:trace contextRef="#ctx0" brushRef="#br0">298 0 6787,'0'0'9418,"-21"3"-7788,-68 14-374,85-16-1115,0 1 0,1-1 0,-1 1-1,1 0 1,-1 0 0,1 1-1,0-1 1,0 0 0,0 1 0,0 0-1,0 0 1,1 0 0,-1 0 0,1 0-1,0 1 1,0-1 0,0 1-1,-2 4 1,0 4 452,0 0-1,0 0 1,-3 23 0,6-26-318,-3 18 435,1 0 1,1 0-1,3 30 0,-1-55-678,0-1-1,0 1 1,1-1-1,-1 1 1,0-1-1,1 0 1,-1 1-1,1-1 1,-1 0-1,1 1 0,0-1 1,0 0-1,-1 0 1,1 1-1,0-1 1,0 0-1,0 0 1,0 0-1,0 0 1,1 0-1,-1-1 0,0 1 1,2 1-1,0-1 11,1 0-1,0 1 0,-1-1 0,1 0 0,0-1 0,0 1 1,-1-1-1,8 1 0,-2-2-8,0 1 1,0-1-1,-1-1 0,1 0 1,0 0-1,-1 0 1,12-6-1,-11 3-91,1-1-1,-1-1 1,0 0-1,0 0 1,-1-1-1,0 0 1,0 0-1,-1-1 0,0 0 1,-1 0-1,0 0 1,0-1-1,-1 0 1,7-19-1,-13 41 23,-1 1 1,2-1-1,0 1 0,0-1 0,3 16 0,14 89 466,-10-77-244,0 7 376,-1 0 1,-2 95 0,-5-136-515,0-1-1,0 1 1,0-1-1,0 0 1,-1 0-1,0 0 1,0 0-1,0 0 0,-1 0 1,0 0-1,0 0 1,0-1-1,0 0 1,-1 0-1,0 0 1,1 0-1,-1 0 1,-1-1-1,1 1 1,-1-1-1,1 0 0,-1-1 1,0 1-1,0-1 1,-7 3-1,-5 0-43,-1 0-1,1-1 0,-1 0 0,0-2 0,0 0 1,-26-1-1,38-1-85,-1-1 0,0 0 1,1 0-1,-1-1 0,1 0 0,0 0 1,0 0-1,0-1 0,0 0 0,0 0 0,0 0 1,1-1-1,-1 0 0,1 0 0,0-1 1,0 1-1,1-1 0,-1 0 0,1 0 0,0-1 1,1 1-1,-1-1 0,1 0 0,-4-10 1,1 4-595,1-1 0,1 0 1,0 1-1,1-1 0,-2-14 1,4 14-770,0 1 0,1-1 0,0 1 1,0-1-1,4-13 0,8-13-6225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08"/>
    </inkml:context>
    <inkml:brush xml:id="br0">
      <inkml:brushProperty name="width" value="0.05" units="cm"/>
      <inkml:brushProperty name="height" value="0.05" units="cm"/>
      <inkml:brushProperty name="color" value="#CC0066"/>
    </inkml:brush>
  </inkml:definitions>
  <inkml:trace contextRef="#ctx0" brushRef="#br0">1 0 9636,'0'0'8916,"5"24"-6952,-5-22-1920,9 42 1503,-1 2 0,2 69 0,-12-34-93,0-40-487,1 0-1,7 46 1,-6-86-1167,0 0 0,0 0-1,0-1 1,0 1 0,0 0 0,0 0 0,1 0-1,-1-1 1,0 1 0,1 0 0,-1 0 0,1-1 0,-1 1-1,0 0 1,1-1 0,0 1 0,-1-1 0,1 1 0,-1 0-1,1-1 1,0 1 0,-1-1 0,1 0 0,0 1-1,-1-1 1,1 1 0,0-1 0,0 0 0,0 0 0,-1 1-1,1-1 1,0 0 0,0 0 0,0 0 0,-1 0 0,1 0-1,0 0 1,0 0 0,1 0 0,-1-1-329,1 1 0,-1-1 0,1 1 0,-1-1 0,1 1 0,-1-1 0,0 0 0,1 1 0,-1-1 0,0 0 0,1 0 0,-1 0 0,0 0 0,0 0 0,0-1 0,0 1 0,0 0 0,0 0 0,1-3 0,3-15-5349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08.438"/>
    </inkml:context>
    <inkml:brush xml:id="br0">
      <inkml:brushProperty name="width" value="0.05" units="cm"/>
      <inkml:brushProperty name="height" value="0.05" units="cm"/>
      <inkml:brushProperty name="color" value="#CC0066"/>
    </inkml:brush>
  </inkml:definitions>
  <inkml:trace contextRef="#ctx0" brushRef="#br0">1 1 11557,'0'0'4536,"0"22"-1807,1 72-675,-1-88-1775,0 0 0,1 1 0,0-1 1,0 0-1,0 1 0,1-1 0,0 0 0,0 0 0,0 0 0,1 0 0,4 6 0,-6-11-214,0 1 1,1-1-1,-1 1 0,1-1 0,-1 0 1,1 1-1,-1-1 0,1 0 0,0 0 1,0 0-1,-1 0 0,1-1 0,0 1 1,0 0-1,0-1 0,0 1 0,0-1 1,0 0-1,0 0 0,0 0 0,0 0 1,0 0-1,0 0 0,0 0 0,0 0 1,0-1-1,0 1 0,0-1 0,3-1 1,1-2-45,1-1 0,-1 0 1,0-1-1,-1 1 0,1-1 0,-1-1 1,0 1-1,0 0 0,-1-1 1,0 0-1,6-13 0,1 1-71,1-4-256,-10 17 163,1 1 0,-1 0 0,1 0 0,0 0 0,0 1 0,6-7 0,-8 11 95,-1 33 277,-2 14 423,0-31-338,2-1-1,-1 1 1,2 0-1,0 0 1,1 0-1,6 27 1,-7-42-460,0 0 0,0 0 1,1 0-1,-1 0 0,0 0 0,0 0 1,0 0-1,1-1 0,-1 1 0,1 0 1,-1-1-1,0 1 0,1-1 0,-1 1 0,1-1 1,-1 0-1,1 0 0,-1 0 0,1 0 1,-1 0-1,1 0 0,-1 0 0,3-1 1,37-6-6850,-18-3 2257,1-4-1673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08.769"/>
    </inkml:context>
    <inkml:brush xml:id="br0">
      <inkml:brushProperty name="width" value="0.05" units="cm"/>
      <inkml:brushProperty name="height" value="0.05" units="cm"/>
      <inkml:brushProperty name="color" value="#CC0066"/>
    </inkml:brush>
  </inkml:definitions>
  <inkml:trace contextRef="#ctx0" brushRef="#br0">85 1 9989,'0'0'9596,"-11"22"-8155,-35 72-201,41-84-823,0 1 1,2 0-1,-1 0 0,1 0 0,1 0 0,0 1 0,0-1 1,1 0-1,1 1 0,1 20 0,0-1-126,-1-29-305,1 0 0,-1 0 0,1 0 0,0 0 1,0 0-1,0 0 0,0 0 0,0-1 0,1 1 1,-1 0-1,0-1 0,1 1 0,-1-1 0,1 1 0,-1-1 1,1 0-1,0 0 0,0 0 0,0 0 0,-1 0 1,1 0-1,0 0 0,0-1 0,0 1 0,0 0 0,0-1 1,0 0-1,1 0 0,-1 1 0,3-1 0,7 1-1250,1 0 0,-1-1 0,24-1 0,-31 0 378,-1 0 1,1-1 0,-1 1-1,0-1 1,1 1 0,-1-1 0,0-1-1,0 1 1,0-1 0,0 1-1,4-5 1,9-8-3717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09.153"/>
    </inkml:context>
    <inkml:brush xml:id="br0">
      <inkml:brushProperty name="width" value="0.05" units="cm"/>
      <inkml:brushProperty name="height" value="0.05" units="cm"/>
      <inkml:brushProperty name="color" value="#CC0066"/>
    </inkml:brush>
  </inkml:definitions>
  <inkml:trace contextRef="#ctx0" brushRef="#br0">33 27 7459,'0'0'12411,"-6"21"-10898,-15 67-118,19-82-1141,1-1 0,0 1 0,0 0 0,1 0 0,0 0 0,0 0-1,1 8 1,-1-12-187,1-1-1,-1 1 1,1-1 0,-1 1-1,1-1 1,0 1 0,-1-1-1,1 1 1,0-1-1,0 0 1,0 1 0,0-1-1,0 0 1,0 0 0,0 0-1,0 1 1,1-2-1,1 3 1,2-2-4,0 1 1,0-1-1,1 0 1,-1 0-1,0-1 1,1 0-1,-1 0 1,0 0-1,1 0 0,-1-1 1,10-2-1,-9 1-53,-1 0 0,1 1-1,-1-2 1,0 1 0,0-1-1,0 0 1,0 0 0,-1 0-1,1 0 1,-1-1 0,0 0-1,0 0 1,0 0 0,0 0 0,-1-1-1,1 0 1,4-9 0,-5 8-2,1 0-1,-1 0 1,-1 0 0,1-1 0,-1 1 0,0-1 0,-1 0 0,0 1 0,0-1 0,0 0 0,-1 0 0,0 1 0,0-1 0,-2-12 0,0 16-34,0 0 1,0 0-1,0 1 0,0-1 1,-1 1-1,1 0 1,0-1-1,-1 1 1,0 0-1,0 1 0,1-1 1,-1 0-1,0 1 1,0-1-1,0 1 1,-1 0-1,1 0 0,0 1 1,0-1-1,-1 0 1,1 1-1,-6 0 0,4-1-272,0 0-1,-1 1 0,1 0 1,-1 0-1,1 0 0,0 0 1,-1 1-1,1 0 0,0 0 0,0 1 1,-1-1-1,1 1 0,-8 4 1,8-1-1071,1 0 0,0 1 1,0-1-1,0 1 0,-5 11 1,-2 7-6217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09.553"/>
    </inkml:context>
    <inkml:brush xml:id="br0">
      <inkml:brushProperty name="width" value="0.05" units="cm"/>
      <inkml:brushProperty name="height" value="0.05" units="cm"/>
      <inkml:brushProperty name="color" value="#CC0066"/>
    </inkml:brush>
  </inkml:definitions>
  <inkml:trace contextRef="#ctx0" brushRef="#br0">119 1 9700,'0'0'10309,"-13"15"-9695,-43 51-278,55-64-322,0-1 0,-1 1-1,1 0 1,0 0 0,0 0 0,0 0 0,0 0-1,0 1 1,0-1 0,0 0 0,1 0 0,-1 1 0,1 3-1,0-5-9,0 1-1,0-1 0,0 0 0,1 0 0,-1 1 0,1-1 0,-1 0 1,1 0-1,-1 0 0,1 0 0,0 0 0,-1 0 0,1 0 1,0 0-1,0 0 0,0 0 0,0 0 0,1 1 0,3 1-2,1 0-1,0 0 1,0-1 0,0 0-1,0 0 1,0 0-1,7 1 1,3 1 61,-14-4-34,0 1 0,-1 0 0,1-1 0,0 1 0,0 0 0,0 0-1,-1 0 1,1 0 0,0 0 0,-1 1 0,1-1 0,-1 0 0,1 1 0,-1-1 0,0 1 0,0-1 0,0 1 0,0 0-1,0 0 1,0-1 0,0 1 0,0 0 0,-1 0 0,1 0 0,-1 0 0,1 0 0,-1 0 0,0 0 0,0 2-1,0-1 62,-1-1 0,1 1 0,-1 0 0,0-1 0,0 1 0,-1 0-1,1-1 1,0 0 0,-1 1 0,0-1 0,1 0 0,-1 0 0,0 1-1,0-2 1,0 1 0,0 0 0,-1 0 0,1-1 0,-5 3 0,-12 7-514,0 0 0,0-2 0,-1 0 1,-21 5-1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09.916"/>
    </inkml:context>
    <inkml:brush xml:id="br0">
      <inkml:brushProperty name="width" value="0.05" units="cm"/>
      <inkml:brushProperty name="height" value="0.05" units="cm"/>
      <inkml:brushProperty name="color" value="#CC0066"/>
    </inkml:brush>
  </inkml:definitions>
  <inkml:trace contextRef="#ctx0" brushRef="#br0">61 125 8660,'0'0'7331,"7"-13"-6650,20-43-102,-20 24 158,-7 31-718,0 0-1,0 0 0,0 0 1,0 0-1,-1 0 0,1 0 1,0 1-1,0-1 0,-1 0 0,1 0 1,-1 0-1,1 1 0,-1-1 1,1 0-1,-1 1 0,1-1 1,-1 0-1,0 1 0,-1-2 0,0 1 3,-1 0 0,0 0-1,0 0 1,-1 0 0,1 1-1,0-1 1,0 1 0,0 0-1,0 0 1,-6 0 0,1 0 24,6 1 4,0 0-1,0-1 0,0 1 1,1 0-1,-1 0 0,0 0 1,0 0-1,0 1 0,1-1 1,-1 0-1,1 1 0,-1-1 1,1 1-1,-1 0 1,1-1-1,0 1 0,0 0 1,0 0-1,0 0 0,0-1 1,0 1-1,0 0 0,1 0 1,-1 1-1,1-1 0,-1 2 1,-1 6 433,-1 1 1,2-1 0,-2 22-1,3-32-463,-1 7 216,1 0 1,0-1 0,1 1 0,0 0-1,0 0 1,0-1 0,3 9 0,-3-13-200,1 0 0,-1 0 0,1 0 1,-1 0-1,1 0 0,-1-1 0,1 1 1,0-1-1,0 1 0,0-1 0,0 1 1,0-1-1,0 0 0,0 0 1,1 0-1,-1 0 0,0-1 0,1 1 1,-1 0-1,0-1 0,1 0 0,-1 1 1,4-1-1,4 1-214,0 0 0,1 0 0,-1-1 0,0-1 0,1 0 1,-1 0-1,0-1 0,20-5 0,-23 4-855,-1 0 1,1-1 0,0 0-1,-1 0 1,0 0-1,0-1 1,0 0-1,5-6 1,5-7-5686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0.317"/>
    </inkml:context>
    <inkml:brush xml:id="br0">
      <inkml:brushProperty name="width" value="0.05" units="cm"/>
      <inkml:brushProperty name="height" value="0.05" units="cm"/>
      <inkml:brushProperty name="color" value="#CC0066"/>
    </inkml:brush>
  </inkml:definitions>
  <inkml:trace contextRef="#ctx0" brushRef="#br0">0 1 9828,'0'0'7335,"15"22"-4833,107 150 635,-115-163-2865,-1 1 0,-1 0 0,0 0 0,0 0 0,-1 0 0,0 1 0,-1-1 0,0 1 0,2 17 0,-2 4 589,-1 0-1,-3 33 1,0-56-679,0 0 0,-1 0 0,0 0 0,0 0 0,-1-1 1,0 1-1,-1-1 0,0 0 0,-7 12 0,-53 67 695,51-71-884,8-6-133,9-2-4579,19-5-3311,-20-3 7940,22 0-6265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226"/>
    </inkml:context>
    <inkml:brush xml:id="br0">
      <inkml:brushProperty name="width" value="0.05" units="cm"/>
      <inkml:brushProperty name="height" value="0.05" units="cm"/>
      <inkml:brushProperty name="color" value="#E71224"/>
    </inkml:brush>
  </inkml:definitions>
  <inkml:trace contextRef="#ctx0" brushRef="#br0">1 1 7668,'0'0'7824,"17"20"-6546,55 64-253,-67-79-960,-1 0 0,1-1 0,-1 1 0,1-1 0,0 0 0,1 0 0,-1 0 0,1-1 0,0 0 0,0 0 0,0 0 0,0-1 0,0 0 0,0 0 0,1-1 0,-1 1 0,1-2 0,-1 1 0,1 0 0,-1-1 0,12-2 0,-1 2-492,-15 0 127,0 0 0,-1-1 0,1 1 0,0-1 0,-1 0 0,1 1 0,-1-1 0,1 0 1,-1 0-1,1 0 0,-1 0 0,1 0 0,-1 0 0,0 0 0,0-1 0,0 1 0,0 0 0,0-1 0,0 1 0,0-1 0,0 1 0,0-1 0,-1 0 0,1 1 1,0-1-1,-1 1 0,0-1 0,1 0 0,-1 0 0,0 1 0,0-1 0,0-2 0,1-13-6023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0.640"/>
    </inkml:context>
    <inkml:brush xml:id="br0">
      <inkml:brushProperty name="width" value="0.05" units="cm"/>
      <inkml:brushProperty name="height" value="0.05" units="cm"/>
      <inkml:brushProperty name="color" value="#CC0066"/>
    </inkml:brush>
  </inkml:definitions>
  <inkml:trace contextRef="#ctx0" brushRef="#br0">0 64 1569,'0'0'21570,"12"-1"-20493,14 0-810,90-8 2083,-107 8-2746,0 0 0,0-1 0,0 0 0,0-1 0,0 0 0,0 0 0,-1-1 0,1 0 0,-1 0 0,10-8 0,-8-2-7029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0.872"/>
    </inkml:context>
    <inkml:brush xml:id="br0">
      <inkml:brushProperty name="width" value="0.05" units="cm"/>
      <inkml:brushProperty name="height" value="0.05" units="cm"/>
      <inkml:brushProperty name="color" value="#CC0066"/>
    </inkml:brush>
  </inkml:definitions>
  <inkml:trace contextRef="#ctx0" brushRef="#br0">1 5 14615,'0'0'13462,"138"-2"-12806,-106-1-496,-4 3-128,-6 0-32,-2 0-496,-2 0-1137,-3 0-1232,0 0-1777,3 0-3458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1.542"/>
    </inkml:context>
    <inkml:brush xml:id="br0">
      <inkml:brushProperty name="width" value="0.05" units="cm"/>
      <inkml:brushProperty name="height" value="0.05" units="cm"/>
      <inkml:brushProperty name="color" value="#CC0066"/>
    </inkml:brush>
  </inkml:definitions>
  <inkml:trace contextRef="#ctx0" brushRef="#br0">21 0 11813,'0'0'8188,"0"23"-5923,2 157 1332,-3-157-2749,-1 0 0,-6 25 0,0-1-1005,5 2-4930,3-48 4841,0-1 0,0 1 0,0 0 1,0-1-1,0 1 0,0-1 0,0 1 1,1-1-1,-1 1 0,0-1 0,0 1 1,1-1-1,-1 1 0,0-1 0,1 0 1,-1 1-1,0-1 0,1 1 0,-1-1 1,0 0-1,1 1 0,-1-1 1,1 0-1,-1 1 0,1-1 0,-1 0 1,1 0-1,-1 0 0,1 1 0,-1-1 1,1 0-1,-1 0 0,1 0 0,0 0 1,0 0-1,16 3-6082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1.758"/>
    </inkml:context>
    <inkml:brush xml:id="br0">
      <inkml:brushProperty name="width" value="0.05" units="cm"/>
      <inkml:brushProperty name="height" value="0.05" units="cm"/>
      <inkml:brushProperty name="color" value="#CC0066"/>
    </inkml:brush>
  </inkml:definitions>
  <inkml:trace contextRef="#ctx0" brushRef="#br0">6 0 3009,'0'0'18841,"0"122"-18281,-3-110-448,3-6-112,-2-1-144,2-1-992,0-1-833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2.243"/>
    </inkml:context>
    <inkml:brush xml:id="br0">
      <inkml:brushProperty name="width" value="0.05" units="cm"/>
      <inkml:brushProperty name="height" value="0.05" units="cm"/>
      <inkml:brushProperty name="color" value="#CC0066"/>
    </inkml:brush>
  </inkml:definitions>
  <inkml:trace contextRef="#ctx0" brushRef="#br0">16 3 9060,'0'0'6838,"13"0"-6000,-7-1-589,31 0 267,-35 1-471,-1 0 0,0 0 0,0 0 1,0 0-1,0 1 0,0-1 0,0 0 0,0 1 0,0-1 0,0 1 0,0 0 1,0-1-1,-1 1 0,1-1 0,0 1 0,0 0 0,0 0 0,-1 0 0,1-1 1,0 1-1,-1 0 0,1 0 0,-1 0 0,1 0 0,-1 0 0,1 0 1,-1 0-1,0 0 0,0 0 0,1 0 0,-1 0 0,0 0 0,0 3 0,0 9 249,0 0-1,-1 0 1,0-1-1,-1 1 1,-1 0-1,0 0 1,-1-1-1,0 0 1,-1 0-1,0 0 1,-12 20-1,5-12 289,7-13-174,0 0 0,1 0 0,0 1 1,0-1-1,1 1 0,0 0 0,0 0 0,1 1 0,0-1 0,-1 11 1,51-17 338,-31-3-917,0 0 0,-1-2-1,1 1 1,0-2 0,-1-1 0,19-6 0,7-8-3879,-3-3-4622,-25 13 1393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2.622"/>
    </inkml:context>
    <inkml:brush xml:id="br0">
      <inkml:brushProperty name="width" value="0.05" units="cm"/>
      <inkml:brushProperty name="height" value="0.05" units="cm"/>
      <inkml:brushProperty name="color" value="#CC0066"/>
    </inkml:brush>
  </inkml:definitions>
  <inkml:trace contextRef="#ctx0" brushRef="#br0">247 1 9925,'0'0'11010,"-2"21"-9660,-4 113 533,6-133-1879,1 0 0,-1 0 0,0 0 0,1 0 0,-1 0-1,0 0 1,1 0 0,-1 0 0,1-1 0,-1 1 0,1 0-1,0 0 1,-1 0 0,1-1 0,0 1 0,0 0 0,0-1-1,-1 1 1,1-1 0,0 1 0,0-1 0,0 1 0,0-1-1,0 1 1,0-1 0,0 0 0,2 1 0,36 6 51,-16-4-44,-21-2 47,1 0 0,-1 0 0,1-1 0,-1 1 0,1 1 0,-1-1 0,0 0 0,0 1 0,1-1 0,-1 1 0,0-1 0,0 1 0,0 0 0,-1 0 0,1 0 0,0 0 0,-1 0 0,1 1 0,-1-1 0,0 0 0,0 1 0,0-1 0,0 1 0,0-1 0,0 1 0,0 3 0,-1-3 22,0 0 1,-1 0 0,1 1-1,-1-1 1,1 0 0,-1 0-1,0 0 1,0-1-1,0 1 1,-1 0 0,1 0-1,-1 0 1,1-1-1,-1 1 1,0-1 0,0 1-1,0-1 1,0 0 0,-1 0-1,1 0 1,0 0-1,-5 2 1,-10 6-54,-1-2-1,0 0 0,-1-1 1,1 0-1,-1-2 1,-1 0-1,1-1 1,-1-1-1,1-1 1,-1-1-1,-32-2 1,49 1-221,0 0 0,1 0 0,-1 0 0,0 0 0,0-1 1,0 1-1,0-1 0,1 1 0,-1-1 0,0 0 1,1-1-1,-1 1 0,0 0 0,1-1 0,0 1 1,-1-1-1,1 0 0,0 1 0,0-1 0,0 0 1,-3-5-1,2 3-737,1-1 0,0 0 0,0 0 0,0 0 0,1 0-1,0 0 1,0 0 0,0-1 0,1 1 0,-1 0 0,2-6 0,-1-22-8014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2.811"/>
    </inkml:context>
    <inkml:brush xml:id="br0">
      <inkml:brushProperty name="width" value="0.05" units="cm"/>
      <inkml:brushProperty name="height" value="0.05" units="cm"/>
      <inkml:brushProperty name="color" value="#CC0066"/>
    </inkml:brush>
  </inkml:definitions>
  <inkml:trace contextRef="#ctx0" brushRef="#br0">1 46 12246,'0'0'16007,"150"-25"-14742,-119 21-481,-4-1-336,-4 1-384,-1 2-64,-2-3-272,1 5-1345,-6 0-1088,2 0-1553,3 0-2817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3.882"/>
    </inkml:context>
    <inkml:brush xml:id="br0">
      <inkml:brushProperty name="width" value="0.05" units="cm"/>
      <inkml:brushProperty name="height" value="0.05" units="cm"/>
      <inkml:brushProperty name="color" value="#CC0066"/>
    </inkml:brush>
  </inkml:definitions>
  <inkml:trace contextRef="#ctx0" brushRef="#br0">237 0 7523,'0'0'4520,"-23"9"-2570,-73 28-451,88-34-1020,0 1-1,0-1 0,1 1 0,-1 0 1,1 1-1,0 0 0,0 0 0,1 0 1,0 1-1,0 0 0,0 0 0,-7 11 1,10-10-26,-1 0 1,2 0-1,-1 0 0,1 1 1,0-1-1,0 1 1,1 0-1,0 0 1,1-1-1,0 15 1,0-20-386,0 0 1,1 0-1,-1 0 1,0 0-1,1 0 1,-1-1-1,1 1 1,0 0-1,0 0 1,-1 0-1,1 0 1,0-1-1,1 1 1,-1 0-1,0-1 1,0 1-1,1-1 1,-1 1-1,1-1 1,3 2-1,-1 0 32,1 0-1,0-1 0,0 1 1,0-1-1,0-1 0,0 1 1,11 1-1,-6-1-31,0-1 0,-1-1-1,1 1 1,0-2 0,0 1 0,0-1 0,-1-1 0,19-4 0,-17 0-46,-1 1 0,1-2 0,-1 1 1,-1-2-1,1 1 0,-1-1 0,12-14 1,-14 15-21,-1 0 1,0 0-1,-1 0 1,0-1-1,0 0 1,0 0-1,-1 0 1,0-1-1,-1 1 0,4-14 1,-7 2-6,0 19 11,-3 5 0,-1 1-1,1 0 1,0 0-1,0 0 1,1 0-1,0 1 1,-1-1-1,2 1 1,-1-1-1,1 1 1,0 0-1,-1 9 1,-1 80 139,4-67-125,-1-26-22,0 71 212,-14 113 1,11-163-113,-1-1 0,-2 0-1,0 0 1,-1-1 0,-1 0-1,-1 0 1,-1-1 0,-1 0-1,-19 26 1,29-43-97,-1-1 0,1 0 0,-1 0 0,0 0 1,1 0-1,-1-1 0,0 1 0,0 0 0,0-1 0,-1 1 0,1-1 0,0 0 0,0 0 0,-1 0 1,1 0-1,-1 0 0,1 0 0,-4 0 0,4-2-8,0 1 1,0 0-1,0-1 1,1 1-1,-1-1 1,0 0-1,1 1 1,-1-1-1,0 0 1,1 0-1,-1 0 1,1 0-1,-1-1 1,1 1-1,0 0 1,0-1-1,-1 1 1,1 0-1,0-1 1,0 1-1,0-1 0,1 0 1,-1 1-1,0-1 1,0-3-1,-5-10 7,0 0-1,2 0 0,0 0 0,-3-18 0,6 28 10,1 1-1,-1-1 1,1 1-1,0 0 0,0-1 1,1 1-1,-1-1 0,1 1 1,0 0-1,0-1 0,0 1 1,1 0-1,-1 0 1,1 0-1,0 0 0,0 0 1,1 0-1,-1 0 0,5-4 1,4-2 32,1 1-1,1 0 1,0 0 0,0 1-1,0 1 1,27-10 0,91-23 221,-99 32-328,-30 7-96,-1 1-1,0 0 1,1-1 0,-1 1 0,0-1 0,0 1-1,1-1 1,-1 0 0,0 1 0,0-1 0,0 0 0,0 0-1,0 0 1,0 0 0,0 0 0,0 0 0,0 0-1,1-2 1,0-5-3979,-1-2-3909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40.060"/>
    </inkml:context>
    <inkml:brush xml:id="br0">
      <inkml:brushProperty name="width" value="0.05" units="cm"/>
      <inkml:brushProperty name="height" value="0.05" units="cm"/>
      <inkml:brushProperty name="color" value="#CC0066"/>
    </inkml:brush>
  </inkml:definitions>
  <inkml:trace contextRef="#ctx0" brushRef="#br0">204 38 944,'0'0'6225,"4"-1"-5566,9-6 21,-1-7 7929,-12 14-8385,0 0 0,0-1 1,0 1-1,0-1 0,0 1 0,0 0 0,0-1 0,0 1 0,0 0 0,0-1 1,0 1-1,0 0 0,0-1 0,-1 1 0,1 0 0,0-1 0,0 1 0,0 0 1,0-1-1,-1 1 0,1 0 0,0-1 0,0 1 0,-1 0 0,1 0 0,0-1 1,0 1-1,-1 0 0,1 0 0,-1-1 0,-23-3-446,8 4 705,11-1-435,-1 1-1,1-1 1,0 1 0,0 0-1,0 1 1,0-1-1,0 1 1,0 0 0,0 0-1,0 1 1,0-1-1,1 1 1,-1 0 0,0 1-1,1-1 1,0 1-1,-1 0 1,1 0 0,-6 6-1,1-1-3,1 0 1,1 1-1,0 0 0,0 0 0,1 1 0,0-1 0,0 2 1,1-1-1,1 0 0,-1 1 0,2 0 0,0 0 0,0 0 1,1 0-1,0 1 0,1-1 0,0 18 0,1-22-22,0-1 0,0 0 0,1 0 0,0 0 0,0 1 0,1-1 0,0 0-1,0 0 1,0-1 0,1 1 0,0 0 0,0-1 0,0 1 0,1-1 0,-1 0 0,1 0 0,1-1-1,-1 1 1,1-1 0,-1 0 0,1 0 0,0 0 0,11 5 0,-5-3-3,0 0 0,1-1-1,0 0 1,1-1 0,-1 0 0,1-1 0,-1 0 0,1-1 0,0-1 0,0 0 0,0-1-1,24-2 1,-31 1-15,-1-1 0,1 1 0,-1-2 0,1 1 0,-1-1 0,0 1 0,1-1 0,-1-1 0,-1 1 0,1-1 0,-1 0 0,1 0 0,-1 0 0,0 0 0,6-10 0,0 1 9,-1-1 0,-1 0 0,0 0 0,10-26-1,-14 29 5,0 0 1,0 0-1,-2-1 0,1 1 0,-1-1 0,-1 0 0,0 0 0,-1 0 0,-1-21 0,0 31-11,0 0 1,0 0-1,0 0 0,0 1 1,0-1-1,0 0 0,-1 0 0,1 1 1,-1-1-1,1 1 0,-1 0 1,1-1-1,-1 1 0,0 0 0,1 0 1,-1 0-1,0 0 0,0 0 1,0 0-1,0 0 0,0 1 0,0-1 1,0 1-1,0 0 0,-3-1 1,-57-3 0,58 4-13,-26 0-145,12-1-570,-1 1-1,1 1 0,-35 6 1,47-6 30,0 1 1,0 0 0,0 1 0,0-1 0,1 1-1,-1 1 1,1-1 0,-1 1 0,1-1 0,0 2-1,1-1 1,-1 0 0,1 1 0,0 0 0,-4 6-1,-13 20-4933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40.398"/>
    </inkml:context>
    <inkml:brush xml:id="br0">
      <inkml:brushProperty name="width" value="0.05" units="cm"/>
      <inkml:brushProperty name="height" value="0.05" units="cm"/>
      <inkml:brushProperty name="color" value="#CC0066"/>
    </inkml:brush>
  </inkml:definitions>
  <inkml:trace contextRef="#ctx0" brushRef="#br0">1 0 912,'0'0'15226,"1"22"-13188,0-3-1760,3 37 1589,-5 70 1,1-123-2009,-2 25 270,1-9-6216,19-19-8979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780"/>
    </inkml:context>
    <inkml:brush xml:id="br0">
      <inkml:brushProperty name="width" value="0.05" units="cm"/>
      <inkml:brushProperty name="height" value="0.05" units="cm"/>
      <inkml:brushProperty name="color" value="#E71224"/>
    </inkml:brush>
  </inkml:definitions>
  <inkml:trace contextRef="#ctx0" brushRef="#br0">1 1 2993,'0'0'11614,"9"19"-10438,10 22-241,62 128 4361,-65-139-4339,1 0 1,1-1-1,35 40 1,-46-60-1887,-1 16-11298,-6-8 3365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411"/>
    </inkml:context>
    <inkml:brush xml:id="br0">
      <inkml:brushProperty name="width" value="0.05" units="cm"/>
      <inkml:brushProperty name="height" value="0.05" units="cm"/>
      <inkml:brushProperty name="color" value="#E71224"/>
    </inkml:brush>
  </inkml:definitions>
  <inkml:trace contextRef="#ctx0" brushRef="#br0">41 30 7459,'0'0'5683,"-40"-30"-6996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41.060"/>
    </inkml:context>
    <inkml:brush xml:id="br0">
      <inkml:brushProperty name="width" value="0.05" units="cm"/>
      <inkml:brushProperty name="height" value="0.05" units="cm"/>
      <inkml:brushProperty name="color" value="#CC0066"/>
    </inkml:brush>
  </inkml:definitions>
  <inkml:trace contextRef="#ctx0" brushRef="#br0">126 8 4258,'0'0'10007,"-14"4"-8614,-45 12 90,56-14-1306,1-1-1,-1 1 1,0 0 0,0 0-1,1 0 1,-1 1 0,1-1-1,-1 0 1,1 1-1,0 0 1,0 0 0,0-1-1,1 1 1,-1 0 0,1 0-1,-1 1 1,1-1-1,0 0 1,0 0 0,1 1-1,-1-1 1,1 0-1,-1 6 1,-1 2 261,-2 16 321,2 1 1,0 0-1,2 1 0,4 33 0,-3-58-726,-1 0-1,1-1 0,0 1 1,0-1-1,0 0 0,0 1 0,1-1 1,-1 0-1,1 0 0,0 1 1,0-1-1,0-1 0,0 1 1,1 0-1,-1-1 0,1 1 0,-1-1 1,1 1-1,0-1 0,0 0 1,0 0-1,0-1 0,1 1 0,-1-1 1,0 1-1,1-1 0,5 1 1,4 1 36,1-1 0,-1-1 0,0 0 0,0 0 0,0-1 0,18-3 0,-21 1-59,-1-1 1,0 0-1,0 0 1,0-1 0,0 0-1,-1 0 1,1-1-1,-1 0 1,11-9-1,0-2 1,-1 0 0,26-29 0,-38 39-8,-1-1 0,0 0 0,-1 0 0,0-1 0,0 1 0,0-1 0,-1 0 0,0 0 0,-1 0 0,0 0 0,0 0 0,-1-1 0,0 1 0,0 0 0,-1-1 0,-1-14 0,1 20 3,-1-1-1,0 1 1,0 0 0,-1 0-1,1 0 1,-1 0 0,1 0-1,-1 0 1,0 0 0,0 1-1,0-1 1,-1 1 0,1-1-1,0 1 1,-1 0 0,0 0-1,1 0 1,-1 0 0,0 1-1,0-1 1,0 1 0,0-1-1,0 1 1,-5-1 0,-11-5 35,-1 1 1,-30-5 0,40 9-465,-1 0 0,1 1 1,0 0-1,0 0 0,-1 1 0,1 1 0,0 0 1,-1 0-1,-10 3 0,17-2 168,0-1 0,0 1 0,0 0 0,0 0 0,1 1-1,-1-1 1,1 1 0,-1-1 0,1 1 0,0 0 0,0 0 0,1 1 0,-1-1 0,1 1 0,-1-1 0,1 1 0,0 0 0,0 0 0,1 0-1,-1 0 1,1 0 0,0 0 0,0 0 0,-1 5 0,-1 17-4835,3-3-1583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41.630"/>
    </inkml:context>
    <inkml:brush xml:id="br0">
      <inkml:brushProperty name="width" value="0.05" units="cm"/>
      <inkml:brushProperty name="height" value="0.05" units="cm"/>
      <inkml:brushProperty name="color" value="#CC0066"/>
    </inkml:brush>
  </inkml:definitions>
  <inkml:trace contextRef="#ctx0" brushRef="#br0">83 1 6259,'0'0'10311,"-12"9"-8814,-36 35 61,45-39-1357,0 0 0,0 0 1,1 0-1,0 0 0,0 0 0,0 0 0,0 0 1,1 1-1,0-1 0,0 1 0,1-1 0,-1 1 1,1-1-1,0 1 0,1-1 0,1 11 0,0 8 477,-2-16-478,0 0 0,0 0 0,1 0 0,0 0 0,1 0 0,0 0 0,0 0 0,0-1 0,8 15 0,-8-18-149,1-1 0,-1 1 0,1 0 0,0-1-1,0 0 1,1 0 0,-1 0 0,1 0 0,0-1 0,-1 1 0,1-1-1,0 0 1,0 0 0,1 0 0,-1-1 0,0 1 0,0-1 0,1 0-1,5 0 1,1 1-19,1-2 0,-1 0 0,1 0 0,-1-1 0,1-1 0,-1 0 0,0 0 0,0-1 0,0-1 0,0 0 0,0 0 0,-1-1 0,0 0 0,0-1 0,0 0 0,-1-1 0,0 0 1,0 0-1,0-1 0,-1 0 0,0 0 0,-1-1 0,0 0 0,0-1 0,-1 1 0,10-21 0,-14 26 23,0-1-1,1 0 1,-1 0 0,-1 1 0,1-1 0,-1-1 0,0 1 0,0 0-1,0 0 1,-1 0 0,0 0 0,0-1 0,0 1 0,-2-9 0,1 11-12,-1-1 0,1 1 0,-1 0 0,1-1 0,-1 1 0,0 0 0,-1 0 0,1 0 0,0 0 0,-1 0 0,0 1 0,1-1 0,-1 1 0,0 0 0,0 0 0,-1 0 0,1 0 0,0 0 0,-1 1 0,-3-2 0,-12-3-178,0 1 0,0 1 0,0 0 0,0 2 0,0 0 0,-35 2 0,51 0-153,-1 0-1,0 1 0,0-1 1,1 1-1,-1 0 0,0 0 0,1 0 1,-1 0-1,1 1 0,0-1 1,-1 1-1,1 0 0,0 0 1,0 0-1,0 1 0,0-1 0,-3 4 1,-22 35-8703,12-9-1991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43.742"/>
    </inkml:context>
    <inkml:brush xml:id="br0">
      <inkml:brushProperty name="width" value="0.05" units="cm"/>
      <inkml:brushProperty name="height" value="0.05" units="cm"/>
      <inkml:brushProperty name="color" value="#CC0066"/>
    </inkml:brush>
  </inkml:definitions>
  <inkml:trace contextRef="#ctx0" brushRef="#br0">244 48 4114,'0'0'6542,"1"-6"-5219,-1 3-886,1 1-228,0 0-1,0 0 0,-1 0 0,1 0 0,-1 0 0,1 0 0,-1 0 0,0 0 0,0 0 0,0 0 0,0-1 1,0 1-1,0 0 0,-2-3 0,2 4-29,0 1-1,0 0 1,0 0 0,-1-1 0,1 1 0,0 0 0,0-1-1,0 1 1,-1 0 0,1 0 0,0 0 0,-1-1 0,1 1-1,0 0 1,0 0 0,-1 0 0,1 0 0,0 0-1,-1-1 1,1 1 0,0 0 0,-1 0 0,1 0 0,0 0-1,-1 0 1,1 0 0,-1 0 0,1 0 0,0 0 0,-1 0-1,0 1 1,-12 7 1470,-10 18-2117,20-22 1160,-30 40 142,2 1 0,3 2-1,-43 94 1,64-127-730,2 0-1,0 0 0,0 1 1,1-1-1,1 1 1,0 0-1,1 0 1,0 30-1,3-43-101,-1 1 0,1 0 0,0-1-1,-1 1 1,1-1 0,0 1 0,1-1-1,-1 1 1,0-1 0,1 0 0,-1 0 0,1 1-1,0-1 1,0 0 0,0-1 0,0 1-1,0 0 1,0 0 0,0-1 0,0 0 0,1 1-1,-1-1 1,1 0 0,-1 0 0,1 0-1,-1 0 1,1-1 0,0 1 0,-1-1 0,1 1-1,0-1 1,5 0 0,-3 1 0,1-1-1,-1 0 1,1 0 0,-1 0-1,1 0 1,0-1 0,-1 0-1,1 0 1,-1-1 0,0 1-1,1-1 1,-1-1 0,0 1-1,0 0 1,6-5 0,-2-2-6,0 1 1,-1-1-1,0 0 1,0-1-1,-1 0 1,-1 0-1,1-1 1,-2 0-1,1 0 1,-2 0-1,1-1 1,-1 1-1,-1-1 1,0 0 0,-1 0-1,-1 0 1,1-1-1,-2 1 1,-1-24-1,0 34-9,0 0-1,0-1 1,0 1-1,0 0 1,-1 0-1,1 0 1,0 0-1,-1 0 1,0 0-1,0 0 1,1 0-1,-1 1 1,0-1-1,0 1 1,0-1-1,-1 1 1,1 0-1,0 0 1,0 0-1,-1 0 1,1 0-1,-1 1 1,1-1-1,-1 1 0,1-1 1,-1 1-1,-2 0 1,-7-1-247,1 0 0,0 1 0,-1 0 0,-19 4 0,27-3 28,1 0 0,0 0 0,0 1-1,0-1 1,0 1 0,0-1 0,1 1 0,-1 0 0,0 0-1,1 0 1,-1 1 0,1-1 0,0 1 0,0-1 0,0 1-1,0 0 1,0-1 0,1 1 0,-2 4 0,-1 1-1313,1 0 0,0 0 0,0 0 0,1 0 0,0 0 0,-1 13 0,3 8-5837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44.404"/>
    </inkml:context>
    <inkml:brush xml:id="br0">
      <inkml:brushProperty name="width" value="0.05" units="cm"/>
      <inkml:brushProperty name="height" value="0.05" units="cm"/>
      <inkml:brushProperty name="color" value="#CC0066"/>
    </inkml:brush>
  </inkml:definitions>
  <inkml:trace contextRef="#ctx0" brushRef="#br0">139 1 8052,'0'0'7182,"-16"10"-5971,-51 34 259,63-41-1277,1 1 1,0-1 0,0 1-1,0 0 1,0 0-1,1 1 1,-1-1 0,1 0-1,0 1 1,1-1-1,-1 1 1,1 0 0,0 0-1,0-1 1,0 1-1,0 0 1,1 0 0,0 0-1,0 0 1,1 0 0,1 8-1,-1 7 529,-2-16-595,1 0 1,0 0-1,0 0 0,0 1 1,1-1-1,-1 0 0,1 0 1,0 0-1,1 0 0,-1-1 1,0 1-1,1 0 0,0 0 1,0-1-1,3 5 0,-1-5-71,-1-1-1,0 0 0,1 0 0,-1 0 1,1 0-1,-1-1 0,1 0 1,0 1-1,0-1 0,-1-1 0,1 1 1,0 0-1,0-1 0,0 0 1,0 0-1,5-1 0,-3 1-41,-1 0 0,1-1 0,0 1 0,0-1 0,-1-1 0,1 1 0,-1-1-1,1 0 1,-1 0 0,0-1 0,0 1 0,0-1 0,0 0 0,0-1 0,0 1 0,-1-1 0,7-7 0,2-5-111,-1 0 0,-1 0 0,18-36 0,-15 26-153,-15 52 562,2-11-205,-8 262 1356,7-242-1160,0-27-202,-1-1 1,0 1-1,0-1 0,0 1 0,-1-1 0,-1 1 0,1-1 0,-1 0 0,0 0 0,-1 0 0,1-1 0,-1 1 0,-1-1 0,1 0 1,-1 0-1,0 0 0,0-1 0,-1 0 0,-6 5 0,3-3-94,0-1 1,0-1-1,0 0 0,-1 0 0,0 0 1,0-1-1,0-1 0,0 0 1,-1 0-1,1-1 0,-1 0 0,1-1 1,-12 0-1,18-1-506,-34-4-703,24-5-2477,9-9-6255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46.537"/>
    </inkml:context>
    <inkml:brush xml:id="br0">
      <inkml:brushProperty name="width" value="0.05" units="cm"/>
      <inkml:brushProperty name="height" value="0.05" units="cm"/>
      <inkml:brushProperty name="color" value="#CC0066"/>
    </inkml:brush>
  </inkml:definitions>
  <inkml:trace contextRef="#ctx0" brushRef="#br0">59 0 2497,'0'0'9428,"-5"6"-8142,-1 3-611,-1-1-1,2 1 0,-1 1 0,2-1 0,-1 1 0,1 0 0,1 0 1,-1 0-1,2 0 0,-1 0 0,2 1 0,-2 14 0,3-19-457,0-1 0,0 1 0,1 0 0,-1 0 0,1-1 0,0 1-1,1 0 1,-1-1 0,5 10 0,-4-13-178,-1 0 0,1 0-1,0 0 1,0 0 0,0 0 0,0-1 0,0 1 0,0-1-1,0 1 1,0-1 0,1 0 0,-1 1 0,1-1-1,-1 0 1,1-1 0,-1 1 0,1 0 0,-1-1-1,1 0 1,0 1 0,-1-1 0,1 0 0,4-1-1,-4 2-19,1-1-1,-1-1 1,0 1-1,1 0 0,-1-1 1,1 0-1,-1 0 1,1 0-1,-1 0 0,0 0 1,0-1-1,0 1 0,0-1 1,0 0-1,4-3 1,-1-1 13,-1 0 0,0 0 1,-1 0-1,1-1 0,6-14 1,-5 10-155,-1-1 0,0 0 1,0 0-1,-1 0 0,-1-1 0,0 1 1,2-21-1,-5 33 93,0 10-134,-11 289 1681,12-298-1820,0 0 1,-1 0-1,1 0 0,0 1 1,-1-1-1,1 0 0,0-1 1,0 1-1,0 0 0,0 0 1,0 0-1,0 0 0,0-1 1,0 1-1,0 0 0,0-1 1,1 1-1,-1-1 0,0 1 1,0-1-1,1 0 0,-1 0 1,0 1-1,0-1 0,1 0 1,-1 0-1,2 0 0,17 0-5962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47.407"/>
    </inkml:context>
    <inkml:brush xml:id="br0">
      <inkml:brushProperty name="width" value="0.05" units="cm"/>
      <inkml:brushProperty name="height" value="0.05" units="cm"/>
      <inkml:brushProperty name="color" value="#CC0066"/>
    </inkml:brush>
  </inkml:definitions>
  <inkml:trace contextRef="#ctx0" brushRef="#br0">37 81 8340,'0'0'8417,"-2"22"-7083,0-1-977,-2 16 890,-11 47 1,8-61 1291,3-22-854,3-14-1414,1 6-236,-1-13-53,1 1-1,1 0 1,1-1 0,1 1-1,6-23 1,-8 37-2,1 1 0,-1 0 0,1 0 0,0 0 0,0 0 1,0 1-1,1-1 0,-1 1 0,1-1 0,0 1 0,0 0 0,0 0 0,0 0 0,1 0 0,-1 1 1,1-1-1,0 1 0,0 0 0,-1 0 0,1 0 0,1 1 0,-1-1 0,0 1 0,0 0 0,0 0 1,1 1-1,-1-1 0,0 1 0,7 0 0,-8 0 26,-1-1-1,1 1 1,-1 0-1,1 1 1,-1-1-1,1 0 1,-1 1 0,1-1-1,-1 1 1,1 0-1,-1 0 1,0 0 0,1 0-1,-1 0 1,0 0-1,3 2 1,-3 1 47,1-1-1,-1 1 1,0 0 0,0 0-1,0 0 1,-1 0 0,1 0-1,-1 0 1,1 4 0,2 10 206,-1 0 0,-1 1 1,-1-1-1,-1 29 0,0-28 237,0-19-486,0 1-1,0-1 0,0 0 0,0 0 0,0 0 0,0 0 0,0 1 0,0-1 0,0 0 0,0 0 1,0 0-1,0 0 0,0 0 0,-1 1 0,1-1 0,0 0 0,0 0 0,0 0 0,0 0 0,0 0 1,0 0-1,-1 0 0,1 0 0,0 1 0,0-1 0,0 0 0,0 0 0,0 0 0,-1 0 0,1 0 1,0 0-1,0 0 0,0 0 0,0 0 0,-1 0 0,1 0 0,0 0 0,0 0 0,0 0 0,0 0 1,-1 0-1,1 0 0,0 0 0,0 0 0,0-1 0,0 1 0,0 0 0,-1 0 0,1 0 1,0 0-1,0 0 0,0 0 0,0 0 0,0 0 0,0-1 0,0 1 0,-1 0 0,1 0 0,0 0 1,0 0-1,0-1 0,-7-5 387,5-2-400,0 1-1,1-1 1,0 0 0,0 0 0,1 0-1,0 0 1,1 0 0,-1 1 0,2-1-1,-1 0 1,1 0 0,0 1 0,0-1-1,1 1 1,0 0 0,1-1 0,-1 1-1,1 1 1,1-1 0,-1 1 0,9-9 0,-8 9-7,1 0 1,0 1 0,0 0-1,1 0 1,-1 1 0,1-1-1,9-3 1,-15 7 12,1 0 0,0 0 0,-1 0 0,1 1-1,0-1 1,-1 0 0,1 1 0,0-1 0,0 1 0,0 0 0,0 0 0,-1 0-1,1-1 1,0 2 0,0-1 0,0 0 0,0 0 0,-1 1 0,1-1-1,0 1 1,0-1 0,-1 1 0,1 0 0,0 0 0,-1-1 0,1 1 0,-1 0-1,1 1 1,-1-1 0,1 0 0,-1 0 0,0 1 0,1-1 0,-1 1-1,0-1 1,1 3 0,4 10 89,-1 1 0,0 0 0,-1 0-1,-1 1 1,0-1 0,-1 1 0,-1-1 0,0 1 0,-3 22-1,2-18-795,33-19-7552,-6-6-2207,-14-2 1844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47.869"/>
    </inkml:context>
    <inkml:brush xml:id="br0">
      <inkml:brushProperty name="width" value="0.05" units="cm"/>
      <inkml:brushProperty name="height" value="0.05" units="cm"/>
      <inkml:brushProperty name="color" value="#CC0066"/>
    </inkml:brush>
  </inkml:definitions>
  <inkml:trace contextRef="#ctx0" brushRef="#br0">65 53 7587,'0'0'10176,"-7"21"-8378,-1 2-1374,-8 22 1813,-13 61 0,28-102-1995,0 0-1,0 1 0,1-1 0,-1 0 1,1 0-1,0 0 0,0 0 1,1 0-1,-1 0 0,2 6 1,-1-9-202,0 1 1,0-1 0,0 0 0,0 0 0,0 1 0,0-1-1,1 0 1,-1 0 0,0 0 0,1 0 0,-1 0-1,1-1 1,-1 1 0,1 0 0,-1-1 0,1 1-1,-1-1 1,1 1 0,0-1 0,-1 0 0,1 1 0,-1-1-1,1 0 1,0 0 0,-1 0 0,3-1 0,4 0-27,-1 0-1,0 0 1,0 0 0,0-1 0,-1 0 0,1-1 0,0 0 0,-1 0 0,0 0 0,1-1 0,-1 1 0,0-2 0,-1 1 0,1 0 0,9-11 0,-5 3-7,0 1 0,-1-1 1,0-1-1,-1 0 1,0 0-1,10-22 0,-16 29 1,0 0-1,0 1 0,-1-1 0,1 0 0,-1 0 1,0 0-1,-1 0 0,1 0 0,-1 0 0,0 0 1,-1 0-1,0 0 0,0 1 0,0-1 0,-3-9 1,3 12 8,-1 0 1,0 0-1,1 0 1,-1 0-1,0 0 1,-1 0-1,1 1 0,0-1 1,-1 1-1,0-1 1,1 1-1,-1 0 1,0 0-1,0 0 1,0 1-1,0-1 1,0 1-1,-1 0 1,1-1-1,0 1 1,-1 1-1,1-1 1,0 0-1,-1 1 1,1 0-1,-7 0 1,7 0-95,0 0 1,0 0-1,-1 1 0,1 0 1,0-1-1,0 1 1,0 0-1,0 0 1,0 1-1,0-1 1,0 1-1,1-1 1,-1 1-1,0 0 1,1 0-1,0 0 0,-1 0 1,1 1-1,0-1 1,0 0-1,0 1 1,0 0-1,0-1 1,1 1-1,-1 0 1,1 0-1,0 0 0,0 0 1,-1 5-1,-8 46-4575,9-3-4759,1-34 3380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48.223"/>
    </inkml:context>
    <inkml:brush xml:id="br0">
      <inkml:brushProperty name="width" value="0.05" units="cm"/>
      <inkml:brushProperty name="height" value="0.05" units="cm"/>
      <inkml:brushProperty name="color" value="#CC0066"/>
    </inkml:brush>
  </inkml:definitions>
  <inkml:trace contextRef="#ctx0" brushRef="#br0">0 1 14727,'0'0'9682,"8"22"-8258,22 75-234,-27-83-783,0 1 0,0-1-1,-2 1 1,0 0 0,0 0 0,-3 26-1,-1 4 383,-2 95-837,5-155-10615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5.831"/>
    </inkml:context>
    <inkml:brush xml:id="br0">
      <inkml:brushProperty name="width" value="0.05" units="cm"/>
      <inkml:brushProperty name="height" value="0.05" units="cm"/>
      <inkml:brushProperty name="color" value="#CC0066"/>
    </inkml:brush>
  </inkml:definitions>
  <inkml:trace contextRef="#ctx0" brushRef="#br0">96 1 8084,'0'0'11928,"-10"10"-10664,3-3-936,1-2-92,1-1-1,1 1 0,-1 0 0,1 1 1,0-1-1,0 1 0,0 0 0,1 0 1,0 0-1,0 1 0,-3 11 0,-5 40 1033,3 0 0,2 1 0,3 100 0,3-147-1287,0-11-171,1 0 0,-1 0 0,0 0 1,0 0-1,1 0 0,-1 1 0,0-1 0,1 0 0,-1 0 0,1 0 0,0 0 0,-1 0 0,1 0 0,0 0 0,0-1 1,-1 1-1,1 0 0,0 0 0,0-1 0,0 1 0,0 0 0,0-1 0,0 1 0,0-1 0,2 2 0,32 7-8949,-29-8 6755,15 2-4696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6.346"/>
    </inkml:context>
    <inkml:brush xml:id="br0">
      <inkml:brushProperty name="width" value="0.05" units="cm"/>
      <inkml:brushProperty name="height" value="0.05" units="cm"/>
      <inkml:brushProperty name="color" value="#CC0066"/>
    </inkml:brush>
  </inkml:definitions>
  <inkml:trace contextRef="#ctx0" brushRef="#br0">121 0 9973,'0'0'3599,"-8"23"-1612,-29 76-157,33-87-1350,1 1 0,0 0-1,0 0 1,1 0 0,1 0 0,1 0-1,0 20 1,1-4 530,-1-27-936,0 1 1,0 0-1,0-1 0,0 1 1,0-1-1,1 1 0,-1-1 1,1 1-1,0-1 0,-1 1 1,1-1-1,1 1 0,-1-1 1,0 0-1,0 0 0,1 1 1,-1-1-1,1 0 0,0-1 1,0 1-1,-1 0 0,1 0 1,0-1-1,1 1 0,2 1 1,0-1-31,0-1 0,0 1 1,0-1-1,0 0 1,0-1-1,0 1 1,0-1-1,0 0 1,0-1-1,0 1 0,0-1 1,8-2-1,-1-1-40,-1-1 1,1 0-1,-1-1 0,0-1 0,-1 1 0,1-2 0,-1 1 0,-1-2 0,0 1 0,0-1 0,0-1 0,-1 1 0,-1-1 1,9-14-1,-8 9-437,-5 10 18,-3 10 168,-1 20 368,1 396 2896,0-418-2945,0 0 0,-1 0 0,1 1 1,-1-1-1,1 0 0,-1 0 0,0 0 0,0 0 0,0 0 0,0 0 0,-1-1 0,1 1 0,-1 0 0,0-1 0,1 1 0,-1-1 0,-1 1 0,1-1 0,0 0 0,-4 3 0,1-2-21,0 0 0,0 0 0,0-1 0,-1 0 0,1 0-1,-1 0 1,1 0 0,-1-1 0,0 0 0,-9 0 0,6 0-98,-1-1 0,1 0 1,-1 0-1,1-1 0,-1 0 1,1-1-1,0 0 0,-1-1 1,1 0-1,0 0 1,1-1-1,-1 0 0,-12-9 1,12 6-251,1-1 0,1 1 0,-1-2 0,1 1 0,1-1 0,0 0 0,0 0 0,0-1 0,-4-13 0,6 14-815,1 0 1,1 0-1,0 0 0,0 0 0,0 0 1,1-17-1,1-6-5379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896"/>
    </inkml:context>
    <inkml:brush xml:id="br0">
      <inkml:brushProperty name="width" value="0.05" units="cm"/>
      <inkml:brushProperty name="height" value="0.05" units="cm"/>
      <inkml:brushProperty name="color" value="#E71224"/>
    </inkml:brush>
  </inkml:definitions>
  <inkml:trace contextRef="#ctx0" brushRef="#br0">1 73 4914,'0'0'5819,"11"-11"-5344,0-4-310,-6 9-80,-1 0 0,1 1 1,0 0-1,0-1 1,1 2-1,0-1 1,6-4-1,-11 9-46,-1 0 0,1 0 1,-1 0-1,1 0 0,-1 0 0,1 0 0,-1 0 0,1 0 0,-1 0 1,1 0-1,0 0 0,-1 0 0,1 0 0,-1 0 0,1 0 0,-1 1 0,1-1 1,-1 0-1,1 0 0,-1 1 0,1-1 0,-1 0 0,0 1 0,1-1 0,-1 1 1,1-1-1,-1 0 0,0 1 0,1-1 0,-1 1 0,0-1 0,0 1 1,1-1-1,-1 1 0,0-1 0,0 1 0,0-1 0,0 1 0,0-1 0,1 1 1,-1 0-1,0 0 0,9 35 109,-7-24 6,0-6 2,-1 0 0,1 1 1,0-1-1,1 0 0,0 0 0,0-1 0,0 1 1,1 0-1,-1-1 0,1 0 0,1 0 0,-1 0 1,1 0-1,-1-1 0,1 0 0,1 0 0,-1 0 1,1-1-1,-1 1 0,1-1 0,0-1 0,0 1 1,0-1-1,0 0 0,1 0 0,-1-1 1,0 0-1,1 0 0,-1-1 0,14 0 0,-16 1-212,0-1 1,0 0-1,-1 0 0,1-1 0,0 1 0,0-1 0,0 0 1,-1 0-1,1 0 0,0-1 0,-1 1 0,1-1 0,-1 0 1,1 0-1,3-3 0,-4 2-369,-1 0-1,0 0 1,0 0 0,0-1 0,0 1 0,0-1-1,-1 1 1,1-1 0,-1 0 0,0 1 0,0-1-1,0 0 1,-1 0 0,0 0 0,1-5-1,-1-10-3461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6.731"/>
    </inkml:context>
    <inkml:brush xml:id="br0">
      <inkml:brushProperty name="width" value="0.05" units="cm"/>
      <inkml:brushProperty name="height" value="0.05" units="cm"/>
      <inkml:brushProperty name="color" value="#CC0066"/>
    </inkml:brush>
  </inkml:definitions>
  <inkml:trace contextRef="#ctx0" brushRef="#br0">2 0 11685,'0'0'3949,"0"20"-1193,0 155 2470,1-136-3900,-3-27-1141,2 0 1,0 0 0,1 0 0,0 0 0,0-1 0,1 1 0,1 0 0,0 0 0,1-1 0,0 0 0,6 12-1,-9-22-341,-1 0-1,1-1 1,0 1-1,-1 0 1,1-1-1,0 1 0,0 0 1,0-1-1,0 1 1,0-1-1,0 1 1,0-1-1,0 0 1,0 1-1,0-1 0,0 0 1,0 0-1,0 0 1,0 0-1,0 0 1,0 0-1,0 0 0,0 0 1,0 0-1,0 0 1,0 0-1,0-1 1,0 1-1,0 0 0,0-1 1,0 1-1,0-1 1,0 1-1,-1-1 1,2 0-1,1-1-704,0 0 0,0 0 0,0 0 0,0-1 0,-1 1 0,1-1 1,-1 1-1,5-7 0,5-13-4459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7.131"/>
    </inkml:context>
    <inkml:brush xml:id="br0">
      <inkml:brushProperty name="width" value="0.05" units="cm"/>
      <inkml:brushProperty name="height" value="0.05" units="cm"/>
      <inkml:brushProperty name="color" value="#CC0066"/>
    </inkml:brush>
  </inkml:definitions>
  <inkml:trace contextRef="#ctx0" brushRef="#br0">4 0 10997,'0'0'4728,"0"22"-1636,-2 8-2130,1-15-429,0 0 0,1 0-1,1 0 1,4 28-1,-5-41-433,1 1-1,-1-1 0,1 0 1,0 0-1,0 1 0,0-1 1,0 0-1,0 0 1,0 0-1,1 0 0,-1-1 1,1 1-1,-1 0 0,1 0 1,0-1-1,0 1 0,-1-1 1,1 0-1,0 1 0,0-1 1,1 0-1,-1 0 1,0 0-1,0 0 0,0-1 1,1 1-1,-1-1 0,0 1 1,1-1-1,1 0 0,1 1-63,-1-1 0,0 0 0,1 0 0,-1-1 0,1 1 0,-1-1-1,0 0 1,0 0 0,1-1 0,-1 1 0,0-1 0,0 0 0,0 0 0,-1 0-1,6-4 1,3-5-348,0-1 1,-1 0-1,0-1 0,-1 0 0,-1-1 0,0 0 0,-1 0 0,0-1 0,-1 0 1,8-26-1,-14 36-37,-2 30 1015,-2-1 0,-7 34 0,5-34-79,1 1 1,-1 34-1,8-58-835,0 0-1,0 1 1,0-2 0,0 1 0,0 0-1,0-1 1,0 1 0,0-1 0,1 0-1,-1 0 1,0 0 0,6-1 0,-4 1-476,47-4-6168,-24-4 1744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7.469"/>
    </inkml:context>
    <inkml:brush xml:id="br0">
      <inkml:brushProperty name="width" value="0.05" units="cm"/>
      <inkml:brushProperty name="height" value="0.05" units="cm"/>
      <inkml:brushProperty name="color" value="#CC0066"/>
    </inkml:brush>
  </inkml:definitions>
  <inkml:trace contextRef="#ctx0" brushRef="#br0">79 0 5186,'0'0'14759,"-12"12"-13593,-35 39 29,44-46-1037,0 0 0,1 1-1,0-1 1,0 0 0,0 1-1,1-1 1,-1 1 0,1-1-1,1 1 1,-1 0 0,1-1-1,0 1 1,0 0 0,1 0-1,1 8 1,0 11 422,-2-21-496,0 1 0,0-1 0,0 1 0,0-1 0,1 0 0,0 1 0,0-1 0,0 0 0,1 0 0,-1 1 1,1-1-1,0 0 0,0 0 0,1-1 0,-1 1 0,1 0 0,5 5 0,-4-6-115,1 0 1,-1 0 0,1-1-1,-1 1 1,1-1-1,0 0 1,0-1-1,0 1 1,0-1 0,0 0-1,0 0 1,0-1-1,1 1 1,7-2-1,-8 1-293,-1 0 0,1 0-1,-1-1 1,1 0 0,-1 0-1,1 0 1,-1-1 0,0 0 0,0 1-1,0-1 1,0-1 0,0 1-1,6-5 1,40-46-8284,-46 48 7571,14-17-4680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7.847"/>
    </inkml:context>
    <inkml:brush xml:id="br0">
      <inkml:brushProperty name="width" value="0.05" units="cm"/>
      <inkml:brushProperty name="height" value="0.05" units="cm"/>
      <inkml:brushProperty name="color" value="#CC0066"/>
    </inkml:brush>
  </inkml:definitions>
  <inkml:trace contextRef="#ctx0" brushRef="#br0">36 1 6371,'0'0'9201,"-6"21"-6487,3-9-2260,-4 9 394,2 1 0,0 0-1,1 1 1,-1 38 0,5-55-569,-1-1 1,1 1 0,1-1 0,-1 0 0,1 1 0,0-1 0,0 0 0,4 9 0,-4-12-228,1 0 0,-1-1 0,1 1 0,-1-1 1,1 1-1,0-1 0,-1 1 0,1-1 1,0 0-1,0 0 0,0 0 0,0 0 0,0-1 1,0 1-1,0 0 0,0-1 0,1 1 1,-1-1-1,0 0 0,0 0 0,0 0 0,1 0 1,3 0-1,0-1-40,0 1 1,1 0-1,-1-1 1,0 0 0,0-1-1,0 0 1,0 0-1,0 0 1,0 0-1,0-1 1,-1 0-1,1 0 1,-1-1-1,0 1 1,0-1-1,0 0 1,0-1-1,-1 1 1,0-1-1,0 0 1,0 0-1,0 0 1,-1 0-1,0-1 1,2-5-1,-1 4-143,0 0-1,-1 0 1,0 0-1,-1-1 0,1 1 1,-2-1-1,3-13 1,-4 19 96,1 0 0,-1 0 1,0 0-1,0 0 0,0 0 0,0 0 1,0 0-1,-1 0 0,1 0 1,-1 0-1,1 0 0,-1 0 0,0 0 1,1 1-1,-1-1 0,0 0 1,0 0-1,0 1 0,-1-1 0,1 0 1,0 1-1,-1-1 0,1 1 1,-1 0-1,1-1 0,-1 1 0,0 0 1,1 0-1,-1 0 0,0 0 1,0 0-1,0 1 0,-2-2 0,-7 0-574,-1 0-1,0 0 0,-24 1 0,0 6-2947,34-4 2952,0 0 1,-1 0-1,1 0 1,0 0 0,0 0-1,0 0 1,0 0-1,1 1 1,-1-1-1,0 1 1,1-1-1,-2 3 1,-6 9-8032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8.547"/>
    </inkml:context>
    <inkml:brush xml:id="br0">
      <inkml:brushProperty name="width" value="0.05" units="cm"/>
      <inkml:brushProperty name="height" value="0.05" units="cm"/>
      <inkml:brushProperty name="color" value="#CC0066"/>
    </inkml:brush>
  </inkml:definitions>
  <inkml:trace contextRef="#ctx0" brushRef="#br0">104 1 10085,'0'0'7336,"-7"16"-6898,-15 52 71,22-66-449,-1 1 0,1-1 1,0 1-1,1-1 0,-1 1 0,0-1 0,1 0 0,-1 1 0,1-1 0,0 1 0,0-1 0,0 0 0,0 0 0,0 1 0,1-1 0,-1 0 0,1 0 0,-1 0 0,1-1 0,0 1 0,-1 0 0,4 2 0,5 7 390,-7-8-318,-1 1 1,0 0-1,0 1 1,0-1 0,0 0-1,-1 0 1,1 1 0,-1-1-1,0 1 1,-1-1-1,1 1 1,-1 0 0,0-1-1,0 1 1,0-1-1,-1 1 1,1 0 0,-1-1-1,0 1 1,-1-1 0,1 0-1,-1 1 1,0-1-1,0 0 1,0 0 0,0 0-1,-4 4 1,-1 1-251,0-1 1,0 1-1,-1-2 1,-1 1-1,1-1 0,-1 0 1,0-1-1,0 0 1,-1 0-1,-10 4 0,19-10-276,21-7-1367,7-5 1611,-1-1 1,-1-1-1,46-33 1,-59 37 262,0 0 0,-1 0 1,0-1-1,-1 0 1,0-1-1,-1 0 1,0 0-1,-1-1 1,8-18-1,-13 24 19,-1 0 0,0-1 0,0 0-1,-1 1 1,0-1 0,0 0 0,-2-15 0,1 16-91,0 6-34,0 1 0,0-1 0,0 0 0,-1 0 0,1 1 0,0-1 0,-1 0 0,1 1 0,-1-1 0,1 1 0,0-1 0,-1 1 0,0-1 0,1 1 0,-1-1 0,1 1 0,-1-1 0,1 1 0,-1-1 0,0 1 0,1 0 0,-1 0 0,0-1 0,1 1 0,-1 0 0,0 0 0,0 0 0,1-1 0,-1 1 0,0 0 0,1 0 0,-1 0 0,0 0 0,0 1 0,1-1 0,-1 0 0,0 0 0,0 0 0,1 0 0,-1 1 0,0-1 0,1 0 0,-1 1 0,1-1 0,-1 1 0,-1 0 0,-1 0 62,-1 1 0,0-1 0,0 1 0,1 0 0,-1 0 0,1 1 0,-7 4 0,4 1 87,0 0 1,1 1-1,0-1 1,1 1-1,-1 0 0,2 0 1,-1 0-1,1 1 1,1-1-1,-1 1 1,2 0-1,-1-1 0,1 1 1,1 0-1,0 0 1,0 0-1,1 0 0,3 11 1,-3-18-126,0 0 1,0-1-1,0 1 1,1-1 0,-1 1-1,1-1 1,0 1-1,-1-1 1,1 0-1,0 1 1,1-1-1,-1 0 1,0-1-1,0 1 1,1 0-1,-1-1 1,1 1 0,0-1-1,-1 0 1,1 0-1,0 0 1,0 0-1,0 0 1,0-1-1,0 1 1,-1-1-1,1 0 1,0 0-1,0 0 1,0 0 0,4-1-1,1 1-184,1-1-1,0 0 1,-1-1-1,1 0 1,-1 0-1,0-1 1,0 0-1,0 0 1,12-8-1,19-18-3293,-2-4-4474,-24 19 1855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9.186"/>
    </inkml:context>
    <inkml:brush xml:id="br0">
      <inkml:brushProperty name="width" value="0.05" units="cm"/>
      <inkml:brushProperty name="height" value="0.05" units="cm"/>
      <inkml:brushProperty name="color" value="#CC0066"/>
    </inkml:brush>
  </inkml:definitions>
  <inkml:trace contextRef="#ctx0" brushRef="#br0">1 1 11621,'0'0'8892,"26"20"-7744,82 67-148,-98-80-776,-1 1-1,0 1 1,0 0 0,-1 0 0,0 1-1,-1 0 1,0 0 0,0 1-1,-1-1 1,0 2 0,-1-1-1,4 15 1,-5-6 137,-1 0 0,0 0 1,-2 0-1,0 0 0,-3 27 0,1-28-71,0-9-127,-1 1 1,0-1-1,-1 0 0,0 0 0,-1 0 1,0 0-1,0 0 0,-1-1 1,0 0-1,-1 0 0,0 0 0,-8 9 1,-11 11-30,-56 51 0,112-82-13215,-2-5 7142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9.587"/>
    </inkml:context>
    <inkml:brush xml:id="br0">
      <inkml:brushProperty name="width" value="0.05" units="cm"/>
      <inkml:brushProperty name="height" value="0.05" units="cm"/>
      <inkml:brushProperty name="color" value="#CC0066"/>
    </inkml:brush>
  </inkml:definitions>
  <inkml:trace contextRef="#ctx0" brushRef="#br0">0 61 12550,'0'0'11629,"27"-1"-7459,33 0-3060,-49 0-926,0 0 1,0 0-1,0-1 1,19-5-1,3-11-2488,-31 17 1745,-1 0 0,0 0 0,0-1 0,0 1 0,0 0 0,0 0 0,0-1 0,0 1 0,0-1 0,-1 1 0,1-1 0,-1 1 0,1-1 0,-1 1 0,1-1 0,-1 1 0,0-1 0,0-1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6:19.864"/>
    </inkml:context>
    <inkml:brush xml:id="br0">
      <inkml:brushProperty name="width" value="0.05" units="cm"/>
      <inkml:brushProperty name="height" value="0.05" units="cm"/>
      <inkml:brushProperty name="color" value="#CC0066"/>
    </inkml:brush>
  </inkml:definitions>
  <inkml:trace contextRef="#ctx0" brushRef="#br0">0 59 11333,'0'0'18569,"113"-30"-17561,-85 28-239,0-5-433,-3 3-144,-3-3-192,-2 0-32,-5 5-448,-5 2-1185,-4 0-2065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2.369"/>
    </inkml:context>
    <inkml:brush xml:id="br0">
      <inkml:brushProperty name="width" value="0.05" units="cm"/>
      <inkml:brushProperty name="height" value="0.05" units="cm"/>
      <inkml:brushProperty name="color" value="#CC0066"/>
    </inkml:brush>
  </inkml:definitions>
  <inkml:trace contextRef="#ctx0" brushRef="#br0">27 140 7988,'0'0'7678,"0"23"-6571,0 164 2700,-10-68-373,0-180-1807,6-32-1534,2 50-41,4-70 0,-2 106-34,0 0-1,1 0 0,1 0 1,-1 0-1,1 0 0,0 0 1,0 1-1,1-1 0,0 1 1,0-1-1,1 1 0,0 0 0,0 1 1,0-1-1,1 1 0,-1-1 1,1 1-1,1 0 0,-1 1 1,1 0-1,-1 0 0,1 0 0,0 0 1,1 1-1,-1 0 0,1 0 1,-1 1-1,1 0 0,0 0 1,0 0-1,0 1 0,0 0 1,0 0-1,9 1 0,-12 0 13,1 0 0,-1 0 0,1 1 0,-1-1 0,0 1 0,1 0-1,-1 0 1,0 1 0,0-1 0,0 1 0,0 0 0,0 0 0,6 4 0,-5-1 56,1 0 0,-1 1 0,0 0 0,0 0 0,-1 0 0,0 0 0,5 10 0,-2-3 126,-1 1-1,0-1 1,-1 1-1,-1 0 1,0 0-1,3 22 1,-3 3 281,-2 49 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3.922"/>
    </inkml:context>
    <inkml:brush xml:id="br0">
      <inkml:brushProperty name="width" value="0.05" units="cm"/>
      <inkml:brushProperty name="height" value="0.05" units="cm"/>
      <inkml:brushProperty name="color" value="#CC0066"/>
    </inkml:brush>
  </inkml:definitions>
  <inkml:trace contextRef="#ctx0" brushRef="#br0">1 33 6035,'0'0'8606,"9"11"-5978,-6 3-1924,0 0-1,-1 0 1,0 0 0,-1 0-1,-1 0 1,0 0-1,-3 19 1,1 15 393,3-16 54,-3-56 27,2 22-1179,-3-51-33,2-56 0,2 106 32,-1 1 1,1-1 0,-1 0 0,1 0-1,0 0 1,0 0 0,1 0 0,-1 1-1,1-1 1,-1 1 0,1-1 0,0 1-1,0-1 1,0 1 0,0 0 0,0 0-1,0 0 1,0 0 0,1 0 0,-1 1-1,1-1 1,0 1 0,-1 0 0,1-1-1,0 1 1,0 0 0,0 1 0,0-1 0,-1 0-1,6 0 1,11-1 12,1 0 0,-1 1 0,34 3 0,-19 0 130,-31-2-99,0 0 1,1 0-1,-1 1 0,0 0 0,0-1 0,0 1 0,0 0 0,0 0 0,0 1 0,0-1 0,0 1 0,0-1 0,-1 1 0,1 0 0,0 0 0,-1 0 0,0 0 0,1 1 0,-1-1 0,0 1 1,0-1-1,0 1 0,-1 0 0,1 0 0,-1-1 0,1 1 0,-1 0 0,0 0 0,0 1 0,0-1 0,0 6 0,2 11 207,-1 0 0,0 0 1,-2 0-1,-1 22 0,-1-9-53,2-14-374,0 4 59,0-15-4081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8.580"/>
    </inkml:context>
    <inkml:brush xml:id="br0">
      <inkml:brushProperty name="width" value="0.05" units="cm"/>
      <inkml:brushProperty name="height" value="0.05" units="cm"/>
      <inkml:brushProperty name="color" value="#E71224"/>
    </inkml:brush>
  </inkml:definitions>
  <inkml:trace contextRef="#ctx0" brushRef="#br0">0 174 5090,'0'0'7831,"16"13"-6791,-10-8-980,10 8 480,-1 0-1,2-1 1,0-1-1,0 0 1,1-2-1,33 14 0,-39-20-355,0 0-1,0-1 0,0-1 0,1 0 0,-1 0 1,0-1-1,0-1 0,20-3 0,-29 3-181,0-1 0,0 1 0,0-1-1,0 0 1,0 0 0,-1 0 0,1 0 0,-1 0-1,1-1 1,-1 1 0,0-1 0,0 0 0,0 1-1,0-1 1,-1 0 0,1 0 0,-1 0 0,0 0-1,1 0 1,-2-1 0,1 1 0,0 0 0,0-5-1,2-10-359,-1-1 0,0-33-1,-2 51 316,0-6-112,-1 0 1,0 0-1,0 0 0,0 0 1,-1 0-1,0 0 0,-4-11 0,4 15 118,1 0 0,-1 0 0,1 0 0,-1 1 0,0-1 0,0 0 0,0 1 0,0-1 0,-1 1-1,1 0 1,-1 0 0,1 0 0,-1 0 0,0 0 0,0 1 0,0-1 0,0 1 0,0-1 0,-5 0 0,8 2 43,0 0 1,-1 0-1,1 0 1,-1 0 0,1 0-1,0 1 1,-1-1 0,1 0-1,-1 0 1,1 0 0,0 0-1,-1 1 1,1-1 0,0 0-1,-1 0 1,1 1 0,0-1-1,-1 0 1,1 1 0,0-1-1,0 0 1,-1 1 0,1-1-1,0 0 1,0 1-1,0-1 1,-1 1 0,1-1-1,0 0 1,0 1 0,0-1-1,0 1 1,0-1 0,0 1-1,0-1 1,0 0 0,0 1-1,0-1 1,0 1 0,0-1-1,0 1 1,0-1 0,0 0-1,1 1 1,-1-1 0,0 1-1,0-1 1,0 0-1,1 1 1,-1-1 0,1 1-1,8 22 315,-3-17-184,-1 0-1,1-1 1,0 0-1,0 0 1,0 0-1,1-1 1,-1 0-1,1 0 1,0-1-1,0 0 1,1 0-1,-1 0 0,1-1 1,-1 0-1,1-1 1,0 0-1,-1 0 1,1-1-1,12 0 1,-19 0-164,0-1 1,0 1-1,0-1 1,0 0-1,0 1 1,0-1 0,0 0-1,0 0 1,-1 0-1,1 1 1,0-1-1,0 0 1,-1 0-1,1 0 1,-1 0 0,1 0-1,-1 0 1,1 0-1,-1 0 1,0-1-1,1 1 1,-1 0-1,0-2 1,5-34-2030,-4 27 838,0-28-5049,-1 20 2338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4.585"/>
    </inkml:context>
    <inkml:brush xml:id="br0">
      <inkml:brushProperty name="width" value="0.05" units="cm"/>
      <inkml:brushProperty name="height" value="0.05" units="cm"/>
      <inkml:brushProperty name="color" value="#CC0066"/>
    </inkml:brush>
  </inkml:definitions>
  <inkml:trace contextRef="#ctx0" brushRef="#br0">136 1 5426,'0'0'9712,"-12"17"-8416,-6 9-472,2 0 0,1 1-1,-22 55 1,28-51 180,1 0 1,2 0-1,-4 54 1,5 97 871,5-172-1879,0-9-98,0-1 0,0 1 0,0 0 0,0 0 0,1-1 0,-1 1 0,0 0 1,0 0-1,1-1 0,-1 1 0,0 0 0,1-1 0,-1 1 0,0 0 0,1-1 0,-1 1 1,1-1-1,-1 1 0,1-1 0,0 1 0,-1-1 0,1 1 0,-1-1 0,1 1 0,0-1 0,-1 0 1,1 1-1,0-1 0,0 0 0,-1 0 0,1 0 0,1 1 0,26 0-5427,-19-2 3429,11 1-2928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5.326"/>
    </inkml:context>
    <inkml:brush xml:id="br0">
      <inkml:brushProperty name="width" value="0.05" units="cm"/>
      <inkml:brushProperty name="height" value="0.05" units="cm"/>
      <inkml:brushProperty name="color" value="#CC0066"/>
    </inkml:brush>
  </inkml:definitions>
  <inkml:trace contextRef="#ctx0" brushRef="#br0">74 1 8116,'0'0'3220,"-2"20"-1257,1-10-1701,-22 165 3142,4-103-1133,13-54-1354,0 0-1,2 0 1,0 0-1,-1 30 1,5-48-664,-2-8-241,1 0-1,1 0 1,-1 0 0,1 1-1,1-1 1,-1 0-1,1 0 1,1 0-1,0 0 1,0 1-1,0-1 1,1 1-1,3-8 1,-4 10-24,0 1 1,0 0-1,1 0 0,-1 0 1,1 0-1,0 0 0,0 0 1,0 1-1,0 0 0,1-1 1,-1 1-1,1 0 0,0 1 1,0-1-1,0 1 0,0 0 1,1 0-1,-1 0 0,0 0 1,1 1-1,0 0 0,7-2 1,9 2-67,62-1-231,-76 3 288,0 0 0,-1 0 0,1 0 1,0 0-1,-1 1 0,0 0 0,1 1 0,-1-1 1,10 7-1,-14-7 22,-1 0 1,1 0-1,-1-1 0,0 1 1,1 0-1,-1 1 1,0-1-1,-1 0 1,1 0-1,0 0 1,-1 1-1,1-1 0,-1 0 1,1 0-1,-1 1 1,0-1-1,0 0 1,0 1-1,-1 3 1,0-1 35,1 0 0,-1-1 0,0 1 0,0-1 0,0 1 0,0-1 0,-1 0 1,0 1-1,-3 4 0,-1-2 55,0 0 0,-1-1 1,0 1-1,0-1 0,0-1 1,-1 1-1,0-1 0,0-1 0,0 1 1,-1-1-1,1-1 0,-1 0 0,0 0 1,-13 2-1,-9 0-749,1-1 0,-63-1 0,98-23-6402,17 4 3105,3 0-614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5.789"/>
    </inkml:context>
    <inkml:brush xml:id="br0">
      <inkml:brushProperty name="width" value="0.05" units="cm"/>
      <inkml:brushProperty name="height" value="0.05" units="cm"/>
      <inkml:brushProperty name="color" value="#CC0066"/>
    </inkml:brush>
  </inkml:definitions>
  <inkml:trace contextRef="#ctx0" brushRef="#br0">3 0 8884,'0'0'6736,"0"21"-4876,-1 9-1327,0-11 44,0 1 1,5 38-1,-4-55-525,0-1 0,1 0-1,-1 0 1,0 0 0,1 1-1,0-1 1,-1 0 0,1 0 0,0 0-1,0 0 1,0 0 0,0 0 0,0 0-1,1-1 1,-1 1 0,1 0 0,-1-1-1,1 1 1,-1-1 0,1 1 0,0-1-1,0 0 1,0 0 0,0 1 0,0-2-1,0 1 1,0 0 0,0 0 0,0-1-1,0 1 1,0-1 0,0 1 0,1-1-1,-1 0 1,0 0 0,0 0 0,1 0-1,-1 0 1,0-1 0,0 1-1,0-1 1,0 1 0,3-2 0,1 0-26,1 0 0,0 0 0,-1-1 0,1 0 0,-1 0 0,0 0 0,0-1 0,0 0 0,-1-1 0,1 1 0,-1-1 0,7-8 0,-7 4-23,-1 0 1,0 0 0,-1 0 0,0-1 0,2-15 0,2 4-21,-3 59 245,-4-17-21,0-1 2,1 0 0,1-1 1,0 1-1,2-1 0,6 21 0,-10-39-266,1-1 0,-1 0 0,1 0-1,-1 0 1,1-1 0,-1 1-1,1 0 1,-1 0 0,1 0 0,-1 0-1,1 0 1,-1 0 0,1-1-1,-1 1 1,0 0 0,1 0 0,-1-1-1,1 1 1,-1 0 0,0-1-1,1 1 1,-1 0 0,0-1 0,1 1-1,-1 0 1,0-1 0,0 1-1,1-1 1,-1 1 0,0-1 0,0 1-1,0-1 1,0 1 0,0-1 0,1 0-1,10-18-1012,-2 1-2424,-1-1 0,11-36 0,-11 22-3058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6.174"/>
    </inkml:context>
    <inkml:brush xml:id="br0">
      <inkml:brushProperty name="width" value="0.05" units="cm"/>
      <inkml:brushProperty name="height" value="0.05" units="cm"/>
      <inkml:brushProperty name="color" value="#CC0066"/>
    </inkml:brush>
  </inkml:definitions>
  <inkml:trace contextRef="#ctx0" brushRef="#br0">0 1 5074,'0'0'9562,"1"20"-8297,1 156 2574,-1-166-3544,-1 12 372,1 1-1,0 0 1,2-1 0,1 1 0,8 23-1,-10-40-619,0-1-1,0 0 1,1 1-1,0-1 0,0 0 1,0 0-1,0-1 1,1 1-1,0-1 0,0 1 1,0-1-1,1-1 1,-1 1-1,1 0 0,0-1 1,0 0-1,0 0 1,1-1-1,-1 0 1,0 1-1,1-2 0,0 1 1,-1-1-1,12 2 1,-1 0-247,0-1 1,0-1 0,0-1-1,0 0 1,1-1 0,16-3-1,-32 4 30,0 0 0,0-1 0,0 1 0,0-1 0,0 0 0,0 1 0,0-1 0,0 0 0,0 0 0,0 0 0,0 1 0,0-1 0,-1 0 0,1 0 0,0 0 0,-1 0 0,1 0 0,-1 0 0,1 0 0,-1-1 0,1-1 0,2-16-5433,-3 8 222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6.375"/>
    </inkml:context>
    <inkml:brush xml:id="br0">
      <inkml:brushProperty name="width" value="0.05" units="cm"/>
      <inkml:brushProperty name="height" value="0.05" units="cm"/>
      <inkml:brushProperty name="color" value="#CC0066"/>
    </inkml:brush>
  </inkml:definitions>
  <inkml:trace contextRef="#ctx0" brushRef="#br0">0 11 5987,'0'0'11269,"103"-6"-11269,-70 3-96,-1 1-1345,-2 2-1312,-5 0-1889,-2 0-3682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6.806"/>
    </inkml:context>
    <inkml:brush xml:id="br0">
      <inkml:brushProperty name="width" value="0.05" units="cm"/>
      <inkml:brushProperty name="height" value="0.05" units="cm"/>
      <inkml:brushProperty name="color" value="#CC0066"/>
    </inkml:brush>
  </inkml:definitions>
  <inkml:trace contextRef="#ctx0" brushRef="#br0">0 192 7684,'0'0'9212,"1"4"-8121,-1 1 981,1-10-736,0-22-312,-1-57-1700,0 58 948,0 23-299,0 1 0,1-1 0,0 0 1,0 1-1,0-1 0,0 1 0,0-1 0,0 1 0,1-1 0,-1 1 0,1 0 0,-1 0 0,1 0 0,0 0 0,0 0 0,0 0 0,0 0 0,0 1 0,0-1 0,1 1 0,-1-1 0,1 1 0,-1 0 0,1 0 0,-1 0 0,1 0 0,-1 0 0,1 1 0,0-1 0,4 1 0,-2-1 16,0 0-1,0 0 1,0 1-1,0 0 1,0 0-1,0 0 0,0 1 1,0-1-1,0 1 1,0 0-1,0 1 1,-1-1-1,1 1 1,0 0-1,-1 0 0,6 3 1,-2 2 76,-1 1 1,0 0-1,0 0 0,0 0 1,-1 0-1,0 1 0,-1 0 1,0 1-1,0-1 1,-1 1-1,0 0 0,-1 0 1,0 0-1,0 1 0,-1-1 1,-1 0-1,1 20 0,-2-29-312,0 0 0,-1-1 0,1 1-1,0 0 1,-1-1 0,1 1 0,0-1-1,-1 1 1,1 0 0,-1-1-1,1 1 1,-1-1 0,1 1 0,-1-1-1,1 1 1,-1-1 0,1 1-1,-1-1 1,0 0 0,1 1 0,-1-1-1,0 0 1,1 0 0,-1 1-1,0-1 1,0 0 0,1 0 0,-1 0-1,0 0 1,1 0 0,-2 0 0,-15 1-5500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6.929"/>
    </inkml:context>
    <inkml:brush xml:id="br0">
      <inkml:brushProperty name="width" value="0.05" units="cm"/>
      <inkml:brushProperty name="height" value="0.05" units="cm"/>
      <inkml:brushProperty name="color" value="#CC0066"/>
    </inkml:brush>
  </inkml:definitions>
  <inkml:trace contextRef="#ctx0" brushRef="#br0">0 1 2113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7.044"/>
    </inkml:context>
    <inkml:brush xml:id="br0">
      <inkml:brushProperty name="width" value="0.05" units="cm"/>
      <inkml:brushProperty name="height" value="0.05" units="cm"/>
      <inkml:brushProperty name="color" value="#CC0066"/>
    </inkml:brush>
  </inkml:definitions>
  <inkml:trace contextRef="#ctx0" brushRef="#br0">20 84 2113,'-20'-7'9348,"20"5"-7507,0 0-96,3-3-80,14 1-417,3-1-607,0 0-353,5 1-256,-5-1-32,1-1-32,-1-3-993,-3 0-1584,-2-3-929,0 3-1712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7.461"/>
    </inkml:context>
    <inkml:brush xml:id="br0">
      <inkml:brushProperty name="width" value="0.05" units="cm"/>
      <inkml:brushProperty name="height" value="0.05" units="cm"/>
      <inkml:brushProperty name="color" value="#CC0066"/>
    </inkml:brush>
  </inkml:definitions>
  <inkml:trace contextRef="#ctx0" brushRef="#br0">4 152 7203,'0'0'8156,"1"8"-6702,0 23-77,0-23 864,-2-22-1412,-1-11-827,0 12-5,1 0 1,1 0-1,1-24 0,0 33-20,0 0 1,0 0-1,0 0 0,0 1 0,0-1 0,1 0 0,0 0 1,0 1-1,0-1 0,0 1 0,0 0 0,1 0 0,0 0 0,-1 0 1,1 0-1,6-4 0,-7 5-12,0 0 0,1 0 0,-1 0 0,1 0 0,-1 1 0,1-1 1,0 1-1,0 0 0,0 0 0,0 0 0,-1 0 0,1 0 0,1 1 0,-1-1 0,0 1 0,0 0 1,0 0-1,0 0 0,0 0 0,0 0 0,0 1 0,4 1 0,-3 0 75,-1 0 1,0 0-1,1 1 0,-1-1 1,0 1-1,0 0 0,0 0 1,-1 0-1,1 0 0,-1 0 1,1 1-1,-1-1 0,0 1 1,-1 0-1,4 7 0,1 6-11,0 0 0,-1 0 0,-1 0 0,-1 0 0,0 1 0,0 33 0,-3-50-251,-1 0 0,1 0 0,0 0 0,-1 0 0,1 0 0,-1 0 0,1 0 0,-1 0 0,0 0-1,1 0 1,-1 0 0,0-1 0,0 1 0,0 0 0,1 0 0,-1-1 0,0 1 0,0-1 0,0 1 0,0-1 0,0 1 0,0-1-1,0 0 1,0 1 0,0-1 0,0 0 0,0 0 0,-3 0 0,1 1-642,-14 4-4240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7.576"/>
    </inkml:context>
    <inkml:brush xml:id="br0">
      <inkml:brushProperty name="width" value="0.05" units="cm"/>
      <inkml:brushProperty name="height" value="0.05" units="cm"/>
      <inkml:brushProperty name="color" value="#CC0066"/>
    </inkml:brush>
  </inkml:definitions>
  <inkml:trace contextRef="#ctx0" brushRef="#br0">0 1 8996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043"/>
    </inkml:context>
    <inkml:brush xml:id="br0">
      <inkml:brushProperty name="width" value="0.05" units="cm"/>
      <inkml:brushProperty name="height" value="0.05" units="cm"/>
      <inkml:brushProperty name="color" value="#E71224"/>
    </inkml:brush>
  </inkml:definitions>
  <inkml:trace contextRef="#ctx0" brushRef="#br0">1 72 5619,'0'0'7438,"15"12"-6457,50 34-135,-61-43-663,-1 0 0,1 0 0,0 0 0,0-1-1,0 1 1,1-1 0,-1 0 0,1-1 0,-1 1 0,1-1 0,-1 0 0,1 0-1,0 0 1,0-1 0,-1 1 0,8-2 0,-1 1 22,-9-3-203,-1 0 0,1-1 0,-1 1 0,0-1 0,-1 1 0,1-1 0,-1 1 0,1-1 0,-1 1 0,0-1 0,-1-3 0,2-6-145,-2-29-502,1 41 603,-1-1 1,1 0-1,0 1 1,-1-1 0,1 1-1,-1-1 1,1 1 0,-1-1-1,0 1 1,0-1 0,0 1-1,0-1 1,0 1-1,0 0 1,0 0 0,0-1-1,0 1 1,0 0 0,-1 0-1,-2-1 1,29 17 582,-21-12-484,0 0 0,0 0-1,1 0 1,-1-1 0,0 0-1,1 0 1,-1 0 0,1 0-1,0-1 1,0 1 0,0-1-1,7 0 1,-11-4-672,0-1 1,0 1 0,0-1-1,0 0 1,-1 1 0,1-1-1,-1 1 1,0-1-1,0 0 1,0 1 0,-1-6-1,1 3-2070,0-10-4652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7.692"/>
    </inkml:context>
    <inkml:brush xml:id="br0">
      <inkml:brushProperty name="width" value="0.05" units="cm"/>
      <inkml:brushProperty name="height" value="0.05" units="cm"/>
      <inkml:brushProperty name="color" value="#CC0066"/>
    </inkml:brush>
  </inkml:definitions>
  <inkml:trace contextRef="#ctx0" brushRef="#br0">65 19 8996,'-65'-5'8100,"75"5"-6852,8 0-799,2 0-161,2 0-256,-2 0-32,1 0-256,-4 0-1201,1 0-1056,-1-2-929,1-9-1296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8.077"/>
    </inkml:context>
    <inkml:brush xml:id="br0">
      <inkml:brushProperty name="width" value="0.05" units="cm"/>
      <inkml:brushProperty name="height" value="0.05" units="cm"/>
      <inkml:brushProperty name="color" value="#CC0066"/>
    </inkml:brush>
  </inkml:definitions>
  <inkml:trace contextRef="#ctx0" brushRef="#br0">0 105 7924,'0'0'8318,"0"11"-7003,0 34-34,0-33 725,0-19-1221,0-5-893,0 0 1,1 0 0,0 0 0,1 0 0,0 0 0,1 0 0,5-14 0,-7 23 38,1-1 0,0 1 0,0-1 1,0 1-1,1 0 0,-1 0 0,1 0 1,0 0-1,0 0 0,0 1 0,0-1 1,0 1-1,0 0 0,1 0 0,-1 0 1,1 0-1,-1 0 0,1 1 0,0 0 1,0 0-1,-1 0 0,1 0 0,0 1 1,0-1-1,0 1 0,7 0 0,-8 0 107,-1 1 0,0-1 0,0 1 0,0 0 0,0 0 0,0-1-1,0 1 1,0 0 0,0 1 0,0-1 0,0 0 0,0 1 0,-1-1-1,1 1 1,-1-1 0,1 1 0,-1 0 0,1-1 0,-1 1 0,0 0-1,0 0 1,0 0 0,0 0 0,0 0 0,0 0 0,-1 0 0,1 1 0,-1-1-1,1 0 1,-1 0 0,0 0 0,0 4 0,2 14 576,-1 0 0,-2 36 1,0-28-472,-6-8-1289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8.509"/>
    </inkml:context>
    <inkml:brush xml:id="br0">
      <inkml:brushProperty name="width" value="0.05" units="cm"/>
      <inkml:brushProperty name="height" value="0.05" units="cm"/>
      <inkml:brushProperty name="color" value="#CC0066"/>
    </inkml:brush>
  </inkml:definitions>
  <inkml:trace contextRef="#ctx0" brushRef="#br0">189 1 7347,'0'0'7193,"-21"3"-5838,-67 14-197,83-15-1045,1-1 0,0 1 0,0 0 0,1 1 0,-1-1 0,0 1 0,1-1 0,0 1 0,-1 0 0,1 0 0,0 1 0,0-1 0,1 1 0,-1-1 0,1 1 0,0 0 0,0 0 0,0 0 0,0 0 0,1 0 0,0 0 0,-1 1-1,2-1 1,-2 9 0,-1-1 270,1-2-108,-1 0 0,2 1 1,-1-1-1,2 1 0,-1 0 1,1-1-1,3 17 0,-3-24-248,0-1 0,1 1 0,0 0 1,-1 0-1,1-1 0,0 1 0,1 0 0,-1-1 0,0 1 0,1-1 1,-1 1-1,1-1 0,0 0 0,0 0 0,-1 0 0,2 0 1,-1 0-1,0 0 0,0 0 0,1-1 0,-1 1 0,0-1 0,1 0 1,0 1-1,-1-1 0,1 0 0,0-1 0,0 1 0,-1 0 0,1-1 1,4 1-1,4 0-57,0-1 1,-1 0 0,1 0-1,0-1 1,-1-1-1,1 0 1,14-4 0,-21 4-288,-1 1 1,1-1-1,0 0 1,-1-1 0,1 1-1,-1 0 1,0-1 0,1 0-1,-1 0 1,-1 0-1,1 0 1,0 0 0,-1-1-1,1 1 1,-1-1 0,0 0-1,0 1 1,-1-1 0,1 0-1,-1 0 1,2-8-1,1-10-3370,-1-3-1093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8.609"/>
    </inkml:context>
    <inkml:brush xml:id="br0">
      <inkml:brushProperty name="width" value="0.05" units="cm"/>
      <inkml:brushProperty name="height" value="0.05" units="cm"/>
      <inkml:brushProperty name="color" value="#CC0066"/>
    </inkml:brush>
  </inkml:definitions>
  <inkml:trace contextRef="#ctx0" brushRef="#br0">0 1 6787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8.815"/>
    </inkml:context>
    <inkml:brush xml:id="br0">
      <inkml:brushProperty name="width" value="0.05" units="cm"/>
      <inkml:brushProperty name="height" value="0.05" units="cm"/>
      <inkml:brushProperty name="color" value="#CC0066"/>
    </inkml:brush>
  </inkml:definitions>
  <inkml:trace contextRef="#ctx0" brushRef="#br0">0 83 6787,'43'-74'3188,"-43"74"-3102,0 0 1,0-1-1,0 1 0,0-1 0,0 1 0,0 0 0,0-1 1,1 1-1,-1 0 0,0-1 0,0 1 0,0 0 0,0-1 1,1 1-1,-1 0 0,0-1 0,1 1 0,-1 0 1,0 0-1,0-1 0,1 1 0,-1 0 0,0 0 0,1-1 1,-1 1-1,0 0 0,1 0 0,-1 0 0,1 0 0,-1 0 1,0 0-1,1 0 0,-1 0 0,1 0 0,-1 0 0,0 0 1,1 0-1,-1 0 0,1 0 0,-1 0 0,0 0 1,1 0-1,-1 0 0,0 0 0,1 0 0,-1 1 0,0-1 1,1 0-1,-1 0 0,0 0 0,1 1 0,-1-1 0,0 0 1,1 1-1,-1-1 0,0 0 0,0 1 0,1-1 0,-1 0 1,0 1-1,0-1 0,7 23 1975,-6-20-1520,5 23 744,-2 1 0,0 0 0,-2 0 0,-1 0 0,-3 39 0,4 62-786,3-109-2519,-4-19 1567,-1 1-1,1 0 0,-1-1 1,1 1-1,0-1 1,-1 1-1,1-1 0,0 1 1,-1-1-1,1 1 1,0-1-1,0 0 0,-1 1 1,1-1-1,0 0 1,0 0-1,0 1 0,-1-1 1,1 0-1,0 0 0,0 0 1,0 0-1,0 0 1,-1 0-1,1 0 0,0-1 1,0 1-1,0 0 1,-1 0-1,1-1 0,0 1 1,0 0-1,1-2 1,14-7-5689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9.047"/>
    </inkml:context>
    <inkml:brush xml:id="br0">
      <inkml:brushProperty name="width" value="0.05" units="cm"/>
      <inkml:brushProperty name="height" value="0.05" units="cm"/>
      <inkml:brushProperty name="color" value="#CC0066"/>
    </inkml:brush>
  </inkml:definitions>
  <inkml:trace contextRef="#ctx0" brushRef="#br0">10 1 7812,'0'0'13430,"0"133"-11862,-5-111-607,3-4-225,-1-4-448,3-10-288,0 1-32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09.247"/>
    </inkml:context>
    <inkml:brush xml:id="br0">
      <inkml:brushProperty name="width" value="0.05" units="cm"/>
      <inkml:brushProperty name="height" value="0.05" units="cm"/>
      <inkml:brushProperty name="color" value="#CC0066"/>
    </inkml:brush>
  </inkml:definitions>
  <inkml:trace contextRef="#ctx0" brushRef="#br0">53 0 6851,'0'0'15975,"-22"0"-18088,7 21-3201,0 4-5971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10.048"/>
    </inkml:context>
    <inkml:brush xml:id="br0">
      <inkml:brushProperty name="width" value="0.05" units="cm"/>
      <inkml:brushProperty name="height" value="0.05" units="cm"/>
      <inkml:brushProperty name="color" value="#CC0066"/>
    </inkml:brush>
  </inkml:definitions>
  <inkml:trace contextRef="#ctx0" brushRef="#br0">0 5 6627,'0'0'6446,"12"0"-5963,69-4 1774,-81 43 234,-1-32-2302,0 0-1,0 1 0,-1-1 1,0 0-1,0 0 0,-1 0 0,-6 12 1,6-12 80,-1 0 0,1 0 0,0 1 1,1-1-1,0 1 0,0 0 0,-1 14 1,3-10 67,0-7-204,0-1 0,0 0 1,0 0-1,0 1 1,1-1-1,-1 0 1,1 0-1,3 8 0,-3-10-127,0-1-1,0 0 0,1 1 0,-1-1 0,1 0 0,-1 0 1,1 1-1,-1-1 0,1 0 0,-1-1 0,1 1 1,0 0-1,0 0 0,0-1 0,-1 1 0,1-1 1,0 0-1,0 1 0,0-1 0,0 0 0,0 0 0,0 0 1,3-1-1,-1 1-151,1 0 1,-1 0-1,0-1 1,1 1 0,-1-1-1,0-1 1,0 1-1,0 0 1,0-1-1,0 0 1,0 0 0,0 0-1,0 0 1,-1-1-1,1 1 1,3-4-1,-2 0-688,1 0-1,-1-1 1,-1 0-1,1 0 1,-1 0-1,0 0 1,-1 0-1,3-9 1,4-11-3294,-2 0 135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10.532"/>
    </inkml:context>
    <inkml:brush xml:id="br0">
      <inkml:brushProperty name="width" value="0.05" units="cm"/>
      <inkml:brushProperty name="height" value="0.05" units="cm"/>
      <inkml:brushProperty name="color" value="#CC0066"/>
    </inkml:brush>
  </inkml:definitions>
  <inkml:trace contextRef="#ctx0" brushRef="#br0">1 1 1056,'0'0'14090,"2"14"-12783,-1-5-1203,2 14 919,1 1 0,1-1 0,17 45 1,-20-63-951,0 1-1,0-1 1,1 0 0,-1 0 0,1 0 0,1 0 0,-1 0 0,1 0 0,-1-1-1,1 0 1,1 0 0,-1 0 0,0 0 0,1-1 0,0 1 0,0-1 0,0 0-1,0-1 1,0 1 0,1-1 0,-1 0 0,1-1 0,0 1 0,10 0 0,-6-1-143,0-1 1,0 0 0,1 0-1,-1-1 1,15-4 0,-20 4-35,0-1 0,-1 0 0,1 0 0,0-1-1,-1 1 1,0-1 0,0 0 0,0 0 0,0-1 0,0 1 0,-1-1 0,1 0 0,2-4 0,0 1-157,0 0 0,-1-1 0,0 0 0,-1 0 1,0 0-1,0 0 0,-1-1 0,0 1 0,0-1 1,-1 0-1,0 0 0,0 0 0,-1 0 0,0 0 0,-1-1 1,-1-9-1,-9 38 1768,6 2-506,1 1-1,1-1 1,1 37-1,1-43-789,0-14-239,1 0 1,-1 0-1,0 0 1,1 0-1,-1 0 1,0 0-1,1 1 1,0-2-1,-1 1 1,1 0 0,-1 0-1,1 0 1,0 0-1,0 0 1,-1 0-1,1-1 1,0 1-1,0 0 1,0-1-1,0 1 1,0 0-1,0-1 1,0 1-1,0-1 1,0 0-1,0 1 1,0-1 0,1 0-1,-1 0 1,0 0-1,0 0 1,0 0-1,0 0 1,0 0-1,0 0 1,1 0-1,0-1 1,2 1-290,-1 0-1,1 0 1,-1-1 0,0 0 0,1 0 0,-1 1-1,0-2 1,0 1 0,0 0 0,0-1-1,0 0 1,3-1 0,24-29-5969,-17 14 689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10.948"/>
    </inkml:context>
    <inkml:brush xml:id="br0">
      <inkml:brushProperty name="width" value="0.05" units="cm"/>
      <inkml:brushProperty name="height" value="0.05" units="cm"/>
      <inkml:brushProperty name="color" value="#CC0066"/>
    </inkml:brush>
  </inkml:definitions>
  <inkml:trace contextRef="#ctx0" brushRef="#br0">0 1 8772,'0'0'7702,"5"20"-6949,15 62-41,-20-81-676,1 1 0,-1-1 0,1 1 0,-1-1-1,1 0 1,-1 0 0,1 1 0,0-1 0,0 0 0,-1 0 0,1 0 0,0 1 0,0-1 0,0 0 0,0 0 0,0-1 0,1 1-1,-1 0 1,0 0 0,0 0 0,1-1 0,-1 1 0,0-1 0,1 1 0,-1-1 0,0 1 0,1-1 0,-1 0 0,1 0 0,-1 0-1,0 0 1,1 0 0,2 0 0,-1 0 10,0-1 0,0 0-1,0 0 1,0 0 0,0 0-1,0 0 1,0 0 0,-1-1-1,5-2 1,0-3-53,-2 1 1,1-1-1,0 0 0,-1 0 1,7-13-1,-8 12-344,1 0-1,0 0 0,1 1 0,11-12 1,-15 52 1173,-6 41 1942,1 3-2746,24-85-7483,-5-4 2151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512"/>
    </inkml:context>
    <inkml:brush xml:id="br0">
      <inkml:brushProperty name="width" value="0.05" units="cm"/>
      <inkml:brushProperty name="height" value="0.05" units="cm"/>
      <inkml:brushProperty name="color" value="#E71224"/>
    </inkml:brush>
  </inkml:definitions>
  <inkml:trace contextRef="#ctx0" brushRef="#br0">9 112 6467,'0'0'8406,"6"8"-7264,21 27 2562,-30-44-3281,-6-11-713,5 15 239,1 1 0,0-1 0,0 0 0,0 0 0,1 0 0,0 0 0,0-1 0,0 1 0,0 0 0,1-1 0,0 0 0,0 1 0,1-1 0,-1 1 0,1-1 0,1 0 0,-1 1 0,2-8 0,-1 12 26,0-1 1,0 1-1,1 0 0,-1 0 0,0 0 0,1 0 0,-1 0 0,1 0 1,-1 0-1,1 0 0,0 1 0,-1-1 0,1 1 0,0-1 0,-1 1 1,4-1-1,-4 1 8,1-1 0,-1 1 1,0 0-1,0-1 0,0 1 0,1 0 1,-1 0-1,0 0 0,0 0 1,1 0-1,-1 0 0,0 0 0,0 0 1,1 1-1,-1-1 0,0 0 1,0 1-1,0-1 0,0 1 0,0-1 1,1 1-1,-1 0 0,0-1 1,1 2-1,8 45-4,-9-39 211,0 0 0,1-1-1,0 1 1,0 0 0,5 12 0,-5-18-118,-1 0 1,0 0-1,0-1 0,1 1 1,-1 0-1,1 0 1,-1-1-1,1 1 0,0-1 1,0 0-1,0 1 0,0-1 1,0 0-1,0 0 0,0 0 1,0 0-1,0-1 0,0 1 1,0-1-1,0 1 0,1-1 1,-1 0-1,0 1 0,4-2 1,0 1-101,-1 0 1,0-1 0,0 0-1,0 0 1,0-1-1,0 1 1,0-1 0,-1 0-1,1-1 1,-1 1 0,1-1-1,-1 0 1,0 0 0,0 0-1,0 0 1,0-1 0,0 0-1,5-7 1,2 0-1126,-3 3-1891,-1 6-1940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11.415"/>
    </inkml:context>
    <inkml:brush xml:id="br0">
      <inkml:brushProperty name="width" value="0.05" units="cm"/>
      <inkml:brushProperty name="height" value="0.05" units="cm"/>
      <inkml:brushProperty name="color" value="#CC0066"/>
    </inkml:brush>
  </inkml:definitions>
  <inkml:trace contextRef="#ctx0" brushRef="#br0">36 145 10165,'0'0'11594,"-5"-2"-10708,3 1-853,1 0 0,-1 0 0,0 0 0,0 0 1,1-1-1,-1 1 0,1 0 0,-1-1 0,1 1 0,0-1 0,-1 1 0,1-1 0,0 0 0,0 0 1,0 0-1,0 1 0,0-4 0,-4-43 11,4 45-47,1 1-1,1 0 0,-1-1 0,0 1 1,0 0-1,1-1 0,-1 1 1,1 0-1,0-1 0,0 1 1,0 0-1,0 0 0,0 0 0,0 0 1,0 0-1,1 0 0,-1 0 1,1 0-1,0 1 0,-1-1 0,1 0 1,0 1-1,0 0 0,0-1 1,0 1-1,2-1 0,3-1-71,0 1 0,-1 0 0,1 1-1,0 0 1,0 0 0,0 0 0,13 1 0,-19 0 64,-1 0 1,1 1-1,0-1 1,-1 1-1,1-1 1,-1 1-1,1-1 1,-1 1-1,1-1 1,-1 1-1,0-1 1,1 1-1,-1-1 1,0 1-1,1 0 1,-1-1-1,0 1 1,0 0-1,1-1 1,-1 1-1,0 0 1,0-1-1,0 1 0,0 0 1,0-1-1,0 1 1,0 0-1,0 0 1,0 29 106,0-23-23,-1 8 307,-1 1 1,0-1-1,-1-1 1,-4 17-1,5-25-196,1-4-102,0 1 1,1 0-1,-1 0 0,1-1 1,-1 1-1,1 0 0,0 0 1,0 0-1,0 0 0,1-1 1,-1 1-1,1 0 0,-1 0 0,3 4 1,-2-5-91,0 0 1,0-1-1,1 0 0,-1 1 1,0-1-1,1 0 0,-1 0 1,1 0-1,0 0 1,-1 0-1,1 0 0,0 0 1,-1-1-1,1 1 0,0 0 1,0-1-1,0 0 1,0 1-1,0-1 0,-1 0 1,4 0-1,42 2-3074,-1-4-5385,-28-2 2002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11.866"/>
    </inkml:context>
    <inkml:brush xml:id="br0">
      <inkml:brushProperty name="width" value="0.05" units="cm"/>
      <inkml:brushProperty name="height" value="0.05" units="cm"/>
      <inkml:brushProperty name="color" value="#CC0066"/>
    </inkml:brush>
  </inkml:definitions>
  <inkml:trace contextRef="#ctx0" brushRef="#br0">0 0 11877,'0'0'2156,"12"20"-390,96 148 553,-98-151-1814,0-1 1,-2 2-1,1-1 1,-2 1-1,-1 0 1,7 29-1,-11-36-214,0 1 0,-1-1 0,0 1 0,-1 0 0,0 0 0,-1-1 0,0 1 0,0-1 0,-2 1 0,0-1-1,0 1 1,-5 10 0,-92 175 2473,97-187-3179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12.483"/>
    </inkml:context>
    <inkml:brush xml:id="br0">
      <inkml:brushProperty name="width" value="0.05" units="cm"/>
      <inkml:brushProperty name="height" value="0.05" units="cm"/>
      <inkml:brushProperty name="color" value="#CC0066"/>
    </inkml:brush>
  </inkml:definitions>
  <inkml:trace contextRef="#ctx0" brushRef="#br0">0 16 6547,'0'0'12993,"14"-1"-12046,103 1 1123,86-4-352,-185 1-3223,-9-5-5396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12.853"/>
    </inkml:context>
    <inkml:brush xml:id="br0">
      <inkml:brushProperty name="width" value="0.05" units="cm"/>
      <inkml:brushProperty name="height" value="0.05" units="cm"/>
      <inkml:brushProperty name="color" value="#CC0066"/>
    </inkml:brush>
  </inkml:definitions>
  <inkml:trace contextRef="#ctx0" brushRef="#br0">0 32 11557,'0'0'11499,"13"0"-9984,107-1 1639,-47 2-2271,-1-2 0,142-23 0,-197 18-2654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24.602"/>
    </inkml:context>
    <inkml:brush xml:id="br0">
      <inkml:brushProperty name="width" value="0.05" units="cm"/>
      <inkml:brushProperty name="height" value="0.05" units="cm"/>
      <inkml:brushProperty name="color" value="#CC0066"/>
    </inkml:brush>
  </inkml:definitions>
  <inkml:trace contextRef="#ctx0" brushRef="#br0">107 1 4290,'0'0'6886,"-4"0"-6147,1 0-521,0-1 0,0 1 1,0 0-1,0 0 0,0 0 1,0 1-1,0-1 0,0 1 1,0 0-1,0 0 0,0 0 1,1 0-1,-1 0 0,0 0 1,1 1-1,-4 2 0,2-1 11,1 1-1,-1 0 0,1 0 1,0 0-1,0 1 0,1-1 1,-1 1-1,1-1 0,-3 9 1,0 0 113,2 0 1,-1 0 0,2 1 0,0-1 0,0 1 0,1-1 0,1 1 0,0 0 0,1-1 0,3 16 0,-3-24-297,1-1 0,0 1-1,0-1 1,0 1 0,0-1 0,1 0 0,0 0 0,0 0-1,0 0 1,0 0 0,0-1 0,1 0 0,0 1 0,-1-1-1,1 0 1,0-1 0,1 1 0,-1-1 0,0 0 0,8 3-1,-2-1 45,0-1 0,0-1-1,0 1 1,0-2-1,1 1 1,-1-1 0,0-1-1,18-1 1,-26 1-83,1-1 0,0-1 0,-1 1 0,1 0 0,0-1 0,-1 1 0,0-1 0,1 0 0,-1 1 0,0-1 0,0 0 0,0-1 0,0 1 0,0 0 0,-1-1 0,1 1 0,-1-1 0,1 1 0,-1-1 0,2-4-1,0-2 22,1 1-1,-2-1 0,1 1 0,-1-1 0,1-14 0,-2 9-39,1-3 101,-1 0 0,-1-1 0,-1 1 0,0 0 0,-4-17 0,4 31-78,0 0 1,0-1 0,0 1 0,0 0 0,0 0 0,-1 0 0,1 0 0,-1 0 0,0 0-1,0 0 1,0 1 0,0-1 0,-1 1 0,1-1 0,0 1 0,-1 0 0,0 0 0,0 0-1,0 0 1,1 0 0,-2 1 0,1-1 0,0 1 0,0 0 0,0 0 0,-1 0 0,1 1-1,0-1 1,-1 1 0,1-1 0,-6 1 0,-2 0-258,4 0-287,0 0 1,1 0-1,-1 1 0,0 0 1,0 0-1,-8 2 1,13-2-16,-1 0-1,1 1 1,-1-1 0,1 1 0,0 0-1,0-1 1,0 1 0,-1 0 0,2 0-1,-1 0 1,0 0 0,0 1 0,1-1 0,-1 0-1,1 1 1,0-1 0,-1 1 0,0 5-1,-4 13-5720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24.972"/>
    </inkml:context>
    <inkml:brush xml:id="br0">
      <inkml:brushProperty name="width" value="0.05" units="cm"/>
      <inkml:brushProperty name="height" value="0.05" units="cm"/>
      <inkml:brushProperty name="color" value="#CC0066"/>
    </inkml:brush>
  </inkml:definitions>
  <inkml:trace contextRef="#ctx0" brushRef="#br0">1 1 6675,'0'0'10293,"0"90"-9429,0-81-352,0-2-287,0 2-161,0-2-64,0 4-145,0-2-623,0 0-721,0 0-319,0-2-802,0-3-591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25.589"/>
    </inkml:context>
    <inkml:brush xml:id="br0">
      <inkml:brushProperty name="width" value="0.05" units="cm"/>
      <inkml:brushProperty name="height" value="0.05" units="cm"/>
      <inkml:brushProperty name="color" value="#CC0066"/>
    </inkml:brush>
  </inkml:definitions>
  <inkml:trace contextRef="#ctx0" brushRef="#br0">20 36 7571,'0'0'8524,"-4"15"-7430,2-5-950,-2 6 448,0 0 0,2 1 0,0-1 0,0 1-1,2 27 1,2-39-502,-1 1-1,1-1 1,-1 0-1,2-1 0,-1 1 1,0 0-1,1-1 1,0 1-1,0-1 0,0 0 1,1 0-1,-1 0 1,1 0-1,0 0 1,0-1-1,0 0 0,1 0 1,-1 0-1,1 0 1,0-1-1,-1 0 1,1 0-1,0 0 0,0-1 1,0 1-1,1-1 1,6 1-1,-4-1-76,-1 0 0,0 0 1,1-1-1,-1 1 0,0-1 0,1-1 0,-1 0 0,0 0 0,0 0 0,1-1 1,-1 0-1,0 0 0,0-1 0,-1 0 0,1 0 0,-1-1 0,1 0 1,-1 0-1,6-5 0,-8 4 14,1 0 1,-1 0 0,0 0-1,-1-1 1,1 0 0,-1 1-1,0-1 1,-1 0-1,1-1 1,-1 1 0,-1 0-1,1-1 1,-1 1 0,0-1-1,0 0 1,-1 1 0,0-1-1,0 1 1,-1-1-1,1 0 1,-1 1 0,-1-1-1,1 1 1,-1 0 0,-4-9-1,4 10-115,-1 0 0,1 0 0,-1 0 0,-1 1-1,1-1 1,-1 1 0,1-1 0,-1 1 0,-1 0 0,1 1 0,0-1-1,-1 1 1,0 0 0,0 0 0,0 0 0,0 0 0,0 1-1,0 0 1,-1 0 0,1 1 0,-1-1 0,1 1 0,-1 0 0,0 1-1,1 0 1,-1-1 0,0 2 0,0-1 0,-8 2 0,10 0-396,0-1 1,0 1-1,0 0 1,1 0-1,-1 0 1,1 0-1,-1 0 1,1 1-1,0 0 1,0 0-1,0 0 1,0 0-1,1 0 1,-1 0-1,-3 7 1,4-7 50,-13 19-4303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26.089"/>
    </inkml:context>
    <inkml:brush xml:id="br0">
      <inkml:brushProperty name="width" value="0.05" units="cm"/>
      <inkml:brushProperty name="height" value="0.05" units="cm"/>
      <inkml:brushProperty name="color" value="#CC0066"/>
    </inkml:brush>
  </inkml:definitions>
  <inkml:trace contextRef="#ctx0" brushRef="#br0">24 1 9332,'0'0'7740,"-4"24"-6460,3-17-1115,-7 44 1717,-2 76 1,10-125-1849,0 0-1,0-1 1,0 1-1,1-1 1,-1 1 0,0 0-1,1-1 1,0 1-1,-1-1 1,1 1-1,0-1 1,-1 0 0,1 1-1,0-1 1,0 0-1,0 0 1,0 1-1,0-1 1,1 0-1,-1 0 1,0 0 0,0 0-1,1 0 1,-1-1-1,1 1 1,-1 0-1,1-1 1,-1 1 0,1-1-1,-1 1 1,1-1-1,-1 0 1,1 1-1,-1-1 1,4 0 0,-2 0-19,0 0 0,1 0 0,-1 0 0,0-1 1,0 1-1,0-1 0,1 0 0,-1 1 1,0-2-1,0 1 0,0 0 0,0-1 1,0 1-1,-1-1 0,1 0 0,4-3 1,0-2 7,-2 0 0,1 0 0,-1 0 0,0-1 1,0 1-1,-1-1 0,0 0 0,0-1 1,-1 1-1,0-1 0,0 1 0,-1-1 0,0 0 1,-1 0-1,0 0 0,0-16 0,-2 24-52,0-1 1,0 1-1,1 0 0,-1-1 0,0 1 0,0 0 0,0-1 0,0 1 0,-1 0 0,1 0 0,0 0 0,0 0 1,-1 0-1,1 0 0,0 0 0,-1 0 0,1 1 0,-1-1 0,1 1 0,-1-1 0,0 1 0,1-1 0,-1 1 0,1 0 1,-1 0-1,0 0 0,1 0 0,-1 0 0,-1 0 0,-2 0-430,0-1 0,0 1 0,0 0 0,1 1 0,-1-1-1,0 1 1,1 0 0,-1 0 0,0 0 0,-4 3 0,-11 14-3311,5 4-1691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26.736"/>
    </inkml:context>
    <inkml:brush xml:id="br0">
      <inkml:brushProperty name="width" value="0.05" units="cm"/>
      <inkml:brushProperty name="height" value="0.05" units="cm"/>
      <inkml:brushProperty name="color" value="#CC0066"/>
    </inkml:brush>
  </inkml:definitions>
  <inkml:trace contextRef="#ctx0" brushRef="#br0">176 0 8100,'0'0'8065,"-7"8"-6726,-11 14-358,2 1 1,0 1-1,1 0 1,2 1-1,-14 34 1,13-24-440,2 1 0,2 0-1,1 1 1,2 0 0,2 0 0,-2 65 0,8-98-535,-1-1 0,1 0 0,-1 1 1,1-1-1,0 0 0,0 0 0,0 0 1,1 0-1,-1 0 0,1 0 0,0 0 0,0 0 1,0 0-1,0-1 0,0 1 0,0-1 0,1 0 1,-1 1-1,1-1 0,0 0 0,-1 0 1,1-1-1,0 1 0,0-1 0,0 1 0,0-1 1,1 0-1,-1 0 0,0 0 0,4 0 1,8 2-19,1 0 1,0-1 0,0-1 0,32-1 0,-45-1 6,1 0 0,0 0 1,-1 0-1,1 0 0,-1 0 0,0-1 0,1 1 0,-1-1 0,0 0 1,0 0-1,0 0 0,0-1 0,0 1 0,-1-1 0,1 0 0,-1 1 1,1-1-1,-1 0 0,0 0 0,0-1 0,0 1 0,-1 0 0,1-1 1,1-4-1,-1 2-27,0-1 1,0 0-1,0 1 1,0-1-1,-1 0 0,-1 0 1,1 0-1,-1 0 1,0 0-1,0 0 1,-1 0-1,-2-10 1,1 14-92,0-1 0,0 1 1,0 0-1,0 0 0,0 0 1,-1 0-1,1 0 0,-1 1 0,0-1 1,0 1-1,0 0 0,0-1 1,0 2-1,-1-1 0,1 0 1,-1 0-1,1 1 0,-1 0 1,1 0-1,-1 0 0,-3 0 1,3-1-406,0 2 0,0-1 0,0 0 0,0 1 0,0-1 1,0 1-1,0 0 0,0 1 0,0-1 0,0 1 0,0 0 0,0-1 1,1 2-1,-1-1 0,0 0 0,0 1 0,1 0 0,-1 0 0,-5 4 1,-7 15-5891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27.339"/>
    </inkml:context>
    <inkml:brush xml:id="br0">
      <inkml:brushProperty name="width" value="0.05" units="cm"/>
      <inkml:brushProperty name="height" value="0.05" units="cm"/>
      <inkml:brushProperty name="color" value="#CC0066"/>
    </inkml:brush>
  </inkml:definitions>
  <inkml:trace contextRef="#ctx0" brushRef="#br0">105 1 7924,'0'0'5229,"0"20"-3666,3 63-610,-3-82-917,0 1 0,0-1 1,1 1-1,-1-1 1,1 1-1,-1-1 1,1 1-1,0-1 1,-1 1-1,1-1 1,0 0-1,0 1 1,0-1-1,0 0 1,0 0-1,0 0 1,0 0-1,1 0 1,-1 0-1,0 0 1,1 0-1,-1 0 1,0-1-1,1 1 1,-1 0-1,1-1 1,-1 1-1,1-1 1,0 0-1,-1 1 1,1-1-1,-1 0 1,1 0-1,-1 0 1,3 0-1,0-1 70,0 1 1,0 0-1,0-1 0,0 0 1,0 0-1,-1 0 1,1 0-1,0-1 0,7-3 1,7-23 251,-17 25-335,0 1 0,1-1 0,-1 1 0,0-1 0,1 1 0,0 0 0,-1 0 0,1 0 0,0 0 1,0 0-1,3-3 0,-4 5-22,-1 0 1,1 0 0,0 0 0,-1 0 0,1 0 0,-1 0 0,1 0-1,0 0 1,-1 1 0,1-1 0,-1 0 0,1 0 0,0 0 0,-1 1-1,1-1 1,-1 0 0,1 1 0,-1-1 0,1 0 0,-1 1 0,1-1 0,-1 1-1,0-1 1,1 1 0,-1-1 0,0 1 0,1-1 0,-1 1 0,0-1-1,1 1 1,-1 0 0,11 23 246,-9-19-145,8 17 216,0 0 0,-2 0-1,0 1 1,-1 0-1,-2 0 1,0 0-1,-2 1 1,0 0-1,-1 31 1,-4-49-193,1 0 1,-1 0-1,0-1 1,-1 1-1,1 0 1,-1-1-1,-1 0 1,1 1-1,0-1 1,-1-1-1,0 1 1,0 0-1,-1-1 1,1 0-1,-1 0 1,0 0-1,0-1 1,0 0-1,-1 0 1,-8 4-1,1-1-90,0 0-1,-1 0 1,0-1-1,0-1 0,0-1 1,0 0-1,-23 2 1,26-5-295,-1 1 13,-1 0 0,1-1 1,-19-3-1,29 3 64,0 0 1,1-1-1,-1 1 1,1-1-1,-1 1 0,1-1 1,0 1-1,-1-1 0,1 0 1,0 0-1,-1 0 0,1 0 1,0 0-1,0 0 1,-2-1-1,3 1-74,-1 0-1,1 0 1,0 0 0,-1 0-1,1 0 1,0 0-1,0 0 1,0 0 0,0 0-1,0 0 1,0-1 0,0 1-1,0 0 1,0 0 0,0 0-1,1 0 1,-1 0 0,0 0-1,1 0 1,-1 0-1,1 0 1,-1 0 0,1 0-1,1-1 1,12-10-4442,7-3-2591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1.273"/>
    </inkml:context>
    <inkml:brush xml:id="br0">
      <inkml:brushProperty name="width" value="0.05" units="cm"/>
      <inkml:brushProperty name="height" value="0.05" units="cm"/>
      <inkml:brushProperty name="color" value="#5B2D90"/>
    </inkml:brush>
  </inkml:definitions>
  <inkml:trace contextRef="#ctx0" brushRef="#br0">1 2 3778,'0'0'8617,"14"-2"1964,-8 7-8978,8 33-1127,-2 0-1,-2 1 0,-2 0 0,5 53 1,-2-22-107,30 257 406,-12-80-345,-25-195-1503,-2 75 0,-3-68-35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27.875"/>
    </inkml:context>
    <inkml:brush xml:id="br0">
      <inkml:brushProperty name="width" value="0.05" units="cm"/>
      <inkml:brushProperty name="height" value="0.05" units="cm"/>
      <inkml:brushProperty name="color" value="#CC0066"/>
    </inkml:brush>
  </inkml:definitions>
  <inkml:trace contextRef="#ctx0" brushRef="#br0">1 1 7171,'0'0'8167,"4"21"-6919,0 2-866,-2-3 239,1 0 0,1 0 0,1 0 1,1 0-1,9 22 0,-15-41-597,0-1 0,1 1 0,-1 0 1,0 0-1,1-1 0,-1 1 0,0 0 1,1 0-1,-1-1 0,1 1 0,-1 0 1,1-1-1,-1 1 0,1-1 0,0 1 0,-1-1 1,1 1-1,0-1 0,-1 1 0,1-1 1,0 1-1,-1-1 0,1 0 0,0 0 1,0 1-1,0-1 0,-1 0 0,1 0 0,0 0 1,0 0-1,0 0 0,-1 0 0,1 0 1,0 0-1,0 0 0,0 0 0,0 0 0,-1-1 1,1 1-1,0 0 0,0-1 0,-1 1 1,1 0-1,0-1 0,-1 1 0,1-1 1,0 1-1,-1-1 0,1 1 0,-1-1 0,1 1 1,0-1-1,-1 0 0,0 1 0,1-1 1,-1 0-1,1 0 0,-1 1 0,0-1 0,1-1 1,22-47 1,-20 39-15,8-20-132,-7 27 118,-2 17 135,0 47 717,-1-28-387,0-1 0,-6 38 1,-4-41-778,1-8-5688,6-11 769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29.006"/>
    </inkml:context>
    <inkml:brush xml:id="br0">
      <inkml:brushProperty name="width" value="0.05" units="cm"/>
      <inkml:brushProperty name="height" value="0.05" units="cm"/>
      <inkml:brushProperty name="color" value="#CC0066"/>
    </inkml:brush>
  </inkml:definitions>
  <inkml:trace contextRef="#ctx0" brushRef="#br0">0 107 7027,'0'0'8148,"26"0"-7220,171 0 2116,322-9 1663,-234-12-3917,45-1 154,208 22-440,-506-2-479,-1-2 0,0 0 0,54-17-1,12-2-779,-94 23-231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29.860"/>
    </inkml:context>
    <inkml:brush xml:id="br0">
      <inkml:brushProperty name="width" value="0.05" units="cm"/>
      <inkml:brushProperty name="height" value="0.05" units="cm"/>
      <inkml:brushProperty name="color" value="#CC0066"/>
    </inkml:brush>
  </inkml:definitions>
  <inkml:trace contextRef="#ctx0" brushRef="#br0">1 1 9156,'0'0'6945,"16"-1"-6214,53 2 16,-68-1-703,1 0 1,-1 0-1,1 1 1,-1-1-1,0 0 0,1 1 1,-1-1-1,0 1 1,0-1-1,1 1 1,-1 0-1,0 0 1,0-1-1,0 1 1,0 0-1,0 0 0,0 0 1,0 0-1,0 0 1,0 0-1,0 1 1,0-1-1,-1 0 1,1 0-1,-1 1 1,1-1-1,-1 0 0,1 0 1,-1 1-1,0-1 1,1 1-1,-1-1 1,0 0-1,0 1 1,0-1-1,0 1 1,-1 1-1,1 0-22,0 1 0,0-1-1,-1 1 1,0-1 0,0 1 0,0-1-1,0 0 1,0 0 0,-1 1 0,-3 4 0,-9 3-294,3-2 98,11-9 185,1 1 1,-1-1 0,0 1-1,1-1 1,-1 1 0,0-1-1,1 1 1,-1-1 0,1 1-1,-1-1 1,1 1 0,-1-1 0,1 0-1,-1 1 1,1-1 0,-1 0-1,1 0 1,0 1 0,-1-1-1,1 0 1,-1 0 0,1 0-1,0 0 1,-1 0 0,1 0-1,0 0 1,39 9 380,-29-7-206,-1 0 1,1 0-1,-1 1 1,0 0-1,0 0 1,0 2-1,-1-1 1,1 1-1,13 10 1,-22-15-106,0 2 1,0-1 0,0 0-1,0 0 1,0 0-1,0 0 1,0 0-1,-1 1 1,1-1 0,-1 0-1,1 1 1,-1-1-1,1 1 1,-1-1-1,0 0 1,1 1 0,-1-1-1,0 1 1,0-1-1,0 1 1,0-1-1,0 1 1,-1-1 0,1 1-1,0-1 1,-1 0-1,1 1 1,-1-1-1,1 0 1,-1 1 0,0-1-1,1 0 1,-1 0-1,0 1 1,0-1-1,0 0 1,0 0-1,0 0 1,0 0 0,0 0-1,-2 1 1,-4 4 144,-1 0 1,1-1 0,-1 1 0,-15 6-1,12-7-157,0 0 0,-1-1-1,1-1 1,-1 0 0,0-1 0,1 0-1,-15 0 1,-20 0-5394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31.240"/>
    </inkml:context>
    <inkml:brush xml:id="br0">
      <inkml:brushProperty name="width" value="0.05" units="cm"/>
      <inkml:brushProperty name="height" value="0.05" units="cm"/>
      <inkml:brushProperty name="color" value="#CC0066"/>
    </inkml:brush>
  </inkml:definitions>
  <inkml:trace contextRef="#ctx0" brushRef="#br0">9 10 4498,'0'0'10693,"-2"8"-9775,-4 23-83,6-30-796,0-1 0,0 1 0,0-1 0,0 0 0,0 1 0,0-1 0,0 0 0,0 1 0,0-1 0,1 0 0,-1 1 0,0-1 0,0 0 0,0 1 0,1-1 1,-1 0-1,0 1 0,0-1 0,1 0 0,-1 0 0,0 1 0,1-1 0,-1 0 0,0 0 0,1 0 0,-1 1 0,0-1 0,1 0 0,-1 0 0,0 0 0,1 0 0,-1 0 0,1 0 0,-1 0 0,0 0 0,1 0 1,-1 0-1,1 0 0,-1 0 0,0 0 0,1 0 0,-1 0 0,0 0 0,1 0 0,-1 0 0,1-1 0,-1 1 0,0 0 0,1 0 0,-1 0 0,0-1 0,0 1 0,1 0 0,0-1 0,1-3 73,-1 0 0,1 0 0,0 0 0,-1-1-1,0 1 1,0 0 0,0-1 0,0 1 0,-1-1-1,0-6 3443,-12 12-5941,2 5-5695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32.041"/>
    </inkml:context>
    <inkml:brush xml:id="br0">
      <inkml:brushProperty name="width" value="0.05" units="cm"/>
      <inkml:brushProperty name="height" value="0.05" units="cm"/>
      <inkml:brushProperty name="color" value="#CC0066"/>
    </inkml:brush>
  </inkml:definitions>
  <inkml:trace contextRef="#ctx0" brushRef="#br0">30 1 4322,'0'0'12494,"-5"21"-11123,1-6-1068,-2 7 525,1 0 0,1 0 0,1 1 1,1-1-1,1 33 0,1-54-773,0 0 0,1 0 0,-1 0-1,0 0 1,1 0 0,-1 0 0,1 0 0,-1 0 0,1 0 0,-1 0 0,1 0 0,-1-1 0,1 1 0,0 0 0,0-1-1,-1 1 1,1 0 0,0-1 0,0 1 0,0-1 0,0 1 0,0-1 0,0 1 0,-1-1 0,3 1 0,33 3 452,-28-5-470,0 1 0,1-1 1,-2-1-1,1 0 0,0 0 0,12-5 0,-10 1-55,0 0-1,0-1 0,-1-1 0,0 1 0,0-1 0,-1-1 0,0 0 0,0 0 1,-1 0-1,0-1 0,-1 0 0,0-1 0,5-12 0,0 84 788,-8 110 2054,-4-103-3891,1-68 822,0 1 0,1 0 0,-1 0 1,0 0-1,1 0 0,-1 0 0,0 0 0,1-1 0,-1 1 0,1 0 0,0 0 1,-1 0-1,1-1 0,-1 1 0,1 0 0,0-1 0,0 1 0,-1-1 0,1 1 0,0-1 1,0 1-1,0-1 0,0 0 0,-1 1 0,1-1 0,0 0 0,0 1 0,0-1 1,0 0-1,0 0 0,0 0 0,0 0 0,0 0 0,0 0 0,0 0 0,0 0 0,0-1 1,-1 1-1,1 0 0,2-1 0,5 1-2001,16 0-5255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32.464"/>
    </inkml:context>
    <inkml:brush xml:id="br0">
      <inkml:brushProperty name="width" value="0.05" units="cm"/>
      <inkml:brushProperty name="height" value="0.05" units="cm"/>
      <inkml:brushProperty name="color" value="#CC0066"/>
    </inkml:brush>
  </inkml:definitions>
  <inkml:trace contextRef="#ctx0" brushRef="#br0">1 58 6403,'0'0'13123,"5"-5"-12016,0 1-869,-1 1-1,2 0 1,-1 0-1,0 0 1,0 1-1,1-1 0,0 1 1,-1 0-1,1 1 1,0 0-1,6-1 1,79-4 1385,0 0-4039,-91 6 2083,1 0-1,0 0 1,-1-1-1,1 1 1,-1 0-1,1-1 1,-1 1 0,1 0-1,-1-1 1,1 1-1,-1 0 1,0-1-1,1 1 1,-1-1-1,1 1 1,-1-1-1,0 1 1,0-1-1,1 1 1,-1-1-1,0 1 1,0-1-1,1 1 1,-1-2-1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32.764"/>
    </inkml:context>
    <inkml:brush xml:id="br0">
      <inkml:brushProperty name="width" value="0.05" units="cm"/>
      <inkml:brushProperty name="height" value="0.05" units="cm"/>
      <inkml:brushProperty name="color" value="#CC0066"/>
    </inkml:brush>
  </inkml:definitions>
  <inkml:trace contextRef="#ctx0" brushRef="#br0">0 46 7652,'0'0'17496,"73"-32"-16328,-38 28-336,3 1-271,-3 1-97,-3 0-272,-1 2-176,-4 0-16,-4-2-304,-6 2-1233,-9 0-1168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37.117"/>
    </inkml:context>
    <inkml:brush xml:id="br0">
      <inkml:brushProperty name="width" value="0.05" units="cm"/>
      <inkml:brushProperty name="height" value="0.05" units="cm"/>
      <inkml:brushProperty name="color" value="#CC0066"/>
    </inkml:brush>
  </inkml:definitions>
  <inkml:trace contextRef="#ctx0" brushRef="#br0">258 0 7267,'0'0'6080,"-12"3"-5314,-3 0-94,0 1-1,1 1 1,-1 1 0,1 0-1,0 1 1,1 0 0,0 1-1,0 0 1,0 1 0,1 1-1,-21 21 1,25-18-405,0 0 0,1 0 0,0 1 0,1 0 0,1 0 0,0 0 0,1 1 0,0-1 0,1 1-1,1 0 1,0 0 0,2 1 0,-1-1 0,3 21 0,0-30-231,0 0-1,0 0 1,0-1-1,0 1 1,1-1-1,0 1 0,0-1 1,1 0-1,-1 0 1,1-1-1,0 1 1,0-1-1,1 0 1,-1 0-1,9 6 0,-6-5-13,0 0-1,0-1 0,0 0 0,1 0 0,-1 0 1,1-1-1,0 0 0,0-1 0,0 0 0,15 2 1,-14-3-18,-1-1 0,1 0 0,-1-1 0,1 0 0,-1 0 0,1-1 0,-1 0 0,0-1 0,0 1 1,0-2-1,9-4 0,-7 2 11,0-1 1,-1 0-1,0-1 1,0 0-1,-1 0 1,0-1 0,12-16-1,-16 18 0,0 0-1,0-1 1,-1 1-1,0-1 1,-1 0 0,1 0-1,-1 1 1,-1-1-1,0-1 1,1-14 0,-6-82 238,4 100-233,-1 1 0,0-1 0,0 0 0,0 1 0,0-1 0,-1 0 0,0 1 0,0 0 0,0-1 0,0 1 0,-1 0 0,1 0 0,-1 1 0,0-1 0,-1 0 0,1 1 0,-1 0 0,1 0 0,-1 0 0,0 0 0,0 0 0,0 1 0,0 0 1,0 0-1,-1 0 0,1 0 0,-7-1 0,-6-1-369,-1 1 0,1 0 0,0 2 0,-1 0 0,1 1 1,-20 2-1,31-2-134,1 1 0,0 0 0,0 0 0,0 0-1,0 1 1,0 0 0,0 0 0,0 0 0,-6 4 0,-22 21-6566,10-1-1985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37.571"/>
    </inkml:context>
    <inkml:brush xml:id="br0">
      <inkml:brushProperty name="width" value="0.05" units="cm"/>
      <inkml:brushProperty name="height" value="0.05" units="cm"/>
      <inkml:brushProperty name="color" value="#CC0066"/>
    </inkml:brush>
  </inkml:definitions>
  <inkml:trace contextRef="#ctx0" brushRef="#br0">16 0 10421,'0'0'6899,"0"116"-5907,0-92-143,-3-3-225,-2-1-256,0-4-272,3-3-96,2-4-240,0 0-1104,0-4-801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38.188"/>
    </inkml:context>
    <inkml:brush xml:id="br0">
      <inkml:brushProperty name="width" value="0.05" units="cm"/>
      <inkml:brushProperty name="height" value="0.05" units="cm"/>
      <inkml:brushProperty name="color" value="#CC0066"/>
    </inkml:brush>
  </inkml:definitions>
  <inkml:trace contextRef="#ctx0" brushRef="#br0">47 0 10117,'0'0'5880,"-7"23"-4597,-21 71-59,25-83-788,0 1-1,1-1 1,0 1-1,1 0 1,1 0-1,0 0 0,0 0 1,3 11-1,-1-6 6,-2-14-390,0 0 0,1 0 1,0 1-1,0-1 0,0 0 1,0 0-1,0 0 0,1 0 1,-1 0-1,1 0 0,0-1 0,0 1 1,0 0-1,0-1 0,0 0 1,1 1-1,2 1 0,0 0 0,1-1 0,-1 1 0,1-1 0,0 0 0,0-1-1,0 0 1,1 0 0,6 2 0,10-1 41,0 0-1,0-1 1,41-2-1,-57-1-82,1-1 0,-1 0 0,0 0 0,0 0 0,0-1 0,-1 1 0,1-2 0,-1 1 0,1-1 0,-1 0 0,0 0 0,0-1 0,-1 0 0,1 0 0,-1 0 0,0 0-1,-1-1 1,6-9 0,-3 6 47,-1 0-1,0-1 0,-1 0 0,0 0 0,-1 0 1,0-1-1,0 1 0,-1-1 0,-1 0 0,0 0 0,1-17 1,-2 23-34,-1 1-1,0 0 1,0-1 0,-1 1 0,1 0 0,-1-1 0,0 1 0,0 0-1,0 0 1,-1-1 0,1 1 0,-1 0 0,0 1 0,0-1 0,0 0-1,-1 1 1,0-1 0,1 1 0,-1-1 0,0 1 0,-1 0 0,1 1-1,0-1 1,-1 0 0,0 1 0,1 0 0,-1 0 0,0 0 0,0 0 0,0 1-1,0-1 1,-1 1 0,1 0 0,0 0 0,-7 0 0,-1-1-169,1 0 0,-1 1 0,0 1 0,0 0 0,0 0 0,0 1 0,1 1 0,-1 0 0,-16 4 0,22-3-349,-1 0-1,1 0 0,-1 0 1,1 1-1,0-1 0,-10 10 1,10-7-576,0-1 0,0 2 0,1-1 1,0 1-1,1-1 0,-7 13 0,-5 15-6403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3.661"/>
    </inkml:context>
    <inkml:brush xml:id="br0">
      <inkml:brushProperty name="width" value="0.05" units="cm"/>
      <inkml:brushProperty name="height" value="0.05" units="cm"/>
      <inkml:brushProperty name="color" value="#5B2D90"/>
    </inkml:brush>
  </inkml:definitions>
  <inkml:trace contextRef="#ctx0" brushRef="#br0">1 131 10405,'0'0'9772,"7"0"-7637,18 1-1359,0-2 1,0-1 0,0 0-1,0-2 1,-1-1 0,40-14 0,99-57 278,-128 58-982,-30 14-2240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38.773"/>
    </inkml:context>
    <inkml:brush xml:id="br0">
      <inkml:brushProperty name="width" value="0.05" units="cm"/>
      <inkml:brushProperty name="height" value="0.05" units="cm"/>
      <inkml:brushProperty name="color" value="#CC0066"/>
    </inkml:brush>
  </inkml:definitions>
  <inkml:trace contextRef="#ctx0" brushRef="#br0">29 47 7363,'0'0'9349,"-5"23"-7698,-4 23-11,3 1 0,-2 53 0,8-96-1501,0-1 0,0 0 1,0 1-1,0-1 0,1 0 1,-1 1-1,1-1 0,0 0 1,0 0-1,0 0 0,1 1 1,-1-1-1,1 0 0,-1-1 0,1 1 1,0 0-1,4 4 0,-2-4-68,0-1-1,-1 0 0,1 0 1,0 0-1,0 0 0,1 0 1,-1-1-1,0 0 0,0 0 1,1 0-1,-1 0 0,1-1 1,5 1-1,-2-1 22,-1 1 0,1-1 0,-1 0 0,1 0 0,-1-1 0,1 0 0,-1-1 0,0 1 0,1-1 0,-1-1 0,0 1-1,0-1 1,-1-1 0,1 1 0,-1-1 0,10-7 0,-3 2 32,-3 1-56,1 0 0,-1 0 0,0-1 0,9-11 0,-16 16-11,0 0-1,0-1 0,-1 1 0,0-1 0,0 0 1,0 1-1,0-1 0,0 0 0,-1 0 0,0 0 1,0 0-1,-1 0 0,1 0 0,-1-6 1,0 6 31,0 0 1,-1 0 0,1 0 0,-1 0-1,0 0 1,0 1 0,-1-1-1,1 0 1,-1 0 0,0 1 0,-1-1-1,-2-4 1,-1 1-41,0 1 1,-1 0-1,1 1 0,-1 0 0,0 0 1,-9-5-1,5 3-148,-1 1 1,0 0-1,-1 1 1,-21-8-1,28 11-397,1 2-1,-1-1 1,0 1-1,1 0 0,-1 0 1,0 1-1,0-1 1,0 1-1,0 1 1,1-1-1,-1 1 1,0 0-1,0 0 0,-6 3 1,-15 15-5471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0.937"/>
    </inkml:context>
    <inkml:brush xml:id="br0">
      <inkml:brushProperty name="width" value="0.05" units="cm"/>
      <inkml:brushProperty name="height" value="0.05" units="cm"/>
      <inkml:brushProperty name="color" value="#CC0066"/>
    </inkml:brush>
  </inkml:definitions>
  <inkml:trace contextRef="#ctx0" brushRef="#br0">225 1 7892,'0'0'7803,"-23"4"-7125,-71 19 109,90-22-656,0 0 1,-1 1-1,1-1 1,1 1-1,-1 0 1,0 0-1,0 0 1,1 1-1,-1 0 1,1-1-1,0 1 1,0 0-1,0 0 1,0 1-1,1-1 0,-1 1 1,1-1-1,0 1 1,0 0-1,0 0 1,-2 4-1,-1 3 274,1-1-43,0 0 0,1 1-1,-1-1 1,2 1-1,0 0 1,0 0 0,1 0-1,0 0 1,1 0-1,0 0 1,1 0 0,2 12-1,-1-21-316,-1 0 0,0 0-1,1 0 1,0 0 0,-1 0 0,1-1-1,0 1 1,0 0 0,0-1 0,0 0-1,0 1 1,0-1 0,1 0 0,-1 0-1,0 0 1,0-1 0,1 1 0,-1-1-1,1 1 1,-1-1 0,0 0-1,1 1 1,-1-1 0,4-1 0,63-2 642,-62 2-686,-1-1-1,0 0 0,0 0 1,0-1-1,0 0 0,0 0 1,-1 0-1,1-1 0,-1 1 1,0-1-1,0 0 0,0-1 1,-1 0-1,1 1 0,-1-1 1,0 0-1,-1-1 1,1 1-1,-1-1 0,0 0 1,0 0-1,-1 0 0,0 0 1,0 0-1,0 0 0,-1 0 1,0-1-1,0 1 0,-1-1 1,0-8-1,-2-3-135,-2 15-41,2 5 160,1-1 0,0 1 1,0 0-1,0-1 0,1 1 0,-1 0 1,0 0-1,1 0 0,-1-1 1,1 1-1,0 0 0,-1 0 1,1 3-1,-4 61 46,2 0 1,9 70-1,12-9 130,-11-89 306,-2 0 0,2 55 0,-8-90-423,-1 0 0,1 0-1,0 0 1,-1-1 0,1 1 0,-1 0 0,0 0 0,0 0-1,0-1 1,0 1 0,-1 0 0,1-1 0,-1 1 0,1-1-1,-1 0 1,0 1 0,-4 2 0,2-1-4,-1-1 0,1 0-1,-1 0 1,0 0 0,0 0 0,0-1-1,-1 0 1,-8 2 0,-7 1-175,1-2 0,-1-1 0,-39 1 0,56-3-63,1 0 1,-1 0-1,1-1 0,-1 1 1,1-1-1,-1 1 0,1-1 1,-1 0-1,1-1 0,0 1 0,0 0 1,0-1-1,0 0 0,0 0 1,0 0-1,0 0 0,0 0 1,1 0-1,-1-1 0,1 1 1,-1-1-1,-2-5 0,3 5-500,1 0 1,0 0-1,0-1 1,0 1-1,0 0 0,0-1 1,1 1-1,0-1 0,-1 1 1,1-1-1,1 1 0,-1 0 1,0-1-1,1 1 0,1-7 1,11-19-9198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1.892"/>
    </inkml:context>
    <inkml:brush xml:id="br0">
      <inkml:brushProperty name="width" value="0.05" units="cm"/>
      <inkml:brushProperty name="height" value="0.05" units="cm"/>
      <inkml:brushProperty name="color" value="#CC0066"/>
    </inkml:brush>
  </inkml:definitions>
  <inkml:trace contextRef="#ctx0" brushRef="#br0">66 43 7924,'0'0'8163,"-4"-1"-7061,3 1-936,0 0 0,0-1 1,0 1-1,0 0 0,0-1 0,1 1 0,-1 0 0,0-1 0,0 1 1,0-1-1,1 0 0,-1 1 0,0-1 0,1 1 0,-1-1 0,0 0 0,1 0 1,-1 1-1,1-1 0,-1 0 0,1 0 0,-1 0 0,1 0 0,0 1 0,0-1 1,-1 0-1,1 0 0,0-2 0,0 2-102,1 0 0,0 0 0,0 0 0,0-1 0,0 1 0,0 0 0,0 0 0,0 1 0,0-1 0,0 0 1,1 0-1,-1 0 0,0 1 0,0-1 0,1 1 0,-1-1 0,1 1 0,-1-1 0,0 1 0,1 0 0,-1 0 0,1-1 0,1 1 0,-2 0-49,8-2 101,0 1 0,0 0 0,1 0 0,11 1 0,-19 0-102,-1 0 0,1 0 0,-1 1 0,1-1 0,-1 0 0,1 1-1,-1-1 1,0 0 0,1 1 0,-1 0 0,0-1 0,1 1 0,-1 0 0,0 0 0,0 0 0,0 0 0,1 0 0,-1 0 0,0 0 0,0 0 0,-1 0 0,1 0 0,0 0 0,0 1 0,0-1 0,-1 0 0,1 1 0,-1-1 0,1 1 0,-1-1 0,0 0 0,1 1 0,-1 2 0,0 5 72,0 0 0,0 0 0,-1 0 0,0 0 1,-1 0-1,0 0 0,0 0 0,-1-1 0,0 1 0,-8 13 0,-2 1 45,-2-1-1,-23 28 1,27-36-88,1-2-39,4-6 125,1 0 0,-1 1-1,1-1 1,1 1 0,-1 0-1,1 0 1,1 1 0,-1-1 0,1 1-1,0-1 1,1 1 0,0 0-1,-2 12 1,5-19-118,0 0-1,-1 0 0,1-1 1,0 1-1,-1 0 1,1 0-1,0-1 1,0 1-1,0 0 1,0-1-1,0 1 0,0-1 1,0 1-1,0-1 1,0 1-1,0-1 1,0 0-1,0 1 1,0-1-1,0 0 0,0 0 1,2 0-1,28 4 230,-15-3-286,84 0 591,-90-1-909,0-1 1,0-1-1,0 0 1,-1 0 0,1-1-1,0 0 1,15-8-1,-11 3-1212,24-15-8306,-27 13 3903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2.376"/>
    </inkml:context>
    <inkml:brush xml:id="br0">
      <inkml:brushProperty name="width" value="0.05" units="cm"/>
      <inkml:brushProperty name="height" value="0.05" units="cm"/>
      <inkml:brushProperty name="color" value="#CC0066"/>
    </inkml:brush>
  </inkml:definitions>
  <inkml:trace contextRef="#ctx0" brushRef="#br0">31 1 11253,'0'0'6606,"-2"19"-6225,-2 58-44,4-75-325,0-1 0,1 0 0,-1 1 1,0-1-1,1 0 0,-1 0 1,1 1-1,0-1 0,-1 0 1,1 0-1,0 0 0,0 0 1,0 0-1,0 0 0,0 0 0,0 0 1,0 0-1,0 0 0,0-1 1,0 1-1,0 0 0,1-1 1,-1 1-1,0-1 0,0 1 1,1-1-1,-1 1 0,0-1 0,1 0 1,-1 0-1,1 0 0,-1 0 1,0 0-1,1 0 0,-1 0 1,0 0-1,1 0 0,-1-1 1,0 1-1,1-1 0,0 0 0,5 1 21,23-1 77,45 1-6,-69 0-95,0 1 0,0 0 0,0 0-1,-1 0 1,1 1 0,0 0-1,-1 0 1,0 0 0,9 5 0,-12-5 72,0 0 1,0 0 0,-1 0-1,1 0 1,-1 0 0,1 0-1,-1 1 1,0-1 0,0 0-1,0 1 1,0-1 0,0 1-1,0-1 1,-1 1 0,1 0 0,-1-1-1,0 1 1,0 0 0,0-1-1,0 1 1,0 0 0,0-1-1,-1 1 1,1-1 0,-1 1-1,0-1 1,-1 4 0,0 2 228,-1 0 0,-1 0 1,1-1-1,-1 1 1,-1-1-1,1 1 0,-7 6 1,-5 5 443,0-2 0,-37 31 0,49-44-791,0-1 0,-1 0-1,1 0 1,-1 0-1,1-1 1,-1 1 0,0-1-1,0 0 1,0-1 0,0 1-1,0-1 1,0 0 0,0 0-1,0-1 1,-1 1 0,1-1-1,0 0 1,0-1-1,-1 1 1,-8-3 0,13 2-145,-1 0-1,1 0 1,-1 0 0,1 0 0,-1 0-1,1 0 1,0 0 0,0-1 0,0 1 0,0 0-1,0-1 1,0 1 0,0-1 0,0 1 0,0-1-1,1 1 1,-1-1 0,1 0 0,-1-1-1,-5-35-6305,5 20 806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2.640"/>
    </inkml:context>
    <inkml:brush xml:id="br0">
      <inkml:brushProperty name="width" value="0.05" units="cm"/>
      <inkml:brushProperty name="height" value="0.05" units="cm"/>
      <inkml:brushProperty name="color" value="#CC0066"/>
    </inkml:brush>
  </inkml:definitions>
  <inkml:trace contextRef="#ctx0" brushRef="#br0">1 30 12454,'0'0'10757,"148"-5"-9589,-118 3-271,0 0-273,-8-3-368,-1 0-144,-4 3-112,1-2-416,-3 1-833,-5 1-1344,2 2-1233,-4 0-1680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4.212"/>
    </inkml:context>
    <inkml:brush xml:id="br0">
      <inkml:brushProperty name="width" value="0.05" units="cm"/>
      <inkml:brushProperty name="height" value="0.05" units="cm"/>
      <inkml:brushProperty name="color" value="#CC0066"/>
    </inkml:brush>
  </inkml:definitions>
  <inkml:trace contextRef="#ctx0" brushRef="#br0">59 15 5715,'0'0'7865,"0"20"-5822,-10 152 1839,1-125-929,-14 46 1,19-115-379,-3-17-2808,3-1 71,2 0 0,4-53 0,-1 88 146,0 1 0,1-1 0,-1 0 0,1 0-1,0 1 1,0-1 0,1 1 0,-1 0 0,1 0-1,0 0 1,0 0 0,0 0 0,1 0-1,-1 1 1,1 0 0,0 0 0,0 0 0,0 0-1,0 0 1,1 1 0,-1 0 0,1 0-1,-1 0 1,1 0 0,0 1 0,0 0 0,-1 0-1,1 0 1,0 0 0,0 1 0,0 0 0,0 0-1,0 0 1,0 1 0,0 0 0,0 0-1,5 1 1,-6 1 23,-1-1 0,1 1-1,-1 0 1,0 0 0,0 0-1,0 0 1,0 1 0,0-1-1,-1 1 1,1-1 0,-1 1-1,0 0 1,0 0 0,0 0-1,-1 0 1,0 1 0,2 7-1,2 11 71,5 44-1,-10-65-74,1 4 50,2 65 82,-3-68-84,0-1 0,0 1 0,0-1 0,0 0 0,-1 1 0,1-1 0,0 0 0,-1 1 0,0-1 0,0 0 0,0 0 0,0 0 0,0 0 0,0 0 0,0 0 0,0 0 0,-1 0 0,1 0 0,-1 0 0,0-1-1,1 1 1,-1 0 0,0-1 0,-4 3 0,5-6-20,-1 0 0,1 0 0,-1 0-1,1 0 1,0 0 0,0 0 0,0-1-1,0 1 1,0 0 0,0-1 0,1 1 0,-1 0-1,0-4 1,1 3 2,-3-6-74,1 0-1,-1 0 1,2-1 0,0 0 0,0 1 0,0-1 0,1 1 0,1-1 0,0 0 0,0 1 0,1-1 0,0 1 0,0 0 0,1-1 0,1 1 0,-1 1 0,1-1 0,1 0 0,0 1 0,0 0 0,0 0 0,1 0 0,1 1 0,-1 0 0,1 0 0,0 1 0,0-1 0,1 2 0,0-1 0,0 1 0,12-6 0,-17 10 33,0-1 1,1 0-1,-1 1 0,0 0 1,1 0-1,-1 0 1,1 0-1,-1 1 0,1-1 1,0 1-1,-1 0 0,1 0 1,-1 0-1,1 1 1,-1-1-1,1 1 0,0 0 1,-1 0-1,0 0 0,1 0 1,5 4-1,-5-2 28,-1-1 0,0 1 1,0 0-1,0 0 0,0 1 0,0-1 0,-1 0 0,1 1 0,-1 0 0,0-1 0,0 1 1,-1 0-1,1 0 0,-1 0 0,0 0 0,0 0 0,0 1 0,0 4 0,3 35 845,-4 70-1,-1-47-3091,46-67-11803,-30 0 5134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4.681"/>
    </inkml:context>
    <inkml:brush xml:id="br0">
      <inkml:brushProperty name="width" value="0.05" units="cm"/>
      <inkml:brushProperty name="height" value="0.05" units="cm"/>
      <inkml:brushProperty name="color" value="#CC0066"/>
    </inkml:brush>
  </inkml:definitions>
  <inkml:trace contextRef="#ctx0" brushRef="#br0">66 1 10901,'0'0'6408,"-10"20"-4116,-29 68-579,35-78-1329,1 1 1,0 0 0,1 1-1,0-1 1,1 0-1,0 0 1,1 1 0,0-1-1,0 1 1,1-1 0,4 17-1,-3-24-298,-1 0 0,1 1-1,0-1 1,0 0 0,0 0-1,1 0 1,-1 0 0,1-1-1,0 1 1,0-1 0,0 1-1,1-1 1,-1 0 0,1 0-1,0-1 1,-1 1 0,1-1-1,0 0 1,1 0 0,-1 0-1,0 0 1,1-1 0,-1 0-1,5 1 1,-3 0-26,0-1-1,1 1 1,-1-2-1,0 1 0,0-1 1,0 0-1,0 0 1,1 0-1,-1-1 1,0 0-1,0 0 1,0-1-1,0 0 0,0 0 1,-1 0-1,1-1 1,7-4-1,-6 2-25,-1 0-1,0 0 0,0-1 0,0 0 1,-1 0-1,0 0 0,0-1 0,0 1 0,-1-1 1,0 0-1,-1 0 0,1-1 0,-2 1 1,1-1-1,-1 0 0,0 1 0,0-1 1,-1 0-1,0 0 0,0 0 0,-1-1 1,0 1-1,-2-11 0,1 15-38,-1 0 0,1 1 0,-1-1 1,0 1-1,1-1 0,-2 1 0,1 0 0,0-1 0,-1 1 0,1 1 0,-1-1 1,0 0-1,0 1 0,0-1 0,0 1 0,0 0 0,-1 0 0,1 0 0,-1 0 1,1 1-1,-1-1 0,0 1 0,0 0 0,1 0 0,-8 0 0,-1-2-472,-1 1 0,1 1 0,0 0 0,-1 0 0,1 1 0,0 1 0,-15 2 0,25-2 203,0-1 0,0 1 0,0 0 0,0 0 0,0 0 0,0 0 0,0 0 0,1 0 0,-1 0 0,0 1 0,1-1 0,-1 0 0,1 1 0,-1 0 0,-1 2 0,-7 19-5822,9-5-664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5.012"/>
    </inkml:context>
    <inkml:brush xml:id="br0">
      <inkml:brushProperty name="width" value="0.05" units="cm"/>
      <inkml:brushProperty name="height" value="0.05" units="cm"/>
      <inkml:brushProperty name="color" value="#CC0066"/>
    </inkml:brush>
  </inkml:definitions>
  <inkml:trace contextRef="#ctx0" brushRef="#br0">1 1 2881,'0'0'14156,"7"22"-11699,-6-17-2285,11 34 1937,-2 1 0,9 82 0,-17 83 3236,-3-110-6368,1-94 707,0 0-1,0-1 1,0 1-1,0 0 1,0 0-1,0 0 1,0-1-1,-1 1 1,1 0-1,0 0 1,-1 0-1,1-1 1,0 1-1,-1 0 1,1 0-1,-1-1 1,1 1-1,-1-1 1,1 1-1,-1 0 1,0-1-1,1 1 1,-1-1-1,0 1 1,1-1-1,-1 1 1,0-1-1,0 0 1,0 1-1,-13 4-7265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6.845"/>
    </inkml:context>
    <inkml:brush xml:id="br0">
      <inkml:brushProperty name="width" value="0.05" units="cm"/>
      <inkml:brushProperty name="height" value="0.05" units="cm"/>
      <inkml:brushProperty name="color" value="#CC0066"/>
    </inkml:brush>
  </inkml:definitions>
  <inkml:trace contextRef="#ctx0" brushRef="#br0">0 72 8708,'0'0'10965,"1"21"-9807,3 170 3660,-4-161-3733,0-25-311,0-19-624,0 11-147,0-32-138,1 1 0,8-48 0,-7 71 60,1 1 0,-1-1 0,2 1 0,0 0 0,0 0 0,0 1 0,1-1 0,1 1 0,0 0 0,0 0 0,1 1 0,9-10 0,-15 17 72,0-1 0,1 1 0,-1-1-1,1 1 1,-1 0 0,1 0-1,-1 0 1,1 0 0,0 0 0,0 0-1,-1 1 1,1-1 0,0 0 0,0 1-1,0-1 1,0 1 0,0 0-1,0 0 1,0 0 0,0 0 0,0 0-1,0 0 1,0 0 0,-1 1 0,1-1-1,0 1 1,0-1 0,0 1-1,0 0 1,-1-1 0,1 1 0,0 0-1,-1 0 1,1 1 0,0-1 0,-1 0-1,1 0 1,-1 1 0,0-1-1,0 1 1,1-1 0,-1 1 0,2 3-1,3 4 56,-1 0-1,0 1 1,0 0-1,-1 0 1,0 0-1,5 17 0,-1 13 406,0-1-1,-3 1 0,1 59 0,-6-99-120,-5-26-357,3 9-85,0 1-1,1-1 1,1 1 0,0-1-1,1 0 1,1 1 0,1-1-1,8-29 1,-9 40 74,0 1 1,1-1-1,-1 0 1,1 1-1,0 0 1,0-1-1,1 1 0,0 0 1,0 1-1,0-1 1,0 1-1,1 0 1,-1 0-1,1 0 1,0 0-1,1 1 0,-1 0 1,0 0-1,1 1 1,0-1-1,-1 1 1,1 0-1,0 1 0,0-1 1,0 1-1,0 0 1,8 1-1,-9-1 30,-1 1-1,1 0 1,0 0 0,0 0-1,0 1 1,0 0-1,-1 0 1,1 0 0,0 0-1,-1 1 1,1 0-1,-1 0 1,6 3-1,-7-2 35,1 0-1,-1 0 0,-1 0 1,1 1-1,0-1 0,-1 1 1,0-1-1,0 1 0,0 0 0,0 0 1,0 0-1,-1 0 0,0 0 1,0 0-1,1 8 0,1 0 62,-2 0 0,1 0 0,-2-1 0,1 1 0,-2 0 0,0 0 0,0 0 0,-1 0 0,0-1 0,-1 1 0,0-1 0,-1 1 0,-9 17 0,10-22-730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7.299"/>
    </inkml:context>
    <inkml:brush xml:id="br0">
      <inkml:brushProperty name="width" value="0.05" units="cm"/>
      <inkml:brushProperty name="height" value="0.05" units="cm"/>
      <inkml:brushProperty name="color" value="#CC0066"/>
    </inkml:brush>
  </inkml:definitions>
  <inkml:trace contextRef="#ctx0" brushRef="#br0">72 0 1569,'0'0'14852,"-9"20"-12427,8-18-2366,-9 20 678,0 1 1,2 0 0,0 0-1,2 1 1,-6 41 0,7-11 914,2 1 0,9 98 1,-3-140-1714,0 0 0,0 0 0,1 0 0,1-1 0,0 1 1,1-1-1,0-1 0,1 1 0,12 16 0,-2-17-2861,-15-11 2355,0 0 0,0 0 0,0 0 0,-1 0 0,1-1 0,0 1 0,0-1 0,0 1 0,-1-1 0,1 1 0,0-1 0,-1 0 0,1 0 0,0 0 0,-1 0 0,1 0 0,-1 0 0,0 0 0,1 0 0,-1-1 0,2-1 0,10-17-6434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4.431"/>
    </inkml:context>
    <inkml:brush xml:id="br0">
      <inkml:brushProperty name="width" value="0.05" units="cm"/>
      <inkml:brushProperty name="height" value="0.05" units="cm"/>
      <inkml:brushProperty name="color" value="#5B2D90"/>
    </inkml:brush>
  </inkml:definitions>
  <inkml:trace contextRef="#ctx0" brushRef="#br0">514 0 7684,'0'0'6864,"-14"1"-5936,-8 1-153,1 0 0,-1 2 0,1 1 1,0 0-1,-34 15 0,6 2 541,-83 52 1,116-64-1110,1 2 0,0-1 0,0 2 0,1 0-1,1 1 1,0 0 0,1 1 0,-17 28 0,26-36-91,1-1-1,0 1 1,0 0-1,0 0 1,1 0 0,0 0-1,0 0 1,1 1 0,1 13-1,-1-6 156,0-14-252,1 0-1,-1 0 1,0 0-1,1 0 1,-1 0-1,1-1 1,-1 1-1,1 0 1,-1 0 0,1 0-1,0-1 1,-1 1-1,1 0 1,0-1-1,0 1 1,-1-1-1,1 1 1,0-1-1,0 1 1,0-1-1,0 1 1,-1-1-1,1 0 1,0 0-1,0 1 1,0-1-1,0 0 1,0 0-1,0 0 1,1 0 0,38 1 398,-32-1-296,108-4 953,113-18-1,-201 19-3282,12 2-5882,-25 0 5023,28 1-6710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7.946"/>
    </inkml:context>
    <inkml:brush xml:id="br0">
      <inkml:brushProperty name="width" value="0.05" units="cm"/>
      <inkml:brushProperty name="height" value="0.05" units="cm"/>
      <inkml:brushProperty name="color" value="#CC0066"/>
    </inkml:brush>
  </inkml:definitions>
  <inkml:trace contextRef="#ctx0" brushRef="#br0">9 1 11109,'0'0'7542,"0"26"-6090,0 205 2229,-2-177-2475,0-32-674,1 1 0,2-1 1,5 39-1,-7-70-517,0 0-1,0-1 1,2 1 0,-1 0-1,1 0 1,0-1 0,1 1-1,0 0 1,0 0 0,1 0-1,0 1 1,6-11 0,-7 14-40,0 0 0,1 0 0,0 0 0,0 0 0,0 1 0,0-1 0,1 1 0,-1 0 0,1 0 0,0 0 0,1 1 0,-1-1 0,1 1 0,-1 0 0,1 1 0,0-1 0,0 1 0,0-1 0,0 2 0,1-1 0,-1 0 0,10 0 0,-3 1 23,0 2 1,0 0 0,0 0-1,-1 1 1,1 0-1,0 1 1,17 7 0,-23-8 1,-1 0 1,0 1-1,1 0 0,-1 0 1,0 0-1,0 0 1,-1 1-1,1 0 1,-1 0-1,0 0 1,0 1-1,0-1 1,0 1-1,-1 0 1,0 0-1,0 0 1,4 8-1,-6-8 17,0-1 0,0 0 0,0 1 0,0-1 0,0 1 0,-1-1 0,0 1 0,0 0 0,0-1 0,-1 1 0,0-1 0,1 1 0,-1-1 0,-1 0 0,1 1 0,-4 6 0,1-4 47,0 0-1,0-1 0,-1 0 0,0 0 0,0 0 0,0-1 0,-1 1 0,0-1 1,-9 5-1,4-2 16,-1-1 0,-1 0 1,1-1-1,-1-1 0,0 0 1,0 0-1,0-1 0,-1-1 0,0-1 1,-24 3-1,15-4-415,17-1 184,-1 1 0,1-1-1,0 0 1,-1-1 0,1 0-1,-7-1 1,12 2-145,-1-1 1,1 1 0,-1-1-1,1 0 1,0 0-1,0 1 1,-1-1-1,1 0 1,0 0 0,0 0-1,0 0 1,0 0-1,0-1 1,0 1-1,0 0 1,0 0 0,1-1-1,-1 1 1,0 0-1,1-1 1,-1 1-1,1 0 1,0-1 0,-1 1-1,1-1 1,0 1-1,0-1 1,0 1-1,0-1 1,0-1 0,0-10-4288,0 1-1739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8.446"/>
    </inkml:context>
    <inkml:brush xml:id="br0">
      <inkml:brushProperty name="width" value="0.05" units="cm"/>
      <inkml:brushProperty name="height" value="0.05" units="cm"/>
      <inkml:brushProperty name="color" value="#CC0066"/>
    </inkml:brush>
  </inkml:definitions>
  <inkml:trace contextRef="#ctx0" brushRef="#br0">1 1 13702,'0'0'4413,"2"21"-2820,8 66-700,-10-83-742,0-1 0,1 1 0,-1-1 0,1 1 0,0-1 0,0 1 0,0-1 0,0 1 0,0-1 0,1 0 0,0 0-1,0 0 1,-1 0 0,2 0 0,-1 0 0,0-1 0,1 1 0,-1-1 0,1 1 0,0-1 0,-1 0 0,1 0 0,0 0 0,0 0-1,5 1 1,-5-3-125,-1 1 0,1-1 0,0 0 0,-1 0 0,1 0 0,0-1 0,-1 1 0,1-1 0,0 1-1,-1-1 1,1 0 0,-1 0 0,1 0 0,-1 0 0,0-1 0,1 1 0,-1 0 0,0-1 0,0 0 0,0 0-1,0 1 1,0-1 0,0 0 0,-1-1 0,1 1 0,2-4 0,7-15-402,-1-1 1,0 0-1,-2-1 0,8-33 1,-16 61 425,-1 12 237,1 1 0,1-1-1,0 0 1,1 0 0,1 1 0,1-2 0,9 30 0,-12-44-313,0-1 1,-1 1-1,1 0 1,0-1-1,0 1 1,0-1-1,0 1 1,0-1-1,0 0 1,0 1-1,1-1 1,-1 0-1,0 0 1,1 0 0,-1 0-1,1 0 1,-1 0-1,1 0 1,-1-1-1,1 1 1,0 0-1,-1-1 1,1 0-1,0 1 1,0-1-1,-1 0 1,1 0-1,0 0 1,0 0-1,-1 0 1,1 0-1,0 0 1,0-1-1,-1 1 1,1 0-1,0-1 1,-1 0-1,1 1 1,0-1-1,-1 0 1,1 0-1,1-1 1,3-3-674,1 1 0,-1-2 1,0 1-1,-1-1 0,1 1 1,-1-2-1,7-10 0,6-12-3898,-3 2-1424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8.799"/>
    </inkml:context>
    <inkml:brush xml:id="br0">
      <inkml:brushProperty name="width" value="0.05" units="cm"/>
      <inkml:brushProperty name="height" value="0.05" units="cm"/>
      <inkml:brushProperty name="color" value="#CC0066"/>
    </inkml:brush>
  </inkml:definitions>
  <inkml:trace contextRef="#ctx0" brushRef="#br0">1 0 10485,'0'0'6171,"0"22"-3944,0 171 2394,0 51 992,0-241-5574,1 1 0,-1-1 0,0 0 0,1 0-1,0 0 1,0 0 0,0 1 0,0-1 0,0 0-1,1-1 1,-1 1 0,1 0 0,0 0 0,0-1 0,0 1-1,0-1 1,5 5 0,-2-4-15,-1 0 0,1 0 0,0 0 0,0-1 0,1 1 0,-1-1 0,0-1 0,1 1 0,8 1 0,9-1-219,0 0 0,0-1 0,44-5 0,-62 3 127,0 1-206,0-1 0,0 0 0,0-1 0,0 1-1,-1-1 1,1 0 0,0 0 0,-1-1 0,1 1 0,4-5 0,-7 6-270,0-1 0,0 1 0,0-1 0,0 0 0,-1 0 1,1 0-1,-1 0 0,1 0 0,-1 0 0,0 0 0,0 0 0,0-1 1,0 1-1,1-3 0,-1-7-5694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8.999"/>
    </inkml:context>
    <inkml:brush xml:id="br0">
      <inkml:brushProperty name="width" value="0.05" units="cm"/>
      <inkml:brushProperty name="height" value="0.05" units="cm"/>
      <inkml:brushProperty name="color" value="#CC0066"/>
    </inkml:brush>
  </inkml:definitions>
  <inkml:trace contextRef="#ctx0" brushRef="#br0">0 1 16,'0'0'24843,"88"38"-24843,-58-33-416,3-3-1281,-5 2-1072,-8 8-2529,-3-3-4915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9.530"/>
    </inkml:context>
    <inkml:brush xml:id="br0">
      <inkml:brushProperty name="width" value="0.05" units="cm"/>
      <inkml:brushProperty name="height" value="0.05" units="cm"/>
      <inkml:brushProperty name="color" value="#CC0066"/>
    </inkml:brush>
  </inkml:definitions>
  <inkml:trace contextRef="#ctx0" brushRef="#br0">39 245 5747,'0'0'12155,"-1"3"-11032,1-3-1061,0 0 0,0 0 1,0 0-1,0-1 0,-1 1 1,1 0-1,0 0 0,0 0 0,0 0 1,0 0-1,0-1 0,-1 1 1,1 0-1,0 0 0,0 0 1,0 0-1,-1 0 0,1 0 0,0 0 1,0 0-1,0 0 0,-1 0 1,1 0-1,0 0 0,0 0 1,0 0-1,-1 0 0,1 0 0,0 0 1,0 0-1,0 0 0,-1 0 1,1 0-1,0 0 0,0 0 1,0 0-1,0 0 0,-1 0 0,1 0 1,0 1-1,0-1 0,0 0 1,0 0-1,-1 0 0,1 0 1,0 0-1,0 1 0,0-1 0,0 0 1,0 0-1,0 0 0,0 0 1,-1 1-1,1-1 0,0 0 1,0 0-1,-11-35 880,-5-53-983,15 81 21,1 0 0,-1 0 0,2 0 0,-1 0 0,1 0 0,0 0 0,1 0 0,-1 0 0,1 1 0,5-10 0,-6 13-7,1 0 1,1 0-1,-1 0 0,0 1 0,1-1 1,-1 1-1,1-1 0,0 1 1,0 0-1,0 0 0,0 0 0,0 1 1,0-1-1,0 1 0,1 0 0,-1-1 1,1 2-1,-1-1 0,1 0 1,-1 1-1,1-1 0,6 1 0,-5 0 42,0-1-1,1 1 0,-1 0 1,1 1-1,-1-1 0,0 1 0,1 0 1,-1 1-1,0-1 0,0 1 1,0 0-1,7 4 0,-4 0 143,1 1 0,-1 0-1,-1 0 1,1 1 0,8 12-1,-7-9 33,-1 0-1,0 1 0,0 0 1,8 18-1,-4 15-719,-11-40 93,-1-1-1,0 0 0,0 0 0,-1 1 1,1-1-1,-1 0 0,0 1 0,-2 5 1,-4-1-3692,-5-1-1934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9.662"/>
    </inkml:context>
    <inkml:brush xml:id="br0">
      <inkml:brushProperty name="width" value="0.05" units="cm"/>
      <inkml:brushProperty name="height" value="0.05" units="cm"/>
      <inkml:brushProperty name="color" value="#CC0066"/>
    </inkml:brush>
  </inkml:definitions>
  <inkml:trace contextRef="#ctx0" brushRef="#br0">1 1 11365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49.784"/>
    </inkml:context>
    <inkml:brush xml:id="br0">
      <inkml:brushProperty name="width" value="0.05" units="cm"/>
      <inkml:brushProperty name="height" value="0.05" units="cm"/>
      <inkml:brushProperty name="color" value="#CC0066"/>
    </inkml:brush>
  </inkml:definitions>
  <inkml:trace contextRef="#ctx0" brushRef="#br0">86 87 11365,'-85'-66'3602,"102"66"-1617,11 0-545,-1 0-783,6 0-513,2-4-144,-2-1-416,-3 3-1137,-3-3-1248,-1 3-2178,-6 0-4465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0.184"/>
    </inkml:context>
    <inkml:brush xml:id="br0">
      <inkml:brushProperty name="width" value="0.05" units="cm"/>
      <inkml:brushProperty name="height" value="0.05" units="cm"/>
      <inkml:brushProperty name="color" value="#CC0066"/>
    </inkml:brush>
  </inkml:definitions>
  <inkml:trace contextRef="#ctx0" brushRef="#br0">31 260 9748,'0'0'11817,"-3"7"-10862,-13 21-190,12-30-384,1-13-23,-1-15 13,4 18-467,0 0 0,0 0-1,1 0 1,1 0 0,0 0-1,1 0 1,0 1 0,1-1-1,0 1 1,0 0 0,1 0-1,1 0 1,0 1 0,1-1-1,0 2 1,0-1 0,1 1 0,0 0-1,11-9 1,-17 16 87,0 0 0,0 0-1,0 1 1,0-1 0,0 0 0,1 1 0,-1 0 0,0-1 0,1 1-1,0 0 1,-1 0 0,1 0 0,-1 1 0,1-1 0,0 1-1,0-1 1,-1 1 0,1 0 0,0 0 0,0 0 0,-1 1-1,6 0 1,-4 1 71,0-1-1,0 2 0,0-1 1,0 0-1,-1 1 0,1-1 1,-1 1-1,1 0 0,-1 1 1,0-1-1,0 0 0,4 7 1,3 7 339,0 0 1,-1 1-1,-1 0 1,0 0-1,5 22 1,-1 15 350,-11-30-3572,-19-19-6379,-2-3-165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0.315"/>
    </inkml:context>
    <inkml:brush xml:id="br0">
      <inkml:brushProperty name="width" value="0.05" units="cm"/>
      <inkml:brushProperty name="height" value="0.05" units="cm"/>
      <inkml:brushProperty name="color" value="#CC0066"/>
    </inkml:brush>
  </inkml:definitions>
  <inkml:trace contextRef="#ctx0" brushRef="#br0">0 1 1361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0.431"/>
    </inkml:context>
    <inkml:brush xml:id="br0">
      <inkml:brushProperty name="width" value="0.05" units="cm"/>
      <inkml:brushProperty name="height" value="0.05" units="cm"/>
      <inkml:brushProperty name="color" value="#CC0066"/>
    </inkml:brush>
  </inkml:definitions>
  <inkml:trace contextRef="#ctx0" brushRef="#br0">146 91 1361,'-145'-34'17288,"152"34"-14711,14 0-1297,4 0-1104,2-3-48,6-3-96,2-1-32,0 0-176,-5-2-1136,-2 0-1666,-3 2-1920,-5-2-6419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5.452"/>
    </inkml:context>
    <inkml:brush xml:id="br0">
      <inkml:brushProperty name="width" value="0.05" units="cm"/>
      <inkml:brushProperty name="height" value="0.05" units="cm"/>
      <inkml:brushProperty name="color" value="#5B2D90"/>
    </inkml:brush>
  </inkml:definitions>
  <inkml:trace contextRef="#ctx0" brushRef="#br0">0 213 6995,'0'0'8337,"1"-1"-8215,-1 0 0,0 0 0,0 0-1,1 0 1,-1 0 0,1 0 0,-1 1-1,0-1 1,1 0 0,0 0 0,-1 0-1,1 1 1,-1-1 0,1 0 0,0 1-1,-1-1 1,1 1 0,0-1 0,0 1-1,0-1 1,1 0 0,162-87 5013,-100 57-3920,130-43 1,-183 72-1016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0.800"/>
    </inkml:context>
    <inkml:brush xml:id="br0">
      <inkml:brushProperty name="width" value="0.05" units="cm"/>
      <inkml:brushProperty name="height" value="0.05" units="cm"/>
      <inkml:brushProperty name="color" value="#CC0066"/>
    </inkml:brush>
  </inkml:definitions>
  <inkml:trace contextRef="#ctx0" brushRef="#br0">22 130 4386,'0'0'17968,"0"8"-16623,-4 26-422,-11-87 184,14 42-1097,0 4-29,1 0 0,0 0 1,0 0-1,0-1 0,1 1 0,2-9 0,-2 14 8,0-1 0,0 1 0,1 0 0,-1-1 0,0 1 0,1 0 0,0 0 0,-1 0 0,1 0 0,0 0 0,0 0 1,0 1-1,0-1 0,0 1 0,1-1 0,-1 1 0,0 0 0,1 0 0,-1 0 0,5-1 0,0-1-5,-1 1 0,1 0 0,-1 1 0,1 0 0,0 0 1,-1 0-1,1 1 0,0 0 0,-1 0 0,1 1 0,0 0 0,10 3 0,-13-3 80,0 1 0,0 0 0,0 0 0,0 0 0,0 1 0,0-1 0,-1 1 0,0 0 0,1 0 0,-1 0 0,0 0 0,0 1 0,-1 0 0,1-1 0,-1 1 0,1 0 0,-1 0-1,0 0 1,2 8 0,0 1 23,-1 0-1,-1 0 1,0 0 0,0 0-1,-2 1 1,0 13-1,0-26-319,0 0 0,0 0-1,0-1 1,0 1 0,0 0 0,-1 0 0,1 0 0,0 0-1,-1 0 1,1-1 0,-1 1 0,1 0 0,-1 0-1,1-1 1,-1 1 0,1 0 0,-1-1 0,0 1-1,1 0 1,-1-1 0,0 1 0,1-1 0,-1 1 0,0-1-1,0 0 1,0 1 0,1-1 0,-1 0 0,-2 1-1,-3 2-3548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1.500"/>
    </inkml:context>
    <inkml:brush xml:id="br0">
      <inkml:brushProperty name="width" value="0.05" units="cm"/>
      <inkml:brushProperty name="height" value="0.05" units="cm"/>
      <inkml:brushProperty name="color" value="#CC0066"/>
    </inkml:brush>
  </inkml:definitions>
  <inkml:trace contextRef="#ctx0" brushRef="#br0">298 11 8196,'0'0'6974,"-23"-3"-5865,-71-4-71,88 7-893,1 1 0,-1 0 0,0 1 0,1-1 0,-1 1 0,1 0-1,0 0 1,0 1 0,0 0 0,0-1 0,0 2 0,1-1 0,-1 1 0,1-1-1,0 1 1,0 0 0,0 1 0,-6 8 0,-2 1 389,4-5-209,1 0-1,0 0 1,1 1-1,0 0 1,0 1 0,1-1-1,0 1 1,1 0-1,1 0 1,-1 0 0,2 0-1,-1 1 1,2 0-1,0-1 1,0 1 0,1 0-1,1 11 1,-1-20-298,0 0-1,0 0 1,1-1 0,-1 1 0,1 0 0,0 0-1,-1-1 1,1 1 0,1 0 0,-1-1 0,0 1-1,1-1 1,-1 1 0,1-1 0,0 0 0,-1 0 0,5 4-1,-1-2-3,-1-1 1,1 0-1,0 0 0,0 0 0,1 0 0,-1-1 0,0 0 0,8 2 0,2 0-111,0-1-1,0-1 1,0 0 0,0-1-1,30-2 1,-41 0-78,-1 0 1,1 0 0,-1 0-1,1 0 1,-1 0 0,1-1-1,-1 0 1,0 0-1,0 1 1,0-2 0,0 1-1,0 0 1,0-1-1,-1 1 1,1-1 0,-1 0-1,1 0 1,1-4-1,3-4-1480,-1 1-1,-1-1 0,0 0 1,5-16-1,0-8-5020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1.615"/>
    </inkml:context>
    <inkml:brush xml:id="br0">
      <inkml:brushProperty name="width" value="0.05" units="cm"/>
      <inkml:brushProperty name="height" value="0.05" units="cm"/>
      <inkml:brushProperty name="color" value="#CC0066"/>
    </inkml:brush>
  </inkml:definitions>
  <inkml:trace contextRef="#ctx0" brushRef="#br0">1 1 13014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1.762"/>
    </inkml:context>
    <inkml:brush xml:id="br0">
      <inkml:brushProperty name="width" value="0.05" units="cm"/>
      <inkml:brushProperty name="height" value="0.05" units="cm"/>
      <inkml:brushProperty name="color" value="#CC0066"/>
    </inkml:brush>
  </inkml:definitions>
  <inkml:trace contextRef="#ctx0" brushRef="#br0">1 40 13014,'1'-3'71,"0"0"136,0 0 0,1 0 0,-1 0-1,1 1 1,0-1 0,-1 0 0,1 0 0,0 1-1,1-1 1,-1 1 0,0 0 0,4-3-1,-4 8 123,-1 0 0,1-1 0,-1 1 0,1 0 1,-1 0-1,0 0 0,0 0 0,0 0 0,0 0 0,-1 1 0,1-1 0,-1 0 0,0 5 0,21 115 5100,9 47-2916,-8-87-2553,-2-29-3119,-13-45 253,4-6-3981,-1-3 969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2.015"/>
    </inkml:context>
    <inkml:brush xml:id="br0">
      <inkml:brushProperty name="width" value="0.05" units="cm"/>
      <inkml:brushProperty name="height" value="0.05" units="cm"/>
      <inkml:brushProperty name="color" value="#CC0066"/>
    </inkml:brush>
  </inkml:definitions>
  <inkml:trace contextRef="#ctx0" brushRef="#br0">0 0 8004,'0'0'15543,"0"127"-14327,0-112-928,8-1-191,5-10-97,-3-1-305,2-3-831,3 0-865,-2 0-1104,2 0-1746,-3-7-4401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2.200"/>
    </inkml:context>
    <inkml:brush xml:id="br0">
      <inkml:brushProperty name="width" value="0.05" units="cm"/>
      <inkml:brushProperty name="height" value="0.05" units="cm"/>
      <inkml:brushProperty name="color" value="#CC0066"/>
    </inkml:brush>
  </inkml:definitions>
  <inkml:trace contextRef="#ctx0" brushRef="#br0">3 1 16279,'0'0'3570,"-2"34"-14135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2.647"/>
    </inkml:context>
    <inkml:brush xml:id="br0">
      <inkml:brushProperty name="width" value="0.05" units="cm"/>
      <inkml:brushProperty name="height" value="0.05" units="cm"/>
      <inkml:brushProperty name="color" value="#CC0066"/>
    </inkml:brush>
  </inkml:definitions>
  <inkml:trace contextRef="#ctx0" brushRef="#br0">1 0 6195,'0'0'13910,"42"133"-11109,-34-92-1216,-3-3-704,-3 1-193,-2-5-320,0-3-144,0-6-224,0-2-80,0-5-640,0 0-1313,0 2-1329,0 0-3281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3.917"/>
    </inkml:context>
    <inkml:brush xml:id="br0">
      <inkml:brushProperty name="width" value="0.05" units="cm"/>
      <inkml:brushProperty name="height" value="0.05" units="cm"/>
      <inkml:brushProperty name="color" value="#CC0066"/>
    </inkml:brush>
  </inkml:definitions>
  <inkml:trace contextRef="#ctx0" brushRef="#br0">1 39 6147,'0'0'11341,"5"-6"-10293,-4 3-912,1 1-1,0-1 1,0 1-1,0 0 0,0 0 1,0 0-1,1 0 0,-1 0 1,1 0-1,-1 1 0,1-1 1,0 1-1,-1 0 0,1-1 1,0 1-1,0 1 0,0-1 1,0 0-1,0 1 0,0-1 1,0 1-1,0 0 0,0 0 1,0 0-1,5 1 0,-7 0-97,1-1-1,-1 0 0,0 1 0,1-1 0,-1 1 0,0 0 0,1-1 0,-1 1 1,0 0-1,0 0 0,0 0 0,0 0 0,0 0 0,0 0 0,0 0 0,0 0 0,0 0 1,0 0-1,-1 1 0,1-1 0,0 0 0,-1 0 0,1 1 0,-1-1 0,1 1 1,-1-1-1,0 0 0,0 1 0,1 1 0,1 50 199,-3-41-153,2 1-39,-1-1 1,-1 1-1,0 0 1,-1-1-1,0 1 0,-1-1 1,-1 0-1,1 0 1,-2 0-1,-9 19 0,13-30 11,0 1 0,0-1 0,0 1 0,0-1 0,1 1 0,-1 0-1,1-1 1,-1 1 0,1 0 0,0-1 0,-1 1 0,1 0 0,0-1 0,0 1-1,0 0 1,1 2 0,-1-3-38,1 0-1,-1 0 1,1 0-1,-1-1 1,1 1-1,-1 0 1,1 0-1,0 0 1,0-1-1,-1 1 1,1 0-1,0-1 1,0 1-1,0-1 1,0 1-1,-1-1 1,1 1-1,0-1 1,0 0-1,2 1 1,5 1-26,0-1 0,1 0 0,0-1 0,-1 0 0,12-1 0,0 0 59,-1 1-192,0-1 1,0-1 0,0 0-1,21-6 1,-31 5-475,-1 0 0,1 0 0,-1-1 0,12-7 0,-15 8-387,0-1-1,0 1 1,0-1 0,-1-1-1,0 1 1,0 0-1,6-9 1,-1-5-4223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4.464"/>
    </inkml:context>
    <inkml:brush xml:id="br0">
      <inkml:brushProperty name="width" value="0.05" units="cm"/>
      <inkml:brushProperty name="height" value="0.05" units="cm"/>
      <inkml:brushProperty name="color" value="#CC0066"/>
    </inkml:brush>
  </inkml:definitions>
  <inkml:trace contextRef="#ctx0" brushRef="#br0">1 0 7475,'0'0'6502,"0"22"-4877,0 70-235,0-84-1190,1 1-1,0 0 1,0 0 0,0-1 0,1 1-1,1-1 1,4 13 0,-5-17 17,0 0 0,0 0 0,1-1 1,-1 1-1,1 0 0,0-1 0,0 0 0,0 0 0,0 1 0,1-2 1,5 5-1,-2-3 16,0-1 1,1-1-1,-1 1 1,0-1 0,1 0-1,0-1 1,-1 0-1,1 0 1,0-1-1,-1 0 1,1 0 0,0 0-1,0-1 1,9-3-1,-12 3-387,-1 0-1,1-1 1,-1 0-1,0 0 1,0 0-1,0 0 1,0-1 0,0 1-1,0-1 1,-1 0-1,1 0 1,-1-1-1,0 1 1,0-1-1,0 1 1,0-1-1,0 0 1,-1 0-1,0 0 1,0 0-1,0-1 1,-1 1-1,1-1 1,0-5 0,3-9-614,-1 0 0,-1 1 1,-1-1-1,-1-31 393,-1 78 1594,-1 8-140,0 48 1311,1-81-2298,0 1-1,0-1 1,1 1-1,0-1 0,0 0 1,0 1-1,0-1 0,0 0 1,1 0-1,-1 1 0,1-1 1,0 0-1,0 0 0,0-1 1,0 1-1,1 0 1,-1-1-1,5 4 0,-3-4-98,-1 0 1,1-1-1,0 1 0,0-1 0,0 0 1,0 0-1,1 0 0,-1-1 0,0 1 0,0-1 1,0 0-1,0 0 0,1-1 0,-1 1 0,0-1 1,5-1-1,-1 0-453,-1-1 0,0 1 0,0-1-1,0-1 1,0 1 0,0-1 0,11-9 0,12-17-6060,-20 14 800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4.902"/>
    </inkml:context>
    <inkml:brush xml:id="br0">
      <inkml:brushProperty name="width" value="0.05" units="cm"/>
      <inkml:brushProperty name="height" value="0.05" units="cm"/>
      <inkml:brushProperty name="color" value="#CC0066"/>
    </inkml:brush>
  </inkml:definitions>
  <inkml:trace contextRef="#ctx0" brushRef="#br0">0 46 9556,'0'0'9413,"1"20"-7978,5 65-338,-6-83-1053,1 0 0,-1 0 0,1 0 1,-1 0-1,1-1 0,0 1 1,-1 0-1,1 0 0,0 0 1,0-1-1,1 1 0,-1 0 1,0-1-1,0 1 0,1-1 0,-1 0 1,1 1-1,-1-1 0,1 0 1,0 0-1,-1 0 0,1 0 1,0 0-1,0 0 0,0-1 1,-1 1-1,1 0 0,0-1 1,0 0-1,0 1 0,0-1 0,0 0 1,0 0-1,0 0 0,0 0 1,0-1-1,0 1 0,0 0 1,0-1-1,2 0 0,8 0 52,-6 0-119,1 0 0,-1 0 0,1-1 0,-1 1 0,0-2 0,1 1 0,-1 0 0,0-1 0,-1-1 0,1 1 0,0-1 0,-1 1 0,0-2 0,0 1 0,0 0 0,0-1 0,6-9 0,-4 6-407,-1-1 0,0 1 1,0-1-1,-1-1 0,0 1 1,-1-1-1,0 0 0,-1 0 1,0 0-1,3-15 0,-6 18-138,0 6 888,-1 4 243,-5 17 141,1-1-1,1 1 0,1 0 1,0 1-1,2-1 0,0 0 1,3 21-1,-2-11-31,0-29-701,0 0 0,1 0 1,-1 0-1,0 0 0,1 0 0,-1 0 0,1 0 0,-1 0 1,1 0-1,0 0 0,-1 0 0,1 0 0,0 0 0,0 0 1,-1 0-1,1-1 0,0 1 0,0 0 0,0-1 0,0 1 1,0 0-1,0-1 0,0 1 0,0-1 0,0 0 1,0 1-1,1-1 0,-1 0 0,0 0 0,0 0 0,0 0 1,0 0-1,0 0 0,1 0 0,-1 0 0,0 0 0,0 0 1,0-1-1,2 0 0,2 1-476,0-1 1,0 0 0,0 0-1,0-1 1,0 1-1,0-1 1,0 0-1,4-3 1,10-13-4250,-3-2-2738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6.159"/>
    </inkml:context>
    <inkml:brush xml:id="br0">
      <inkml:brushProperty name="width" value="0.05" units="cm"/>
      <inkml:brushProperty name="height" value="0.05" units="cm"/>
      <inkml:brushProperty name="color" value="#5B2D90"/>
    </inkml:brush>
  </inkml:definitions>
  <inkml:trace contextRef="#ctx0" brushRef="#br0">459 2 6915,'0'0'8380,"-15"0"-7206,9-1-1068,-7 1 273,0 0 0,0 0 0,1 1 0,-1 0 0,0 1 0,1 1-1,0 0 1,-17 6 0,-18 14 938,-59 39 0,88-50-972,0 1 1,1 0-1,1 1 0,0 1 1,-28 34-1,41-44-221,0 1-1,0-1 0,0 1 0,0 0 0,1 0 0,0 0 1,0 0-1,1 0 0,0 0 0,0 0 0,0 1 1,1-1-1,0 0 0,0 1 0,0-1 0,3 11 1,-2-15-94,0 0 0,0 0 1,1 0-1,-1 0 1,1 0-1,0 0 1,-1 0-1,1-1 1,0 1-1,0-1 0,0 1 1,0-1-1,0 0 1,0 0-1,1 1 1,-1-2-1,0 1 0,3 1 1,49 12 385,-50-13-359,235 38 1419,-166-29-1589,-70-9 426,-2-1-480,-1 0 0,0 0 0,0 0 0,0 0 0,1 0 0,-1 0 0,0 0 0,0 0 0,0 0 0,1 18-14902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5.349"/>
    </inkml:context>
    <inkml:brush xml:id="br0">
      <inkml:brushProperty name="width" value="0.05" units="cm"/>
      <inkml:brushProperty name="height" value="0.05" units="cm"/>
      <inkml:brushProperty name="color" value="#CC0066"/>
    </inkml:brush>
  </inkml:definitions>
  <inkml:trace contextRef="#ctx0" brushRef="#br0">40 197 4738,'0'0'17856,"-17"-3"-16258,15 1-1564,0-1 0,0 0 0,0 0-1,1 0 1,-1 0 0,1 0 0,0 0-1,0 0 1,0 0 0,0 0 0,0-1-1,1 1 1,-1-6 0,-1-46-32,1 34-2,0 15-21,1 1 1,0 0-1,0-1 0,0 1 0,1 0 1,0 0-1,1-7 0,-1 11-40,0 0-1,0-1 0,0 1 0,0 0 1,0-1-1,0 1 0,0 0 0,0 0 1,0 0-1,0 0 0,1 0 1,-1 0-1,0 0 0,1 0 0,-1 1 1,1-1-1,-1 0 0,1 1 1,-1-1-1,1 1 0,-1 0 0,1-1 1,0 1-1,-1 0 0,1 0 1,-1 0-1,4 1 0,-4-1 31,0 0 0,0 1 0,0-1-1,0 1 1,0-1 0,0 1 0,0 0 0,-1-1-1,1 1 1,0 0 0,0 0 0,0-1 0,-1 1 0,1 0-1,-1 0 1,1 0 0,0 0 0,-1 0 0,1 0-1,-1 0 1,0 0 0,1 0 0,-1 0 0,0 0 0,0 0-1,0 0 1,0 0 0,1 0 0,-2 0 0,1 2-1,1 42-115,-1-36 119,-8 153 2296,9-161-2269,0 0-1,0 0 1,0 0-1,-1 0 1,1 0-1,0 0 1,1 0 0,-1 0-1,0 0 1,0-1-1,0 1 1,0 0 0,1-1-1,-1 1 1,0-1-1,1 1 1,-1-1 0,0 0-1,1 1 1,-1-1-1,0 0 1,1 0 0,-1 0-1,0 0 1,1 0-1,-1-1 1,1 1-1,-1 0 1,2-1 0,45-7-1352,-17-9-1113,0-5-3755,-26 19 4450,13-11-8578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5.765"/>
    </inkml:context>
    <inkml:brush xml:id="br0">
      <inkml:brushProperty name="width" value="0.05" units="cm"/>
      <inkml:brushProperty name="height" value="0.05" units="cm"/>
      <inkml:brushProperty name="color" value="#CC0066"/>
    </inkml:brush>
  </inkml:definitions>
  <inkml:trace contextRef="#ctx0" brushRef="#br0">1 1 304,'0'0'13193,"10"25"-11843,-8-19-1232,25 59 2340,41 75 0,-55-120-1928,-1 1 0,-1-1 0,-1 2-1,-1 0 1,0 0 0,-2 0 0,-1 1-1,0 0 1,-2 0 0,-1 1 0,1 28 0,-5-41-382,0-1 0,0 1 0,-1-1 0,-1 0 0,1 0 0,-2 0 0,1 0 0,-1-1 0,-1 1 0,0-1 0,0 0 0,-1 0 0,0-1 0,-8 10 0,6-7-154,-5 9-62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6.266"/>
    </inkml:context>
    <inkml:brush xml:id="br0">
      <inkml:brushProperty name="width" value="0.05" units="cm"/>
      <inkml:brushProperty name="height" value="0.05" units="cm"/>
      <inkml:brushProperty name="color" value="#CC0066"/>
    </inkml:brush>
  </inkml:definitions>
  <inkml:trace contextRef="#ctx0" brushRef="#br0">1 70 9700,'0'0'13222,"8"-2"-12141,20-5-192,0 2 1,0 1-1,29 0 1,-17 1-608,54-10 0,-87 12-771,28-9 427,-20 2-2637,-9-5-4691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7:56.636"/>
    </inkml:context>
    <inkml:brush xml:id="br0">
      <inkml:brushProperty name="width" value="0.05" units="cm"/>
      <inkml:brushProperty name="height" value="0.05" units="cm"/>
      <inkml:brushProperty name="color" value="#CC0066"/>
    </inkml:brush>
  </inkml:definitions>
  <inkml:trace contextRef="#ctx0" brushRef="#br0">0 34 6355,'0'0'18472,"15"-3"-16946,62-8 910,147 0 0,-195 7-2195,-16 1-2604,1 1-6928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13.757"/>
    </inkml:context>
    <inkml:brush xml:id="br0">
      <inkml:brushProperty name="width" value="0.05" units="cm"/>
      <inkml:brushProperty name="height" value="0.05" units="cm"/>
      <inkml:brushProperty name="color" value="#CC0066"/>
    </inkml:brush>
  </inkml:definitions>
  <inkml:trace contextRef="#ctx0" brushRef="#br0">66 2 5683,'0'0'6205,"-18"-1"7604,3 69-12740,2 1-1,4 0 1,-2 103-1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14.258"/>
    </inkml:context>
    <inkml:brush xml:id="br0">
      <inkml:brushProperty name="width" value="0.05" units="cm"/>
      <inkml:brushProperty name="height" value="0.05" units="cm"/>
      <inkml:brushProperty name="color" value="#CC0066"/>
    </inkml:brush>
  </inkml:definitions>
  <inkml:trace contextRef="#ctx0" brushRef="#br0">0 1 7395,'0'0'9741,"1"7"-8012,1 110 3832,-2-66-11784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14.992"/>
    </inkml:context>
    <inkml:brush xml:id="br0">
      <inkml:brushProperty name="width" value="0.05" units="cm"/>
      <inkml:brushProperty name="height" value="0.05" units="cm"/>
      <inkml:brushProperty name="color" value="#CC0066"/>
    </inkml:brush>
  </inkml:definitions>
  <inkml:trace contextRef="#ctx0" brushRef="#br0">139 1 5731,'0'0'8476,"-16"20"-7292,-49 65 46,57-73-762,1 1 0,0 0 0,0 1 0,2-1 0,0 1 1,0 0-1,1 1 0,1-1 0,0 1 0,1 0 0,1-1 0,0 1 0,1 0 0,3 21 0,-2 4 122,-1-37-561,0 0 0,0 1-1,0-1 1,1 1 0,-1-1-1,1 0 1,0 1 0,0-1-1,0 0 1,0 0 0,1 0 0,-1 0-1,1 0 1,0 0 0,0 0-1,0 0 1,0-1 0,1 1-1,-1-1 1,1 0 0,-1 1-1,1-1 1,0 0 0,0-1-1,0 1 1,0 0 0,0-1-1,0 0 1,0 1 0,0-1-1,1-1 1,-1 1 0,0 0-1,1-1 1,-1 0 0,7 0-1,-1 1 4,-1-2 0,1 1 1,-1-1-1,1 0 0,-1-1 0,0 0 0,0-1 0,1 1 0,-1-2 0,-1 1 0,1-1 0,-1 0 0,14-9 0,-12 4 34,1-1 0,-1 1 0,-1-1-1,0-1 1,0 0 0,-1 0-1,-1 0 1,0-1 0,0 1-1,-1-2 1,5-17 0,-4 5 0,0-1 1,-2 0-1,-1 0 1,-1-43-1,-2 67-50,0-1 0,-1 1 0,1-1-1,-1 0 1,0 1 0,0-1 0,0 1 0,0-1 0,0 1 0,0 0-1,-1 0 1,1-1 0,-1 1 0,0 0 0,1 0 0,-1 0 0,0 1-1,0-1 1,0 0 0,0 1 0,-1-1 0,1 1 0,0 0 0,-1 0-1,1 0 1,-1 0 0,1 0 0,-1 0 0,1 1 0,-1-1 0,0 1 0,1 0-1,-1 0 1,-3 0 0,-1-1-201,-1 1 0,1 0-1,-1 0 1,1 1 0,0 0 0,0 0 0,-1 1-1,1 0 1,0 0 0,0 0 0,-10 6 0,4 1-1813,1 1 0,-1 0 0,2 1 1,-20 22-1,10-5-4325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15.778"/>
    </inkml:context>
    <inkml:brush xml:id="br0">
      <inkml:brushProperty name="width" value="0.05" units="cm"/>
      <inkml:brushProperty name="height" value="0.05" units="cm"/>
      <inkml:brushProperty name="color" value="#CC0066"/>
    </inkml:brush>
  </inkml:definitions>
  <inkml:trace contextRef="#ctx0" brushRef="#br0">261 1 7395,'0'0'7420,"-16"10"-6372,-50 34 171,61-40-953,0 0-1,0 0 0,0 1 0,1 0 1,0-1-1,0 2 0,0-1 0,0 0 1,1 1-1,0 0 0,0 0 0,0 0 0,1 0 1,-3 12-1,2-2 324,1 0 0,1 0 1,1 0-1,1 18 0,0-4 277,-1-28-849,0-1 0,0 1 0,1 0 0,-1-1 0,0 1 0,1 0 0,0-1 0,-1 1 1,1-1-1,0 1 0,0-1 0,0 1 0,0-1 0,0 1 0,0-1 0,0 0 0,1 0 0,-1 0 0,0 0 1,1 0-1,-1 0 0,1 0 0,-1 0 0,1 0 0,-1-1 0,1 1 0,0 0 0,-1-1 0,1 0 0,0 1 0,-1-1 1,4 0-1,-1 1-7,0-1-1,0 0 1,-1 0 0,1 0 0,0 0 0,0-1 0,-1 0 0,1 1 0,0-1 0,-1 0-1,1-1 1,-1 1 0,1-1 0,5-3 0,1-4-10,-2 0-1,1-1 1,-1 1-1,-1-2 1,1 1-1,-2-1 1,0 0-1,0 0 1,-1-1 0,0 0-1,4-17 1,-10 48 28,1 0 1,1 1 0,0-1 0,1 0-1,1 0 1,6 19 0,-3-9-5,-1 1-1,2 41 1,-6-61 100,-1-1-1,-1 1 1,0-1 0,0 1 0,-3 9 0,2-14-32,0 0 0,0-1 0,-1 1 0,1-1 0,-1 0 1,0 1-1,-1-1 0,1-1 0,-1 1 0,1 0 1,-6 2-1,-2 3-123,0 0 0,-1-1 1,0-1-1,0 0 1,-1 0-1,1-2 0,-2 1 1,1-2-1,-1 0 1,1 0-1,-1-1 0,0-1 1,0 0-1,0-1 1,0-1-1,-1 0 0,1-1 1,-18-3-1,31 4-122,0 0 0,0 0 0,0-1 0,-1 1 0,1 0 0,0-1 0,0 1 0,1-1 0,-1 0 0,0 1 0,0-1 0,0 0 0,0 1 0,0-1 0,1 0 0,-1 0 0,0 0 0,1 0 0,-1 1 0,0-1 0,1 0 0,-1 0 0,1 0 0,0 0 0,-1-2 0,1-17-7432,4 9 977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16.432"/>
    </inkml:context>
    <inkml:brush xml:id="br0">
      <inkml:brushProperty name="width" value="0.05" units="cm"/>
      <inkml:brushProperty name="height" value="0.05" units="cm"/>
      <inkml:brushProperty name="color" value="#CC0066"/>
    </inkml:brush>
  </inkml:definitions>
  <inkml:trace contextRef="#ctx0" brushRef="#br0">50 9 3378,'0'0'17101,"-12"-7"-15949,36 6-594,-15 1-258,0-1 0,0 1 1,1 0-1,-1 1 0,12 2 0,-19-2-240,-1-1 0,1 1 0,0 0 0,0 0 0,0-1 0,0 1 0,0 0 0,-1 1 0,1-1 0,0 0 0,-1 0 0,1 1 0,-1-1 0,0 1 0,1-1 0,-1 1 0,0 0 0,0-1 0,0 1 0,0 0 0,0 0 0,0 0 0,-1 0 0,1 0 0,-1 0 0,1 0 0,-1 0 0,0 0 0,0 3 0,1 2 6,-1 0 0,0 1 0,-1-1 0,1 0 0,-2 0 0,1 1-1,-1-1 1,0 0 0,0 0 0,-1 0 0,-7 12 0,-1-2-35,0-1 1,-2-1 0,-16 17-1,26-28-8,-9 8-39,7-8 246,-1 2 0,1-1 0,0 0 0,0 1 0,0 0 0,1 0 0,0 1 0,0-1 0,1 1 0,-1 0 0,2 0 0,-1 0 0,1 0 1,0 0-1,0 0 0,-1 14 0,4-20-211,-1 0 0,1 1 1,-1-1-1,1 0 1,0 1-1,0-1 0,-1 0 1,1 0-1,0 0 0,0 1 1,0-1-1,0 0 0,0 0 1,1 0-1,-1-1 1,0 1-1,0 0 0,1 0 1,-1-1-1,0 1 0,1-1 1,-1 1-1,1-1 0,-1 1 1,0-1-1,1 0 1,-1 0-1,1 0 0,2 0 1,52 3 103,-50-3-99,0 0-122,1 0 0,-1 0 0,0-1 0,0 1 0,1-1 0,-1-1 0,0 1 0,0-1 0,0-1 0,0 1 0,7-4 0,31-31-7463,-33 27 888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17.866"/>
    </inkml:context>
    <inkml:brush xml:id="br0">
      <inkml:brushProperty name="width" value="0.05" units="cm"/>
      <inkml:brushProperty name="height" value="0.05" units="cm"/>
      <inkml:brushProperty name="color" value="#CC0066"/>
    </inkml:brush>
  </inkml:definitions>
  <inkml:trace contextRef="#ctx0" brushRef="#br0">347 35 4002,'0'0'8638,"-11"-6"-7512,4 1-825,-1 1 0,1 1 0,-1 0 0,0 0-1,0 0 1,0 1 0,0 0 0,-1 1 0,1-1-1,0 2 1,-1-1 0,1 1 0,0 1 0,-1-1-1,1 1 1,0 1 0,-1 0 0,1 0 0,-13 5-1,8 0 154,1 1 1,0 0-1,0 1 0,0 0 0,1 1 0,1 0 0,0 0 0,-10 14 0,14-16-171,0 1-1,1-1 1,0 1 0,1 0-1,0 0 1,0 0 0,1 1-1,0-1 1,1 1-1,0 0 1,0 0 0,0 17-1,2-19-165,0 0-1,0-1 0,1 1 0,0 0 1,0 0-1,1-1 0,0 1 0,4 9 1,-5-15-98,1 1 1,-1-1-1,1 1 1,0-1-1,0 0 0,0 0 1,0 1-1,0-2 1,1 1-1,-1 0 1,1 0-1,-1-1 1,1 1-1,-1-1 1,1 0-1,0 0 1,0 0-1,0 0 1,-1 0-1,1-1 1,0 1-1,0-1 1,0 0-1,0 0 1,4 0-1,0 0-13,0-1 1,0 1-1,0-1 1,0-1-1,0 1 0,0-1 1,-1-1-1,1 1 1,-1-1-1,1 0 1,-1 0-1,0-1 0,7-5 1,-2-1-19,0 0 0,-1 0 0,0-1 0,-1 0 1,12-18-1,-17 23 7,0 0 1,-1-1 0,0 1 0,0-1 0,0 0 0,-1 1-1,0-1 1,0 0 0,-1 0 0,0-1 0,0 1-1,-1 0 1,0-9 0,0 16 148,0 44 13,2 59-21,0-25 44,-10 103 1,6-159-167,-1 0-1,-2 0 0,0 0 0,-1-1 1,-1 0-1,-1 0 0,-1-1 0,-1 0 1,-16 25-1,22-39-1,-1 0 0,1-1 1,-1 1-1,0-1 0,0 0 0,0-1 0,-1 1 0,0-1 1,0 0-1,0-1 0,0 1 0,0-1 0,-1-1 1,1 1-1,-1-1 0,0 0 0,0 0 0,0-1 0,0 0 1,0 0-1,0-1 0,-11 0 0,16-1-11,0 1 0,0 0 0,0-1 0,0 0 0,1 1 0,-1-1 0,0 0 0,0 0 0,0 0 0,1 0-1,-1 0 1,1-1 0,-1 1 0,1 0 0,-1-1 0,1 1 0,0-1 0,-1 1 0,1-1 0,0 0 0,0 0 0,0 1 0,0-1 0,1 0 0,-1 0 0,1 0-1,-1 0 1,1 0 0,-1 0 0,1 0 0,0-2 0,-2-12 121,0 0 0,1-30-1,1 34 132,1 8-206,0 1-1,0-1 0,-1 1 0,2-1 0,-1 1 0,0 0 0,1 0 0,0 0 0,-1-1 0,1 1 0,1 1 0,-1-1 0,0 0 0,1 0 0,-1 1 0,1 0 0,4-4 0,60-39 309,-39 28-167,42-29-75,6-4 71,101-86-1,-174 127-2143,-2 9 1835,-1 0 0,0 0 0,0 0 0,0-1 0,0 1 0,0 0-1,0 0 1,0-1 0,0 1 0,0 0 0,0 0 0,0 0 0,0-1 0,0 1 0,0 0 0,0 0 0,0 0 0,0-1 0,-1 1 0,1 0 0,0 0 0,0 0 0,0-1 0,0 1 0,0 0 0,0 0 0,-1 0 0,1 0 0,0-1-1,0 1 1,0 0 0,0 0 0,-1 0 0,1 0 0,0 0 0,0 0 0,0 0 0,-1-1 0,1 1 0,0 0 0,0 0 0,0 0 0,-1 0 0,-20 0-8724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496"/>
    </inkml:context>
    <inkml:brush xml:id="br0">
      <inkml:brushProperty name="width" value="0.05" units="cm"/>
      <inkml:brushProperty name="height" value="0.05" units="cm"/>
      <inkml:brushProperty name="color" value="#E71224"/>
    </inkml:brush>
  </inkml:definitions>
  <inkml:trace contextRef="#ctx0" brushRef="#br0">1 0 3153,'0'0'16637,"2"15"-15345,7 16-640,1-1 0,1 0 0,2-1 0,21 39 0,-5-14 317,-17-31-749,0 0-1,31 41 0,-40-58-2834,-38 0-18354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7.725"/>
    </inkml:context>
    <inkml:brush xml:id="br0">
      <inkml:brushProperty name="width" value="0.05" units="cm"/>
      <inkml:brushProperty name="height" value="0.05" units="cm"/>
      <inkml:brushProperty name="color" value="#5B2D90"/>
    </inkml:brush>
  </inkml:definitions>
  <inkml:trace contextRef="#ctx0" brushRef="#br0">0 1 8580,'0'0'8502,"12"12"-7525,92 100 2390,-67-73-2524,-26-26-460,0-1 0,1 0 0,0-1 0,1 0 0,0-1 0,26 15 0,-37-24-1186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0.462"/>
    </inkml:context>
    <inkml:brush xml:id="br0">
      <inkml:brushProperty name="width" value="0.05" units="cm"/>
      <inkml:brushProperty name="height" value="0.05" units="cm"/>
      <inkml:brushProperty name="color" value="#E71224"/>
    </inkml:brush>
  </inkml:definitions>
  <inkml:trace contextRef="#ctx0" brushRef="#br0">0 1 7155,'0'0'4050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30.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23 3057,'9'3'17548,"45"7"-16351,28-4 158,132-9 1,-26-15-1217,78-2-156,-216 22 7,89 16 0,-7 0-2,237 2 12,-277-14-10,0-4-1,98-10 0,-124 4 25,94 5 0,-98 2 3,111-10 0,-72-4 33,-89 11-384,-20-1-631,-22 0-2623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56.9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0 178 272,'6'0'13999,"18"-2"-11953,60-13 228,89-5-1,-149 18-2013,123-5 93,30-3-332,-118 5-8,67 4 1,-76 2-39,1-2 0,63-9 0,-5-11-85,-48 8 20,1 2-1,102-3 0,-84 14 90,-1 3 1,92 17-1,19 0 65,-120-15 37,38 1 48,79 10 300,-128-11-286,118-5 0,-73-3-28,348 3 764,-204-9-226,-204 9-609,-1-2 32,0 2 0,0 2 1,0 2-1,-1 2 1,0 1-1,44 14 1,-50-9-11,1-3 0,1-1 0,-1-1 1,45 1-1,157-5 216,-143-4-264,679-13 7,-647 16-35,138-5 15,-190-5 60,55-3 102,338 4-347,-427 5 207,0-2 1,77-18 0,11-2 51,26 16 207,14-1 63,-36 0 200,-9 1 23,-114 6-443,1 0-1,-1-1 1,0-1-1,0 0 1,15-8 0,6-1-118,-7 6-143,1 1 0,0 1 0,1 1 0,-1 2 0,1 0 0,0 2 0,32 4 0,13-3 117,248 18 1075,-300-15-926,0 0-1,0 2 0,-1 0 0,1 1 0,25 14 0,-20-10-28,0 0 0,36 9 0,-52-18-107,-1-1 0,1 1 0,0-1 0,-1-1 0,1 0 0,0 0 0,-1 0 0,1-1 0,-1-1 0,1 0 0,12-4 1,6-2 6,0 1 0,1 0 0,0 3 1,43-3-1,117 7 28,-83 2-32,-66-3-2,0 3 1,64 10-1,22 4 67,-81-12-61,47 10 0,-69-10-10,0-1 0,24-1 0,-28-1-15,0 0-1,0 1 1,0 1-1,19 6 1,-12-3 2,1-1 1,0-1-1,0-1 0,27 0 1,-19-2 27,57 11 0,-55-6 67,50 1-1,-55-5-11,1 0 0,42 11 0,-60-8-66,1 0 0,26 14 1,-31-14-14,0 0 0,1 0 0,-1-1 0,1 0 0,0-1 1,0 0-1,18 2 0,81 3 135,118 4 145,260-12-201,-470 1-56,0 0-1,31 8 1,-49-8-67,1-1 1,-1 1-1,1 0 1,-1-1 0,1 1-1,-1 0 1,0-1-1,1 1 1,-1 0-1,0 0 1,0-1 0,1 1-1,-1 0 1,0 0-1,0-1 1,0 1 0,0 0-1,0 0 1,0 0-1,0-1 1,0 1-1,0 0 1,-1 0 0,1-1-1,0 1 1,0 0-1,-1 0 1,1-1 0,0 1-1,-1 0 1,1-1-1,-1 1 1,1 0 0,-1-1-1,1 1 1,-1-1-1,1 1 1,-1-1-1,0 1 1,0 0 0,-73 49-8661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09.030"/>
    </inkml:context>
    <inkml:brush xml:id="br0">
      <inkml:brushProperty name="width" value="0.05" units="cm"/>
      <inkml:brushProperty name="height" value="0.05" units="cm"/>
      <inkml:brushProperty name="color" value="#E71224"/>
    </inkml:brush>
  </inkml:definitions>
  <inkml:trace contextRef="#ctx0" brushRef="#br0">96 88 2401,'0'0'4973,"-7"-43"-2748,-1-1 1302,5 273 1387,1 13-4804,0-209-103,-2-1 0,-10 48 0,5-19-12,2 0-1,3 1 1,6 97-1,1-42 25,-3 545 64,14-449 206,-5-111-92,3 54 349,-13 233 1,-3-359-477,-1-1 0,-14 46 0,10-46 7,1 1 0,-4 44 0,2 295 209,10-302-226,1-54-40,1-1-1,0 1 0,6 20 0,5 31 32,-8 188 70,-6-173-145,-1 526 280,-11-599-5251,-9 4-2464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426"/>
    </inkml:context>
    <inkml:brush xml:id="br0">
      <inkml:brushProperty name="width" value="0.05" units="cm"/>
      <inkml:brushProperty name="height" value="0.05" units="cm"/>
      <inkml:brushProperty name="color" value="#E71224"/>
    </inkml:brush>
  </inkml:definitions>
  <inkml:trace contextRef="#ctx0" brushRef="#br0">71 288 7299,'0'0'9052,"-7"-5"-7610,6 5-1401,1 0 0,0 0-1,0 0 1,0 0 0,0-1-1,0 1 1,0 0 0,-1 0-1,1 0 1,0 0 0,0 0-1,0 0 1,0 0 0,-1 0-1,1 0 1,0 0 0,0 0-1,0-1 1,0 1 0,-1 0-1,1 0 1,0 0 0,0 0-1,0 0 1,-1 0 0,1 1-1,0-1 1,0 0 0,0 0 0,0 0-1,-1 0 1,1 0 0,0 0-1,0 0 1,0 0 0,0 0-1,0 0 1,-1 0 0,1 1-1,0-1 1,0 0 0,0 0-1,0 0 1,0 0 0,0 0-1,-1 1 1,1-1 0,0 0-1,0 0 1,0 0 0,0 0-1,0 1 1,0-1 0,0 0 0,2 22 451,1 0 0,1 0 0,1-1 0,1 1 1,1-1-1,12 24 0,3 14-64,4 24 16,-10-30-203,2 0 1,39 77 0,-56-167 470,-15-11-629,-36-86 0,21 62-67,-4-12-12,-68-203-94,96 264 79,1-1 0,1 0 0,1 0-1,2-29 1,0 52 9,0 0 0,0-1 1,0 1-1,0 0 0,1 0 0,-1 0 0,0 0 0,1 0 0,-1 0 0,0 0 0,1 0 1,0 0-1,-1 0 0,1 0 0,0 0 0,-1 1 0,1-1 0,0 0 0,0 0 1,-1 1-1,1-1 0,0 0 0,0 1 0,0-1 0,0 1 0,0-1 0,0 1 1,0-1-1,0 1 0,0 0 0,0 0 0,2-1 0,42 0-49,-30 1 39,7 0 33,-1 1 1,0 1-1,1 1 1,-1 1-1,34 10 1,-49-12-15,0 0 1,-1 0-1,1 0 0,-1 1 1,1 0-1,-1 0 0,0 0 1,0 1-1,0-1 0,-1 1 1,0 1-1,1-1 0,-1 0 1,-1 1-1,1 0 0,-1 0 1,1 0-1,-2 0 0,1 1 1,0-1-1,-1 1 1,0-1-1,0 1 0,-1 0 1,1 7-1,-1 4-57,0 0 0,-2 0 1,0 0-1,0 0 0,-2 0 1,0 0-1,-2 0 0,1-1 1,-2 1-1,0-1 0,-1-1 0,-1 1 1,0-1-1,-1-1 0,0 1 1,-1-1-1,-1-1 0,-12 12 0,20-22-19,1 0-1,-1 0 1,1-1-1,-1 1 1,0-1-1,0 0 1,0 0-1,0 0 1,0 0-1,-1 0 1,1-1-1,0 1 1,-1-1-1,0 0 1,1 0-1,-1 0 1,1-1-1,-6 1 1,8-1-139,4-1 53,7-2 207,0 1 0,0 0 0,1 1 0,-1 0 0,0 0 0,1 1 0,-1 1 0,0-1 0,0 2 0,1-1 0,-1 2 0,0-1 0,0 1 0,-1 1 0,1 0-1,-1 0 1,0 1 0,0 0 0,0 0 0,0 1 0,-1 0 0,12 12 0,-16-14-480,32 36 2143,-21-16-2998,-9-1-5916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780"/>
    </inkml:context>
    <inkml:brush xml:id="br0">
      <inkml:brushProperty name="width" value="0.05" units="cm"/>
      <inkml:brushProperty name="height" value="0.05" units="cm"/>
      <inkml:brushProperty name="color" value="#E71224"/>
    </inkml:brush>
  </inkml:definitions>
  <inkml:trace contextRef="#ctx0" brushRef="#br0">1 1 2993,'0'0'11614,"9"19"-10438,10 22-241,62 128 4361,-65-139-4339,1 0 1,1-1-1,35 40 1,-46-60-1887,-1 16-11298,-6-8 3365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496"/>
    </inkml:context>
    <inkml:brush xml:id="br0">
      <inkml:brushProperty name="width" value="0.05" units="cm"/>
      <inkml:brushProperty name="height" value="0.05" units="cm"/>
      <inkml:brushProperty name="color" value="#E71224"/>
    </inkml:brush>
  </inkml:definitions>
  <inkml:trace contextRef="#ctx0" brushRef="#br0">1 0 3153,'0'0'16637,"2"15"-15345,7 16-640,1-1 0,1 0 0,2-1 0,21 39 0,-5-14 317,-17-31-749,0 0-1,31 41 0,-40-58-2834,-38 0-18354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766"/>
    </inkml:context>
    <inkml:brush xml:id="br0">
      <inkml:brushProperty name="width" value="0.05" units="cm"/>
      <inkml:brushProperty name="height" value="0.05" units="cm"/>
      <inkml:brushProperty name="color" value="#E71224"/>
    </inkml:brush>
  </inkml:definitions>
  <inkml:trace contextRef="#ctx0" brushRef="#br0">0 259 10501,'0'0'9812,"18"-9"-8587,222-149 3046,-183 104-3697,-18 16-5275,-39 65-13683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7.900"/>
    </inkml:context>
    <inkml:brush xml:id="br0">
      <inkml:brushProperty name="width" value="0.05" units="cm"/>
      <inkml:brushProperty name="height" value="0.05" units="cm"/>
      <inkml:brushProperty name="color" value="#E71224"/>
    </inkml:brush>
  </inkml:definitions>
  <inkml:trace contextRef="#ctx0" brushRef="#br0">0 227 9172,'0'0'7118,"3"4"-5776,72 107 4295,-48-65-4140,39 93 0,-30-51-705,-38-102-501,-7-24 333,-23-29-606,-31-92 0,53 127-13,1-1-1,2 0 1,1-1 0,2 0-1,0-40 1,3 70-9,1-1 0,0 1 0,1-1-1,-1 1 1,1 0 0,-1-1 0,1 1-1,1 0 1,-1 0 0,1 0 0,-1 0 0,1 0-1,0 0 1,4-5 0,-3 6-2,0 0 0,1 1 0,-1-1 0,0 1 0,1 0 0,0 0 0,-1 1 0,1-1 0,0 1 0,0-1 0,0 1 0,0 0 0,0 1 0,0-1 0,0 1 0,4-1 0,7 0 7,-1 1-1,0 0 1,1 1 0,-1 0 0,0 1-1,1 1 1,-1 0 0,15 6 0,-25-8 7,1 1 0,-1 0 0,1 0 1,-1 1-1,0-1 0,0 1 0,0 0 1,0 0-1,0 0 0,-1 1 0,0-1 1,1 1-1,-1 0 0,-1 0 0,1 0 0,0 0 1,-1 1-1,0-1 0,0 1 0,0-1 1,-1 1-1,0 0 0,1-1 0,-2 1 1,1 0-1,0 0 0,-1 7 0,0 2 5,-1 0-1,0 0 0,-1-1 1,0 1-1,-1 0 1,-1-1-1,-9 26 1,9-31-46,-1 0 1,1 0-1,-1-1 1,0 0-1,-1 0 1,0 0-1,0 0 1,-1-1 0,1 0-1,-1 0 1,-1-1-1,1 0 1,-14 7-1,15-9-13,-1 0 0,0-1-1,0 1 1,0-1-1,-1-1 1,1 0-1,0 0 1,-1 0 0,-11-1-1,19 0-22,15 0-67,-2 0 189,0 1 0,0 1 0,0 0 0,-1 1 0,1 0 1,-1 1-1,0 0 0,0 1 0,0 0 0,11 8 0,-1 1 171,0 1 0,-2 0 0,0 2 0,21 22 1,-23-24 95,-10-14-4802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8.570"/>
    </inkml:context>
    <inkml:brush xml:id="br0">
      <inkml:brushProperty name="width" value="0.05" units="cm"/>
      <inkml:brushProperty name="height" value="0.05" units="cm"/>
      <inkml:brushProperty name="color" value="#E71224"/>
    </inkml:brush>
  </inkml:definitions>
  <inkml:trace contextRef="#ctx0" brushRef="#br0">36 121 7603,'0'0'10819,"-5"-4"-9704,2 1-909,0 0 1,0 0-1,1 0 0,0 0 1,-1 0-1,1-1 1,0 1-1,0-1 0,1 1 1,-1-1-1,1 0 1,0 0-1,0 0 0,0 1 1,0-1-1,1 0 1,0 0-1,0 0 0,0 0 1,0 0-1,0 0 0,1 0 1,0 0-1,1-6 1,-1 9-164,0-1 0,1 1-1,-1-1 1,0 1 0,0 0 0,1 0 0,-1-1 0,1 1 0,-1 0 0,1 1 0,0-1 0,-1 0 0,1 0 0,0 1 0,-1-1 0,1 1 0,0-1 0,0 1 0,0 0 0,3-1-1,44 1 383,-35 0-241,-10 0-134,1 0 1,-1 1-1,0-1 1,0 1-1,0 0 1,1 0 0,-1 0-1,0 0 1,0 1-1,0 0 1,-1 0-1,1 0 1,0 0-1,-1 0 1,1 1 0,-1 0-1,0-1 1,0 1-1,0 1 1,0-1-1,0 0 1,-1 1-1,1-1 1,-1 1 0,0 0-1,0 0 1,-1-1-1,1 1 1,-1 1-1,2 3 1,1 13 124,0 0 1,-1 1-1,-1-1 0,-2 37 0,0-41-151,-1-1-1,0 0 0,-1 1 0,-1-1 0,-1 0 0,0-1 0,-13 31 0,-50 87 304,53-109-158,14-23 407,8-1-192,22-1-108,0 0-1,0-2 1,0-1-1,0-2 1,0 0-1,-1-2 0,30-13 1,-48 14-1851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8.595"/>
    </inkml:context>
    <inkml:brush xml:id="br0">
      <inkml:brushProperty name="width" value="0.05" units="cm"/>
      <inkml:brushProperty name="height" value="0.05" units="cm"/>
      <inkml:brushProperty name="color" value="#5B2D90"/>
    </inkml:brush>
  </inkml:definitions>
  <inkml:trace contextRef="#ctx0" brushRef="#br0">252 24 7123,'0'0'8383,"-8"-3"-7487,-59-15 2398,62 17-3101,0 1 0,1-1-1,-1 1 1,0 0 0,1 0 0,-1 0 0,0 1 0,0-1-1,1 1 1,-1 0 0,1 1 0,-1-1 0,1 1-1,-1 0 1,-3 2 0,0 2-70,0 1-1,1 0 0,0 0 1,1 0-1,-1 1 1,1 0-1,1 0 1,-1 0-1,2 1 1,-1 0-1,1 0 1,-5 15-1,4-3 330,1 0-1,1 0 1,0 1-1,2 38 1,1-58-426,1 0 0,0 1-1,0-1 1,0 0 0,0 0 0,0 0 0,0 0 0,0 0 0,1 0 0,-1 0-1,1 0 1,-1 0 0,1-1 0,0 1 0,-1 0 0,1-1 0,0 0 0,0 1-1,0-1 1,0 0 0,1 0 0,-1 0 0,0-1 0,0 1 0,1 0 0,3 0-1,5 2 100,0-1-1,0 0 1,0 0-1,16 0 0,249-15 1229,-261 12-1618,13-3 413,-27 4-622,0-1 0,0 0 0,0 1 1,0-1-1,-1 0 0,1 0 0,0 0 0,0 0 1,-1 1-1,1-1 0,-1 0 0,1 0 0,-1 0 1,1-1-1,-1 1 0,1-1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3.819"/>
    </inkml:context>
    <inkml:brush xml:id="br0">
      <inkml:brushProperty name="width" value="0.05" units="cm"/>
      <inkml:brushProperty name="height" value="0.05" units="cm"/>
      <inkml:brushProperty name="color" value="#E71224"/>
    </inkml:brush>
  </inkml:definitions>
  <inkml:trace contextRef="#ctx0" brushRef="#br0">0 0 1489,'0'0'5346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6.621"/>
    </inkml:context>
    <inkml:brush xml:id="br0">
      <inkml:brushProperty name="width" value="0.05" units="cm"/>
      <inkml:brushProperty name="height" value="0.05" units="cm"/>
      <inkml:brushProperty name="color" value="#E71224"/>
    </inkml:brush>
  </inkml:definitions>
  <inkml:trace contextRef="#ctx0" brushRef="#br0">1 0 3506,'0'0'4530,"11"14"3875,-5-5-5736,-5 2-2144,0 0 0,1-1 1,0 1-1,4 11 0,-2-11-363,-1 0 1,-1 1 0,0-1-1,0 14 1,11 136 843,-11-131-915,1 0 0,2 1 0,1-1 0,12 32 0,-17-56-90,11 31 33,-7-21 3,0 0 1,-1 0-1,-1 0 1,3 30-1,7 76 62,-13-106-96,1 0 9,-1-1 0,-1 1 0,0 0 0,-1-1 0,0 1 0,-2-1 0,-4 15 0,3-17-6,2-1 1,-1 1-1,1-1 1,-1 19-1,-8 31 7,4-29-8,2 0-1,1 0 0,1 0 1,2 47-1,-5 47 6,-4 9-3,10 161-1,2-143 803,0-151-3259,-8-15-2039,-12-13-5049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2.537"/>
    </inkml:context>
    <inkml:brush xml:id="br0">
      <inkml:brushProperty name="width" value="0.05" units="cm"/>
      <inkml:brushProperty name="height" value="0.05" units="cm"/>
      <inkml:brushProperty name="color" value="#E71224"/>
    </inkml:brush>
  </inkml:definitions>
  <inkml:trace contextRef="#ctx0" brushRef="#br0">0 1 3217,'0'0'13575,"4"0"-12556,6 2-700,0 1 1,0 0-1,0 0 1,-1 1-1,0 0 1,0 1-1,0 0 1,0 1-1,15 12 1,5 1 231,13 8 32,200 137 677,-239-161-1216,0-1-9,-1 0 1,1 0-1,-1 0 1,1 0-1,0 0 1,0-1-1,0 1 1,0-1-1,0 0 1,0 0-1,7 2 1,-28-26-7,4 9-38,0 0 0,0 0 0,1-2 0,-13-20 0,21 28 0,0-1 1,0 1-1,1-1 1,1 1-1,0-1 1,0 0-1,0-1 1,1 1-1,1 0 1,-2-19-1,4 26 4,0 0 0,-1 0-1,1 0 1,0 1 0,0-1-1,0 0 1,1 0 0,-1 1-1,0-1 1,1 1 0,-1-1-1,1 1 1,-1 0 0,1-1-1,0 1 1,0 0 0,-1 0-1,1 0 1,0 0 0,0 0-1,0 1 1,0-1-1,0 1 1,0-1 0,0 1-1,0 0 1,0 0 0,3 0-1,65-5-100,-57 4 110,23 5 65,-35-3-63,0-1-1,0 1 1,1 0 0,-1 0-1,0 0 1,0 0 0,0 0-1,0 0 1,0 1-1,0-1 1,0 0 0,0 0-1,0 1 1,-1-1 0,1 1-1,0-1 1,-1 1 0,1-1-1,-1 1 1,0-1 0,1 3-1,2 20 172,-1-1 1,-2 39-1,0-30-119,0-30-76,-1 0 0,1 1 0,-1-1 0,1 0 0,-1 0 0,0 0 0,0 0 0,0 1 1,0-1-1,0 0 0,-1-1 0,1 1 0,0 0 0,-1 0 0,1 0 0,-1-1 0,0 1 0,0-1 0,1 0 0,-1 1 1,0-1-1,0 0 0,0 0 0,-1 0 0,1 0 0,0 0 0,0-1 0,0 1 0,-1-1 0,1 1 0,0-1 0,-1 0 1,-3 0-1,3 0-327,-1 1-1,1-1 1,-1 0 0,1 0 0,-1-1 0,1 1 0,-1-1-1,1 0 1,-1 0 0,1 0 0,0 0 0,0 0 0,-1-1-1,1 1 1,0-1 0,0 0 0,1 0 0,-1 0 0,0 0-1,1-1 1,-1 1 0,-2-4 0,-4-16-3465,-1-1-995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038"/>
    </inkml:context>
    <inkml:brush xml:id="br0">
      <inkml:brushProperty name="width" value="0.05" units="cm"/>
      <inkml:brushProperty name="height" value="0.05" units="cm"/>
      <inkml:brushProperty name="color" value="#E71224"/>
    </inkml:brush>
  </inkml:definitions>
  <inkml:trace contextRef="#ctx0" brushRef="#br0">0 0 7603,'0'0'7665,"25"21"-6512,80 65-126,-96-78-688,0-1-1,1 0 1,0-1 0,19 9 0,-24-13-172,0-1 1,0 0-1,1 0 0,-1 0 1,0-1-1,0 0 1,6 0-1,-2 0 57,-8 0-223,0-1 0,-1 1 0,1 0 0,-1-1 0,1 1-1,-1-1 1,1 1 0,-1-1 0,1 1 0,-1-1-1,0 1 1,1-1 0,-1 1 0,0-1 0,1 1-1,-1-1 1,0 0 0,0 1 0,1-1 0,-1 1-1,0-1 1,0 0 0,0 1 0,0-1 0,0 0-1,0 1 1,0-1 0,0-1 0,0-25-14,-1 21 10,3-14-91,-1 15 44,-1-1 0,1 1 0,-1-1 0,0 1 0,0-1 0,0 1 0,-1-1 0,0 1 0,0-1 0,0 1 0,-1 0 0,-3-9 0,10 35 213,3-12-31,1 0-1,0 0 1,0 0 0,1-1-1,0-1 1,0 1 0,1-2-1,0 1 1,0-2 0,23 9 0,-33-16-508,0 0 1,-1 0-1,1 0 1,-1 0 0,1 0-1,-1 0 1,0 0-1,0-1 1,0 1 0,0 0-1,-1-3 1,1 2-203,1-2-491,-2 0 0,1 0 0,0 0 0,-1 0 0,0 0 0,-3-8 0,-7-9-4825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407"/>
    </inkml:context>
    <inkml:brush xml:id="br0">
      <inkml:brushProperty name="width" value="0.05" units="cm"/>
      <inkml:brushProperty name="height" value="0.05" units="cm"/>
      <inkml:brushProperty name="color" value="#E71224"/>
    </inkml:brush>
  </inkml:definitions>
  <inkml:trace contextRef="#ctx0" brushRef="#br0">1 1 7267,'0'0'5832,"9"6"-4380,104 86 1691,-69-54-1286,86 58-1,-119-90-1778,0 0 0,0-1-1,1 0 1,0-1 0,-1 0-1,1-1 1,1 0 0,-1-1 0,0 0-1,1-1 1,-1-1 0,0 1 0,1-2-1,20-3 1,-29 3-110,-1 0-1,0-1 1,0 1 0,0-1 0,-1 0-1,1 1 1,0-1 0,-1 0 0,1-1-1,-1 1 1,1 0 0,-1-1 0,0 1-1,0-1 1,0 0 0,-1 0-1,1 0 1,-1 0 0,1 0 0,-1 0-1,2-6 1,1-25-4978,-6 27 403,-9 4-2517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576"/>
    </inkml:context>
    <inkml:brush xml:id="br0">
      <inkml:brushProperty name="width" value="0.05" units="cm"/>
      <inkml:brushProperty name="height" value="0.05" units="cm"/>
      <inkml:brushProperty name="color" value="#E71224"/>
    </inkml:brush>
  </inkml:definitions>
  <inkml:trace contextRef="#ctx0" brushRef="#br0">0 98 9220,'0'0'6115,"73"-65"-6211,-50 49-736,-1 7-1650,1 2-2096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992"/>
    </inkml:context>
    <inkml:brush xml:id="br0">
      <inkml:brushProperty name="width" value="0.05" units="cm"/>
      <inkml:brushProperty name="height" value="0.05" units="cm"/>
      <inkml:brushProperty name="color" value="#E71224"/>
    </inkml:brush>
  </inkml:definitions>
  <inkml:trace contextRef="#ctx0" brushRef="#br0">146 259 8020,'0'0'7488,"-6"-2"-6957,-2-1-443,1 0-1,0 0 0,0-1 0,0 0 0,0 0 1,1-1-1,0 0 0,0 0 0,0 0 0,0-1 1,1 0-1,0 0 0,0 0 0,1-1 0,-6-10 1,4 5-81,0 1 1,1-1 0,1 0 0,0 0-1,0-1 1,2 1 0,-1-1 0,2 1-1,-1-20 1,2 31-8,0 0-1,0 0 1,0 0-1,0 1 1,1-1-1,-1 0 1,0 0-1,1 0 1,-1 0-1,0 1 1,1-1-1,-1 0 1,1 0-1,0 1 1,-1-1-1,1 0 1,-1 1-1,1-1 1,0 0-1,0 1 1,-1-1-1,1 1 1,0-1-1,0 1 1,1-1-1,31-6 193,-24 7-13,0 0 1,0 0 0,-1 1-1,1 0 1,13 4 0,-11 0-48,1 0 1,-1 1-1,-1 1 1,1 0-1,-1 0 1,0 1-1,0 0 1,15 18-1,-25-24-684,1 0 1,0-1-1,-1 1 0,1 0 1,-1 0-1,0 0 0,0 0 1,1 0-1,-1 0 1,0 0-1,-1 4 0,1 1-1813,0 7-2848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092"/>
    </inkml:context>
    <inkml:brush xml:id="br0">
      <inkml:brushProperty name="width" value="0.05" units="cm"/>
      <inkml:brushProperty name="height" value="0.05" units="cm"/>
      <inkml:brushProperty name="color" value="#E71224"/>
    </inkml:brush>
  </inkml:definitions>
  <inkml:trace contextRef="#ctx0" brushRef="#br0">0 1 8580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208"/>
    </inkml:context>
    <inkml:brush xml:id="br0">
      <inkml:brushProperty name="width" value="0.05" units="cm"/>
      <inkml:brushProperty name="height" value="0.05" units="cm"/>
      <inkml:brushProperty name="color" value="#E71224"/>
    </inkml:brush>
  </inkml:definitions>
  <inkml:trace contextRef="#ctx0" brushRef="#br0">93 211 8580,'-93'-48'5699,"93"46"-4675,0-14-192,10-2-271,3-4-417,-1 1-144,1 1-272,-3 0-801,-2 4-912,-1 0-1777,-2 5-816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555"/>
    </inkml:context>
    <inkml:brush xml:id="br0">
      <inkml:brushProperty name="width" value="0.05" units="cm"/>
      <inkml:brushProperty name="height" value="0.05" units="cm"/>
      <inkml:brushProperty name="color" value="#E71224"/>
    </inkml:brush>
  </inkml:definitions>
  <inkml:trace contextRef="#ctx0" brushRef="#br0">54 228 5859,'0'0'8529,"0"1"-8470,0-1 0,0 0 0,0 0-1,0 0 1,0 0 0,1 0 0,-1 1 0,0-1 0,0 0 0,0 0 0,0 0 0,1 0-1,-1 0 1,0 0 0,0 0 0,0 0 0,0 1 0,1-1 0,-1 0 0,0 0-1,0 0 1,0 0 0,1 0 0,-1 0 0,0 0 0,0 0 0,0 0 0,1 0 0,-1 0-1,0 0 1,0-1 0,0 1 0,0 0 0,1 0 0,-1 0 0,0 0 0,0 0 0,0 0-1,0 0 1,1 0 0,-1-1 0,0 1 0,0 0 0,0 0 0,0 0 0,0 0-1,1 0 1,-1-1 0,0 1 0,0 0 0,0 0 0,0 0 0,0-1 0,0 1 0,0 0-1,-22-41 11,17 34-67,0-1 0,0 0 1,1-1-1,0 1 0,1-1 0,0 1 1,0-1-1,1 0 0,0 0 1,-1-11-1,2 2-77,4-25-389,-3 42 456,0 0 0,1-1 0,0 1-1,-1 0 1,1 0 0,-1 0 0,1 0 0,0 0-1,0 0 1,0 0 0,0 0 0,0 0 0,0 0 0,0 1-1,0-1 1,0 0 0,0 1 0,0-1 0,0 0-1,0 1 1,1 0 0,-1-1 0,0 1 0,0 0 0,1-1-1,-1 1 1,0 0 0,0 0 0,1 0 0,1 0-1,6 0 156,1 1-1,0 0 1,-1 0-1,1 1 1,0 0-1,-1 1 0,0 0 1,0 0-1,0 1 1,0 0-1,0 0 0,-1 1 1,1 1-1,-2-1 1,1 1-1,14 14 1,-21-18-335,0-1 0,1 1 0,-1 0 0,0 0 0,0 0 0,0 0 0,0 0 0,-1 0 0,1 0 1,0 0-1,-1 0 0,0 1 0,1-1 0,-1 0 0,0 0 0,0 0 0,0 1 0,-1 2 1,1 3-1931,0 8-3058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0.462"/>
    </inkml:context>
    <inkml:brush xml:id="br0">
      <inkml:brushProperty name="width" value="0.05" units="cm"/>
      <inkml:brushProperty name="height" value="0.05" units="cm"/>
      <inkml:brushProperty name="color" value="#E71224"/>
    </inkml:brush>
  </inkml:definitions>
  <inkml:trace contextRef="#ctx0" brushRef="#br0">0 1 7155,'0'0'4050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655"/>
    </inkml:context>
    <inkml:brush xml:id="br0">
      <inkml:brushProperty name="width" value="0.05" units="cm"/>
      <inkml:brushProperty name="height" value="0.05" units="cm"/>
      <inkml:brushProperty name="color" value="#E71224"/>
    </inkml:brush>
  </inkml:definitions>
  <inkml:trace contextRef="#ctx0" brushRef="#br0">1 0 10565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755"/>
    </inkml:context>
    <inkml:brush xml:id="br0">
      <inkml:brushProperty name="width" value="0.05" units="cm"/>
      <inkml:brushProperty name="height" value="0.05" units="cm"/>
      <inkml:brushProperty name="color" value="#E71224"/>
    </inkml:brush>
  </inkml:definitions>
  <inkml:trace contextRef="#ctx0" brushRef="#br0">21 221 10565,'-20'-29'2849,"20"20"-1664,0-5-289,5-4-128,5-2-463,2-3-257,-4 1-48,-1-1-1009,-2 3-640,0-3-1808,3 3-913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093"/>
    </inkml:context>
    <inkml:brush xml:id="br0">
      <inkml:brushProperty name="width" value="0.05" units="cm"/>
      <inkml:brushProperty name="height" value="0.05" units="cm"/>
      <inkml:brushProperty name="color" value="#E71224"/>
    </inkml:brush>
  </inkml:definitions>
  <inkml:trace contextRef="#ctx0" brushRef="#br0">32 180 6531,'0'0'7998,"3"2"-6880,9 2-46,-13-17-666,-21-41-728,5 11-76,16 40 372,0 0 1,0 0-1,0-1 0,0 1 1,1-1-1,-1 1 1,1 0-1,0-1 0,0 1 1,0-1-1,1 1 1,-1 0-1,1-1 1,0 1-1,1-4 0,0 5 41,-1 0 0,1 1 0,0-1 0,0 1 0,0-1 0,0 1 0,0 0 0,0 0 0,1 0 0,-1 0 0,0 0 0,0 0 0,1 1 0,-1-1 0,1 1 0,-1 0 0,0-1 0,1 1 0,-1 0 0,1 1 0,2-1 0,4 1 262,-1 0 0,0 0 0,1 1 0,-1 0 0,0 0 0,0 1 0,8 3 0,34 10-594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277"/>
    </inkml:context>
    <inkml:brush xml:id="br0">
      <inkml:brushProperty name="width" value="0.05" units="cm"/>
      <inkml:brushProperty name="height" value="0.05" units="cm"/>
      <inkml:brushProperty name="color" value="#E71224"/>
    </inkml:brush>
  </inkml:definitions>
  <inkml:trace contextRef="#ctx0" brushRef="#br0">1 215 6627,'0'0'9668,"103"-140"-9363,-86 113-305,3 2-865,-7 7-1728,-1 14-3410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678"/>
    </inkml:context>
    <inkml:brush xml:id="br0">
      <inkml:brushProperty name="width" value="0.05" units="cm"/>
      <inkml:brushProperty name="height" value="0.05" units="cm"/>
      <inkml:brushProperty name="color" value="#E71224"/>
    </inkml:brush>
  </inkml:definitions>
  <inkml:trace contextRef="#ctx0" brushRef="#br0">142 84 2257,'0'0'4647,"11"-5"-3966,9-4-401,48-20 3065,-63 28-2826,-5 1-404,1 0-1,0 0 1,0 0 0,-1 0-1,1 0 1,0 0-1,0 0 1,-1 0 0,1-1-1,0 1 1,0 0 0,-1-1-1,1 1 1,0 0 0,-1-1-1,1 1 1,-1-1 0,1 1-1,0-1 1,-1 1 0,1-1-1,-1 1 1,1-1 0,-1 0-1,0 1 1,1-1-1,-1 1 1,0-1 0,1 0-1,-1 0 1,0 1 0,0-1-1,1 0 1,-1 0 0,0 1-1,0-1 1,0 0 0,0 0-1,0 1 1,0-1 0,0 0-1,0 0 1,-1 1 0,1-1-1,0 0 1,0 1 0,-1-1-1,1 0 1,0 0-1,-1 1 1,0-2 0,0 1-49,0 0 0,0 0 0,-1 0 1,1 0-1,0 0 0,-1 0 0,1 1 0,-1-1 1,1 0-1,-1 1 0,1-1 0,-1 1 0,1 0 1,-1-1-1,0 1 0,1 0 0,-1 0 1,1 0-1,-3 0 0,-41 1 422,31 0-366,7-1-121,0 0-1,0 0 1,0 1-1,0 0 1,0 0-1,1 1 1,-1 0 0,0 0-1,1 1 1,-1-1-1,1 1 1,0 1-1,0-1 1,0 1 0,0 0-1,1 1 1,-1-1-1,1 1 1,0 0-1,1 0 1,-1 1 0,1 0-1,0-1 1,1 1-1,-1 1 1,1-1-1,-4 12 1,4-7-17,1-1-1,0 1 1,0 0 0,1-1 0,1 1-1,0 0 1,0 0 0,1 0-1,3 11 1,-2-15 27,0-1 0,0 0 1,0 0-1,1 0 0,0 0 0,1 0 0,-1-1 1,1 1-1,0-1 0,0 0 0,1 0 0,-1-1 0,1 1 1,0-1-1,11 7 0,-3-4 83,-1-1-1,1 0 1,1-1-1,-1-1 1,1 0-1,-1 0 1,1-2-1,19 2 1,-6-2 21,1-1 1,-1-1 0,36-5 0,-59 4-214,-1 1 1,0-1 0,1 0 0,-1-1-1,0 1 1,0-1 0,0 1 0,0-1-1,0 0 1,0 0 0,-1 0 0,1 0-1,0-1 1,-1 1 0,0-1 0,0 1 0,0-1-1,0 0 1,0 0 0,0 0 0,-1 0-1,1 0 1,-1-1 0,0 1 0,0 0-1,0 0 1,0-6 0,1 0-879,-1 1 0,0-1 0,-1 0 0,0 1 0,0-1-1,-1 0 1,0 0 0,0 1 0,-1-1 0,-3-8 0,-14-19-5165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979"/>
    </inkml:context>
    <inkml:brush xml:id="br0">
      <inkml:brushProperty name="width" value="0.05" units="cm"/>
      <inkml:brushProperty name="height" value="0.05" units="cm"/>
      <inkml:brushProperty name="color" value="#E71224"/>
    </inkml:brush>
  </inkml:definitions>
  <inkml:trace contextRef="#ctx0" brushRef="#br0">0 0 4466,'0'0'9724,"18"3"-7434,34 21-748,-1 2 1,-1 2 0,52 39 0,-52-34-1442,-42-28 1604,1 1-2610,1-2-4692,-9-4 5243,0-1 0,-1 1-1,1-1 1,-1 1-1,1-1 1,-1 1 0,1-1-1,-1 0 1,0 1 0,1-1-1,-1 0 1,0 1-1,1-1 1,-1 0 0,0 1-1,0-1 1,1 0-1,-1 0 1,0 1 0,0-1-1,0 0 1,0 0 0,0 1-1,0-1 1,0 0-1,0 0 1,-1 1 0,1-2-1,0-16-5210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226"/>
    </inkml:context>
    <inkml:brush xml:id="br0">
      <inkml:brushProperty name="width" value="0.05" units="cm"/>
      <inkml:brushProperty name="height" value="0.05" units="cm"/>
      <inkml:brushProperty name="color" value="#E71224"/>
    </inkml:brush>
  </inkml:definitions>
  <inkml:trace contextRef="#ctx0" brushRef="#br0">1 1 7668,'0'0'7824,"17"20"-6546,55 64-253,-67-79-960,-1 0 0,1-1 0,-1 1 0,1-1 0,0 0 0,1 0 0,-1 0 0,1-1 0,0 0 0,0 0 0,0 0 0,0-1 0,0 0 0,0 0 0,1-1 0,-1 1 0,1-2 0,-1 1 0,1 0 0,-1-1 0,12-2 0,-1 2-492,-15 0 127,0 0 0,-1-1 0,1 1 0,0-1 0,-1 0 0,1 1 0,-1-1 0,1 0 1,-1 0-1,1 0 0,-1 0 0,1 0 0,-1 0 0,0 0 0,0-1 0,0 1 0,0 0 0,0-1 0,0 1 0,0-1 0,0 1 0,0-1 0,-1 0 0,1 1 1,0-1-1,-1 1 0,0-1 0,1 0 0,-1 0 0,0 1 0,0-1 0,0-2 0,1-13-6023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411"/>
    </inkml:context>
    <inkml:brush xml:id="br0">
      <inkml:brushProperty name="width" value="0.05" units="cm"/>
      <inkml:brushProperty name="height" value="0.05" units="cm"/>
      <inkml:brushProperty name="color" value="#E71224"/>
    </inkml:brush>
  </inkml:definitions>
  <inkml:trace contextRef="#ctx0" brushRef="#br0">41 30 7459,'0'0'5683,"-40"-30"-6996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896"/>
    </inkml:context>
    <inkml:brush xml:id="br0">
      <inkml:brushProperty name="width" value="0.05" units="cm"/>
      <inkml:brushProperty name="height" value="0.05" units="cm"/>
      <inkml:brushProperty name="color" value="#E71224"/>
    </inkml:brush>
  </inkml:definitions>
  <inkml:trace contextRef="#ctx0" brushRef="#br0">1 73 4914,'0'0'5819,"11"-11"-5344,0-4-310,-6 9-80,-1 0 0,1 1 1,0 0-1,0-1 1,1 2-1,0-1 1,6-4-1,-11 9-46,-1 0 0,1 0 1,-1 0-1,1 0 0,-1 0 0,1 0 0,-1 0 0,1 0 0,-1 0 1,1 0-1,0 0 0,-1 0 0,1 0 0,-1 0 0,1 0 0,-1 1 0,1-1 1,-1 0-1,1 0 0,-1 1 0,1-1 0,-1 0 0,0 1 0,1-1 0,-1 1 1,1-1-1,-1 0 0,0 1 0,1-1 0,-1 1 0,0-1 0,0 1 1,1-1-1,-1 1 0,0-1 0,0 1 0,0-1 0,0 1 0,0-1 0,1 1 1,-1 0-1,0 0 0,9 35 109,-7-24 6,0-6 2,-1 0 0,1 1 1,0-1-1,1 0 0,0 0 0,0-1 0,0 1 1,1 0-1,-1-1 0,1 0 0,1 0 0,-1 0 1,1 0-1,-1-1 0,1 0 0,1 0 0,-1 0 1,1-1-1,-1 1 0,1-1 0,0-1 0,0 1 1,0-1-1,0 0 0,1 0 0,-1-1 1,0 0-1,1 0 0,-1-1 0,14 0 0,-16 1-212,0-1 1,0 0-1,-1 0 0,1-1 0,0 1 0,0-1 0,0 0 1,-1 0-1,1 0 0,0-1 0,-1 1 0,1-1 0,-1 0 1,1 0-1,3-3 0,-4 2-369,-1 0-1,0 0 1,0 0 0,0-1 0,0 1 0,0-1-1,-1 1 1,1-1 0,-1 0 0,0 1 0,0-1-1,0 0 1,-1 0 0,0 0 0,1-5-1,-1-10-3461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8.580"/>
    </inkml:context>
    <inkml:brush xml:id="br0">
      <inkml:brushProperty name="width" value="0.05" units="cm"/>
      <inkml:brushProperty name="height" value="0.05" units="cm"/>
      <inkml:brushProperty name="color" value="#E71224"/>
    </inkml:brush>
  </inkml:definitions>
  <inkml:trace contextRef="#ctx0" brushRef="#br0">0 174 5090,'0'0'7831,"16"13"-6791,-10-8-980,10 8 480,-1 0-1,2-1 1,0-1-1,0 0 1,1-2-1,33 14 0,-39-20-355,0 0-1,0-1 0,0-1 0,1 0 0,-1 0 1,0-1-1,0-1 0,20-3 0,-29 3-181,0-1 0,0 1 0,0-1-1,0 0 1,0 0 0,-1 0 0,1 0 0,-1 0-1,1-1 1,-1 1 0,0-1 0,0 0 0,0 1-1,0-1 1,-1 0 0,1 0 0,-1 0 0,0 0-1,1 0 1,-2-1 0,1 1 0,0 0 0,0-5-1,2-10-359,-1-1 0,0-33-1,-2 51 316,0-6-112,-1 0 1,0 0-1,0 0 0,0 0 1,-1 0-1,0 0 0,-4-11 0,4 15 118,1 0 0,-1 0 0,1 0 0,-1 1 0,0-1 0,0 0 0,0 1 0,0-1 0,-1 1-1,1 0 1,-1 0 0,1 0 0,-1 0 0,0 0 0,0 1 0,0-1 0,0 1 0,0-1 0,-5 0 0,8 2 43,0 0 1,-1 0-1,1 0 1,-1 0 0,1 0-1,0 1 1,-1-1 0,1 0-1,-1 0 1,1 0 0,0 0-1,-1 1 1,1-1 0,0 0-1,-1 0 1,1 1 0,0-1-1,-1 0 1,1 1 0,0-1-1,0 0 1,-1 1 0,1-1-1,0 0 1,0 1-1,0-1 1,-1 1 0,1-1-1,0 0 1,0 1 0,0-1-1,0 1 1,0-1 0,0 1-1,0-1 1,0 0 0,0 1-1,0-1 1,0 1 0,0-1-1,0 1 1,0-1 0,0 0-1,1 1 1,-1-1 0,0 1-1,0-1 1,0 0-1,1 1 1,-1-1 0,1 1-1,8 22 315,-3-17-184,-1 0-1,1-1 1,0 0-1,0 0 1,0 0-1,1-1 1,-1 0-1,1 0 1,0-1-1,0 0 1,1 0-1,-1 0 0,1-1 1,-1 0-1,1-1 1,0 0-1,-1 0 1,1-1-1,12 0 1,-19 0-164,0-1 1,0 1-1,0-1 1,0 0-1,0 1 1,0-1 0,0 0-1,0 0 1,-1 0-1,1 1 1,0-1-1,0 0 1,-1 0-1,1 0 1,-1 0 0,1 0-1,-1 0 1,1 0-1,-1 0 1,0-1-1,1 1 1,-1 0-1,0-2 1,5-34-2030,-4 27 838,0-28-5049,-1 20 2338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30.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23 3057,'9'3'17548,"45"7"-16351,28-4 158,132-9 1,-26-15-1217,78-2-156,-216 22 7,89 16 0,-7 0-2,237 2 12,-277-14-10,0-4-1,98-10 0,-124 4 25,94 5 0,-98 2 3,111-10 0,-72-4 33,-89 11-384,-20-1-631,-22 0-2623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043"/>
    </inkml:context>
    <inkml:brush xml:id="br0">
      <inkml:brushProperty name="width" value="0.05" units="cm"/>
      <inkml:brushProperty name="height" value="0.05" units="cm"/>
      <inkml:brushProperty name="color" value="#E71224"/>
    </inkml:brush>
  </inkml:definitions>
  <inkml:trace contextRef="#ctx0" brushRef="#br0">1 72 5619,'0'0'7438,"15"12"-6457,50 34-135,-61-43-663,-1 0 0,1 0 0,0 0 0,0-1-1,0 1 1,1-1 0,-1 0 0,1-1 0,-1 1 0,1-1 0,-1 0 0,1 0-1,0 0 1,0-1 0,-1 1 0,8-2 0,-1 1 22,-9-3-203,-1 0 0,1-1 0,-1 1 0,0-1 0,-1 1 0,1-1 0,-1 1 0,1-1 0,-1 1 0,0-1 0,-1-3 0,2-6-145,-2-29-502,1 41 603,-1-1 1,1 0-1,0 1 1,-1-1 0,1 1-1,-1-1 1,1 1 0,-1-1-1,0 1 1,0-1 0,0 1-1,0-1 1,0 1-1,0 0 1,0 0 0,0-1-1,0 1 1,0 0 0,-1 0-1,-2-1 1,29 17 582,-21-12-484,0 0 0,0 0-1,1 0 1,-1-1 0,0 0-1,1 0 1,-1 0 0,1 0-1,0-1 1,0 1 0,0-1-1,7 0 1,-11-4-672,0-1 1,0 1 0,0-1-1,0 0 1,-1 1 0,1-1-1,-1 1 1,0-1-1,0 0 1,0 1 0,-1-6-1,1 3-2070,0-10-4652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512"/>
    </inkml:context>
    <inkml:brush xml:id="br0">
      <inkml:brushProperty name="width" value="0.05" units="cm"/>
      <inkml:brushProperty name="height" value="0.05" units="cm"/>
      <inkml:brushProperty name="color" value="#E71224"/>
    </inkml:brush>
  </inkml:definitions>
  <inkml:trace contextRef="#ctx0" brushRef="#br0">9 112 6467,'0'0'8406,"6"8"-7264,21 27 2562,-30-44-3281,-6-11-713,5 15 239,1 1 0,0-1 0,0 0 0,0 0 0,1 0 0,0 0 0,0-1 0,0 1 0,0 0 0,1-1 0,0 0 0,0 1 0,1-1 0,-1 1 0,1-1 0,1 0 0,-1 1 0,2-8 0,-1 12 26,0-1 1,0 1-1,1 0 0,-1 0 0,0 0 0,1 0 0,-1 0 0,1 0 1,-1 0-1,1 0 0,0 1 0,-1-1 0,1 1 0,0-1 0,-1 1 1,4-1-1,-4 1 8,1-1 0,-1 1 1,0 0-1,0-1 0,0 1 0,1 0 1,-1 0-1,0 0 0,0 0 1,1 0-1,-1 0 0,0 0 0,0 0 1,1 1-1,-1-1 0,0 0 1,0 1-1,0-1 0,0 1 0,0-1 1,1 1-1,-1 0 0,0-1 1,1 2-1,8 45-4,-9-39 211,0 0 0,1-1-1,0 1 1,0 0 0,5 12 0,-5-18-118,-1 0 1,0 0-1,0-1 0,1 1 1,-1 0-1,1 0 1,-1-1-1,1 1 0,0-1 1,0 0-1,0 1 0,0-1 1,0 0-1,0 0 0,0 0 1,0 0-1,0-1 0,0 1 1,0-1-1,0 1 0,1-1 1,-1 0-1,0 1 0,4-2 1,0 1-101,-1 0 1,0-1 0,0 0-1,0 0 1,0-1-1,0 1 1,0-1 0,-1 0-1,1-1 1,-1 1 0,1-1-1,-1 0 1,0 0 0,0 0-1,0 0 1,0-1 0,0 0-1,5-7 1,2 0-1126,-3 3-1891,-1 6-1940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1.273"/>
    </inkml:context>
    <inkml:brush xml:id="br0">
      <inkml:brushProperty name="width" value="0.05" units="cm"/>
      <inkml:brushProperty name="height" value="0.05" units="cm"/>
      <inkml:brushProperty name="color" value="#5B2D90"/>
    </inkml:brush>
  </inkml:definitions>
  <inkml:trace contextRef="#ctx0" brushRef="#br0">1 2 3778,'0'0'8617,"14"-2"1964,-8 7-8978,8 33-1127,-2 0-1,-2 1 0,-2 0 0,5 53 1,-2-22-107,30 257 406,-12-80-345,-25-195-1503,-2 75 0,-3-68-35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3.661"/>
    </inkml:context>
    <inkml:brush xml:id="br0">
      <inkml:brushProperty name="width" value="0.05" units="cm"/>
      <inkml:brushProperty name="height" value="0.05" units="cm"/>
      <inkml:brushProperty name="color" value="#5B2D90"/>
    </inkml:brush>
  </inkml:definitions>
  <inkml:trace contextRef="#ctx0" brushRef="#br0">1 131 10405,'0'0'9772,"7"0"-7637,18 1-1359,0-2 1,0-1 0,0 0-1,0-2 1,-1-1 0,40-14 0,99-57 278,-128 58-982,-30 14-2240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4.431"/>
    </inkml:context>
    <inkml:brush xml:id="br0">
      <inkml:brushProperty name="width" value="0.05" units="cm"/>
      <inkml:brushProperty name="height" value="0.05" units="cm"/>
      <inkml:brushProperty name="color" value="#5B2D90"/>
    </inkml:brush>
  </inkml:definitions>
  <inkml:trace contextRef="#ctx0" brushRef="#br0">514 0 7684,'0'0'6864,"-14"1"-5936,-8 1-153,1 0 0,-1 2 0,1 1 1,0 0-1,-34 15 0,6 2 541,-83 52 1,116-64-1110,1 2 0,0-1 0,0 2 0,1 0-1,1 1 1,0 0 0,1 1 0,-17 28 0,26-36-91,1-1-1,0 1 1,0 0-1,0 0 1,1 0 0,0 0-1,0 0 1,1 1 0,1 13-1,-1-6 156,0-14-252,1 0-1,-1 0 1,0 0-1,1 0 1,-1 0-1,1-1 1,-1 1-1,1 0 1,-1 0 0,1 0-1,0-1 1,-1 1-1,1 0 1,0-1-1,0 1 1,-1-1-1,1 1 1,0-1-1,0 1 1,0-1-1,0 1 1,-1-1-1,1 0 1,0 0-1,0 1 1,0-1-1,0 0 1,0 0-1,0 0 1,1 0 0,38 1 398,-32-1-296,108-4 953,113-18-1,-201 19-3282,12 2-5882,-25 0 5023,28 1-6710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5.452"/>
    </inkml:context>
    <inkml:brush xml:id="br0">
      <inkml:brushProperty name="width" value="0.05" units="cm"/>
      <inkml:brushProperty name="height" value="0.05" units="cm"/>
      <inkml:brushProperty name="color" value="#5B2D90"/>
    </inkml:brush>
  </inkml:definitions>
  <inkml:trace contextRef="#ctx0" brushRef="#br0">0 213 6995,'0'0'8337,"1"-1"-8215,-1 0 0,0 0 0,0 0-1,1 0 1,-1 0 0,1 0 0,-1 1-1,0-1 1,1 0 0,0 0 0,-1 0-1,1 1 1,-1-1 0,1 0 0,0 1-1,-1-1 1,1 1 0,0-1 0,0 1-1,0-1 1,1 0 0,162-87 5013,-100 57-3920,130-43 1,-183 72-1016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6.159"/>
    </inkml:context>
    <inkml:brush xml:id="br0">
      <inkml:brushProperty name="width" value="0.05" units="cm"/>
      <inkml:brushProperty name="height" value="0.05" units="cm"/>
      <inkml:brushProperty name="color" value="#5B2D90"/>
    </inkml:brush>
  </inkml:definitions>
  <inkml:trace contextRef="#ctx0" brushRef="#br0">459 2 6915,'0'0'8380,"-15"0"-7206,9-1-1068,-7 1 273,0 0 0,0 0 0,1 1 0,-1 0 0,0 1 0,1 1-1,0 0 1,-17 6 0,-18 14 938,-59 39 0,88-50-972,0 1 1,1 0-1,1 1 0,0 1 1,-28 34-1,41-44-221,0 1-1,0-1 0,0 1 0,0 0 0,1 0 0,0 0 1,0 0-1,1 0 0,0 0 0,0 0 0,0 1 1,1-1-1,0 0 0,0 1 0,0-1 0,3 11 1,-2-15-94,0 0 0,0 0 1,1 0-1,-1 0 1,1 0-1,0 0 1,-1 0-1,1-1 1,0 1-1,0-1 0,0 1 1,0-1-1,0 0 1,0 0-1,1 1 1,-1-2-1,0 1 0,3 1 1,49 12 385,-50-13-359,235 38 1419,-166-29-1589,-70-9 426,-2-1-480,-1 0 0,0 0 0,0 0 0,0 0 0,1 0 0,-1 0 0,0 0 0,0 0 0,0 0 0,1 18-14902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7.725"/>
    </inkml:context>
    <inkml:brush xml:id="br0">
      <inkml:brushProperty name="width" value="0.05" units="cm"/>
      <inkml:brushProperty name="height" value="0.05" units="cm"/>
      <inkml:brushProperty name="color" value="#5B2D90"/>
    </inkml:brush>
  </inkml:definitions>
  <inkml:trace contextRef="#ctx0" brushRef="#br0">0 1 8580,'0'0'8502,"12"12"-7525,92 100 2390,-67-73-2524,-26-26-460,0-1 0,1 0 0,0-1 0,1 0 0,0-1 0,26 15 0,-37-24-1186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8.595"/>
    </inkml:context>
    <inkml:brush xml:id="br0">
      <inkml:brushProperty name="width" value="0.05" units="cm"/>
      <inkml:brushProperty name="height" value="0.05" units="cm"/>
      <inkml:brushProperty name="color" value="#5B2D90"/>
    </inkml:brush>
  </inkml:definitions>
  <inkml:trace contextRef="#ctx0" brushRef="#br0">252 24 7123,'0'0'8383,"-8"-3"-7487,-59-15 2398,62 17-3101,0 1 0,1-1-1,-1 1 1,0 0 0,1 0 0,-1 0 0,0 1 0,0-1-1,1 1 1,-1 0 0,1 1 0,-1-1 0,1 1-1,-1 0 1,-3 2 0,0 2-70,0 1-1,1 0 0,0 0 1,1 0-1,-1 1 1,1 0-1,1 0 1,-1 0-1,2 1 1,-1 0-1,1 0 1,-5 15-1,4-3 330,1 0-1,1 0 1,0 1-1,2 38 1,1-58-426,1 0 0,0 1-1,0-1 1,0 0 0,0 0 0,0 0 0,0 0 0,0 0 0,1 0 0,-1 0-1,1 0 1,-1 0 0,1-1 0,0 1 0,-1 0 0,1-1 0,0 0 0,0 1-1,0-1 1,0 0 0,1 0 0,-1 0 0,0-1 0,0 1 0,1 0 0,3 0-1,5 2 100,0-1-1,0 0 1,0 0-1,16 0 0,249-15 1229,-261 12-1618,13-3 413,-27 4-622,0-1 0,0 0 0,0 1 1,0-1-1,-1 0 0,1 0 0,0 0 0,0 0 1,-1 1-1,1-1 0,-1 0 0,1 0 0,-1 0 1,1-1-1,-1 1 0,1-1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46.436"/>
    </inkml:context>
    <inkml:brush xml:id="br0">
      <inkml:brushProperty name="width" value="0.05" units="cm"/>
      <inkml:brushProperty name="height" value="0.05" units="cm"/>
      <inkml:brushProperty name="color" value="#F6630D"/>
    </inkml:brush>
  </inkml:definitions>
  <inkml:trace contextRef="#ctx0" brushRef="#br0">2566 179 6227,'-2'-2'13377,"-2"-1"-9404,-23-15-2360,19 11-1451,0 1-1,0 1 1,0 0-1,-1 0 1,0 0 0,0 1-1,0 1 1,-1-1-1,1 1 1,-17-2-1,-10 0 409,-60 0-1,-15-3 309,31-3-615,38 6-44,-64-15 1,36 6-68,0 3 1,-1 2 0,-1 5 0,-81 3-1,-54-3-86,-247-2-55,202 28 2,183-14-106,-78 19 0,98-17 74,8-1-23,0 1 0,-42 18 1,72-24 31,1 1 1,0 0-1,0 1 1,0 0-1,1 0 1,0 1-1,0 0 1,1 1-1,0 0 1,0 0-1,1 1 1,0 0 0,0 0-1,1 0 1,0 1-1,1 0 1,0 1-1,0-1 1,2 1-1,-1-1 1,-3 21-1,4-14-1,1 0 0,1 32 0,2-43 11,-1-1 0,1 0 1,0 0-1,0 0 0,1 0 1,0 0-1,-1 0 0,2 0 1,-1-1-1,0 1 0,1 0 0,0-1 1,6 7-1,23 28 88,16 15 37,-7-22 28,2-1-1,1-2 0,1-2 0,86 37 0,-45-24-53,2-4 1,1-4-1,135 31 0,-142-47-78,0-3-1,113 1 1,4 1 6,-109-6-20,34 2 53,196-10 0,-284-7-37,-2-1-1,1-2 0,-1-1 0,55-24 0,-51 19-10,280-114-9,-305 124-4,0-1 1,-1 0-1,0-1 0,0 0 1,-1-1-1,0 0 1,0-1-1,-1-1 1,0 1-1,12-15 0,-16 14 35,0 1 0,0-1 0,-1 0 0,0-1 0,-1 1 0,0-1 0,-1 0 0,0 0 0,0 0 0,-1 0 0,-1 0 0,0 0 0,-1-13 0,1-17 54,0 25-36,0 0 1,-1 0 0,-1 0-1,0 0 1,-1 1-1,-1-1 1,0 0 0,-2 1-1,-8-23 1,4 19-53,-2 0 0,0 0 0,-1 1 0,-1 0 0,0 1 0,-2 1 0,0 0 0,0 1 0,-2 1 0,0 0 0,0 1 0,-1 1 0,-1 1 0,-23-11 0,21 13-764,-1 0 0,0 2 0,0 1 0,0 1 0,-1 0 1,0 2-1,0 1 0,-32 0 0,-12 2-6928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56.9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0 178 272,'6'0'13999,"18"-2"-11953,60-13 228,89-5-1,-149 18-2013,123-5 93,30-3-332,-118 5-8,67 4 1,-76 2-39,1-2 0,63-9 0,-5-11-85,-48 8 20,1 2-1,102-3 0,-84 14 90,-1 3 1,92 17-1,19 0 65,-120-15 37,38 1 48,79 10 300,-128-11-286,118-5 0,-73-3-28,348 3 764,-204-9-226,-204 9-609,-1-2 32,0 2 0,0 2 1,0 2-1,-1 2 1,0 1-1,44 14 1,-50-9-11,1-3 0,1-1 0,-1-1 1,45 1-1,157-5 216,-143-4-264,679-13 7,-647 16-35,138-5 15,-190-5 60,55-3 102,338 4-347,-427 5 207,0-2 1,77-18 0,11-2 51,26 16 207,14-1 63,-36 0 200,-9 1 23,-114 6-443,1 0-1,-1-1 1,0-1-1,0 0 1,15-8 0,6-1-118,-7 6-143,1 1 0,0 1 0,1 1 0,-1 2 0,1 0 0,0 2 0,32 4 0,13-3 117,248 18 1075,-300-15-926,0 0-1,0 2 0,-1 0 0,1 1 0,25 14 0,-20-10-28,0 0 0,36 9 0,-52-18-107,-1-1 0,1 1 0,0-1 0,-1-1 0,1 0 0,0 0 0,-1 0 0,1-1 0,-1-1 0,1 0 0,12-4 1,6-2 6,0 1 0,1 0 0,0 3 1,43-3-1,117 7 28,-83 2-32,-66-3-2,0 3 1,64 10-1,22 4 67,-81-12-61,47 10 0,-69-10-10,0-1 0,24-1 0,-28-1-15,0 0-1,0 1 1,0 1-1,19 6 1,-12-3 2,1-1 1,0-1-1,0-1 0,27 0 1,-19-2 27,57 11 0,-55-6 67,50 1-1,-55-5-11,1 0 0,42 11 0,-60-8-66,1 0 0,26 14 1,-31-14-14,0 0 0,1 0 0,-1-1 0,1 0 0,0-1 1,0 0-1,18 2 0,81 3 135,118 4 145,260-12-201,-470 1-56,0 0-1,31 8 1,-49-8-67,1-1 1,-1 1-1,1 0 1,-1-1 0,1 1-1,-1 0 1,0-1-1,1 1 1,-1 0-1,0 0 1,0-1 0,1 1-1,-1 0 1,0 0-1,0-1 1,0 1 0,0 0-1,0 0 1,0 0-1,0-1 1,0 1-1,0 0 1,-1 0 0,1-1-1,0 1 1,0 0-1,-1 0 1,1-1 0,0 1-1,-1 0 1,1-1-1,-1 1 1,1 0 0,-1-1-1,1 1 1,-1-1-1,1 1 1,-1-1-1,0 1 1,0 0 0,-73 49-8661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2.562"/>
    </inkml:context>
    <inkml:brush xml:id="br0">
      <inkml:brushProperty name="width" value="0.05" units="cm"/>
      <inkml:brushProperty name="height" value="0.05" units="cm"/>
      <inkml:brushProperty name="color" value="#F6630D"/>
    </inkml:brush>
  </inkml:definitions>
  <inkml:trace contextRef="#ctx0" brushRef="#br0">34 23 7411,'0'0'11099,"0"30"-6644,1 36-1747,0 0-1059,-13 119 0,12-185-1646,0 1 0,0-1 0,0 0 1,0 0-1,1 0 0,-1 1 1,0-1-1,0 0 0,0 0 1,0 1-1,0-1 0,0 0 0,0 0 1,0 1-1,0-1 0,0 0 1,0 0-1,0 0 0,0 1 1,0-1-1,0 0 0,0 0 0,-1 1 1,1-1-1,0 0 0,0 0 1,0 0-1,0 1 0,0-1 1,0 0-1,-1 0 0,1 0 0,0 1 1,0-1-1,0 0 0,0 0 1,-1 0-1,1 0 0,0 0 0,0 0 1,0 0-1,-1 1 0,1-1 1,0 0-1,0 0 0,-1 0 1,1 0-1,0 0 0,0 0 0,-1 0 1,1 0-1,0 0 0,-7-16 314,0-23 123,4 0-431,1 0-1,7-60 1,-3 93 2,2 0-1,-1-1 0,1 2 0,-1-1 0,2 0 1,-1 1-1,1 0 0,-1 0 0,2 0 0,5-5 1,7-7 18,-12 11-21,0 0 1,-1 1 0,2 0 0,-1 1-1,1-1 1,-1 1 0,1 0-1,0 1 1,0 0 0,1 0-1,-1 0 1,9-1 0,5 0 161,0 2-1,1 0 1,25 1 0,-45 2-146,-1-1 0,1 1 0,-1 0 0,0 0 0,1-1 0,-1 1 1,0 0-1,0 0 0,0 0 0,0 0 0,1 0 0,-1 1 0,-1-1 0,1 0 0,0 0 0,0 1 0,0-1 0,-1 0 0,1 1 0,0-1 0,-1 1 0,0-1 0,1 1 1,-1-1-1,0 1 0,0-1 0,0 1 0,0 1 0,4 47 419,-4-50-439,0 31 51,1-1 86,-1-1 0,-2 1 0,-1-1 0,-10 46 0,-9 21-141,-13 137 0,24-143 0,8-66 0,0-1 0,2 1 0,3 40 0,-1-62 0,0-1 0,0 1 0,0-1 0,0 0 0,0 0 0,0 1 0,0-1 0,1 0 0,-1 0 0,0 0 0,1 0 0,-1 0 0,1 0 0,-1-1 0,1 1 0,-1 0 0,1-1 0,-1 1 0,1-1 0,0 0 0,-1 1 0,1-1 0,0 0 0,2 0 0,45 3 0,-47-3 0,8 0 0,0 1 0,1-2 0,-1 1 0,0-1 0,0-1 0,0 0 0,0 0 0,0-1 0,0 0 0,0-1 0,-1 0 0,0-1 0,17-10 0,112-98-4277,-129 109-362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294"/>
    </inkml:context>
    <inkml:brush xml:id="br0">
      <inkml:brushProperty name="width" value="0.05" units="cm"/>
      <inkml:brushProperty name="height" value="0.05" units="cm"/>
      <inkml:brushProperty name="color" value="#F6630D"/>
    </inkml:brush>
  </inkml:definitions>
  <inkml:trace contextRef="#ctx0" brushRef="#br0">24 43 7924,'0'0'9988,"-5"1"-8646,-13 3 5639,42-3-4984,45-7-1205,166-36 136,-228 41-3004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780"/>
    </inkml:context>
    <inkml:brush xml:id="br0">
      <inkml:brushProperty name="width" value="0.05" units="cm"/>
      <inkml:brushProperty name="height" value="0.05" units="cm"/>
      <inkml:brushProperty name="color" value="#F6630D"/>
    </inkml:brush>
  </inkml:definitions>
  <inkml:trace contextRef="#ctx0" brushRef="#br0">3 52 8420,'0'0'12736,"-3"0"-10662,8 0-1088,58 1 1832,-8 0-1811,0-1 1,0-4 0,96-17 0,-123 7-1317,-12 4-2873,1 5-6453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6.312"/>
    </inkml:context>
    <inkml:brush xml:id="br0">
      <inkml:brushProperty name="width" value="0.05" units="cm"/>
      <inkml:brushProperty name="height" value="0.05" units="cm"/>
      <inkml:brushProperty name="color" value="#F6630D"/>
    </inkml:brush>
  </inkml:definitions>
  <inkml:trace contextRef="#ctx0" brushRef="#br0">0 36 7283,'0'0'7401,"14"0"1366,43 0-7809,67 2 458,103-2 348,161-6 143,-33 2-818,-183-6-937,-153 0-792,-14 3-1964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7.682"/>
    </inkml:context>
    <inkml:brush xml:id="br0">
      <inkml:brushProperty name="width" value="0.05" units="cm"/>
      <inkml:brushProperty name="height" value="0.05" units="cm"/>
      <inkml:brushProperty name="color" value="#F6630D"/>
    </inkml:brush>
  </inkml:definitions>
  <inkml:trace contextRef="#ctx0" brushRef="#br0">0 127 8724,'0'0'6109,"4"19"-4470,9 62 1337,6 111 0,-9-123-517,-13-102-2343,2 0 0,4-36 0,0-7-74,-3 53-33,2-1-1,0 0 1,8-35-1,-7 49-6,0-1 0,1 0 0,0 1 0,0 0 0,1 0 0,0 0 0,1 1-1,0-1 1,13-14 0,-14 21 5,-1-1-1,1 1 0,1 0 1,-1 0-1,0 0 1,1 1-1,-1 0 0,1 0 1,0 0-1,0 1 1,0 0-1,-1 0 0,1 0 1,0 1-1,0 0 1,0 0-1,0 0 0,0 1 1,0 0-1,6 2 1,-5-2-2,-1 0 1,1 1 0,-1-1 0,0 1 0,0 1 0,0 0 0,0-1-1,0 2 1,0-1 0,-1 1 0,0 0 0,1 0 0,-2 0-1,1 1 1,0-1 0,-1 1 0,0 0 0,4 7 0,-5-6 57,-1 1 0,1-1 1,-2 0-1,1 1 1,-1-1-1,0 1 0,0-1 1,-1 1-1,0 0 0,0-1 1,0 1-1,-1-1 1,0 1-1,-1-1 0,1 1 1,-1-1-1,0 0 0,-1 1 1,1-1-1,-1 0 0,-1-1 1,1 1-1,-1-1 1,0 1-1,0-1 0,0 0 1,-9 7-1,4-4-42,0 0-1,0-1 0,0 0 1,-1 0-1,0-1 1,0-1-1,-1 1 1,0-2-1,0 0 0,0 0 1,0-1-1,0 0 1,-1-1-1,-22 2 1,19-3-457,-23-1-337,37 0 557,0 0 0,0 0 1,1 0-1,-1 0 0,0 0 0,0 0 0,0-1 0,1 1 0,-1 0 1,0-1-1,0 1 0,1 0 0,-1-1 0,0 1 0,1-1 0,-1 1 0,0-1 1,1 1-1,-1-1 0,1 0 0,-1 1 0,1-1 0,-1 0 0,1 1 1,-1-1-1,1 0 0,0 1 0,-1-1 0,1 0 0,0 0 0,0 0 1,-1 1-1,1-3 0,3-21-9458,9 11 707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298"/>
    </inkml:context>
    <inkml:brush xml:id="br0">
      <inkml:brushProperty name="width" value="0.05" units="cm"/>
      <inkml:brushProperty name="height" value="0.05" units="cm"/>
      <inkml:brushProperty name="color" value="#F6630D"/>
    </inkml:brush>
  </inkml:definitions>
  <inkml:trace contextRef="#ctx0" brushRef="#br0">0 145 6003,'0'0'6720,"4"20"-5218,0 12-1008,13 68 2363,-13-89-2365,-2-13 352,1-28 1387,-4-47 792,-4-83-3109,5 158 69,1 0-1,-1 0 0,0 0 1,1 1-1,0-1 0,-1 0 1,1 0-1,0 1 0,0-1 1,0 0-1,0 1 0,0-1 1,1 1-1,-1-1 0,0 1 0,1 0 1,-1 0-1,1-1 0,-1 1 1,1 0-1,0 0 0,-1 0 1,1 1-1,0-1 0,0 0 1,-1 1-1,1-1 0,0 1 1,0-1-1,0 1 0,0 0 1,0 0-1,0 0 0,0 0 1,-1 0-1,1 1 0,0-1 0,0 0 1,0 1-1,0-1 0,0 1 1,-1 0-1,1 0 0,0 0 1,-1-1-1,1 2 0,0-1 1,-1 0-1,1 0 0,-1 0 1,0 1-1,1-1 0,-1 1 1,0-1-1,0 1 0,0-1 1,0 1-1,1 3 0,1 9-11,-2 0 0,0 0 1,-1 0-1,0 0 0,-1 0 0,0-1 0,-2 1 0,1 0 0,-2 0 0,-4 13 1,-4 16 41,11-36 12,-1 0-1,1 1 1,1-1 0,-1 1-1,1-1 1,0 1 0,3 14 0,0-21-60,0 1 0,1-1 0,-1 0 1,1 0-1,-1-1 0,0 1 0,1-1 1,-1 1-1,1-1 0,-1 0 0,1-1 1,-1 1-1,5-1 0,2 0-418,-5 1 78,-1 0 0,0 0 0,0-1 0,0 1 0,0-1 0,0 0 0,0-1-1,0 1 1,0-1 0,6-3 0,19-18-6151,-16 7 21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752"/>
    </inkml:context>
    <inkml:brush xml:id="br0">
      <inkml:brushProperty name="width" value="0.05" units="cm"/>
      <inkml:brushProperty name="height" value="0.05" units="cm"/>
      <inkml:brushProperty name="color" value="#F6630D"/>
    </inkml:brush>
  </inkml:definitions>
  <inkml:trace contextRef="#ctx0" brushRef="#br0">1 203 9556,'0'0'9920,"0"5"-7140,0-26-2675,-1 6-103,1 1 0,1-1-1,0 1 1,4-18 0,-3 27-16,0-1-1,0 1 1,0 0 0,1 0 0,0 0 0,-1 0-1,2 0 1,-1 1 0,1-1 0,-1 1 0,1 0-1,0 0 1,1 0 0,6-4 0,-6 5 1,0 0-1,0 0 1,0 1 0,1 0-1,-1 0 1,1 0 0,-1 1-1,1-1 1,0 1 0,-1 1 0,11-1-1,-13 1 44,1 0 0,0 0 1,-1 0-1,1 1 0,-1-1 0,1 1 0,-1 0 0,1 0 0,-1 0 0,1 1 1,-1-1-1,0 1 0,0 0 0,0 0 0,0 0 0,0 0 0,0 0 0,0 1 1,2 2-1,0 2 116,-1 0 1,0 0-1,0 0 1,-1 1-1,0-1 1,0 1-1,-1 0 0,0 0 1,2 10-1,0 74-683,-4-73-700,-18-16-7041,15-3 7043,-14 0-3971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868"/>
    </inkml:context>
    <inkml:brush xml:id="br0">
      <inkml:brushProperty name="width" value="0.05" units="cm"/>
      <inkml:brushProperty name="height" value="0.05" units="cm"/>
      <inkml:brushProperty name="color" value="#F6630D"/>
    </inkml:brush>
  </inkml:definitions>
  <inkml:trace contextRef="#ctx0" brushRef="#br0">1 1 8228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
    </inkml:context>
    <inkml:brush xml:id="br0">
      <inkml:brushProperty name="width" value="0.05" units="cm"/>
      <inkml:brushProperty name="height" value="0.05" units="cm"/>
      <inkml:brushProperty name="color" value="#F6630D"/>
    </inkml:brush>
  </inkml:definitions>
  <inkml:trace contextRef="#ctx0" brushRef="#br0">23 156 8228,'-23'-45'7907,"26"45"-6354,19 0-448,6-3-177,2 3-464,0 0-144,3 0-112,2-2-208,-5-5-16,-5-2-240,-2-2-992,-1-7-417,-4-2-1136,2-1-1409,-5 1-1569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500"/>
    </inkml:context>
    <inkml:brush xml:id="br0">
      <inkml:brushProperty name="width" value="0.05" units="cm"/>
      <inkml:brushProperty name="height" value="0.05" units="cm"/>
      <inkml:brushProperty name="color" value="#F6630D"/>
    </inkml:brush>
  </inkml:definitions>
  <inkml:trace contextRef="#ctx0" brushRef="#br0">38 1 7123,'0'0'7951,"1"19"-6420,1 3-1072,1-6 33,-1 0 0,-1 0 0,0 0 0,-1 1 0,-1-1 0,-3 17 0,-22 38 2684,9-32-973,26-46-1909,1 0 1,-1 0 0,18-10-1,-8 6-227,-8 4-145,1 0 0,0 1-1,0 0 1,1 1-1,-1 0 1,1 1-1,0 0 1,1 1 0,23-2-1,-37 5-30,-27 46 26,21-40 162,1 0 1,0 1-1,0 0 0,1 0 0,0 0 1,0 1-1,1-1 0,0 1 1,0 0-1,1 0 0,0 0 1,0 0-1,1 1 0,0-1 0,0 0 1,1 0-1,1 9 0,0-15-97,0-1 0,0 0-1,0 0 1,0 1 0,0-1 0,0 0-1,0 0 1,1 0 0,-1 0 0,0-1-1,1 1 1,-1 0 0,0 0 0,1-1-1,-1 1 1,1-1 0,-1 0-1,1 1 1,0-1 0,-1 0 0,1 0-1,-1 0 1,1 0 0,-1 0 0,1 0-1,0 0 1,2-1 0,1 1-356,0 0 1,0-1-1,0 0 0,0 1 1,0-2-1,-1 1 1,10-4-1,-6-2-1153,-1 0 0,0 0 1,-1-1-1,1 0 0,-1 0 0,6-11 0,1-5-5641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09.030"/>
    </inkml:context>
    <inkml:brush xml:id="br0">
      <inkml:brushProperty name="width" value="0.05" units="cm"/>
      <inkml:brushProperty name="height" value="0.05" units="cm"/>
      <inkml:brushProperty name="color" value="#E71224"/>
    </inkml:brush>
  </inkml:definitions>
  <inkml:trace contextRef="#ctx0" brushRef="#br0">96 88 2401,'0'0'4973,"-7"-43"-2748,-1-1 1302,5 273 1387,1 13-4804,0-209-103,-2-1 0,-10 48 0,5-19-12,2 0-1,3 1 1,6 97-1,1-42 25,-3 545 64,14-449 206,-5-111-92,3 54 349,-13 233 1,-3-359-477,-1-1 0,-14 46 0,10-46 7,1 1 0,-4 44 0,2 295 209,10-302-226,1-54-40,1-1-1,0 1 0,6 20 0,5 31 32,-8 188 70,-6-173-145,-1 526 280,-11-599-5251,-9 4-2464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838"/>
    </inkml:context>
    <inkml:brush xml:id="br0">
      <inkml:brushProperty name="width" value="0.05" units="cm"/>
      <inkml:brushProperty name="height" value="0.05" units="cm"/>
      <inkml:brushProperty name="color" value="#F6630D"/>
    </inkml:brush>
  </inkml:definitions>
  <inkml:trace contextRef="#ctx0" brushRef="#br0">8 1 8644,'0'0'10130,"1"13"-8577,0 43 768,-5 62 0,1-99-1815,2 0 0,0 1 1,1-1-1,1 0 0,5 31 0,-5-46-485,0 0-1,0 0 1,0 0-1,1 0 1,-1 0 0,1 0-1,0 0 1,0-1-1,1 1 1,-1-1-1,1 1 1,0-1-1,-1 0 1,1 0-1,1-1 1,-1 1 0,0 0-1,1-1 1,-1 0-1,1 0 1,0 0-1,0 0 1,0-1-1,0 1 1,0-1 0,0 0-1,0 0 1,0 0-1,0-1 1,0 0-1,9 0 1,-13 0-27,6 1-289,0-1 0,0 0-1,0-1 1,0 1 0,0-1-1,0 0 1,0-1 0,6-2-1,-10 3-146,0 0 1,0-1-1,0 1 0,-1-1 0,1 0 0,-1 0 0,1 1 0,-1-1 0,0 0 1,0 0-1,0 0 0,0 0 0,0-1 0,0 1 0,0 0 0,-1 0 0,1-1 1,-1 1-1,0 0 0,0 0 0,1-1 0,-1 1 0,-1 0 0,1-4 1,-1-10-4551,-1 1-1576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0.016"/>
    </inkml:context>
    <inkml:brush xml:id="br0">
      <inkml:brushProperty name="width" value="0.05" units="cm"/>
      <inkml:brushProperty name="height" value="0.05" units="cm"/>
      <inkml:brushProperty name="color" value="#F6630D"/>
    </inkml:brush>
  </inkml:definitions>
  <inkml:trace contextRef="#ctx0" brushRef="#br0">1 0 11029,'0'0'13206,"92"7"-12422,-59-2-335,-3-3-401,-2 0-48,-6 3-513,-2 1-1215,0 3-1026,-9 5-2000,-11 8-2801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101"/>
    </inkml:context>
    <inkml:brush xml:id="br0">
      <inkml:brushProperty name="width" value="0.05" units="cm"/>
      <inkml:brushProperty name="height" value="0.05" units="cm"/>
      <inkml:brushProperty name="color" value="#F6630D"/>
    </inkml:brush>
  </inkml:definitions>
  <inkml:trace contextRef="#ctx0" brushRef="#br0">0 68 5426,'0'0'8631,"36"0"-4213,189 20 2132,145-7-2925,-17-13-2099,-338-1-1498,0-1-1,-1 0 0,1-1 0,-1-1 0,15-5 1,-13 3-382,1 1 0,-1 1 1,27-3-1,-22 7-526,-13 0 714,0 0 0,0-1 0,-1 1 1,16-5-1,-21 5-27,-1 0-1,1-1 1,-1 0 0,0 1 0,1-1 0,-1 0-1,1 0 1,-1 0 0,0 0 0,0 0 0,0 0 0,1 0-1,-1 0 1,0 0 0,0 0 0,-1-1 0,1 1 0,0 0-1,0-1 1,-1 1 0,1-1 0,0 1 0,-1-1 0,0 1-1,1-1 1,-1 1 0,0-1 0,0 1 0,0-4-1,0-9-4955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856"/>
    </inkml:context>
    <inkml:brush xml:id="br0">
      <inkml:brushProperty name="width" value="0.05" units="cm"/>
      <inkml:brushProperty name="height" value="0.05" units="cm"/>
      <inkml:brushProperty name="color" value="#F6630D"/>
    </inkml:brush>
  </inkml:definitions>
  <inkml:trace contextRef="#ctx0" brushRef="#br0">1 1 4610,'0'0'11280,"1"12"-9482,4 125 4090,-5-113-7361,0-14-3457,7-35-750,3-2-5045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041"/>
    </inkml:context>
    <inkml:brush xml:id="br0">
      <inkml:brushProperty name="width" value="0.05" units="cm"/>
      <inkml:brushProperty name="height" value="0.05" units="cm"/>
      <inkml:brushProperty name="color" value="#F6630D"/>
    </inkml:brush>
  </inkml:definitions>
  <inkml:trace contextRef="#ctx0" brushRef="#br0">1 0 8628,'0'0'7043,"20"27"-9780,-15-11-1809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419"/>
    </inkml:context>
    <inkml:brush xml:id="br0">
      <inkml:brushProperty name="width" value="0.05" units="cm"/>
      <inkml:brushProperty name="height" value="0.05" units="cm"/>
      <inkml:brushProperty name="color" value="#F6630D"/>
    </inkml:brush>
  </inkml:definitions>
  <inkml:trace contextRef="#ctx0" brushRef="#br0">204 0 4098,'0'0'7587,"3"23"-5490,0-3-1579,18 154 4543,-20-156-4413,3 35 2186,-5 81-1,1-128-2738,-2 0 0,1 0 0,-1 0 0,1 0 0,-2 0 0,1 0 0,-1-1 0,1 1 1,-2-1-1,1 0 0,0 0 0,-1 0 0,0 0 0,0 0 0,-1-1 0,1 0 0,-1 0 0,0 0 0,0-1 1,0 1-1,-1-1 0,1 0 0,-1-1 0,0 1 0,1-1 0,-1 0 0,0-1 0,0 1 0,-1-1 0,1-1 0,0 1 1,0-1-1,0 0 0,0 0 0,-1-1 0,1 1 0,0-2 0,-9-1 0,12 1-266,0 0-1,-1 0 1,1 0-1,0 0 0,0-1 1,1 1-1,-1-1 1,0 1-1,1-1 1,0 0-1,-1 0 1,1 0-1,0-1 1,0 1-1,1 0 1,-1-1-1,1 1 1,0-1-1,0 1 0,0-1 1,0 0-1,0-5 1,0-1-1213,0 1-1,1-1 1,0 0-1,1 0 1,0 1 0,0-1-1,5-16 1,8-8-5393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589"/>
    </inkml:context>
    <inkml:brush xml:id="br0">
      <inkml:brushProperty name="width" value="0.05" units="cm"/>
      <inkml:brushProperty name="height" value="0.05" units="cm"/>
      <inkml:brushProperty name="color" value="#F6630D"/>
    </inkml:brush>
  </inkml:definitions>
  <inkml:trace contextRef="#ctx0" brushRef="#br0">1 1 11925,'0'0'1057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3.275"/>
    </inkml:context>
    <inkml:brush xml:id="br0">
      <inkml:brushProperty name="width" value="0.05" units="cm"/>
      <inkml:brushProperty name="height" value="0.05" units="cm"/>
      <inkml:brushProperty name="color" value="#F6630D"/>
    </inkml:brush>
  </inkml:definitions>
  <inkml:trace contextRef="#ctx0" brushRef="#br0">35 0 11973,'0'0'3866,"0"22"-1107,0 172 1854,-1-170-3969,-1-1 1,-1 1 0,-8 24 0,6-23-229,0 0 1,1 0-1,0 29 0,4-53-448,13-26-1395,-8 17 1383,0 1 1,-1-1-1,1 0 1,-2-1-1,1 1 0,2-11 1,-5 13 48,1 1 1,-1 0-1,1-1 1,0 1-1,0 0 1,1 0 0,0 0-1,0 0 1,0 1-1,0-1 1,1 1-1,-1 0 1,1 0-1,0 0 1,1 0-1,-1 1 1,1-1-1,8-3 1,-3 3 2,0 0 0,1 1 0,-1 0 0,1 0 0,0 2 0,0-1 0,20 1 0,-30 1-9,0 1 1,-1-1 0,1 1-1,-1-1 1,1 1 0,-1-1-1,1 1 1,-1-1 0,0 1-1,1-1 1,-1 1 0,0 0-1,1-1 1,-1 1 0,0 0-1,1-1 1,-1 1 0,0 0-1,0-1 1,0 1 0,0 0-1,0 0 1,0-1 0,0 1-1,0 0 1,0-1 0,0 1-1,0 0 1,-1 0-1,-1 21 105,-2-12-50,0-1-1,0 0 1,-1-1 0,0 1-1,-1-1 1,1 0 0,-1 0-1,-1-1 1,-9 10 0,10-12 146,0 0 0,0 1 1,1 0-1,0 1 1,0-1-1,0 1 0,1 0 1,0 0-1,0 0 1,1 1-1,0-1 1,0 1-1,1 0 0,0 0 1,-2 13-1,4-19-191,0-1 0,0 1-1,0-1 1,0 1 0,0-1-1,0 1 1,0 0 0,1-1 0,-1 1-1,0-1 1,1 1 0,0-1-1,-1 1 1,1-1 0,0 0-1,0 1 1,-1-1 0,1 0 0,0 0-1,0 1 1,1-1 0,-1 0-1,0 0 1,0 0 0,0 0-1,1 0 1,-1-1 0,3 2 0,1-1-9,0 0 1,0 0-1,1 0 1,-1-1-1,0 0 0,0 0 1,6-1-1,16 0-2937,-3 6-3639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546"/>
    </inkml:context>
    <inkml:brush xml:id="br0">
      <inkml:brushProperty name="width" value="0.05" units="cm"/>
      <inkml:brushProperty name="height" value="0.05" units="cm"/>
      <inkml:brushProperty name="color" value="#F6630D"/>
    </inkml:brush>
  </inkml:definitions>
  <inkml:trace contextRef="#ctx0" brushRef="#br0">78 0 10325,'0'0'5461,"-3"20"-4151,-18 87 583,-28 168 5333,45-220-5751,4 75 0,1-123-1409,1 0 0,-1-1 0,1 1 0,1-1 0,-1 1 0,1-1-1,0 0 1,1 0 0,0 0 0,-1-1 0,2 1 0,-1-1 0,1 0-1,0 0 1,0 0 0,8 5 0,-5-3-35,1-1-1,0 0 1,0 0-1,0-1 1,1 0-1,0 0 1,0-1-1,0-1 1,20 5-1,-25-7-167,-1 0 0,1-1 1,-1 1-1,1-1 0,-1 0 0,1-1 1,-1 1-1,0-1 0,1 1 0,-1-2 1,1 1-1,3-2 0,-6 2-169,0-1 0,0 1 0,-1-1 0,1 0 0,0 0 0,-1 0 0,0 0 0,1 0 0,-1 0 0,0 0 0,0 0 0,0-1 0,0 1 0,0 0 0,-1-1 0,1 1 0,-1 0 0,0-1 0,1 1 0,-1-1 0,0 1 0,0 0 0,-1-4 0,1-43-8988,0 22 2018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793"/>
    </inkml:context>
    <inkml:brush xml:id="br0">
      <inkml:brushProperty name="width" value="0.05" units="cm"/>
      <inkml:brushProperty name="height" value="0.05" units="cm"/>
      <inkml:brushProperty name="color" value="#F6630D"/>
    </inkml:brush>
  </inkml:definitions>
  <inkml:trace contextRef="#ctx0" brushRef="#br0">1 113 12198,'0'0'9572,"55"0"-9108,-22 0-208,2 0-64,0 0-192,3-5 0,-6-8-32,-4-3-672,-3-2-689,-7-2-1824,-6 2-1585,-4-5-3314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426"/>
    </inkml:context>
    <inkml:brush xml:id="br0">
      <inkml:brushProperty name="width" value="0.05" units="cm"/>
      <inkml:brushProperty name="height" value="0.05" units="cm"/>
      <inkml:brushProperty name="color" value="#E71224"/>
    </inkml:brush>
  </inkml:definitions>
  <inkml:trace contextRef="#ctx0" brushRef="#br0">71 288 7299,'0'0'9052,"-7"-5"-7610,6 5-1401,1 0 0,0 0-1,0 0 1,0 0 0,0-1-1,0 1 1,0 0 0,-1 0-1,1 0 1,0 0 0,0 0-1,0 0 1,0 0 0,-1 0-1,1 0 1,0 0 0,0 0-1,0-1 1,0 1 0,-1 0-1,1 0 1,0 0 0,0 0-1,0 0 1,-1 0 0,1 1-1,0-1 1,0 0 0,0 0 0,0 0-1,-1 0 1,1 0 0,0 0-1,0 0 1,0 0 0,0 0-1,0 0 1,-1 0 0,1 1-1,0-1 1,0 0 0,0 0-1,0 0 1,0 0 0,0 0-1,-1 1 1,1-1 0,0 0-1,0 0 1,0 0 0,0 0-1,0 1 1,0-1 0,0 0 0,2 22 451,1 0 0,1 0 0,1-1 0,1 1 1,1-1-1,12 24 0,3 14-64,4 24 16,-10-30-203,2 0 1,39 77 0,-56-167 470,-15-11-629,-36-86 0,21 62-67,-4-12-12,-68-203-94,96 264 79,1-1 0,1 0 0,1 0-1,2-29 1,0 52 9,0 0 0,0-1 1,0 1-1,0 0 0,1 0 0,-1 0 0,0 0 0,1 0 0,-1 0 0,0 0 0,1 0 1,0 0-1,-1 0 0,1 0 0,0 0 0,-1 1 0,1-1 0,0 0 0,0 0 1,-1 1-1,1-1 0,0 0 0,0 1 0,0-1 0,0 1 0,0-1 0,0 1 1,0-1-1,0 1 0,0 0 0,0 0 0,2-1 0,42 0-49,-30 1 39,7 0 33,-1 1 1,0 1-1,1 1 1,-1 1-1,34 10 1,-49-12-15,0 0 1,-1 0-1,1 0 0,-1 1 1,1 0-1,-1 0 0,0 0 1,0 1-1,0-1 0,-1 1 1,0 1-1,1-1 0,-1 0 1,-1 1-1,1 0 0,-1 0 1,1 0-1,-2 0 0,1 1 1,0-1-1,-1 1 1,0-1-1,0 1 0,-1 0 1,1 7-1,-1 4-57,0 0 0,-2 0 1,0 0-1,0 0 0,-2 0 1,0 0-1,-2 0 0,1-1 1,-2 1-1,0-1 0,-1-1 0,-1 1 1,0-1-1,-1-1 0,0 1 1,-1-1-1,-1-1 0,-12 12 0,20-22-19,1 0-1,-1 0 1,1-1-1,-1 1 1,0-1-1,0 0 1,0 0-1,0 0 1,0 0-1,-1 0 1,1-1-1,0 1 1,-1-1-1,0 0 1,1 0-1,-1 0 1,1-1-1,-6 1 1,8-1-139,4-1 53,7-2 207,0 1 0,0 0 0,1 1 0,-1 0 0,0 0 0,1 1 0,-1 1 0,0-1 0,0 2 0,1-1 0,-1 2 0,0-1 0,0 1 0,-1 1 0,1 0-1,-1 0 1,0 1 0,0 0 0,0 0 0,0 1 0,-1 0 0,12 12 0,-16-14-480,32 36 2143,-21-16-2998,-9-1-5916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5.646"/>
    </inkml:context>
    <inkml:brush xml:id="br0">
      <inkml:brushProperty name="width" value="0.05" units="cm"/>
      <inkml:brushProperty name="height" value="0.05" units="cm"/>
      <inkml:brushProperty name="color" value="#F6630D"/>
    </inkml:brush>
  </inkml:definitions>
  <inkml:trace contextRef="#ctx0" brushRef="#br0">2 0 8564,'0'0'7155,"2"28"-5085,9 215 2815,-23 61 1764,11-346-6064,0 20-857,1 1 0,0-1 0,5-27 1,-4 43 195,0 1 0,0-1 1,1 1-1,0 0 0,0-1 1,0 1-1,0 0 0,1 0 1,0 0-1,0 1 0,0-1 1,0 1-1,1-1 0,0 1 1,0 0-1,0 1 1,0-1-1,10-5 0,-13 8 71,1 0-1,-1 0 0,1 0 0,0 0 1,-1 1-1,1-1 0,0 0 1,0 1-1,0-1 0,0 1 1,-1 0-1,1 0 0,0 0 1,0 0-1,0 0 0,0 0 1,0 0-1,0 0 0,-1 1 1,1-1-1,0 1 0,0-1 0,0 1 1,-1 0-1,1 0 0,0 0 1,-1 0-1,1 0 0,-1 0 1,1 0-1,-1 0 0,0 1 1,1-1-1,-1 1 0,0-1 1,0 1-1,0-1 0,0 1 1,0 0-1,0-1 0,0 4 1,5 9 92,-1 0 1,-1 0 0,-1 1-1,4 22 1,-1-1 163,-5-33-234,0 1 0,0-1-1,0 1 1,1-1 0,-1 0 0,1 0-1,-1 0 1,1 0 0,0 0 0,0 0-1,1 0 1,-1-1 0,1 1 0,-1-1 0,1 1-1,0-1 1,-1 0 0,1 0 0,1 0-1,3 1 1,-1-1-25,0 0 0,1-1 0,0 0 0,-1 0 0,1-1 0,0 0 0,-1 0 0,1 0 0,12-3 0,-13 1-13,1 0 0,-1 0-1,0 0 1,0-1 0,0 0-1,0 0 1,0-1 0,-1 0-1,1 0 1,-1 0 0,0 0-1,6-8 1,-3 3-132,0 0 1,0-1-1,-1 0 1,0 0-1,9-21 1,-11 16-109,-1 0 1,0 0 0,-1 0 0,-1-1 0,0 1-1,-1-1 1,-1-24 0,0 32 63,-1 7 191,1 0-1,0 0 1,-1 0-1,1-1 0,-1 1 1,1 0-1,-1 0 1,1 0-1,-1 0 1,0 0-1,0 0 0,1 0 1,-1 0-1,0 0 1,0 1-1,0-1 0,0 0 1,0 0-1,0 1 1,0-1-1,0 1 1,0-1-1,-1 1 0,1-1 1,0 1-1,0 0 1,0 0-1,-1-1 1,1 1-1,0 0 0,0 0 1,-3 0-1,1 0 18,0 0 0,0 0-1,0 0 1,0 0 0,0 1 0,0-1-1,0 1 1,0 0 0,0 0 0,0 0-1,0 0 1,0 0 0,-4 4 0,2-1 23,-1 2 0,2-1 0,-1 0 1,1 1-1,0 0 0,0 0 1,0 0-1,1 1 0,0-1 0,0 1 1,1-1-1,0 1 0,-2 14 1,0 4 205,2 1 1,0 38-1,3-46-129,-2-15-83,2 0-1,-1 0 1,0 1-1,1-1 1,-1 0-1,1 0 1,0 0-1,0 0 1,0 0-1,0-1 0,1 1 1,-1 0-1,1 0 1,0-1-1,0 1 1,0-1-1,0 1 1,4 2-1,-2-2-42,0 0-1,1 0 0,-1 0 1,1-1-1,-1 0 0,1 0 1,0 0-1,0-1 0,0 0 1,9 2-1,-5-2-478,1 0 1,0-1-1,-1 0 1,1-1-1,0 0 0,-1 0 1,1-1-1,0 0 1,-1-1-1,0 0 1,16-7-1,-14 3-1398,-1 0 1,1 0-1,12-13 1,0-4-3135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009"/>
    </inkml:context>
    <inkml:brush xml:id="br0">
      <inkml:brushProperty name="width" value="0.05" units="cm"/>
      <inkml:brushProperty name="height" value="0.05" units="cm"/>
      <inkml:brushProperty name="color" value="#F6630D"/>
    </inkml:brush>
  </inkml:definitions>
  <inkml:trace contextRef="#ctx0" brushRef="#br0">33 0 3714,'0'0'11794,"-5"25"-9766,3-18-1850,-6 32 948,1 1 0,-3 74 0,9-107-829,1 0 0,1 0 0,-1 0 0,1-1 0,0 1 0,0 0 0,5 11 0,-5-16-257,0 0 0,1 0 1,-1 0-1,1 0 1,-1 0-1,1-1 0,0 1 1,-1 0-1,1-1 1,0 1-1,0-1 0,0 0 1,1 0-1,-1 1 1,0-1-1,0-1 1,1 1-1,-1 0 0,0-1 1,1 1-1,-1-1 1,1 1-1,-1-1 0,4 0 1,-2 0-24,1 0 0,-1 0 0,0 0 1,0 0-1,0-1 0,0 1 0,0-1 0,0 0 0,0 0 1,-1-1-1,1 1 0,0-1 0,-1 0 0,1 0 0,-1 0 1,6-4-1,-4 0-9,1 0 0,-1 0 0,-1 0 1,1-1-1,-1 1 0,-1-1 0,7-14 0,-5 4-10,0 1 0,-1 0-1,0-1 1,-2 0 0,0 1-1,-1-1 1,-1-26 0,0 40-2,-1 0 0,1 0 0,-1 1 0,0-1 0,0 0 0,0 0 1,0 0-1,0 1 0,0-1 0,-1 1 0,0-1 0,1 1 0,-1 0 0,0-1 1,0 1-1,0 0 0,0 0 0,-1 0 0,1 1 0,0-1 0,-1 0 0,1 1 1,-1 0-1,0-1 0,1 1 0,-1 0 0,0 0 0,0 1 0,0-1 0,0 1 1,1-1-1,-5 1 0,2-1-285,1 0 0,-1 1 1,0 0-1,0 0 0,1 0 1,-1 1-1,0-1 0,1 1 1,-1 0-1,0 1 0,1-1 1,-1 1-1,1 0 0,0 0 1,-1 0-1,1 0 0,0 1 1,0 0-1,-6 5 0,-9 21-4918,3 4-3267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611"/>
    </inkml:context>
    <inkml:brush xml:id="br0">
      <inkml:brushProperty name="width" value="0.05" units="cm"/>
      <inkml:brushProperty name="height" value="0.05" units="cm"/>
      <inkml:brushProperty name="color" value="#F6630D"/>
    </inkml:brush>
  </inkml:definitions>
  <inkml:trace contextRef="#ctx0" brushRef="#br0">1 122 8052,'0'0'8534,"0"15"-7467,1 15-795,0-2 3984,-2-71-4079,0 24-179,0 1-1,1-1 1,1 1 0,4-20-1,-4 35-34,1 1-1,-1-1 0,1 1 1,-1 0-1,1 0 0,-1 0 1,1 0-1,0 0 1,0 0-1,0 0 0,0 1 1,0-1-1,1 1 0,-1-1 1,0 1-1,1 0 0,-1 0 1,1 0-1,-1 0 1,6 0-1,-6 0-5,0 0 0,-1 1 0,1-1 1,0 1-1,0 0 0,0-1 0,0 1 0,0 0 0,0 0 0,0 0 1,-1 0-1,1 1 0,0-1 0,0 0 0,0 1 0,0 0 1,0-1-1,-1 1 0,1 0 0,0 0 0,-1 0 0,1 0 0,0 0 1,-1 0-1,1 0 0,-1 1 0,0-1 0,2 3 0,1 5 125,-1 1-1,0 0 1,-1 0-1,0 1 1,-1-1-1,0 0 0,-1 19 1,0-18 51,0 1 0,1-1 1,0 0-1,1 0 0,0 0 1,1 0-1,4 13 0,-5-22-143,-1 0 0,1 0-1,0 0 1,-1 0 0,1 0-1,0-1 1,0 1 0,0-1-1,0 1 1,1-1 0,-1 0-1,0 0 1,0 0 0,1 0-1,-1 0 1,1-1 0,-1 1-1,0-1 1,1 1 0,-1-1-1,1 0 1,3 0 0,-3 0-250,0 0 0,1 0 1,-1 0-1,0 0 0,1-1 1,-1 1-1,0-1 0,1 0 0,-1 0 1,0 0-1,0 0 0,0-1 0,0 1 1,0-1-1,0 0 0,2-2 1,-1-1-869,0 0 0,-1 1 0,0-1 0,0 0 0,-1-1 0,1 1 0,-1 0 0,2-11 0,1-4-5987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827"/>
    </inkml:context>
    <inkml:brush xml:id="br0">
      <inkml:brushProperty name="width" value="0.05" units="cm"/>
      <inkml:brushProperty name="height" value="0.05" units="cm"/>
      <inkml:brushProperty name="color" value="#F6630D"/>
    </inkml:brush>
  </inkml:definitions>
  <inkml:trace contextRef="#ctx0" brushRef="#br0">2 1 6867,'0'0'12582,"0"22"-11051,-1 8-1122,0-6 278,4 48-1,-2-68-606,0-1-1,0 0 1,0-1-1,0 1 1,1 0-1,-1 0 1,1 0-1,-1-1 1,1 1-1,0-1 1,0 1-1,1-1 1,-1 0-1,0 0 1,1 0-1,-1 0 1,1 0-1,0-1 1,0 1-1,-1-1 1,1 0-1,0 0 0,0 0 1,0 0-1,0 0 1,0 0-1,6 0 1,-5-1-260,0 1 1,0 0-1,0-1 1,0 1-1,0-1 1,0 0-1,1-1 1,-1 1-1,0-1 1,0 0-1,0 0 0,0 0 1,0 0-1,0-1 1,-1 1-1,1-1 1,0 0-1,-1 0 1,1-1-1,5-4 1,25-48-7297,-20 24 617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996"/>
    </inkml:context>
    <inkml:brush xml:id="br0">
      <inkml:brushProperty name="width" value="0.05" units="cm"/>
      <inkml:brushProperty name="height" value="0.05" units="cm"/>
      <inkml:brushProperty name="color" value="#F6630D"/>
    </inkml:brush>
  </inkml:definitions>
  <inkml:trace contextRef="#ctx0" brushRef="#br0">5 0 13718,'0'0'5043,"-5"23"-9141,5-7 416,0 4-688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7.381"/>
    </inkml:context>
    <inkml:brush xml:id="br0">
      <inkml:brushProperty name="width" value="0.05" units="cm"/>
      <inkml:brushProperty name="height" value="0.05" units="cm"/>
      <inkml:brushProperty name="color" value="#F6630D"/>
    </inkml:brush>
  </inkml:definitions>
  <inkml:trace contextRef="#ctx0" brushRef="#br0">18 103 8788,'0'0'9676,"14"3"-8600,43 11-217,-55-14-809,0 1 0,0-1 0,-1 0 1,1 0-1,0 0 0,0 0 0,-1 0 1,1-1-1,0 1 0,0 0 0,-1-1 0,1 1 1,0-1-1,-1 0 0,1 1 0,-1-1 1,1 0-1,-1 0 0,1 0 0,-1 0 0,1 0 1,-1-1-1,0 1 0,0 0 0,0-1 1,0 1-1,0 0 0,0-1 0,0 0 1,0 1-1,0-1 0,-1 1 0,1-1 0,0 0 1,-1-2-1,3-4-69,-2 0 0,1 0 0,-1 0 0,0-1 0,-1-8 0,0 16-16,1 0 1,-1 0 0,0-1-1,0 1 1,-1 0 0,1 0-1,0 0 1,0 0 0,0 0-1,-1-1 1,1 1 0,-1 0-1,1 0 1,-1 0-1,1 0 1,-1 0 0,1 0-1,-1 0 1,0 0 0,0 1-1,1-1 1,-1 0 0,0 0-1,-1 0 1,0 0 33,0 1 0,0-1 0,0 1 0,0 0 0,0-1-1,1 1 1,-1 0 0,0 0 0,0 0 0,0 1 0,0-1 0,0 0 0,0 1 0,-2 0 0,-1 2 45,0-1-1,1 0 1,0 1 0,0 0 0,0 0 0,0 0 0,0 1 0,0-1 0,1 1-1,0 0 1,0 0 0,0 0 0,0 0 0,0 1 0,-1 4 0,-3 5 350,0 1 1,1-1 0,-6 25 0,8-16 562,0-1 0,2 1 0,1 36 0,1-56-888,0 0 1,0 0-1,0-1 0,1 1 1,-1 0-1,1 0 0,0-1 1,0 1-1,0 0 0,0-1 0,1 1 1,-1-1-1,1 1 0,-1-1 1,1 0-1,0 1 0,0-1 0,2 2 1,1-1 14,-1 1 0,1-1 1,0-1-1,0 1 0,0-1 0,0 1 1,0-2-1,11 4 0,0-2-8,0-1 0,0 0-1,0-2 1,0 1 0,28-5-1,-30 1-125,0 0 0,0-1 0,0-1 1,-1 0-1,0-1 0,0 0 0,0-1 0,-1-1 0,0 0 0,14-12 0,14-15-2395,49-55 1,-80 80 1706,31-34-5030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8.931"/>
    </inkml:context>
    <inkml:brush xml:id="br0">
      <inkml:brushProperty name="width" value="0.05" units="cm"/>
      <inkml:brushProperty name="height" value="0.05" units="cm"/>
      <inkml:brushProperty name="color" value="#F6630D"/>
    </inkml:brush>
  </inkml:definitions>
  <inkml:trace contextRef="#ctx0" brushRef="#br0">1 0 7235,'0'5'18355,"4"15"-17880,6-14-429,1 0 0,0-1-1,0 0 1,1 0 0,0-2 0,-1 1-1,1-1 1,0-1 0,0 0 0,1-1-1,19 0 1,-17-1-19,0 1 0,0 0 0,-1 1 0,1 1 1,-1 1-1,1 0 0,23 10 0,37 26 58,-53-39-5005,-13-1-1106,-2 0 733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600"/>
    </inkml:context>
    <inkml:brush xml:id="br0">
      <inkml:brushProperty name="width" value="0.05" units="cm"/>
      <inkml:brushProperty name="height" value="0.05" units="cm"/>
      <inkml:brushProperty name="color" value="#F6630D"/>
    </inkml:brush>
  </inkml:definitions>
  <inkml:trace contextRef="#ctx0" brushRef="#br0">10 0 8084,'0'0'10978,"-1"0"-10879,1 0-1,-1 1 0,1-1 1,0 0-1,-1 0 1,1 0-1,-1 0 1,1 0-1,0 1 1,-1-1-1,1 0 1,0 0-1,-1 1 1,1-1-1,0 0 1,-1 0-1,1 1 1,0-1-1,-1 1 0,1-1 1,0 0-1,0 1 1,0-1-1,-1 0 1,1 1-1,0-1 1,0 1-1,0-1 1,0 0-1,0 1 1,0-1-1,0 2 1,3 6 266,1 0 0,0 0 0,0 0 0,1-1-1,0 0 1,1 0 0,-1 0 0,8 7 0,10 12 46,-3 2-54,-9-12-282,0-1-1,1 0 0,1 0 0,0-2 0,21 18 1,-34-31-324,1 0 1,-1 1 0,0-1 0,1 0 0,-1 1 0,0-1 0,1 0 0,-1 0-1,0 0 1,1 1 0,-1-1 0,1 0 0,-1 0 0,0 0 0,1 0-1,-1 0 1,1 0 0,-1 0 0,0 0 0,1 0 0,-1 0 0,1 0-1,-1 0 1,1 0 0,-1 0 0,0 0 0,1 0 0,-1 0 0,1 0-1,-1-1 1,0 1 0,1 0 0,-1 0 0,0 0 0,1-1 0,-1 1 0,0 0-1,1 0 1,-1-1 0,0 1 0,1 0 0,-1-1 0,0 1 0,0-1-1,0 1 1,1 0 0,-1-1 0,0 1 0,0 0 0,0-1 0,0 1-1,0-1 1,0 1 0,0-1 0,2-9-2827,-2-3-3122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916"/>
    </inkml:context>
    <inkml:brush xml:id="br0">
      <inkml:brushProperty name="width" value="0.05" units="cm"/>
      <inkml:brushProperty name="height" value="0.05" units="cm"/>
      <inkml:brushProperty name="color" value="#F6630D"/>
    </inkml:brush>
  </inkml:definitions>
  <inkml:trace contextRef="#ctx0" brushRef="#br0">331 1 6435,'0'0'16005,"-7"16"-14439,-19 37 191,-3-2 0,-66 91 0,64-103-1200,-2 4-276,-72 70-1,100-110-765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0.601"/>
    </inkml:context>
    <inkml:brush xml:id="br0">
      <inkml:brushProperty name="width" value="0.05" units="cm"/>
      <inkml:brushProperty name="height" value="0.05" units="cm"/>
      <inkml:brushProperty name="color" value="#F6630D"/>
    </inkml:brush>
  </inkml:definitions>
  <inkml:trace contextRef="#ctx0" brushRef="#br0">71 1 7700,'0'0'7912,"0"3"-6279,-2 94 4721,0-72-5508,0 0 0,-2 0 0,-13 45 0,9-43-477,2-8-166,0 0-1,-17 33 0,23-51-383,22-14-17785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780"/>
    </inkml:context>
    <inkml:brush xml:id="br0">
      <inkml:brushProperty name="width" value="0.05" units="cm"/>
      <inkml:brushProperty name="height" value="0.05" units="cm"/>
      <inkml:brushProperty name="color" value="#E71224"/>
    </inkml:brush>
  </inkml:definitions>
  <inkml:trace contextRef="#ctx0" brushRef="#br0">1 1 2993,'0'0'11614,"9"19"-10438,10 22-241,62 128 4361,-65-139-4339,1 0 1,1-1-1,35 40 1,-46-60-1887,-1 16-11298,-6-8 3365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170"/>
    </inkml:context>
    <inkml:brush xml:id="br0">
      <inkml:brushProperty name="width" value="0.05" units="cm"/>
      <inkml:brushProperty name="height" value="0.05" units="cm"/>
      <inkml:brushProperty name="color" value="#F6630D"/>
    </inkml:brush>
  </inkml:definitions>
  <inkml:trace contextRef="#ctx0" brushRef="#br0">65 0 1121,'0'0'14313,"-7"21"-12302,-1-1-1530,-3 9 601,0 0 0,-10 57 0,17-49 125,1 0 0,5 70 0,-1-105-1201,0 1 0,0 0 0,0-1 0,0 1 0,0-1 0,1 1 0,-1-1 0,1 0 0,0 1 0,-1-1 0,1 0 0,0 0 0,0 0 0,1 0 0,-1-1 0,0 1 0,1-1 0,-1 1 0,0-1 0,1 0 0,0 0 0,-1 0 0,1 0 0,0 0 0,-1 0 0,1-1 0,0 1 0,0-1 0,3 0 0,-1 1 3,1 0-1,0-1 1,0 0 0,0 0 0,-1 0 0,1-1 0,0 0 0,0 0-1,-1 0 1,1-1 0,-1 1 0,1-2 0,8-3 0,-5-2 6,-1 1 0,0-1 0,0 0-1,-1-1 1,0 0 0,-1 0 0,0 0 0,0-1 0,-1 0 0,0 0 0,-1 0 0,0-1-1,4-16 1,-3 6 36,-2 1-1,0-1 0,-1 0 0,-1-1 1,-1 1-1,-3-27 0,3 46-59,0 0 0,0 0 0,-1 0 0,1 0 0,-1 0 0,0 0 0,1 0 0,-1 0 0,0 0 1,0 0-1,0 0 0,0 0 0,0 1 0,-1-1 0,1 0 0,-1 1 0,1-1 0,-1 1 0,1-1 0,-1 1 0,0 0 0,1 0 0,-1 0 0,0 0 0,0 0 0,0 0 0,0 0 0,0 1 0,0-1 0,0 1 0,-4-1 0,2 1-118,1 0 0,0 0 0,-1 0 0,1 1-1,0-1 1,-1 1 0,1 0 0,0 0 0,-1 0-1,1 1 1,0-1 0,0 1 0,0-1 0,0 1-1,1 0 1,-1 0 0,0 0 0,1 1 0,-4 2-1,-24 42-3345,26-40 1956,1 1-1,0-1 1,0 1-1,-2 15 0,3-2-3380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702"/>
    </inkml:context>
    <inkml:brush xml:id="br0">
      <inkml:brushProperty name="width" value="0.05" units="cm"/>
      <inkml:brushProperty name="height" value="0.05" units="cm"/>
      <inkml:brushProperty name="color" value="#F6630D"/>
    </inkml:brush>
  </inkml:definitions>
  <inkml:trace contextRef="#ctx0" brushRef="#br0">25 1 5426,'0'0'11107,"-4"23"-9376,3-16-1567,-8 56 1666,0 67-1,9-115-1293,-1-9-381,1-1 0,0 0 0,0 0 0,1 0 0,-1 0 0,1 1 0,0-1 0,3 7 0,-3-10-134,1 0-1,-1-1 0,0 1 1,1 0-1,-1-1 1,1 0-1,0 1 1,0-1-1,-1 0 0,1 0 1,0 0-1,0 0 1,0 0-1,0 0 0,0-1 1,0 1-1,0-1 1,1 1-1,-1-1 1,0 0-1,0 0 0,0 0 1,0 0-1,4 0 1,0-1-6,-1-1 1,1 1-1,0-1 1,-1 0-1,0 0 1,1 0-1,-1-1 1,0 0-1,0 0 1,0 0-1,-1-1 1,1 1-1,-1-1 1,0 0-1,0-1 1,0 1 0,-1-1-1,1 1 1,2-7-1,1 2 75,-1-1-1,0 0 1,-1 0-1,-1-1 1,1 0-1,-1 0 1,-1 0-1,0 0 1,1-13-1,-3 20-56,-1 0 0,1 0 0,-1-1 0,0 1 0,0 0-1,-1 0 1,1-1 0,-1 1 0,-2-7 0,2 10-58,0-1 1,-1 1-1,1 0 1,0-1-1,-1 1 1,1 0-1,-1 0 1,1 0-1,-1 0 1,0 0 0,1 0-1,-1 0 1,0 0-1,1 1 1,-1-1-1,0 1 1,0-1-1,0 1 1,0 0-1,0 0 1,1 0 0,-1 0-1,-2 0 1,-15-1-960,-32-1-2308,21 8-4907,19 0 929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118"/>
    </inkml:context>
    <inkml:brush xml:id="br0">
      <inkml:brushProperty name="width" value="0.05" units="cm"/>
      <inkml:brushProperty name="height" value="0.05" units="cm"/>
      <inkml:brushProperty name="color" value="#F6630D"/>
    </inkml:brush>
  </inkml:definitions>
  <inkml:trace contextRef="#ctx0" brushRef="#br0">63 1 7075,'0'0'14364,"-2"11"-13126,-7 28-212,5-31-3175,-24 32-4980,8-5 1572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735"/>
    </inkml:context>
    <inkml:brush xml:id="br0">
      <inkml:brushProperty name="width" value="0.05" units="cm"/>
      <inkml:brushProperty name="height" value="0.05" units="cm"/>
      <inkml:brushProperty name="color" value="#F6630D"/>
    </inkml:brush>
  </inkml:definitions>
  <inkml:trace contextRef="#ctx0" brushRef="#br0">678 1 7203,'0'0'10859,"-11"22"-8605,0 4-1710,-2 3 295,-1 1 1,-34 49 0,-292 398 6005,173-248-6156,156-214-774,7-8-32,0 0 0,-1 0 0,0-1 0,0 0 0,-1 0 0,1 0 1,-1-1-1,-1 0 0,-7 5 0,13-9 769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3.088"/>
    </inkml:context>
    <inkml:brush xml:id="br0">
      <inkml:brushProperty name="width" value="0.05" units="cm"/>
      <inkml:brushProperty name="height" value="0.05" units="cm"/>
      <inkml:brushProperty name="color" value="#F6630D"/>
    </inkml:brush>
  </inkml:definitions>
  <inkml:trace contextRef="#ctx0" brushRef="#br0">0 1 9236,'0'0'12745,"0"12"-11134,0 55 2124,15-85-1571,-11 11-2203,-2 4-114,0-1 0,-1 1 0,1-1 0,-1 1 0,1-1 0,-1 1 0,0-1 1,0 0-1,-1 0 0,1-4 0,-5 7-2976,-17 1-2591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717"/>
    </inkml:context>
    <inkml:brush xml:id="br0">
      <inkml:brushProperty name="width" value="0.05" units="cm"/>
      <inkml:brushProperty name="height" value="0.05" units="cm"/>
      <inkml:brushProperty name="color" value="#F6630D"/>
    </inkml:brush>
  </inkml:definitions>
  <inkml:trace contextRef="#ctx0" brushRef="#br0">55 186 6259,'0'0'8775,"-4"0"-7578,2 1-1011,1-1 0,-1 0 0,0 0 0,1 0-1,-1 0 1,1 0 0,-1 0 0,0 0 0,1 0 0,-1-1-1,1 1 1,-1 0 0,1-1 0,-1 0 0,1 1-1,-1-1 1,1 0 0,0 1 0,-1-1 0,1 0-1,0 0 1,0 0 0,-1-1 0,0 0 0,0-2-90,0 0 1,1 0-1,0 0 1,-1 0-1,1 0 1,1 0-1,-1-1 1,1 1-1,-1-6 1,1 9-93,-1-7 127,1 1 0,-1-1 0,2 1 0,-1-1 1,1 1-1,1-9 0,-1 14-97,0-1 0,0 1 0,1-1 1,-1 1-1,1 0 0,-1-1 0,1 1 1,0 0-1,0 0 0,0 0 0,0 0 0,0 1 1,0-1-1,0 0 0,1 1 0,-1-1 0,0 1 1,1 0-1,3-1 0,11-4 68,1 1 1,0 0-1,0 2 1,0 0-1,0 1 0,0 0 1,27 3-1,-41-1-63,0 1 1,0 0-1,0 0 0,-1 1 0,1-1 0,0 1 1,-1 0-1,1 0 0,-1 0 0,1 0 0,-1 0 1,0 1-1,0 0 0,0 0 0,0-1 0,0 2 1,-1-1-1,0 0 0,1 0 0,-1 1 0,0-1 1,-1 1-1,3 5 0,1 2 124,0 1 0,-1-1 0,0 1-1,-1 0 1,-1 0 0,3 21 0,-4 4 190,-2 0-1,-1 0 1,-2 0-1,-1 0 1,-2-1-1,-12 37 1,-27 57-1452,46-130 923,-1 0 0,1 1 0,0-1 1,0 0-1,-1 1 0,1-1 0,0 0 1,-1 1-1,1-1 0,0 0 0,-1 0 1,1 1-1,0-1 0,-1 0 0,1 0 1,0 0-1,-1 0 0,1 1 0,-1-1 1,1 0-1,0 0 0,-1 0 0,1 0 1,-1 0-1,1 0 0,-1 0 0,1 0 1,0 0-1,-1 0 0,1 0 0,-1 0 1,1-1-1,-1 1 0,1 0 0,0 0 1,-1 0-1,1 0 0,0-1 0,-1 1 1,1 0-1,0 0 0,-1-1 0,1 1 1,0 0-1,-1-1 0,1 1 0,0 0 1,-1-1-1,-13-15-7068,6 0 2090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940"/>
    </inkml:context>
    <inkml:brush xml:id="br0">
      <inkml:brushProperty name="width" value="0.05" units="cm"/>
      <inkml:brushProperty name="height" value="0.05" units="cm"/>
      <inkml:brushProperty name="color" value="#F6630D"/>
    </inkml:brush>
  </inkml:definitions>
  <inkml:trace contextRef="#ctx0" brushRef="#br0">0 7 11349,'0'0'9989,"116"-7"-9381,-83 7-544,-3 7-64,-3-2-144,-2-1-1089,-2 3-1168,-3-3-1296,-2 1-1634,-3-1-3873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188"/>
    </inkml:context>
    <inkml:brush xml:id="br0">
      <inkml:brushProperty name="width" value="0.05" units="cm"/>
      <inkml:brushProperty name="height" value="0.05" units="cm"/>
      <inkml:brushProperty name="color" value="#F6630D"/>
    </inkml:brush>
  </inkml:definitions>
  <inkml:trace contextRef="#ctx0" brushRef="#br0">1 0 3570,'0'0'15687,"27"124"-13814,-22-103-689,-2-5-287,-1-5-513,1-2-80,-1-2-304,-2-5-16,3-2-416,2 0-3378,0 0 817,3 0-593,4-5-1168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790"/>
    </inkml:context>
    <inkml:brush xml:id="br0">
      <inkml:brushProperty name="width" value="0.05" units="cm"/>
      <inkml:brushProperty name="height" value="0.05" units="cm"/>
      <inkml:brushProperty name="color" value="#F6630D"/>
    </inkml:brush>
  </inkml:definitions>
  <inkml:trace contextRef="#ctx0" brushRef="#br0">41 8 10757,'0'0'8062,"18"-2"-6933,58-4-241,-75 6-842,1 0 0,-1 1 0,1-1 0,-1 0 0,1 0 0,-1 1-1,1-1 1,-1 1 0,1-1 0,-1 1 0,1 0 0,-1-1 0,0 1 0,1 0 0,-1 0-1,0 0 1,0 0 0,0 0 0,0 0 0,0 0 0,0 1 0,0-1 0,0 0 0,0 0-1,0 1 1,-1-1 0,1 1 0,-1-1 0,1 1 0,-1-1 0,1 1 0,-1-1 0,0 1-1,0-1 1,0 1 0,0 2 0,0 0 15,0 1 0,0-1-1,0 0 1,-1 0 0,0 0 0,0 0 0,0 1-1,0-1 1,-1 0 0,-2 4 0,-3 1-67,-1-1 1,1 0 0,-2 0-1,1 0 1,-1-1 0,0-1-1,-1 1 1,0-2 0,-19 10-1,28-15-34,18 0 137,-1 1-1,1 1 1,-1 1 0,1 0-1,-1 1 1,0 0 0,0 1-1,-1 1 1,0 1-1,0 0 1,0 1 0,-1 1-1,19 14 1,-31-21 17,0 0 0,-1 0 1,1 0-1,0 1 0,-1-1 0,1 1 0,-1-1 1,0 1-1,0 0 0,0-1 0,0 1 1,0 0-1,-1 0 0,1-1 0,-1 1 0,0 0 1,1 0-1,-2 0 0,1 0 0,0 0 1,0-1-1,-1 1 0,-1 5 0,0-3 76,0 0 0,0 0 0,0 0 0,0-1 0,-1 1 0,0-1 0,0 0 0,0 0 0,-1 0-1,1 0 1,-1 0 0,-4 2 0,-1 0-100,-1 0-1,1-1 1,-1-1-1,0 0 1,0 0-1,-1-1 1,1 0 0,-1-1-1,0 0 1,1-1-1,-1 0 1,0 0-1,0-1 1,-13-2-1,-54 4-8176,78-2 7715,-1 1 0,0-1-1,0 1 1,0-1 0,0 0 0,0 1 0,0 0 0,1-1 0,-1 1-1,0-1 1,0 1 0,1 0 0,-1 0 0,0-1 0,1 1 0,-1 0 0,1 0-1,-1 0 1,1 0 0,-1 0 0,1-1 0,0 1 0,0 0 0,-1 0 0,1 0-1,0 0 1,0 0 0,0 2 0,0-3 268,-4 24-11656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6.766"/>
    </inkml:context>
    <inkml:brush xml:id="br0">
      <inkml:brushProperty name="width" value="0.05" units="cm"/>
      <inkml:brushProperty name="height" value="0.05" units="cm"/>
      <inkml:brushProperty name="color" value="#F6630D"/>
    </inkml:brush>
  </inkml:definitions>
  <inkml:trace contextRef="#ctx0" brushRef="#br0">46 0 10085,'0'0'14324,"-8"2"-12972,2-2-2080,-23 4 4715,26-2-1566,20-1-1706,206 11-349,2 1-121,-137-13-6221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496"/>
    </inkml:context>
    <inkml:brush xml:id="br0">
      <inkml:brushProperty name="width" value="0.05" units="cm"/>
      <inkml:brushProperty name="height" value="0.05" units="cm"/>
      <inkml:brushProperty name="color" value="#E71224"/>
    </inkml:brush>
  </inkml:definitions>
  <inkml:trace contextRef="#ctx0" brushRef="#br0">1 0 3153,'0'0'16637,"2"15"-15345,7 16-640,1-1 0,1 0 0,2-1 0,21 39 0,-5-14 317,-17-31-749,0 0-1,31 41 0,-40-58-2834,-38 0-18354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7.198"/>
    </inkml:context>
    <inkml:brush xml:id="br0">
      <inkml:brushProperty name="width" value="0.05" units="cm"/>
      <inkml:brushProperty name="height" value="0.05" units="cm"/>
      <inkml:brushProperty name="color" value="#F6630D"/>
    </inkml:brush>
  </inkml:definitions>
  <inkml:trace contextRef="#ctx0" brushRef="#br0">0 0 11349,'0'0'11131,"12"0"-9488,216 0 5489,-123 0-6578,-31 0-4221,-1 0-4957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1.861"/>
    </inkml:context>
    <inkml:brush xml:id="br0">
      <inkml:brushProperty name="width" value="0.05" units="cm"/>
      <inkml:brushProperty name="height" value="0.05" units="cm"/>
      <inkml:brushProperty name="color" value="#F6630D"/>
    </inkml:brush>
  </inkml:definitions>
  <inkml:trace contextRef="#ctx0" brushRef="#br0">51 2 3426,'0'0'10655,"-8"0"-9617,-34 0 3721,50 0 204,34 0-4400,70-2 332,170 8 352,-240 1-1029,0 2-1,65 23 1,17 4-49,-13-8-31,-48-11-124,80 11-1,-76-20 70,0-3-1,111-6 1,-142-4 139,1-2 0,40-12 0,36-8 548,-89 18-565,-23 9-241,-1 0-1,1-1 0,-1 1 1,0 0-1,1 0 0,-1 0 0,1 0 1,-1-1-1,1 1 0,-1 0 1,0 0-1,1-1 0,-1 1 1,0 0-1,1-1 0,-1 1 1,0 0-1,0-1 0,1 1 0,-1 0 1,0-1-1,0 1 0,1-1 1,-1 1-1,0 0 0,0-1 1,0 1-1,0-1 0,0 1 1,0-1-1,0 1 0,0 0 0,0-1 1,0 1-1,0-1 0,0 1 1,0-1-1,0 1 0,0-1 1,0 1-1,0 0 0,-1-1 1,1 1-1,0-1 0,0 1 1,-1 0-1,1-1 0,0 1 0,0-1 1,-1 1-1,1 0 0,0 0 1,-1-1-1,1 1 0,-1-1 1,-1 0-313,0 1 0,0-1 0,-1 0 0,1 0 0,0 1 0,-1-1 0,1 1 0,0 0 1,-1 0-1,1 0 0,-1 0 0,1 0 0,0 0 0,-3 1 0,-11 0-2354,-39-1-7916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624"/>
    </inkml:context>
    <inkml:brush xml:id="br0">
      <inkml:brushProperty name="width" value="0.05" units="cm"/>
      <inkml:brushProperty name="height" value="0.05" units="cm"/>
      <inkml:brushProperty name="color" value="#F6630D"/>
    </inkml:brush>
  </inkml:definitions>
  <inkml:trace contextRef="#ctx0" brushRef="#br0">13 35 3970,'0'0'13083,"-2"-6"-11728,-7-17-90,7 18-251,7 5-644,0 1 1,0 0 0,0 0-1,-1 0 1,1 1-1,0 0 1,-1 0 0,1 0-1,-1 0 1,0 1 0,0-1-1,4 4 1,50 45-85,-36-30 204,75 79 387,-20-20-716,-73-76-192,0 1-36,0-1 0,0 0 0,1 0 0,-1 0 0,1 0 0,0-1 0,0 0 0,1 0 0,5 2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978"/>
    </inkml:context>
    <inkml:brush xml:id="br0">
      <inkml:brushProperty name="width" value="0.05" units="cm"/>
      <inkml:brushProperty name="height" value="0.05" units="cm"/>
      <inkml:brushProperty name="color" value="#F6630D"/>
    </inkml:brush>
  </inkml:definitions>
  <inkml:trace contextRef="#ctx0" brushRef="#br0">181 0 7828,'0'0'11565,"-12"18"-10039,-17 25 448,-36 75 0,34-66-1031,25-42-1032,-1 0 0,1 0 0,1 0 0,0 1 0,0-1 0,-4 19 1,8-11-2870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346"/>
    </inkml:context>
    <inkml:brush xml:id="br0">
      <inkml:brushProperty name="width" value="0.05" units="cm"/>
      <inkml:brushProperty name="height" value="0.05" units="cm"/>
      <inkml:brushProperty name="color" value="#F6630D"/>
    </inkml:brush>
  </inkml:definitions>
  <inkml:trace contextRef="#ctx0" brushRef="#br0">0 1 352,'0'0'17830,"0"17"-15979,0 300 4872,2-317-7654,0 0-1,-1 0 0,1 0 1,0 0-1,-1 0 0,1-1 1,0 1-1,-1 0 0,1-1 1,-1 0-1,1 1 0,0-1 1,1-1-1,7-10-4441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824"/>
    </inkml:context>
    <inkml:brush xml:id="br0">
      <inkml:brushProperty name="width" value="0.05" units="cm"/>
      <inkml:brushProperty name="height" value="0.05" units="cm"/>
      <inkml:brushProperty name="color" value="#F6630D"/>
    </inkml:brush>
  </inkml:definitions>
  <inkml:trace contextRef="#ctx0" brushRef="#br0">23 0 4322,'0'0'10648,"-3"15"-9106,-4 19-14,2 1 1,-2 67 0,7-91-1309,0 0 0,1 0 0,0 0 1,1-1-1,0 1 0,1 0 0,0-1 0,1 1 1,6 11-1,-8-17-174,1 0 0,0-1 0,1 1 0,-1-1 0,1 0-1,-1 0 1,1 0 0,0-1 0,1 1 0,-1-1 0,1 0 0,-1 0 0,1-1 0,0 1 0,0-1 0,0 0 0,0-1 0,1 1 0,-1-1-1,11 2 1,-8-2-34,0 0 0,0 0 0,1-1 0,-1 0 0,0-1 0,1 0 0,-1 0 0,0 0 0,0-1 0,0 0 0,0-1 0,0 0-1,0 0 1,-1-1 0,0 0 0,1 0 0,-1 0 0,-1-1 0,1 0 0,-1-1 0,0 0 0,0 1 0,0-2 0,-1 1 0,0-1 0,0 0-1,-1 0 1,0 0 0,0 0 0,-1-1 0,0 0 0,0 0 0,3-14 0,-4 14 7,0-2 1,0 1-1,-1 0 0,0 0 1,-1 0-1,0-1 0,-1 1 1,1 0-1,-2 0 0,-4-18 1,4 22-40,0 0 0,0 0 0,-1 1 0,0-1 0,0 1 0,0-1 0,0 1 0,-1 0 1,1 0-1,-1 1 0,0-1 0,0 1 0,0 0 0,-1 0 0,1 0 0,-1 1 0,0-1 0,0 1 0,0 0 0,-6-1 1,-1-1-506,0 2 0,1 0 1,-1 0-1,0 1 0,-14 0 1,-18 8-3891,41-6 3668,0 0 0,0 0 0,0 0 0,0 1-1,0-1 1,1 1 0,-1 0 0,0 0 0,1 0 0,-3 2 0,-11 16-7937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278"/>
    </inkml:context>
    <inkml:brush xml:id="br0">
      <inkml:brushProperty name="width" value="0.05" units="cm"/>
      <inkml:brushProperty name="height" value="0.05" units="cm"/>
      <inkml:brushProperty name="color" value="#F6630D"/>
    </inkml:brush>
  </inkml:definitions>
  <inkml:trace contextRef="#ctx0" brushRef="#br0">1 0 5827,'0'0'4580,"0"21"-2277,0 158 2646,0-174-4710,0 0 0,0 0-1,0 0 1,1-1 0,0 1 0,0 0 0,0 0 0,1-1 0,-1 1 0,1-1 0,0 1 0,0-1 0,6 8-1,-5-9-158,-1-1-1,1 1 0,0-1 0,0 0 0,0 0 0,0 0 0,1 0 0,-1 0 0,0-1 0,1 0 1,-1 1-1,1-1 0,-1 0 0,1-1 0,0 1 0,-1-1 0,1 1 0,6-2 0,-3 2-29,0-1-1,-1-1 0,1 1 1,0-1-1,-1 0 0,1-1 1,-1 0-1,1 0 1,-1 0-1,0-1 0,0 1 1,0-2-1,0 1 0,-1-1 1,1 1-1,-1-2 0,0 1 1,0 0-1,0-1 0,-1 0 1,8-11-1,-6 9 0,0 0-1,-1 0 1,0-1-1,-1 0 0,1 0 1,-2 0-1,1-1 1,-1 1-1,0-1 1,-1 0-1,0 0 1,0 0-1,-1 0 1,0 0-1,-1 0 1,0 0-1,-2-17 1,1 23-53,-1 0 0,1 0 0,0 0 1,-1 1-1,0-1 0,1 0 0,-1 1 0,0 0 1,0-1-1,-1 1 0,1 0 0,0 0 1,-1 0-1,1 0 0,-1 1 0,0-1 1,1 1-1,-1-1 0,0 1 0,0 0 1,0 0-1,0 0 0,0 1 0,0-1 1,-5 1-1,-11-3-974,0 2 0,-36 1 0,49 0 429,1 0-163,0 0 0,0 1-1,1 0 1,-1 0 0,1 0-1,-1 0 1,0 1 0,1 0-1,0-1 1,-1 2 0,1-1-1,-6 5 1,-18 13-7807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646"/>
    </inkml:context>
    <inkml:brush xml:id="br0">
      <inkml:brushProperty name="width" value="0.05" units="cm"/>
      <inkml:brushProperty name="height" value="0.05" units="cm"/>
      <inkml:brushProperty name="color" value="#F6630D"/>
    </inkml:brush>
  </inkml:definitions>
  <inkml:trace contextRef="#ctx0" brushRef="#br0">26 41 7812,'0'0'11013,"16"1"-10336,48 4-100,-63-5-557,0 1 1,0-1 0,0 0 0,-1 0-1,1 0 1,0 1 0,0-1 0,0 0-1,-1 0 1,1 0 0,0 0 0,0 0 0,0-1-1,0 1 1,-1 0 0,1 0 0,0 0-1,0-1 1,-1 1 0,1 0 0,0-1 0,0 1-1,-1-1 1,1 1 0,0-1 0,-1 1-1,1-1 1,-1 1 0,1-1 0,-1 0-1,1 1 1,-1-1 0,1 0 0,-1 1 0,1-1-1,-1 0 1,0 0 0,1 1 0,-1-1-1,0 0 1,0 0 0,0 0 0,0 1 0,0-1-1,1 0 1,-2-1 0,1 1-20,0 0 1,0-1 0,-1 1-1,1 0 1,-1-1-1,1 1 1,-1 0 0,0 0-1,1 0 1,-1-1 0,0 1-1,0 0 1,0 0-1,0 0 1,0 0 0,0 0-1,0 0 1,0 1-1,-2-2 1,-2 1-271,0 0 1,0 0-1,0 0 1,0 0-1,0 1 1,-9 1-1,11-1-156,-1 1-1,1-1 1,0 1 0,0 0 0,0 0-1,0 0 1,0 1 0,0-1-1,0 1 1,0 0 0,0 0 0,0 0-1,1 0 1,-1 0 0,1 0 0,0 1-1,-4 4 1,-11 17-4244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062"/>
    </inkml:context>
    <inkml:brush xml:id="br0">
      <inkml:brushProperty name="width" value="0.05" units="cm"/>
      <inkml:brushProperty name="height" value="0.05" units="cm"/>
      <inkml:brushProperty name="color" value="#F6630D"/>
    </inkml:brush>
  </inkml:definitions>
  <inkml:trace contextRef="#ctx0" brushRef="#br0">394 0 1217,'0'0'9807,"-3"20"-5733,1-5-3414,-1 8 490,-1-1 0,-1 1 0,-1 0 0,-9 21 1,-96 192 4739,65-154-5420,-4-3-1,-71 87 1,105-152-579,4-5-3912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348"/>
    </inkml:context>
    <inkml:brush xml:id="br0">
      <inkml:brushProperty name="width" value="0.05" units="cm"/>
      <inkml:brushProperty name="height" value="0.05" units="cm"/>
      <inkml:brushProperty name="color" value="#F6630D"/>
    </inkml:brush>
  </inkml:definitions>
  <inkml:trace contextRef="#ctx0" brushRef="#br0">1 1 11349,'0'0'12256,"14"8"-10999,46 25-203,-58-32-900,1 1 0,0-1 0,0 1 1,0-1-1,0 0 0,1-1 0,-1 1 0,0 0 1,0-1-1,0 0 0,1 0 0,-1 0 0,0 0 1,4-1-1,7 0 1241,-38 2-12378,0 0-503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766"/>
    </inkml:context>
    <inkml:brush xml:id="br0">
      <inkml:brushProperty name="width" value="0.05" units="cm"/>
      <inkml:brushProperty name="height" value="0.05" units="cm"/>
      <inkml:brushProperty name="color" value="#E71224"/>
    </inkml:brush>
  </inkml:definitions>
  <inkml:trace contextRef="#ctx0" brushRef="#br0">0 259 10501,'0'0'9812,"18"-9"-8587,222-149 3046,-183 104-3697,-18 16-5275,-39 65-13683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10.573"/>
    </inkml:context>
    <inkml:brush xml:id="br0">
      <inkml:brushProperty name="width" value="0.05" units="cm"/>
      <inkml:brushProperty name="height" value="0.05" units="cm"/>
      <inkml:brushProperty name="color" value="#CC0066"/>
    </inkml:brush>
  </inkml:definitions>
  <inkml:trace contextRef="#ctx0" brushRef="#br0">10 1 6355,'0'0'10421,"-10"74"-9749,10-72-80,0 1 801,0-1-1345,0 0-64,0 1-480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7.090"/>
    </inkml:context>
    <inkml:brush xml:id="br0">
      <inkml:brushProperty name="width" value="0.05" units="cm"/>
      <inkml:brushProperty name="height" value="0.05" units="cm"/>
      <inkml:brushProperty name="color" value="#CC0066"/>
    </inkml:brush>
  </inkml:definitions>
  <inkml:trace contextRef="#ctx0" brushRef="#br0">22 138 6259,'0'0'6896,"2"-7"-6010,2-11-560,3-7 3279,-1-1 0,2-36 2572,-8 69-5417,-1 65 364,-15 95-1,8-111-846,-2 3-115,2 0 0,3 1 0,4 101 1,2-156-147,0 1 1,0-1 0,0-1 0,1 1 0,0 0 0,0 0-1,0 0 1,0-1 0,1 1 0,0-1 0,0 0 0,0 0 0,0 0-1,1 0 1,-1-1 0,1 1 0,0-1 0,0 0 0,0 0 0,1 0-1,-1-1 1,1 1 0,-1-1 0,1 0 0,0 0 0,0-1 0,10 2-1,11 2 101,1-1 0,-1-1-1,1-2 1,30-1-1,-30-1-90,-20 2-127,0-1 0,1 0 0,-1-1-1,0 0 1,0 0 0,0-1 0,0 1 0,12-6 0,-14 4-19,0 0 0,-1-1 1,1 0-1,-1 1 1,1-2-1,-1 1 1,0 0-1,-1-1 1,1 0-1,-1 0 0,3-5 1,0-1-881,0 0 0,-1 0-1,0 0 1,3-13 0,-6 20 72,-1-1 0,0 0 1,0 0-1,-1 0 0,1 0 1,-1 1-1,0-1 0,0 0 1,0 0-1,-1 0 0,0 0 0,-2-9 1,-10-4-4286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7.390"/>
    </inkml:context>
    <inkml:brush xml:id="br0">
      <inkml:brushProperty name="width" value="0.05" units="cm"/>
      <inkml:brushProperty name="height" value="0.05" units="cm"/>
      <inkml:brushProperty name="color" value="#CC0066"/>
    </inkml:brush>
  </inkml:definitions>
  <inkml:trace contextRef="#ctx0" brushRef="#br0">1 150 11733,'0'0'12313,"0"-1"-12222,0 1-1,0-1 1,0 0 0,0 1 0,0-1 0,0 1 0,0-1 0,0 1 0,0-1 0,0 1-1,0-1 1,0 1 0,1-1 0,-1 0 0,0 1 0,0-1 0,1 1 0,-1-1 0,0 1 0,1 0-1,-1-1 1,0 1 0,1-1 0,-1 1 0,1 0 0,-1-1 0,0 1 0,1-1 0,6-2 286,0 0 1,-1 0 0,1 0 0,0 1-1,0 0 1,0 1 0,14-2 0,7-3 377,83-18 31,-11 2 1159,-33 5-3393,-13-1-3093,-1-3-4236,-40 14 2388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8.007"/>
    </inkml:context>
    <inkml:brush xml:id="br0">
      <inkml:brushProperty name="width" value="0.05" units="cm"/>
      <inkml:brushProperty name="height" value="0.05" units="cm"/>
      <inkml:brushProperty name="color" value="#CC0066"/>
    </inkml:brush>
  </inkml:definitions>
  <inkml:trace contextRef="#ctx0" brushRef="#br0">0 1 8932,'0'0'13625,"2"14"-12168,25 173 2372,8 60-604,-29-164-2783,5 139 815,-12-265-1257,0 16 0,1 0 0,1 0 0,1 0 0,7-28 0,-7 48 0,0-1 0,0 0 0,1 1 0,0-1 0,1 1 0,-1 0 0,2 0 0,-1 1 0,1-1 0,0 1 0,0 0 0,0 0 0,1 0 0,0 1 0,0 0 0,1 0 0,-1 1 0,11-6 0,-10 6 0,1 0 0,-1 1 0,1 0 0,-1 1 0,1-1 0,0 2 0,0-1 0,0 1 0,0 0 0,0 1 0,0-1 0,0 2 0,0-1 0,0 1 0,13 3 0,-15-2 0,1 1 0,-1 0 0,0 0 0,0 0 0,0 1 0,0 0 0,-1 0 0,1 0 0,-1 1 0,0 0 0,0 0 0,-1 0 0,1 1 0,-1-1 0,-1 1 0,1 0 0,-1 0 0,4 9 0,-4-5-5,1 0 1,-2 0-1,1 1 1,-1 0-1,-1-1 0,1 16 1,5 32-249,-7-58 86,0 0 0,0 0 0,0 0 0,0 1 0,0-1 0,0 0 0,0 0 1,0 0-1,0 1 0,0-1 0,16-7-10336,-2-15 4817,0-3-943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8.454"/>
    </inkml:context>
    <inkml:brush xml:id="br0">
      <inkml:brushProperty name="width" value="0.05" units="cm"/>
      <inkml:brushProperty name="height" value="0.05" units="cm"/>
      <inkml:brushProperty name="color" value="#CC0066"/>
    </inkml:brush>
  </inkml:definitions>
  <inkml:trace contextRef="#ctx0" brushRef="#br0">80 205 8564,'0'0'10514,"19"-11"-9119,59-36-263,-70 42-982,0 0 1,0-1 0,-1 0 0,1 0 0,-2-1 0,1 1 0,9-15 0,-13 17-114,0-1 0,-1 1 1,0-1-1,0 0 0,0 0 0,0 0 1,-1 0-1,0 0 0,0 0 0,0 0 0,0-9 1,-2 13-14,1 0 1,0 0 0,0 0 0,-1 1 0,1-1 0,-1 0 0,1 0-1,-1 0 1,1 1 0,-1-1 0,1 0 0,-1 1 0,0-1-1,1 0 1,-1 1 0,0-1 0,1 1 0,-1-1 0,0 1 0,0-1-1,0 1 1,1 0 0,-1-1 0,0 1 0,0 0 0,0 0-1,0-1 1,0 1 0,0 0 0,0 0 0,-1 0 0,-38 0 258,30 0-158,2 1-66,0-1 1,0 1-1,0 0 1,0 1-1,0 0 0,0 0 1,0 0-1,1 1 1,-1 1-1,1-1 0,0 1 1,0 0-1,0 1 1,1-1-1,-1 1 0,1 1 1,0-1-1,1 1 1,-1 0-1,1 1 1,0-1-1,1 1 0,0 0 1,0 0-1,-6 13 1,7-13 11,0 0 0,1 1 0,-1-1 1,1 0-1,1 1 0,0-1 1,0 1-1,0 0 0,1-1 0,0 1 1,0 0-1,1-1 0,0 1 1,0-1-1,1 1 0,0-1 0,0 0 1,1 1-1,0-1 0,0 0 1,1-1-1,0 1 0,0-1 1,0 1-1,1-1 0,0 0 0,0-1 1,1 1-1,-1-1 0,1 0 1,0-1-1,0 1 0,1-1 0,0-1 1,-1 1-1,1-1 0,0 0 1,1 0-1,-1-1 0,0 0 0,1-1 1,13 2-1,2-1-119,1-2 0,-1 0 0,1-2-1,0 0 1,-1-2 0,31-8 0,-41 8-676,-1-1 0,0 0 0,0-1 0,0 0 0,13-10 0,-15 9-1026,-1-1 0,1 0 0,-2-1 0,1 0 0,-1 0 0,9-14 1,-1-3-6007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8.839"/>
    </inkml:context>
    <inkml:brush xml:id="br0">
      <inkml:brushProperty name="width" value="0.05" units="cm"/>
      <inkml:brushProperty name="height" value="0.05" units="cm"/>
      <inkml:brushProperty name="color" value="#CC0066"/>
    </inkml:brush>
  </inkml:definitions>
  <inkml:trace contextRef="#ctx0" brushRef="#br0">70 0 7155,'0'0'11504,"-11"21"-9967,-32 70-387,39-82-970,2-1 1,-1 1-1,1 0 1,0-1-1,1 1 0,0 0 1,1 0-1,0 0 1,0 0-1,3 15 1,-1-3 243,-2-17-364,0 0 1,1-1-1,-1 1 1,1-1-1,0 1 1,0 0-1,0-1 1,1 0-1,-1 1 1,1-1-1,0 0 1,0 1-1,0-1 1,0 0-1,0-1 1,1 1-1,-1 0 1,1-1-1,0 1 1,0-1-1,0 0 1,0 0-1,0 0 1,0 0-1,1-1 1,-1 1-1,1-1 1,-1 0-1,1 0 1,-1 0 0,1 0-1,0-1 1,4 1-1,0-1-30,-1 0 0,1 0 1,0-1-1,-1 0 0,0 0 0,1-1 0,-1 0 0,0 0 1,0 0-1,0-1 0,0 0 0,0-1 0,0 0 0,-1 0 1,10-8-1,4-5 87,0-2 0,29-37 0,-44 50-85,-1-1-1,0 1 1,0-1-1,0 0 1,-1 0 0,0 0-1,-1 0 1,1 0-1,-1-1 1,-1 1-1,1-1 1,-1 0-1,-1 1 1,1-12-1,-2 17-7,0 1 0,1-1 1,-1 0-1,0 1 0,0 0 0,0-1 0,0 1 1,0 0-1,0-1 0,0 1 0,0 0 0,-1 0 0,1 0 1,0 0-1,-1 0 0,1 0 0,-1 0 0,1 0 0,-1 1 1,1-1-1,-1 1 0,0-1 0,1 1 0,-1 0 1,0-1-1,-2 1 0,-50-5 82,52 5-102,-6-1-92,-7 1-84,1-1 0,-1 2 0,0 0 0,-23 4 0,34-3-171,0-1 1,0 1-1,0-1 1,0 1 0,0 0-1,0 0 1,0 1 0,-4 3-1,5-3-311,0 0 0,1-1 0,-1 2 0,1-1 0,0 0 0,-1 0 0,1 1 0,1-1 0,-1 1 0,-2 6 0,-2 18-6768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9.378"/>
    </inkml:context>
    <inkml:brush xml:id="br0">
      <inkml:brushProperty name="width" value="0.05" units="cm"/>
      <inkml:brushProperty name="height" value="0.05" units="cm"/>
      <inkml:brushProperty name="color" value="#CC0066"/>
    </inkml:brush>
  </inkml:definitions>
  <inkml:trace contextRef="#ctx0" brushRef="#br0">1 146 6435,'0'0'8249,"6"10"-6558,17 32-186,-18-39 285,-3-10-1173,-1-10 10,-2-18 52,-1-36 810,2 67-1433,0 0 0,1-1 0,-1 1 0,1 0 0,0 0 0,0 1 0,0-1 0,1 0 1,-1 0-1,1 0 0,0 1 0,0-1 0,3-3 0,-3 5-58,0 1 1,-1 0-1,1 0 1,0 0 0,0 0-1,0 0 1,0 0-1,0 0 1,0 0-1,0 1 1,0-1-1,0 1 1,1 0-1,-1-1 1,0 1-1,0 0 1,0 0-1,0 0 1,1 1-1,-1-1 1,0 1-1,0-1 1,0 1-1,0-1 1,0 1 0,0 0-1,0 0 1,0 0-1,0 0 1,0 1-1,-1-1 1,1 0-1,0 1 1,-1-1-1,1 1 1,-1 0-1,0-1 1,1 1-1,-1 0 1,0 0-1,0 0 1,0 0-1,0 0 1,-1 0-1,1 0 1,0 3 0,3 19 172,-2 0 1,-1 0-1,-2 31 1,0-10 350,2-43-507,-1 0 0,0 0 0,1 0 0,-1 0 0,1-1 0,-1 1 0,1 0-1,0-1 1,0 1 0,0 0 0,0-1 0,0 1 0,0-1 0,0 1 0,1-1 0,-1 0 0,0 1 0,1-1 0,-1 0 0,1 0-1,-1 0 1,1 0 0,0 0 0,-1-1 0,1 1 0,0 0 0,0-1 0,0 1 0,-1-1 0,1 0 0,0 1 0,0-1 0,0 0-1,3 0 1,-1 0-121,0 0 0,0 0 0,1 0 0,-1-1 0,0 1-1,0-1 1,0 0 0,0 0 0,0 0 0,0-1-1,0 0 1,0 1 0,0-1 0,-1 0 0,4-3 0,28-35-5446,-17 9-3199,-10 11 969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9.593"/>
    </inkml:context>
    <inkml:brush xml:id="br0">
      <inkml:brushProperty name="width" value="0.05" units="cm"/>
      <inkml:brushProperty name="height" value="0.05" units="cm"/>
      <inkml:brushProperty name="color" value="#CC0066"/>
    </inkml:brush>
  </inkml:definitions>
  <inkml:trace contextRef="#ctx0" brushRef="#br0">3 1 9300,'0'0'10373,"-3"122"-8452,3-97-576,0-7-449,10-3-176,5-3-400,5-3-192,0-7-112,3-2-16,-1 0-32,1-2-304,2-21-1104,0 1-1090,-5-3-639,0-2-2241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9.794"/>
    </inkml:context>
    <inkml:brush xml:id="br0">
      <inkml:brushProperty name="width" value="0.05" units="cm"/>
      <inkml:brushProperty name="height" value="0.05" units="cm"/>
      <inkml:brushProperty name="color" value="#CC0066"/>
    </inkml:brush>
  </inkml:definitions>
  <inkml:trace contextRef="#ctx0" brushRef="#br0">20 9 13942,'0'0'11782,"-20"-9"-12070,20 20-3186,0 12 145,0 2-1186,0 4-2928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0.256"/>
    </inkml:context>
    <inkml:brush xml:id="br0">
      <inkml:brushProperty name="width" value="0.05" units="cm"/>
      <inkml:brushProperty name="height" value="0.05" units="cm"/>
      <inkml:brushProperty name="color" value="#CC0066"/>
    </inkml:brush>
  </inkml:definitions>
  <inkml:trace contextRef="#ctx0" brushRef="#br0">20 183 4946,'0'0'12609,"15"4"-11478,-5-1-1132,64 13 2092,-70-15-1930,1-1 0,0 0 0,-1 0 0,1 0 0,0 0 0,-1-1 0,1 1 0,0-1 0,-1-1 0,1 1 0,-1-1 0,1 1 0,-1-1 0,0 0 0,8-5 0,-5 1-107,-1 1 0,1-1 1,-1 0-1,0-1 0,0 1 0,-1-1 0,0-1 0,0 1 0,-1 0 1,0-1-1,0 0 0,-1 0 0,0 0 0,0-1 0,-1 1 1,0-1-1,0 1 0,-1-1 0,0-12 0,-1 20-28,0 0 0,0 0-1,0 0 1,0 0 0,0 0-1,-1 0 1,1 0 0,0 0-1,-1 0 1,1 1 0,-1-1-1,1 0 1,-1 0 0,1 0-1,-1 1 1,1-1-1,-1 0 1,0 1 0,1-1-1,-1 0 1,0 1 0,0-1-1,0 1 1,1-1 0,-1 1-1,-1-1 1,-31-4 473,26 5-419,0 0-1,0 1 1,1 0-1,-1 0 1,1 1-1,-1 0 1,1 0-1,-7 3 1,1 3 8,0 1-1,1 0 1,0 1 0,1 0 0,0 0 0,1 1-1,0 1 1,0-1 0,1 1 0,1 1-1,0 0 1,-5 13 0,3-5 283,2-1 0,1 2 0,0-1 0,2 0 0,0 1-1,2 0 1,-1 27 0,3-44-341,1-1 1,-1 0-1,1 0 0,0 0 0,0-1 0,0 1 0,1 0 1,-1 0-1,1 0 0,0-1 0,0 1 0,0-1 0,0 1 1,1-1-1,0 0 0,-1 0 0,1 0 0,0-1 0,0 1 1,1 0-1,-1-1 0,0 0 0,1 0 0,-1 0 0,1 0 0,0-1 1,0 1-1,0-1 0,0 0 0,5 1 0,14 2-40,0 0 1,0-2-1,0 0 0,24-2 0,-38 0 23,6 0-468,1-1 0,-1 0 0,1-1 0,-1-1-1,0-1 1,0 0 0,15-7 0,55-32-9171,-56 26 2524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766"/>
    </inkml:context>
    <inkml:brush xml:id="br0">
      <inkml:brushProperty name="width" value="0.05" units="cm"/>
      <inkml:brushProperty name="height" value="0.05" units="cm"/>
      <inkml:brushProperty name="color" value="#E71224"/>
    </inkml:brush>
  </inkml:definitions>
  <inkml:trace contextRef="#ctx0" brushRef="#br0">0 259 10501,'0'0'9812,"18"-9"-8587,222-149 3046,-183 104-3697,-18 16-5275,-39 65-13683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7.900"/>
    </inkml:context>
    <inkml:brush xml:id="br0">
      <inkml:brushProperty name="width" value="0.05" units="cm"/>
      <inkml:brushProperty name="height" value="0.05" units="cm"/>
      <inkml:brushProperty name="color" value="#E71224"/>
    </inkml:brush>
  </inkml:definitions>
  <inkml:trace contextRef="#ctx0" brushRef="#br0">0 227 9172,'0'0'7118,"3"4"-5776,72 107 4295,-48-65-4140,39 93 0,-30-51-705,-38-102-501,-7-24 333,-23-29-606,-31-92 0,53 127-13,1-1-1,2 0 1,1-1 0,2 0-1,0-40 1,3 70-9,1-1 0,0 1 0,1-1-1,-1 1 1,1 0 0,-1-1 0,1 1-1,1 0 1,-1 0 0,1 0 0,-1 0 0,1 0-1,0 0 1,4-5 0,-3 6-2,0 0 0,1 1 0,-1-1 0,0 1 0,1 0 0,0 0 0,-1 1 0,1-1 0,0 1 0,0-1 0,0 1 0,0 0 0,0 1 0,0-1 0,0 1 0,4-1 0,7 0 7,-1 1-1,0 0 1,1 1 0,-1 0 0,0 1-1,1 1 1,-1 0 0,15 6 0,-25-8 7,1 1 0,-1 0 0,1 0 1,-1 1-1,0-1 0,0 1 0,0 0 1,0 0-1,0 0 0,-1 1 0,0-1 1,1 1-1,-1 0 0,-1 0 0,1 0 0,0 0 1,-1 1-1,0-1 0,0 1 0,0-1 1,-1 1-1,0 0 0,1-1 0,-2 1 1,1 0-1,0 0 0,-1 7 0,0 2 5,-1 0-1,0 0 0,-1-1 1,0 1-1,-1 0 1,-1-1-1,-9 26 1,9-31-46,-1 0 1,1 0-1,-1-1 1,0 0-1,-1 0 1,0 0-1,0 0 1,-1-1 0,1 0-1,-1 0 1,-1-1-1,1 0 1,-14 7-1,15-9-13,-1 0 0,0-1-1,0 1 1,0-1-1,-1-1 1,1 0-1,0 0 1,-1 0 0,-11-1-1,19 0-22,15 0-67,-2 0 189,0 1 0,0 1 0,0 0 0,-1 1 0,1 0 1,-1 1-1,0 0 0,0 1 0,0 0 0,11 8 0,-1 1 171,0 1 0,-2 0 0,0 2 0,21 22 1,-23-24 95,-10-14-4802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0.578"/>
    </inkml:context>
    <inkml:brush xml:id="br0">
      <inkml:brushProperty name="width" value="0.05" units="cm"/>
      <inkml:brushProperty name="height" value="0.05" units="cm"/>
      <inkml:brushProperty name="color" value="#CC0066"/>
    </inkml:brush>
  </inkml:definitions>
  <inkml:trace contextRef="#ctx0" brushRef="#br0">8 1 12822,'0'0'11477,"0"90"-13030,-2-63-1776,-3 3-2418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0.741"/>
    </inkml:context>
    <inkml:brush xml:id="br0">
      <inkml:brushProperty name="width" value="0.05" units="cm"/>
      <inkml:brushProperty name="height" value="0.05" units="cm"/>
      <inkml:brushProperty name="color" value="#CC0066"/>
    </inkml:brush>
  </inkml:definitions>
  <inkml:trace contextRef="#ctx0" brushRef="#br0">33 1 11749,'0'0'16536,"0"33"-16536,0-30-80,-12-3-6515,-8 0-1665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2.416"/>
    </inkml:context>
    <inkml:brush xml:id="br0">
      <inkml:brushProperty name="width" value="0.05" units="cm"/>
      <inkml:brushProperty name="height" value="0.05" units="cm"/>
      <inkml:brushProperty name="color" value="#CC0066"/>
    </inkml:brush>
  </inkml:definitions>
  <inkml:trace contextRef="#ctx0" brushRef="#br0">0 79 9364,'0'0'6803,"2"22"-4826,6 177 2785,-8-147-2718,0-52-1473,0-12-379,-2-75-87,3-77 25,-1 160-130,0 0 0,1 0 0,0 0 0,0 1 0,0-1 0,0 0 0,1 0 0,-1 0 0,1 1 0,0-1 0,0 1 0,0 0 0,1-1 0,-1 1 1,1 0-1,0 0 0,0 1 0,0-1 0,0 0 0,0 1 0,0 0 0,1 0 0,-1 0 0,1 0 0,0 0 0,-1 1 0,1 0 0,0 0 0,0 0 0,4-1 0,-3 2 2,1-1 0,-1 1 0,0 0-1,0 0 1,0 0 0,0 1 0,1 0 0,-1 0-1,0 0 1,0 1 0,-1-1 0,1 1 0,0 0-1,0 1 1,-1-1 0,0 1 0,1 0 0,-1 0-1,0 0 1,0 1 0,-1-1 0,7 9 0,-5-5 46,0 1 0,0 1 0,-1-1 0,-1 1 0,1-1 0,-1 1 0,-1 0 0,1 0 0,0 13 0,0 7 345,-2 48 1,-1-42 617,-2-38-981,1 0 0,-1 0 0,1 0 0,0 0 0,0 0 0,1 0 0,-1 0 1,1 0-1,-1 0 0,1-6 0,-1-5-41,0 1 0,1-1 0,1 1 1,0 0-1,1-1 0,5-18 0,-5 26 7,1 0 0,0 0-1,0 0 1,0 0 0,0 1-1,1-1 1,0 1 0,0 0 0,1 0-1,-1 0 1,1 1 0,0 0 0,0 0-1,1 0 1,6-3 0,0 0 0,1 1 0,0 0 0,0 1 0,0 1 0,1 0 0,0 1 1,-1 0-1,1 1 0,0 1 0,28 0 0,-40 1 13,1 0 1,-1 1-1,1-1 0,-1 0 0,1 1 1,-1-1-1,1 1 0,-1 0 1,0 0-1,0 0 0,1 0 0,-1 1 1,0-1-1,0 0 0,0 1 1,0-1-1,0 1 0,0 0 0,1 2 1,0 0 72,0 1 0,0 0 0,0 0 0,-1 0 1,1 0-1,-2 0 0,1 1 0,1 6 0,1 12 304,-1-1 0,-1 0 0,-2 29 0,0-39-299,0 40-893,27-53-6408,-3-1 923,6-7-3420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5.704"/>
    </inkml:context>
    <inkml:brush xml:id="br0">
      <inkml:brushProperty name="width" value="0.05" units="cm"/>
      <inkml:brushProperty name="height" value="0.05" units="cm"/>
      <inkml:brushProperty name="color" value="#CC0066"/>
    </inkml:brush>
  </inkml:definitions>
  <inkml:trace contextRef="#ctx0" brushRef="#br0">13 56 5539,'0'0'9399,"0"13"-7986,0 206 5844,-8-171-5429,6-87-1401,1-5-429,0 16 8,1 0-1,6-46 0,-5 67-5,0 0-1,0 0 0,1 0 0,1 1 0,-1-1 1,1 0-1,0 1 0,0 0 0,1 0 1,0 0-1,0 0 0,0 0 0,1 1 1,0 0-1,8-8 0,-8 11-9,0-1 0,0 1 0,0 0 0,0 1 0,0-1 0,0 1 0,1 0 0,-1 0 0,0 1 0,11 0 0,52 5-35,-65-5 48,-1 1-1,1 0 0,0 0 1,0 0-1,-1 1 0,1-1 1,-1 1-1,1-1 0,-1 1 0,0 0 1,0 0-1,1 0 0,-1 0 1,0 0-1,-1 0 0,1 1 1,0-1-1,-1 0 0,1 1 1,-1 0-1,0-1 0,0 1 0,0 0 1,0 0-1,0-1 0,-1 1 1,1 0-1,-1 0 0,0 0 1,0 0-1,0 0 0,0 0 0,-1 4 1,0 2 4,0-1 1,0 1 0,-1-1-1,0 0 1,0 1 0,-1-1-1,0 0 1,-1 0 0,0-1 0,-5 9-1,6-12-6,-8 11-121,-1 0 0,0-1 0,-15 13 0,25-25 59,-1 1-1,1-1 1,-1 0-1,0 1 1,0-1-1,0 0 0,0-1 1,0 1-1,-1-1 1,1 1-1,0-1 1,-1 0-1,1 0 1,-1-1-1,1 1 1,-1-1-1,0 1 1,1-1-1,-1 0 1,1-1-1,-1 1 1,1 0-1,-5-2 1,7 1 40,0 0 1,0 1 0,0-1 0,0 0 0,0 0-1,0 0 1,0 0 0,0 0 0,1 0 0,-1 0-1,0-1 1,1 1 0,-1 0 0,1 0 0,-1 0-1,1-1 1,-1 1 0,1 0 0,0-1 0,0 1-1,0 0 1,0 0 0,0-1 0,0 1 0,0 0-1,0-1 1,1-1 0,-1 2 15,0-1 1,0 0-1,0 1 0,1-1 1,-1 1-1,1-1 0,-1 1 0,1-1 1,-1 1-1,1-1 0,0 1 1,0-1-1,0 1 0,0 0 1,0 0-1,0-1 0,0 1 0,0 0 1,0 0-1,3-1 0,-1 0 20,0 1 0,1 0 0,-1 0 0,0 0 0,1 1 0,-1-1 0,1 1 0,-1 0 0,1 0 0,0 0-1,-1 0 1,1 1 0,-1-1 0,1 1 0,-1 0 0,0 0 0,1 0 0,-1 0 0,0 1 0,0 0 0,0-1 0,0 1 0,0 0-1,0 0 1,3 3 0,0 3 186,0 1 0,-1-1 0,0 1 0,0 0-1,0 0 1,5 20 0,4 5 252,-14-33-580,1-1 0,-1 1-1,1-1 1,-1 1 0,0-1 0,1 1 0,-1-1 0,1 1 0,-1-1 0,1 1 0,-1-1 0,1 1 0,0-1 0,-1 0 0,1 0-1,0 1 1,-1-1 0,1 0 0,0 0 0,-1 0 0,1 1 0,0-1 0,-1 0 0,1 0 0,0 0 0,-1 0 0,1 0 0,0 0 0,-1-1-1,1 1 1,0 0 0,-1 0 0,1 0 0,0-1 0,-1 1 0,1 0 0,-1-1 0,2 1 0,22-17-5512,-7-1 66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6.004"/>
    </inkml:context>
    <inkml:brush xml:id="br0">
      <inkml:brushProperty name="width" value="0.05" units="cm"/>
      <inkml:brushProperty name="height" value="0.05" units="cm"/>
      <inkml:brushProperty name="color" value="#CC0066"/>
    </inkml:brush>
  </inkml:definitions>
  <inkml:trace contextRef="#ctx0" brushRef="#br0">0 1 4002,'0'0'12395,"3"21"-9954,-2-11-2148,20 182 4942,-16-92-2858,21-98-12921,-14-2 3869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6.505"/>
    </inkml:context>
    <inkml:brush xml:id="br0">
      <inkml:brushProperty name="width" value="0.05" units="cm"/>
      <inkml:brushProperty name="height" value="0.05" units="cm"/>
      <inkml:brushProperty name="color" value="#CC0066"/>
    </inkml:brush>
  </inkml:definitions>
  <inkml:trace contextRef="#ctx0" brushRef="#br0">13 0 8292,'0'0'11744,"2"21"-10605,-1-15-1084,11 188 3977,-12-156-3336,0 9-311,0-16-6012,-3-39-411,-6-5 2511,6 9 1436,-9-12-3816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6.736"/>
    </inkml:context>
    <inkml:brush xml:id="br0">
      <inkml:brushProperty name="width" value="0.05" units="cm"/>
      <inkml:brushProperty name="height" value="0.05" units="cm"/>
      <inkml:brushProperty name="color" value="#CC0066"/>
    </inkml:brush>
  </inkml:definitions>
  <inkml:trace contextRef="#ctx0" brushRef="#br0">1 10 8180,'0'0'14166,"77"0"-13077,-42 0-337,6 0-192,-4 0-432,-2-2-112,1-3-32,-6 3-400,-3 2-864,1 0-1154,-6 0-1695,-4 0-2514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7.640"/>
    </inkml:context>
    <inkml:brush xml:id="br0">
      <inkml:brushProperty name="width" value="0.05" units="cm"/>
      <inkml:brushProperty name="height" value="0.05" units="cm"/>
      <inkml:brushProperty name="color" value="#CC0066"/>
    </inkml:brush>
  </inkml:definitions>
  <inkml:trace contextRef="#ctx0" brushRef="#br0">38 120 10453,'0'0'4957,"-4"23"-3018,-17 134 526,11-120 2332,10-46-4602,-1-35-96,0 16-76,1-1 1,1 0-1,7-39 1,-6 60-25,-1 1 1,1 0-1,0 0 1,1 0 0,0 0-1,0 0 1,1 1-1,-1-1 1,1 1-1,1 0 1,-1 0-1,1 0 1,0 1-1,0 0 1,1 0-1,0 0 1,-1 0 0,10-4-1,-13 8 10,0 0 1,0 0-1,0 0 0,0 0 0,1 0 1,-1 0-1,0 1 0,1-1 1,-1 1-1,0-1 0,1 1 0,-1 0 1,0 0-1,1 0 0,-1 0 0,1 1 1,-1-1-1,0 1 0,1-1 1,-1 1-1,4 2 0,-2-1 40,-1 0 1,1 1-1,-1 0 0,0 0 1,0 0-1,0 0 0,0 0 1,0 1-1,-1-1 0,1 1 1,1 4-1,3 6 51,-1-1 0,-1 1-1,0 0 1,-1 1 0,-1-1-1,2 16 1,-5 23 184,-1-26 226,2-26-176,1-12 45,1-3-374,0 1-1,0 0 0,1 0 0,1 1 0,1-1 0,-1 1 1,2 0-1,0 1 0,0 0 0,1 0 0,0 0 0,1 1 1,0 0-1,1 1 0,16-14 0,-23 21 2,0 0 1,1 0-1,-1 0 0,0 1 1,0-1-1,1 1 0,-1-1 0,1 1 1,-1 0-1,1 1 0,0-1 0,-1 0 1,1 1-1,0 0 0,-1 0 0,1 0 1,0 0-1,-1 1 0,1 0 1,-1-1-1,1 1 0,0 1 0,-1-1 1,0 0-1,1 1 0,-1-1 0,0 1 1,0 0-1,0 0 0,0 1 1,0-1-1,0 1 0,-1-1 0,1 1 1,-1 0-1,1 0 0,-1 0 0,3 5 1,1 4 177,-1 0 1,0 0-1,0 0 0,-1 1 1,-1-1-1,0 1 1,-1 0-1,0 0 1,-1 22-1,-1-34-375,0 0 1,0 0-1,0-1 0,0 1 0,0 0 0,0-1 1,-1 1-1,1 0 0,0-1 0,0 1 0,-1 0 0,1-1 1,0 1-1,-1-1 0,1 1 0,-1-1 0,1 1 1,-1-1-1,1 1 0,-1-1 0,1 1 0,-1-1 1,1 1-1,-1-1 0,0 0 0,1 1 0,-1-1 1,0 0-1,1 0 0,-1 1 0,0-1 0,1 0 1,-2 0-1,-8 4-3092,-5 5-4640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8.680"/>
    </inkml:context>
    <inkml:brush xml:id="br0">
      <inkml:brushProperty name="width" value="0.05" units="cm"/>
      <inkml:brushProperty name="height" value="0.05" units="cm"/>
      <inkml:brushProperty name="color" value="#CC0066"/>
    </inkml:brush>
  </inkml:definitions>
  <inkml:trace contextRef="#ctx0" brushRef="#br0">1 113 11253,'0'0'3922,"0"20"-2129,0 85-322,0-47 3818,0-61-5201,0-19 36,-1-17-6,7-45 1,-5 74-103,0 0 0,1 0 0,0 0 0,1 0-1,0 1 1,1-1 0,0 1 0,1 0 0,-1 0 0,8-8 0,-10 13-9,1 1 0,0 1 0,1-1-1,-1 0 1,0 1 0,1-1 0,-1 1-1,1 0 1,0 0 0,0 1 0,0-1-1,0 1 1,0 0 0,0 0 0,0 0 0,0 0-1,0 1 1,0 0 0,0 0 0,1 0-1,-1 0 1,0 0 0,0 1 0,0 0-1,0 0 1,0 0 0,0 1 0,0-1-1,0 1 1,0 0 0,-1 0 0,1 0-1,-1 0 1,1 1 0,-1-1 0,0 1-1,0 0 1,0 0 0,0 0 0,0 1-1,-1-1 1,0 0 0,0 1 0,0 0-1,0-1 1,0 1 0,-1 0 0,3 7-1,-3-3 38,0 0 1,-1 0-1,1 0 0,-2 0 0,1 0 0,-1 1 0,0-1 1,-1 0-1,0-1 0,0 1 0,-1 0 0,1 0 0,-2-1 1,1 0-1,-1 0 0,0 0 0,-9 11 0,12-17 29,0 1-1,-1-1 0,1 1 1,0-1-1,0 1 1,0 0-1,0-1 0,1 1 1,-1 0-1,0 0 0,1 0 1,0 0-1,-1-1 1,1 1-1,0 0 0,0 0 1,0 0-1,0 0 0,0 0 1,0 0-1,1 3 0,1-4-55,-1 1-1,1-1 1,-1 0-1,1 0 1,-1 0-1,1 0 0,0 0 1,0 0-1,0 0 1,-1-1-1,1 1 0,0-1 1,0 1-1,0-1 1,0 0-1,0 1 1,0-1-1,0 0 0,0 0 1,3-1-1,40 1-2466,2 0-8519,-32 0 4464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9.181"/>
    </inkml:context>
    <inkml:brush xml:id="br0">
      <inkml:brushProperty name="width" value="0.05" units="cm"/>
      <inkml:brushProperty name="height" value="0.05" units="cm"/>
      <inkml:brushProperty name="color" value="#CC0066"/>
    </inkml:brush>
  </inkml:definitions>
  <inkml:trace contextRef="#ctx0" brushRef="#br0">11 11 9012,'0'0'8260,"11"-2"-7772,-7 1-431,43-6 808,-46 7-781,1-1 0,-1 1 0,1 0 0,-1 0 1,0 0-1,1 1 0,-1-1 0,1 0 0,-1 0 0,0 1 0,1-1 0,-1 1 0,1-1 1,-1 1-1,0-1 0,0 1 0,1 0 0,-1 0 0,0 0 0,0 0 0,0 0 1,0 0-1,0 0 0,0 0 0,0 0 0,0 0 0,-1 0 0,1 1 0,0-1 0,-1 0 1,1 0-1,0 2 0,0 3 37,0 0 0,-1-1 0,0 1 0,0 0 0,0-1 1,0 1-1,-1-1 0,0 1 0,0-1 0,-1 1 0,0-1 0,1 1 0,-2-1 0,1 0 1,-1 0-1,-3 5 0,-4 3 291,0-1 0,-1 0 1,-1 0-1,-14 11 0,8-7 910,18-16-1280,0 0 1,0 0-1,-1 0 0,1 0 0,0 0 0,0 1 1,0-1-1,-1 0 0,1 0 0,0 0 0,0 0 0,0 1 1,0-1-1,-1 0 0,1 0 0,0 0 0,0 1 0,0-1 1,0 0-1,0 0 0,0 1 0,0-1 0,0 0 0,0 0 1,0 1-1,0-1 0,0 0 0,0 0 0,0 1 0,0-1 1,0 0-1,0 0 0,0 1 0,0-1 0,0 0 1,0 0-1,0 1 0,0-1 0,0 0 0,1 1 0,11 3 433,20-2-413,-31-2 31,48 1 34,42-1 89,-33-9-6138,-41 6 1283,-4 3-2669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8.570"/>
    </inkml:context>
    <inkml:brush xml:id="br0">
      <inkml:brushProperty name="width" value="0.05" units="cm"/>
      <inkml:brushProperty name="height" value="0.05" units="cm"/>
      <inkml:brushProperty name="color" value="#E71224"/>
    </inkml:brush>
  </inkml:definitions>
  <inkml:trace contextRef="#ctx0" brushRef="#br0">36 121 7603,'0'0'10819,"-5"-4"-9704,2 1-909,0 0 1,0 0-1,1 0 0,0 0 1,-1 0-1,1-1 1,0 1-1,0-1 0,1 1 1,-1-1-1,1 0 1,0 0-1,0 0 0,0 1 1,0-1-1,1 0 1,0 0-1,0 0 0,0 0 1,0 0-1,0 0 0,1 0 1,0 0-1,1-6 1,-1 9-164,0-1 0,1 1-1,-1-1 1,0 1 0,0 0 0,1 0 0,-1-1 0,1 1 0,-1 0 0,1 1 0,0-1 0,-1 0 0,1 0 0,0 1 0,-1-1 0,1 1 0,0-1 0,0 1 0,0 0 0,3-1-1,44 1 383,-35 0-241,-10 0-134,1 0 1,-1 1-1,0-1 1,0 1-1,0 0 1,1 0 0,-1 0-1,0 0 1,0 1-1,0 0 1,-1 0-1,1 0 1,0 0-1,-1 0 1,1 1 0,-1 0-1,0-1 1,0 1-1,0 1 1,0-1-1,0 0 1,-1 1-1,1-1 1,-1 1 0,0 0-1,0 0 1,-1-1-1,1 1 1,-1 1-1,2 3 1,1 13 124,0 0 1,-1 1-1,-1-1 0,-2 37 0,0-41-151,-1-1-1,0 0 0,-1 1 0,-1-1 0,-1 0 0,0-1 0,-13 31 0,-50 87 304,53-109-158,14-23 407,8-1-192,22-1-108,0 0-1,0-2 1,0-1-1,0-2 1,0 0-1,-1-2 0,30-13 1,-48 14-1851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9.882"/>
    </inkml:context>
    <inkml:brush xml:id="br0">
      <inkml:brushProperty name="width" value="0.05" units="cm"/>
      <inkml:brushProperty name="height" value="0.05" units="cm"/>
      <inkml:brushProperty name="color" value="#CC0066"/>
    </inkml:brush>
  </inkml:definitions>
  <inkml:trace contextRef="#ctx0" brushRef="#br0">0 56 3314,'0'0'14694,"14"-4"-14056,24-3 223,-1 1 0,72-2-1,-93 8-1095,43-1 899,-57 1-931,0 0-1,0-1 1,1 1 0,-1 0-1,0-1 1,0 0 0,0 1-1,0-1 1,1 0-1,-1 0 1,0 0 0,-1 0-1,1-1 1,0 1-1,0 0 1,0-1 0,-1 1-1,1-1 1,-1 0-1,3-2 1,-4-2-4276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0.162"/>
    </inkml:context>
    <inkml:brush xml:id="br0">
      <inkml:brushProperty name="width" value="0.05" units="cm"/>
      <inkml:brushProperty name="height" value="0.05" units="cm"/>
      <inkml:brushProperty name="color" value="#CC0066"/>
    </inkml:brush>
  </inkml:definitions>
  <inkml:trace contextRef="#ctx0" brushRef="#br0">1 41 12630,'0'0'13827,"7"-1"-12623,66-3 33,58-8 165,-89 3-5000,-2-5-3695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1.785"/>
    </inkml:context>
    <inkml:brush xml:id="br0">
      <inkml:brushProperty name="width" value="0.05" units="cm"/>
      <inkml:brushProperty name="height" value="0.05" units="cm"/>
      <inkml:brushProperty name="color" value="#CC0066"/>
    </inkml:brush>
  </inkml:definitions>
  <inkml:trace contextRef="#ctx0" brushRef="#br0">6 141 10709,'0'0'5712,"-1"24"-3834,0 84-359,0-13 5211,0-165-6337,-1 28-378,2 0 0,7-46 0,-6 80-18,0 1 1,1 0 0,0 0 0,0 0 0,0 0 0,1 1-1,0-1 1,1 1 0,-1-1 0,1 1 0,7-8-1,-7 10-1,-1 1 0,1 0-1,0 0 1,0 0 0,0 0-1,0 1 1,1-1 0,-1 1-1,1 0 1,-1 0 0,1 1 0,0 0-1,-1-1 1,1 2 0,0-1-1,0 0 1,8 1 0,-8 0 7,0 0 0,0 0 0,0 1 1,0 0-1,0 0 0,0 0 1,0 1-1,0-1 0,0 1 0,0 0 1,-1 0-1,1 1 0,-1 0 0,5 3 1,-3 0 30,1 0-1,-1 0 1,-1 1 0,1 0 0,-1 0 0,-1 1 0,7 13 0,-2 2 97,-1 1 1,-2 0-1,0 1 1,-2 0-1,0 0 1,0 27-1,-6-110-146,0 29-24,2-1-1,5-51 1,-4 77 12,0 0 0,0 1 0,0-1 0,0 0 0,1 1 1,0-1-1,-1 1 0,1 0 0,1-1 0,-1 1 0,0 0 0,1 0 0,-1 0 1,1 1-1,0-1 0,0 0 0,0 1 0,0 0 0,1 0 0,-1 0 0,1 0 1,-1 1-1,1-1 0,5-1 0,4 0-14,-1 1 1,1 0-1,0 0 1,1 1-1,24 2 1,-35-1 48,1 1 1,0 0 0,-1 0-1,1 0 1,-1 0-1,1 1 1,-1-1-1,1 1 1,-1 0 0,0 0-1,0 0 1,0 0-1,0 1 1,0-1 0,-1 1-1,1 0 1,-1 0-1,0 0 1,0 0 0,0 0-1,0 0 1,0 0-1,0 1 1,-1-1 0,0 1-1,0-1 1,0 1-1,0 0 1,0 4 0,3 15 207,-1-1 1,0 1 0,-2 34 0,-2-46-158,1-1-352,0 36-262,0-15-8703,0-22 2311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2.301"/>
    </inkml:context>
    <inkml:brush xml:id="br0">
      <inkml:brushProperty name="width" value="0.05" units="cm"/>
      <inkml:brushProperty name="height" value="0.05" units="cm"/>
      <inkml:brushProperty name="color" value="#CC0066"/>
    </inkml:brush>
  </inkml:definitions>
  <inkml:trace contextRef="#ctx0" brushRef="#br0">25 0 8724,'0'0'8561,"-2"20"-7160,-14 152 2211,14-145-2847,0-9-247,0 0-1,2 0 0,0 0 0,0 0 0,8 36 1,-7-50-479,1 1 1,0-1 0,0 0-1,0 0 1,1 0 0,0 0-1,-1 0 1,1-1 0,0 1 0,1-1-1,-1 0 1,1 0 0,-1 0-1,1 0 1,0-1 0,0 1-1,0-1 1,1 0 0,-1 0-1,0-1 1,1 1 0,8 1-1,7 0-74,1 0 0,-1-1-1,40-2 1,-34 0-61,-25 0-32,0 0 0,1 0 1,-1 0-1,0-1 1,0 1-1,0 0 1,0 0-1,1-1 1,-1 1-1,0-1 0,0 1 1,0-1-1,0 1 1,0-1-1,0 0 1,0 1-1,0-1 1,0 0-1,0 0 0,0 0 1,-1 1-1,1-1 1,0 0-1,0-2 1,4-18-7137,-5 11 1296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2.517"/>
    </inkml:context>
    <inkml:brush xml:id="br0">
      <inkml:brushProperty name="width" value="0.05" units="cm"/>
      <inkml:brushProperty name="height" value="0.05" units="cm"/>
      <inkml:brushProperty name="color" value="#CC0066"/>
    </inkml:brush>
  </inkml:definitions>
  <inkml:trace contextRef="#ctx0" brushRef="#br0">1 41 11749,'0'0'8260,"168"0"-8164,-128 0-64,0 0-32,-5-4-864,-7-7-1249,-1-1-1265,-6-1-1744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3.018"/>
    </inkml:context>
    <inkml:brush xml:id="br0">
      <inkml:brushProperty name="width" value="0.05" units="cm"/>
      <inkml:brushProperty name="height" value="0.05" units="cm"/>
      <inkml:brushProperty name="color" value="#CC0066"/>
    </inkml:brush>
  </inkml:definitions>
  <inkml:trace contextRef="#ctx0" brushRef="#br0">0 0 9877,'0'0'3657,"3"22"-1258,24 186 2560,-21-96 364,-6-111-4691,0-15-453,-1 8-169,1-7-2,0-1 1,1 0-1,0 1 1,1-1 0,0 1-1,5-15 1,-6 25-21,1-1 1,0 0-1,0 1 1,0-1 0,0 1-1,0 0 1,1 0-1,0 0 1,-1 0 0,1 0-1,0 0 1,1 1-1,-1 0 1,0-1-1,1 1 1,-1 0 0,1 1-1,0-1 1,-1 1-1,1-1 1,0 1 0,0 0-1,0 1 1,0-1-1,6 0 1,-5 1-11,0-1 1,1 0-1,-1 1 0,0 0 1,0 0-1,1 1 1,-1 0-1,0 0 0,0 0 1,0 0-1,7 3 0,-10-2 29,1 0-1,0 0 0,-1 0 0,0 0 0,1 1 0,-1-1 0,0 1 0,0-1 0,-1 1 0,1 0 0,0-1 0,-1 1 0,0 0 0,0 0 1,0 0-1,0 1 0,0-1 0,0 6 0,3 12-2,-2 0 1,-1 0-1,-1 25 0,-1-15-1819,34-31-15230,-18 0 12947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3.334"/>
    </inkml:context>
    <inkml:brush xml:id="br0">
      <inkml:brushProperty name="width" value="0.05" units="cm"/>
      <inkml:brushProperty name="height" value="0.05" units="cm"/>
      <inkml:brushProperty name="color" value="#CC0066"/>
    </inkml:brush>
  </inkml:definitions>
  <inkml:trace contextRef="#ctx0" brushRef="#br0">38 167 2145,'0'0'8540,"17"-12"-7326,51-37-171,-66 47-929,0 1 1,1-1-1,-1 0 0,0 0 1,0 0-1,-1 0 0,1-1 1,0 1-1,-1 0 0,1-1 1,-1 1-1,0-1 0,0 0 1,0 1-1,0-1 0,0 0 1,-1 1-1,1-1 0,-1 0 1,1 0-1,-1 0 0,0 0 1,0 1-1,-1-1 1,0-5-1,0-6 672,1 13-734,0 0 0,0 0 0,-1 0 0,1 1 0,0-1 0,0 0 0,0 0 0,-1 0 0,1 1 0,0-1 0,-1 0 0,1 0 0,-1 1 0,1-1 0,-1 0 0,1 1 0,-1-1 0,1 1 0,-1-1 0,0 0 0,1 1 0,-1 0 0,0-1 0,1 1 0,-1-1 0,-1 0 0,-28-2 1178,26 3-1100,-1 1 0,1-1-1,0 1 1,0 0 0,-1 0 0,1 0-1,0 1 1,0 0 0,1-1 0,-1 1-1,-6 4 1,4 2 65,1-1-1,-1 1 0,2 0 1,-1 0-1,1 0 0,0 1 1,1 0-1,0 0 0,0 0 1,1 0-1,0 0 0,0 0 1,1 0-1,0 1 0,1-1 1,0 0-1,1 1 0,2 12 1,-2-20-190,-1-1 1,1 1 0,0 0-1,0-1 1,-1 1 0,1-1-1,1 1 1,-1-1 0,0 0-1,0 1 1,0-1-1,1 0 1,-1 0 0,1 0-1,-1 0 1,1 0 0,-1 0-1,1 0 1,-1 0 0,1-1-1,0 1 1,-1-1 0,1 1-1,0-1 1,0 0 0,-1 1-1,3-1 1,58 1-458,-46-1-44,-6 0-101,0-1 1,0 0-1,-1-1 1,1 1-1,-1-2 0,13-4 1,28-14-5409,-22 7 395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3.667"/>
    </inkml:context>
    <inkml:brush xml:id="br0">
      <inkml:brushProperty name="width" value="0.05" units="cm"/>
      <inkml:brushProperty name="height" value="0.05" units="cm"/>
      <inkml:brushProperty name="color" value="#CC0066"/>
    </inkml:brush>
  </inkml:definitions>
  <inkml:trace contextRef="#ctx0" brushRef="#br0">32 0 9764,'0'0'6921,"-6"23"-5278,-15 71-146,19-88-1238,1 0-1,0 0 1,1 0-1,0 0 0,0 0 1,0 0-1,1 8 1,0-13-174,-1 1 0,1 0 0,-1 0 0,1 0 0,0 0 0,0-1 0,0 1 0,0 0 0,0-1 0,0 1 0,0-1 0,0 1 0,1-1 0,-1 0 0,3 3 0,1-2-4,0 0 0,0 0 0,0 0 0,1-1 1,-1 0-1,0 0 0,1 0 0,-1-1 0,1 0 0,-1 0 0,6 0 0,-4 0-88,-3-1 25,-1 0 0,1 1 1,0-1-1,-1 0 0,0-1 0,1 1 0,-1-1 0,0 1 0,0-1 1,1 0-1,-1 0 0,-1 0 0,1-1 0,0 1 0,-1-1 0,1 0 1,-1 1-1,0-1 0,1 0 0,-1 0 0,-1 0 0,1-1 0,0 1 1,-1 0-1,0-1 0,0 1 0,1-6 0,0 6-16,-1-1-1,0 0 0,0 1 1,-1-1-1,1 0 1,-1 0-1,1 1 0,-1-1 1,0 0-1,-1 0 0,1 0 1,-1 0-1,0 1 1,0-1-1,0 0 0,0 1 1,0-1-1,-1 1 1,0-1-1,0 1 0,0 0 1,0 0-1,0-1 1,0 1-1,-4-2 0,-1 0-181,0 1-1,0 0 0,-1 1 1,1-1-1,-1 1 0,-10-2 1,-16 3-2490,32 3 2298,0-1-1,1 0 1,-1 1 0,1-1 0,-1 1-1,1 0 1,-1 0 0,1-1-1,-1 1 1,1 0 0,0 0-1,0 0 1,-1 0 0,1 0 0,0 1-1,-2 1 1,-7 16-5484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153"/>
    </inkml:context>
    <inkml:brush xml:id="br0">
      <inkml:brushProperty name="width" value="0.05" units="cm"/>
      <inkml:brushProperty name="height" value="0.05" units="cm"/>
      <inkml:brushProperty name="color" value="#CC0066"/>
    </inkml:brush>
  </inkml:definitions>
  <inkml:trace contextRef="#ctx0" brushRef="#br0">1 117 7603,'0'0'12358,"0"17"-9946,0-22-2384,0-1 1,0 1-1,0-1 1,1 1 0,0-1-1,0 1 1,0-1-1,1 1 1,-1 0-1,1 0 1,0 0-1,1 0 1,0 0-1,-1 0 1,1 1-1,1-1 1,-1 1-1,1 0 1,0 0-1,-1 0 1,2 1-1,-1-1 1,0 1-1,1 0 1,0 0-1,-1 0 1,1 1-1,9-4 1,-13 6-38,0-1 1,0 1-1,0 0 1,1-1-1,-1 1 1,0 0-1,0-1 1,0 1-1,1 0 1,-1 0-1,0 0 0,0 0 1,0 0-1,1 1 1,-1-1-1,0 0 1,0 0-1,0 1 1,0-1-1,1 1 1,-1-1-1,0 1 0,0-1 1,0 1-1,0 0 1,0-1-1,0 1 1,0 0-1,-1 0 1,1 0-1,0 0 1,0 0-1,-1 0 1,1 0-1,0 0 0,0 2 1,1 3 43,0 1 1,-1 0-1,0 0 1,0 0-1,0 12 0,-2-13 40,2 0-1,-1 0 0,1 0 1,-1 0-1,2 0 0,-1 0 1,3 7-1,-3-12-89,0 1 1,0 0-1,0-1 0,0 1 1,0 0-1,1-1 0,-1 0 1,0 1-1,1-1 1,-1 0-1,1 0 0,0 1 1,-1-1-1,1-1 1,0 1-1,-1 0 0,1 0 1,0-1-1,0 1 0,0 0 1,0-1-1,0 0 1,0 0-1,0 1 0,-1-1 1,1 0-1,0-1 0,0 1 1,0 0-1,0 0 1,0-1-1,0 1 0,0-1 1,0 0-1,2-1 0,0 0-532,1 0 0,-1-1 0,0 0-1,1 0 1,-1 0 0,0 0 0,-1 0-1,1-1 1,-1 0 0,1 0 0,-1 0-1,2-5 1,3-9-3351,-2 0-987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337"/>
    </inkml:context>
    <inkml:brush xml:id="br0">
      <inkml:brushProperty name="width" value="0.05" units="cm"/>
      <inkml:brushProperty name="height" value="0.05" units="cm"/>
      <inkml:brushProperty name="color" value="#CC0066"/>
    </inkml:brush>
  </inkml:definitions>
  <inkml:trace contextRef="#ctx0" brushRef="#br0">1 1 8852,'0'0'12870,"0"117"-11509,0-108-545,10-2-320,0-5-304,2-2-160,6 0-32,-3-7-48,8-11-576,-3 0-625,-3-2-1536,-2 2-1297,-2 0-2865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3.819"/>
    </inkml:context>
    <inkml:brush xml:id="br0">
      <inkml:brushProperty name="width" value="0.05" units="cm"/>
      <inkml:brushProperty name="height" value="0.05" units="cm"/>
      <inkml:brushProperty name="color" value="#E71224"/>
    </inkml:brush>
  </inkml:definitions>
  <inkml:trace contextRef="#ctx0" brushRef="#br0">0 0 1489,'0'0'5346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506"/>
    </inkml:context>
    <inkml:brush xml:id="br0">
      <inkml:brushProperty name="width" value="0.05" units="cm"/>
      <inkml:brushProperty name="height" value="0.05" units="cm"/>
      <inkml:brushProperty name="color" value="#CC0066"/>
    </inkml:brush>
  </inkml:definitions>
  <inkml:trace contextRef="#ctx0" brushRef="#br0">8 0 1969,'0'0'11733,"-8"27"-22186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838"/>
    </inkml:context>
    <inkml:brush xml:id="br0">
      <inkml:brushProperty name="width" value="0.05" units="cm"/>
      <inkml:brushProperty name="height" value="0.05" units="cm"/>
      <inkml:brushProperty name="color" value="#CC0066"/>
    </inkml:brush>
  </inkml:definitions>
  <inkml:trace contextRef="#ctx0" brushRef="#br0">18 122 7043,'0'0'13414,"14"-6"-12328,46-23-365,-57 28-708,-1 0 1,0-1 0,0 1-1,0-1 1,0 0 0,0 1-1,0-1 1,0 0 0,-1 0-1,1 0 1,-1 0 0,1 0-1,-1-1 1,0 1 0,0 0-1,0-1 1,0 1 0,0-1-1,-1 1 1,1-1 0,-1 1 0,1-1-1,-1 1 1,0-1 0,0 0-1,0 1 1,-1-1 0,1-2-1,-1-7-129,1 12 91,0-1 0,0 1 0,0 0 0,0-1 0,0 1 0,0-1 0,0 1 1,0 0-1,-1-1 0,1 1 0,0 0 0,0-1 0,0 1 0,0 0 0,-1-1 0,1 1 0,0 0 1,0-1-1,-1 1 0,1 0 0,0 0 0,0-1 0,-1 1 0,1 0 0,0 0 0,-1 0 1,1-1-1,0 1 0,-1 0 0,1 0 0,-1 0 0,1 0 0,0 0 0,-1 0 0,0 0 0,-18 2-745,-16 17 94,28-12 1003,1 1 0,0-1 0,1 1 0,0 1 1,0-1-1,1 1 0,0-1 0,0 1 0,1 0 0,0 1 0,1-1 0,0 0 0,0 1 0,1-1 0,0 1 0,1 14 0,0-22-230,0 1-1,0-1 1,1 1-1,-1-1 1,1 0-1,-1 1 1,1-1 0,0 1-1,0-1 1,0 0-1,0 0 1,0 1-1,1-1 1,-1 0-1,0 0 1,1 0-1,0-1 1,0 1 0,1 2-1,2-1-21,-1 0-1,0-1 0,1 1 1,0-1-1,-1 0 1,1 0-1,0-1 1,10 3-1,1-2-67,0 0 0,0-1-1,0 0 1,0-2 0,17-2-1,-22 1-198,0 0-1,0-1 1,-1 0 0,1-1-1,-1 0 1,0-1-1,16-10 1,34-25-4994,-14 5-4245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3.027"/>
    </inkml:context>
    <inkml:brush xml:id="br0">
      <inkml:brushProperty name="width" value="0.05" units="cm"/>
      <inkml:brushProperty name="height" value="0.05" units="cm"/>
      <inkml:brushProperty name="color" value="#CC0066"/>
    </inkml:brush>
  </inkml:definitions>
  <inkml:trace contextRef="#ctx0" brushRef="#br0">298 1 6547,'0'0'16648,"-15"23"-14421,-10 5-1329,3-6-393,2 2 0,0 0 0,1 2 0,-28 51 0,39-60-458,-15 28 189,2 1 0,3 1 0,1 0 0,-18 88 0,33-126-227,1-1-1,1 1 1,0-1-1,0 0 1,1 1-1,0-1 1,0 1-1,1-1 1,0 0-1,0 0 1,1 0-1,0 0 0,0-1 1,1 1-1,0-1 1,0 1-1,1-1 1,0-1-1,0 1 1,1-1-1,0 0 1,0 0-1,0 0 0,1-1 1,0 0-1,0-1 1,0 1-1,0-1 1,1 0-1,-1-1 1,1 0-1,0 0 1,0-1-1,14 2 1,-11-2-7,-1-1 1,1 0-1,0-1 1,-1-1 0,1 1-1,0-2 1,12-2 0,-18 2 0,0 0 0,0 0 1,-1 0-1,1-1 0,0 1 0,-1-1 1,0-1-1,0 1 0,0 0 1,0-1-1,0 0 0,-1 0 1,0 0-1,0 0 0,0-1 1,4-6-1,-5 7 6,1-1-1,-1 1 1,0 0 0,0-1-1,0 0 1,-1 1 0,0-1-1,0 0 1,0 0-1,0 0 1,-1 0 0,1 0-1,-1 0 1,-1 0 0,1 0-1,-1 1 1,0-1 0,-2-7-1,1 7 5,-1 0-1,0 0 0,0 0 0,0 0 1,-1 0-1,1 0 0,-1 1 1,-1 0-1,1 0 0,0 0 0,-1 0 1,0 1-1,-6-4 0,-7-3-50,-1 2-1,0 0 1,0 1 0,0 1-1,-1 1 1,0 0 0,-34-2-1,41 6-274,-41-2-1035,23 7-2684,30-3 3764,0 0 1,1 0-1,-1 0 1,0 0-1,1 0 1,-1 0-1,1 0 0,-1 0 1,1 0-1,-1 0 1,1 0-1,0 0 1,-1 1-1,1-1 0,0 0 1,0 0-1,0 0 1,0 1-1,0-1 1,0 0-1,0 0 0,1 0 1,-1 2-1,1 3-1308,-1 29-4835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3.397"/>
    </inkml:context>
    <inkml:brush xml:id="br0">
      <inkml:brushProperty name="width" value="0.05" units="cm"/>
      <inkml:brushProperty name="height" value="0.05" units="cm"/>
      <inkml:brushProperty name="color" value="#CC0066"/>
    </inkml:brush>
  </inkml:definitions>
  <inkml:trace contextRef="#ctx0" brushRef="#br0">0 1 10869,'0'0'11669,"13"131"-10868,-13-116-241,0-1-256,0-7-304,0-1-48,0-1-208,0 2-801,0 0-399,0-1-753,0-1-1121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4.030"/>
    </inkml:context>
    <inkml:brush xml:id="br0">
      <inkml:brushProperty name="width" value="0.05" units="cm"/>
      <inkml:brushProperty name="height" value="0.05" units="cm"/>
      <inkml:brushProperty name="color" value="#CC0066"/>
    </inkml:brush>
  </inkml:definitions>
  <inkml:trace contextRef="#ctx0" brushRef="#br0">2 0 8948,'0'0'9754,"0"16"-8596,-2 118 2401,3-129-3443,-1 1 0,1-1 0,0 1 0,0-1 0,1 1 0,-1-1 0,1 0 0,1 0 1,-1 0-1,1 0 0,0 0 0,0 0 0,0-1 0,0 1 0,1-1 0,0 0 0,0 0 0,0 0 0,0-1 1,1 1-1,-1-1 0,1 0 0,0 0 0,0-1 0,0 0 0,0 1 0,1-2 0,8 3 0,-6-2-92,-1 0 0,1-1 0,0 0-1,0-1 1,0 0 0,0 0 0,-1-1-1,1 1 1,0-2 0,0 1 0,-1-1-1,1 0 1,-1-1 0,1 0 0,-1 0-1,0-1 1,0 1 0,0-2 0,11-8-1,-12 7-19,1-1 0,-2 0-1,1 0 1,-1 0 0,0-1-1,-1 0 1,1 0-1,3-11 1,9-16-2,-16 34 94,-1 8 40,0 212 2113,0-217-2422,0 0 0,0 0 0,0 0 0,1 0 0,-1 0 0,1 0 0,-1 0 0,1 0 0,0 0 0,0 0-1,0 0 1,0-1 0,0 1 0,0 0 0,3 2 0,11 4-5417,5-10-3533,-8-5 3456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4.330"/>
    </inkml:context>
    <inkml:brush xml:id="br0">
      <inkml:brushProperty name="width" value="0.05" units="cm"/>
      <inkml:brushProperty name="height" value="0.05" units="cm"/>
      <inkml:brushProperty name="color" value="#CC0066"/>
    </inkml:brush>
  </inkml:definitions>
  <inkml:trace contextRef="#ctx0" brushRef="#br0">1 1 2945,'0'0'18548,"2"21"-17151,13 170 2877,-14-133-2687,1 15-4219,-2-72 2209,1 0 0,-1 0 1,0 0-1,1 0 1,-1 0-1,0 0 0,1 0 1,-1 0-1,1 0 1,0 0-1,-1 0 1,1-1-1,0 1 0,-1 0 1,1 0-1,0-1 1,0 1-1,0 0 0,-1-1 1,1 1-1,0 0 1,0-1-1,0 0 0,2 1 1,9 4-6280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4.852"/>
    </inkml:context>
    <inkml:brush xml:id="br0">
      <inkml:brushProperty name="width" value="0.05" units="cm"/>
      <inkml:brushProperty name="height" value="0.05" units="cm"/>
      <inkml:brushProperty name="color" value="#CC0066"/>
    </inkml:brush>
  </inkml:definitions>
  <inkml:trace contextRef="#ctx0" brushRef="#br0">4 0 9668,'0'0'11707,"0"20"-10015,-1-10-1577,0 8 383,0 0 0,1 0 0,1 1 0,1-1 0,0 0 0,9 30 0,4 2 19,-12-27-2821,-20-23-6789,1 0 2861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5.037"/>
    </inkml:context>
    <inkml:brush xml:id="br0">
      <inkml:brushProperty name="width" value="0.05" units="cm"/>
      <inkml:brushProperty name="height" value="0.05" units="cm"/>
      <inkml:brushProperty name="color" value="#CC0066"/>
    </inkml:brush>
  </inkml:definitions>
  <inkml:trace contextRef="#ctx0" brushRef="#br0">0 66 11429,'0'0'15960,"103"-15"-14424,-58 10-719,1 1-465,-4-3-256,1 0-32,-5-2-64,-6 0-736,-4 2-1762,-11 5-2624,-7 2-3122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9.274"/>
    </inkml:context>
    <inkml:brush xml:id="br0">
      <inkml:brushProperty name="width" value="0.05" units="cm"/>
      <inkml:brushProperty name="height" value="0.05" units="cm"/>
      <inkml:brushProperty name="color" value="#CC0066"/>
    </inkml:brush>
  </inkml:definitions>
  <inkml:trace contextRef="#ctx0" brushRef="#br0">88 0 7171,'0'0'12545,"-18"3"-8197,12 20-3261,1 0-1,0 0 0,2 1 0,-1 40 0,-3 24-386,-32 110 63,38-193-816,1-4-198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9.537"/>
    </inkml:context>
    <inkml:brush xml:id="br0">
      <inkml:brushProperty name="width" value="0.05" units="cm"/>
      <inkml:brushProperty name="height" value="0.05" units="cm"/>
      <inkml:brushProperty name="color" value="#CC0066"/>
    </inkml:brush>
  </inkml:definitions>
  <inkml:trace contextRef="#ctx0" brushRef="#br0">0 0 8404,'0'0'10949,"0"126"-10117,0-103-352,0-5-319,3-4-161,-3-3-16,0-4-225,2-3-879,1-2-625,4-2-912,1 0-945,4 0-1440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6.621"/>
    </inkml:context>
    <inkml:brush xml:id="br0">
      <inkml:brushProperty name="width" value="0.05" units="cm"/>
      <inkml:brushProperty name="height" value="0.05" units="cm"/>
      <inkml:brushProperty name="color" value="#E71224"/>
    </inkml:brush>
  </inkml:definitions>
  <inkml:trace contextRef="#ctx0" brushRef="#br0">1 0 3506,'0'0'4530,"11"14"3875,-5-5-5736,-5 2-2144,0 0 0,1-1 1,0 1-1,4 11 0,-2-11-363,-1 0 1,-1 1 0,0-1-1,0 14 1,11 136 843,-11-131-915,1 0 0,2 1 0,1-1 0,12 32 0,-17-56-90,11 31 33,-7-21 3,0 0 1,-1 0-1,-1 0 1,3 30-1,7 76 62,-13-106-96,1 0 9,-1-1 0,-1 1 0,0 0 0,-1-1 0,0 1 0,-2-1 0,-4 15 0,3-17-6,2-1 1,-1 1-1,1-1 1,-1 19-1,-8 31 7,4-29-8,2 0-1,1 0 0,1 0 1,2 47-1,-5 47 6,-4 9-3,10 161-1,2-143 803,0-151-3259,-8-15-2039,-12-13-5049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0.059"/>
    </inkml:context>
    <inkml:brush xml:id="br0">
      <inkml:brushProperty name="width" value="0.05" units="cm"/>
      <inkml:brushProperty name="height" value="0.05" units="cm"/>
      <inkml:brushProperty name="color" value="#CC0066"/>
    </inkml:brush>
  </inkml:definitions>
  <inkml:trace contextRef="#ctx0" brushRef="#br0">43 0 7908,'0'0'5994,"-5"22"-4361,-4 10-638,2 0 0,1 1 0,-2 56 1,8-53 168,-2-20-636,2 0 1,0 1 0,1-1 0,1 1-1,6 24 1,-7-37-479,0 0 1,1 0-1,0-1 0,-1 1 0,1 0 1,1-1-1,-1 0 0,0 1 0,1-1 1,0 0-1,0 0 0,0 0 1,0-1-1,0 1 0,0-1 0,1 0 1,-1 0-1,1 0 0,0 0 0,-1 0 1,1-1-1,0 0 0,0 0 0,0 0 1,0 0-1,0 0 0,7-1 1,-2 1-47,1 0 1,0-1 0,0-1 0,0 1-1,0-2 1,0 1 0,-1-1 0,1-1-1,-1 0 1,1 0 0,-1-1-1,0 0 1,0 0 0,-1-1 0,1 0-1,-1-1 1,0 0 0,-1 0 0,1-1-1,-1 0 1,-1 0 0,1-1 0,-1 0-1,0 0 1,-1 0 0,8-16 0,-10 18 2,0 0 0,0 0 0,-1-1 0,0 1 1,0-1-1,0 1 0,-1-1 0,0 0 0,0 0 1,-1 1-1,1-1 0,-2 0 0,1 0 0,-1 0 1,0 1-1,0-1 0,-1 0 0,0 1 0,0-1 1,0 1-1,-1 0 0,0 0 0,0 0 0,-1 0 1,0 0-1,0 1 0,0-1 0,-1 1 1,1 0-1,-1 0 0,0 1 0,-1 0 0,1 0 1,-1 0-1,0 0 0,0 1 0,0 0 0,0 0 1,-13-3-1,11 3-50,-1 0 1,0 1-1,0 0 1,0 1 0,0-1-1,-1 2 1,1-1-1,0 2 1,-13 1-1,16-1-216,0 0-1,0 1 1,1 0-1,-1 0 0,1 1 1,0 0-1,-1-1 0,1 2 1,0-1-1,1 1 1,-1-1-1,1 1 0,0 1 1,0-1-1,-5 6 1,1 2-1840,-1 1 1,1-1 0,-7 18-1,0 4-6011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0.738"/>
    </inkml:context>
    <inkml:brush xml:id="br0">
      <inkml:brushProperty name="width" value="0.05" units="cm"/>
      <inkml:brushProperty name="height" value="0.05" units="cm"/>
      <inkml:brushProperty name="color" value="#CC0066"/>
    </inkml:brush>
  </inkml:definitions>
  <inkml:trace contextRef="#ctx0" brushRef="#br0">41 1 8052,'0'0'8662,"-7"22"-7693,-19 76-19,24-92-825,0 0 0,1-1 0,0 1 0,0 0 0,1 0 0,0-1 0,0 1 0,0 0 0,1 0 0,-1 0 0,1-1 0,1 1 0,-1 0 0,1-1 0,0 1 0,0-1 0,1 0 0,-1 1 0,1-1 0,0 0 0,1-1 0,-1 1 0,1-1 0,4 5 0,-4-6-83,0-1 0,0 0 0,0 1 1,0-1-1,0-1 0,1 1 0,-1-1 1,0 1-1,1-1 0,-1 0 0,1-1 1,-1 1-1,1-1 0,0 0 0,-1 0 1,1 0-1,-1-1 0,1 0 0,-1 0 1,1 0-1,-1 0 0,1-1 0,-1 1 1,0-1-1,0 0 0,7-5 0,-2 0-22,0 1-1,-1-1 0,0-1 0,0 1 0,-1-2 0,0 1 0,0-1 0,-1 0 0,0 0 0,0 0 0,-1-1 0,-1 0 0,1 0 0,-2 0 0,1-1 0,-2 1 0,1-1 0,-1 0 0,-1 0 0,0 0 0,-1-19 0,0 29 136,0 20 611,-1 59-422,0-8 62,12 122-1,-7-168-159,-1 0 1,-1 1-1,-1-1 1,-1 1-1,-7 44 1,6-63-214,0 0 1,0 1-1,-1-1 0,0 0 0,0 0 1,-1-1-1,1 1 0,-1 0 1,-1-1-1,1 0 0,-1 0 1,0 0-1,0 0 0,0 0 1,-1-1-1,1 0 0,-1 0 1,0 0-1,0 0 0,-1-1 1,1 0-1,-1 0 0,0 0 0,1-1 1,-1 0-1,0 0 0,-12 2 1,10-3-126,1 0 1,0 0-1,0-1 1,0 0-1,-1 0 1,1-1 0,0 0-1,0 0 1,0-1-1,0 1 1,0-2-1,-10-3 1,13 4-222,1 0 1,0-1-1,-1 1 0,1-1 1,0 1-1,1-1 0,-1 0 1,0 0-1,1 0 1,0 0-1,-1 0 0,1-1 1,1 1-1,-1-1 1,0 1-1,1-1 0,0 0 1,0 0-1,0 1 1,0-1-1,0 0 0,1 0 1,0 0-1,0-5 1,1-21-4165,6 1-1443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1.276"/>
    </inkml:context>
    <inkml:brush xml:id="br0">
      <inkml:brushProperty name="width" value="0.05" units="cm"/>
      <inkml:brushProperty name="height" value="0.05" units="cm"/>
      <inkml:brushProperty name="color" value="#CC0066"/>
    </inkml:brush>
  </inkml:definitions>
  <inkml:trace contextRef="#ctx0" brushRef="#br0">54 1 10901,'0'0'7395,"6"0"-6658,-4 1-660,0-1 1,-1 0 0,1 1-1,0-1 1,0 1 0,0-1-1,-1 1 1,1 0 0,0-1 0,-1 1-1,1 0 1,-1 0 0,1 1-1,-1-1 1,1 0 0,-1 0-1,0 1 1,1-1 0,-1 1-1,0-1 1,1 3 0,0 0 124,0 1 1,-1 0-1,0-1 1,0 1 0,0 0-1,0 0 1,-1 0-1,0 9 1,1-5-21,-1 1 0,0-1 0,-1 1 1,0-1-1,0 0 0,-1 1 0,0-1 0,-1 0 0,0 0 0,-1 0 0,1-1 1,-2 1-1,1-1 0,-10 13 0,-10 5 641,19-22-456,1 0-1,0 1 0,-1 0 1,2-1-1,-1 2 1,-5 8-1,9-13-316,-1 1-1,0-1 0,1 1 1,0 0-1,-1 0 0,1-1 1,0 1-1,0 0 0,0 0 1,0-1-1,0 1 1,0 0-1,0 0 0,1-1 1,-1 1-1,1 0 0,-1-1 1,1 1-1,0 0 1,-1-1-1,1 1 0,0-1 1,0 1-1,1 1 0,1-1-3,0 1-1,0 0 0,1-1 0,-1 0 1,0 1-1,1-1 0,-1-1 0,1 1 1,0 0-1,5 0 0,6 2-382,0 0 1,0-2-1,1 0 0,22 0 0,28-6-5790,-22-3-1336,-21 2 548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1.707"/>
    </inkml:context>
    <inkml:brush xml:id="br0">
      <inkml:brushProperty name="width" value="0.05" units="cm"/>
      <inkml:brushProperty name="height" value="0.05" units="cm"/>
      <inkml:brushProperty name="color" value="#CC0066"/>
    </inkml:brush>
  </inkml:definitions>
  <inkml:trace contextRef="#ctx0" brushRef="#br0">0 34 8628,'0'0'12360,"5"0"-11645,54-1 669,32-2 139,-47-7-3553,-5-10-3430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1.992"/>
    </inkml:context>
    <inkml:brush xml:id="br0">
      <inkml:brushProperty name="width" value="0.05" units="cm"/>
      <inkml:brushProperty name="height" value="0.05" units="cm"/>
      <inkml:brushProperty name="color" value="#CC0066"/>
    </inkml:brush>
  </inkml:definitions>
  <inkml:trace contextRef="#ctx0" brushRef="#br0">0 63 10757,'0'0'15831,"128"-9"-14566,-88 7-241,0-5-303,-7 0-465,0 1-192,-11-1-64,-2-2 0,-5 2-721,-5 3-1087,-2-1-1250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5.269"/>
    </inkml:context>
    <inkml:brush xml:id="br0">
      <inkml:brushProperty name="width" value="0.05" units="cm"/>
      <inkml:brushProperty name="height" value="0.05" units="cm"/>
      <inkml:brushProperty name="color" value="#CC0066"/>
    </inkml:brush>
  </inkml:definitions>
  <inkml:trace contextRef="#ctx0" brushRef="#br0">59 206 5923,'0'0'9545,"-5"5"-8285,-24 23 349,12-5 6840,10-160-7163,6 131-1235,1 1 0,1-1 0,-1 1 0,1-1 0,-1 0 1,2 1-1,-1 0 0,0-1 0,1 1 0,0 0 0,1 0 1,3-7-1,-3 8-40,0 1 0,1 0 1,-1 0-1,1 0 0,0 0 0,0 0 1,0 1-1,0 0 0,0 0 1,0 0-1,1 0 0,-1 0 0,1 1 1,-1 0-1,7-1 0,21-3 97,0 2 0,61 1 0,-65 2 6,-27 1-98,0-1 0,0 1 0,0-1 0,0 0 0,1 1 1,-1 0-1,0-1 0,0 1 0,-1 0 0,1-1 0,0 1 0,0 0 1,0 0-1,0 0 0,-1 0 0,1 0 0,0 0 0,-1 0 0,1 0 1,-1 0-1,1 0 0,-1 0 0,0 0 0,1 1 0,-1-1 0,0 0 0,0 0 1,0 0-1,0 0 0,0 1 0,0 0 0,1 50 505,-2-39-366,-1 22 139,-2-1-1,-2 1 1,-1-1-1,-14 38 0,-1 11 137,-3 27-299,-41 151 61,58-250-2412,7-11 1992,1 1-1,-1-1 0,1 0 1,-1 1-1,1-1 0,-1 0 1,1 0-1,-1 0 0,1 0 1,-1 1-1,0-1 1,1 0-1,-1 0 0,1 0 1,-1 0-1,0 0 0,1 0 1,-1-1-1,1 1 0,-1 0 1,0 0-1,1 0 0,-1 0 1,1-1-1,-1 1 1,1 0-1,-1-1 0,1 1 1,-1 0-1,1-1 0,-1 1 1,1 0-1,0-1 0,-1 1 1,1-1-1,0 1 0,-1-1 1,1 1-1,0-1 1,-1 1-1,1-1 0,0 1 1,0-1-1,0 0 0,-1 1 1,1-2-1,-2-15-4885,-1-1-1121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5.517"/>
    </inkml:context>
    <inkml:brush xml:id="br0">
      <inkml:brushProperty name="width" value="0.05" units="cm"/>
      <inkml:brushProperty name="height" value="0.05" units="cm"/>
      <inkml:brushProperty name="color" value="#CC0066"/>
    </inkml:brush>
  </inkml:definitions>
  <inkml:trace contextRef="#ctx0" brushRef="#br0">1 14 10149,'0'0'12328,"16"-1"-10877,168-10 2308,-98 9-10666,-79 3 2385,1 1-1459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6.619"/>
    </inkml:context>
    <inkml:brush xml:id="br0">
      <inkml:brushProperty name="width" value="0.05" units="cm"/>
      <inkml:brushProperty name="height" value="0.05" units="cm"/>
      <inkml:brushProperty name="color" value="#CC0066"/>
    </inkml:brush>
  </inkml:definitions>
  <inkml:trace contextRef="#ctx0" brushRef="#br0">39 0 10405,'0'0'14084,"0"9"-12572,0 15-969,0 0 0,-1 0-1,-2 0 1,0 0 0,-2 0 0,-13 42-1,15-60-1560,-3 8 1513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7.258"/>
    </inkml:context>
    <inkml:brush xml:id="br0">
      <inkml:brushProperty name="width" value="0.05" units="cm"/>
      <inkml:brushProperty name="height" value="0.05" units="cm"/>
      <inkml:brushProperty name="color" value="#CC0066"/>
    </inkml:brush>
  </inkml:definitions>
  <inkml:trace contextRef="#ctx0" brushRef="#br0">88 0 11989,'0'0'9234,"-8"20"-8295,-4 6-595,4-9 129,0 0-1,2 0 0,-6 23 0,52-37 1313,22-8-1671,-47 3-80,0 1 1,0 0-1,1 1 0,-1 0 1,17 4-1,-29-3 26,1 0 1,-1 0-1,0 0 0,1 1 1,-1-1-1,0 1 0,0 0 0,0 0 1,0 0-1,0 1 0,-1-1 0,1 1 1,-1-1-1,1 1 0,-1 0 1,0 0-1,0 0 0,0 0 0,-1 0 1,1 0-1,-1 1 0,0-1 1,1 0-1,0 7 0,0 2 211,0 1 1,0 0-1,-1-1 0,-1 1 1,-2 21-1,1-28-207,-1 0 0,0 1 0,0-1-1,-1 0 1,0 0 0,0-1 0,0 1 0,-1 0 0,1-1 0,-1 0 0,-1 0-1,1 0 1,-1-1 0,1 1 0,-1-1 0,-10 6 0,-1 1 62,0 0 1,-1-1-1,-1-1 1,-24 8-1,34-13-121,-1-2 1,0 1-1,-1-1 0,1-1 1,-19 2-1,26-3-140,0 0 0,0 0 0,0 0 0,-1 0 0,1 0 0,0-1 1,0 1-1,0-1 0,0 1 0,-1-1 0,1 0 0,0 0 0,0 0 0,0 0 0,1 0 0,-1 0 1,0-1-1,0 1 0,1 0 0,-1-1 0,1 0 0,-1 1 0,1-1 0,-1 0 0,1 0 0,0 0 1,0 1-1,0-1 0,-1-5 0,-4-39-5532,6 15-1910,0 6-1907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7.543"/>
    </inkml:context>
    <inkml:brush xml:id="br0">
      <inkml:brushProperty name="width" value="0.05" units="cm"/>
      <inkml:brushProperty name="height" value="0.05" units="cm"/>
      <inkml:brushProperty name="color" value="#CC0066"/>
    </inkml:brush>
  </inkml:definitions>
  <inkml:trace contextRef="#ctx0" brushRef="#br0">0 85 13078,'0'0'10290,"29"-5"-8548,213-35 1377,-64 2-2407,-176 37-5,6 1-3867,-3 25-17421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2.537"/>
    </inkml:context>
    <inkml:brush xml:id="br0">
      <inkml:brushProperty name="width" value="0.05" units="cm"/>
      <inkml:brushProperty name="height" value="0.05" units="cm"/>
      <inkml:brushProperty name="color" value="#E71224"/>
    </inkml:brush>
  </inkml:definitions>
  <inkml:trace contextRef="#ctx0" brushRef="#br0">0 1 3217,'0'0'13575,"4"0"-12556,6 2-700,0 1 1,0 0-1,0 0 1,-1 1-1,0 0 1,0 1-1,0 0 1,0 1-1,15 12 1,5 1 231,13 8 32,200 137 677,-239-161-1216,0-1-9,-1 0 1,1 0-1,-1 0 1,1 0-1,0 0 1,0-1-1,0 1 1,0-1-1,0 0 1,0 0-1,7 2 1,-28-26-7,4 9-38,0 0 0,0 0 0,1-2 0,-13-20 0,21 28 0,0-1 1,0 1-1,1-1 1,1 1-1,0-1 1,0 0-1,0-1 1,1 1-1,1 0 1,-2-19-1,4 26 4,0 0 0,-1 0-1,1 0 1,0 1 0,0-1-1,0 0 1,1 0 0,-1 1-1,0-1 1,1 1 0,-1-1-1,1 1 1,-1 0 0,1-1-1,0 1 1,0 0 0,-1 0-1,1 0 1,0 0 0,0 0-1,0 1 1,0-1-1,0 1 1,0-1 0,0 1-1,0 0 1,0 0 0,3 0-1,65-5-100,-57 4 110,23 5 65,-35-3-63,0-1-1,0 1 1,1 0 0,-1 0-1,0 0 1,0 0 0,0 0-1,0 0 1,0 1-1,0-1 1,0 0 0,0 0-1,0 1 1,-1-1 0,1 1-1,0-1 1,-1 1 0,1-1-1,-1 1 1,0-1 0,1 3-1,2 20 172,-1-1 1,-2 39-1,0-30-119,0-30-76,-1 0 0,1 1 0,-1-1 0,1 0 0,-1 0 0,0 0 0,0 0 0,0 1 1,0-1-1,0 0 0,-1-1 0,1 1 0,0 0 0,-1 0 0,1 0 0,-1-1 0,0 1 0,0-1 0,1 0 0,-1 1 1,0-1-1,0 0 0,0 0 0,-1 0 0,1 0 0,0 0 0,0-1 0,0 1 0,-1-1 0,1 1 0,0-1 0,-1 0 1,-3 0-1,3 0-327,-1 1-1,1-1 1,-1 0 0,1 0 0,-1-1 0,1 1 0,-1-1-1,1 0 1,-1 0 0,1 0 0,0 0 0,0 0 0,-1-1-1,1 1 1,0-1 0,0 0 0,1 0 0,-1 0 0,0 0-1,1-1 1,-1 1 0,-2-4 0,-4-16-3465,-1-1-995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9.323"/>
    </inkml:context>
    <inkml:brush xml:id="br0">
      <inkml:brushProperty name="width" value="0.05" units="cm"/>
      <inkml:brushProperty name="height" value="0.05" units="cm"/>
      <inkml:brushProperty name="color" value="#CC0066"/>
    </inkml:brush>
  </inkml:definitions>
  <inkml:trace contextRef="#ctx0" brushRef="#br0">265 0 5651,'0'0'10853,"-18"8"-9610,-55 24-91,62-26-722,0 0-1,1 1 0,0 0 1,0 0-1,1 1 0,0 1 1,0-1-1,1 1 0,0 1 1,-7 11-1,8-12-117,0 1-102,0 1 1,1 0-1,0 0 0,0 0 1,2 1-1,-1-1 1,1 1-1,1 1 1,0-1-1,1 0 1,0 1-1,1-1 0,0 1 1,1-1-1,1 1 1,3 23-1,-2-31-158,-1 0 0,1-1-1,0 1 1,0 0 0,0-1-1,1 0 1,0 1-1,-1-1 1,2 0 0,-1 0-1,0 0 1,1-1 0,0 1-1,-1-1 1,2 0 0,-1 0-1,0-1 1,0 1 0,1-1-1,-1 0 1,7 2 0,2 2 28,1-1 0,0-1 0,0-1 0,0 0 0,0 0 0,19 0 0,-23-2-57,0-1 0,0 1-1,0-1 1,0-1 0,0 0 0,0-1-1,0 1 1,0-2 0,-1 1 0,1-2-1,-1 1 1,1-1 0,-1-1 0,-1 1-1,1-2 1,0 1 0,-1-1 0,13-12-1,-9 6 1,-1 1-1,-1-1 0,0-1 1,0 0-1,-1-1 0,-1 1 1,11-26-1,-15 30 16,-1-1 1,0 1-1,0-1 1,-1 0-1,0 0 1,-1 0-1,0 0 1,0 0-1,-1 0 1,-1 0-1,0 0 1,0 0-1,-4-15 1,2 19-18,1 0 0,-2 0-1,1 0 1,0 1 0,-1-1 0,0 1 0,0 0 0,-1 0-1,0 1 1,0-1 0,0 1 0,0 0 0,0 0 0,-1 0-1,-6-2 1,2 0-81,0 1-1,0 1 1,0 0-1,-1 0 1,0 1 0,1 0-1,-1 1 1,-14-1-1,21 3-201,-1-1 0,1 1 0,0 1 0,-1-1 0,1 1 0,-1-1 0,1 1 0,0 1 0,0-1 0,0 0 0,0 1 0,0 0-1,0 0 1,-5 3 0,4 0-646,0 0-1,0 0 0,1 0 0,-1 0 1,1 1-1,1 0 0,-1 0 0,-3 8 1,-9 18-5557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9.893"/>
    </inkml:context>
    <inkml:brush xml:id="br0">
      <inkml:brushProperty name="width" value="0.05" units="cm"/>
      <inkml:brushProperty name="height" value="0.05" units="cm"/>
      <inkml:brushProperty name="color" value="#CC0066"/>
    </inkml:brush>
  </inkml:definitions>
  <inkml:trace contextRef="#ctx0" brushRef="#br0">1 0 12070,'0'0'10226,"8"23"-8578,2 12-1067,-1-3 402,2-1 0,19 40 0,-28-67-867,1 1 0,-1-1 0,1 0 1,0 0-1,1 0 0,-1 0 0,1-1 0,-1 1 1,1-1-1,0 0 0,1 0 0,-1 0 0,0 0 1,1-1-1,-1 0 0,7 2 0,-7-3-101,-1 0 0,0 0 0,0 0 0,1-1 0,-1 1 0,1-1 0,-1 0 0,0 0 0,1 0 0,-1-1 0,0 1-1,1-1 1,-1 0 0,0 0 0,1 0 0,-1 0 0,0-1 0,0 1 0,0-1 0,0 0 0,0 1 0,-1-1 0,1-1 0,-1 1 0,4-3 0,68-79 91,-73 83-88,-1 1 0,0 0 1,0 0-1,0 0 0,0-1 0,1 1 0,-1 0 0,0 0 0,0 0 0,0 0 0,1 0 0,-1-1 0,0 1 0,0 0 0,1 0 0,-1 0 0,0 0 0,0 0 1,1 0-1,-1 0 0,0 0 0,0 0 0,1 0 0,-1 0 0,0 0 0,0 0 0,1 0 0,-1 0 0,0 0 0,0 0 0,1 0 0,-1 0 0,0 0 0,0 1 0,1-1 1,-1 0-1,0 0 0,0 0 0,0 0 0,1 1 0,3 12 607,-2 24 282,-2-33-779,0 32-43,-2-1-1,-2-1 0,0 1 1,-11 35-1,10-50-84,1 2 0,1-1 0,0 39 0,6-58-269,1-1-1,0 0 1,-1 0-1,1 0 1,0-1-1,0 0 1,0 1-1,0-1 1,-1-1-1,1 1 1,4-1 0,4-1-5433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0.462"/>
    </inkml:context>
    <inkml:brush xml:id="br0">
      <inkml:brushProperty name="width" value="0.05" units="cm"/>
      <inkml:brushProperty name="height" value="0.05" units="cm"/>
      <inkml:brushProperty name="color" value="#E71224"/>
    </inkml:brush>
  </inkml:definitions>
  <inkml:trace contextRef="#ctx0" brushRef="#br0">0 1 7155,'0'0'4050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30.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23 3057,'9'3'17548,"45"7"-16351,28-4 158,132-9 1,-26-15-1217,78-2-156,-216 22 7,89 16 0,-7 0-2,237 2 12,-277-14-10,0-4-1,98-10 0,-124 4 25,94 5 0,-98 2 3,111-10 0,-72-4 33,-89 11-384,-20-1-631,-22 0-2623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56.9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0 178 272,'6'0'13999,"18"-2"-11953,60-13 228,89-5-1,-149 18-2013,123-5 93,30-3-332,-118 5-8,67 4 1,-76 2-39,1-2 0,63-9 0,-5-11-85,-48 8 20,1 2-1,102-3 0,-84 14 90,-1 3 1,92 17-1,19 0 65,-120-15 37,38 1 48,79 10 300,-128-11-286,118-5 0,-73-3-28,348 3 764,-204-9-226,-204 9-609,-1-2 32,0 2 0,0 2 1,0 2-1,-1 2 1,0 1-1,44 14 1,-50-9-11,1-3 0,1-1 0,-1-1 1,45 1-1,157-5 216,-143-4-264,679-13 7,-647 16-35,138-5 15,-190-5 60,55-3 102,338 4-347,-427 5 207,0-2 1,77-18 0,11-2 51,26 16 207,14-1 63,-36 0 200,-9 1 23,-114 6-443,1 0-1,-1-1 1,0-1-1,0 0 1,15-8 0,6-1-118,-7 6-143,1 1 0,0 1 0,1 1 0,-1 2 0,1 0 0,0 2 0,32 4 0,13-3 117,248 18 1075,-300-15-926,0 0-1,0 2 0,-1 0 0,1 1 0,25 14 0,-20-10-28,0 0 0,36 9 0,-52-18-107,-1-1 0,1 1 0,0-1 0,-1-1 0,1 0 0,0 0 0,-1 0 0,1-1 0,-1-1 0,1 0 0,12-4 1,6-2 6,0 1 0,1 0 0,0 3 1,43-3-1,117 7 28,-83 2-32,-66-3-2,0 3 1,64 10-1,22 4 67,-81-12-61,47 10 0,-69-10-10,0-1 0,24-1 0,-28-1-15,0 0-1,0 1 1,0 1-1,19 6 1,-12-3 2,1-1 1,0-1-1,0-1 0,27 0 1,-19-2 27,57 11 0,-55-6 67,50 1-1,-55-5-11,1 0 0,42 11 0,-60-8-66,1 0 0,26 14 1,-31-14-14,0 0 0,1 0 0,-1-1 0,1 0 0,0-1 1,0 0-1,18 2 0,81 3 135,118 4 145,260-12-201,-470 1-56,0 0-1,31 8 1,-49-8-67,1-1 1,-1 1-1,1 0 1,-1-1 0,1 1-1,-1 0 1,0-1-1,1 1 1,-1 0-1,0 0 1,0-1 0,1 1-1,-1 0 1,0 0-1,0-1 1,0 1 0,0 0-1,0 0 1,0 0-1,0-1 1,0 1-1,0 0 1,-1 0 0,1-1-1,0 1 1,0 0-1,-1 0 1,1-1 0,0 1-1,-1 0 1,1-1-1,-1 1 1,1 0 0,-1-1-1,1 1 1,-1-1-1,1 1 1,-1-1-1,0 1 1,0 0 0,-73 49-8661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09.030"/>
    </inkml:context>
    <inkml:brush xml:id="br0">
      <inkml:brushProperty name="width" value="0.05" units="cm"/>
      <inkml:brushProperty name="height" value="0.05" units="cm"/>
      <inkml:brushProperty name="color" value="#E71224"/>
    </inkml:brush>
  </inkml:definitions>
  <inkml:trace contextRef="#ctx0" brushRef="#br0">96 88 2401,'0'0'4973,"-7"-43"-2748,-1-1 1302,5 273 1387,1 13-4804,0-209-103,-2-1 0,-10 48 0,5-19-12,2 0-1,3 1 1,6 97-1,1-42 25,-3 545 64,14-449 206,-5-111-92,3 54 349,-13 233 1,-3-359-477,-1-1 0,-14 46 0,10-46 7,1 1 0,-4 44 0,2 295 209,10-302-226,1-54-40,1-1-1,0 1 0,6 20 0,5 31 32,-8 188 70,-6-173-145,-1 526 280,-11-599-5251,-9 4-2464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426"/>
    </inkml:context>
    <inkml:brush xml:id="br0">
      <inkml:brushProperty name="width" value="0.05" units="cm"/>
      <inkml:brushProperty name="height" value="0.05" units="cm"/>
      <inkml:brushProperty name="color" value="#E71224"/>
    </inkml:brush>
  </inkml:definitions>
  <inkml:trace contextRef="#ctx0" brushRef="#br0">71 288 7299,'0'0'9052,"-7"-5"-7610,6 5-1401,1 0 0,0 0-1,0 0 1,0 0 0,0-1-1,0 1 1,0 0 0,-1 0-1,1 0 1,0 0 0,0 0-1,0 0 1,0 0 0,-1 0-1,1 0 1,0 0 0,0 0-1,0-1 1,0 1 0,-1 0-1,1 0 1,0 0 0,0 0-1,0 0 1,-1 0 0,1 1-1,0-1 1,0 0 0,0 0 0,0 0-1,-1 0 1,1 0 0,0 0-1,0 0 1,0 0 0,0 0-1,0 0 1,-1 0 0,1 1-1,0-1 1,0 0 0,0 0-1,0 0 1,0 0 0,0 0-1,-1 1 1,1-1 0,0 0-1,0 0 1,0 0 0,0 0-1,0 1 1,0-1 0,0 0 0,2 22 451,1 0 0,1 0 0,1-1 0,1 1 1,1-1-1,12 24 0,3 14-64,4 24 16,-10-30-203,2 0 1,39 77 0,-56-167 470,-15-11-629,-36-86 0,21 62-67,-4-12-12,-68-203-94,96 264 79,1-1 0,1 0 0,1 0-1,2-29 1,0 52 9,0 0 0,0-1 1,0 1-1,0 0 0,1 0 0,-1 0 0,0 0 0,1 0 0,-1 0 0,0 0 0,1 0 1,0 0-1,-1 0 0,1 0 0,0 0 0,-1 1 0,1-1 0,0 0 0,0 0 1,-1 1-1,1-1 0,0 0 0,0 1 0,0-1 0,0 1 0,0-1 0,0 1 1,0-1-1,0 1 0,0 0 0,0 0 0,2-1 0,42 0-49,-30 1 39,7 0 33,-1 1 1,0 1-1,1 1 1,-1 1-1,34 10 1,-49-12-15,0 0 1,-1 0-1,1 0 0,-1 1 1,1 0-1,-1 0 0,0 0 1,0 1-1,0-1 0,-1 1 1,0 1-1,1-1 0,-1 0 1,-1 1-1,1 0 0,-1 0 1,1 0-1,-2 0 0,1 1 1,0-1-1,-1 1 1,0-1-1,0 1 0,-1 0 1,1 7-1,-1 4-57,0 0 0,-2 0 1,0 0-1,0 0 0,-2 0 1,0 0-1,-2 0 0,1-1 1,-2 1-1,0-1 0,-1-1 0,-1 1 1,0-1-1,-1-1 0,0 1 1,-1-1-1,-1-1 0,-12 12 0,20-22-19,1 0-1,-1 0 1,1-1-1,-1 1 1,0-1-1,0 0 1,0 0-1,0 0 1,0 0-1,-1 0 1,1-1-1,0 1 1,-1-1-1,0 0 1,1 0-1,-1 0 1,1-1-1,-6 1 1,8-1-139,4-1 53,7-2 207,0 1 0,0 0 0,1 1 0,-1 0 0,0 0 0,1 1 0,-1 1 0,0-1 0,0 2 0,1-1 0,-1 2 0,0-1 0,0 1 0,-1 1 0,1 0-1,-1 0 1,0 1 0,0 0 0,0 0 0,0 1 0,-1 0 0,12 12 0,-16-14-480,32 36 2143,-21-16-2998,-9-1-5916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5.780"/>
    </inkml:context>
    <inkml:brush xml:id="br0">
      <inkml:brushProperty name="width" value="0.05" units="cm"/>
      <inkml:brushProperty name="height" value="0.05" units="cm"/>
      <inkml:brushProperty name="color" value="#E71224"/>
    </inkml:brush>
  </inkml:definitions>
  <inkml:trace contextRef="#ctx0" brushRef="#br0">1 1 2993,'0'0'11614,"9"19"-10438,10 22-241,62 128 4361,-65-139-4339,1 0 1,1-1-1,35 40 1,-46-60-1887,-1 16-11298,-6-8 3365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496"/>
    </inkml:context>
    <inkml:brush xml:id="br0">
      <inkml:brushProperty name="width" value="0.05" units="cm"/>
      <inkml:brushProperty name="height" value="0.05" units="cm"/>
      <inkml:brushProperty name="color" value="#E71224"/>
    </inkml:brush>
  </inkml:definitions>
  <inkml:trace contextRef="#ctx0" brushRef="#br0">1 0 3153,'0'0'16637,"2"15"-15345,7 16-640,1-1 0,1 0 0,2-1 0,21 39 0,-5-14 317,-17-31-749,0 0-1,31 41 0,-40-58-2834,-38 0-18354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6.766"/>
    </inkml:context>
    <inkml:brush xml:id="br0">
      <inkml:brushProperty name="width" value="0.05" units="cm"/>
      <inkml:brushProperty name="height" value="0.05" units="cm"/>
      <inkml:brushProperty name="color" value="#E71224"/>
    </inkml:brush>
  </inkml:definitions>
  <inkml:trace contextRef="#ctx0" brushRef="#br0">0 259 10501,'0'0'9812,"18"-9"-8587,222-149 3046,-183 104-3697,-18 16-5275,-39 65-13683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038"/>
    </inkml:context>
    <inkml:brush xml:id="br0">
      <inkml:brushProperty name="width" value="0.05" units="cm"/>
      <inkml:brushProperty name="height" value="0.05" units="cm"/>
      <inkml:brushProperty name="color" value="#E71224"/>
    </inkml:brush>
  </inkml:definitions>
  <inkml:trace contextRef="#ctx0" brushRef="#br0">0 0 7603,'0'0'7665,"25"21"-6512,80 65-126,-96-78-688,0-1-1,1 0 1,0-1 0,19 9 0,-24-13-172,0-1 1,0 0-1,1 0 0,-1 0 1,0-1-1,0 0 1,6 0-1,-2 0 57,-8 0-223,0-1 0,-1 1 0,1 0 0,-1-1 0,1 1-1,-1-1 1,1 1 0,-1-1 0,1 1 0,-1-1-1,0 1 1,1-1 0,-1 1 0,0-1 0,1 1-1,-1-1 1,0 0 0,0 1 0,1-1 0,-1 1-1,0-1 1,0 0 0,0 1 0,0-1 0,0 0-1,0 1 1,0-1 0,0-1 0,0-25-14,-1 21 10,3-14-91,-1 15 44,-1-1 0,1 1 0,-1-1 0,0 1 0,0-1 0,0 1 0,-1-1 0,0 1 0,0-1 0,0 1 0,-1 0 0,-3-9 0,10 35 213,3-12-31,1 0-1,0 0 1,0 0 0,1-1-1,0-1 1,0 1 0,1-2-1,0 1 1,0-2 0,23 9 0,-33-16-508,0 0 1,-1 0-1,1 0 1,-1 0 0,1 0-1,-1 0 1,0 0-1,0-1 1,0 1 0,0 0-1,-1-3 1,1 2-203,1-2-491,-2 0 0,1 0 0,0 0 0,-1 0 0,0 0 0,-3-8 0,-7-9-4825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7.900"/>
    </inkml:context>
    <inkml:brush xml:id="br0">
      <inkml:brushProperty name="width" value="0.05" units="cm"/>
      <inkml:brushProperty name="height" value="0.05" units="cm"/>
      <inkml:brushProperty name="color" value="#E71224"/>
    </inkml:brush>
  </inkml:definitions>
  <inkml:trace contextRef="#ctx0" brushRef="#br0">0 227 9172,'0'0'7118,"3"4"-5776,72 107 4295,-48-65-4140,39 93 0,-30-51-705,-38-102-501,-7-24 333,-23-29-606,-31-92 0,53 127-13,1-1-1,2 0 1,1-1 0,2 0-1,0-40 1,3 70-9,1-1 0,0 1 0,1-1-1,-1 1 1,1 0 0,-1-1 0,1 1-1,1 0 1,-1 0 0,1 0 0,-1 0 0,1 0-1,0 0 1,4-5 0,-3 6-2,0 0 0,1 1 0,-1-1 0,0 1 0,1 0 0,0 0 0,-1 1 0,1-1 0,0 1 0,0-1 0,0 1 0,0 0 0,0 1 0,0-1 0,0 1 0,4-1 0,7 0 7,-1 1-1,0 0 1,1 1 0,-1 0 0,0 1-1,1 1 1,-1 0 0,15 6 0,-25-8 7,1 1 0,-1 0 0,1 0 1,-1 1-1,0-1 0,0 1 0,0 0 1,0 0-1,0 0 0,-1 1 0,0-1 1,1 1-1,-1 0 0,-1 0 0,1 0 0,0 0 1,-1 1-1,0-1 0,0 1 0,0-1 1,-1 1-1,0 0 0,1-1 0,-2 1 1,1 0-1,0 0 0,-1 7 0,0 2 5,-1 0-1,0 0 0,-1-1 1,0 1-1,-1 0 1,-1-1-1,-9 26 1,9-31-46,-1 0 1,1 0-1,-1-1 1,0 0-1,-1 0 1,0 0-1,0 0 1,-1-1 0,1 0-1,-1 0 1,-1-1-1,1 0 1,-14 7-1,15-9-13,-1 0 0,0-1-1,0 1 1,0-1-1,-1-1 1,1 0-1,0 0 1,-1 0 0,-11-1-1,19 0-22,15 0-67,-2 0 189,0 1 0,0 1 0,0 0 0,-1 1 0,1 0 1,-1 1-1,0 0 0,0 1 0,0 0 0,11 8 0,-1 1 171,0 1 0,-2 0 0,0 2 0,21 22 1,-23-24 95,-10-14-4802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8.570"/>
    </inkml:context>
    <inkml:brush xml:id="br0">
      <inkml:brushProperty name="width" value="0.05" units="cm"/>
      <inkml:brushProperty name="height" value="0.05" units="cm"/>
      <inkml:brushProperty name="color" value="#E71224"/>
    </inkml:brush>
  </inkml:definitions>
  <inkml:trace contextRef="#ctx0" brushRef="#br0">36 121 7603,'0'0'10819,"-5"-4"-9704,2 1-909,0 0 1,0 0-1,1 0 0,0 0 1,-1 0-1,1-1 1,0 1-1,0-1 0,1 1 1,-1-1-1,1 0 1,0 0-1,0 0 0,0 1 1,0-1-1,1 0 1,0 0-1,0 0 0,0 0 1,0 0-1,0 0 0,1 0 1,0 0-1,1-6 1,-1 9-164,0-1 0,1 1-1,-1-1 1,0 1 0,0 0 0,1 0 0,-1-1 0,1 1 0,-1 0 0,1 1 0,0-1 0,-1 0 0,1 0 0,0 1 0,-1-1 0,1 1 0,0-1 0,0 1 0,0 0 0,3-1-1,44 1 383,-35 0-241,-10 0-134,1 0 1,-1 1-1,0-1 1,0 1-1,0 0 1,1 0 0,-1 0-1,0 0 1,0 1-1,0 0 1,-1 0-1,1 0 1,0 0-1,-1 0 1,1 1 0,-1 0-1,0-1 1,0 1-1,0 1 1,0-1-1,0 0 1,-1 1-1,1-1 1,-1 1 0,0 0-1,0 0 1,-1-1-1,1 1 1,-1 1-1,2 3 1,1 13 124,0 0 1,-1 1-1,-1-1 0,-2 37 0,0-41-151,-1-1-1,0 0 0,-1 1 0,-1-1 0,-1 0 0,0-1 0,-13 31 0,-50 87 304,53-109-158,14-23 407,8-1-192,22-1-108,0 0-1,0-2 1,0-1-1,0-2 1,0 0-1,-1-2 0,30-13 1,-48 14-1851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3.819"/>
    </inkml:context>
    <inkml:brush xml:id="br0">
      <inkml:brushProperty name="width" value="0.05" units="cm"/>
      <inkml:brushProperty name="height" value="0.05" units="cm"/>
      <inkml:brushProperty name="color" value="#E71224"/>
    </inkml:brush>
  </inkml:definitions>
  <inkml:trace contextRef="#ctx0" brushRef="#br0">0 0 1489,'0'0'5346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7:26.621"/>
    </inkml:context>
    <inkml:brush xml:id="br0">
      <inkml:brushProperty name="width" value="0.05" units="cm"/>
      <inkml:brushProperty name="height" value="0.05" units="cm"/>
      <inkml:brushProperty name="color" value="#E71224"/>
    </inkml:brush>
  </inkml:definitions>
  <inkml:trace contextRef="#ctx0" brushRef="#br0">1 0 3506,'0'0'4530,"11"14"3875,-5-5-5736,-5 2-2144,0 0 0,1-1 1,0 1-1,4 11 0,-2-11-363,-1 0 1,-1 1 0,0-1-1,0 14 1,11 136 843,-11-131-915,1 0 0,2 1 0,1-1 0,12 32 0,-17-56-90,11 31 33,-7-21 3,0 0 1,-1 0-1,-1 0 1,3 30-1,7 76 62,-13-106-96,1 0 9,-1-1 0,-1 1 0,0 0 0,-1-1 0,0 1 0,-2-1 0,-4 15 0,3-17-6,2-1 1,-1 1-1,1-1 1,-1 19-1,-8 31 7,4-29-8,2 0-1,1 0 0,1 0 1,2 47-1,-5 47 6,-4 9-3,10 161-1,2-143 803,0-151-3259,-8-15-2039,-12-13-5049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2.537"/>
    </inkml:context>
    <inkml:brush xml:id="br0">
      <inkml:brushProperty name="width" value="0.05" units="cm"/>
      <inkml:brushProperty name="height" value="0.05" units="cm"/>
      <inkml:brushProperty name="color" value="#E71224"/>
    </inkml:brush>
  </inkml:definitions>
  <inkml:trace contextRef="#ctx0" brushRef="#br0">0 1 3217,'0'0'13575,"4"0"-12556,6 2-700,0 1 1,0 0-1,0 0 1,-1 1-1,0 0 1,0 1-1,0 0 1,0 1-1,15 12 1,5 1 231,13 8 32,200 137 677,-239-161-1216,0-1-9,-1 0 1,1 0-1,-1 0 1,1 0-1,0 0 1,0-1-1,0 1 1,0-1-1,0 0 1,0 0-1,7 2 1,-28-26-7,4 9-38,0 0 0,0 0 0,1-2 0,-13-20 0,21 28 0,0-1 1,0 1-1,1-1 1,1 1-1,0-1 1,0 0-1,0-1 1,1 1-1,1 0 1,-2-19-1,4 26 4,0 0 0,-1 0-1,1 0 1,0 1 0,0-1-1,0 0 1,1 0 0,-1 1-1,0-1 1,1 1 0,-1-1-1,1 1 1,-1 0 0,1-1-1,0 1 1,0 0 0,-1 0-1,1 0 1,0 0 0,0 0-1,0 1 1,0-1-1,0 1 1,0-1 0,0 1-1,0 0 1,0 0 0,3 0-1,65-5-100,-57 4 110,23 5 65,-35-3-63,0-1-1,0 1 1,1 0 0,-1 0-1,0 0 1,0 0 0,0 0-1,0 0 1,0 1-1,0-1 1,0 0 0,0 0-1,0 1 1,-1-1 0,1 1-1,0-1 1,-1 1 0,1-1-1,-1 1 1,0-1 0,1 3-1,2 20 172,-1-1 1,-2 39-1,0-30-119,0-30-76,-1 0 0,1 1 0,-1-1 0,1 0 0,-1 0 0,0 0 0,0 0 0,0 1 1,0-1-1,0 0 0,-1-1 0,1 1 0,0 0 0,-1 0 0,1 0 0,-1-1 0,0 1 0,0-1 0,1 0 0,-1 1 1,0-1-1,0 0 0,0 0 0,-1 0 0,1 0 0,0 0 0,0-1 0,0 1 0,-1-1 0,1 1 0,0-1 0,-1 0 1,-3 0-1,3 0-327,-1 1-1,1-1 1,-1 0 0,1 0 0,-1-1 0,1 1 0,-1-1-1,1 0 1,-1 0 0,1 0 0,0 0 0,0 0 0,-1-1-1,1 1 1,0-1 0,0 0 0,1 0 0,-1 0 0,0 0-1,1-1 1,-1 1 0,-2-4 0,-4-16-3465,-1-1-995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038"/>
    </inkml:context>
    <inkml:brush xml:id="br0">
      <inkml:brushProperty name="width" value="0.05" units="cm"/>
      <inkml:brushProperty name="height" value="0.05" units="cm"/>
      <inkml:brushProperty name="color" value="#E71224"/>
    </inkml:brush>
  </inkml:definitions>
  <inkml:trace contextRef="#ctx0" brushRef="#br0">0 0 7603,'0'0'7665,"25"21"-6512,80 65-126,-96-78-688,0-1-1,1 0 1,0-1 0,19 9 0,-24-13-172,0-1 1,0 0-1,1 0 0,-1 0 1,0-1-1,0 0 1,6 0-1,-2 0 57,-8 0-223,0-1 0,-1 1 0,1 0 0,-1-1 0,1 1-1,-1-1 1,1 1 0,-1-1 0,1 1 0,-1-1-1,0 1 1,1-1 0,-1 1 0,0-1 0,1 1-1,-1-1 1,0 0 0,0 1 0,1-1 0,-1 1-1,0-1 1,0 0 0,0 1 0,0-1 0,0 0-1,0 1 1,0-1 0,0-1 0,0-25-14,-1 21 10,3-14-91,-1 15 44,-1-1 0,1 1 0,-1-1 0,0 1 0,0-1 0,0 1 0,-1-1 0,0 1 0,0-1 0,0 1 0,-1 0 0,-3-9 0,10 35 213,3-12-31,1 0-1,0 0 1,0 0 0,1-1-1,0-1 1,0 1 0,1-2-1,0 1 1,0-2 0,23 9 0,-33-16-508,0 0 1,-1 0-1,1 0 1,-1 0 0,1 0-1,-1 0 1,0 0-1,0-1 1,0 1 0,0 0-1,-1-3 1,1 2-203,1-2-491,-2 0 0,1 0 0,0 0 0,-1 0 0,0 0 0,-3-8 0,-7-9-4825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407"/>
    </inkml:context>
    <inkml:brush xml:id="br0">
      <inkml:brushProperty name="width" value="0.05" units="cm"/>
      <inkml:brushProperty name="height" value="0.05" units="cm"/>
      <inkml:brushProperty name="color" value="#E71224"/>
    </inkml:brush>
  </inkml:definitions>
  <inkml:trace contextRef="#ctx0" brushRef="#br0">1 1 7267,'0'0'5832,"9"6"-4380,104 86 1691,-69-54-1286,86 58-1,-119-90-1778,0 0 0,0-1-1,1 0 1,0-1 0,-1 0-1,1-1 1,1 0 0,-1-1 0,0 0-1,1-1 1,-1-1 0,0 1 0,1-2-1,20-3 1,-29 3-110,-1 0-1,0-1 1,0 1 0,0-1 0,-1 0-1,1 1 1,0-1 0,-1 0 0,1-1-1,-1 1 1,1 0 0,-1-1 0,0 1-1,0-1 1,0 0 0,-1 0-1,1 0 1,-1 0 0,1 0 0,-1 0-1,2-6 1,1-25-4978,-6 27 403,-9 4-2517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576"/>
    </inkml:context>
    <inkml:brush xml:id="br0">
      <inkml:brushProperty name="width" value="0.05" units="cm"/>
      <inkml:brushProperty name="height" value="0.05" units="cm"/>
      <inkml:brushProperty name="color" value="#E71224"/>
    </inkml:brush>
  </inkml:definitions>
  <inkml:trace contextRef="#ctx0" brushRef="#br0">0 98 9220,'0'0'6115,"73"-65"-6211,-50 49-736,-1 7-1650,1 2-2096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992"/>
    </inkml:context>
    <inkml:brush xml:id="br0">
      <inkml:brushProperty name="width" value="0.05" units="cm"/>
      <inkml:brushProperty name="height" value="0.05" units="cm"/>
      <inkml:brushProperty name="color" value="#E71224"/>
    </inkml:brush>
  </inkml:definitions>
  <inkml:trace contextRef="#ctx0" brushRef="#br0">146 259 8020,'0'0'7488,"-6"-2"-6957,-2-1-443,1 0-1,0 0 0,0-1 0,0 0 0,0 0 1,1-1-1,0 0 0,0 0 0,0 0 0,0-1 1,1 0-1,0 0 0,0 0 0,1-1 0,-6-10 1,4 5-81,0 1 1,1-1 0,1 0 0,0 0-1,0-1 1,2 1 0,-1-1 0,2 1-1,-1-20 1,2 31-8,0 0-1,0 0 1,0 0-1,0 1 1,1-1-1,-1 0 1,0 0-1,1 0 1,-1 0-1,0 1 1,1-1-1,-1 0 1,1 0-1,0 1 1,-1-1-1,1 0 1,-1 1-1,1-1 1,0 0-1,0 1 1,-1-1-1,1 1 1,0-1-1,0 1 1,1-1-1,31-6 193,-24 7-13,0 0 1,0 0 0,-1 1-1,1 0 1,13 4 0,-11 0-48,1 0 1,-1 1-1,-1 1 1,1 0-1,-1 0 1,0 1-1,0 0 1,15 18-1,-25-24-684,1 0 1,0-1-1,-1 1 0,1 0 1,-1 0-1,0 0 0,0 0 1,1 0-1,-1 0 1,0 0-1,-1 4 0,1 1-1813,0 7-2848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092"/>
    </inkml:context>
    <inkml:brush xml:id="br0">
      <inkml:brushProperty name="width" value="0.05" units="cm"/>
      <inkml:brushProperty name="height" value="0.05" units="cm"/>
      <inkml:brushProperty name="color" value="#E71224"/>
    </inkml:brush>
  </inkml:definitions>
  <inkml:trace contextRef="#ctx0" brushRef="#br0">0 1 8580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407"/>
    </inkml:context>
    <inkml:brush xml:id="br0">
      <inkml:brushProperty name="width" value="0.05" units="cm"/>
      <inkml:brushProperty name="height" value="0.05" units="cm"/>
      <inkml:brushProperty name="color" value="#E71224"/>
    </inkml:brush>
  </inkml:definitions>
  <inkml:trace contextRef="#ctx0" brushRef="#br0">1 1 7267,'0'0'5832,"9"6"-4380,104 86 1691,-69-54-1286,86 58-1,-119-90-1778,0 0 0,0-1-1,1 0 1,0-1 0,-1 0-1,1-1 1,1 0 0,-1-1 0,0 0-1,1-1 1,-1-1 0,0 1 0,1-2-1,20-3 1,-29 3-110,-1 0-1,0-1 1,0 1 0,0-1 0,-1 0-1,1 1 1,0-1 0,-1 0 0,1-1-1,-1 1 1,1 0 0,-1-1 0,0 1-1,0-1 1,0 0 0,-1 0-1,1 0 1,-1 0 0,1 0 0,-1 0-1,2-6 1,1-25-4978,-6 27 403,-9 4-2517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208"/>
    </inkml:context>
    <inkml:brush xml:id="br0">
      <inkml:brushProperty name="width" value="0.05" units="cm"/>
      <inkml:brushProperty name="height" value="0.05" units="cm"/>
      <inkml:brushProperty name="color" value="#E71224"/>
    </inkml:brush>
  </inkml:definitions>
  <inkml:trace contextRef="#ctx0" brushRef="#br0">93 211 8580,'-93'-48'5699,"93"46"-4675,0-14-192,10-2-271,3-4-417,-1 1-144,1 1-272,-3 0-801,-2 4-912,-1 0-1777,-2 5-816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555"/>
    </inkml:context>
    <inkml:brush xml:id="br0">
      <inkml:brushProperty name="width" value="0.05" units="cm"/>
      <inkml:brushProperty name="height" value="0.05" units="cm"/>
      <inkml:brushProperty name="color" value="#E71224"/>
    </inkml:brush>
  </inkml:definitions>
  <inkml:trace contextRef="#ctx0" brushRef="#br0">54 228 5859,'0'0'8529,"0"1"-8470,0-1 0,0 0 0,0 0-1,0 0 1,0 0 0,1 0 0,-1 1 0,0-1 0,0 0 0,0 0 0,0 0 0,1 0-1,-1 0 1,0 0 0,0 0 0,0 0 0,0 1 0,1-1 0,-1 0 0,0 0-1,0 0 1,0 0 0,1 0 0,-1 0 0,0 0 0,0 0 0,0 0 0,1 0 0,-1 0-1,0 0 1,0-1 0,0 1 0,0 0 0,1 0 0,-1 0 0,0 0 0,0 0 0,0 0-1,0 0 1,1 0 0,-1-1 0,0 1 0,0 0 0,0 0 0,0 0 0,0 0-1,1 0 1,-1-1 0,0 1 0,0 0 0,0 0 0,0 0 0,0-1 0,0 1 0,0 0-1,-22-41 11,17 34-67,0-1 0,0 0 1,1-1-1,0 1 0,1-1 0,0 1 1,0-1-1,1 0 0,0 0 1,-1-11-1,2 2-77,4-25-389,-3 42 456,0 0 0,1-1 0,0 1-1,-1 0 1,1 0 0,-1 0 0,1 0 0,0 0-1,0 0 1,0 0 0,0 0 0,0 0 0,0 0 0,0 1-1,0-1 1,0 0 0,0 1 0,0-1 0,0 0-1,0 1 1,1 0 0,-1-1 0,0 1 0,0 0 0,1-1-1,-1 1 1,0 0 0,0 0 0,1 0 0,1 0-1,6 0 156,1 1-1,0 0 1,-1 0-1,1 1 1,0 0-1,-1 1 0,0 0 1,0 0-1,0 1 1,0 0-1,0 0 0,-1 1 1,1 1-1,-2-1 1,1 1-1,14 14 1,-21-18-335,0-1 0,1 1 0,-1 0 0,0 0 0,0 0 0,0 0 0,0 0 0,-1 0 0,1 0 1,0 0-1,-1 0 0,0 1 0,1-1 0,-1 0 0,0 0 0,0 0 0,0 1 0,-1 2 1,1 3-1931,0 8-3058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655"/>
    </inkml:context>
    <inkml:brush xml:id="br0">
      <inkml:brushProperty name="width" value="0.05" units="cm"/>
      <inkml:brushProperty name="height" value="0.05" units="cm"/>
      <inkml:brushProperty name="color" value="#E71224"/>
    </inkml:brush>
  </inkml:definitions>
  <inkml:trace contextRef="#ctx0" brushRef="#br0">1 0 10565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755"/>
    </inkml:context>
    <inkml:brush xml:id="br0">
      <inkml:brushProperty name="width" value="0.05" units="cm"/>
      <inkml:brushProperty name="height" value="0.05" units="cm"/>
      <inkml:brushProperty name="color" value="#E71224"/>
    </inkml:brush>
  </inkml:definitions>
  <inkml:trace contextRef="#ctx0" brushRef="#br0">21 221 10565,'-20'-29'2849,"20"20"-1664,0-5-289,5-4-128,5-2-463,2-3-257,-4 1-48,-1-1-1009,-2 3-640,0-3-1808,3 3-913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093"/>
    </inkml:context>
    <inkml:brush xml:id="br0">
      <inkml:brushProperty name="width" value="0.05" units="cm"/>
      <inkml:brushProperty name="height" value="0.05" units="cm"/>
      <inkml:brushProperty name="color" value="#E71224"/>
    </inkml:brush>
  </inkml:definitions>
  <inkml:trace contextRef="#ctx0" brushRef="#br0">32 180 6531,'0'0'7998,"3"2"-6880,9 2-46,-13-17-666,-21-41-728,5 11-76,16 40 372,0 0 1,0 0-1,0-1 0,0 1 1,1-1-1,-1 1 1,1 0-1,0-1 0,0 1 1,0-1-1,1 1 1,-1 0-1,1-1 1,0 1-1,1-4 0,0 5 41,-1 0 0,1 1 0,0-1 0,0 1 0,0-1 0,0 1 0,0 0 0,0 0 0,1 0 0,-1 0 0,0 0 0,0 0 0,1 1 0,-1-1 0,1 1 0,-1 0 0,0-1 0,1 1 0,-1 0 0,1 1 0,2-1 0,4 1 262,-1 0 0,0 0 0,1 1 0,-1 0 0,0 0 0,0 1 0,8 3 0,34 10-594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277"/>
    </inkml:context>
    <inkml:brush xml:id="br0">
      <inkml:brushProperty name="width" value="0.05" units="cm"/>
      <inkml:brushProperty name="height" value="0.05" units="cm"/>
      <inkml:brushProperty name="color" value="#E71224"/>
    </inkml:brush>
  </inkml:definitions>
  <inkml:trace contextRef="#ctx0" brushRef="#br0">1 215 6627,'0'0'9668,"103"-140"-9363,-86 113-305,3 2-865,-7 7-1728,-1 14-3410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678"/>
    </inkml:context>
    <inkml:brush xml:id="br0">
      <inkml:brushProperty name="width" value="0.05" units="cm"/>
      <inkml:brushProperty name="height" value="0.05" units="cm"/>
      <inkml:brushProperty name="color" value="#E71224"/>
    </inkml:brush>
  </inkml:definitions>
  <inkml:trace contextRef="#ctx0" brushRef="#br0">142 84 2257,'0'0'4647,"11"-5"-3966,9-4-401,48-20 3065,-63 28-2826,-5 1-404,1 0-1,0 0 1,0 0 0,-1 0-1,1 0 1,0 0-1,0 0 1,-1 0 0,1-1-1,0 1 1,0 0 0,-1-1-1,1 1 1,0 0 0,-1-1-1,1 1 1,-1-1 0,1 1-1,0-1 1,-1 1 0,1-1-1,-1 1 1,1-1 0,-1 0-1,0 1 1,1-1-1,-1 1 1,0-1 0,1 0-1,-1 0 1,0 1 0,0-1-1,1 0 1,-1 0 0,0 1-1,0-1 1,0 0 0,0 0-1,0 1 1,0-1 0,0 0-1,0 0 1,-1 1 0,1-1-1,0 0 1,0 1 0,-1-1-1,1 0 1,0 0-1,-1 1 1,0-2 0,0 1-49,0 0 0,0 0 0,-1 0 1,1 0-1,0 0 0,-1 0 0,1 1 0,-1-1 1,1 0-1,-1 1 0,1-1 0,-1 1 0,1 0 1,-1-1-1,0 1 0,1 0 0,-1 0 1,1 0-1,-3 0 0,-41 1 422,31 0-366,7-1-121,0 0-1,0 0 1,0 1-1,0 0 1,0 0-1,1 1 1,-1 0 0,0 0-1,1 1 1,-1-1-1,1 1 1,0 1-1,0-1 1,0 1 0,0 0-1,1 1 1,-1-1-1,1 1 1,0 0-1,1 0 1,-1 1 0,1 0-1,0-1 1,1 1-1,-1 1 1,1-1-1,-4 12 1,4-7-17,1-1-1,0 1 1,0 0 0,1-1 0,1 1-1,0 0 1,0 0 0,1 0-1,3 11 1,-2-15 27,0-1 0,0 0 1,0 0-1,1 0 0,0 0 0,1 0 0,-1-1 1,1 1-1,0-1 0,0 0 0,1 0 0,-1-1 0,1 1 1,0-1-1,11 7 0,-3-4 83,-1-1-1,1 0 1,1-1-1,-1-1 1,1 0-1,-1 0 1,1-2-1,19 2 1,-6-2 21,1-1 1,-1-1 0,36-5 0,-59 4-214,-1 1 1,0-1 0,1 0 0,-1-1-1,0 1 1,0-1 0,0 1 0,0-1-1,0 0 1,0 0 0,-1 0 0,1 0-1,0-1 1,-1 1 0,0-1 0,0 1 0,0-1-1,0 0 1,0 0 0,0 0 0,-1 0-1,1 0 1,-1-1 0,0 1 0,0 0-1,0 0 1,0-6 0,1 0-879,-1 1 0,0-1 0,-1 0 0,0 1 0,0-1-1,-1 0 1,0 0 0,0 1 0,-1-1 0,-3-8 0,-14-19-5165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979"/>
    </inkml:context>
    <inkml:brush xml:id="br0">
      <inkml:brushProperty name="width" value="0.05" units="cm"/>
      <inkml:brushProperty name="height" value="0.05" units="cm"/>
      <inkml:brushProperty name="color" value="#E71224"/>
    </inkml:brush>
  </inkml:definitions>
  <inkml:trace contextRef="#ctx0" brushRef="#br0">0 0 4466,'0'0'9724,"18"3"-7434,34 21-748,-1 2 1,-1 2 0,52 39 0,-52-34-1442,-42-28 1604,1 1-2610,1-2-4692,-9-4 5243,0-1 0,-1 1-1,1-1 1,-1 1-1,1-1 1,-1 1 0,1-1-1,-1 0 1,0 1 0,1-1-1,-1 0 1,0 1-1,1-1 1,-1 0 0,0 1-1,0-1 1,1 0-1,-1 0 1,0 1 0,0-1-1,0 0 1,0 0 0,0 1-1,0-1 1,0 0-1,0 0 1,-1 1 0,1-2-1,0-16-5210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226"/>
    </inkml:context>
    <inkml:brush xml:id="br0">
      <inkml:brushProperty name="width" value="0.05" units="cm"/>
      <inkml:brushProperty name="height" value="0.05" units="cm"/>
      <inkml:brushProperty name="color" value="#E71224"/>
    </inkml:brush>
  </inkml:definitions>
  <inkml:trace contextRef="#ctx0" brushRef="#br0">1 1 7668,'0'0'7824,"17"20"-6546,55 64-253,-67-79-960,-1 0 0,1-1 0,-1 1 0,1-1 0,0 0 0,1 0 0,-1 0 0,1-1 0,0 0 0,0 0 0,0 0 0,0-1 0,0 0 0,0 0 0,1-1 0,-1 1 0,1-2 0,-1 1 0,1 0 0,-1-1 0,12-2 0,-1 2-492,-15 0 127,0 0 0,-1-1 0,1 1 0,0-1 0,-1 0 0,1 1 0,-1-1 0,1 0 1,-1 0-1,1 0 0,-1 0 0,1 0 0,-1 0 0,0 0 0,0-1 0,0 1 0,0 0 0,0-1 0,0 1 0,0-1 0,0 1 0,0-1 0,-1 0 0,1 1 1,0-1-1,-1 1 0,0-1 0,1 0 0,-1 0 0,0 1 0,0-1 0,0-2 0,1-13-6023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411"/>
    </inkml:context>
    <inkml:brush xml:id="br0">
      <inkml:brushProperty name="width" value="0.05" units="cm"/>
      <inkml:brushProperty name="height" value="0.05" units="cm"/>
      <inkml:brushProperty name="color" value="#E71224"/>
    </inkml:brush>
  </inkml:definitions>
  <inkml:trace contextRef="#ctx0" brushRef="#br0">41 30 7459,'0'0'5683,"-40"-30"-6996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576"/>
    </inkml:context>
    <inkml:brush xml:id="br0">
      <inkml:brushProperty name="width" value="0.05" units="cm"/>
      <inkml:brushProperty name="height" value="0.05" units="cm"/>
      <inkml:brushProperty name="color" value="#E71224"/>
    </inkml:brush>
  </inkml:definitions>
  <inkml:trace contextRef="#ctx0" brushRef="#br0">0 98 9220,'0'0'6115,"73"-65"-6211,-50 49-736,-1 7-1650,1 2-2096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896"/>
    </inkml:context>
    <inkml:brush xml:id="br0">
      <inkml:brushProperty name="width" value="0.05" units="cm"/>
      <inkml:brushProperty name="height" value="0.05" units="cm"/>
      <inkml:brushProperty name="color" value="#E71224"/>
    </inkml:brush>
  </inkml:definitions>
  <inkml:trace contextRef="#ctx0" brushRef="#br0">1 73 4914,'0'0'5819,"11"-11"-5344,0-4-310,-6 9-80,-1 0 0,1 1 1,0 0-1,0-1 1,1 2-1,0-1 1,6-4-1,-11 9-46,-1 0 0,1 0 1,-1 0-1,1 0 0,-1 0 0,1 0 0,-1 0 0,1 0 0,-1 0 1,1 0-1,0 0 0,-1 0 0,1 0 0,-1 0 0,1 0 0,-1 1 0,1-1 1,-1 0-1,1 0 0,-1 1 0,1-1 0,-1 0 0,0 1 0,1-1 0,-1 1 1,1-1-1,-1 0 0,0 1 0,1-1 0,-1 1 0,0-1 0,0 1 1,1-1-1,-1 1 0,0-1 0,0 1 0,0-1 0,0 1 0,0-1 0,1 1 1,-1 0-1,0 0 0,9 35 109,-7-24 6,0-6 2,-1 0 0,1 1 1,0-1-1,1 0 0,0 0 0,0-1 0,0 1 1,1 0-1,-1-1 0,1 0 0,1 0 0,-1 0 1,1 0-1,-1-1 0,1 0 0,1 0 0,-1 0 1,1-1-1,-1 1 0,1-1 0,0-1 0,0 1 1,0-1-1,0 0 0,1 0 0,-1-1 1,0 0-1,1 0 0,-1-1 0,14 0 0,-16 1-212,0-1 1,0 0-1,-1 0 0,1-1 0,0 1 0,0-1 0,0 0 1,-1 0-1,1 0 0,0-1 0,-1 1 0,1-1 0,-1 0 1,1 0-1,3-3 0,-4 2-369,-1 0-1,0 0 1,0 0 0,0-1 0,0 1 0,0-1-1,-1 1 1,1-1 0,-1 0 0,0 1 0,0-1-1,0 0 1,-1 0 0,0 0 0,1-5-1,-1-10-3461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8.580"/>
    </inkml:context>
    <inkml:brush xml:id="br0">
      <inkml:brushProperty name="width" value="0.05" units="cm"/>
      <inkml:brushProperty name="height" value="0.05" units="cm"/>
      <inkml:brushProperty name="color" value="#E71224"/>
    </inkml:brush>
  </inkml:definitions>
  <inkml:trace contextRef="#ctx0" brushRef="#br0">0 174 5090,'0'0'7831,"16"13"-6791,-10-8-980,10 8 480,-1 0-1,2-1 1,0-1-1,0 0 1,1-2-1,33 14 0,-39-20-355,0 0-1,0-1 0,0-1 0,1 0 0,-1 0 1,0-1-1,0-1 0,20-3 0,-29 3-181,0-1 0,0 1 0,0-1-1,0 0 1,0 0 0,-1 0 0,1 0 0,-1 0-1,1-1 1,-1 1 0,0-1 0,0 0 0,0 1-1,0-1 1,-1 0 0,1 0 0,-1 0 0,0 0-1,1 0 1,-2-1 0,1 1 0,0 0 0,0-5-1,2-10-359,-1-1 0,0-33-1,-2 51 316,0-6-112,-1 0 1,0 0-1,0 0 0,0 0 1,-1 0-1,0 0 0,-4-11 0,4 15 118,1 0 0,-1 0 0,1 0 0,-1 1 0,0-1 0,0 0 0,0 1 0,0-1 0,-1 1-1,1 0 1,-1 0 0,1 0 0,-1 0 0,0 0 0,0 1 0,0-1 0,0 1 0,0-1 0,-5 0 0,8 2 43,0 0 1,-1 0-1,1 0 1,-1 0 0,1 0-1,0 1 1,-1-1 0,1 0-1,-1 0 1,1 0 0,0 0-1,-1 1 1,1-1 0,0 0-1,-1 0 1,1 1 0,0-1-1,-1 0 1,1 1 0,0-1-1,0 0 1,-1 1 0,1-1-1,0 0 1,0 1-1,0-1 1,-1 1 0,1-1-1,0 0 1,0 1 0,0-1-1,0 1 1,0-1 0,0 1-1,0-1 1,0 0 0,0 1-1,0-1 1,0 1 0,0-1-1,0 1 1,0-1 0,0 0-1,1 1 1,-1-1 0,0 1-1,0-1 1,0 0-1,1 1 1,-1-1 0,1 1-1,8 22 315,-3-17-184,-1 0-1,1-1 1,0 0-1,0 0 1,0 0-1,1-1 1,-1 0-1,1 0 1,0-1-1,0 0 1,1 0-1,-1 0 0,1-1 1,-1 0-1,1-1 1,0 0-1,-1 0 1,1-1-1,12 0 1,-19 0-164,0-1 1,0 1-1,0-1 1,0 0-1,0 1 1,0-1 0,0 0-1,0 0 1,-1 0-1,1 1 1,0-1-1,0 0 1,-1 0-1,1 0 1,-1 0 0,1 0-1,-1 0 1,1 0-1,-1 0 1,0-1-1,1 1 1,-1 0-1,0-2 1,5-34-2030,-4 27 838,0-28-5049,-1 20 2338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043"/>
    </inkml:context>
    <inkml:brush xml:id="br0">
      <inkml:brushProperty name="width" value="0.05" units="cm"/>
      <inkml:brushProperty name="height" value="0.05" units="cm"/>
      <inkml:brushProperty name="color" value="#E71224"/>
    </inkml:brush>
  </inkml:definitions>
  <inkml:trace contextRef="#ctx0" brushRef="#br0">1 72 5619,'0'0'7438,"15"12"-6457,50 34-135,-61-43-663,-1 0 0,1 0 0,0 0 0,0-1-1,0 1 1,1-1 0,-1 0 0,1-1 0,-1 1 0,1-1 0,-1 0 0,1 0-1,0 0 1,0-1 0,-1 1 0,8-2 0,-1 1 22,-9-3-203,-1 0 0,1-1 0,-1 1 0,0-1 0,-1 1 0,1-1 0,-1 1 0,1-1 0,-1 1 0,0-1 0,-1-3 0,2-6-145,-2-29-502,1 41 603,-1-1 1,1 0-1,0 1 1,-1-1 0,1 1-1,-1-1 1,1 1 0,-1-1-1,0 1 1,0-1 0,0 1-1,0-1 1,0 1-1,0 0 1,0 0 0,0-1-1,0 1 1,0 0 0,-1 0-1,-2-1 1,29 17 582,-21-12-484,0 0 0,0 0-1,1 0 1,-1-1 0,0 0-1,1 0 1,-1 0 0,1 0-1,0-1 1,0 1 0,0-1-1,7 0 1,-11-4-672,0-1 1,0 1 0,0-1-1,0 0 1,-1 1 0,1-1-1,-1 1 1,0-1-1,0 0 1,0 1 0,-1-6-1,1 3-2070,0-10-4652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9.512"/>
    </inkml:context>
    <inkml:brush xml:id="br0">
      <inkml:brushProperty name="width" value="0.05" units="cm"/>
      <inkml:brushProperty name="height" value="0.05" units="cm"/>
      <inkml:brushProperty name="color" value="#E71224"/>
    </inkml:brush>
  </inkml:definitions>
  <inkml:trace contextRef="#ctx0" brushRef="#br0">9 112 6467,'0'0'8406,"6"8"-7264,21 27 2562,-30-44-3281,-6-11-713,5 15 239,1 1 0,0-1 0,0 0 0,0 0 0,1 0 0,0 0 0,0-1 0,0 1 0,0 0 0,1-1 0,0 0 0,0 1 0,1-1 0,-1 1 0,1-1 0,1 0 0,-1 1 0,2-8 0,-1 12 26,0-1 1,0 1-1,1 0 0,-1 0 0,0 0 0,1 0 0,-1 0 0,1 0 1,-1 0-1,1 0 0,0 1 0,-1-1 0,1 1 0,0-1 0,-1 1 1,4-1-1,-4 1 8,1-1 0,-1 1 1,0 0-1,0-1 0,0 1 0,1 0 1,-1 0-1,0 0 0,0 0 1,1 0-1,-1 0 0,0 0 0,0 0 1,1 1-1,-1-1 0,0 0 1,0 1-1,0-1 0,0 1 0,0-1 1,1 1-1,-1 0 0,0-1 1,1 2-1,8 45-4,-9-39 211,0 0 0,1-1-1,0 1 1,0 0 0,5 12 0,-5-18-118,-1 0 1,0 0-1,0-1 0,1 1 1,-1 0-1,1 0 1,-1-1-1,1 1 0,0-1 1,0 0-1,0 1 0,0-1 1,0 0-1,0 0 0,0 0 1,0 0-1,0-1 0,0 1 1,0-1-1,0 1 0,1-1 1,-1 0-1,0 1 0,4-2 1,0 1-101,-1 0 1,0-1 0,0 0-1,0 0 1,0-1-1,0 1 1,0-1 0,-1 0-1,1-1 1,-1 1 0,1-1-1,-1 0 1,0 0 0,0 0-1,0 0 1,0-1 0,0 0-1,5-7 1,2 0-1126,-3 3-1891,-1 6-1940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1.273"/>
    </inkml:context>
    <inkml:brush xml:id="br0">
      <inkml:brushProperty name="width" value="0.05" units="cm"/>
      <inkml:brushProperty name="height" value="0.05" units="cm"/>
      <inkml:brushProperty name="color" value="#5B2D90"/>
    </inkml:brush>
  </inkml:definitions>
  <inkml:trace contextRef="#ctx0" brushRef="#br0">1 2 3778,'0'0'8617,"14"-2"1964,-8 7-8978,8 33-1127,-2 0-1,-2 1 0,-2 0 0,5 53 1,-2-22-107,30 257 406,-12-80-345,-25-195-1503,-2 75 0,-3-68-35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3.661"/>
    </inkml:context>
    <inkml:brush xml:id="br0">
      <inkml:brushProperty name="width" value="0.05" units="cm"/>
      <inkml:brushProperty name="height" value="0.05" units="cm"/>
      <inkml:brushProperty name="color" value="#5B2D90"/>
    </inkml:brush>
  </inkml:definitions>
  <inkml:trace contextRef="#ctx0" brushRef="#br0">1 131 10405,'0'0'9772,"7"0"-7637,18 1-1359,0-2 1,0-1 0,0 0-1,0-2 1,-1-1 0,40-14 0,99-57 278,-128 58-982,-30 14-2240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4.431"/>
    </inkml:context>
    <inkml:brush xml:id="br0">
      <inkml:brushProperty name="width" value="0.05" units="cm"/>
      <inkml:brushProperty name="height" value="0.05" units="cm"/>
      <inkml:brushProperty name="color" value="#5B2D90"/>
    </inkml:brush>
  </inkml:definitions>
  <inkml:trace contextRef="#ctx0" brushRef="#br0">514 0 7684,'0'0'6864,"-14"1"-5936,-8 1-153,1 0 0,-1 2 0,1 1 1,0 0-1,-34 15 0,6 2 541,-83 52 1,116-64-1110,1 2 0,0-1 0,0 2 0,1 0-1,1 1 1,0 0 0,1 1 0,-17 28 0,26-36-91,1-1-1,0 1 1,0 0-1,0 0 1,1 0 0,0 0-1,0 0 1,1 1 0,1 13-1,-1-6 156,0-14-252,1 0-1,-1 0 1,0 0-1,1 0 1,-1 0-1,1-1 1,-1 1-1,1 0 1,-1 0 0,1 0-1,0-1 1,-1 1-1,1 0 1,0-1-1,0 1 1,-1-1-1,1 1 1,0-1-1,0 1 1,0-1-1,0 1 1,-1-1-1,1 0 1,0 0-1,0 1 1,0-1-1,0 0 1,0 0-1,0 0 1,1 0 0,38 1 398,-32-1-296,108-4 953,113-18-1,-201 19-3282,12 2-5882,-25 0 5023,28 1-6710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5.452"/>
    </inkml:context>
    <inkml:brush xml:id="br0">
      <inkml:brushProperty name="width" value="0.05" units="cm"/>
      <inkml:brushProperty name="height" value="0.05" units="cm"/>
      <inkml:brushProperty name="color" value="#5B2D90"/>
    </inkml:brush>
  </inkml:definitions>
  <inkml:trace contextRef="#ctx0" brushRef="#br0">0 213 6995,'0'0'8337,"1"-1"-8215,-1 0 0,0 0 0,0 0-1,1 0 1,-1 0 0,1 0 0,-1 1-1,0-1 1,1 0 0,0 0 0,-1 0-1,1 1 1,-1-1 0,1 0 0,0 1-1,-1-1 1,1 1 0,0-1 0,0 1-1,0-1 1,1 0 0,162-87 5013,-100 57-3920,130-43 1,-183 72-1016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6.159"/>
    </inkml:context>
    <inkml:brush xml:id="br0">
      <inkml:brushProperty name="width" value="0.05" units="cm"/>
      <inkml:brushProperty name="height" value="0.05" units="cm"/>
      <inkml:brushProperty name="color" value="#5B2D90"/>
    </inkml:brush>
  </inkml:definitions>
  <inkml:trace contextRef="#ctx0" brushRef="#br0">459 2 6915,'0'0'8380,"-15"0"-7206,9-1-1068,-7 1 273,0 0 0,0 0 0,1 1 0,-1 0 0,0 1 0,1 1-1,0 0 1,-17 6 0,-18 14 938,-59 39 0,88-50-972,0 1 1,1 0-1,1 1 0,0 1 1,-28 34-1,41-44-221,0 1-1,0-1 0,0 1 0,0 0 0,1 0 0,0 0 1,0 0-1,1 0 0,0 0 0,0 0 0,0 1 1,1-1-1,0 0 0,0 1 0,0-1 0,3 11 1,-2-15-94,0 0 0,0 0 1,1 0-1,-1 0 1,1 0-1,0 0 1,-1 0-1,1-1 1,0 1-1,0-1 0,0 1 1,0-1-1,0 0 1,0 0-1,1 1 1,-1-2-1,0 1 0,3 1 1,49 12 385,-50-13-359,235 38 1419,-166-29-1589,-70-9 426,-2-1-480,-1 0 0,0 0 0,0 0 0,0 0 0,1 0 0,-1 0 0,0 0 0,0 0 0,0 0 0,1 18-14902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7.725"/>
    </inkml:context>
    <inkml:brush xml:id="br0">
      <inkml:brushProperty name="width" value="0.05" units="cm"/>
      <inkml:brushProperty name="height" value="0.05" units="cm"/>
      <inkml:brushProperty name="color" value="#5B2D90"/>
    </inkml:brush>
  </inkml:definitions>
  <inkml:trace contextRef="#ctx0" brushRef="#br0">0 1 8580,'0'0'8502,"12"12"-7525,92 100 2390,-67-73-2524,-26-26-460,0-1 0,1 0 0,0-1 0,1 0 0,0-1 0,26 15 0,-37-24-1186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3.992"/>
    </inkml:context>
    <inkml:brush xml:id="br0">
      <inkml:brushProperty name="width" value="0.05" units="cm"/>
      <inkml:brushProperty name="height" value="0.05" units="cm"/>
      <inkml:brushProperty name="color" value="#E71224"/>
    </inkml:brush>
  </inkml:definitions>
  <inkml:trace contextRef="#ctx0" brushRef="#br0">146 259 8020,'0'0'7488,"-6"-2"-6957,-2-1-443,1 0-1,0 0 0,0-1 0,0 0 0,0 0 1,1-1-1,0 0 0,0 0 0,0 0 0,0-1 1,1 0-1,0 0 0,0 0 0,1-1 0,-6-10 1,4 5-81,0 1 1,1-1 0,1 0 0,0 0-1,0-1 1,2 1 0,-1-1 0,2 1-1,-1-20 1,2 31-8,0 0-1,0 0 1,0 0-1,0 1 1,1-1-1,-1 0 1,0 0-1,1 0 1,-1 0-1,0 1 1,1-1-1,-1 0 1,1 0-1,0 1 1,-1-1-1,1 0 1,-1 1-1,1-1 1,0 0-1,0 1 1,-1-1-1,1 1 1,0-1-1,0 1 1,1-1-1,31-6 193,-24 7-13,0 0 1,0 0 0,-1 1-1,1 0 1,13 4 0,-11 0-48,1 0 1,-1 1-1,-1 1 1,1 0-1,-1 0 1,0 1-1,0 0 1,15 18-1,-25-24-684,1 0 1,0-1-1,-1 1 0,1 0 1,-1 0-1,0 0 0,0 0 1,1 0-1,-1 0 1,0 0-1,-1 4 0,1 1-1813,0 7-2848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28.595"/>
    </inkml:context>
    <inkml:brush xml:id="br0">
      <inkml:brushProperty name="width" value="0.05" units="cm"/>
      <inkml:brushProperty name="height" value="0.05" units="cm"/>
      <inkml:brushProperty name="color" value="#5B2D90"/>
    </inkml:brush>
  </inkml:definitions>
  <inkml:trace contextRef="#ctx0" brushRef="#br0">252 24 7123,'0'0'8383,"-8"-3"-7487,-59-15 2398,62 17-3101,0 1 0,1-1-1,-1 1 1,0 0 0,1 0 0,-1 0 0,0 1 0,0-1-1,1 1 1,-1 0 0,1 1 0,-1-1 0,1 1-1,-1 0 1,-3 2 0,0 2-70,0 1-1,1 0 0,0 0 1,1 0-1,-1 1 1,1 0-1,1 0 1,-1 0-1,2 1 1,-1 0-1,1 0 1,-5 15-1,4-3 330,1 0-1,1 0 1,0 1-1,2 38 1,1-58-426,1 0 0,0 1-1,0-1 1,0 0 0,0 0 0,0 0 0,0 0 0,0 0 0,1 0 0,-1 0-1,1 0 1,-1 0 0,1-1 0,0 1 0,-1 0 0,1-1 0,0 0 0,0 1-1,0-1 1,0 0 0,1 0 0,-1 0 0,0-1 0,0 1 0,1 0 0,3 0-1,5 2 100,0-1-1,0 0 1,0 0-1,16 0 0,249-15 1229,-261 12-1618,13-3 413,-27 4-622,0-1 0,0 0 0,0 1 1,0-1-1,-1 0 0,1 0 0,0 0 0,0 0 1,-1 1-1,1-1 0,-1 0 0,1 0 0,-1 0 1,1-1-1,-1 1 0,1-1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0:46.436"/>
    </inkml:context>
    <inkml:brush xml:id="br0">
      <inkml:brushProperty name="width" value="0.05" units="cm"/>
      <inkml:brushProperty name="height" value="0.05" units="cm"/>
      <inkml:brushProperty name="color" value="#F6630D"/>
    </inkml:brush>
  </inkml:definitions>
  <inkml:trace contextRef="#ctx0" brushRef="#br0">2566 179 6227,'-2'-2'13377,"-2"-1"-9404,-23-15-2360,19 11-1451,0 1-1,0 1 1,0 0-1,-1 0 1,0 0 0,0 1-1,0 1 1,-1-1-1,1 1 1,-17-2-1,-10 0 409,-60 0-1,-15-3 309,31-3-615,38 6-44,-64-15 1,36 6-68,0 3 1,-1 2 0,-1 5 0,-81 3-1,-54-3-86,-247-2-55,202 28 2,183-14-106,-78 19 0,98-17 74,8-1-23,0 1 0,-42 18 1,72-24 31,1 1 1,0 0-1,0 1 1,0 0-1,1 0 1,0 1-1,0 0 1,1 1-1,0 0 1,0 0-1,1 1 1,0 0 0,0 0-1,1 0 1,0 1-1,1 0 1,0 1-1,0-1 1,2 1-1,-1-1 1,-3 21-1,4-14-1,1 0 0,1 32 0,2-43 11,-1-1 0,1 0 1,0 0-1,0 0 0,1 0 1,0 0-1,-1 0 0,2 0 1,-1-1-1,0 1 0,1 0 0,0-1 1,6 7-1,23 28 88,16 15 37,-7-22 28,2-1-1,1-2 0,1-2 0,86 37 0,-45-24-53,2-4 1,1-4-1,135 31 0,-142-47-78,0-3-1,113 1 1,4 1 6,-109-6-20,34 2 53,196-10 0,-284-7-37,-2-1-1,1-2 0,-1-1 0,55-24 0,-51 19-10,280-114-9,-305 124-4,0-1 1,-1 0-1,0-1 0,0 0 1,-1-1-1,0 0 1,0-1-1,-1-1 1,0 1-1,12-15 0,-16 14 35,0 1 0,0-1 0,-1 0 0,0-1 0,-1 1 0,0-1 0,-1 0 0,0 0 0,0 0 0,-1 0 0,-1 0 0,0 0 0,-1-13 0,1-17 54,0 25-36,0 0 1,-1 0 0,-1 0-1,0 0 1,-1 1-1,-1-1 1,0 0 0,-2 1-1,-8-23 1,4 19-53,-2 0 0,0 0 0,-1 1 0,-1 0 0,0 1 0,-2 1 0,0 0 0,0 1 0,-2 1 0,0 0 0,0 1 0,-1 1 0,-1 1 0,-23-11 0,21 13-764,-1 0 0,0 2 0,0 1 0,0 1 0,-1 0 1,0 2-1,0 1 0,-32 0 0,-12 2-6928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2.562"/>
    </inkml:context>
    <inkml:brush xml:id="br0">
      <inkml:brushProperty name="width" value="0.05" units="cm"/>
      <inkml:brushProperty name="height" value="0.05" units="cm"/>
      <inkml:brushProperty name="color" value="#F6630D"/>
    </inkml:brush>
  </inkml:definitions>
  <inkml:trace contextRef="#ctx0" brushRef="#br0">34 23 7411,'0'0'11099,"0"30"-6644,1 36-1747,0 0-1059,-13 119 0,12-185-1646,0 1 0,0-1 0,0 0 1,0 0-1,1 0 0,-1 1 1,0-1-1,0 0 0,0 0 1,0 1-1,0-1 0,0 0 0,0 0 1,0 1-1,0-1 0,0 0 1,0 0-1,0 0 0,0 1 1,0-1-1,0 0 0,0 0 0,-1 1 1,1-1-1,0 0 0,0 0 1,0 0-1,0 1 0,0-1 1,0 0-1,-1 0 0,1 0 0,0 1 1,0-1-1,0 0 0,0 0 1,-1 0-1,1 0 0,0 0 0,0 0 1,0 0-1,-1 1 0,1-1 1,0 0-1,0 0 0,-1 0 1,1 0-1,0 0 0,0 0 0,-1 0 1,1 0-1,0 0 0,-7-16 314,0-23 123,4 0-431,1 0-1,7-60 1,-3 93 2,2 0-1,-1-1 0,1 2 0,-1-1 0,2 0 1,-1 1-1,1 0 0,-1 0 0,2 0 0,5-5 1,7-7 18,-12 11-21,0 0 1,-1 1 0,2 0 0,-1 1-1,1-1 1,-1 1 0,1 0-1,0 1 1,0 0 0,1 0-1,-1 0 1,9-1 0,5 0 161,0 2-1,1 0 1,25 1 0,-45 2-146,-1-1 0,1 1 0,-1 0 0,0 0 0,1-1 0,-1 1 1,0 0-1,0 0 0,0 0 0,0 0 0,1 0 0,-1 1 0,-1-1 0,1 0 0,0 0 0,0 1 0,0-1 0,-1 0 0,1 1 0,0-1 0,-1 1 0,0-1 0,1 1 1,-1-1-1,0 1 0,0-1 0,0 1 0,0 1 0,4 47 419,-4-50-439,0 31 51,1-1 86,-1-1 0,-2 1 0,-1-1 0,-10 46 0,-9 21-141,-13 137 0,24-143 0,8-66 0,0-1 0,2 1 0,3 40 0,-1-62 0,0-1 0,0 1 0,0-1 0,0 0 0,0 0 0,0 1 0,0-1 0,1 0 0,-1 0 0,0 0 0,1 0 0,-1 0 0,1 0 0,-1-1 0,1 1 0,-1 0 0,1-1 0,-1 1 0,1-1 0,0 0 0,-1 1 0,1-1 0,0 0 0,2 0 0,45 3 0,-47-3 0,8 0 0,0 1 0,1-2 0,-1 1 0,0-1 0,0-1 0,0 0 0,0 0 0,0-1 0,0 0 0,0-1 0,-1 0 0,0-1 0,17-10 0,112-98-4277,-129 109-362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294"/>
    </inkml:context>
    <inkml:brush xml:id="br0">
      <inkml:brushProperty name="width" value="0.05" units="cm"/>
      <inkml:brushProperty name="height" value="0.05" units="cm"/>
      <inkml:brushProperty name="color" value="#F6630D"/>
    </inkml:brush>
  </inkml:definitions>
  <inkml:trace contextRef="#ctx0" brushRef="#br0">24 43 7924,'0'0'9988,"-5"1"-8646,-13 3 5639,42-3-4984,45-7-1205,166-36 136,-228 41-3004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3.780"/>
    </inkml:context>
    <inkml:brush xml:id="br0">
      <inkml:brushProperty name="width" value="0.05" units="cm"/>
      <inkml:brushProperty name="height" value="0.05" units="cm"/>
      <inkml:brushProperty name="color" value="#F6630D"/>
    </inkml:brush>
  </inkml:definitions>
  <inkml:trace contextRef="#ctx0" brushRef="#br0">3 52 8420,'0'0'12736,"-3"0"-10662,8 0-1088,58 1 1832,-8 0-1811,0-1 1,0-4 0,96-17 0,-123 7-1317,-12 4-2873,1 5-6453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6.312"/>
    </inkml:context>
    <inkml:brush xml:id="br0">
      <inkml:brushProperty name="width" value="0.05" units="cm"/>
      <inkml:brushProperty name="height" value="0.05" units="cm"/>
      <inkml:brushProperty name="color" value="#F6630D"/>
    </inkml:brush>
  </inkml:definitions>
  <inkml:trace contextRef="#ctx0" brushRef="#br0">0 36 7283,'0'0'7401,"14"0"1366,43 0-7809,67 2 458,103-2 348,161-6 143,-33 2-818,-183-6-937,-153 0-792,-14 3-1964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7.682"/>
    </inkml:context>
    <inkml:brush xml:id="br0">
      <inkml:brushProperty name="width" value="0.05" units="cm"/>
      <inkml:brushProperty name="height" value="0.05" units="cm"/>
      <inkml:brushProperty name="color" value="#F6630D"/>
    </inkml:brush>
  </inkml:definitions>
  <inkml:trace contextRef="#ctx0" brushRef="#br0">0 127 8724,'0'0'6109,"4"19"-4470,9 62 1337,6 111 0,-9-123-517,-13-102-2343,2 0 0,4-36 0,0-7-74,-3 53-33,2-1-1,0 0 1,8-35-1,-7 49-6,0-1 0,1 0 0,0 1 0,0 0 0,1 0 0,0 0 0,1 1-1,0-1 1,13-14 0,-14 21 5,-1-1-1,1 1 0,1 0 1,-1 0-1,0 0 1,1 1-1,-1 0 0,1 0 1,0 0-1,0 1 1,0 0-1,-1 0 0,1 0 1,0 1-1,0 0 1,0 0-1,0 0 0,0 1 1,0 0-1,6 2 1,-5-2-2,-1 0 1,1 1 0,-1-1 0,0 1 0,0 1 0,0 0 0,0-1-1,0 2 1,0-1 0,-1 1 0,0 0 0,1 0 0,-2 0-1,1 1 1,0-1 0,-1 1 0,0 0 0,4 7 0,-5-6 57,-1 1 0,1-1 1,-2 0-1,1 1 1,-1-1-1,0 1 0,0-1 1,-1 1-1,0 0 0,0-1 1,0 1-1,-1-1 1,0 1-1,-1-1 0,1 1 1,-1-1-1,0 0 0,-1 1 1,1-1-1,-1 0 0,-1-1 1,1 1-1,-1-1 1,0 1-1,0-1 0,0 0 1,-9 7-1,4-4-42,0 0-1,0-1 0,0 0 1,-1 0-1,0-1 1,0-1-1,-1 1 1,0-2-1,0 0 0,0 0 1,0-1-1,0 0 1,-1-1-1,-22 2 1,19-3-457,-23-1-337,37 0 557,0 0 0,0 0 1,1 0-1,-1 0 0,0 0 0,0 0 0,0-1 0,1 1 0,-1 0 1,0-1-1,0 1 0,1 0 0,-1-1 0,0 1 0,1-1 0,-1 1 0,0-1 1,1 1-1,-1-1 0,1 0 0,-1 1 0,1-1 0,-1 0 0,1 1 1,-1-1-1,1 0 0,0 1 0,-1-1 0,1 0 0,0 0 0,0 0 1,-1 1-1,1-3 0,3-21-9458,9 11 707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298"/>
    </inkml:context>
    <inkml:brush xml:id="br0">
      <inkml:brushProperty name="width" value="0.05" units="cm"/>
      <inkml:brushProperty name="height" value="0.05" units="cm"/>
      <inkml:brushProperty name="color" value="#F6630D"/>
    </inkml:brush>
  </inkml:definitions>
  <inkml:trace contextRef="#ctx0" brushRef="#br0">0 145 6003,'0'0'6720,"4"20"-5218,0 12-1008,13 68 2363,-13-89-2365,-2-13 352,1-28 1387,-4-47 792,-4-83-3109,5 158 69,1 0-1,-1 0 0,0 0 1,1 1-1,0-1 0,-1 0 1,1 0-1,0 1 0,0-1 1,0 0-1,0 1 0,0-1 1,1 1-1,-1-1 0,0 1 0,1 0 1,-1 0-1,1-1 0,-1 1 1,1 0-1,0 0 0,-1 0 1,1 1-1,0-1 0,0 0 1,-1 1-1,1-1 0,0 1 1,0-1-1,0 1 0,0 0 1,0 0-1,0 0 0,0 0 1,-1 0-1,1 1 0,0-1 0,0 0 1,0 1-1,0-1 0,0 1 1,-1 0-1,1 0 0,0 0 1,-1-1-1,1 2 0,0-1 1,-1 0-1,1 0 0,-1 0 1,0 1-1,1-1 0,-1 1 1,0-1-1,0 1 0,0-1 1,0 1-1,1 3 0,1 9-11,-2 0 0,0 0 1,-1 0-1,0 0 0,-1 0 0,0-1 0,-2 1 0,1 0 0,-2 0 0,-4 13 1,-4 16 41,11-36 12,-1 0-1,1 1 1,1-1 0,-1 1-1,1-1 1,0 1 0,3 14 0,0-21-60,0 1 0,1-1 0,-1 0 1,1 0-1,-1-1 0,0 1 0,1-1 1,-1 1-1,1-1 0,-1 0 0,1-1 1,-1 1-1,5-1 0,2 0-418,-5 1 78,-1 0 0,0 0 0,0-1 0,0 1 0,0-1 0,0 0 0,0-1-1,0 1 1,0-1 0,6-3 0,19-18-6151,-16 7 21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752"/>
    </inkml:context>
    <inkml:brush xml:id="br0">
      <inkml:brushProperty name="width" value="0.05" units="cm"/>
      <inkml:brushProperty name="height" value="0.05" units="cm"/>
      <inkml:brushProperty name="color" value="#F6630D"/>
    </inkml:brush>
  </inkml:definitions>
  <inkml:trace contextRef="#ctx0" brushRef="#br0">1 203 9556,'0'0'9920,"0"5"-7140,0-26-2675,-1 6-103,1 1 0,1-1-1,0 1 1,4-18 0,-3 27-16,0-1-1,0 1 1,0 0 0,1 0 0,0 0 0,-1 0-1,2 0 1,-1 1 0,1-1 0,-1 1 0,1 0-1,0 0 1,1 0 0,6-4 0,-6 5 1,0 0-1,0 0 1,0 1 0,1 0-1,-1 0 1,1 0 0,-1 1-1,1-1 1,0 1 0,-1 1 0,11-1-1,-13 1 44,1 0 0,0 0 1,-1 0-1,1 1 0,-1-1 0,1 1 0,-1 0 0,1 0 0,-1 0 0,1 1 1,-1-1-1,0 1 0,0 0 0,0 0 0,0 0 0,0 0 0,0 0 0,0 1 1,2 2-1,0 2 116,-1 0 1,0 0-1,0 0 1,-1 1-1,0-1 1,0 1-1,-1 0 0,0 0 1,2 10-1,0 74-683,-4-73-700,-18-16-7041,15-3 7043,-14 0-3971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8.868"/>
    </inkml:context>
    <inkml:brush xml:id="br0">
      <inkml:brushProperty name="width" value="0.05" units="cm"/>
      <inkml:brushProperty name="height" value="0.05" units="cm"/>
      <inkml:brushProperty name="color" value="#F6630D"/>
    </inkml:brush>
  </inkml:definitions>
  <inkml:trace contextRef="#ctx0" brushRef="#br0">1 1 8228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092"/>
    </inkml:context>
    <inkml:brush xml:id="br0">
      <inkml:brushProperty name="width" value="0.05" units="cm"/>
      <inkml:brushProperty name="height" value="0.05" units="cm"/>
      <inkml:brushProperty name="color" value="#E71224"/>
    </inkml:brush>
  </inkml:definitions>
  <inkml:trace contextRef="#ctx0" brushRef="#br0">0 1 8580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
    </inkml:context>
    <inkml:brush xml:id="br0">
      <inkml:brushProperty name="width" value="0.05" units="cm"/>
      <inkml:brushProperty name="height" value="0.05" units="cm"/>
      <inkml:brushProperty name="color" value="#F6630D"/>
    </inkml:brush>
  </inkml:definitions>
  <inkml:trace contextRef="#ctx0" brushRef="#br0">23 156 8228,'-23'-45'7907,"26"45"-6354,19 0-448,6-3-177,2 3-464,0 0-144,3 0-112,2-2-208,-5-5-16,-5-2-240,-2-2-992,-1-7-417,-4-2-1136,2-1-1409,-5 1-1569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500"/>
    </inkml:context>
    <inkml:brush xml:id="br0">
      <inkml:brushProperty name="width" value="0.05" units="cm"/>
      <inkml:brushProperty name="height" value="0.05" units="cm"/>
      <inkml:brushProperty name="color" value="#F6630D"/>
    </inkml:brush>
  </inkml:definitions>
  <inkml:trace contextRef="#ctx0" brushRef="#br0">38 1 7123,'0'0'7951,"1"19"-6420,1 3-1072,1-6 33,-1 0 0,-1 0 0,0 0 0,-1 1 0,-1-1 0,-3 17 0,-22 38 2684,9-32-973,26-46-1909,1 0 1,-1 0 0,18-10-1,-8 6-227,-8 4-145,1 0 0,0 1-1,0 0 1,1 1-1,-1 0 1,1 1-1,0 0 1,1 1 0,23-2-1,-37 5-30,-27 46 26,21-40 162,1 0 1,0 1-1,0 0 0,1 0 0,0 0 1,0 1-1,1-1 0,0 1 1,0 0-1,1 0 0,0 0 1,0 0-1,1 1 0,0-1 0,0 0 1,1 0-1,1 9 0,0-15-97,0-1 0,0 0-1,0 0 1,0 1 0,0-1 0,0 0-1,0 0 1,1 0 0,-1 0 0,0-1-1,1 1 1,-1 0 0,0 0 0,1-1-1,-1 1 1,1-1 0,-1 0-1,1 1 1,0-1 0,-1 0 0,1 0-1,-1 0 1,1 0 0,-1 0 0,1 0-1,0 0 1,2-1 0,1 1-356,0 0 1,0-1-1,0 0 0,0 1 1,0-2-1,-1 1 1,10-4-1,-6-2-1153,-1 0 0,0 0 1,-1-1-1,1 0 0,-1 0 0,6-11 0,1-5-5641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19.838"/>
    </inkml:context>
    <inkml:brush xml:id="br0">
      <inkml:brushProperty name="width" value="0.05" units="cm"/>
      <inkml:brushProperty name="height" value="0.05" units="cm"/>
      <inkml:brushProperty name="color" value="#F6630D"/>
    </inkml:brush>
  </inkml:definitions>
  <inkml:trace contextRef="#ctx0" brushRef="#br0">8 1 8644,'0'0'10130,"1"13"-8577,0 43 768,-5 62 0,1-99-1815,2 0 0,0 1 1,1-1-1,1 0 0,5 31 0,-5-46-485,0 0-1,0 0 1,0 0-1,1 0 1,-1 0 0,1 0-1,0 0 1,0-1-1,1 1 1,-1-1-1,1 1 1,0-1-1,-1 0 1,1 0-1,1-1 1,-1 1 0,0 0-1,1-1 1,-1 0-1,1 0 1,0 0-1,0 0 1,0-1-1,0 1 1,0-1 0,0 0-1,0 0 1,0 0-1,0-1 1,0 0-1,9 0 1,-13 0-27,6 1-289,0-1 0,0 0-1,0-1 1,0 1 0,0-1-1,0 0 1,0-1 0,6-2-1,-10 3-146,0 0 1,0-1-1,0 1 0,-1-1 0,1 0 0,-1 0 0,1 1 0,-1-1 0,0 0 1,0 0-1,0 0 0,0 0 0,0-1 0,0 1 0,0 0 0,-1 0 0,1-1 1,-1 1-1,0 0 0,0 0 0,1-1 0,-1 1 0,-1 0 0,1-4 1,-1-10-4551,-1 1-1576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0.016"/>
    </inkml:context>
    <inkml:brush xml:id="br0">
      <inkml:brushProperty name="width" value="0.05" units="cm"/>
      <inkml:brushProperty name="height" value="0.05" units="cm"/>
      <inkml:brushProperty name="color" value="#F6630D"/>
    </inkml:brush>
  </inkml:definitions>
  <inkml:trace contextRef="#ctx0" brushRef="#br0">1 0 11029,'0'0'13206,"92"7"-12422,-59-2-335,-3-3-401,-2 0-48,-6 3-513,-2 1-1215,0 3-1026,-9 5-2000,-11 8-2801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101"/>
    </inkml:context>
    <inkml:brush xml:id="br0">
      <inkml:brushProperty name="width" value="0.05" units="cm"/>
      <inkml:brushProperty name="height" value="0.05" units="cm"/>
      <inkml:brushProperty name="color" value="#F6630D"/>
    </inkml:brush>
  </inkml:definitions>
  <inkml:trace contextRef="#ctx0" brushRef="#br0">0 68 5426,'0'0'8631,"36"0"-4213,189 20 2132,145-7-2925,-17-13-2099,-338-1-1498,0-1-1,-1 0 0,1-1 0,-1-1 0,15-5 1,-13 3-382,1 1 0,-1 1 1,27-3-1,-22 7-526,-13 0 714,0 0 0,0-1 0,-1 1 1,16-5-1,-21 5-27,-1 0-1,1-1 1,-1 0 0,0 1 0,1-1 0,-1 0-1,1 0 1,-1 0 0,0 0 0,0 0 0,0 0 0,1 0-1,-1 0 1,0 0 0,0 0 0,-1-1 0,1 1 0,0 0-1,0-1 1,-1 1 0,1-1 0,0 1 0,-1-1 0,0 1-1,1-1 1,-1 1 0,0-1 0,0 1 0,0-4-1,0-9-4955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1.856"/>
    </inkml:context>
    <inkml:brush xml:id="br0">
      <inkml:brushProperty name="width" value="0.05" units="cm"/>
      <inkml:brushProperty name="height" value="0.05" units="cm"/>
      <inkml:brushProperty name="color" value="#F6630D"/>
    </inkml:brush>
  </inkml:definitions>
  <inkml:trace contextRef="#ctx0" brushRef="#br0">1 1 4610,'0'0'11280,"1"12"-9482,4 125 4090,-5-113-7361,0-14-3457,7-35-750,3-2-5045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041"/>
    </inkml:context>
    <inkml:brush xml:id="br0">
      <inkml:brushProperty name="width" value="0.05" units="cm"/>
      <inkml:brushProperty name="height" value="0.05" units="cm"/>
      <inkml:brushProperty name="color" value="#F6630D"/>
    </inkml:brush>
  </inkml:definitions>
  <inkml:trace contextRef="#ctx0" brushRef="#br0">1 0 8628,'0'0'7043,"20"27"-9780,-15-11-1809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419"/>
    </inkml:context>
    <inkml:brush xml:id="br0">
      <inkml:brushProperty name="width" value="0.05" units="cm"/>
      <inkml:brushProperty name="height" value="0.05" units="cm"/>
      <inkml:brushProperty name="color" value="#F6630D"/>
    </inkml:brush>
  </inkml:definitions>
  <inkml:trace contextRef="#ctx0" brushRef="#br0">204 0 4098,'0'0'7587,"3"23"-5490,0-3-1579,18 154 4543,-20-156-4413,3 35 2186,-5 81-1,1-128-2738,-2 0 0,1 0 0,-1 0 0,1 0 0,-2 0 0,1 0 0,-1-1 0,1 1 1,-2-1-1,1 0 0,0 0 0,-1 0 0,0 0 0,0 0 0,-1-1 0,1 0 0,-1 0 0,0 0 0,0-1 1,0 1-1,-1-1 0,1 0 0,-1-1 0,0 1 0,1-1 0,-1 0 0,0-1 0,0 1 0,-1-1 0,1-1 0,0 1 1,0-1-1,0 0 0,0 0 0,-1-1 0,1 1 0,0-2 0,-9-1 0,12 1-266,0 0-1,-1 0 1,1 0-1,0 0 0,0-1 1,1 1-1,-1-1 1,0 1-1,1-1 1,0 0-1,-1 0 1,1 0-1,0-1 1,0 1-1,1 0 1,-1-1-1,1 1 1,0-1-1,0 1 0,0-1 1,0 0-1,0-5 1,0-1-1213,0 1-1,1-1 1,0 0-1,1 0 1,0 1 0,0-1-1,5-16 1,8-8-5393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2.589"/>
    </inkml:context>
    <inkml:brush xml:id="br0">
      <inkml:brushProperty name="width" value="0.05" units="cm"/>
      <inkml:brushProperty name="height" value="0.05" units="cm"/>
      <inkml:brushProperty name="color" value="#F6630D"/>
    </inkml:brush>
  </inkml:definitions>
  <inkml:trace contextRef="#ctx0" brushRef="#br0">1 1 11925,'0'0'1057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3.275"/>
    </inkml:context>
    <inkml:brush xml:id="br0">
      <inkml:brushProperty name="width" value="0.05" units="cm"/>
      <inkml:brushProperty name="height" value="0.05" units="cm"/>
      <inkml:brushProperty name="color" value="#F6630D"/>
    </inkml:brush>
  </inkml:definitions>
  <inkml:trace contextRef="#ctx0" brushRef="#br0">35 0 11973,'0'0'3866,"0"22"-1107,0 172 1854,-1-170-3969,-1-1 1,-1 1 0,-8 24 0,6-23-229,0 0 1,1 0-1,0 29 0,4-53-448,13-26-1395,-8 17 1383,0 1 1,-1-1-1,1 0 1,-2-1-1,1 1 0,2-11 1,-5 13 48,1 1 1,-1 0-1,1-1 1,0 1-1,0 0 1,1 0 0,0 0-1,0 0 1,0 1-1,0-1 1,1 1-1,-1 0 1,1 0-1,0 0 1,1 0-1,-1 1 1,1-1-1,8-3 1,-3 3 2,0 0 0,1 1 0,-1 0 0,1 0 0,0 2 0,0-1 0,20 1 0,-30 1-9,0 1 1,-1-1 0,1 1-1,-1-1 1,1 1 0,-1-1-1,1 1 1,-1-1 0,0 1-1,1-1 1,-1 1 0,0 0-1,1-1 1,-1 1 0,0 0-1,1-1 1,-1 1 0,0 0-1,0-1 1,0 1 0,0 0-1,0 0 1,0-1 0,0 1-1,0 0 1,0-1 0,0 1-1,0 0 1,-1 0-1,-1 21 105,-2-12-50,0-1-1,0 0 1,-1-1 0,0 1-1,-1-1 1,1 0 0,-1 0-1,-1-1 1,-9 10 0,10-12 146,0 0 0,0 1 1,1 0-1,0 1 1,0-1-1,0 1 0,1 0 1,0 0-1,0 0 1,1 1-1,0-1 1,0 1-1,1 0 0,0 0 1,-2 13-1,4-19-191,0-1 0,0 1-1,0-1 1,0 1 0,0-1-1,0 1 1,0 0 0,1-1 0,-1 1-1,0-1 1,1 1 0,0-1-1,-1 1 1,1-1 0,0 0-1,0 1 1,-1-1 0,1 0 0,0 0-1,0 1 1,1-1 0,-1 0-1,0 0 1,0 0 0,0 0-1,1 0 1,-1-1 0,3 2 0,1-1-9,0 0 1,0 0-1,1 0 1,-1-1-1,0 0 0,0 0 1,6-1-1,16 0-2937,-3 6-3639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27.900"/>
    </inkml:context>
    <inkml:brush xml:id="br0">
      <inkml:brushProperty name="width" value="0.05" units="cm"/>
      <inkml:brushProperty name="height" value="0.05" units="cm"/>
      <inkml:brushProperty name="color" value="#E71224"/>
    </inkml:brush>
  </inkml:definitions>
  <inkml:trace contextRef="#ctx0" brushRef="#br0">0 227 9172,'0'0'7118,"3"4"-5776,72 107 4295,-48-65-4140,39 93 0,-30-51-705,-38-102-501,-7-24 333,-23-29-606,-31-92 0,53 127-13,1-1-1,2 0 1,1-1 0,2 0-1,0-40 1,3 70-9,1-1 0,0 1 0,1-1-1,-1 1 1,1 0 0,-1-1 0,1 1-1,1 0 1,-1 0 0,1 0 0,-1 0 0,1 0-1,0 0 1,4-5 0,-3 6-2,0 0 0,1 1 0,-1-1 0,0 1 0,1 0 0,0 0 0,-1 1 0,1-1 0,0 1 0,0-1 0,0 1 0,0 0 0,0 1 0,0-1 0,0 1 0,4-1 0,7 0 7,-1 1-1,0 0 1,1 1 0,-1 0 0,0 1-1,1 1 1,-1 0 0,15 6 0,-25-8 7,1 1 0,-1 0 0,1 0 1,-1 1-1,0-1 0,0 1 0,0 0 1,0 0-1,0 0 0,-1 1 0,0-1 1,1 1-1,-1 0 0,-1 0 0,1 0 0,0 0 1,-1 1-1,0-1 0,0 1 0,0-1 1,-1 1-1,0 0 0,1-1 0,-2 1 1,1 0-1,0 0 0,-1 7 0,0 2 5,-1 0-1,0 0 0,-1-1 1,0 1-1,-1 0 1,-1-1-1,-9 26 1,9-31-46,-1 0 1,1 0-1,-1-1 1,0 0-1,-1 0 1,0 0-1,0 0 1,-1-1 0,1 0-1,-1 0 1,-1-1-1,1 0 1,-14 7-1,15-9-13,-1 0 0,0-1-1,0 1 1,0-1-1,-1-1 1,1 0-1,0 0 1,-1 0 0,-11-1-1,19 0-22,15 0-67,-2 0 189,0 1 0,0 1 0,0 0 0,-1 1 0,1 0 1,-1 1-1,0 0 0,0 1 0,0 0 0,11 8 0,-1 1 171,0 1 0,-2 0 0,0 2 0,21 22 1,-23-24 95,-10-14-4802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208"/>
    </inkml:context>
    <inkml:brush xml:id="br0">
      <inkml:brushProperty name="width" value="0.05" units="cm"/>
      <inkml:brushProperty name="height" value="0.05" units="cm"/>
      <inkml:brushProperty name="color" value="#E71224"/>
    </inkml:brush>
  </inkml:definitions>
  <inkml:trace contextRef="#ctx0" brushRef="#br0">93 211 8580,'-93'-48'5699,"93"46"-4675,0-14-192,10-2-271,3-4-417,-1 1-144,1 1-272,-3 0-801,-2 4-912,-1 0-1777,-2 5-816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546"/>
    </inkml:context>
    <inkml:brush xml:id="br0">
      <inkml:brushProperty name="width" value="0.05" units="cm"/>
      <inkml:brushProperty name="height" value="0.05" units="cm"/>
      <inkml:brushProperty name="color" value="#F6630D"/>
    </inkml:brush>
  </inkml:definitions>
  <inkml:trace contextRef="#ctx0" brushRef="#br0">78 0 10325,'0'0'5461,"-3"20"-4151,-18 87 583,-28 168 5333,45-220-5751,4 75 0,1-123-1409,1 0 0,-1-1 0,1 1 0,1-1 0,-1 1 0,1-1-1,0 0 1,1 0 0,0 0 0,-1-1 0,2 1 0,-1-1 0,1 0-1,0 0 1,0 0 0,8 5 0,-5-3-35,1-1-1,0 0 1,0 0-1,0-1 1,1 0-1,0 0 1,0-1-1,0-1 1,20 5-1,-25-7-167,-1 0 0,1-1 1,-1 1-1,1-1 0,-1 0 0,1-1 1,-1 1-1,0-1 0,1 1 0,-1-2 1,1 1-1,3-2 0,-6 2-169,0-1 0,0 1 0,-1-1 0,1 0 0,0 0 0,-1 0 0,0 0 0,1 0 0,-1 0 0,0 0 0,0 0 0,0-1 0,0 1 0,0 0 0,-1-1 0,1 1 0,-1 0 0,0-1 0,1 1 0,-1-1 0,0 1 0,0 0 0,-1-4 0,1-43-8988,0 22 2018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4.793"/>
    </inkml:context>
    <inkml:brush xml:id="br0">
      <inkml:brushProperty name="width" value="0.05" units="cm"/>
      <inkml:brushProperty name="height" value="0.05" units="cm"/>
      <inkml:brushProperty name="color" value="#F6630D"/>
    </inkml:brush>
  </inkml:definitions>
  <inkml:trace contextRef="#ctx0" brushRef="#br0">1 113 12198,'0'0'9572,"55"0"-9108,-22 0-208,2 0-64,0 0-192,3-5 0,-6-8-32,-4-3-672,-3-2-689,-7-2-1824,-6 2-1585,-4-5-3314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5.646"/>
    </inkml:context>
    <inkml:brush xml:id="br0">
      <inkml:brushProperty name="width" value="0.05" units="cm"/>
      <inkml:brushProperty name="height" value="0.05" units="cm"/>
      <inkml:brushProperty name="color" value="#F6630D"/>
    </inkml:brush>
  </inkml:definitions>
  <inkml:trace contextRef="#ctx0" brushRef="#br0">2 0 8564,'0'0'7155,"2"28"-5085,9 215 2815,-23 61 1764,11-346-6064,0 20-857,1 1 0,0-1 0,5-27 1,-4 43 195,0 1 0,0-1 1,1 1-1,0 0 0,0-1 1,0 1-1,0 0 0,1 0 1,0 0-1,0 1 0,0-1 1,0 1-1,1-1 0,0 1 1,0 0-1,0 1 1,0-1-1,10-5 0,-13 8 71,1 0-1,-1 0 0,1 0 0,0 0 1,-1 1-1,1-1 0,0 0 1,0 1-1,0-1 0,0 1 1,-1 0-1,1 0 0,0 0 1,0 0-1,0 0 0,0 0 1,0 0-1,0 0 0,-1 1 1,1-1-1,0 1 0,0-1 0,0 1 1,-1 0-1,1 0 0,0 0 1,-1 0-1,1 0 0,-1 0 1,1 0-1,-1 0 0,0 1 1,1-1-1,-1 1 0,0-1 1,0 1-1,0-1 0,0 1 1,0 0-1,0-1 0,0 4 1,5 9 92,-1 0 1,-1 0 0,-1 1-1,4 22 1,-1-1 163,-5-33-234,0 1 0,0-1-1,0 1 1,1-1 0,-1 0 0,1 0-1,-1 0 1,1 0 0,0 0 0,0 0-1,1 0 1,-1-1 0,1 1 0,-1-1 0,1 1-1,0-1 1,-1 0 0,1 0 0,1 0-1,3 1 1,-1-1-25,0 0 0,1-1 0,0 0 0,-1 0 0,1-1 0,0 0 0,-1 0 0,1 0 0,12-3 0,-13 1-13,1 0 0,-1 0-1,0 0 1,0-1 0,0 0-1,0 0 1,0-1 0,-1 0-1,1 0 1,-1 0 0,0 0-1,6-8 1,-3 3-132,0 0 1,0-1-1,-1 0 1,0 0-1,9-21 1,-11 16-109,-1 0 1,0 0 0,-1 0 0,-1-1 0,0 1-1,-1-1 1,-1-24 0,0 32 63,-1 7 191,1 0-1,0 0 1,-1 0-1,1-1 0,-1 1 1,1 0-1,-1 0 1,1 0-1,-1 0 1,0 0-1,0 0 0,1 0 1,-1 0-1,0 0 1,0 1-1,0-1 0,0 0 1,0 0-1,0 1 1,0-1-1,0 1 1,0-1-1,-1 1 0,1-1 1,0 1-1,0 0 1,0 0-1,-1-1 1,1 1-1,0 0 0,0 0 1,-3 0-1,1 0 18,0 0 0,0 0-1,0 0 1,0 0 0,0 1 0,0-1-1,0 1 1,0 0 0,0 0 0,0 0-1,0 0 1,0 0 0,-4 4 0,2-1 23,-1 2 0,2-1 0,-1 0 1,1 1-1,0 0 0,0 0 1,0 0-1,1 1 0,0-1 0,0 1 1,1-1-1,0 1 0,-2 14 1,0 4 205,2 1 1,0 38-1,3-46-129,-2-15-83,2 0-1,-1 0 1,0 1-1,1-1 1,-1 0-1,1 0 1,0 0-1,0 0 1,0 0-1,0-1 0,1 1 1,-1 0-1,1 0 1,0-1-1,0 1 1,0-1-1,0 1 1,4 2-1,-2-2-42,0 0-1,1 0 0,-1 0 1,1-1-1,-1 0 0,1 0 1,0 0-1,0-1 0,0 0 1,9 2-1,-5-2-478,1 0 1,0-1-1,-1 0 1,1-1-1,0 0 0,-1 0 1,1-1-1,0 0 1,-1-1-1,0 0 1,16-7-1,-14 3-1398,-1 0 1,1 0-1,12-13 1,0-4-3135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009"/>
    </inkml:context>
    <inkml:brush xml:id="br0">
      <inkml:brushProperty name="width" value="0.05" units="cm"/>
      <inkml:brushProperty name="height" value="0.05" units="cm"/>
      <inkml:brushProperty name="color" value="#F6630D"/>
    </inkml:brush>
  </inkml:definitions>
  <inkml:trace contextRef="#ctx0" brushRef="#br0">33 0 3714,'0'0'11794,"-5"25"-9766,3-18-1850,-6 32 948,1 1 0,-3 74 0,9-107-829,1 0 0,1 0 0,-1 0 0,1-1 0,0 1 0,0 0 0,5 11 0,-5-16-257,0 0 0,1 0 1,-1 0-1,1 0 1,-1 0-1,1-1 0,0 1 1,-1 0-1,1-1 1,0 1-1,0-1 0,0 0 1,1 0-1,-1 1 1,0-1-1,0-1 1,1 1-1,-1 0 0,0-1 1,1 1-1,-1-1 1,1 1-1,-1-1 0,4 0 1,-2 0-24,1 0 0,-1 0 0,0 0 1,0 0-1,0-1 0,0 1 0,0-1 0,0 0 0,0 0 1,-1-1-1,1 1 0,0-1 0,-1 0 0,1 0 0,-1 0 1,6-4-1,-4 0-9,1 0 0,-1 0 0,-1 0 1,1-1-1,-1 1 0,-1-1 0,7-14 0,-5 4-10,0 1 0,-1 0-1,0-1 1,-2 0 0,0 1-1,-1-1 1,-1-26 0,0 40-2,-1 0 0,1 0 0,-1 1 0,0-1 0,0 0 0,0 0 1,0 0-1,0 1 0,0-1 0,-1 1 0,0-1 0,1 1 0,-1 0 0,0-1 1,0 1-1,0 0 0,0 0 0,-1 0 0,1 1 0,0-1 0,-1 0 0,1 1 1,-1 0-1,0-1 0,1 1 0,-1 0 0,0 0 0,0 1 0,0-1 0,0 1 1,1-1-1,-5 1 0,2-1-285,1 0 0,-1 1 1,0 0-1,0 0 0,1 0 1,-1 1-1,0-1 0,1 1 1,-1 0-1,0 1 0,1-1 1,-1 1-1,1 0 0,0 0 1,-1 0-1,1 0 0,0 1 1,0 0-1,-6 5 0,-9 21-4918,3 4-3267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611"/>
    </inkml:context>
    <inkml:brush xml:id="br0">
      <inkml:brushProperty name="width" value="0.05" units="cm"/>
      <inkml:brushProperty name="height" value="0.05" units="cm"/>
      <inkml:brushProperty name="color" value="#F6630D"/>
    </inkml:brush>
  </inkml:definitions>
  <inkml:trace contextRef="#ctx0" brushRef="#br0">1 122 8052,'0'0'8534,"0"15"-7467,1 15-795,0-2 3984,-2-71-4079,0 24-179,0 1-1,1-1 1,1 1 0,4-20-1,-4 35-34,1 1-1,-1-1 0,1 1 1,-1 0-1,1 0 0,-1 0 1,1 0-1,0 0 1,0 0-1,0 0 0,0 1 1,0-1-1,1 1 0,-1-1 1,0 1-1,1 0 0,-1 0 1,1 0-1,-1 0 1,6 0-1,-6 0-5,0 0 0,-1 1 0,1-1 1,0 1-1,0 0 0,0-1 0,0 1 0,0 0 0,0 0 0,0 0 1,-1 0-1,1 1 0,0-1 0,0 0 0,0 1 0,0 0 1,0-1-1,-1 1 0,1 0 0,0 0 0,-1 0 0,1 0 0,0 0 1,-1 0-1,1 0 0,-1 1 0,0-1 0,2 3 0,1 5 125,-1 1-1,0 0 1,-1 0-1,0 1 1,-1-1-1,0 0 0,-1 19 1,0-18 51,0 1 0,1-1 1,0 0-1,1 0 0,0 0 1,1 0-1,4 13 0,-5-22-143,-1 0 0,1 0-1,0 0 1,-1 0 0,1 0-1,0-1 1,0 1 0,0-1-1,0 1 1,1-1 0,-1 0-1,0 0 1,0 0 0,1 0-1,-1 0 1,1-1 0,-1 1-1,0-1 1,1 1 0,-1-1-1,1 0 1,3 0 0,-3 0-250,0 0 0,1 0 1,-1 0-1,0 0 0,1-1 1,-1 1-1,0-1 0,1 0 0,-1 0 1,0 0-1,0 0 0,0-1 0,0 1 1,0-1-1,0 0 0,2-2 1,-1-1-869,0 0 0,-1 1 0,0-1 0,0 0 0,-1-1 0,1 1 0,-1 0 0,2-11 0,1-4-5987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827"/>
    </inkml:context>
    <inkml:brush xml:id="br0">
      <inkml:brushProperty name="width" value="0.05" units="cm"/>
      <inkml:brushProperty name="height" value="0.05" units="cm"/>
      <inkml:brushProperty name="color" value="#F6630D"/>
    </inkml:brush>
  </inkml:definitions>
  <inkml:trace contextRef="#ctx0" brushRef="#br0">2 1 6867,'0'0'12582,"0"22"-11051,-1 8-1122,0-6 278,4 48-1,-2-68-606,0-1-1,0 0 1,0-1-1,0 1 1,1 0-1,-1 0 1,1 0-1,-1-1 1,1 1-1,0-1 1,0 1-1,1-1 1,-1 0-1,0 0 1,1 0-1,-1 0 1,1 0-1,0-1 1,0 1-1,-1-1 1,1 0-1,0 0 0,0 0 1,0 0-1,0 0 1,0 0-1,6 0 1,-5-1-260,0 1 1,0 0-1,0-1 1,0 1-1,0-1 1,0 0-1,1-1 1,-1 1-1,0-1 1,0 0-1,0 0 0,0 0 1,0 0-1,0-1 1,-1 1-1,1-1 1,0 0-1,-1 0 1,1-1-1,5-4 1,25-48-7297,-20 24 617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6.996"/>
    </inkml:context>
    <inkml:brush xml:id="br0">
      <inkml:brushProperty name="width" value="0.05" units="cm"/>
      <inkml:brushProperty name="height" value="0.05" units="cm"/>
      <inkml:brushProperty name="color" value="#F6630D"/>
    </inkml:brush>
  </inkml:definitions>
  <inkml:trace contextRef="#ctx0" brushRef="#br0">5 0 13718,'0'0'5043,"-5"23"-9141,5-7 416,0 4-688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7.381"/>
    </inkml:context>
    <inkml:brush xml:id="br0">
      <inkml:brushProperty name="width" value="0.05" units="cm"/>
      <inkml:brushProperty name="height" value="0.05" units="cm"/>
      <inkml:brushProperty name="color" value="#F6630D"/>
    </inkml:brush>
  </inkml:definitions>
  <inkml:trace contextRef="#ctx0" brushRef="#br0">18 103 8788,'0'0'9676,"14"3"-8600,43 11-217,-55-14-809,0 1 0,0-1 0,-1 0 1,1 0-1,0 0 0,0 0 0,-1 0 1,1-1-1,0 1 0,0 0 0,-1-1 0,1 1 1,0-1-1,-1 0 0,1 1 0,-1-1 1,1 0-1,-1 0 0,1 0 0,-1 0 0,1 0 1,-1-1-1,0 1 0,0 0 0,0-1 1,0 1-1,0 0 0,0-1 0,0 0 1,0 1-1,0-1 0,-1 1 0,1-1 0,0 0 1,-1-2-1,3-4-69,-2 0 0,1 0 0,-1 0 0,0-1 0,-1-8 0,0 16-16,1 0 1,-1 0 0,0-1-1,0 1 1,-1 0 0,1 0-1,0 0 1,0 0 0,0 0-1,-1-1 1,1 1 0,-1 0-1,1 0 1,-1 0-1,1 0 1,-1 0 0,1 0-1,-1 0 1,0 0 0,0 1-1,1-1 1,-1 0 0,0 0-1,-1 0 1,0 0 33,0 1 0,0-1 0,0 1 0,0 0 0,0-1-1,1 1 1,-1 0 0,0 0 0,0 0 0,0 1 0,0-1 0,0 0 0,0 1 0,-2 0 0,-1 2 45,0-1-1,1 0 1,0 1 0,0 0 0,0 0 0,0 0 0,0 1 0,0-1 0,1 1-1,0 0 1,0 0 0,0 0 0,0 0 0,0 1 0,-1 4 0,-3 5 350,0 1 1,1-1 0,-6 25 0,8-16 562,0-1 0,2 1 0,1 36 0,1-56-888,0 0 1,0 0-1,0-1 0,1 1 1,-1 0-1,1 0 0,0-1 1,0 1-1,0 0 0,0-1 0,1 1 1,-1-1-1,1 1 0,-1-1 1,1 0-1,0 1 0,0-1 0,2 2 1,1-1 14,-1 1 0,1-1 1,0-1-1,0 1 0,0-1 0,0 1 1,0-2-1,11 4 0,0-2-8,0-1 0,0 0-1,0-2 1,0 1 0,28-5-1,-30 1-125,0 0 0,0-1 0,0-1 1,-1 0-1,0-1 0,0 0 0,0-1 0,-1-1 0,0 0 0,14-12 0,14-15-2395,49-55 1,-80 80 1706,31-34-5030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8.931"/>
    </inkml:context>
    <inkml:brush xml:id="br0">
      <inkml:brushProperty name="width" value="0.05" units="cm"/>
      <inkml:brushProperty name="height" value="0.05" units="cm"/>
      <inkml:brushProperty name="color" value="#F6630D"/>
    </inkml:brush>
  </inkml:definitions>
  <inkml:trace contextRef="#ctx0" brushRef="#br0">1 0 7235,'0'5'18355,"4"15"-17880,6-14-429,1 0 0,0-1-1,0 0 1,1 0 0,0-2 0,-1 1-1,1-1 1,0-1 0,0 0 0,1-1-1,19 0 1,-17-1-19,0 1 0,0 0 0,-1 1 0,1 1 1,-1 1-1,1 0 0,23 10 0,37 26 58,-53-39-5005,-13-1-1106,-2 0 733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600"/>
    </inkml:context>
    <inkml:brush xml:id="br0">
      <inkml:brushProperty name="width" value="0.05" units="cm"/>
      <inkml:brushProperty name="height" value="0.05" units="cm"/>
      <inkml:brushProperty name="color" value="#F6630D"/>
    </inkml:brush>
  </inkml:definitions>
  <inkml:trace contextRef="#ctx0" brushRef="#br0">10 0 8084,'0'0'10978,"-1"0"-10879,1 0-1,-1 1 0,1-1 1,0 0-1,-1 0 1,1 0-1,-1 0 1,1 0-1,0 1 1,-1-1-1,1 0 1,0 0-1,-1 1 1,1-1-1,0 0 1,-1 0-1,1 1 1,0-1-1,-1 1 0,1-1 1,0 0-1,0 1 1,0-1-1,-1 0 1,1 1-1,0-1 1,0 1-1,0-1 1,0 0-1,0 1 1,0-1-1,0 2 1,3 6 266,1 0 0,0 0 0,0 0 0,1-1-1,0 0 1,1 0 0,-1 0 0,8 7 0,10 12 46,-3 2-54,-9-12-282,0-1-1,1 0 0,1 0 0,0-2 0,21 18 1,-34-31-324,1 0 1,-1 1 0,0-1 0,1 0 0,-1 1 0,0-1 0,1 0 0,-1 0-1,0 0 1,1 1 0,-1-1 0,1 0 0,-1 0 0,0 0 0,1 0-1,-1 0 1,1 0 0,-1 0 0,0 0 0,1 0 0,-1 0 0,1 0-1,-1 0 1,1 0 0,-1 0 0,0 0 0,1 0 0,-1 0 0,1 0-1,-1-1 1,0 1 0,1 0 0,-1 0 0,0 0 0,1-1 0,-1 1 0,0 0-1,1 0 1,-1-1 0,0 1 0,1 0 0,-1-1 0,0 1 0,0-1-1,0 1 1,1 0 0,-1-1 0,0 1 0,0 0 0,0-1 0,0 1-1,0-1 1,0 1 0,0-1 0,2-9-2827,-2-3-3122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555"/>
    </inkml:context>
    <inkml:brush xml:id="br0">
      <inkml:brushProperty name="width" value="0.05" units="cm"/>
      <inkml:brushProperty name="height" value="0.05" units="cm"/>
      <inkml:brushProperty name="color" value="#E71224"/>
    </inkml:brush>
  </inkml:definitions>
  <inkml:trace contextRef="#ctx0" brushRef="#br0">54 228 5859,'0'0'8529,"0"1"-8470,0-1 0,0 0 0,0 0-1,0 0 1,0 0 0,1 0 0,-1 1 0,0-1 0,0 0 0,0 0 0,0 0 0,1 0-1,-1 0 1,0 0 0,0 0 0,0 0 0,0 1 0,1-1 0,-1 0 0,0 0-1,0 0 1,0 0 0,1 0 0,-1 0 0,0 0 0,0 0 0,0 0 0,1 0 0,-1 0-1,0 0 1,0-1 0,0 1 0,0 0 0,1 0 0,-1 0 0,0 0 0,0 0 0,0 0-1,0 0 1,1 0 0,-1-1 0,0 1 0,0 0 0,0 0 0,0 0 0,0 0-1,1 0 1,-1-1 0,0 1 0,0 0 0,0 0 0,0 0 0,0-1 0,0 1 0,0 0-1,-22-41 11,17 34-67,0-1 0,0 0 1,1-1-1,0 1 0,1-1 0,0 1 1,0-1-1,1 0 0,0 0 1,-1-11-1,2 2-77,4-25-389,-3 42 456,0 0 0,1-1 0,0 1-1,-1 0 1,1 0 0,-1 0 0,1 0 0,0 0-1,0 0 1,0 0 0,0 0 0,0 0 0,0 0 0,0 1-1,0-1 1,0 0 0,0 1 0,0-1 0,0 0-1,0 1 1,1 0 0,-1-1 0,0 1 0,0 0 0,1-1-1,-1 1 1,0 0 0,0 0 0,1 0 0,1 0-1,6 0 156,1 1-1,0 0 1,-1 0-1,1 1 1,0 0-1,-1 1 0,0 0 1,0 0-1,0 1 1,0 0-1,0 0 0,-1 1 1,1 1-1,-2-1 1,1 1-1,14 14 1,-21-18-335,0-1 0,1 1 0,-1 0 0,0 0 0,0 0 0,0 0 0,0 0 0,-1 0 0,1 0 1,0 0-1,-1 0 0,0 1 0,1-1 0,-1 0 0,0 0 0,0 0 0,0 1 0,-1 2 1,1 3-1931,0 8-3058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29.916"/>
    </inkml:context>
    <inkml:brush xml:id="br0">
      <inkml:brushProperty name="width" value="0.05" units="cm"/>
      <inkml:brushProperty name="height" value="0.05" units="cm"/>
      <inkml:brushProperty name="color" value="#F6630D"/>
    </inkml:brush>
  </inkml:definitions>
  <inkml:trace contextRef="#ctx0" brushRef="#br0">331 1 6435,'0'0'16005,"-7"16"-14439,-19 37 191,-3-2 0,-66 91 0,64-103-1200,-2 4-276,-72 70-1,100-110-765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0.601"/>
    </inkml:context>
    <inkml:brush xml:id="br0">
      <inkml:brushProperty name="width" value="0.05" units="cm"/>
      <inkml:brushProperty name="height" value="0.05" units="cm"/>
      <inkml:brushProperty name="color" value="#F6630D"/>
    </inkml:brush>
  </inkml:definitions>
  <inkml:trace contextRef="#ctx0" brushRef="#br0">71 1 7700,'0'0'7912,"0"3"-6279,-2 94 4721,0-72-5508,0 0 0,-2 0 0,-13 45 0,9-43-477,2-8-166,0 0-1,-17 33 0,23-51-383,22-14-17785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170"/>
    </inkml:context>
    <inkml:brush xml:id="br0">
      <inkml:brushProperty name="width" value="0.05" units="cm"/>
      <inkml:brushProperty name="height" value="0.05" units="cm"/>
      <inkml:brushProperty name="color" value="#F6630D"/>
    </inkml:brush>
  </inkml:definitions>
  <inkml:trace contextRef="#ctx0" brushRef="#br0">65 0 1121,'0'0'14313,"-7"21"-12302,-1-1-1530,-3 9 601,0 0 0,-10 57 0,17-49 125,1 0 0,5 70 0,-1-105-1201,0 1 0,0 0 0,0-1 0,0 1 0,0-1 0,1 1 0,-1-1 0,1 0 0,0 1 0,-1-1 0,1 0 0,0 0 0,0 0 0,1 0 0,-1-1 0,0 1 0,1-1 0,-1 1 0,0-1 0,1 0 0,0 0 0,-1 0 0,1 0 0,0 0 0,-1 0 0,1-1 0,0 1 0,0-1 0,3 0 0,-1 1 3,1 0-1,0-1 1,0 0 0,0 0 0,-1 0 0,1-1 0,0 0 0,0 0-1,-1 0 1,1-1 0,-1 1 0,1-2 0,8-3 0,-5-2 6,-1 1 0,0-1 0,0 0-1,-1-1 1,0 0 0,-1 0 0,0 0 0,0-1 0,-1 0 0,0 0 0,-1 0 0,0-1-1,4-16 1,-3 6 36,-2 1-1,0-1 0,-1 0 0,-1-1 1,-1 1-1,-3-27 0,3 46-59,0 0 0,0 0 0,-1 0 0,1 0 0,-1 0 0,0 0 0,1 0 0,-1 0 0,0 0 1,0 0-1,0 0 0,0 0 0,0 1 0,-1-1 0,1 0 0,-1 1 0,1-1 0,-1 1 0,1-1 0,-1 1 0,0 0 0,1 0 0,-1 0 0,0 0 0,0 0 0,0 0 0,0 0 0,0 1 0,0-1 0,0 1 0,-4-1 0,2 1-118,1 0 0,0 0 0,-1 0 0,1 1-1,0-1 1,-1 1 0,1 0 0,0 0 0,-1 0-1,1 1 1,0-1 0,0 1 0,0-1 0,0 1-1,1 0 1,-1 0 0,0 0 0,1 1 0,-4 2-1,-24 42-3345,26-40 1956,1 1-1,0-1 1,0 1-1,-2 15 0,3-2-3380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1.702"/>
    </inkml:context>
    <inkml:brush xml:id="br0">
      <inkml:brushProperty name="width" value="0.05" units="cm"/>
      <inkml:brushProperty name="height" value="0.05" units="cm"/>
      <inkml:brushProperty name="color" value="#F6630D"/>
    </inkml:brush>
  </inkml:definitions>
  <inkml:trace contextRef="#ctx0" brushRef="#br0">25 1 5426,'0'0'11107,"-4"23"-9376,3-16-1567,-8 56 1666,0 67-1,9-115-1293,-1-9-381,1-1 0,0 0 0,0 0 0,1 0 0,-1 0 0,1 1 0,0-1 0,3 7 0,-3-10-134,1 0-1,-1-1 0,0 1 1,1 0-1,-1-1 1,1 0-1,0 1 1,0-1-1,-1 0 0,1 0 1,0 0-1,0 0 1,0 0-1,0 0 0,0-1 1,0 1-1,0-1 1,1 1-1,-1-1 1,0 0-1,0 0 0,0 0 1,0 0-1,4 0 1,0-1-6,-1-1 1,1 1-1,0-1 1,-1 0-1,0 0 1,1 0-1,-1-1 1,0 0-1,0 0 1,0 0-1,-1-1 1,1 1-1,-1-1 1,0 0-1,0-1 1,0 1 0,-1-1-1,1 1 1,2-7-1,1 2 75,-1-1-1,0 0 1,-1 0-1,-1-1 1,1 0-1,-1 0 1,-1 0-1,0 0 1,1-13-1,-3 20-56,-1 0 0,1 0 0,-1-1 0,0 1 0,0 0-1,-1 0 1,1-1 0,-1 1 0,-2-7 0,2 10-58,0-1 1,-1 1-1,1 0 1,0-1-1,-1 1 1,1 0-1,-1 0 1,1 0-1,-1 0 1,0 0 0,1 0-1,-1 0 1,0 0-1,1 1 1,-1-1-1,0 1 1,0-1-1,0 1 1,0 0-1,0 0 1,1 0 0,-1 0-1,-2 0 1,-15-1-960,-32-1-2308,21 8-4907,19 0 929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118"/>
    </inkml:context>
    <inkml:brush xml:id="br0">
      <inkml:brushProperty name="width" value="0.05" units="cm"/>
      <inkml:brushProperty name="height" value="0.05" units="cm"/>
      <inkml:brushProperty name="color" value="#F6630D"/>
    </inkml:brush>
  </inkml:definitions>
  <inkml:trace contextRef="#ctx0" brushRef="#br0">63 1 7075,'0'0'14364,"-2"11"-13126,-7 28-212,5-31-3175,-24 32-4980,8-5 1572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2.735"/>
    </inkml:context>
    <inkml:brush xml:id="br0">
      <inkml:brushProperty name="width" value="0.05" units="cm"/>
      <inkml:brushProperty name="height" value="0.05" units="cm"/>
      <inkml:brushProperty name="color" value="#F6630D"/>
    </inkml:brush>
  </inkml:definitions>
  <inkml:trace contextRef="#ctx0" brushRef="#br0">678 1 7203,'0'0'10859,"-11"22"-8605,0 4-1710,-2 3 295,-1 1 1,-34 49 0,-292 398 6005,173-248-6156,156-214-774,7-8-32,0 0 0,-1 0 0,0-1 0,0 0 0,-1 0 0,1 0 1,-1-1-1,-1 0 0,-7 5 0,13-9 769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33.088"/>
    </inkml:context>
    <inkml:brush xml:id="br0">
      <inkml:brushProperty name="width" value="0.05" units="cm"/>
      <inkml:brushProperty name="height" value="0.05" units="cm"/>
      <inkml:brushProperty name="color" value="#F6630D"/>
    </inkml:brush>
  </inkml:definitions>
  <inkml:trace contextRef="#ctx0" brushRef="#br0">0 1 9236,'0'0'12745,"0"12"-11134,0 55 2124,15-85-1571,-11 11-2203,-2 4-114,0-1 0,-1 1 0,1-1 0,-1 1 0,1-1 0,-1 1 0,0-1 1,0 0-1,-1 0 0,1-4 0,-5 7-2976,-17 1-2591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717"/>
    </inkml:context>
    <inkml:brush xml:id="br0">
      <inkml:brushProperty name="width" value="0.05" units="cm"/>
      <inkml:brushProperty name="height" value="0.05" units="cm"/>
      <inkml:brushProperty name="color" value="#F6630D"/>
    </inkml:brush>
  </inkml:definitions>
  <inkml:trace contextRef="#ctx0" brushRef="#br0">55 186 6259,'0'0'8775,"-4"0"-7578,2 1-1011,1-1 0,-1 0 0,0 0 0,1 0-1,-1 0 1,1 0 0,-1 0 0,0 0 0,1 0 0,-1-1-1,1 1 1,-1 0 0,1-1 0,-1 0 0,1 1-1,-1-1 1,1 0 0,0 1 0,-1-1 0,1 0-1,0 0 1,0 0 0,-1-1 0,0 0 0,0-2-90,0 0 1,1 0-1,0 0 1,-1 0-1,1 0 1,1 0-1,-1-1 1,1 1-1,-1-6 1,1 9-93,-1-7 127,1 1 0,-1-1 0,2 1 0,-1-1 1,1 1-1,1-9 0,-1 14-97,0-1 0,0 1 0,1-1 1,-1 1-1,1 0 0,-1-1 0,1 1 1,0 0-1,0 0 0,0 0 0,0 0 0,0 1 1,0-1-1,0 0 0,1 1 0,-1-1 0,0 1 1,1 0-1,3-1 0,11-4 68,1 1 1,0 0-1,0 2 1,0 0-1,0 1 0,0 0 1,27 3-1,-41-1-63,0 1 1,0 0-1,0 0 0,-1 1 0,1-1 0,0 1 1,-1 0-1,1 0 0,-1 0 0,1 0 0,-1 0 1,0 1-1,0 0 0,0 0 0,0-1 0,0 2 1,-1-1-1,0 0 0,1 0 0,-1 1 0,0-1 1,-1 1-1,3 5 0,1 2 124,0 1 0,-1-1 0,0 1-1,-1 0 1,-1 0 0,3 21 0,-4 4 190,-2 0-1,-1 0 1,-2 0-1,-1 0 1,-2-1-1,-12 37 1,-27 57-1452,46-130 923,-1 0 0,1 1 0,0-1 1,0 0-1,-1 1 0,1-1 0,0 0 1,-1 1-1,1-1 0,0 0 0,-1 0 1,1 1-1,0-1 0,-1 0 0,1 0 1,0 0-1,-1 0 0,1 1 0,-1-1 1,1 0-1,0 0 0,-1 0 0,1 0 1,-1 0-1,1 0 0,-1 0 0,1 0 1,0 0-1,-1 0 0,1 0 0,-1 0 1,1-1-1,-1 1 0,1 0 0,0 0 1,-1 0-1,1 0 0,0-1 0,-1 1 1,1 0-1,0 0 0,-1-1 0,1 1 1,0 0-1,-1-1 0,1 1 0,0 0 1,-1-1-1,-13-15-7068,6 0 2090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8.940"/>
    </inkml:context>
    <inkml:brush xml:id="br0">
      <inkml:brushProperty name="width" value="0.05" units="cm"/>
      <inkml:brushProperty name="height" value="0.05" units="cm"/>
      <inkml:brushProperty name="color" value="#F6630D"/>
    </inkml:brush>
  </inkml:definitions>
  <inkml:trace contextRef="#ctx0" brushRef="#br0">0 7 11349,'0'0'9989,"116"-7"-9381,-83 7-544,-3 7-64,-3-2-144,-2-1-1089,-2 3-1168,-3-3-1296,-2 1-1634,-3-1-3873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188"/>
    </inkml:context>
    <inkml:brush xml:id="br0">
      <inkml:brushProperty name="width" value="0.05" units="cm"/>
      <inkml:brushProperty name="height" value="0.05" units="cm"/>
      <inkml:brushProperty name="color" value="#F6630D"/>
    </inkml:brush>
  </inkml:definitions>
  <inkml:trace contextRef="#ctx0" brushRef="#br0">1 0 3570,'0'0'15687,"27"124"-13814,-22-103-689,-2-5-287,-1-5-513,1-2-80,-1-2-304,-2-5-16,3-2-416,2 0-3378,0 0 817,3 0-593,4-5-1168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655"/>
    </inkml:context>
    <inkml:brush xml:id="br0">
      <inkml:brushProperty name="width" value="0.05" units="cm"/>
      <inkml:brushProperty name="height" value="0.05" units="cm"/>
      <inkml:brushProperty name="color" value="#E71224"/>
    </inkml:brush>
  </inkml:definitions>
  <inkml:trace contextRef="#ctx0" brushRef="#br0">1 0 10565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9.790"/>
    </inkml:context>
    <inkml:brush xml:id="br0">
      <inkml:brushProperty name="width" value="0.05" units="cm"/>
      <inkml:brushProperty name="height" value="0.05" units="cm"/>
      <inkml:brushProperty name="color" value="#F6630D"/>
    </inkml:brush>
  </inkml:definitions>
  <inkml:trace contextRef="#ctx0" brushRef="#br0">41 8 10757,'0'0'8062,"18"-2"-6933,58-4-241,-75 6-842,1 0 0,-1 1 0,1-1 0,-1 0 0,1 0 0,-1 1-1,1-1 1,-1 1 0,1-1 0,-1 1 0,1 0 0,-1-1 0,0 1 0,1 0 0,-1 0-1,0 0 1,0 0 0,0 0 0,0 0 0,0 0 0,0 1 0,0-1 0,0 0 0,0 0-1,0 1 1,-1-1 0,1 1 0,-1-1 0,1 1 0,-1-1 0,1 1 0,-1-1 0,0 1-1,0-1 1,0 1 0,0 2 0,0 0 15,0 1 0,0-1-1,0 0 1,-1 0 0,0 0 0,0 0 0,0 1-1,0-1 1,-1 0 0,-2 4 0,-3 1-67,-1-1 1,1 0 0,-2 0-1,1 0 1,-1-1 0,0-1-1,-1 1 1,0-2 0,-19 10-1,28-15-34,18 0 137,-1 1-1,1 1 1,-1 1 0,1 0-1,-1 1 1,0 0 0,0 1-1,-1 1 1,0 1-1,0 0 1,0 1 0,-1 1-1,19 14 1,-31-21 17,0 0 0,-1 0 1,1 0-1,0 1 0,-1-1 0,1 1 0,-1-1 1,0 1-1,0 0 0,0-1 0,0 1 1,0 0-1,-1 0 0,1-1 0,-1 1 0,0 0 1,1 0-1,-2 0 0,1 0 0,0 0 1,0-1-1,-1 1 0,-1 5 0,0-3 76,0 0 0,0 0 0,0 0 0,0-1 0,-1 1 0,0-1 0,0 0 0,0 0 0,-1 0-1,1 0 1,-1 0 0,-4 2 0,-1 0-100,-1 0-1,1-1 1,-1-1-1,0 0 1,0 0-1,-1-1 1,1 0 0,-1-1-1,0 0 1,1-1-1,-1 0 1,0 0-1,0-1 1,-13-2-1,-54 4-8176,78-2 7715,-1 1 0,0-1-1,0 1 1,0-1 0,0 0 0,0 1 0,0 0 0,1-1 0,-1 1-1,0-1 1,0 1 0,1 0 0,-1 0 0,0-1 0,1 1 0,-1 0 0,1 0-1,-1 0 1,1 0 0,-1 0 0,1-1 0,0 1 0,0 0 0,-1 0 0,1 0-1,0 0 1,0 0 0,0 2 0,0-3 268,-4 24-11656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6.766"/>
    </inkml:context>
    <inkml:brush xml:id="br0">
      <inkml:brushProperty name="width" value="0.05" units="cm"/>
      <inkml:brushProperty name="height" value="0.05" units="cm"/>
      <inkml:brushProperty name="color" value="#F6630D"/>
    </inkml:brush>
  </inkml:definitions>
  <inkml:trace contextRef="#ctx0" brushRef="#br0">46 0 10085,'0'0'14324,"-8"2"-12972,2-2-2080,-23 4 4715,26-2-1566,20-1-1706,206 11-349,2 1-121,-137-13-6221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47.198"/>
    </inkml:context>
    <inkml:brush xml:id="br0">
      <inkml:brushProperty name="width" value="0.05" units="cm"/>
      <inkml:brushProperty name="height" value="0.05" units="cm"/>
      <inkml:brushProperty name="color" value="#F6630D"/>
    </inkml:brush>
  </inkml:definitions>
  <inkml:trace contextRef="#ctx0" brushRef="#br0">0 0 11349,'0'0'11131,"12"0"-9488,216 0 5489,-123 0-6578,-31 0-4221,-1 0-4957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1.861"/>
    </inkml:context>
    <inkml:brush xml:id="br0">
      <inkml:brushProperty name="width" value="0.05" units="cm"/>
      <inkml:brushProperty name="height" value="0.05" units="cm"/>
      <inkml:brushProperty name="color" value="#F6630D"/>
    </inkml:brush>
  </inkml:definitions>
  <inkml:trace contextRef="#ctx0" brushRef="#br0">51 2 3426,'0'0'10655,"-8"0"-9617,-34 0 3721,50 0 204,34 0-4400,70-2 332,170 8 352,-240 1-1029,0 2-1,65 23 1,17 4-49,-13-8-31,-48-11-124,80 11-1,-76-20 70,0-3-1,111-6 1,-142-4 139,1-2 0,40-12 0,36-8 548,-89 18-565,-23 9-241,-1 0-1,1-1 0,-1 1 1,0 0-1,1 0 0,-1 0 0,1 0 1,-1-1-1,1 1 0,-1 0 1,0 0-1,1-1 0,-1 1 1,0 0-1,1-1 0,-1 1 1,0 0-1,0-1 0,1 1 0,-1 0 1,0-1-1,0 1 0,1-1 1,-1 1-1,0 0 0,0-1 1,0 1-1,0-1 0,0 1 1,0-1-1,0 1 0,0 0 0,0-1 1,0 1-1,0-1 0,0 1 1,0-1-1,0 1 0,0-1 1,0 1-1,0 0 0,-1-1 1,1 1-1,0-1 0,0 1 1,-1 0-1,1-1 0,0 1 0,0-1 1,-1 1-1,1 0 0,0 0 1,-1-1-1,1 1 0,-1-1 1,-1 0-313,0 1 0,0-1 0,-1 0 0,1 0 0,0 1 0,-1-1 0,1 1 0,0 0 1,-1 0-1,1 0 0,-1 0 0,1 0 0,0 0 0,-3 1 0,-11 0-2354,-39-1-7916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624"/>
    </inkml:context>
    <inkml:brush xml:id="br0">
      <inkml:brushProperty name="width" value="0.05" units="cm"/>
      <inkml:brushProperty name="height" value="0.05" units="cm"/>
      <inkml:brushProperty name="color" value="#F6630D"/>
    </inkml:brush>
  </inkml:definitions>
  <inkml:trace contextRef="#ctx0" brushRef="#br0">13 35 3970,'0'0'13083,"-2"-6"-11728,-7-17-90,7 18-251,7 5-644,0 1 1,0 0 0,0 0-1,-1 0 1,1 1-1,0 0 1,-1 0 0,1 0-1,-1 0 1,0 1 0,0-1-1,4 4 1,50 45-85,-36-30 204,75 79 387,-20-20-716,-73-76-192,0 1-36,0-1 0,0 0 0,1 0 0,-1 0 0,1 0 0,0-1 0,0 0 0,1 0 0,5 2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3.978"/>
    </inkml:context>
    <inkml:brush xml:id="br0">
      <inkml:brushProperty name="width" value="0.05" units="cm"/>
      <inkml:brushProperty name="height" value="0.05" units="cm"/>
      <inkml:brushProperty name="color" value="#F6630D"/>
    </inkml:brush>
  </inkml:definitions>
  <inkml:trace contextRef="#ctx0" brushRef="#br0">181 0 7828,'0'0'11565,"-12"18"-10039,-17 25 448,-36 75 0,34-66-1031,25-42-1032,-1 0 0,1 0 0,1 0 0,0 1 0,0-1 0,-4 19 1,8-11-2870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346"/>
    </inkml:context>
    <inkml:brush xml:id="br0">
      <inkml:brushProperty name="width" value="0.05" units="cm"/>
      <inkml:brushProperty name="height" value="0.05" units="cm"/>
      <inkml:brushProperty name="color" value="#F6630D"/>
    </inkml:brush>
  </inkml:definitions>
  <inkml:trace contextRef="#ctx0" brushRef="#br0">0 1 352,'0'0'17830,"0"17"-15979,0 300 4872,2-317-7654,0 0-1,-1 0 0,1 0 1,0 0-1,-1 0 0,1-1 1,0 1-1,-1 0 0,1-1 1,-1 0-1,1 1 0,0-1 1,1-1-1,7-10-4441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4.824"/>
    </inkml:context>
    <inkml:brush xml:id="br0">
      <inkml:brushProperty name="width" value="0.05" units="cm"/>
      <inkml:brushProperty name="height" value="0.05" units="cm"/>
      <inkml:brushProperty name="color" value="#F6630D"/>
    </inkml:brush>
  </inkml:definitions>
  <inkml:trace contextRef="#ctx0" brushRef="#br0">23 0 4322,'0'0'10648,"-3"15"-9106,-4 19-14,2 1 1,-2 67 0,7-91-1309,0 0 0,1 0 0,0 0 1,1-1-1,0 1 0,1 0 0,0-1 0,1 1 1,6 11-1,-8-17-174,1 0 0,0-1 0,1 1 0,-1-1 0,1 0-1,-1 0 1,1 0 0,0-1 0,1 1 0,-1-1 0,1 0 0,-1 0 0,1-1 0,0 1 0,0-1 0,0 0 0,0-1 0,1 1 0,-1-1-1,11 2 1,-8-2-34,0 0 0,0 0 0,1-1 0,-1 0 0,0-1 0,1 0 0,-1 0 0,0 0 0,0-1 0,0 0 0,0-1 0,0 0-1,0 0 1,-1-1 0,0 0 0,1 0 0,-1 0 0,-1-1 0,1 0 0,-1-1 0,0 0 0,0 1 0,0-2 0,-1 1 0,0-1 0,0 0-1,-1 0 1,0 0 0,0 0 0,-1-1 0,0 0 0,0 0 0,3-14 0,-4 14 7,0-2 1,0 1-1,-1 0 0,0 0 1,-1 0-1,0-1 0,-1 1 1,1 0-1,-2 0 0,-4-18 1,4 22-40,0 0 0,0 0 0,-1 1 0,0-1 0,0 1 0,0-1 0,0 1 0,-1 0 1,1 0-1,-1 1 0,0-1 0,0 1 0,0 0 0,-1 0 0,1 0 0,-1 1 0,0-1 0,0 1 0,0 0 0,-6-1 1,-1-1-506,0 2 0,1 0 1,-1 0-1,0 1 0,-14 0 1,-18 8-3891,41-6 3668,0 0 0,0 0 0,0 0 0,0 1-1,0-1 1,1 1 0,-1 0 0,0 0 0,1 0 0,-3 2 0,-11 16-7937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278"/>
    </inkml:context>
    <inkml:brush xml:id="br0">
      <inkml:brushProperty name="width" value="0.05" units="cm"/>
      <inkml:brushProperty name="height" value="0.05" units="cm"/>
      <inkml:brushProperty name="color" value="#F6630D"/>
    </inkml:brush>
  </inkml:definitions>
  <inkml:trace contextRef="#ctx0" brushRef="#br0">1 0 5827,'0'0'4580,"0"21"-2277,0 158 2646,0-174-4710,0 0 0,0 0-1,0 0 1,1-1 0,0 1 0,0 0 0,0 0 0,1-1 0,-1 1 0,1-1 0,0 1 0,0-1 0,6 8-1,-5-9-158,-1-1-1,1 1 0,0-1 0,0 0 0,0 0 0,0 0 0,1 0 0,-1 0 0,0-1 0,1 0 1,-1 1-1,1-1 0,-1 0 0,1-1 0,0 1 0,-1-1 0,1 1 0,6-2 0,-3 2-29,0-1-1,-1-1 0,1 1 1,0-1-1,-1 0 0,1-1 1,-1 0-1,1 0 1,-1 0-1,0-1 0,0 1 1,0-2-1,0 1 0,-1-1 1,1 1-1,-1-2 0,0 1 1,0 0-1,0-1 0,-1 0 1,8-11-1,-6 9 0,0 0-1,-1 0 1,0-1-1,-1 0 0,1 0 1,-2 0-1,1-1 1,-1 1-1,0-1 1,-1 0-1,0 0 1,0 0-1,-1 0 1,0 0-1,-1 0 1,0 0-1,-2-17 1,1 23-53,-1 0 0,1 0 0,0 0 1,-1 1-1,0-1 0,1 0 0,-1 1 0,0 0 1,0-1-1,-1 1 0,1 0 0,0 0 1,-1 0-1,1 0 0,-1 1 0,0-1 1,1 1-1,-1-1 0,0 1 0,0 0 1,0 0-1,0 0 0,0 1 0,0-1 1,-5 1-1,-11-3-974,0 2 0,-36 1 0,49 0 429,1 0-163,0 0 0,0 1-1,1 0 1,-1 0 0,1 0-1,-1 0 1,0 1 0,1 0-1,0-1 1,-1 2 0,1-1-1,-6 5 1,-18 13-7807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5.646"/>
    </inkml:context>
    <inkml:brush xml:id="br0">
      <inkml:brushProperty name="width" value="0.05" units="cm"/>
      <inkml:brushProperty name="height" value="0.05" units="cm"/>
      <inkml:brushProperty name="color" value="#F6630D"/>
    </inkml:brush>
  </inkml:definitions>
  <inkml:trace contextRef="#ctx0" brushRef="#br0">26 41 7812,'0'0'11013,"16"1"-10336,48 4-100,-63-5-557,0 1 1,0-1 0,0 0 0,-1 0-1,1 0 1,0 1 0,0-1 0,0 0-1,-1 0 1,1 0 0,0 0 0,0 0 0,0-1-1,0 1 1,-1 0 0,1 0 0,0 0-1,0-1 1,-1 1 0,1 0 0,0-1 0,0 1-1,-1-1 1,1 1 0,0-1 0,-1 1-1,1-1 1,-1 1 0,1-1 0,-1 0-1,1 1 1,-1-1 0,1 0 0,-1 1 0,1-1-1,-1 0 1,0 0 0,1 1 0,-1-1-1,0 0 1,0 0 0,0 0 0,0 1 0,0-1-1,1 0 1,-2-1 0,1 1-20,0 0 1,0-1 0,-1 1-1,1 0 1,-1-1-1,1 1 1,-1 0 0,0 0-1,1 0 1,-1-1 0,0 1-1,0 0 1,0 0-1,0 0 1,0 0 0,0 0-1,0 0 1,0 1-1,-2-2 1,-2 1-271,0 0 1,0 0-1,0 0 1,0 0-1,0 1 1,-9 1-1,11-1-156,-1 1-1,1-1 1,0 1 0,0 0 0,0 0-1,0 0 1,0 1 0,0-1-1,0 1 1,0 0 0,0 0 0,0 0-1,1 0 1,-1 0 0,1 0 0,0 1-1,-4 4 1,-11 17-4244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4.755"/>
    </inkml:context>
    <inkml:brush xml:id="br0">
      <inkml:brushProperty name="width" value="0.05" units="cm"/>
      <inkml:brushProperty name="height" value="0.05" units="cm"/>
      <inkml:brushProperty name="color" value="#E71224"/>
    </inkml:brush>
  </inkml:definitions>
  <inkml:trace contextRef="#ctx0" brushRef="#br0">21 221 10565,'-20'-29'2849,"20"20"-1664,0-5-289,5-4-128,5-2-463,2-3-257,-4 1-48,-1-1-1009,-2 3-640,0-3-1808,3 3-913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062"/>
    </inkml:context>
    <inkml:brush xml:id="br0">
      <inkml:brushProperty name="width" value="0.05" units="cm"/>
      <inkml:brushProperty name="height" value="0.05" units="cm"/>
      <inkml:brushProperty name="color" value="#F6630D"/>
    </inkml:brush>
  </inkml:definitions>
  <inkml:trace contextRef="#ctx0" brushRef="#br0">394 0 1217,'0'0'9807,"-3"20"-5733,1-5-3414,-1 8 490,-1-1 0,-1 1 0,-1 0 0,-9 21 1,-96 192 4739,65-154-5420,-4-3-1,-71 87 1,105-152-579,4-5-3912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1:56.348"/>
    </inkml:context>
    <inkml:brush xml:id="br0">
      <inkml:brushProperty name="width" value="0.05" units="cm"/>
      <inkml:brushProperty name="height" value="0.05" units="cm"/>
      <inkml:brushProperty name="color" value="#F6630D"/>
    </inkml:brush>
  </inkml:definitions>
  <inkml:trace contextRef="#ctx0" brushRef="#br0">1 1 11349,'0'0'12256,"14"8"-10999,46 25-203,-58-32-900,1 1 0,0-1 0,0 1 1,0-1-1,0 0 0,1-1 0,-1 1 0,0 0 1,0-1-1,0 0 0,1 0 0,-1 0 0,0 0 1,4-1-1,7 0 1241,-38 2-12378,0 0-503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2:10.573"/>
    </inkml:context>
    <inkml:brush xml:id="br0">
      <inkml:brushProperty name="width" value="0.05" units="cm"/>
      <inkml:brushProperty name="height" value="0.05" units="cm"/>
      <inkml:brushProperty name="color" value="#CC0066"/>
    </inkml:brush>
  </inkml:definitions>
  <inkml:trace contextRef="#ctx0" brushRef="#br0">10 1 6355,'0'0'10421,"-10"74"-9749,10-72-80,0 1 801,0-1-1345,0 0-64,0 1-480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7.090"/>
    </inkml:context>
    <inkml:brush xml:id="br0">
      <inkml:brushProperty name="width" value="0.05" units="cm"/>
      <inkml:brushProperty name="height" value="0.05" units="cm"/>
      <inkml:brushProperty name="color" value="#CC0066"/>
    </inkml:brush>
  </inkml:definitions>
  <inkml:trace contextRef="#ctx0" brushRef="#br0">22 138 6259,'0'0'6896,"2"-7"-6010,2-11-560,3-7 3279,-1-1 0,2-36 2572,-8 69-5417,-1 65 364,-15 95-1,8-111-846,-2 3-115,2 0 0,3 1 0,4 101 1,2-156-147,0 1 1,0-1 0,0-1 0,1 1 0,0 0 0,0 0-1,0 0 1,0-1 0,1 1 0,0-1 0,0 0 0,0 0 0,0 0-1,1 0 1,-1-1 0,1 1 0,0-1 0,0 0 0,0 0 0,1 0-1,-1-1 1,1 1 0,-1-1 0,1 0 0,0 0 0,0-1 0,10 2-1,11 2 101,1-1 0,-1-1-1,1-2 1,30-1-1,-30-1-90,-20 2-127,0-1 0,1 0 0,-1-1-1,0 0 1,0 0 0,0-1 0,0 1 0,12-6 0,-14 4-19,0 0 0,-1-1 1,1 0-1,-1 1 1,1-2-1,-1 1 1,0 0-1,-1-1 1,1 0-1,-1 0 0,3-5 1,0-1-881,0 0 0,-1 0-1,0 0 1,3-13 0,-6 20 72,-1-1 0,0 0 1,0 0-1,-1 0 0,1 0 1,-1 1-1,0-1 0,0 0 1,0 0-1,-1 0 0,0 0 0,-2-9 1,-10-4-4286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7.390"/>
    </inkml:context>
    <inkml:brush xml:id="br0">
      <inkml:brushProperty name="width" value="0.05" units="cm"/>
      <inkml:brushProperty name="height" value="0.05" units="cm"/>
      <inkml:brushProperty name="color" value="#CC0066"/>
    </inkml:brush>
  </inkml:definitions>
  <inkml:trace contextRef="#ctx0" brushRef="#br0">1 150 11733,'0'0'12313,"0"-1"-12222,0 1-1,0-1 1,0 0 0,0 1 0,0-1 0,0 1 0,0-1 0,0 1 0,0-1 0,0 1-1,0-1 1,0 1 0,1-1 0,-1 0 0,0 1 0,0-1 0,1 1 0,-1-1 0,0 1 0,1 0-1,-1-1 1,0 1 0,1-1 0,-1 1 0,1 0 0,-1-1 0,0 1 0,1-1 0,6-2 286,0 0 1,-1 0 0,1 0 0,0 1-1,0 0 1,0 1 0,14-2 0,7-3 377,83-18 31,-11 2 1159,-33 5-3393,-13-1-3093,-1-3-4236,-40 14 2388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8.007"/>
    </inkml:context>
    <inkml:brush xml:id="br0">
      <inkml:brushProperty name="width" value="0.05" units="cm"/>
      <inkml:brushProperty name="height" value="0.05" units="cm"/>
      <inkml:brushProperty name="color" value="#CC0066"/>
    </inkml:brush>
  </inkml:definitions>
  <inkml:trace contextRef="#ctx0" brushRef="#br0">0 1 8932,'0'0'13625,"2"14"-12168,25 173 2372,8 60-604,-29-164-2783,5 139 815,-12-265-1257,0 16 0,1 0 0,1 0 0,1 0 0,7-28 0,-7 48 0,0-1 0,0 0 0,1 1 0,0-1 0,1 1 0,-1 0 0,2 0 0,-1 1 0,1-1 0,0 1 0,0 0 0,0 0 0,1 0 0,0 1 0,0 0 0,1 0 0,-1 1 0,11-6 0,-10 6 0,1 0 0,-1 1 0,1 0 0,-1 1 0,1-1 0,0 2 0,0-1 0,0 1 0,0 0 0,0 1 0,0-1 0,0 2 0,0-1 0,0 1 0,13 3 0,-15-2 0,1 1 0,-1 0 0,0 0 0,0 0 0,0 1 0,0 0 0,-1 0 0,1 0 0,-1 1 0,0 0 0,0 0 0,-1 0 0,1 1 0,-1-1 0,-1 1 0,1 0 0,-1 0 0,4 9 0,-4-5-5,1 0 1,-2 0-1,1 1 1,-1 0-1,-1-1 0,1 16 1,5 32-249,-7-58 86,0 0 0,0 0 0,0 0 0,0 1 0,0-1 0,0 0 0,0 0 1,0 0-1,0 1 0,0-1 0,16-7-10336,-2-15 4817,0-3-943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8.454"/>
    </inkml:context>
    <inkml:brush xml:id="br0">
      <inkml:brushProperty name="width" value="0.05" units="cm"/>
      <inkml:brushProperty name="height" value="0.05" units="cm"/>
      <inkml:brushProperty name="color" value="#CC0066"/>
    </inkml:brush>
  </inkml:definitions>
  <inkml:trace contextRef="#ctx0" brushRef="#br0">80 205 8564,'0'0'10514,"19"-11"-9119,59-36-263,-70 42-982,0 0 1,0-1 0,-1 0 0,1 0 0,-2-1 0,1 1 0,9-15 0,-13 17-114,0-1 0,-1 1 1,0-1-1,0 0 0,0 0 0,0 0 1,-1 0-1,0 0 0,0 0 0,0 0 0,0-9 1,-2 13-14,1 0 1,0 0 0,0 0 0,-1 1 0,1-1 0,-1 0 0,1 0-1,-1 0 1,1 1 0,-1-1 0,1 0 0,-1 1 0,0-1-1,1 0 1,-1 1 0,0-1 0,1 1 0,-1-1 0,0 1 0,0-1-1,0 1 1,1 0 0,-1-1 0,0 1 0,0 0 0,0 0-1,0-1 1,0 1 0,0 0 0,0 0 0,-1 0 0,-38 0 258,30 0-158,2 1-66,0-1 1,0 1-1,0 0 1,0 1-1,0 0 0,0 0 1,0 0-1,1 1 1,-1 1-1,1-1 0,0 1 1,0 0-1,0 1 1,1-1-1,-1 1 0,1 1 1,0-1-1,1 1 1,-1 0-1,1 1 1,0-1-1,1 1 0,0 0 1,0 0-1,-6 13 1,7-13 11,0 0 0,1 1 0,-1-1 1,1 0-1,1 1 0,0-1 1,0 1-1,0 0 0,1-1 0,0 1 1,0 0-1,1-1 0,0 1 1,0-1-1,1 1 0,0-1 0,0 0 1,1 1-1,0-1 0,0 0 1,1-1-1,0 1 0,0-1 1,0 1-1,1-1 0,0 0 0,0-1 1,1 1-1,-1-1 0,1 0 1,0-1-1,0 1 0,1-1 0,0-1 1,-1 1-1,1-1 0,0 0 1,1 0-1,-1-1 0,0 0 0,1-1 1,13 2-1,2-1-119,1-2 0,-1 0 0,1-2-1,0 0 1,-1-2 0,31-8 0,-41 8-676,-1-1 0,0 0 0,0-1 0,0 0 0,13-10 0,-15 9-1026,-1-1 0,1 0 0,-2-1 0,1 0 0,-1 0 0,9-14 1,-1-3-6007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8.839"/>
    </inkml:context>
    <inkml:brush xml:id="br0">
      <inkml:brushProperty name="width" value="0.05" units="cm"/>
      <inkml:brushProperty name="height" value="0.05" units="cm"/>
      <inkml:brushProperty name="color" value="#CC0066"/>
    </inkml:brush>
  </inkml:definitions>
  <inkml:trace contextRef="#ctx0" brushRef="#br0">70 0 7155,'0'0'11504,"-11"21"-9967,-32 70-387,39-82-970,2-1 1,-1 1-1,1 0 1,0-1-1,1 1 0,0 0 1,1 0-1,0 0 1,0 0-1,3 15 1,-1-3 243,-2-17-364,0 0 1,1-1-1,-1 1 1,1-1-1,0 1 1,0 0-1,0-1 1,1 0-1,-1 1 1,1-1-1,0 0 1,0 1-1,0-1 1,0 0-1,0-1 1,1 1-1,-1 0 1,1-1-1,0 1 1,0-1-1,0 0 1,0 0-1,0 0 1,0 0-1,1-1 1,-1 1-1,1-1 1,-1 0-1,1 0 1,-1 0 0,1 0-1,0-1 1,4 1-1,0-1-30,-1 0 0,1 0 1,0-1-1,-1 0 0,0 0 0,1-1 0,-1 0 0,0 0 1,0 0-1,0-1 0,0 0 0,0-1 0,0 0 0,-1 0 1,10-8-1,4-5 87,0-2 0,29-37 0,-44 50-85,-1-1-1,0 1 1,0-1-1,0 0 1,-1 0 0,0 0-1,-1 0 1,1 0-1,-1-1 1,-1 1-1,1-1 1,-1 0-1,-1 1 1,1-12-1,-2 17-7,0 1 0,1-1 1,-1 0-1,0 1 0,0 0 0,0-1 0,0 1 1,0 0-1,0-1 0,0 1 0,0 0 0,-1 0 0,1 0 1,0 0-1,-1 0 0,1 0 0,-1 0 0,1 0 0,-1 1 1,1-1-1,-1 1 0,0-1 0,1 1 0,-1 0 1,0-1-1,-2 1 0,-50-5 82,52 5-102,-6-1-92,-7 1-84,1-1 0,-1 2 0,0 0 0,-23 4 0,34-3-171,0-1 1,0 1-1,0-1 1,0 1 0,0 0-1,0 0 1,0 1 0,-4 3-1,5-3-311,0 0 0,1-1 0,-1 2 0,1-1 0,0 0 0,-1 0 0,1 1 0,1-1 0,-1 1 0,-2 6 0,-2 18-6768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9.378"/>
    </inkml:context>
    <inkml:brush xml:id="br0">
      <inkml:brushProperty name="width" value="0.05" units="cm"/>
      <inkml:brushProperty name="height" value="0.05" units="cm"/>
      <inkml:brushProperty name="color" value="#CC0066"/>
    </inkml:brush>
  </inkml:definitions>
  <inkml:trace contextRef="#ctx0" brushRef="#br0">1 146 6435,'0'0'8249,"6"10"-6558,17 32-186,-18-39 285,-3-10-1173,-1-10 10,-2-18 52,-1-36 810,2 67-1433,0 0 0,1-1 0,-1 1 0,1 0 0,0 0 0,0 1 0,0-1 0,1 0 1,-1 0-1,1 0 0,0 1 0,0-1 0,3-3 0,-3 5-58,0 1 1,-1 0-1,1 0 1,0 0 0,0 0-1,0 0 1,0 0-1,0 0 1,0 0-1,0 1 1,0-1-1,0 1 1,1 0-1,-1-1 1,0 1-1,0 0 1,0 0-1,0 0 1,1 1-1,-1-1 1,0 1-1,0-1 1,0 1-1,0-1 1,0 1 0,0 0-1,0 0 1,0 0-1,0 0 1,0 1-1,-1-1 1,1 0-1,0 1 1,-1-1-1,1 1 1,-1 0-1,0-1 1,1 1-1,-1 0 1,0 0-1,0 0 1,0 0-1,0 0 1,-1 0-1,1 0 1,0 3 0,3 19 172,-2 0 1,-1 0-1,-2 31 1,0-10 350,2-43-507,-1 0 0,0 0 0,1 0 0,-1 0 0,1-1 0,-1 1 0,1 0-1,0-1 1,0 1 0,0 0 0,0-1 0,0 1 0,0-1 0,0 1 0,1-1 0,-1 0 0,0 1 0,1-1 0,-1 0 0,1 0-1,-1 0 1,1 0 0,0 0 0,-1-1 0,1 1 0,0 0 0,0-1 0,0 1 0,-1-1 0,1 0 0,0 1 0,0-1 0,0 0-1,3 0 1,-1 0-121,0 0 0,0 0 0,1 0 0,-1-1 0,0 1-1,0-1 1,0 0 0,0 0 0,0 0 0,0-1-1,0 0 1,0 1 0,0-1 0,-1 0 0,4-3 0,28-35-5446,-17 9-3199,-10 11 969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9.593"/>
    </inkml:context>
    <inkml:brush xml:id="br0">
      <inkml:brushProperty name="width" value="0.05" units="cm"/>
      <inkml:brushProperty name="height" value="0.05" units="cm"/>
      <inkml:brushProperty name="color" value="#CC0066"/>
    </inkml:brush>
  </inkml:definitions>
  <inkml:trace contextRef="#ctx0" brushRef="#br0">3 1 9300,'0'0'10373,"-3"122"-8452,3-97-576,0-7-449,10-3-176,5-3-400,5-3-192,0-7-112,3-2-16,-1 0-32,1-2-304,2-21-1104,0 1-1090,-5-3-639,0-2-2241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093"/>
    </inkml:context>
    <inkml:brush xml:id="br0">
      <inkml:brushProperty name="width" value="0.05" units="cm"/>
      <inkml:brushProperty name="height" value="0.05" units="cm"/>
      <inkml:brushProperty name="color" value="#E71224"/>
    </inkml:brush>
  </inkml:definitions>
  <inkml:trace contextRef="#ctx0" brushRef="#br0">32 180 6531,'0'0'7998,"3"2"-6880,9 2-46,-13-17-666,-21-41-728,5 11-76,16 40 372,0 0 1,0 0-1,0-1 0,0 1 1,1-1-1,-1 1 1,1 0-1,0-1 0,0 1 1,0-1-1,1 1 1,-1 0-1,1-1 1,0 1-1,1-4 0,0 5 41,-1 0 0,1 1 0,0-1 0,0 1 0,0-1 0,0 1 0,0 0 0,0 0 0,1 0 0,-1 0 0,0 0 0,0 0 0,1 1 0,-1-1 0,1 1 0,-1 0 0,0-1 0,1 1 0,-1 0 0,1 1 0,2-1 0,4 1 262,-1 0 0,0 0 0,1 1 0,-1 0 0,0 0 0,0 1 0,8 3 0,34 10-594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39.794"/>
    </inkml:context>
    <inkml:brush xml:id="br0">
      <inkml:brushProperty name="width" value="0.05" units="cm"/>
      <inkml:brushProperty name="height" value="0.05" units="cm"/>
      <inkml:brushProperty name="color" value="#CC0066"/>
    </inkml:brush>
  </inkml:definitions>
  <inkml:trace contextRef="#ctx0" brushRef="#br0">20 9 13942,'0'0'11782,"-20"-9"-12070,20 20-3186,0 12 145,0 2-1186,0 4-2928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0.256"/>
    </inkml:context>
    <inkml:brush xml:id="br0">
      <inkml:brushProperty name="width" value="0.05" units="cm"/>
      <inkml:brushProperty name="height" value="0.05" units="cm"/>
      <inkml:brushProperty name="color" value="#CC0066"/>
    </inkml:brush>
  </inkml:definitions>
  <inkml:trace contextRef="#ctx0" brushRef="#br0">20 183 4946,'0'0'12609,"15"4"-11478,-5-1-1132,64 13 2092,-70-15-1930,1-1 0,0 0 0,-1 0 0,1 0 0,0 0 0,-1-1 0,1 1 0,0-1 0,-1-1 0,1 1 0,-1-1 0,1 1 0,-1-1 0,0 0 0,8-5 0,-5 1-107,-1 1 0,1-1 1,-1 0-1,0-1 0,0 1 0,-1-1 0,0-1 0,0 1 0,-1 0 1,0-1-1,0 0 0,-1 0 0,0 0 0,0-1 0,-1 1 1,0-1-1,0 1 0,-1-1 0,0-12 0,-1 20-28,0 0 0,0 0-1,0 0 1,0 0 0,0 0-1,-1 0 1,1 0 0,0 0-1,-1 0 1,1 1 0,-1-1-1,1 0 1,-1 0 0,1 0-1,-1 1 1,1-1-1,-1 0 1,0 1 0,1-1-1,-1 0 1,0 1 0,0-1-1,0 1 1,1-1 0,-1 1-1,-1-1 1,-31-4 473,26 5-419,0 0-1,0 1 1,1 0-1,-1 0 1,1 1-1,-1 0 1,1 0-1,-7 3 1,1 3 8,0 1-1,1 0 1,0 1 0,1 0 0,0 0 0,1 1-1,0 1 1,0-1 0,1 1 0,1 1-1,0 0 1,-5 13 0,3-5 283,2-1 0,1 2 0,0-1 0,2 0 0,0 1-1,2 0 1,-1 27 0,3-44-341,1-1 1,-1 0-1,1 0 0,0 0 0,0-1 0,0 1 0,1 0 1,-1 0-1,1 0 0,0-1 0,0 1 0,0-1 0,0 1 1,1-1-1,0 0 0,-1 0 0,1 0 0,0-1 0,0 1 1,1 0-1,-1-1 0,0 0 0,1 0 0,-1 0 0,1 0 0,0-1 1,0 1-1,0-1 0,0 0 0,5 1 0,14 2-40,0 0 1,0-2-1,0 0 0,24-2 0,-38 0 23,6 0-468,1-1 0,-1 0 0,1-1 0,-1-1-1,0-1 1,0 0 0,15-7 0,55-32-9171,-56 26 2524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0.578"/>
    </inkml:context>
    <inkml:brush xml:id="br0">
      <inkml:brushProperty name="width" value="0.05" units="cm"/>
      <inkml:brushProperty name="height" value="0.05" units="cm"/>
      <inkml:brushProperty name="color" value="#CC0066"/>
    </inkml:brush>
  </inkml:definitions>
  <inkml:trace contextRef="#ctx0" brushRef="#br0">8 1 12822,'0'0'11477,"0"90"-13030,-2-63-1776,-3 3-2418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0.741"/>
    </inkml:context>
    <inkml:brush xml:id="br0">
      <inkml:brushProperty name="width" value="0.05" units="cm"/>
      <inkml:brushProperty name="height" value="0.05" units="cm"/>
      <inkml:brushProperty name="color" value="#CC0066"/>
    </inkml:brush>
  </inkml:definitions>
  <inkml:trace contextRef="#ctx0" brushRef="#br0">33 1 11749,'0'0'16536,"0"33"-16536,0-30-80,-12-3-6515,-8 0-1665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2.416"/>
    </inkml:context>
    <inkml:brush xml:id="br0">
      <inkml:brushProperty name="width" value="0.05" units="cm"/>
      <inkml:brushProperty name="height" value="0.05" units="cm"/>
      <inkml:brushProperty name="color" value="#CC0066"/>
    </inkml:brush>
  </inkml:definitions>
  <inkml:trace contextRef="#ctx0" brushRef="#br0">0 79 9364,'0'0'6803,"2"22"-4826,6 177 2785,-8-147-2718,0-52-1473,0-12-379,-2-75-87,3-77 25,-1 160-130,0 0 0,1 0 0,0 0 0,0 1 0,0-1 0,0 0 0,1 0 0,-1 0 0,1 1 0,0-1 0,0 1 0,0 0 0,1-1 0,-1 1 1,1 0-1,0 0 0,0 1 0,0-1 0,0 0 0,0 1 0,0 0 0,1 0 0,-1 0 0,1 0 0,0 0 0,-1 1 0,1 0 0,0 0 0,0 0 0,4-1 0,-3 2 2,1-1 0,-1 1 0,0 0-1,0 0 1,0 0 0,0 1 0,1 0 0,-1 0-1,0 0 1,0 1 0,-1-1 0,1 1 0,0 0-1,0 1 1,-1-1 0,0 1 0,1 0 0,-1 0-1,0 0 1,0 1 0,-1-1 0,7 9 0,-5-5 46,0 1 0,0 1 0,-1-1 0,-1 1 0,1-1 0,-1 1 0,-1 0 0,1 0 0,0 13 0,0 7 345,-2 48 1,-1-42 617,-2-38-981,1 0 0,-1 0 0,1 0 0,0 0 0,0 0 0,1 0 0,-1 0 1,1 0-1,-1 0 0,1-6 0,-1-5-41,0 1 0,1-1 0,1 1 1,0 0-1,1-1 0,5-18 0,-5 26 7,1 0 0,0 0-1,0 0 1,0 0 0,0 1-1,1-1 1,0 1 0,0 0 0,1 0-1,-1 0 1,1 1 0,0 0 0,0 0-1,1 0 1,6-3 0,0 0 0,1 1 0,0 0 0,0 1 0,0 1 0,1 0 0,0 1 1,-1 0-1,1 1 0,0 1 0,28 0 0,-40 1 13,1 0 1,-1 1-1,1-1 0,-1 0 0,1 1 1,-1-1-1,1 1 0,-1 0 1,0 0-1,0 0 0,1 0 0,-1 1 1,0-1-1,0 0 0,0 1 1,0-1-1,0 1 0,0 0 0,1 2 1,0 0 72,0 1 0,0 0 0,0 0 0,-1 0 1,1 0-1,-2 0 0,1 1 0,1 6 0,1 12 304,-1-1 0,-1 0 0,-2 29 0,0-39-299,0 40-893,27-53-6408,-3-1 923,6-7-3420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5.704"/>
    </inkml:context>
    <inkml:brush xml:id="br0">
      <inkml:brushProperty name="width" value="0.05" units="cm"/>
      <inkml:brushProperty name="height" value="0.05" units="cm"/>
      <inkml:brushProperty name="color" value="#CC0066"/>
    </inkml:brush>
  </inkml:definitions>
  <inkml:trace contextRef="#ctx0" brushRef="#br0">13 56 5539,'0'0'9399,"0"13"-7986,0 206 5844,-8-171-5429,6-87-1401,1-5-429,0 16 8,1 0-1,6-46 0,-5 67-5,0 0-1,0 0 0,1 0 0,1 1 0,-1-1 1,1 0-1,0 1 0,0 0 0,1 0 1,0 0-1,0 0 0,0 0 0,1 1 1,0 0-1,8-8 0,-8 11-9,0-1 0,0 1 0,0 0 0,0 1 0,0-1 0,0 1 0,1 0 0,-1 0 0,0 1 0,11 0 0,52 5-35,-65-5 48,-1 1-1,1 0 0,0 0 1,0 0-1,-1 1 0,1-1 1,-1 1-1,1-1 0,-1 1 0,0 0 1,0 0-1,1 0 0,-1 0 1,0 0-1,-1 0 0,1 1 1,0-1-1,-1 0 0,1 1 1,-1 0-1,0-1 0,0 1 0,0 0 1,0 0-1,0-1 0,-1 1 1,1 0-1,-1 0 0,0 0 1,0 0-1,0 0 0,0 0 0,-1 4 1,0 2 4,0-1 1,0 1 0,-1-1-1,0 0 1,0 1 0,-1-1-1,0 0 1,-1 0 0,0-1 0,-5 9-1,6-12-6,-8 11-121,-1 0 0,0-1 0,-15 13 0,25-25 59,-1 1-1,1-1 1,-1 0-1,0 1 1,0-1-1,0 0 0,0-1 1,0 1-1,-1-1 1,1 1-1,0-1 1,-1 0-1,1 0 1,-1-1-1,1 1 1,-1-1-1,0 1 1,1-1-1,-1 0 1,1-1-1,-1 1 1,1 0-1,-5-2 1,7 1 40,0 0 1,0 1 0,0-1 0,0 0 0,0 0-1,0 0 1,0 0 0,0 0 0,1 0 0,-1 0-1,0-1 1,1 1 0,-1 0 0,1 0 0,-1 0-1,1-1 1,-1 1 0,1 0 0,0-1 0,0 1-1,0 0 1,0 0 0,0-1 0,0 1 0,0 0-1,0-1 1,1-1 0,-1 2 15,0-1 1,0 0-1,0 1 0,1-1 1,-1 1-1,1-1 0,-1 1 0,1-1 1,-1 1-1,1-1 0,0 1 1,0-1-1,0 1 0,0 0 1,0 0-1,0-1 0,0 1 0,0 0 1,0 0-1,3-1 0,-1 0 20,0 1 0,1 0 0,-1 0 0,0 0 0,1 1 0,-1-1 0,1 1 0,-1 0 0,1 0 0,0 0-1,-1 0 1,1 1 0,-1-1 0,1 1 0,-1 0 0,0 0 0,1 0 0,-1 0 0,0 1 0,0 0 0,0-1 0,0 1 0,0 0-1,0 0 1,3 3 0,0 3 186,0 1 0,-1-1 0,0 1 0,0 0-1,0 0 1,5 20 0,4 5 252,-14-33-580,1-1 0,-1 1-1,1-1 1,-1 1 0,0-1 0,1 1 0,-1-1 0,1 1 0,-1-1 0,1 1 0,-1-1 0,1 1 0,0-1 0,-1 0 0,1 0-1,0 1 1,-1-1 0,1 0 0,0 0 0,-1 0 0,1 1 0,0-1 0,-1 0 0,1 0 0,0 0 0,-1 0 0,1 0 0,0 0 0,-1-1-1,1 1 1,0 0 0,-1 0 0,1 0 0,0-1 0,-1 1 0,1 0 0,-1-1 0,2 1 0,22-17-5512,-7-1 66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6.004"/>
    </inkml:context>
    <inkml:brush xml:id="br0">
      <inkml:brushProperty name="width" value="0.05" units="cm"/>
      <inkml:brushProperty name="height" value="0.05" units="cm"/>
      <inkml:brushProperty name="color" value="#CC0066"/>
    </inkml:brush>
  </inkml:definitions>
  <inkml:trace contextRef="#ctx0" brushRef="#br0">0 1 4002,'0'0'12395,"3"21"-9954,-2-11-2148,20 182 4942,-16-92-2858,21-98-12921,-14-2 3869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6.505"/>
    </inkml:context>
    <inkml:brush xml:id="br0">
      <inkml:brushProperty name="width" value="0.05" units="cm"/>
      <inkml:brushProperty name="height" value="0.05" units="cm"/>
      <inkml:brushProperty name="color" value="#CC0066"/>
    </inkml:brush>
  </inkml:definitions>
  <inkml:trace contextRef="#ctx0" brushRef="#br0">13 0 8292,'0'0'11744,"2"21"-10605,-1-15-1084,11 188 3977,-12-156-3336,0 9-311,0-16-6012,-3-39-411,-6-5 2511,6 9 1436,-9-12-3816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6.736"/>
    </inkml:context>
    <inkml:brush xml:id="br0">
      <inkml:brushProperty name="width" value="0.05" units="cm"/>
      <inkml:brushProperty name="height" value="0.05" units="cm"/>
      <inkml:brushProperty name="color" value="#CC0066"/>
    </inkml:brush>
  </inkml:definitions>
  <inkml:trace contextRef="#ctx0" brushRef="#br0">1 10 8180,'0'0'14166,"77"0"-13077,-42 0-337,6 0-192,-4 0-432,-2-2-112,1-3-32,-6 3-400,-3 2-864,1 0-1154,-6 0-1695,-4 0-2514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7.640"/>
    </inkml:context>
    <inkml:brush xml:id="br0">
      <inkml:brushProperty name="width" value="0.05" units="cm"/>
      <inkml:brushProperty name="height" value="0.05" units="cm"/>
      <inkml:brushProperty name="color" value="#CC0066"/>
    </inkml:brush>
  </inkml:definitions>
  <inkml:trace contextRef="#ctx0" brushRef="#br0">38 120 10453,'0'0'4957,"-4"23"-3018,-17 134 526,11-120 2332,10-46-4602,-1-35-96,0 16-76,1-1 1,1 0-1,7-39 1,-6 60-25,-1 1 1,1 0-1,0 0 1,1 0 0,0 0-1,0 0 1,1 1-1,-1-1 1,1 1-1,1 0 1,-1 0-1,1 0 1,0 1-1,0 0 1,1 0-1,0 0 1,-1 0 0,10-4-1,-13 8 10,0 0 1,0 0-1,0 0 0,0 0 0,1 0 1,-1 0-1,0 1 0,1-1 1,-1 1-1,0-1 0,1 1 0,-1 0 1,0 0-1,1 0 0,-1 0 0,1 1 1,-1-1-1,0 1 0,1-1 1,-1 1-1,4 2 0,-2-1 40,-1 0 1,1 1-1,-1 0 0,0 0 1,0 0-1,0 0 0,0 0 1,0 1-1,-1-1 0,1 1 1,1 4-1,3 6 51,-1-1 0,-1 1-1,0 0 1,-1 1 0,-1-1-1,2 16 1,-5 23 184,-1-26 226,2-26-176,1-12 45,1-3-374,0 1-1,0 0 0,1 0 0,1 1 0,1-1 0,-1 1 1,2 0-1,0 1 0,0 0 0,1 0 0,0 0 0,1 1 1,0 0-1,1 1 0,16-14 0,-23 21 2,0 0 1,1 0-1,-1 0 0,0 1 1,0-1-1,1 1 0,-1-1 0,1 1 1,-1 0-1,1 1 0,0-1 0,-1 0 1,1 1-1,0 0 0,-1 0 0,1 0 1,0 0-1,-1 1 0,1 0 1,-1-1-1,1 1 0,0 1 0,-1-1 1,0 0-1,1 1 0,-1-1 0,0 1 1,0 0-1,0 0 0,0 1 1,0-1-1,0 1 0,-1-1 0,1 1 1,-1 0-1,1 0 0,-1 0 0,3 5 1,1 4 177,-1 0 1,0 0-1,0 0 0,-1 1 1,-1-1-1,0 1 1,-1 0-1,0 0 1,-1 22-1,-1-34-375,0 0 1,0 0-1,0-1 0,0 1 0,0 0 0,0-1 1,-1 1-1,1 0 0,0-1 0,0 1 0,-1 0 0,1-1 1,0 1-1,-1-1 0,1 1 0,-1-1 0,1 1 1,-1-1-1,1 1 0,-1-1 0,1 1 0,-1-1 1,1 1-1,-1-1 0,0 0 0,1 1 0,-1-1 1,0 0-1,1 0 0,-1 1 0,0-1 0,1 0 1,-2 0-1,-8 4-3092,-5 5-4640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5.277"/>
    </inkml:context>
    <inkml:brush xml:id="br0">
      <inkml:brushProperty name="width" value="0.05" units="cm"/>
      <inkml:brushProperty name="height" value="0.05" units="cm"/>
      <inkml:brushProperty name="color" value="#E71224"/>
    </inkml:brush>
  </inkml:definitions>
  <inkml:trace contextRef="#ctx0" brushRef="#br0">1 215 6627,'0'0'9668,"103"-140"-9363,-86 113-305,3 2-865,-7 7-1728,-1 14-3410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8.680"/>
    </inkml:context>
    <inkml:brush xml:id="br0">
      <inkml:brushProperty name="width" value="0.05" units="cm"/>
      <inkml:brushProperty name="height" value="0.05" units="cm"/>
      <inkml:brushProperty name="color" value="#CC0066"/>
    </inkml:brush>
  </inkml:definitions>
  <inkml:trace contextRef="#ctx0" brushRef="#br0">1 113 11253,'0'0'3922,"0"20"-2129,0 85-322,0-47 3818,0-61-5201,0-19 36,-1-17-6,7-45 1,-5 74-103,0 0 0,1 0 0,0 0 0,1 0-1,0 1 1,1-1 0,0 1 0,1 0 0,-1 0 0,8-8 0,-10 13-9,1 1 0,0 1 0,1-1-1,-1 0 1,0 1 0,1-1 0,-1 1-1,1 0 1,0 0 0,0 1 0,0-1-1,0 1 1,0 0 0,0 0 0,0 0 0,0 0-1,0 1 1,0 0 0,0 0 0,1 0-1,-1 0 1,0 0 0,0 1 0,0 0-1,0 0 1,0 0 0,0 1 0,0-1-1,0 1 1,0 0 0,-1 0 0,1 0-1,-1 0 1,1 1 0,-1-1 0,0 1-1,0 0 1,0 0 0,0 0 0,0 1-1,-1-1 1,0 0 0,0 1 0,0 0-1,0-1 1,0 1 0,-1 0 0,3 7-1,-3-3 38,0 0 1,-1 0-1,1 0 0,-2 0 0,1 0 0,-1 1 0,0-1 1,-1 0-1,0-1 0,0 1 0,-1 0 0,1 0 0,-2-1 1,1 0-1,-1 0 0,0 0 0,-9 11 0,12-17 29,0 1-1,-1-1 0,1 1 1,0-1-1,0 1 1,0 0-1,0-1 0,1 1 1,-1 0-1,0 0 0,1 0 1,0 0-1,-1-1 1,1 1-1,0 0 0,0 0 1,0 0-1,0 0 0,0 0 1,0 0-1,1 3 0,1-4-55,-1 1-1,1-1 1,-1 0-1,1 0 1,-1 0-1,1 0 0,0 0 1,0 0-1,0 0 1,-1-1-1,1 1 0,0-1 1,0 1-1,0-1 1,0 0-1,0 1 1,0-1-1,0 0 0,0 0 1,3-1-1,40 1-2466,2 0-8519,-32 0 4464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9.181"/>
    </inkml:context>
    <inkml:brush xml:id="br0">
      <inkml:brushProperty name="width" value="0.05" units="cm"/>
      <inkml:brushProperty name="height" value="0.05" units="cm"/>
      <inkml:brushProperty name="color" value="#CC0066"/>
    </inkml:brush>
  </inkml:definitions>
  <inkml:trace contextRef="#ctx0" brushRef="#br0">11 11 9012,'0'0'8260,"11"-2"-7772,-7 1-431,43-6 808,-46 7-781,1-1 0,-1 1 0,1 0 0,-1 0 1,0 0-1,1 1 0,-1-1 0,1 0 0,-1 0 0,0 1 0,1-1 0,-1 1 0,1-1 1,-1 1-1,0-1 0,0 1 0,1 0 0,-1 0 0,0 0 0,0 0 0,0 0 1,0 0-1,0 0 0,0 0 0,0 0 0,0 0 0,-1 0 0,1 1 0,0-1 0,-1 0 1,1 0-1,0 2 0,0 3 37,0 0 0,-1-1 0,0 1 0,0 0 0,0-1 1,0 1-1,-1-1 0,0 1 0,0-1 0,-1 1 0,0-1 0,1 1 0,-2-1 0,1 0 1,-1 0-1,-3 5 0,-4 3 291,0-1 0,-1 0 1,-1 0-1,-14 11 0,8-7 910,18-16-1280,0 0 1,0 0-1,-1 0 0,1 0 0,0 0 0,0 1 1,0-1-1,-1 0 0,1 0 0,0 0 0,0 0 0,0 1 1,0-1-1,-1 0 0,1 0 0,0 0 0,0 1 0,0-1 1,0 0-1,0 0 0,0 1 0,0-1 0,0 0 0,0 0 1,0 1-1,0-1 0,0 0 0,0 0 0,0 1 0,0-1 1,0 0-1,0 0 0,0 1 0,0-1 0,0 0 1,0 0-1,0 1 0,0-1 0,0 0 0,1 1 0,11 3 433,20-2-413,-31-2 31,48 1 34,42-1 89,-33-9-6138,-41 6 1283,-4 3-2669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49.882"/>
    </inkml:context>
    <inkml:brush xml:id="br0">
      <inkml:brushProperty name="width" value="0.05" units="cm"/>
      <inkml:brushProperty name="height" value="0.05" units="cm"/>
      <inkml:brushProperty name="color" value="#CC0066"/>
    </inkml:brush>
  </inkml:definitions>
  <inkml:trace contextRef="#ctx0" brushRef="#br0">0 56 3314,'0'0'14694,"14"-4"-14056,24-3 223,-1 1 0,72-2-1,-93 8-1095,43-1 899,-57 1-931,0 0-1,0-1 1,1 1 0,-1 0-1,0-1 1,0 0 0,0 1-1,0-1 1,1 0-1,-1 0 1,0 0 0,-1 0-1,1-1 1,0 1-1,0 0 1,0-1 0,-1 1-1,1-1 1,-1 0-1,3-2 1,-4-2-4276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0.162"/>
    </inkml:context>
    <inkml:brush xml:id="br0">
      <inkml:brushProperty name="width" value="0.05" units="cm"/>
      <inkml:brushProperty name="height" value="0.05" units="cm"/>
      <inkml:brushProperty name="color" value="#CC0066"/>
    </inkml:brush>
  </inkml:definitions>
  <inkml:trace contextRef="#ctx0" brushRef="#br0">1 41 12630,'0'0'13827,"7"-1"-12623,66-3 33,58-8 165,-89 3-5000,-2-5-3695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1.785"/>
    </inkml:context>
    <inkml:brush xml:id="br0">
      <inkml:brushProperty name="width" value="0.05" units="cm"/>
      <inkml:brushProperty name="height" value="0.05" units="cm"/>
      <inkml:brushProperty name="color" value="#CC0066"/>
    </inkml:brush>
  </inkml:definitions>
  <inkml:trace contextRef="#ctx0" brushRef="#br0">6 141 10709,'0'0'5712,"-1"24"-3834,0 84-359,0-13 5211,0-165-6337,-1 28-378,2 0 0,7-46 0,-6 80-18,0 1 1,1 0 0,0 0 0,0 0 0,0 0 0,1 1-1,0-1 1,1 1 0,-1-1 0,1 1 0,7-8-1,-7 10-1,-1 1 0,1 0-1,0 0 1,0 0 0,0 0-1,0 1 1,1-1 0,-1 1-1,1 0 1,-1 0 0,1 1 0,0 0-1,-1-1 1,1 2 0,0-1-1,0 0 1,8 1 0,-8 0 7,0 0 0,0 0 0,0 1 1,0 0-1,0 0 0,0 0 1,0 1-1,0-1 0,0 1 0,0 0 1,-1 0-1,1 1 0,-1 0 0,5 3 1,-3 0 30,1 0-1,-1 0 1,-1 1 0,1 0 0,-1 0 0,-1 1 0,7 13 0,-2 2 97,-1 1 1,-2 0-1,0 1 1,-2 0-1,0 0 1,0 27-1,-6-110-146,0 29-24,2-1-1,5-51 1,-4 77 12,0 0 0,0 1 0,0-1 0,0 0 0,1 1 1,0-1-1,-1 1 0,1 0 0,1-1 0,-1 1 0,0 0 0,1 0 0,-1 0 1,1 1-1,0-1 0,0 0 0,0 1 0,0 0 0,1 0 0,-1 0 0,1 0 1,-1 1-1,1-1 0,5-1 0,4 0-14,-1 1 1,1 0-1,0 0 1,1 1-1,24 2 1,-35-1 48,1 1 1,0 0 0,-1 0-1,1 0 1,-1 0-1,1 1 1,-1-1-1,1 1 1,-1 0 0,0 0-1,0 0 1,0 0-1,0 1 1,0-1 0,-1 1-1,1 0 1,-1 0-1,0 0 1,0 0 0,0 0-1,0 0 1,0 0-1,0 1 1,-1-1 0,0 1-1,0-1 1,0 1-1,0 0 1,0 4 0,3 15 207,-1-1 1,0 1 0,-2 34 0,-2-46-158,1-1-352,0 36-262,0-15-8703,0-22 2311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2.301"/>
    </inkml:context>
    <inkml:brush xml:id="br0">
      <inkml:brushProperty name="width" value="0.05" units="cm"/>
      <inkml:brushProperty name="height" value="0.05" units="cm"/>
      <inkml:brushProperty name="color" value="#CC0066"/>
    </inkml:brush>
  </inkml:definitions>
  <inkml:trace contextRef="#ctx0" brushRef="#br0">25 0 8724,'0'0'8561,"-2"20"-7160,-14 152 2211,14-145-2847,0-9-247,0 0-1,2 0 0,0 0 0,0 0 0,8 36 1,-7-50-479,1 1 1,0-1 0,0 0-1,0 0 1,1 0 0,0 0-1,-1 0 1,1-1 0,0 1 0,1-1-1,-1 0 1,1 0 0,-1 0-1,1 0 1,0-1 0,0 1-1,0-1 1,1 0 0,-1 0-1,0-1 1,1 1 0,8 1-1,7 0-74,1 0 0,-1-1-1,40-2 1,-34 0-61,-25 0-32,0 0 0,1 0 1,-1 0-1,0-1 1,0 1-1,0 0 1,0 0-1,1-1 1,-1 1-1,0-1 0,0 1 1,0-1-1,0 1 1,0-1-1,0 0 1,0 1-1,0-1 1,0 0-1,0 0 0,0 0 1,-1 1-1,1-1 1,0 0-1,0-2 1,4-18-7137,-5 11 1296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2.517"/>
    </inkml:context>
    <inkml:brush xml:id="br0">
      <inkml:brushProperty name="width" value="0.05" units="cm"/>
      <inkml:brushProperty name="height" value="0.05" units="cm"/>
      <inkml:brushProperty name="color" value="#CC0066"/>
    </inkml:brush>
  </inkml:definitions>
  <inkml:trace contextRef="#ctx0" brushRef="#br0">1 41 11749,'0'0'8260,"168"0"-8164,-128 0-64,0 0-32,-5-4-864,-7-7-1249,-1-1-1265,-6-1-1744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3.018"/>
    </inkml:context>
    <inkml:brush xml:id="br0">
      <inkml:brushProperty name="width" value="0.05" units="cm"/>
      <inkml:brushProperty name="height" value="0.05" units="cm"/>
      <inkml:brushProperty name="color" value="#CC0066"/>
    </inkml:brush>
  </inkml:definitions>
  <inkml:trace contextRef="#ctx0" brushRef="#br0">0 0 9877,'0'0'3657,"3"22"-1258,24 186 2560,-21-96 364,-6-111-4691,0-15-453,-1 8-169,1-7-2,0-1 1,1 0-1,0 1 1,1-1 0,0 1-1,5-15 1,-6 25-21,1-1 1,0 0-1,0 1 1,0-1 0,0 1-1,0 0 1,1 0-1,0 0 1,-1 0 0,1 0-1,0 0 1,1 1-1,-1 0 1,0-1-1,1 1 1,-1 0 0,1 1-1,0-1 1,-1 1-1,1-1 1,0 1 0,0 0-1,0 1 1,0-1-1,6 0 1,-5 1-11,0-1 1,1 0-1,-1 1 0,0 0 1,0 0-1,1 1 1,-1 0-1,0 0 0,0 0 1,0 0-1,7 3 0,-10-2 29,1 0-1,0 0 0,-1 0 0,0 0 0,1 1 0,-1-1 0,0 1 0,0-1 0,-1 1 0,1 0 0,0-1 0,-1 1 0,0 0 0,0 0 1,0 0-1,0 1 0,0-1 0,0 6 0,3 12-2,-2 0 1,-1 0-1,-1 25 0,-1-15-1819,34-31-15230,-18 0 12947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3.334"/>
    </inkml:context>
    <inkml:brush xml:id="br0">
      <inkml:brushProperty name="width" value="0.05" units="cm"/>
      <inkml:brushProperty name="height" value="0.05" units="cm"/>
      <inkml:brushProperty name="color" value="#CC0066"/>
    </inkml:brush>
  </inkml:definitions>
  <inkml:trace contextRef="#ctx0" brushRef="#br0">38 167 2145,'0'0'8540,"17"-12"-7326,51-37-171,-66 47-929,0 1 1,1-1-1,-1 0 0,0 0 1,0 0-1,-1 0 0,1-1 1,0 1-1,-1 0 0,1-1 1,-1 1-1,0-1 0,0 0 1,0 1-1,0-1 0,0 0 1,-1 1-1,1-1 0,-1 0 1,1 0-1,-1 0 0,0 0 1,0 1-1,-1-1 1,0-5-1,0-6 672,1 13-734,0 0 0,0 0 0,-1 0 0,1 1 0,0-1 0,0 0 0,0 0 0,-1 0 0,1 1 0,0-1 0,-1 0 0,1 0 0,-1 1 0,1-1 0,-1 0 0,1 1 0,-1-1 0,1 1 0,-1-1 0,0 0 0,1 1 0,-1 0 0,0-1 0,1 1 0,-1-1 0,-1 0 0,-28-2 1178,26 3-1100,-1 1 0,1-1-1,0 1 1,0 0 0,-1 0 0,1 0-1,0 1 1,0 0 0,1-1 0,-1 1-1,-6 4 1,4 2 65,1-1-1,-1 1 0,2 0 1,-1 0-1,1 0 0,0 1 1,1 0-1,0 0 0,0 0 1,1 0-1,0 0 0,0 0 1,1 0-1,0 1 0,1-1 1,0 0-1,1 1 0,2 12 1,-2-20-190,-1-1 1,1 1 0,0 0-1,0-1 1,-1 1 0,1-1-1,1 1 1,-1-1 0,0 0-1,0 1 1,0-1-1,1 0 1,-1 0 0,1 0-1,-1 0 1,1 0 0,-1 0-1,1 0 1,-1 0 0,1-1-1,0 1 1,-1-1 0,1 1-1,0-1 1,0 0 0,-1 1-1,3-1 1,58 1-458,-46-1-44,-6 0-101,0-1 1,0 0-1,-1-1 1,1 1-1,-1-2 0,13-4 1,28-14-5409,-22 7 395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3.667"/>
    </inkml:context>
    <inkml:brush xml:id="br0">
      <inkml:brushProperty name="width" value="0.05" units="cm"/>
      <inkml:brushProperty name="height" value="0.05" units="cm"/>
      <inkml:brushProperty name="color" value="#CC0066"/>
    </inkml:brush>
  </inkml:definitions>
  <inkml:trace contextRef="#ctx0" brushRef="#br0">32 0 9764,'0'0'6921,"-6"23"-5278,-15 71-146,19-88-1238,1 0-1,0 0 1,1 0-1,0 0 0,0 0 1,0 0-1,1 8 1,0-13-174,-1 1 0,1 0 0,-1 0 0,1 0 0,0 0 0,0-1 0,0 1 0,0 0 0,0-1 0,0 1 0,0-1 0,0 1 0,1-1 0,-1 0 0,3 3 0,1-2-4,0 0 0,0 0 0,0 0 0,1-1 1,-1 0-1,0 0 0,1 0 0,-1-1 0,1 0 0,-1 0 0,6 0 0,-4 0-88,-3-1 25,-1 0 0,1 1 1,0-1-1,-1 0 0,0-1 0,1 1 0,-1-1 0,0 1 0,0-1 1,1 0-1,-1 0 0,-1 0 0,1-1 0,0 1 0,-1-1 0,1 0 1,-1 1-1,0-1 0,1 0 0,-1 0 0,-1 0 0,1-1 0,0 1 1,-1 0-1,0-1 0,0 1 0,1-6 0,0 6-16,-1-1-1,0 0 0,0 1 1,-1-1-1,1 0 1,-1 0-1,1 1 0,-1-1 1,0 0-1,-1 0 0,1 0 1,-1 0-1,0 1 1,0-1-1,0 0 0,0 1 1,0-1-1,-1 1 1,0-1-1,0 1 0,0 0 1,0 0-1,0-1 1,0 1-1,-4-2 0,-1 0-181,0 1-1,0 0 0,-1 1 1,1-1-1,-1 1 0,-10-2 1,-16 3-2490,32 3 2298,0-1-1,1 0 1,-1 1 0,1-1 0,-1 1-1,1 0 1,-1 0 0,1-1-1,-1 1 1,1 0 0,0 0-1,0 0 1,-1 0 0,1 0 0,0 1-1,-2 1 1,-7 16-5484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678"/>
    </inkml:context>
    <inkml:brush xml:id="br0">
      <inkml:brushProperty name="width" value="0.05" units="cm"/>
      <inkml:brushProperty name="height" value="0.05" units="cm"/>
      <inkml:brushProperty name="color" value="#E71224"/>
    </inkml:brush>
  </inkml:definitions>
  <inkml:trace contextRef="#ctx0" brushRef="#br0">142 84 2257,'0'0'4647,"11"-5"-3966,9-4-401,48-20 3065,-63 28-2826,-5 1-404,1 0-1,0 0 1,0 0 0,-1 0-1,1 0 1,0 0-1,0 0 1,-1 0 0,1-1-1,0 1 1,0 0 0,-1-1-1,1 1 1,0 0 0,-1-1-1,1 1 1,-1-1 0,1 1-1,0-1 1,-1 1 0,1-1-1,-1 1 1,1-1 0,-1 0-1,0 1 1,1-1-1,-1 1 1,0-1 0,1 0-1,-1 0 1,0 1 0,0-1-1,1 0 1,-1 0 0,0 1-1,0-1 1,0 0 0,0 0-1,0 1 1,0-1 0,0 0-1,0 0 1,-1 1 0,1-1-1,0 0 1,0 1 0,-1-1-1,1 0 1,0 0-1,-1 1 1,0-2 0,0 1-49,0 0 0,0 0 0,-1 0 1,1 0-1,0 0 0,-1 0 0,1 1 0,-1-1 1,1 0-1,-1 1 0,1-1 0,-1 1 0,1 0 1,-1-1-1,0 1 0,1 0 0,-1 0 1,1 0-1,-3 0 0,-41 1 422,31 0-366,7-1-121,0 0-1,0 0 1,0 1-1,0 0 1,0 0-1,1 1 1,-1 0 0,0 0-1,1 1 1,-1-1-1,1 1 1,0 1-1,0-1 1,0 1 0,0 0-1,1 1 1,-1-1-1,1 1 1,0 0-1,1 0 1,-1 1 0,1 0-1,0-1 1,1 1-1,-1 1 1,1-1-1,-4 12 1,4-7-17,1-1-1,0 1 1,0 0 0,1-1 0,1 1-1,0 0 1,0 0 0,1 0-1,3 11 1,-2-15 27,0-1 0,0 0 1,0 0-1,1 0 0,0 0 0,1 0 0,-1-1 1,1 1-1,0-1 0,0 0 0,1 0 0,-1-1 0,1 1 1,0-1-1,11 7 0,-3-4 83,-1-1-1,1 0 1,1-1-1,-1-1 1,1 0-1,-1 0 1,1-2-1,19 2 1,-6-2 21,1-1 1,-1-1 0,36-5 0,-59 4-214,-1 1 1,0-1 0,1 0 0,-1-1-1,0 1 1,0-1 0,0 1 0,0-1-1,0 0 1,0 0 0,-1 0 0,1 0-1,0-1 1,-1 1 0,0-1 0,0 1 0,0-1-1,0 0 1,0 0 0,0 0 0,-1 0-1,1 0 1,-1-1 0,0 1 0,0 0-1,0 0 1,0-6 0,1 0-879,-1 1 0,0-1 0,-1 0 0,0 1 0,0-1-1,-1 0 1,0 0 0,0 1 0,-1-1 0,-3-8 0,-14-19-5165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153"/>
    </inkml:context>
    <inkml:brush xml:id="br0">
      <inkml:brushProperty name="width" value="0.05" units="cm"/>
      <inkml:brushProperty name="height" value="0.05" units="cm"/>
      <inkml:brushProperty name="color" value="#CC0066"/>
    </inkml:brush>
  </inkml:definitions>
  <inkml:trace contextRef="#ctx0" brushRef="#br0">1 117 7603,'0'0'12358,"0"17"-9946,0-22-2384,0-1 1,0 1-1,0-1 1,1 1 0,0-1-1,0 1 1,0-1-1,1 1 1,-1 0-1,1 0 1,0 0-1,1 0 1,0 0-1,-1 0 1,1 1-1,1-1 1,-1 1-1,1 0 1,0 0-1,-1 0 1,2 1-1,-1-1 1,0 1-1,1 0 1,0 0-1,-1 0 1,1 1-1,9-4 1,-13 6-38,0-1 1,0 1-1,0 0 1,1-1-1,-1 1 1,0 0-1,0-1 1,0 1-1,1 0 1,-1 0-1,0 0 0,0 0 1,0 0-1,1 1 1,-1-1-1,0 0 1,0 0-1,0 1 1,0-1-1,1 1 1,-1-1-1,0 1 0,0-1 1,0 1-1,0 0 1,0-1-1,0 1 1,0 0-1,-1 0 1,1 0-1,0 0 1,0 0-1,-1 0 1,1 0-1,0 0 0,0 2 1,1 3 43,0 1 1,-1 0-1,0 0 1,0 0-1,0 12 0,-2-13 40,2 0-1,-1 0 0,1 0 1,-1 0-1,2 0 0,-1 0 1,3 7-1,-3-12-89,0 1 1,0 0-1,0-1 0,0 1 1,0 0-1,1-1 0,-1 0 1,0 1-1,1-1 1,-1 0-1,1 0 0,0 1 1,-1-1-1,1-1 1,0 1-1,-1 0 0,1 0 1,0-1-1,0 1 0,0 0 1,0-1-1,0 0 1,0 0-1,0 1 0,-1-1 1,1 0-1,0-1 0,0 1 1,0 0-1,0 0 1,0-1-1,0 1 0,0-1 1,0 0-1,2-1 0,0 0-532,1 0 0,-1-1 0,0 0-1,1 0 1,-1 0 0,0 0 0,-1 0-1,1-1 1,-1 0 0,1 0 0,-1 0-1,2-5 1,3-9-3351,-2 0-987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337"/>
    </inkml:context>
    <inkml:brush xml:id="br0">
      <inkml:brushProperty name="width" value="0.05" units="cm"/>
      <inkml:brushProperty name="height" value="0.05" units="cm"/>
      <inkml:brushProperty name="color" value="#CC0066"/>
    </inkml:brush>
  </inkml:definitions>
  <inkml:trace contextRef="#ctx0" brushRef="#br0">1 1 8852,'0'0'12870,"0"117"-11509,0-108-545,10-2-320,0-5-304,2-2-160,6 0-32,-3-7-48,8-11-576,-3 0-625,-3-2-1536,-2 2-1297,-2 0-2865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506"/>
    </inkml:context>
    <inkml:brush xml:id="br0">
      <inkml:brushProperty name="width" value="0.05" units="cm"/>
      <inkml:brushProperty name="height" value="0.05" units="cm"/>
      <inkml:brushProperty name="color" value="#CC0066"/>
    </inkml:brush>
  </inkml:definitions>
  <inkml:trace contextRef="#ctx0" brushRef="#br0">8 0 1969,'0'0'11733,"-8"27"-22186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8:54.838"/>
    </inkml:context>
    <inkml:brush xml:id="br0">
      <inkml:brushProperty name="width" value="0.05" units="cm"/>
      <inkml:brushProperty name="height" value="0.05" units="cm"/>
      <inkml:brushProperty name="color" value="#CC0066"/>
    </inkml:brush>
  </inkml:definitions>
  <inkml:trace contextRef="#ctx0" brushRef="#br0">18 122 7043,'0'0'13414,"14"-6"-12328,46-23-365,-57 28-708,-1 0 1,0-1 0,0 1-1,0-1 1,0 0 0,0 1-1,0-1 1,0 0 0,-1 0-1,1 0 1,-1 0 0,1 0-1,-1-1 1,0 1 0,0 0-1,0-1 1,0 1 0,0-1-1,-1 1 1,1-1 0,-1 1 0,1-1-1,-1 1 1,0-1 0,0 0-1,0 1 1,-1-1 0,1-2-1,-1-7-129,1 12 91,0-1 0,0 1 0,0 0 0,0-1 0,0 1 0,0-1 0,0 1 1,0 0-1,-1-1 0,1 1 0,0 0 0,0-1 0,0 1 0,0 0 0,-1-1 0,1 1 0,0 0 1,0-1-1,-1 1 0,1 0 0,0 0 0,0-1 0,-1 1 0,1 0 0,0 0 0,-1 0 1,1-1-1,0 1 0,-1 0 0,1 0 0,-1 0 0,1 0 0,0 0 0,-1 0 0,0 0 0,-18 2-745,-16 17 94,28-12 1003,1 1 0,0-1 0,1 1 0,0 1 1,0-1-1,1 1 0,0-1 0,0 1 0,1 0 0,0 1 0,1-1 0,0 0 0,0 1 0,1-1 0,0 1 0,1 14 0,0-22-230,0 1-1,0-1 1,1 1-1,-1-1 1,1 0-1,-1 1 1,1-1 0,0 1-1,0-1 1,0 0-1,0 0 1,0 1-1,1-1 1,-1 0-1,0 0 1,1 0-1,0-1 1,0 1 0,1 2-1,2-1-21,-1 0-1,0-1 0,1 1 1,0-1-1,-1 0 1,1 0-1,0-1 1,10 3-1,1-2-67,0 0 0,0-1-1,0 0 1,0-2 0,17-2-1,-22 1-198,0 0-1,0-1 1,-1 0 0,1-1-1,-1 0 1,0-1-1,16-10 1,34-25-4994,-14 5-4245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3.027"/>
    </inkml:context>
    <inkml:brush xml:id="br0">
      <inkml:brushProperty name="width" value="0.05" units="cm"/>
      <inkml:brushProperty name="height" value="0.05" units="cm"/>
      <inkml:brushProperty name="color" value="#CC0066"/>
    </inkml:brush>
  </inkml:definitions>
  <inkml:trace contextRef="#ctx0" brushRef="#br0">298 1 6547,'0'0'16648,"-15"23"-14421,-10 5-1329,3-6-393,2 2 0,0 0 0,1 2 0,-28 51 0,39-60-458,-15 28 189,2 1 0,3 1 0,1 0 0,-18 88 0,33-126-227,1-1-1,1 1 1,0-1-1,0 0 1,1 1-1,0-1 1,0 1-1,1-1 1,0 0-1,0 0 1,1 0-1,0 0 0,0-1 1,1 1-1,0-1 1,0 1-1,1-1 1,0-1-1,0 1 1,1-1-1,0 0 1,0 0-1,0 0 0,1-1 1,0 0-1,0-1 1,0 1-1,0-1 1,1 0-1,-1-1 1,1 0-1,0 0 1,0-1-1,14 2 1,-11-2-7,-1-1 1,1 0-1,0-1 1,-1-1 0,1 1-1,0-2 1,12-2 0,-18 2 0,0 0 0,0 0 1,-1 0-1,1-1 0,0 1 0,-1-1 1,0-1-1,0 1 0,0 0 1,0-1-1,0 0 0,-1 0 1,0 0-1,0 0 0,0-1 1,4-6-1,-5 7 6,1-1-1,-1 1 1,0 0 0,0-1-1,0 0 1,-1 1 0,0-1-1,0 0 1,0 0-1,0 0 1,-1 0 0,1 0-1,-1 0 1,-1 0 0,1 0-1,-1 1 1,0-1 0,-2-7-1,1 7 5,-1 0-1,0 0 0,0 0 0,0 0 1,-1 0-1,1 0 0,-1 1 1,-1 0-1,1 0 0,0 0 0,-1 0 1,0 1-1,-6-4 0,-7-3-50,-1 2-1,0 0 1,0 1 0,0 1-1,-1 1 1,0 0 0,-34-2-1,41 6-274,-41-2-1035,23 7-2684,30-3 3764,0 0 1,1 0-1,-1 0 1,0 0-1,1 0 1,-1 0-1,1 0 0,-1 0 1,1 0-1,-1 0 1,1 0-1,0 0 1,-1 1-1,1-1 0,0 0 1,0 0-1,0 0 1,0 1-1,0-1 1,0 0-1,0 0 0,1 0 1,-1 2-1,1 3-1308,-1 29-4835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3.397"/>
    </inkml:context>
    <inkml:brush xml:id="br0">
      <inkml:brushProperty name="width" value="0.05" units="cm"/>
      <inkml:brushProperty name="height" value="0.05" units="cm"/>
      <inkml:brushProperty name="color" value="#CC0066"/>
    </inkml:brush>
  </inkml:definitions>
  <inkml:trace contextRef="#ctx0" brushRef="#br0">0 1 10869,'0'0'11669,"13"131"-10868,-13-116-241,0-1-256,0-7-304,0-1-48,0-1-208,0 2-801,0 0-399,0-1-753,0-1-1121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4.030"/>
    </inkml:context>
    <inkml:brush xml:id="br0">
      <inkml:brushProperty name="width" value="0.05" units="cm"/>
      <inkml:brushProperty name="height" value="0.05" units="cm"/>
      <inkml:brushProperty name="color" value="#CC0066"/>
    </inkml:brush>
  </inkml:definitions>
  <inkml:trace contextRef="#ctx0" brushRef="#br0">2 0 8948,'0'0'9754,"0"16"-8596,-2 118 2401,3-129-3443,-1 1 0,1-1 0,0 1 0,0-1 0,1 1 0,-1-1 0,1 0 0,1 0 1,-1 0-1,1 0 0,0 0 0,0 0 0,0-1 0,0 1 0,1-1 0,0 0 0,0 0 0,0 0 0,0-1 1,1 1-1,-1-1 0,1 0 0,0 0 0,0-1 0,0 0 0,0 1 0,1-2 0,8 3 0,-6-2-92,-1 0 0,1-1 0,0 0-1,0-1 1,0 0 0,0 0 0,-1-1-1,1 1 1,0-2 0,0 1 0,-1-1-1,1 0 1,-1-1 0,1 0 0,-1 0-1,0-1 1,0 1 0,0-2 0,11-8-1,-12 7-19,1-1 0,-2 0-1,1 0 1,-1 0 0,0-1-1,-1 0 1,1 0-1,3-11 1,9-16-2,-16 34 94,-1 8 40,0 212 2113,0-217-2422,0 0 0,0 0 0,0 0 0,1 0 0,-1 0 0,1 0 0,-1 0 0,1 0 0,0 0 0,0 0-1,0 0 1,0-1 0,0 1 0,0 0 0,3 2 0,11 4-5417,5-10-3533,-8-5 3456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4.330"/>
    </inkml:context>
    <inkml:brush xml:id="br0">
      <inkml:brushProperty name="width" value="0.05" units="cm"/>
      <inkml:brushProperty name="height" value="0.05" units="cm"/>
      <inkml:brushProperty name="color" value="#CC0066"/>
    </inkml:brush>
  </inkml:definitions>
  <inkml:trace contextRef="#ctx0" brushRef="#br0">1 1 2945,'0'0'18548,"2"21"-17151,13 170 2877,-14-133-2687,1 15-4219,-2-72 2209,1 0 0,-1 0 1,0 0-1,1 0 1,-1 0-1,0 0 0,1 0 1,-1 0-1,1 0 1,0 0-1,-1 0 1,1-1-1,0 1 0,-1 0 1,1 0-1,0-1 1,0 1-1,0 0 0,-1-1 1,1 1-1,0 0 1,0-1-1,0 0 0,2 1 1,9 4-6280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4.852"/>
    </inkml:context>
    <inkml:brush xml:id="br0">
      <inkml:brushProperty name="width" value="0.05" units="cm"/>
      <inkml:brushProperty name="height" value="0.05" units="cm"/>
      <inkml:brushProperty name="color" value="#CC0066"/>
    </inkml:brush>
  </inkml:definitions>
  <inkml:trace contextRef="#ctx0" brushRef="#br0">4 0 9668,'0'0'11707,"0"20"-10015,-1-10-1577,0 8 383,0 0 0,1 0 0,1 1 0,1-1 0,0 0 0,9 30 0,4 2 19,-12-27-2821,-20-23-6789,1 0 2861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5.037"/>
    </inkml:context>
    <inkml:brush xml:id="br0">
      <inkml:brushProperty name="width" value="0.05" units="cm"/>
      <inkml:brushProperty name="height" value="0.05" units="cm"/>
      <inkml:brushProperty name="color" value="#CC0066"/>
    </inkml:brush>
  </inkml:definitions>
  <inkml:trace contextRef="#ctx0" brushRef="#br0">0 66 11429,'0'0'15960,"103"-15"-14424,-58 10-719,1 1-465,-4-3-256,1 0-32,-5-2-64,-6 0-736,-4 2-1762,-11 5-2624,-7 2-3122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6.979"/>
    </inkml:context>
    <inkml:brush xml:id="br0">
      <inkml:brushProperty name="width" value="0.05" units="cm"/>
      <inkml:brushProperty name="height" value="0.05" units="cm"/>
      <inkml:brushProperty name="color" value="#E71224"/>
    </inkml:brush>
  </inkml:definitions>
  <inkml:trace contextRef="#ctx0" brushRef="#br0">0 0 4466,'0'0'9724,"18"3"-7434,34 21-748,-1 2 1,-1 2 0,52 39 0,-52-34-1442,-42-28 1604,1 1-2610,1-2-4692,-9-4 5243,0-1 0,-1 1-1,1-1 1,-1 1-1,1-1 1,-1 1 0,1-1-1,-1 0 1,0 1 0,1-1-1,-1 0 1,0 1-1,1-1 1,-1 0 0,0 1-1,0-1 1,1 0-1,-1 0 1,0 1 0,0-1-1,0 0 1,0 0 0,0 1-1,0-1 1,0 0-1,0 0 1,-1 1 0,1-2-1,0-16-5210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9.274"/>
    </inkml:context>
    <inkml:brush xml:id="br0">
      <inkml:brushProperty name="width" value="0.05" units="cm"/>
      <inkml:brushProperty name="height" value="0.05" units="cm"/>
      <inkml:brushProperty name="color" value="#CC0066"/>
    </inkml:brush>
  </inkml:definitions>
  <inkml:trace contextRef="#ctx0" brushRef="#br0">88 0 7171,'0'0'12545,"-18"3"-8197,12 20-3261,1 0-1,0 0 0,2 1 0,-1 40 0,-3 24-386,-32 110 63,38-193-816,1-4-198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09.537"/>
    </inkml:context>
    <inkml:brush xml:id="br0">
      <inkml:brushProperty name="width" value="0.05" units="cm"/>
      <inkml:brushProperty name="height" value="0.05" units="cm"/>
      <inkml:brushProperty name="color" value="#CC0066"/>
    </inkml:brush>
  </inkml:definitions>
  <inkml:trace contextRef="#ctx0" brushRef="#br0">0 0 8404,'0'0'10949,"0"126"-10117,0-103-352,0-5-319,3-4-161,-3-3-16,0-4-225,2-3-879,1-2-625,4-2-912,1 0-945,4 0-1440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0.059"/>
    </inkml:context>
    <inkml:brush xml:id="br0">
      <inkml:brushProperty name="width" value="0.05" units="cm"/>
      <inkml:brushProperty name="height" value="0.05" units="cm"/>
      <inkml:brushProperty name="color" value="#CC0066"/>
    </inkml:brush>
  </inkml:definitions>
  <inkml:trace contextRef="#ctx0" brushRef="#br0">43 0 7908,'0'0'5994,"-5"22"-4361,-4 10-638,2 0 0,1 1 0,-2 56 1,8-53 168,-2-20-636,2 0 1,0 1 0,1-1 0,1 1-1,6 24 1,-7-37-479,0 0 1,1 0-1,0-1 0,-1 1 0,1 0 1,1-1-1,-1 0 0,0 1 0,1-1 1,0 0-1,0 0 0,0 0 1,0-1-1,0 1 0,0-1 0,1 0 1,-1 0-1,1 0 0,0 0 0,-1 0 1,1-1-1,0 0 0,0 0 0,0 0 1,0 0-1,0 0 0,7-1 1,-2 1-47,1 0 1,0-1 0,0-1 0,0 1-1,0-2 1,0 1 0,-1-1 0,1-1-1,-1 0 1,1 0 0,-1-1-1,0 0 1,0 0 0,-1-1 0,1 0-1,-1-1 1,0 0 0,-1 0 0,1-1-1,-1 0 1,-1 0 0,1-1 0,-1 0-1,0 0 1,-1 0 0,8-16 0,-10 18 2,0 0 0,0 0 0,-1-1 0,0 1 1,0-1-1,0 1 0,-1-1 0,0 0 0,0 0 1,-1 1-1,1-1 0,-2 0 0,1 0 0,-1 0 1,0 1-1,0-1 0,-1 0 0,0 1 0,0-1 1,0 1-1,-1 0 0,0 0 0,0 0 0,-1 0 1,0 0-1,0 1 0,0-1 0,-1 1 1,1 0-1,-1 0 0,0 1 0,-1 0 0,1 0 1,-1 0-1,0 0 0,0 1 0,0 0 0,0 0 1,-13-3-1,11 3-50,-1 0 1,0 1-1,0 0 1,0 1 0,0-1-1,-1 2 1,1-1-1,0 2 1,-13 1-1,16-1-216,0 0-1,0 1 1,1 0-1,-1 0 0,1 1 1,0 0-1,-1-1 0,1 2 1,0-1-1,1 1 1,-1-1-1,1 1 0,0 1 1,0-1-1,-5 6 1,1 2-1840,-1 1 1,1-1 0,-7 18-1,0 4-6011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0.738"/>
    </inkml:context>
    <inkml:brush xml:id="br0">
      <inkml:brushProperty name="width" value="0.05" units="cm"/>
      <inkml:brushProperty name="height" value="0.05" units="cm"/>
      <inkml:brushProperty name="color" value="#CC0066"/>
    </inkml:brush>
  </inkml:definitions>
  <inkml:trace contextRef="#ctx0" brushRef="#br0">41 1 8052,'0'0'8662,"-7"22"-7693,-19 76-19,24-92-825,0 0 0,1-1 0,0 1 0,0 0 0,1 0 0,0-1 0,0 1 0,0 0 0,1 0 0,-1 0 0,1-1 0,1 1 0,-1 0 0,1-1 0,0 1 0,0-1 0,1 0 0,-1 1 0,1-1 0,0 0 0,1-1 0,-1 1 0,1-1 0,4 5 0,-4-6-83,0-1 0,0 0 0,0 1 1,0-1-1,0-1 0,1 1 0,-1-1 1,0 1-1,1-1 0,-1 0 0,1-1 1,-1 1-1,1-1 0,0 0 0,-1 0 1,1 0-1,-1-1 0,1 0 0,-1 0 1,1 0-1,-1 0 0,1-1 0,-1 1 1,0-1-1,0 0 0,7-5 0,-2 0-22,0 1-1,-1-1 0,0-1 0,0 1 0,-1-2 0,0 1 0,0-1 0,-1 0 0,0 0 0,0 0 0,-1-1 0,-1 0 0,1 0 0,-2 0 0,1-1 0,-2 1 0,1-1 0,-1 0 0,-1 0 0,0 0 0,-1-19 0,0 29 136,0 20 611,-1 59-422,0-8 62,12 122-1,-7-168-159,-1 0 1,-1 1-1,-1-1 1,-1 1-1,-7 44 1,6-63-214,0 0 1,0 1-1,-1-1 0,0 0 0,0 0 1,-1-1-1,1 1 0,-1 0 1,-1-1-1,1 0 0,-1 0 1,0 0-1,0 0 0,0 0 1,-1-1-1,1 0 0,-1 0 1,0 0-1,0 0 0,-1-1 1,1 0-1,-1 0 0,0 0 0,1-1 1,-1 0-1,0 0 0,-12 2 1,10-3-126,1 0 1,0 0-1,0-1 1,0 0-1,-1 0 1,1-1 0,0 0-1,0 0 1,0-1-1,0 1 1,0-2-1,-10-3 1,13 4-222,1 0 1,0-1-1,-1 1 0,1-1 1,0 1-1,1-1 0,-1 0 1,0 0-1,1 0 1,0 0-1,-1 0 0,1-1 1,1 1-1,-1-1 1,0 1-1,1-1 0,0 0 1,0 0-1,0 1 1,0-1-1,0 0 0,1 0 1,0 0-1,0-5 1,1-21-4165,6 1-1443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1.276"/>
    </inkml:context>
    <inkml:brush xml:id="br0">
      <inkml:brushProperty name="width" value="0.05" units="cm"/>
      <inkml:brushProperty name="height" value="0.05" units="cm"/>
      <inkml:brushProperty name="color" value="#CC0066"/>
    </inkml:brush>
  </inkml:definitions>
  <inkml:trace contextRef="#ctx0" brushRef="#br0">54 1 10901,'0'0'7395,"6"0"-6658,-4 1-660,0-1 1,-1 0 0,1 1-1,0-1 1,0 1 0,0-1-1,-1 1 1,1 0 0,0-1 0,-1 1-1,1 0 1,-1 0 0,1 1-1,-1-1 1,1 0 0,-1 0-1,0 1 1,1-1 0,-1 1-1,0-1 1,1 3 0,0 0 124,0 1 1,-1 0-1,0-1 1,0 1 0,0 0-1,0 0 1,-1 0-1,0 9 1,1-5-21,-1 1 0,0-1 0,-1 1 1,0-1-1,0 0 0,-1 1 0,0-1 0,-1 0 0,0 0 0,-1 0 0,1-1 1,-2 1-1,1-1 0,-10 13 0,-10 5 641,19-22-456,1 0-1,0 1 0,-1 0 1,2-1-1,-1 2 1,-5 8-1,9-13-316,-1 1-1,0-1 0,1 1 1,0 0-1,-1 0 0,1-1 1,0 1-1,0 0 0,0 0 1,0-1-1,0 1 1,0 0-1,0 0 0,1-1 1,-1 1-1,1 0 0,-1-1 1,1 1-1,0 0 1,-1-1-1,1 1 0,0-1 1,0 1-1,1 1 0,1-1-3,0 1-1,0 0 0,1-1 0,-1 0 1,0 1-1,1-1 0,-1-1 0,1 1 1,0 0-1,5 0 0,6 2-382,0 0 1,0-2-1,1 0 0,22 0 0,28-6-5790,-22-3-1336,-21 2 548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1.707"/>
    </inkml:context>
    <inkml:brush xml:id="br0">
      <inkml:brushProperty name="width" value="0.05" units="cm"/>
      <inkml:brushProperty name="height" value="0.05" units="cm"/>
      <inkml:brushProperty name="color" value="#CC0066"/>
    </inkml:brush>
  </inkml:definitions>
  <inkml:trace contextRef="#ctx0" brushRef="#br0">0 34 8628,'0'0'12360,"5"0"-11645,54-1 669,32-2 139,-47-7-3553,-5-10-3430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59:11.992"/>
    </inkml:context>
    <inkml:brush xml:id="br0">
      <inkml:brushProperty name="width" value="0.05" units="cm"/>
      <inkml:brushProperty name="height" value="0.05" units="cm"/>
      <inkml:brushProperty name="color" value="#CC0066"/>
    </inkml:brush>
  </inkml:definitions>
  <inkml:trace contextRef="#ctx0" brushRef="#br0">0 63 10757,'0'0'15831,"128"-9"-14566,-88 7-241,0-5-303,-7 0-465,0 1-192,-11-1-64,-2-2 0,-5 2-721,-5 3-1087,-2-1-1250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5.269"/>
    </inkml:context>
    <inkml:brush xml:id="br0">
      <inkml:brushProperty name="width" value="0.05" units="cm"/>
      <inkml:brushProperty name="height" value="0.05" units="cm"/>
      <inkml:brushProperty name="color" value="#CC0066"/>
    </inkml:brush>
  </inkml:definitions>
  <inkml:trace contextRef="#ctx0" brushRef="#br0">59 206 5923,'0'0'9545,"-5"5"-8285,-24 23 349,12-5 6840,10-160-7163,6 131-1235,1 1 0,1-1 0,-1 1 0,1-1 0,-1 0 1,2 1-1,-1 0 0,0-1 0,1 1 0,0 0 0,1 0 1,3-7-1,-3 8-40,0 1 0,1 0 1,-1 0-1,1 0 0,0 0 0,0 0 1,0 1-1,0 0 0,0 0 1,0 0-1,1 0 0,-1 0 0,1 1 1,-1 0-1,7-1 0,21-3 97,0 2 0,61 1 0,-65 2 6,-27 1-98,0-1 0,0 1 0,0-1 0,0 0 0,1 1 1,-1 0-1,0-1 0,0 1 0,-1 0 0,1-1 0,0 1 0,0 0 1,0 0-1,0 0 0,-1 0 0,1 0 0,0 0 0,-1 0 0,1 0 1,-1 0-1,1 0 0,-1 0 0,0 0 0,1 1 0,-1-1 0,0 0 0,0 0 1,0 0-1,0 0 0,0 1 0,0 0 0,1 50 505,-2-39-366,-1 22 139,-2-1-1,-2 1 1,-1-1-1,-14 38 0,-1 11 137,-3 27-299,-41 151 61,58-250-2412,7-11 1992,1 1-1,-1-1 0,1 0 1,-1 1-1,1-1 0,-1 0 1,1 0-1,-1 0 0,1 0 1,-1 1-1,0-1 1,1 0-1,-1 0 0,1 0 1,-1 0-1,0 0 0,1 0 1,-1-1-1,1 1 0,-1 0 1,0 0-1,1 0 0,-1 0 1,1-1-1,-1 1 1,1 0-1,-1-1 0,1 1 1,-1 0-1,1-1 0,-1 1 1,1 0-1,0-1 0,-1 1 1,1-1-1,0 1 0,-1-1 1,1 1-1,0-1 1,-1 1-1,1-1 0,0 1 1,0-1-1,0 0 0,-1 1 1,1-2-1,-2-15-4885,-1-1-1121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5.517"/>
    </inkml:context>
    <inkml:brush xml:id="br0">
      <inkml:brushProperty name="width" value="0.05" units="cm"/>
      <inkml:brushProperty name="height" value="0.05" units="cm"/>
      <inkml:brushProperty name="color" value="#CC0066"/>
    </inkml:brush>
  </inkml:definitions>
  <inkml:trace contextRef="#ctx0" brushRef="#br0">1 14 10149,'0'0'12328,"16"-1"-10877,168-10 2308,-98 9-10666,-79 3 2385,1 1-1459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6.619"/>
    </inkml:context>
    <inkml:brush xml:id="br0">
      <inkml:brushProperty name="width" value="0.05" units="cm"/>
      <inkml:brushProperty name="height" value="0.05" units="cm"/>
      <inkml:brushProperty name="color" value="#CC0066"/>
    </inkml:brush>
  </inkml:definitions>
  <inkml:trace contextRef="#ctx0" brushRef="#br0">39 0 10405,'0'0'14084,"0"9"-12572,0 15-969,0 0 0,-1 0-1,-2 0 1,0 0 0,-2 0 0,-13 42-1,15-60-1560,-3 8 1513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226"/>
    </inkml:context>
    <inkml:brush xml:id="br0">
      <inkml:brushProperty name="width" value="0.05" units="cm"/>
      <inkml:brushProperty name="height" value="0.05" units="cm"/>
      <inkml:brushProperty name="color" value="#E71224"/>
    </inkml:brush>
  </inkml:definitions>
  <inkml:trace contextRef="#ctx0" brushRef="#br0">1 1 7668,'0'0'7824,"17"20"-6546,55 64-253,-67-79-960,-1 0 0,1-1 0,-1 1 0,1-1 0,0 0 0,1 0 0,-1 0 0,1-1 0,0 0 0,0 0 0,0 0 0,0-1 0,0 0 0,0 0 0,1-1 0,-1 1 0,1-2 0,-1 1 0,1 0 0,-1-1 0,12-2 0,-1 2-492,-15 0 127,0 0 0,-1-1 0,1 1 0,0-1 0,-1 0 0,1 1 0,-1-1 0,1 0 1,-1 0-1,1 0 0,-1 0 0,1 0 0,-1 0 0,0 0 0,0-1 0,0 1 0,0 0 0,0-1 0,0 1 0,0-1 0,0 1 0,0-1 0,-1 0 0,1 1 1,0-1-1,-1 1 0,0-1 0,1 0 0,-1 0 0,0 1 0,0-1 0,0-2 0,1-13-6023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7.258"/>
    </inkml:context>
    <inkml:brush xml:id="br0">
      <inkml:brushProperty name="width" value="0.05" units="cm"/>
      <inkml:brushProperty name="height" value="0.05" units="cm"/>
      <inkml:brushProperty name="color" value="#CC0066"/>
    </inkml:brush>
  </inkml:definitions>
  <inkml:trace contextRef="#ctx0" brushRef="#br0">88 0 11989,'0'0'9234,"-8"20"-8295,-4 6-595,4-9 129,0 0-1,2 0 0,-6 23 0,52-37 1313,22-8-1671,-47 3-80,0 1 1,0 0-1,1 1 0,-1 0 1,17 4-1,-29-3 26,1 0 1,-1 0-1,0 0 0,1 1 1,-1-1-1,0 1 0,0 0 0,0 0 1,0 0-1,0 1 0,-1-1 0,1 1 1,-1-1-1,1 1 0,-1 0 1,0 0-1,0 0 0,0 0 0,-1 0 1,1 0-1,-1 1 0,0-1 1,1 0-1,0 7 0,0 2 211,0 1 1,0 0-1,-1-1 0,-1 1 1,-2 21-1,1-28-207,-1 0 0,0 1 0,0-1-1,-1 0 1,0 0 0,0-1 0,0 1 0,-1 0 0,1-1 0,-1 0 0,-1 0-1,1 0 1,-1-1 0,1 1 0,-1-1 0,-10 6 0,-1 1 62,0 0 1,-1-1-1,-1-1 1,-24 8-1,34-13-121,-1-2 1,0 1-1,-1-1 0,1-1 1,-19 2-1,26-3-140,0 0 0,0 0 0,0 0 0,-1 0 0,1 0 0,0-1 1,0 1-1,0-1 0,0 1 0,-1-1 0,1 0 0,0 0 0,0 0 0,0 0 0,1 0 0,-1 0 1,0-1-1,0 1 0,1 0 0,-1-1 0,1 0 0,-1 1 0,1-1 0,-1 0 0,1 0 0,0 0 1,0 1-1,0-1 0,-1-5 0,-4-39-5532,6 15-1910,0 6-1907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7.543"/>
    </inkml:context>
    <inkml:brush xml:id="br0">
      <inkml:brushProperty name="width" value="0.05" units="cm"/>
      <inkml:brushProperty name="height" value="0.05" units="cm"/>
      <inkml:brushProperty name="color" value="#CC0066"/>
    </inkml:brush>
  </inkml:definitions>
  <inkml:trace contextRef="#ctx0" brushRef="#br0">0 85 13078,'0'0'10290,"29"-5"-8548,213-35 1377,-64 2-2407,-176 37-5,6 1-3867,-3 25-17421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9.323"/>
    </inkml:context>
    <inkml:brush xml:id="br0">
      <inkml:brushProperty name="width" value="0.05" units="cm"/>
      <inkml:brushProperty name="height" value="0.05" units="cm"/>
      <inkml:brushProperty name="color" value="#CC0066"/>
    </inkml:brush>
  </inkml:definitions>
  <inkml:trace contextRef="#ctx0" brushRef="#br0">265 0 5651,'0'0'10853,"-18"8"-9610,-55 24-91,62-26-722,0 0-1,1 1 0,0 0 1,0 0-1,1 1 0,0 1 1,0-1-1,1 1 0,0 1 1,-7 11-1,8-12-117,0 1-102,0 1 1,1 0-1,0 0 0,0 0 1,2 1-1,-1-1 1,1 1-1,1 1 1,0-1-1,1 0 1,0 1-1,1-1 0,0 1 1,1-1-1,1 1 1,3 23-1,-2-31-158,-1 0 0,1-1-1,0 1 1,0 0 0,0-1-1,1 0 1,0 1-1,-1-1 1,2 0 0,-1 0-1,0 0 1,1-1 0,0 1-1,-1-1 1,2 0 0,-1 0-1,0-1 1,0 1 0,1-1-1,-1 0 1,7 2 0,2 2 28,1-1 0,0-1 0,0-1 0,0 0 0,0 0 0,19 0 0,-23-2-57,0-1 0,0 1-1,0-1 1,0-1 0,0 0 0,0-1-1,0 1 1,0-2 0,-1 1 0,1-2-1,-1 1 1,1-1 0,-1-1 0,-1 1-1,1-2 1,0 1 0,-1-1 0,13-12-1,-9 6 1,-1 1-1,-1-1 0,0-1 1,0 0-1,-1-1 0,-1 1 1,11-26-1,-15 30 16,-1-1 1,0 1-1,0-1 1,-1 0-1,0 0 1,-1 0-1,0 0 1,0 0-1,-1 0 1,-1 0-1,0 0 1,0 0-1,-4-15 1,2 19-18,1 0 0,-2 0-1,1 0 1,0 1 0,-1-1 0,0 1 0,0 0 0,-1 0-1,0 1 1,0-1 0,0 1 0,0 0 0,0 0 0,-1 0-1,-6-2 1,2 0-81,0 1-1,0 1 1,0 0-1,-1 0 1,0 1 0,1 0-1,-1 1 1,-14-1-1,21 3-201,-1-1 0,1 1 0,0 1 0,-1-1 0,1 1 0,-1-1 0,1 1 0,0 1 0,0-1 0,0 0 0,0 1 0,0 0-1,0 0 1,-5 3 0,4 0-646,0 0-1,0 0 0,1 0 0,-1 0 1,1 1-1,1 0 0,-1 0 0,-3 8 1,-9 18-5557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09.893"/>
    </inkml:context>
    <inkml:brush xml:id="br0">
      <inkml:brushProperty name="width" value="0.05" units="cm"/>
      <inkml:brushProperty name="height" value="0.05" units="cm"/>
      <inkml:brushProperty name="color" value="#CC0066"/>
    </inkml:brush>
  </inkml:definitions>
  <inkml:trace contextRef="#ctx0" brushRef="#br0">1 0 12070,'0'0'10226,"8"23"-8578,2 12-1067,-1-3 402,2-1 0,19 40 0,-28-67-867,1 1 0,-1-1 0,1 0 1,0 0-1,1 0 0,-1 0 0,1-1 0,-1 1 1,1-1-1,0 0 0,1 0 0,-1 0 0,0 0 1,1-1-1,-1 0 0,7 2 0,-7-3-101,-1 0 0,0 0 0,0 0 0,1-1 0,-1 1 0,1-1 0,-1 0 0,0 0 0,1 0 0,-1-1 0,0 1-1,1-1 1,-1 0 0,0 0 0,1 0 0,-1 0 0,0-1 0,0 1 0,0-1 0,0 0 0,0 1 0,-1-1 0,1-1 0,-1 1 0,4-3 0,68-79 91,-73 83-88,-1 1 0,0 0 1,0 0-1,0 0 0,0-1 0,1 1 0,-1 0 0,0 0 0,0 0 0,0 0 0,1 0 0,-1-1 0,0 1 0,0 0 0,1 0 0,-1 0 0,0 0 0,0 0 1,1 0-1,-1 0 0,0 0 0,0 0 0,1 0 0,-1 0 0,0 0 0,0 0 0,1 0 0,-1 0 0,0 0 0,0 0 0,1 0 0,-1 0 0,0 0 0,0 1 0,1-1 1,-1 0-1,0 0 0,0 0 0,0 0 0,1 1 0,3 12 607,-2 24 282,-2-33-779,0 32-43,-2-1-1,-2-1 0,0 1 1,-11 35-1,10-50-84,1 2 0,1-1 0,0 39 0,6-58-269,1-1-1,0 0 1,-1 0-1,1 0 1,0-1-1,0 0 1,0 1-1,0-1 1,-1-1-1,1 1 1,4-1 0,4-1-5433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16.888"/>
    </inkml:context>
    <inkml:brush xml:id="br0">
      <inkml:brushProperty name="width" value="0.05" units="cm"/>
      <inkml:brushProperty name="height" value="0.05" units="cm"/>
      <inkml:brushProperty name="color" value="#CC0066"/>
    </inkml:brush>
  </inkml:definitions>
  <inkml:trace contextRef="#ctx0" brushRef="#br0">25 1 4114,'0'0'7606,"-5"0"-6688,1 0-1951,-9 2 5392,13-2-4266,0 0 1,0 0 0,1 0-1,-1 0 1,0 0 0,0 1-1,1-1 1,-1 0-1,0 0 1,0 0 0,0 0-1,0 1 1,1-1 0,-1 0-1,0 0 1,0 0-1,0 1 1,0-1 0,0 0-1,1 0 1,-1 0 0,0 1-1,0-1 1,0 0-1,0 0 1,0 1 0,0-1-1,0 0 1,0 0 0,0 1-1,0-1 1,0 0-1,0 0 1,0 1 0,0-1-1,0 0 1,0 0 0,-1 1-1,1-1 1,0 0 0,0 0-1,0 0 1,0 1-1,0-1 1,0 0 0,-1 0-1,1 0 1,0 1 0,0-1-1,0 0 1,-1 0-1,1 0 1,0 0 0,0 0-1,0 0 1,-1 1 0,1-1-1,0 0 1,0 0-1,-1 0 1,1 0 0,0 0-1,0 0 1,-1 0 0,1 0-1,0 0 1,20 10 366,2 0 1,-1-1-1,1-2 1,1 0-1,28 5 1,-33-8-249,180 34 1073,282 17 1,-387-47-989,-53-4-318,64 6 428,0-4 0,129-9 0,-187-4-146,77-21-1,-76 16-15,73-11 0,78 14 280,-156 8-4301,-1 1-4141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17.390"/>
    </inkml:context>
    <inkml:brush xml:id="br0">
      <inkml:brushProperty name="width" value="0.05" units="cm"/>
      <inkml:brushProperty name="height" value="0.05" units="cm"/>
      <inkml:brushProperty name="color" value="#CC0066"/>
    </inkml:brush>
  </inkml:definitions>
  <inkml:trace contextRef="#ctx0" brushRef="#br0">11 13 9524,'0'0'10304,"-4"-3"-9619,-3-3-57,11 2-65,24 5 381,44 13 296,-31-3-816,88 29 601,-118-36-966,0 1 0,1 1 0,-2-1 0,1 2 0,-1 0 0,0 0 0,0 0 0,12 14 0,-19-18-3,0 1 0,-1 0 1,1 0-1,-1 0 0,0 0 1,-1 1-1,1-1 0,-1 1 1,1-1-1,-1 0 0,0 1 1,-1 0-1,1-1 0,-1 1 1,0 0-1,0-1 0,-1 1 1,1-1-1,-1 1 0,0-1 1,0 1-1,-1-1 0,-3 9 1,-2 4 268,-1-1 1,-1 1 0,-1-1-1,-16 20 1,0 0 103,2-6 131,-25 44 1,48-72-633,0-1 0,0 0 0,1 0 0,-1 1-1,0-1 1,1 0 0,-1 1 0,1-1 0,-1 1 0,1-1 0,0 1 0,0-1 0,-1 1 0,1-1 0,0 1 0,1-1 0,-1 1-1,0-1 1,0 1 0,0-1 0,1 0 0,-1 1 0,1-1 0,-1 1 0,1-1 0,0 0 0,0 1 0,-1-1 0,1 0-1,0 0 1,1 1 0,3 2-693,-1-1-1,1 1 0,0-1 0,0-1 1,0 1-1,9 2 0,8 5-2273,15 11-6953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19.325"/>
    </inkml:context>
    <inkml:brush xml:id="br0">
      <inkml:brushProperty name="width" value="0.05" units="cm"/>
      <inkml:brushProperty name="height" value="0.05" units="cm"/>
      <inkml:brushProperty name="color" value="#CC0066"/>
    </inkml:brush>
  </inkml:definitions>
  <inkml:trace contextRef="#ctx0" brushRef="#br0">32 124 10373,'0'0'9132,"-4"-4"-8230,1 0-614,0 1 0,0-1 0,0 0 0,1-1 0,0 1 0,0 0 0,-3-8 0,4 10-224,1 1-1,-1-1 1,1 1 0,-1-1 0,1 0 0,-1 0 0,1 1 0,0-1 0,0 0 0,0 0 0,0 1 0,0-1 0,0 0 0,1 0 0,-1 1 0,0-1 0,1 0 0,0 1 0,-1-1 0,1 1 0,0-1 0,0 0 0,-1 1 0,1 0 0,1-1 0,-1 1 0,0 0 0,0-1 0,3-1 0,6-2 30,-1 1 1,1 0-1,0 0 0,0 1 1,1 1-1,-1 0 0,1 0 0,12 0 1,-5 1 284,1 0 1,0 2-1,33 4 0,-48-4-316,-1 0-1,0 0 1,0 1-1,0-1 0,-1 1 1,1-1-1,0 1 0,0 0 1,-1 0-1,1 0 1,-1 0-1,0 1 0,0-1 1,0 1-1,0-1 1,0 1-1,0 0 0,-1 0 1,1-1-1,-1 1 1,0 0-1,0 1 0,0-1 1,0 0-1,0 0 1,0 5-1,1 12 309,0-1 1,-1 1-1,-2 25 0,0-18-70,1-14-195,-1 0 0,-1 0 0,0-1 0,-1 1 0,0 0 0,-1-1 0,-6 16 0,-7 7 187,-23 36 0,28-53-282,1 1 0,0 1 0,2 0 0,0 0-1,1 1 1,1-1 0,-6 33 0,12-41-959,-4-55-29436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19.541"/>
    </inkml:context>
    <inkml:brush xml:id="br0">
      <inkml:brushProperty name="width" value="0.05" units="cm"/>
      <inkml:brushProperty name="height" value="0.05" units="cm"/>
      <inkml:brushProperty name="color" value="#CC0066"/>
    </inkml:brush>
  </inkml:definitions>
  <inkml:trace contextRef="#ctx0" brushRef="#br0">1 12 10325,'0'0'13158,"128"-11"-12406,-96 17-432,1 1-240,-5 0-80,-6 0-48,-4 0-912,-3 2-737,0 4-864,-5-4-1297,0 2-1392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19.795"/>
    </inkml:context>
    <inkml:brush xml:id="br0">
      <inkml:brushProperty name="width" value="0.05" units="cm"/>
      <inkml:brushProperty name="height" value="0.05" units="cm"/>
      <inkml:brushProperty name="color" value="#CC0066"/>
    </inkml:brush>
  </inkml:definitions>
  <inkml:trace contextRef="#ctx0" brushRef="#br0">36 1 11237,'0'0'10229,"0"133"-9013,-3-110-175,-2-5-513,-2-3-208,2-1-240,0-5-80,2-5-64,-2-1-400,3-1-688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0.395"/>
    </inkml:context>
    <inkml:brush xml:id="br0">
      <inkml:brushProperty name="width" value="0.05" units="cm"/>
      <inkml:brushProperty name="height" value="0.05" units="cm"/>
      <inkml:brushProperty name="color" value="#CC0066"/>
    </inkml:brush>
  </inkml:definitions>
  <inkml:trace contextRef="#ctx0" brushRef="#br0">1 1 8468,'0'0'9698,"4"3"-8298,-1-1-1129,0 1 0,-1 0-1,1 0 1,-1 0 0,0 0 0,0 0-1,0 0 1,2 7 0,-2-6-130,0 0 0,0 0 0,0 0 0,0-1 0,1 1 0,-1 0 1,1-1-1,0 0 0,0 0 0,0 0 0,6 4 0,0-3-138,-1-1-1,1 0 1,0-1-1,-1 0 1,1 0-1,0-1 1,0 0-1,13-1 1,-10 0 15,0 1 1,0 0-1,21 6 1,-29-6-16,0 1 0,0-1 1,0 1-1,0 0 0,-1 0 1,1 1-1,0-1 1,-1 1-1,0 0 0,1-1 1,-1 2-1,0-1 0,-1 0 1,5 6-1,-3-2 135,-1-1 1,1 1-1,-1 0 1,-1 0-1,1 0 1,-1 0-1,0 0 0,-1 1 1,0-1-1,0 0 1,-1 1-1,1-1 1,-2 1-1,1-1 1,-1 1-1,0-1 0,-1 0 1,1 1-1,-1-1 1,-1 0-1,0 0 1,0 0-1,0-1 1,0 1-1,-1-1 0,-1 0 1,-5 7-1,3-5-137,0-1 0,-1 0-1,0 0 1,-1-1-1,1 0 1,-1-1 0,0 0-1,0 0 1,-1-1-1,0 0 1,1 0-1,-1-1 1,0-1 0,-1 0-1,1 0 1,0-1-1,-18 0 1,26-1-175,0 0 0,0-1-1,0 1 1,1-1 0,-1 1 0,0-1 0,0 1-1,1-1 1,-1 0 0,0 0 0,1 0-1,-1 0 1,1 0 0,-1-1 0,1 1 0,-1 0-1,1-1 1,0 1 0,0-1 0,0 1 0,0-1-1,0 1 1,0-1 0,0 0 0,0 1-1,1-1 1,-1 0 0,1 0 0,-1-3 0,-2-7-1477,1 0 0,1 0 0,-1-19 0,2 23 302,0-32-5182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4:48:37.411"/>
    </inkml:context>
    <inkml:brush xml:id="br0">
      <inkml:brushProperty name="width" value="0.05" units="cm"/>
      <inkml:brushProperty name="height" value="0.05" units="cm"/>
      <inkml:brushProperty name="color" value="#E71224"/>
    </inkml:brush>
  </inkml:definitions>
  <inkml:trace contextRef="#ctx0" brushRef="#br0">41 30 7459,'0'0'5683,"-40"-30"-6996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0.627"/>
    </inkml:context>
    <inkml:brush xml:id="br0">
      <inkml:brushProperty name="width" value="0.05" units="cm"/>
      <inkml:brushProperty name="height" value="0.05" units="cm"/>
      <inkml:brushProperty name="color" value="#CC0066"/>
    </inkml:brush>
  </inkml:definitions>
  <inkml:trace contextRef="#ctx0" brushRef="#br0">1 3 10837,'0'0'12053,"163"0"-11396,-128 0-193,-3 0-304,-4-3-128,-8 3-32,-5 0-112,-5 0-672,-2 0-913,2 3-1344,-3 8-785,1 2-1281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1.043"/>
    </inkml:context>
    <inkml:brush xml:id="br0">
      <inkml:brushProperty name="width" value="0.05" units="cm"/>
      <inkml:brushProperty name="height" value="0.05" units="cm"/>
      <inkml:brushProperty name="color" value="#CC0066"/>
    </inkml:brush>
  </inkml:definitions>
  <inkml:trace contextRef="#ctx0" brushRef="#br0">177 0 7876,'0'0'11661,"-21"17"-10402,-68 56 24,84-68-1121,0 1 1,0-1-1,0 1 0,1 0 0,0 1 0,0-1 0,0 1 0,1 0 0,0 0 0,0 0 0,1 0 0,0 0 0,0 1 0,1-1 0,0 1 0,-1 8 0,0 3 237,1-14-282,-2 12 231,0 1 0,2-1 0,0 0 0,0 1 0,2-1 0,3 26 0,-2-41-338,-1 1 0,1-1 0,-1 0 0,1 0 0,0-1-1,0 1 1,-1 0 0,1-1 0,0 1 0,1-1 0,-1 1 0,0-1 0,0 0 0,0 0 0,1 0-1,-1 0 1,1-1 0,-1 1 0,1-1 0,-1 1 0,1-1 0,-1 0 0,1 0 0,-1 0 0,4 0-1,0 0-7,0 0 0,0-1 0,-1 1 0,1-1 0,0 0-1,-1-1 1,1 1 0,0-1 0,-1 0 0,8-4 0,-6 0-4,0 0 1,-1-1-1,0 0 1,0 0-1,0 0 1,-1-1 0,0 0-1,0 0 1,-1 0-1,0 0 1,-1-1-1,0 1 1,0-1 0,-1 0-1,2-9 1,-1-2-224,0 0-1,-1 0 1,-2 0 0,0-1 0,-5-36 0,5 55 79,0-1 0,-1 1-1,0 0 1,1-1 0,-1 1 0,0 0 0,0 0 0,0 0 0,0 0 0,-1 0 0,1 0 0,-1 0 0,1 0 0,-1 1 0,1-1 0,-1 1 0,0-1 0,0 1 0,0-1 0,-4-1 0,4 2-370,0 0-1,0 1 0,-1-1 1,1 0-1,0 1 1,-1 0-1,1-1 1,0 1-1,-1 0 1,1 0-1,0 1 1,-1-1-1,-3 1 1,-7 5-4799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1.481"/>
    </inkml:context>
    <inkml:brush xml:id="br0">
      <inkml:brushProperty name="width" value="0.05" units="cm"/>
      <inkml:brushProperty name="height" value="0.05" units="cm"/>
      <inkml:brushProperty name="color" value="#CC0066"/>
    </inkml:brush>
  </inkml:definitions>
  <inkml:trace contextRef="#ctx0" brushRef="#br0">42 0 10037,'0'0'8259,"-7"25"-6226,-20 81-613,25-98-1157,0 0 0,1 1 0,0-1 0,0 1 0,0-1 0,1 1 0,1 0 1,0-1-1,0 1 0,4 15 0,-4-22-200,0 1 1,1-1-1,-1 1 1,1-1-1,0 1 1,-1-1-1,1 0 1,0 0-1,0 0 1,1 0-1,-1 0 1,0 0-1,1-1 0,-1 1 1,1-1-1,-1 0 1,1 0-1,0 1 1,-1-2-1,1 1 1,0 0-1,0-1 1,0 1-1,-1-1 1,1 0-1,0 0 1,5 0-1,-3 0-49,0-1 0,0 1 0,1-1 0,-1 0 1,0-1-1,-1 1 0,1-1 0,0 0 0,0 0 0,-1 0 0,1-1 0,-1 0 0,1 1 0,-1-2 0,0 1 0,-1 0 1,1-1-1,4-5 0,1-3-38,1-1-1,-2 0 1,0-1 0,11-25 0,-16 37 7,-1 14 140,-1 17 372,-1-27-440,-2 20 482,0 0-1,-1-1 1,-1 1 0,-1-1 0,-1 0-1,-14 32 1,2-11-112,-2-2 0,-30 47 0,29-60-1685,7-11-3328,8-9 1448,-7 8-4376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2.867"/>
    </inkml:context>
    <inkml:brush xml:id="br0">
      <inkml:brushProperty name="width" value="0.05" units="cm"/>
      <inkml:brushProperty name="height" value="0.05" units="cm"/>
      <inkml:brushProperty name="color" value="#CC0066"/>
    </inkml:brush>
  </inkml:definitions>
  <inkml:trace contextRef="#ctx0" brushRef="#br0">4 134 2769,'0'0'18673,"-4"-1"-18065,4 1-582,0 0-1,0 0 1,1 0-1,-1 0 1,0 0-1,0 0 1,0-1-1,0 1 1,0 0-1,0 0 1,1 0-1,-1 0 1,0 0-1,0 0 1,0 0-1,0 0 1,0-1 0,0 1-1,0 0 1,0 0-1,0 0 1,0 0-1,1 0 1,-1-1-1,0 1 1,0 0-1,0 0 1,0 0-1,0 0 1,0 0-1,0-1 1,0 1-1,0 0 1,0 0-1,0 0 1,0 0-1,-1 0 1,1-1-1,0 1 1,0 0 0,0 0-1,0 0 1,0 0-1,0 0 1,0-1-1,0 1 1,0 0-1,0 0 1,-1 0-1,1 0 1,0 0-1,0 0 1,0 0-1,0 0 1,0-1-1,28-9 1480,57-12 1056,-65 17-2037,311-72 1554,-317 72-2335,0 0-1615,-4 4-3693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23.214"/>
    </inkml:context>
    <inkml:brush xml:id="br0">
      <inkml:brushProperty name="width" value="0.05" units="cm"/>
      <inkml:brushProperty name="height" value="0.05" units="cm"/>
      <inkml:brushProperty name="color" value="#CC0066"/>
    </inkml:brush>
  </inkml:definitions>
  <inkml:trace contextRef="#ctx0" brushRef="#br0">1 156 14231,'0'0'12349,"16"-3"-10951,71-11 198,-1-5 1,85-29-1,-111 22-2076,-40 16-155,0 1 0,1 2 0,-1 0 0,27-5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1.133"/>
    </inkml:context>
    <inkml:brush xml:id="br0">
      <inkml:brushProperty name="width" value="0.05" units="cm"/>
      <inkml:brushProperty name="height" value="0.05" units="cm"/>
      <inkml:brushProperty name="color" value="#CC0066"/>
    </inkml:brush>
  </inkml:definitions>
  <inkml:trace contextRef="#ctx0" brushRef="#br0">491 87 5491,'0'0'13897,"-1"-10"-6005,-6-14-6511,3 19-1277,0 1-1,-1-1 0,0 1 1,0 1-1,0-1 0,0 1 1,0 0-1,0 0 1,-1 0-1,0 1 0,1 0 1,-1 0-1,0 0 0,-11-1 1,-6 0 216,0 1-1,-38 3 1,27-1-255,25 0-54,1 0 1,-1 1-1,0 0 0,0 1 1,1 0-1,-1 0 1,0 1-1,1 0 1,0 0-1,0 1 1,0 0-1,0 0 1,1 1-1,-1 0 0,1 0 1,1 1-1,-1 0 1,-10 12-1,10-9-3,1 1 0,0 0 1,0 0-1,1 0 0,0 1 0,1 0 0,0 0 0,0 0 0,1 0 0,1 0 0,0 1 0,1-1 0,0 21 0,0-26 2,1 0-1,0 0 1,1 0-1,0 0 0,0 0 1,0 0-1,0-1 0,1 1 1,0 0-1,0 0 0,6 8 1,-5-10 5,0-1 0,0 1 0,1-1 0,0 0 0,-1 1 0,1-2 0,0 1 0,1 0 0,-1-1 0,0 0 0,1 0 0,-1 0 0,1 0 0,0-1 0,5 1 0,2 1-5,1-1 1,0 0-1,0 0 1,0-2-1,0 1 1,0-2-1,0 0 1,0 0-1,-1-1 1,1-1-1,0 0 1,-1-1 0,0 0-1,16-8 1,-19 7-18,-1 1 0,0-1 0,-1-1 1,1 1-1,-1-1 0,0 0 0,0-1 1,-1 0-1,0 0 0,0 0 0,-1-1 0,0 0 1,0 0-1,-1 0 0,0-1 0,0 1 1,-1-1-1,0 0 0,-1 0 0,3-14 1,-4-8-40,11 521 86,-13-475-7,0-1 0,-1 1 0,-1-1-1,0 0 1,-1 1 0,0-2 0,-2 1-1,1 0 1,-2-1 0,0 0 0,0-1 0,-1 1-1,-12 13 1,13-17-12,0 0 0,-1-1 0,-1 0 0,1 0 0,-1-1 0,0 0 0,-1-1 1,0 0-1,0 0 0,0-1 0,0 0 0,-1-1 0,0 0 0,0-1 0,0 0 0,0-1 0,-18 2 0,19-3-95,0-1 0,0-1 1,1 1-1,-1-1 0,0-1 0,1 0 0,-1 0 1,1-1-1,-1 0 0,1-1 0,-9-5 0,13 6-24,0-1 0,0 1 1,1-1-1,-1-1 0,1 1 0,0 0 0,0-1 0,1 0 0,-1 0 0,1 0 0,0-1 0,1 1 0,-1-1 1,1 1-1,0-1 0,0 0 0,1 0 0,-1 0 0,1-8 0,-1 5-893,1-1 0,1 1 1,0-1-1,0 1 0,3-12 0,-2 16 0,0 0 0,0 0 1,1-1-1,0 2 0,0-1 0,4-7 0,20-22-8432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1.949"/>
    </inkml:context>
    <inkml:brush xml:id="br0">
      <inkml:brushProperty name="width" value="0.05" units="cm"/>
      <inkml:brushProperty name="height" value="0.05" units="cm"/>
      <inkml:brushProperty name="color" value="#CC0066"/>
    </inkml:brush>
  </inkml:definitions>
  <inkml:trace contextRef="#ctx0" brushRef="#br0">91 263 6739,'0'0'8441,"-5"-8"-7315,-3-6-654,-10-16 1343,-20-43 0,34 65-1662,1 0-1,0 0 1,0 0 0,1-1-1,0 1 1,0-1 0,1 0-1,0 1 1,0-1-1,1 0 1,2-15 0,-1 23-130,-1 0 0,1-1 0,0 1 0,0 0 0,0 0 0,0-1 0,0 1 0,0 0 0,0 0 0,0 0 0,0 0 0,1 1 0,-1-1 0,0 0 0,1 0 0,-1 1 0,0-1 0,1 1 0,-1-1 0,1 1 0,-1-1 0,1 1 0,-1 0 0,1 0 0,2 0 0,47-1 415,-37 2-255,-1-1-37,-1 1 0,0 0 0,1 1 1,-1 0-1,0 1 0,0 0 0,-1 1 0,21 9 1,-27-10-86,0 0 1,0 0 0,0 0-1,-1 0 1,1 1 0,-1-1 0,0 1-1,0 0 1,-1 0 0,1 1-1,-1-1 1,0 1 0,0 0-1,0 0 1,-1 0 0,1 0-1,-1 0 1,0 0 0,-1 1 0,0-1-1,2 11 1,-2 18 386,-1-1 0,-1 1-1,-2-1 1,-2 0 0,-1 0 0,-16 55 0,4-30-150,-20 84-329,37-141-623,0 0 1,0 0 0,0 0 0,-1 0 0,1-1 0,0 1-1,0 0 1,-1-1 0,1 1 0,-1-1 0,1 0 0,0 1-1,-1-1 1,1 0 0,-1 0 0,1 0 0,-1 0 0,1 0 0,-1 0-1,1 0 1,0 0 0,-1-1 0,1 1 0,-1 0 0,1-1-1,0 0 1,-3-1 0,-6-5-6718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2.172"/>
    </inkml:context>
    <inkml:brush xml:id="br0">
      <inkml:brushProperty name="width" value="0.05" units="cm"/>
      <inkml:brushProperty name="height" value="0.05" units="cm"/>
      <inkml:brushProperty name="color" value="#CC0066"/>
    </inkml:brush>
  </inkml:definitions>
  <inkml:trace contextRef="#ctx0" brushRef="#br0">0 21 224,'0'0'23883,"128"-3"-22842,-98 3-369,1 0-368,-6 0-240,-3 0-64,-2-6-304,-2-1-1121,-3 2-1088,0 5-1793,-5 0-2705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3.358"/>
    </inkml:context>
    <inkml:brush xml:id="br0">
      <inkml:brushProperty name="width" value="0.05" units="cm"/>
      <inkml:brushProperty name="height" value="0.05" units="cm"/>
      <inkml:brushProperty name="color" value="#CC0066"/>
    </inkml:brush>
  </inkml:definitions>
  <inkml:trace contextRef="#ctx0" brushRef="#br0">13 0 7395,'0'0'18203,"0"11"-17266,0-4-1113,-5 122 2043,-3-73-7421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00:34.474"/>
    </inkml:context>
    <inkml:brush xml:id="br0">
      <inkml:brushProperty name="width" value="0.05" units="cm"/>
      <inkml:brushProperty name="height" value="0.05" units="cm"/>
      <inkml:brushProperty name="color" value="#CC0066"/>
    </inkml:brush>
  </inkml:definitions>
  <inkml:trace contextRef="#ctx0" brushRef="#br0">71 105 6259,'0'0'11635,"-5"-7"-10408,3 5-1224,1 1 97,-1-1 1,1 1-1,0 0 0,0-1 1,-1 1-1,1-1 1,0 1-1,0-1 0,1 1 1,-1-1-1,0 0 1,0 1-1,1-1 0,-1 0 1,1 0-1,0 1 1,-1-1-1,1 0 0,0 0 1,0 0-1,0 1 1,0-1-1,0 0 0,1 0 1,-1 0-1,0 1 0,1-1 1,0 0-1,-1 0 1,1 1-1,0-1 0,0 1 1,0-1-1,0 0 1,0 1-1,0 0 0,0-1 1,0 1-1,1 0 1,2-3-1,3 0 149,1 0 0,-1 1 0,1-1 0,0 2 0,0-1 0,0 1 0,0 0 0,0 0-1,0 1 1,1 1 0,-1-1 0,0 1 0,1 1 0,-1-1 0,11 3 0,-17-2-237,-1 0 0,0 0-1,1 0 1,-1 0 0,0 0-1,0 1 1,0-1 0,0 0-1,0 1 1,0-1 0,0 0-1,0 1 1,0-1 0,-1 1-1,1-1 1,-1 1 0,1 0 0,-1-1-1,0 1 1,1-1 0,-1 1-1,0 0 1,0-1 0,0 1-1,0 0 1,0-1 0,-1 3-1,1 2 4,-1 0 0,0 1-1,0-1 1,0 0-1,-1 0 1,-2 7 0,-2-4-77,-1 1 0,0-1 0,0 0 0,-1-1 0,0 0 0,-1 0 0,0-1 0,0 0 0,0 0 0,-1-1 0,0 0 0,-21 8 0,43-16-36,-1 1-1,1 1 1,-1 0 0,15 1 0,10 1 122,-32-2-7,0 0 0,0 0 1,0 0-1,0 1 0,0 0 0,-1 0 0,1 0 0,0 0 0,0 0 1,0 1-1,-1 0 0,1 0 0,-1 0 0,1 0 0,-1 0 0,0 1 0,0-1 1,0 1-1,0 0 0,0 0 0,-1 0 0,0 0 0,1 0 0,-1 1 1,0-1-1,0 1 0,-1-1 0,1 1 0,-1 0 0,0 0 0,0 0 1,0 0-1,1 7 0,-1-2 57,-1 0 0,0-1 0,0 1 0,-1 0-1,0-1 1,0 1 0,-1-1 0,0 1 0,0-1 0,-1 0 0,0 0 0,-1 0 0,0 0 0,-9 13 0,5-10 45,0-1 0,-1-1 0,-1 0 1,1 0-1,-1-1 0,-1 0 0,-12 7 1,18-12-151,0-1 1,0 1 0,0-1-1,-1 1 1,1-1 0,-1-1 0,1 1-1,-1-1 1,0 0 0,0-1 0,1 1-1,-1-1 1,0 0 0,0-1-1,0 1 1,1-1 0,-1 0 0,-9-3-1,12 2-183,0 1 0,0-1 0,0 0 0,0-1 0,1 1 0,-1 0 0,1-1 0,-1 1 0,1-1 0,0 0 0,0 0 0,0 0-1,0 0 1,0 0 0,1 0 0,-2-6 0,-6-33-8886,9 29 1905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1D7031E-9A57-C448-850C-D3F274574048}" type="datetimeFigureOut">
              <a:rPr lang="nl-NL" smtClean="0"/>
              <a:t>14-5-2025</a:t>
            </a:fld>
            <a:endParaRPr lang="nl-NL"/>
          </a:p>
        </p:txBody>
      </p:sp>
      <p:sp>
        <p:nvSpPr>
          <p:cNvPr id="4" name="Tijdelijke aanduiding voor dia-afbeelding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E652D38-649F-2742-B8D4-CEFE19811428}" type="slidenum">
              <a:rPr lang="nl-NL" smtClean="0"/>
              <a:t>‹nr.›</a:t>
            </a:fld>
            <a:endParaRPr lang="nl-NL"/>
          </a:p>
        </p:txBody>
      </p:sp>
    </p:spTree>
    <p:extLst>
      <p:ext uri="{BB962C8B-B14F-4D97-AF65-F5344CB8AC3E}">
        <p14:creationId xmlns:p14="http://schemas.microsoft.com/office/powerpoint/2010/main" val="13954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3EEBB-D407-6652-3EAD-B7DD247E993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9F2FD33-1DF1-785D-CCB0-BEF66D2C452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AADDD7D-C949-4DCF-B37A-288AD2969A8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E5CE80B-3CF3-37E4-F6CA-53912D4A2B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68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A2A7B-EAAA-405F-F338-9BF24713991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DE5E6-9D72-8923-9221-2E996670850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2689153-D832-DD3B-D6DB-BB979BB0450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A01FFA2-D88C-ECFE-4BD0-7C42AC7D23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47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41F7E-19AB-22EE-4C43-2B5AC65173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6AD2579-56A0-1EA9-1138-78721ABD422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709909-2661-9BF2-DCF4-0AC27F87D5C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C59088B-43E5-D0DD-5F76-6B9042AA4B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67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0E7BA-2177-61C8-90E2-C007413ACB2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8F8588-E0A5-E043-DDBB-09AB916AB6A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69B1F29-4743-7D71-6898-2898A6D09D6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37C2908-46F0-1649-E3B0-F225E79BD8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90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370F-7B1F-12F2-862E-24F3ABD2E0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B47335-81A9-4BB7-5516-87497143055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BB1B27-7B48-4776-E338-D721CB3EE4C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D4E7860-CCC3-680E-E842-01C81612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34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C322E-838A-68DB-3858-CC2950B3C0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682C6DF-8FA8-013E-7FBD-46F2DBE7E71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EDC9E60-D998-55FD-131F-267496B81E7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78972B2-D15D-5062-CF36-F4FF5F3191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27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AFC7A-0AE0-2842-6857-A1279DA949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8E89DE-06C9-1282-8E05-CAE69F330AB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2D36B8A-8962-B5C5-EA07-BCBC3EDEB9F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C256E06-82E3-9A81-7EEF-4BF7E55C72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30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1F07B-2821-318D-081E-6F5E67C071E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C425C03-5EB4-F401-DDFD-2DF5F4C58F6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F221766-200B-29AE-085A-0F346E8A091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C62080F-D612-3F88-F515-4380FCB8E0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02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F4255-E337-894F-9B65-A5B0A4BE5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0D2B4C-A4F1-CD30-1B4F-228FF6AED4C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AD3F1E-71D3-4C78-BB18-C660388A90E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7A72B48-9318-41AF-D4C4-5E1A1717C7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994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62911-1C4B-159A-89E6-85F9F68215A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4517371-8463-0005-061D-366A228DAC7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417082F-64AC-127B-F9D9-BC9249052CA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371106C-D124-866F-0908-CFD46BB422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951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76886-D50F-D67F-4E69-A897DD54568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6839079-5BF7-9FD3-F0AF-AAE48224E04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A2BE320-42C5-2E83-97E8-24AF32253FB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CC733BF-D13D-5BA7-416B-AF9BE563F8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8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692DA-FBE4-A449-C1FD-3CE1365EFCC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1F8B8E-7254-4CC5-9F2B-1AA4CF68A51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E641F55-7D7D-4533-EEF9-6825009806C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C83E961-4D62-963D-15BD-426A3A91C2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163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55F35-4ACF-4B99-52E3-2497F03A1CD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51CA77B-40B9-3F62-D7E8-DFD9E482528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D59BA5B-353E-9E8F-51A6-D88087517EC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E134A59-AF58-9080-CB0E-BED006F3AB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759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A0C36-29AD-4272-8062-6375E50FD57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F4BB5E-5BC8-668D-431F-AADD88906CC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B760D2-CE55-212C-C266-3D398DB3AE8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275EF17-F81C-D712-2E20-3958450BEF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423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4DEFD-11B0-B66F-53C9-8EE6CF17F1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D85BAFE-C93D-FCD0-83ED-68E336B5C6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E6479EA-ACC2-C565-DC30-50283900DCB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8A3819C-0044-2B05-331E-2A907405D2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264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C4EDE-B084-6B44-1351-49855680345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09A754-8AA1-45F4-7980-7CD48025DEF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52A74CC-A139-3E25-DB54-CE9E367DC76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9EC2D0D-19FD-2A94-CBFD-4E98796387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634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B4E-8958-1B41-887E-78B51721716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019C380-D9BE-9F80-6E79-A136AFC0798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1E5D18D-88DD-3FFB-AB04-0D49B103985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9438044-81F9-3A91-525F-EF0A981F5B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441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911D6-0BA8-7BE5-283B-CFE5BD0DBB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EBAA12-80E2-C590-2CFC-5FEC00582B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6F31937-D9F7-5516-E2FF-D89949B8089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A080AF5-22EC-92D7-6519-BD43143835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920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7EC11-C86E-8138-4F66-778D9516C9E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5A12A8-2690-89D1-2E28-C2B2259818F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FAFE7EF-33AF-F268-2BF5-76768690EA2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40116D9-40C0-6689-2A10-1C9AC0F570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168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D7357-3C95-C183-2737-ABDFC177A73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598F176-7BC2-BE99-834D-D00F6E4819D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7EF0CD-BCBA-8E68-987A-72DFA53F786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6080A2E-6AB8-5ABE-54CA-A0104C959F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092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3FC37-CEDD-E965-F022-29D8F6B952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2664BD3-BCBF-5031-1B8F-6F5614193B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AD7AB06-567B-1DBC-7905-63DED0ADB1E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7ECE703-C496-46D5-9AA2-51D536A0F5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131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38A52-00B2-EDE4-5885-EE9C21B8785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8A03D6-9559-B475-5814-70A1BA0D42A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61B8F3-8D3E-6CD8-8A33-AF94D5907DA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0FCE83-C10D-DEFF-456B-13A948A9BD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48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6DF2F-3487-66F3-E1DF-1D6AB456561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F9224E-08E5-D6E9-06BF-DDC6879D7B1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355001C-0117-6A50-56D6-CF2F2793A1D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391F527-B194-A447-FE8B-993FD9DBA8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15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8371-9CD0-87B4-FCAD-D195CE1E815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E72C037-6CCB-89F3-C5F9-0DE97A34E83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26C76F0-E39F-166D-7FDE-24F9F6272A7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44A4265-58A7-35A0-AD11-A7D273D003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307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9C0C5-7D7F-3041-56C6-636777B2728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DE5DA93-E4EC-BF27-E9A2-E69EC2105BE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09CB0DA-7B25-5F57-5529-7ECE8369562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2BC797E-2C5A-60C6-6CF3-3D84D6F18B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932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2605-7925-B285-2AC0-19F26739C45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3842C0B-7A76-6C21-B238-F0D2BD670B8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C24DFC8-A59F-D691-D68F-86EE8E2C046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DFD9F2F-966C-3669-06C3-52F2B004CE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482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E462825-6E15-4E76-A971-519A2DAB4186}" type="slidenum">
              <a:rPr lang="nl-NL" smtClean="0"/>
              <a:t>61</a:t>
            </a:fld>
            <a:endParaRPr lang="nl-NL"/>
          </a:p>
        </p:txBody>
      </p:sp>
    </p:spTree>
    <p:extLst>
      <p:ext uri="{BB962C8B-B14F-4D97-AF65-F5344CB8AC3E}">
        <p14:creationId xmlns:p14="http://schemas.microsoft.com/office/powerpoint/2010/main" val="2887301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99CCF-BBA0-29A9-59EC-7AB05C34CB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51D688-D811-A98C-DD13-9890DDC64B4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B932B1D-4316-D968-5FEC-58DF22190FA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D5EAD26-7236-6E0E-7EBE-30C62F79F43D}"/>
              </a:ext>
            </a:extLst>
          </p:cNvPr>
          <p:cNvSpPr>
            <a:spLocks noGrp="1"/>
          </p:cNvSpPr>
          <p:nvPr>
            <p:ph type="sldNum" sz="quarter" idx="5"/>
          </p:nvPr>
        </p:nvSpPr>
        <p:spPr/>
        <p:txBody>
          <a:bodyPr/>
          <a:lstStyle/>
          <a:p>
            <a:fld id="{7E462825-6E15-4E76-A971-519A2DAB4186}" type="slidenum">
              <a:rPr lang="nl-NL" smtClean="0"/>
              <a:t>62</a:t>
            </a:fld>
            <a:endParaRPr lang="nl-NL"/>
          </a:p>
        </p:txBody>
      </p:sp>
    </p:spTree>
    <p:extLst>
      <p:ext uri="{BB962C8B-B14F-4D97-AF65-F5344CB8AC3E}">
        <p14:creationId xmlns:p14="http://schemas.microsoft.com/office/powerpoint/2010/main" val="1353385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B07B-93EE-AD5E-0BFF-43FF6322C38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5C8B34C-D5CE-7E76-4F76-1FAC3F56FE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E91396-FA05-7235-8E7F-FA45411198A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5F89940-4A7A-DB5A-A6DE-45FD968909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069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49CCE-BC8D-ED19-27F8-4F67E325E0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556990D-F38E-A73C-69A7-4FF9C5A118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C909320-8130-5AB8-FE60-B3F955D8BF3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7AAAAE5-A474-E6E3-9FFB-7F7BD362F2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499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2057D-5694-744D-1B98-CECB99C6F4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B75849-45AC-4CE7-958E-98C6B081EA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A6EDD28-20C3-C6C6-3A31-9E3562C33AF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2264950-E667-06D8-2A71-C20BF41761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916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770A5-8CBE-7511-1332-8EF2A4434A7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A5641DF-A40C-4834-AA81-B35C29E306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A51C7A-9379-84B8-F810-AC292962698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82E8101-2944-B8E7-F1F1-0242B92353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599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14B35-63FD-4283-6EC8-35911DB3F03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03F225B-D1FF-B022-51F9-05762C5202F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3421C5D-1A91-0E63-3FC7-3304775EF15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94B8C1E-F030-C33B-1F4C-4387CF9665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08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DEF68-0BB5-1E53-01B4-9C4464BBA79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2D986D0-281F-6743-F9E5-A4A621FC30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0695B64-EB92-DADE-6D4F-0C553581130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C0E194F-D1D2-21AC-AC3E-9C86A431AC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897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AEB3-9F83-1098-CFD3-02B4BC2601C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890E01-45D3-977A-9F56-9858FAE1BA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6C2174A-D684-5B17-F668-7058EE233BD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0FCEF93-47D2-32C8-F60B-284BAB8BAB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232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0A14B-2174-8E69-8F5D-E192B2AC1C0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65E5DA-CADE-72A6-F0CA-368FCEB26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32307F9-B4F4-1C3A-819E-53A5B5A68F8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262D65F-BB05-C13B-2DDA-97DFFE5C9A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29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5DCB9-9681-CA2C-0A0D-6D56F9B3FFD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1FC975B-9B3F-F4DF-E76A-5AEA8DE410F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5D0CA9E-25F8-5D01-8149-9541E95F013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34AEEA9-2313-9DC0-87E4-94CEB1266E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344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1874E-3EAB-31BB-E0C2-CEDE36FB845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B9B45A-466D-2ECB-A98A-5B153F1FAF4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E0A7874-3416-56EE-5C8F-73534E00E23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9B0D76E-B260-6496-A56E-9A7D12C48F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882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C657A-DE9E-8B3B-C9E2-048A8604D39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936AD5-645C-97B6-C053-B10CAB912A3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8F6C06A-8C53-3280-F036-F1920E7DF74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FBF28D6-2ADC-F1B1-9C7F-FD72B967AE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688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B18A-9DAE-0EC1-D160-7A60DDD0C3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49F211-60F7-C63F-A510-6810155E3EB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7F5659D-AEF7-5938-BF5B-7781157A210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373F5C1-6CAA-35EC-3159-255AE23024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296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E7BA8-BBBC-09DA-3350-418982F3448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A73132-9F08-E037-034B-46CFE13D3B5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1A5F5D7-D65F-4A8B-99C1-E6191CA223F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B36A13F-ABF9-F999-F26C-CBC8C75706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339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52671-8DAE-F56B-FF24-0BE25D4BE7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7CFF4C-421B-15E9-A081-2BD90A7DAE7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4C9605-7BB9-F001-E580-A3D3FAAB56A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45440EF-DA27-31F2-DA91-0360F6F3C8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19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C2691-C439-E7B7-6B75-5B28475E65D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1189EE-9D8C-1356-D55E-9231DEDA508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FAD53D7-4240-32CB-9832-C8AD6A6BFA6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2B40DEA-07D3-ED87-5B86-1A9C6F7F1B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681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D4A2A-AA11-60E9-4797-7DF91612246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FDF6AFB-A62A-951F-32CC-D5903595CF9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DA521B-E33D-4B1C-C3BB-E1CE8146C6C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98CD993-9D62-508B-3050-212C1A7ABF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71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D2B23-E9E7-1D23-25A2-1A6993D2146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0DFA33-223B-BF12-BDEC-65FF4BB0DDE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51AB183-8C28-F016-4D2C-19FFBF65AA8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16F987E-1AD7-DF37-B4C4-4684FF564A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166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43FB4-3018-0BE1-2575-F5149F5B9C0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0ADCA22-90A1-275E-0FD4-BA54DA2DB6A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73C89B3-9C07-EAB6-0913-07AE6D219C4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8E811EA-D5F1-BA0C-D8E9-63523FE44E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775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9022-2485-BD66-6E76-C549AF47AE5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6C30AE0-992A-227A-C193-A5D380ECE8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1CB9008-F0D7-4EC4-9B51-12A60BAFBE6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FF8E3C0-1BD3-10D3-6411-3B8D9AFAC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3794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7A86-3FBA-BCF0-F079-9C2F9467E6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BCBA7DB-F054-612F-8444-02CADF41326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3675A8B-AD8C-1DF4-0CC1-0B2D2F3C672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1542C5E-8CA4-E821-3CBA-31B4B360DA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587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76760-827E-C59E-2142-CBDC1BFA6AD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4A8BB78-AEA6-EB03-A8AE-CF1183A239B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0CB4CF-A8C8-3D21-6F92-1A7ADB03BDE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74B8173-778E-9E11-61A4-57ACC8A5F3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851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5DC4B-6A19-6E92-8025-DEF0C98C8C0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2B3C8EA-CD09-8738-3175-0B1ADE9F28D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0F00CE-2542-B374-2DEF-A26B4C8B57C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D545BAB-1247-7FB3-A6FD-84F176C822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8836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630D5-B5B9-CD65-5634-28D423BD0F9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542F52-3B6D-4097-D108-82E9DD67464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8D5676-A5D8-6CBB-315F-C7425B51CDA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4FD4AB6-1375-15E9-5896-7C4C00E5FD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1704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B4ABA-7168-C323-634F-2871AEA331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6D20E3-7ED6-6C52-FAA5-715767FF6C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C495E9-FB87-CC8C-DB66-2FD58D7BC1D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CA25151-480E-BA99-997A-9B99392B86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5864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6D33A-FD2F-8086-765F-7366586F28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9787E76-F045-C6FE-8FC5-E415CE538F5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21AAA35-F3FA-4E24-A0BE-C03C6CDF3A2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3A02ECE-B9BA-B61C-A81F-57C2E920FC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04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9A204-996E-4A42-2F5E-C9137DD3D13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B28C82-83B8-D488-16F2-12449382A35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5DEBAE-FB61-D948-3A68-922AE2CE6AA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938F859-A324-62CF-3292-41CFF51D1A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1128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89E44-9D8E-8369-30CE-8C1142304D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6C97566-DF18-5D90-4717-C58AE4FC3EF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073DC69-9137-41F8-9C07-146E5939C73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5174F82-3C00-D76D-1B7E-8EB6B08796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16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5B6F0-239E-B9C0-5926-D5E3628294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2C3C81-9373-35E5-FAC6-5D8B83389F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9B72A2-E3A3-8E73-3135-B25723581D1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9DC350F-499B-9C7A-1C75-672B13A653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6402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F3218-F735-586B-6F08-F223DC92C8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86369B-A3F8-2A9D-174B-97518AF132E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5DDEC4F-C8CD-622D-97E0-8E3878C9218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215F395-B2F5-CC90-43F4-DC15850C80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657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68BCE-A5D8-C3E7-8F82-DEC285CF015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020F56-99F3-819F-3846-432C9192922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AC5F031-52A4-F738-4FD5-0AC932FA161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8D745AB-2B27-9D19-FF9C-65DC9D2578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5965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CC48-2CD3-E70A-6AF3-9B83C92E2B9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13B94D-CE92-C454-13F4-94F1BD3981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8315F2-17DC-ABB1-0191-EEB3B0BFE39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46C9497-B767-1F3D-9725-249A2EB1FE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4441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59D6E-48C6-FA09-90A7-436DA2C43A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350506C-B854-658A-0FB0-8C6FE6FB77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221B5C-99F2-D8D7-8EB9-474CD6E6407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579AD3D-D570-D545-0C68-9209293D6C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2472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51736-AAC7-DDF8-588E-7D241673F5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F8B892A-D5F7-3A74-5E9B-3F1FCB7BB4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15DC3F-E98E-7C7D-1CFF-8202D9B4A57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B339E92-8C7C-A32D-8F6D-7641FC06CF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1701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EF93-9142-B0B5-AB6F-21402D65655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661C0D-50D5-EF1C-AF33-6703EF3288A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93647F6-F7DA-9D2A-8015-617492FE8D9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5490F4E-758C-56B1-35BB-561253C595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0574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B0B7-B013-FFE9-F555-83770FC4A9A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EBB8425-F2EF-2CE7-4B7D-61EECEBA658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10BD0E-7BC1-0A60-E589-2FD37E7545B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3054FD3-4F6B-1C39-A2BC-127A46B0B1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1830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5049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1647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63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851E5-9CBE-1CC5-35CD-83E65B6C594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649E8AC-1C4C-8993-AFE7-90829488574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0E444B5-2065-11FF-8CAB-A940C935536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668F329-AE5F-2082-83EE-64011E0897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5807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7679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5A5C2-36FB-1E66-E6B4-B746EC73153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7A9D64D-9CBC-AD61-1FA5-F10056382E7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CA2315F-F4F7-007F-7BC8-3C1038C01A1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4FAFDAD-4B76-1261-98EA-84E3C155D2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3468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519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684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3319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6437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5331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9713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0465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21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6A23F-07CD-E1D4-94E2-3AA654B1F4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873FFDE-71FB-112E-479A-9747B6A13E4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3BBEB1E-1C18-DF93-DC48-933C4075A23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CA9F91E-1BF2-740B-7CB0-9372810CF6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2723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0976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1943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3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E8930-D486-5504-1203-62E409E758E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D6DAD5B-3A82-B52E-3E20-C9FAC2C298E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E6CD37-DCCF-6997-DF07-298E27F237F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53A7383-FCF5-E670-A8C4-C51244C9EF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45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dirty="0"/>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1934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5121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78675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7066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8867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14-5-2025</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431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14-5-2025</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175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14-5-2025</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3694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14-5-2025</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44858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14-5-2025</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34836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14-5-2025</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7118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24093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3" Type="http://schemas.openxmlformats.org/officeDocument/2006/relationships/image" Target="../media/image717.png"/><Relationship Id="rId2" Type="http://schemas.openxmlformats.org/officeDocument/2006/relationships/image" Target="../media/image715.png"/><Relationship Id="rId1" Type="http://schemas.openxmlformats.org/officeDocument/2006/relationships/slideLayout" Target="../slideLayouts/slideLayout1.xml"/><Relationship Id="rId4" Type="http://schemas.openxmlformats.org/officeDocument/2006/relationships/image" Target="../media/image718.png"/></Relationships>
</file>

<file path=ppt/slides/_rels/slide101.xml.rels><?xml version="1.0" encoding="UTF-8" standalone="yes"?>
<Relationships xmlns="http://schemas.openxmlformats.org/package/2006/relationships"><Relationship Id="rId3" Type="http://schemas.openxmlformats.org/officeDocument/2006/relationships/image" Target="../media/image71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1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1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71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1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71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1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21.png"/></Relationships>
</file>

<file path=ppt/slides/_rels/slide109.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21.png"/></Relationships>
</file>

<file path=ppt/slides/_rels/slide11.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customXml" Target="../ink/ink9.xml"/><Relationship Id="rId34" Type="http://schemas.openxmlformats.org/officeDocument/2006/relationships/customXml" Target="../ink/ink16.xml"/><Relationship Id="rId42" Type="http://schemas.openxmlformats.org/officeDocument/2006/relationships/image" Target="../media/image21.png"/><Relationship Id="rId47" Type="http://schemas.openxmlformats.org/officeDocument/2006/relationships/image" Target="../media/image23.png"/><Relationship Id="rId50" Type="http://schemas.openxmlformats.org/officeDocument/2006/relationships/customXml" Target="../ink/ink25.xml"/><Relationship Id="rId55" Type="http://schemas.openxmlformats.org/officeDocument/2006/relationships/image" Target="../media/image27.png"/><Relationship Id="rId63" Type="http://schemas.openxmlformats.org/officeDocument/2006/relationships/image" Target="../media/image31.png"/><Relationship Id="rId7" Type="http://schemas.openxmlformats.org/officeDocument/2006/relationships/customXml" Target="../ink/ink2.xml"/><Relationship Id="rId2" Type="http://schemas.openxmlformats.org/officeDocument/2006/relationships/notesSlide" Target="../notesSlides/notesSlide3.xml"/><Relationship Id="rId16" Type="http://schemas.openxmlformats.org/officeDocument/2006/relationships/image" Target="../media/image910.png"/><Relationship Id="rId29" Type="http://schemas.openxmlformats.org/officeDocument/2006/relationships/image" Target="../media/image15.png"/><Relationship Id="rId11" Type="http://schemas.openxmlformats.org/officeDocument/2006/relationships/customXml" Target="../ink/ink4.xml"/><Relationship Id="rId24" Type="http://schemas.openxmlformats.org/officeDocument/2006/relationships/image" Target="../media/image13.png"/><Relationship Id="rId32" Type="http://schemas.openxmlformats.org/officeDocument/2006/relationships/customXml" Target="../ink/ink15.xml"/><Relationship Id="rId37" Type="http://schemas.openxmlformats.org/officeDocument/2006/relationships/image" Target="../media/image19.png"/><Relationship Id="rId40" Type="http://schemas.openxmlformats.org/officeDocument/2006/relationships/image" Target="../media/image20.png"/><Relationship Id="rId45" Type="http://schemas.openxmlformats.org/officeDocument/2006/relationships/image" Target="../media/image22.png"/><Relationship Id="rId53" Type="http://schemas.openxmlformats.org/officeDocument/2006/relationships/image" Target="../media/image26.png"/><Relationship Id="rId58" Type="http://schemas.openxmlformats.org/officeDocument/2006/relationships/customXml" Target="../ink/ink29.xml"/><Relationship Id="rId5" Type="http://schemas.openxmlformats.org/officeDocument/2006/relationships/customXml" Target="../ink/ink1.xml"/><Relationship Id="rId61" Type="http://schemas.openxmlformats.org/officeDocument/2006/relationships/image" Target="../media/image30.png"/><Relationship Id="rId19" Type="http://schemas.openxmlformats.org/officeDocument/2006/relationships/customXml" Target="../ink/ink8.xml"/><Relationship Id="rId14" Type="http://schemas.openxmlformats.org/officeDocument/2006/relationships/image" Target="../media/image810.png"/><Relationship Id="rId22" Type="http://schemas.openxmlformats.org/officeDocument/2006/relationships/image" Target="../media/image12.png"/><Relationship Id="rId27" Type="http://schemas.openxmlformats.org/officeDocument/2006/relationships/image" Target="../media/image14.png"/><Relationship Id="rId30" Type="http://schemas.openxmlformats.org/officeDocument/2006/relationships/customXml" Target="../ink/ink14.xml"/><Relationship Id="rId35" Type="http://schemas.openxmlformats.org/officeDocument/2006/relationships/image" Target="../media/image18.png"/><Relationship Id="rId43" Type="http://schemas.openxmlformats.org/officeDocument/2006/relationships/customXml" Target="../ink/ink21.xml"/><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8" Type="http://schemas.openxmlformats.org/officeDocument/2006/relationships/image" Target="../media/image5.png"/><Relationship Id="rId51" Type="http://schemas.openxmlformats.org/officeDocument/2006/relationships/image" Target="../media/image25.png"/><Relationship Id="rId3" Type="http://schemas.openxmlformats.org/officeDocument/2006/relationships/image" Target="../media/image10.png"/><Relationship Id="rId12" Type="http://schemas.openxmlformats.org/officeDocument/2006/relationships/image" Target="../media/image767.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image" Target="../media/image17.png"/><Relationship Id="rId38" Type="http://schemas.openxmlformats.org/officeDocument/2006/relationships/customXml" Target="../ink/ink18.xml"/><Relationship Id="rId46" Type="http://schemas.openxmlformats.org/officeDocument/2006/relationships/customXml" Target="../ink/ink23.xml"/><Relationship Id="rId59" Type="http://schemas.openxmlformats.org/officeDocument/2006/relationships/image" Target="../media/image29.png"/><Relationship Id="rId20" Type="http://schemas.openxmlformats.org/officeDocument/2006/relationships/image" Target="../media/image1110.png"/><Relationship Id="rId41" Type="http://schemas.openxmlformats.org/officeDocument/2006/relationships/customXml" Target="../ink/ink20.xml"/><Relationship Id="rId54" Type="http://schemas.openxmlformats.org/officeDocument/2006/relationships/customXml" Target="../ink/ink27.xml"/><Relationship Id="rId62" Type="http://schemas.openxmlformats.org/officeDocument/2006/relationships/customXml" Target="../ink/ink31.xml"/><Relationship Id="rId1" Type="http://schemas.openxmlformats.org/officeDocument/2006/relationships/slideLayout" Target="../slideLayouts/slideLayout7.xml"/><Relationship Id="rId6" Type="http://schemas.openxmlformats.org/officeDocument/2006/relationships/image" Target="../media/image4101.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4.png"/><Relationship Id="rId57" Type="http://schemas.openxmlformats.org/officeDocument/2006/relationships/image" Target="../media/image28.png"/><Relationship Id="rId10" Type="http://schemas.openxmlformats.org/officeDocument/2006/relationships/image" Target="../media/image6101.png"/><Relationship Id="rId31" Type="http://schemas.openxmlformats.org/officeDocument/2006/relationships/image" Target="../media/image16.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2.png"/><Relationship Id="rId4" Type="http://schemas.openxmlformats.org/officeDocument/2006/relationships/image" Target="../media/image11.png"/><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1010.png"/><Relationship Id="rId39" Type="http://schemas.openxmlformats.org/officeDocument/2006/relationships/customXml" Target="../ink/ink19.xml"/></Relationships>
</file>

<file path=ppt/slides/_rels/slide110.xml.rels><?xml version="1.0" encoding="UTF-8" standalone="yes"?>
<Relationships xmlns="http://schemas.openxmlformats.org/package/2006/relationships"><Relationship Id="rId8" Type="http://schemas.openxmlformats.org/officeDocument/2006/relationships/customXml" Target="../ink/ink2072.xml"/><Relationship Id="rId13" Type="http://schemas.openxmlformats.org/officeDocument/2006/relationships/image" Target="../media/image728.png"/><Relationship Id="rId3" Type="http://schemas.openxmlformats.org/officeDocument/2006/relationships/image" Target="../media/image722.png"/><Relationship Id="rId7" Type="http://schemas.openxmlformats.org/officeDocument/2006/relationships/image" Target="../media/image725.png"/><Relationship Id="rId12" Type="http://schemas.openxmlformats.org/officeDocument/2006/relationships/customXml" Target="../ink/ink2074.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customXml" Target="../ink/ink2071.xml"/><Relationship Id="rId11" Type="http://schemas.openxmlformats.org/officeDocument/2006/relationships/image" Target="../media/image727.png"/><Relationship Id="rId5" Type="http://schemas.openxmlformats.org/officeDocument/2006/relationships/image" Target="../media/image724.png"/><Relationship Id="rId15" Type="http://schemas.openxmlformats.org/officeDocument/2006/relationships/image" Target="../media/image729.png"/><Relationship Id="rId10" Type="http://schemas.openxmlformats.org/officeDocument/2006/relationships/customXml" Target="../ink/ink2073.xml"/><Relationship Id="rId4" Type="http://schemas.openxmlformats.org/officeDocument/2006/relationships/customXml" Target="../ink/ink2070.xml"/><Relationship Id="rId9" Type="http://schemas.openxmlformats.org/officeDocument/2006/relationships/image" Target="../media/image726.png"/><Relationship Id="rId14" Type="http://schemas.openxmlformats.org/officeDocument/2006/relationships/customXml" Target="../ink/ink2075.xml"/></Relationships>
</file>

<file path=ppt/slides/_rels/slide111.xml.rels><?xml version="1.0" encoding="UTF-8" standalone="yes"?>
<Relationships xmlns="http://schemas.openxmlformats.org/package/2006/relationships"><Relationship Id="rId8" Type="http://schemas.openxmlformats.org/officeDocument/2006/relationships/customXml" Target="../ink/ink2078.xml"/><Relationship Id="rId13" Type="http://schemas.openxmlformats.org/officeDocument/2006/relationships/image" Target="../media/image728.png"/><Relationship Id="rId18" Type="http://schemas.openxmlformats.org/officeDocument/2006/relationships/customXml" Target="../ink/ink2083.xml"/><Relationship Id="rId26" Type="http://schemas.openxmlformats.org/officeDocument/2006/relationships/image" Target="../media/image733.png"/><Relationship Id="rId3" Type="http://schemas.openxmlformats.org/officeDocument/2006/relationships/image" Target="../media/image722.png"/><Relationship Id="rId21" Type="http://schemas.openxmlformats.org/officeDocument/2006/relationships/customXml" Target="../ink/ink2085.xml"/><Relationship Id="rId7" Type="http://schemas.openxmlformats.org/officeDocument/2006/relationships/image" Target="../media/image725.png"/><Relationship Id="rId12" Type="http://schemas.openxmlformats.org/officeDocument/2006/relationships/customXml" Target="../ink/ink2080.xml"/><Relationship Id="rId17" Type="http://schemas.openxmlformats.org/officeDocument/2006/relationships/image" Target="../media/image529.png"/><Relationship Id="rId25" Type="http://schemas.openxmlformats.org/officeDocument/2006/relationships/customXml" Target="../ink/ink2087.xml"/><Relationship Id="rId2" Type="http://schemas.openxmlformats.org/officeDocument/2006/relationships/notesSlide" Target="../notesSlides/notesSlide65.xml"/><Relationship Id="rId16" Type="http://schemas.openxmlformats.org/officeDocument/2006/relationships/customXml" Target="../ink/ink2082.xml"/><Relationship Id="rId20" Type="http://schemas.openxmlformats.org/officeDocument/2006/relationships/image" Target="../media/image730.png"/><Relationship Id="rId1" Type="http://schemas.openxmlformats.org/officeDocument/2006/relationships/slideLayout" Target="../slideLayouts/slideLayout7.xml"/><Relationship Id="rId6" Type="http://schemas.openxmlformats.org/officeDocument/2006/relationships/customXml" Target="../ink/ink2077.xml"/><Relationship Id="rId11" Type="http://schemas.openxmlformats.org/officeDocument/2006/relationships/image" Target="../media/image727.png"/><Relationship Id="rId24" Type="http://schemas.openxmlformats.org/officeDocument/2006/relationships/image" Target="../media/image732.png"/><Relationship Id="rId5" Type="http://schemas.openxmlformats.org/officeDocument/2006/relationships/image" Target="../media/image724.png"/><Relationship Id="rId15" Type="http://schemas.openxmlformats.org/officeDocument/2006/relationships/image" Target="../media/image729.png"/><Relationship Id="rId23" Type="http://schemas.openxmlformats.org/officeDocument/2006/relationships/customXml" Target="../ink/ink2086.xml"/><Relationship Id="rId10" Type="http://schemas.openxmlformats.org/officeDocument/2006/relationships/customXml" Target="../ink/ink2079.xml"/><Relationship Id="rId19" Type="http://schemas.openxmlformats.org/officeDocument/2006/relationships/customXml" Target="../ink/ink2084.xml"/><Relationship Id="rId4" Type="http://schemas.openxmlformats.org/officeDocument/2006/relationships/customXml" Target="../ink/ink2076.xml"/><Relationship Id="rId9" Type="http://schemas.openxmlformats.org/officeDocument/2006/relationships/image" Target="../media/image726.png"/><Relationship Id="rId14" Type="http://schemas.openxmlformats.org/officeDocument/2006/relationships/customXml" Target="../ink/ink2081.xml"/><Relationship Id="rId22" Type="http://schemas.openxmlformats.org/officeDocument/2006/relationships/image" Target="../media/image731.png"/></Relationships>
</file>

<file path=ppt/slides/_rels/slide112.xml.rels><?xml version="1.0" encoding="UTF-8" standalone="yes"?>
<Relationships xmlns="http://schemas.openxmlformats.org/package/2006/relationships"><Relationship Id="rId8" Type="http://schemas.openxmlformats.org/officeDocument/2006/relationships/customXml" Target="../ink/ink2090.xml"/><Relationship Id="rId13" Type="http://schemas.openxmlformats.org/officeDocument/2006/relationships/image" Target="../media/image728.png"/><Relationship Id="rId18" Type="http://schemas.openxmlformats.org/officeDocument/2006/relationships/customXml" Target="../ink/ink2095.xml"/><Relationship Id="rId26" Type="http://schemas.openxmlformats.org/officeDocument/2006/relationships/image" Target="../media/image733.png"/><Relationship Id="rId3" Type="http://schemas.openxmlformats.org/officeDocument/2006/relationships/image" Target="../media/image722.png"/><Relationship Id="rId21" Type="http://schemas.openxmlformats.org/officeDocument/2006/relationships/customXml" Target="../ink/ink2097.xml"/><Relationship Id="rId7" Type="http://schemas.openxmlformats.org/officeDocument/2006/relationships/image" Target="../media/image725.png"/><Relationship Id="rId12" Type="http://schemas.openxmlformats.org/officeDocument/2006/relationships/customXml" Target="../ink/ink2092.xml"/><Relationship Id="rId17" Type="http://schemas.openxmlformats.org/officeDocument/2006/relationships/image" Target="../media/image529.png"/><Relationship Id="rId25" Type="http://schemas.openxmlformats.org/officeDocument/2006/relationships/customXml" Target="../ink/ink2099.xml"/><Relationship Id="rId2" Type="http://schemas.openxmlformats.org/officeDocument/2006/relationships/notesSlide" Target="../notesSlides/notesSlide66.xml"/><Relationship Id="rId16" Type="http://schemas.openxmlformats.org/officeDocument/2006/relationships/customXml" Target="../ink/ink2094.xml"/><Relationship Id="rId20" Type="http://schemas.openxmlformats.org/officeDocument/2006/relationships/image" Target="../media/image730.png"/><Relationship Id="rId1" Type="http://schemas.openxmlformats.org/officeDocument/2006/relationships/slideLayout" Target="../slideLayouts/slideLayout7.xml"/><Relationship Id="rId6" Type="http://schemas.openxmlformats.org/officeDocument/2006/relationships/customXml" Target="../ink/ink2089.xml"/><Relationship Id="rId11" Type="http://schemas.openxmlformats.org/officeDocument/2006/relationships/image" Target="../media/image727.png"/><Relationship Id="rId24" Type="http://schemas.openxmlformats.org/officeDocument/2006/relationships/image" Target="../media/image732.png"/><Relationship Id="rId5" Type="http://schemas.openxmlformats.org/officeDocument/2006/relationships/image" Target="../media/image724.png"/><Relationship Id="rId15" Type="http://schemas.openxmlformats.org/officeDocument/2006/relationships/image" Target="../media/image729.png"/><Relationship Id="rId23" Type="http://schemas.openxmlformats.org/officeDocument/2006/relationships/customXml" Target="../ink/ink2098.xml"/><Relationship Id="rId10" Type="http://schemas.openxmlformats.org/officeDocument/2006/relationships/customXml" Target="../ink/ink2091.xml"/><Relationship Id="rId19" Type="http://schemas.openxmlformats.org/officeDocument/2006/relationships/customXml" Target="../ink/ink2096.xml"/><Relationship Id="rId4" Type="http://schemas.openxmlformats.org/officeDocument/2006/relationships/customXml" Target="../ink/ink2088.xml"/><Relationship Id="rId9" Type="http://schemas.openxmlformats.org/officeDocument/2006/relationships/image" Target="../media/image726.png"/><Relationship Id="rId14" Type="http://schemas.openxmlformats.org/officeDocument/2006/relationships/customXml" Target="../ink/ink2093.xml"/><Relationship Id="rId22" Type="http://schemas.openxmlformats.org/officeDocument/2006/relationships/image" Target="../media/image731.png"/></Relationships>
</file>

<file path=ppt/slides/_rels/slide113.xml.rels><?xml version="1.0" encoding="UTF-8" standalone="yes"?>
<Relationships xmlns="http://schemas.openxmlformats.org/package/2006/relationships"><Relationship Id="rId3" Type="http://schemas.openxmlformats.org/officeDocument/2006/relationships/image" Target="../media/image734.png"/><Relationship Id="rId2" Type="http://schemas.openxmlformats.org/officeDocument/2006/relationships/image" Target="../media/image723.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734.png"/><Relationship Id="rId2" Type="http://schemas.openxmlformats.org/officeDocument/2006/relationships/image" Target="../media/image723.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734.png"/><Relationship Id="rId2" Type="http://schemas.openxmlformats.org/officeDocument/2006/relationships/image" Target="../media/image723.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734.png"/><Relationship Id="rId2" Type="http://schemas.openxmlformats.org/officeDocument/2006/relationships/image" Target="../media/image723.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734.png"/><Relationship Id="rId2" Type="http://schemas.openxmlformats.org/officeDocument/2006/relationships/image" Target="../media/image723.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734.png"/><Relationship Id="rId2" Type="http://schemas.openxmlformats.org/officeDocument/2006/relationships/image" Target="../media/image723.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734.png"/><Relationship Id="rId2" Type="http://schemas.openxmlformats.org/officeDocument/2006/relationships/image" Target="../media/image7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6" Type="http://schemas.openxmlformats.org/officeDocument/2006/relationships/customXml" Target="../ink/ink44.xml"/><Relationship Id="rId21" Type="http://schemas.openxmlformats.org/officeDocument/2006/relationships/customXml" Target="../ink/ink41.xml"/><Relationship Id="rId42" Type="http://schemas.openxmlformats.org/officeDocument/2006/relationships/image" Target="../media/image21.png"/><Relationship Id="rId47" Type="http://schemas.openxmlformats.org/officeDocument/2006/relationships/image" Target="../media/image23.png"/><Relationship Id="rId63" Type="http://schemas.openxmlformats.org/officeDocument/2006/relationships/image" Target="../media/image31.png"/><Relationship Id="rId68" Type="http://schemas.openxmlformats.org/officeDocument/2006/relationships/customXml" Target="../ink/ink66.xml"/><Relationship Id="rId16" Type="http://schemas.openxmlformats.org/officeDocument/2006/relationships/image" Target="../media/image910.png"/><Relationship Id="rId11" Type="http://schemas.openxmlformats.org/officeDocument/2006/relationships/customXml" Target="../ink/ink36.xml"/><Relationship Id="rId24" Type="http://schemas.openxmlformats.org/officeDocument/2006/relationships/image" Target="../media/image13.png"/><Relationship Id="rId32" Type="http://schemas.openxmlformats.org/officeDocument/2006/relationships/customXml" Target="../ink/ink47.xml"/><Relationship Id="rId37" Type="http://schemas.openxmlformats.org/officeDocument/2006/relationships/image" Target="../media/image19.png"/><Relationship Id="rId40" Type="http://schemas.openxmlformats.org/officeDocument/2006/relationships/image" Target="../media/image20.png"/><Relationship Id="rId45" Type="http://schemas.openxmlformats.org/officeDocument/2006/relationships/image" Target="../media/image22.png"/><Relationship Id="rId53" Type="http://schemas.openxmlformats.org/officeDocument/2006/relationships/image" Target="../media/image26.png"/><Relationship Id="rId58" Type="http://schemas.openxmlformats.org/officeDocument/2006/relationships/customXml" Target="../ink/ink61.xml"/><Relationship Id="rId66" Type="http://schemas.openxmlformats.org/officeDocument/2006/relationships/customXml" Target="../ink/ink65.xml"/><Relationship Id="rId74" Type="http://schemas.openxmlformats.org/officeDocument/2006/relationships/customXml" Target="../ink/ink69.xml"/><Relationship Id="rId79" Type="http://schemas.openxmlformats.org/officeDocument/2006/relationships/image" Target="../media/image39.png"/><Relationship Id="rId5" Type="http://schemas.openxmlformats.org/officeDocument/2006/relationships/customXml" Target="../ink/ink33.xml"/><Relationship Id="rId61" Type="http://schemas.openxmlformats.org/officeDocument/2006/relationships/image" Target="../media/image30.png"/><Relationship Id="rId19" Type="http://schemas.openxmlformats.org/officeDocument/2006/relationships/customXml" Target="../ink/ink40.xml"/><Relationship Id="rId14" Type="http://schemas.openxmlformats.org/officeDocument/2006/relationships/image" Target="../media/image810.png"/><Relationship Id="rId22" Type="http://schemas.openxmlformats.org/officeDocument/2006/relationships/image" Target="../media/image12.png"/><Relationship Id="rId27" Type="http://schemas.openxmlformats.org/officeDocument/2006/relationships/image" Target="../media/image14.png"/><Relationship Id="rId30" Type="http://schemas.openxmlformats.org/officeDocument/2006/relationships/customXml" Target="../ink/ink46.xml"/><Relationship Id="rId35" Type="http://schemas.openxmlformats.org/officeDocument/2006/relationships/image" Target="../media/image18.png"/><Relationship Id="rId43" Type="http://schemas.openxmlformats.org/officeDocument/2006/relationships/customXml" Target="../ink/ink53.xml"/><Relationship Id="rId48" Type="http://schemas.openxmlformats.org/officeDocument/2006/relationships/customXml" Target="../ink/ink56.xml"/><Relationship Id="rId56" Type="http://schemas.openxmlformats.org/officeDocument/2006/relationships/customXml" Target="../ink/ink60.xml"/><Relationship Id="rId64" Type="http://schemas.openxmlformats.org/officeDocument/2006/relationships/customXml" Target="../ink/ink64.xml"/><Relationship Id="rId69" Type="http://schemas.openxmlformats.org/officeDocument/2006/relationships/image" Target="../media/image34.png"/><Relationship Id="rId77" Type="http://schemas.openxmlformats.org/officeDocument/2006/relationships/image" Target="../media/image38.png"/><Relationship Id="rId8" Type="http://schemas.openxmlformats.org/officeDocument/2006/relationships/image" Target="../media/image5.png"/><Relationship Id="rId51" Type="http://schemas.openxmlformats.org/officeDocument/2006/relationships/image" Target="../media/image25.png"/><Relationship Id="rId72" Type="http://schemas.openxmlformats.org/officeDocument/2006/relationships/customXml" Target="../ink/ink68.xml"/><Relationship Id="rId3" Type="http://schemas.openxmlformats.org/officeDocument/2006/relationships/image" Target="../media/image10.png"/><Relationship Id="rId12" Type="http://schemas.openxmlformats.org/officeDocument/2006/relationships/image" Target="../media/image767.png"/><Relationship Id="rId17" Type="http://schemas.openxmlformats.org/officeDocument/2006/relationships/customXml" Target="../ink/ink39.xml"/><Relationship Id="rId25" Type="http://schemas.openxmlformats.org/officeDocument/2006/relationships/customXml" Target="../ink/ink43.xml"/><Relationship Id="rId33" Type="http://schemas.openxmlformats.org/officeDocument/2006/relationships/image" Target="../media/image17.png"/><Relationship Id="rId38" Type="http://schemas.openxmlformats.org/officeDocument/2006/relationships/customXml" Target="../ink/ink50.xml"/><Relationship Id="rId46" Type="http://schemas.openxmlformats.org/officeDocument/2006/relationships/customXml" Target="../ink/ink55.xml"/><Relationship Id="rId59" Type="http://schemas.openxmlformats.org/officeDocument/2006/relationships/image" Target="../media/image29.png"/><Relationship Id="rId67" Type="http://schemas.openxmlformats.org/officeDocument/2006/relationships/image" Target="../media/image33.png"/><Relationship Id="rId20" Type="http://schemas.openxmlformats.org/officeDocument/2006/relationships/image" Target="../media/image1110.png"/><Relationship Id="rId41" Type="http://schemas.openxmlformats.org/officeDocument/2006/relationships/customXml" Target="../ink/ink52.xml"/><Relationship Id="rId54" Type="http://schemas.openxmlformats.org/officeDocument/2006/relationships/customXml" Target="../ink/ink59.xml"/><Relationship Id="rId62" Type="http://schemas.openxmlformats.org/officeDocument/2006/relationships/customXml" Target="../ink/ink63.xml"/><Relationship Id="rId70" Type="http://schemas.openxmlformats.org/officeDocument/2006/relationships/customXml" Target="../ink/ink67.xml"/><Relationship Id="rId75"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01.png"/><Relationship Id="rId15" Type="http://schemas.openxmlformats.org/officeDocument/2006/relationships/customXml" Target="../ink/ink38.xml"/><Relationship Id="rId23" Type="http://schemas.openxmlformats.org/officeDocument/2006/relationships/customXml" Target="../ink/ink42.xml"/><Relationship Id="rId28" Type="http://schemas.openxmlformats.org/officeDocument/2006/relationships/customXml" Target="../ink/ink45.xml"/><Relationship Id="rId36" Type="http://schemas.openxmlformats.org/officeDocument/2006/relationships/customXml" Target="../ink/ink49.xml"/><Relationship Id="rId49" Type="http://schemas.openxmlformats.org/officeDocument/2006/relationships/image" Target="../media/image24.png"/><Relationship Id="rId57" Type="http://schemas.openxmlformats.org/officeDocument/2006/relationships/image" Target="../media/image28.png"/><Relationship Id="rId10" Type="http://schemas.openxmlformats.org/officeDocument/2006/relationships/image" Target="../media/image6101.png"/><Relationship Id="rId31" Type="http://schemas.openxmlformats.org/officeDocument/2006/relationships/image" Target="../media/image16.png"/><Relationship Id="rId44" Type="http://schemas.openxmlformats.org/officeDocument/2006/relationships/customXml" Target="../ink/ink54.xml"/><Relationship Id="rId52" Type="http://schemas.openxmlformats.org/officeDocument/2006/relationships/customXml" Target="../ink/ink58.xml"/><Relationship Id="rId60" Type="http://schemas.openxmlformats.org/officeDocument/2006/relationships/customXml" Target="../ink/ink62.xml"/><Relationship Id="rId65" Type="http://schemas.openxmlformats.org/officeDocument/2006/relationships/image" Target="../media/image32.png"/><Relationship Id="rId73" Type="http://schemas.openxmlformats.org/officeDocument/2006/relationships/image" Target="../media/image36.png"/><Relationship Id="rId78" Type="http://schemas.openxmlformats.org/officeDocument/2006/relationships/customXml" Target="../ink/ink71.xml"/><Relationship Id="rId4" Type="http://schemas.openxmlformats.org/officeDocument/2006/relationships/image" Target="../media/image11.png"/><Relationship Id="rId9" Type="http://schemas.openxmlformats.org/officeDocument/2006/relationships/customXml" Target="../ink/ink35.xml"/><Relationship Id="rId13" Type="http://schemas.openxmlformats.org/officeDocument/2006/relationships/customXml" Target="../ink/ink37.xml"/><Relationship Id="rId18" Type="http://schemas.openxmlformats.org/officeDocument/2006/relationships/image" Target="../media/image1010.png"/><Relationship Id="rId39" Type="http://schemas.openxmlformats.org/officeDocument/2006/relationships/customXml" Target="../ink/ink51.xml"/><Relationship Id="rId34" Type="http://schemas.openxmlformats.org/officeDocument/2006/relationships/customXml" Target="../ink/ink48.xml"/><Relationship Id="rId50" Type="http://schemas.openxmlformats.org/officeDocument/2006/relationships/customXml" Target="../ink/ink57.xml"/><Relationship Id="rId55" Type="http://schemas.openxmlformats.org/officeDocument/2006/relationships/image" Target="../media/image27.png"/><Relationship Id="rId76" Type="http://schemas.openxmlformats.org/officeDocument/2006/relationships/customXml" Target="../ink/ink70.xml"/><Relationship Id="rId7" Type="http://schemas.openxmlformats.org/officeDocument/2006/relationships/customXml" Target="../ink/ink34.xml"/><Relationship Id="rId71" Type="http://schemas.openxmlformats.org/officeDocument/2006/relationships/image" Target="../media/image35.png"/><Relationship Id="rId2" Type="http://schemas.openxmlformats.org/officeDocument/2006/relationships/notesSlide" Target="../notesSlides/notesSlide4.xml"/><Relationship Id="rId29" Type="http://schemas.openxmlformats.org/officeDocument/2006/relationships/image" Target="../media/image15.png"/></Relationships>
</file>

<file path=ppt/slides/_rels/slide120.xml.rels><?xml version="1.0" encoding="UTF-8" standalone="yes"?>
<Relationships xmlns="http://schemas.openxmlformats.org/package/2006/relationships"><Relationship Id="rId3" Type="http://schemas.openxmlformats.org/officeDocument/2006/relationships/image" Target="../media/image734.png"/><Relationship Id="rId2" Type="http://schemas.openxmlformats.org/officeDocument/2006/relationships/image" Target="../media/image723.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735.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737.png"/><Relationship Id="rId2" Type="http://schemas.openxmlformats.org/officeDocument/2006/relationships/image" Target="../media/image736.png"/><Relationship Id="rId1" Type="http://schemas.openxmlformats.org/officeDocument/2006/relationships/slideLayout" Target="../slideLayouts/slideLayout1.xml"/><Relationship Id="rId4" Type="http://schemas.openxmlformats.org/officeDocument/2006/relationships/image" Target="../media/image738.png"/></Relationships>
</file>

<file path=ppt/slides/_rels/slide123.xml.rels><?xml version="1.0" encoding="UTF-8" standalone="yes"?>
<Relationships xmlns="http://schemas.openxmlformats.org/package/2006/relationships"><Relationship Id="rId3" Type="http://schemas.openxmlformats.org/officeDocument/2006/relationships/image" Target="../media/image737.png"/><Relationship Id="rId2" Type="http://schemas.openxmlformats.org/officeDocument/2006/relationships/image" Target="../media/image736.png"/><Relationship Id="rId1" Type="http://schemas.openxmlformats.org/officeDocument/2006/relationships/slideLayout" Target="../slideLayouts/slideLayout1.xml"/><Relationship Id="rId4" Type="http://schemas.openxmlformats.org/officeDocument/2006/relationships/image" Target="../media/image738.png"/></Relationships>
</file>

<file path=ppt/slides/_rels/slide124.xml.rels><?xml version="1.0" encoding="UTF-8" standalone="yes"?>
<Relationships xmlns="http://schemas.openxmlformats.org/package/2006/relationships"><Relationship Id="rId3" Type="http://schemas.openxmlformats.org/officeDocument/2006/relationships/image" Target="../media/image737.png"/><Relationship Id="rId2" Type="http://schemas.openxmlformats.org/officeDocument/2006/relationships/image" Target="../media/image736.png"/><Relationship Id="rId1" Type="http://schemas.openxmlformats.org/officeDocument/2006/relationships/slideLayout" Target="../slideLayouts/slideLayout1.xml"/><Relationship Id="rId4" Type="http://schemas.openxmlformats.org/officeDocument/2006/relationships/image" Target="../media/image738.png"/></Relationships>
</file>

<file path=ppt/slides/_rels/slide125.xml.rels><?xml version="1.0" encoding="UTF-8" standalone="yes"?>
<Relationships xmlns="http://schemas.openxmlformats.org/package/2006/relationships"><Relationship Id="rId3" Type="http://schemas.openxmlformats.org/officeDocument/2006/relationships/image" Target="../media/image73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741.png"/></Relationships>
</file>

<file path=ppt/slides/_rels/slide129.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741.png"/></Relationships>
</file>

<file path=ppt/slides/_rels/slide13.xml.rels><?xml version="1.0" encoding="UTF-8" standalone="yes"?>
<Relationships xmlns="http://schemas.openxmlformats.org/package/2006/relationships"><Relationship Id="rId26" Type="http://schemas.openxmlformats.org/officeDocument/2006/relationships/customXml" Target="../ink/ink83.xml"/><Relationship Id="rId21" Type="http://schemas.openxmlformats.org/officeDocument/2006/relationships/customXml" Target="../ink/ink80.xml"/><Relationship Id="rId42" Type="http://schemas.openxmlformats.org/officeDocument/2006/relationships/image" Target="../media/image21.png"/><Relationship Id="rId47" Type="http://schemas.openxmlformats.org/officeDocument/2006/relationships/image" Target="../media/image23.png"/><Relationship Id="rId63" Type="http://schemas.openxmlformats.org/officeDocument/2006/relationships/image" Target="../media/image31.png"/><Relationship Id="rId68" Type="http://schemas.openxmlformats.org/officeDocument/2006/relationships/customXml" Target="../ink/ink105.xml"/><Relationship Id="rId16" Type="http://schemas.openxmlformats.org/officeDocument/2006/relationships/image" Target="../media/image910.png"/><Relationship Id="rId11" Type="http://schemas.openxmlformats.org/officeDocument/2006/relationships/customXml" Target="../ink/ink75.xml"/><Relationship Id="rId32" Type="http://schemas.openxmlformats.org/officeDocument/2006/relationships/customXml" Target="../ink/ink86.xml"/><Relationship Id="rId37" Type="http://schemas.openxmlformats.org/officeDocument/2006/relationships/image" Target="../media/image19.png"/><Relationship Id="rId53" Type="http://schemas.openxmlformats.org/officeDocument/2006/relationships/image" Target="../media/image26.png"/><Relationship Id="rId58" Type="http://schemas.openxmlformats.org/officeDocument/2006/relationships/customXml" Target="../ink/ink100.xml"/><Relationship Id="rId74" Type="http://schemas.openxmlformats.org/officeDocument/2006/relationships/customXml" Target="../ink/ink108.xml"/><Relationship Id="rId79" Type="http://schemas.openxmlformats.org/officeDocument/2006/relationships/image" Target="../media/image39.png"/><Relationship Id="rId5" Type="http://schemas.openxmlformats.org/officeDocument/2006/relationships/customXml" Target="../ink/ink72.xml"/><Relationship Id="rId61" Type="http://schemas.openxmlformats.org/officeDocument/2006/relationships/image" Target="../media/image30.png"/><Relationship Id="rId19" Type="http://schemas.openxmlformats.org/officeDocument/2006/relationships/customXml" Target="../ink/ink79.xml"/><Relationship Id="rId14" Type="http://schemas.openxmlformats.org/officeDocument/2006/relationships/image" Target="../media/image810.png"/><Relationship Id="rId22" Type="http://schemas.openxmlformats.org/officeDocument/2006/relationships/image" Target="../media/image12.png"/><Relationship Id="rId27" Type="http://schemas.openxmlformats.org/officeDocument/2006/relationships/image" Target="../media/image14.png"/><Relationship Id="rId30" Type="http://schemas.openxmlformats.org/officeDocument/2006/relationships/customXml" Target="../ink/ink85.xml"/><Relationship Id="rId35" Type="http://schemas.openxmlformats.org/officeDocument/2006/relationships/image" Target="../media/image18.png"/><Relationship Id="rId43" Type="http://schemas.openxmlformats.org/officeDocument/2006/relationships/customXml" Target="../ink/ink92.xml"/><Relationship Id="rId48" Type="http://schemas.openxmlformats.org/officeDocument/2006/relationships/customXml" Target="../ink/ink95.xml"/><Relationship Id="rId56" Type="http://schemas.openxmlformats.org/officeDocument/2006/relationships/customXml" Target="../ink/ink99.xml"/><Relationship Id="rId64" Type="http://schemas.openxmlformats.org/officeDocument/2006/relationships/customXml" Target="../ink/ink103.xml"/><Relationship Id="rId69" Type="http://schemas.openxmlformats.org/officeDocument/2006/relationships/image" Target="../media/image34.png"/><Relationship Id="rId77" Type="http://schemas.openxmlformats.org/officeDocument/2006/relationships/image" Target="../media/image38.png"/><Relationship Id="rId8" Type="http://schemas.openxmlformats.org/officeDocument/2006/relationships/image" Target="../media/image5.png"/><Relationship Id="rId51" Type="http://schemas.openxmlformats.org/officeDocument/2006/relationships/image" Target="../media/image25.png"/><Relationship Id="rId72" Type="http://schemas.openxmlformats.org/officeDocument/2006/relationships/customXml" Target="../ink/ink107.xml"/><Relationship Id="rId80" Type="http://schemas.openxmlformats.org/officeDocument/2006/relationships/customXml" Target="../ink/ink111.xml"/><Relationship Id="rId3" Type="http://schemas.openxmlformats.org/officeDocument/2006/relationships/image" Target="../media/image10.png"/><Relationship Id="rId12" Type="http://schemas.openxmlformats.org/officeDocument/2006/relationships/image" Target="../media/image767.png"/><Relationship Id="rId17" Type="http://schemas.openxmlformats.org/officeDocument/2006/relationships/customXml" Target="../ink/ink78.xml"/><Relationship Id="rId25" Type="http://schemas.openxmlformats.org/officeDocument/2006/relationships/customXml" Target="../ink/ink82.xml"/><Relationship Id="rId33" Type="http://schemas.openxmlformats.org/officeDocument/2006/relationships/image" Target="../media/image17.png"/><Relationship Id="rId38" Type="http://schemas.openxmlformats.org/officeDocument/2006/relationships/customXml" Target="../ink/ink89.xml"/><Relationship Id="rId46" Type="http://schemas.openxmlformats.org/officeDocument/2006/relationships/customXml" Target="../ink/ink94.xml"/><Relationship Id="rId59" Type="http://schemas.openxmlformats.org/officeDocument/2006/relationships/image" Target="../media/image29.png"/><Relationship Id="rId67" Type="http://schemas.openxmlformats.org/officeDocument/2006/relationships/image" Target="../media/image33.png"/><Relationship Id="rId20" Type="http://schemas.openxmlformats.org/officeDocument/2006/relationships/image" Target="../media/image1110.png"/><Relationship Id="rId41" Type="http://schemas.openxmlformats.org/officeDocument/2006/relationships/customXml" Target="../ink/ink91.xml"/><Relationship Id="rId54" Type="http://schemas.openxmlformats.org/officeDocument/2006/relationships/customXml" Target="../ink/ink98.xml"/><Relationship Id="rId62" Type="http://schemas.openxmlformats.org/officeDocument/2006/relationships/customXml" Target="../ink/ink102.xml"/><Relationship Id="rId70" Type="http://schemas.openxmlformats.org/officeDocument/2006/relationships/customXml" Target="../ink/ink106.xml"/><Relationship Id="rId75"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01.png"/><Relationship Id="rId15" Type="http://schemas.openxmlformats.org/officeDocument/2006/relationships/customXml" Target="../ink/ink77.xml"/><Relationship Id="rId23" Type="http://schemas.openxmlformats.org/officeDocument/2006/relationships/customXml" Target="../ink/ink81.xml"/><Relationship Id="rId28" Type="http://schemas.openxmlformats.org/officeDocument/2006/relationships/customXml" Target="../ink/ink84.xml"/><Relationship Id="rId36" Type="http://schemas.openxmlformats.org/officeDocument/2006/relationships/customXml" Target="../ink/ink88.xml"/><Relationship Id="rId49" Type="http://schemas.openxmlformats.org/officeDocument/2006/relationships/image" Target="../media/image24.png"/><Relationship Id="rId57" Type="http://schemas.openxmlformats.org/officeDocument/2006/relationships/image" Target="../media/image28.png"/><Relationship Id="rId10" Type="http://schemas.openxmlformats.org/officeDocument/2006/relationships/image" Target="../media/image6101.png"/><Relationship Id="rId31" Type="http://schemas.openxmlformats.org/officeDocument/2006/relationships/image" Target="../media/image16.png"/><Relationship Id="rId44" Type="http://schemas.openxmlformats.org/officeDocument/2006/relationships/customXml" Target="../ink/ink93.xml"/><Relationship Id="rId52" Type="http://schemas.openxmlformats.org/officeDocument/2006/relationships/customXml" Target="../ink/ink97.xml"/><Relationship Id="rId60" Type="http://schemas.openxmlformats.org/officeDocument/2006/relationships/customXml" Target="../ink/ink101.xml"/><Relationship Id="rId65" Type="http://schemas.openxmlformats.org/officeDocument/2006/relationships/image" Target="../media/image32.png"/><Relationship Id="rId73" Type="http://schemas.openxmlformats.org/officeDocument/2006/relationships/image" Target="../media/image36.png"/><Relationship Id="rId78" Type="http://schemas.openxmlformats.org/officeDocument/2006/relationships/customXml" Target="../ink/ink110.xml"/><Relationship Id="rId81" Type="http://schemas.openxmlformats.org/officeDocument/2006/relationships/image" Target="../media/image40.png"/><Relationship Id="rId4" Type="http://schemas.openxmlformats.org/officeDocument/2006/relationships/image" Target="../media/image11.png"/><Relationship Id="rId9" Type="http://schemas.openxmlformats.org/officeDocument/2006/relationships/customXml" Target="../ink/ink74.xml"/><Relationship Id="rId13" Type="http://schemas.openxmlformats.org/officeDocument/2006/relationships/customXml" Target="../ink/ink76.xml"/><Relationship Id="rId18" Type="http://schemas.openxmlformats.org/officeDocument/2006/relationships/image" Target="../media/image1010.png"/><Relationship Id="rId39" Type="http://schemas.openxmlformats.org/officeDocument/2006/relationships/customXml" Target="../ink/ink90.xml"/><Relationship Id="rId34" Type="http://schemas.openxmlformats.org/officeDocument/2006/relationships/customXml" Target="../ink/ink87.xml"/><Relationship Id="rId50" Type="http://schemas.openxmlformats.org/officeDocument/2006/relationships/customXml" Target="../ink/ink96.xml"/><Relationship Id="rId55" Type="http://schemas.openxmlformats.org/officeDocument/2006/relationships/image" Target="../media/image27.png"/><Relationship Id="rId76" Type="http://schemas.openxmlformats.org/officeDocument/2006/relationships/customXml" Target="../ink/ink109.xml"/><Relationship Id="rId7" Type="http://schemas.openxmlformats.org/officeDocument/2006/relationships/customXml" Target="../ink/ink73.xml"/><Relationship Id="rId71" Type="http://schemas.openxmlformats.org/officeDocument/2006/relationships/image" Target="../media/image35.png"/><Relationship Id="rId2" Type="http://schemas.openxmlformats.org/officeDocument/2006/relationships/notesSlide" Target="../notesSlides/notesSlide5.xml"/><Relationship Id="rId29" Type="http://schemas.openxmlformats.org/officeDocument/2006/relationships/image" Target="../media/image15.png"/><Relationship Id="rId24" Type="http://schemas.openxmlformats.org/officeDocument/2006/relationships/image" Target="../media/image13.png"/><Relationship Id="rId40" Type="http://schemas.openxmlformats.org/officeDocument/2006/relationships/image" Target="../media/image20.png"/><Relationship Id="rId45" Type="http://schemas.openxmlformats.org/officeDocument/2006/relationships/image" Target="../media/image22.png"/><Relationship Id="rId66" Type="http://schemas.openxmlformats.org/officeDocument/2006/relationships/customXml" Target="../ink/ink104.xml"/></Relationships>
</file>

<file path=ppt/slides/_rels/slide130.xml.rels><?xml version="1.0" encoding="UTF-8" standalone="yes"?>
<Relationships xmlns="http://schemas.openxmlformats.org/package/2006/relationships"><Relationship Id="rId3" Type="http://schemas.openxmlformats.org/officeDocument/2006/relationships/image" Target="../media/image742.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744.png"/><Relationship Id="rId4" Type="http://schemas.openxmlformats.org/officeDocument/2006/relationships/image" Target="../media/image743.png"/></Relationships>
</file>

<file path=ppt/slides/_rels/slide131.xml.rels><?xml version="1.0" encoding="UTF-8" standalone="yes"?>
<Relationships xmlns="http://schemas.openxmlformats.org/package/2006/relationships"><Relationship Id="rId3" Type="http://schemas.openxmlformats.org/officeDocument/2006/relationships/image" Target="../media/image742.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744.png"/><Relationship Id="rId4" Type="http://schemas.openxmlformats.org/officeDocument/2006/relationships/image" Target="../media/image743.png"/></Relationships>
</file>

<file path=ppt/slides/_rels/slide132.xml.rels><?xml version="1.0" encoding="UTF-8" standalone="yes"?>
<Relationships xmlns="http://schemas.openxmlformats.org/package/2006/relationships"><Relationship Id="rId3" Type="http://schemas.openxmlformats.org/officeDocument/2006/relationships/image" Target="../media/image742.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744.png"/><Relationship Id="rId4" Type="http://schemas.openxmlformats.org/officeDocument/2006/relationships/image" Target="../media/image743.png"/></Relationships>
</file>

<file path=ppt/slides/_rels/slide133.xml.rels><?xml version="1.0" encoding="UTF-8" standalone="yes"?>
<Relationships xmlns="http://schemas.openxmlformats.org/package/2006/relationships"><Relationship Id="rId3" Type="http://schemas.openxmlformats.org/officeDocument/2006/relationships/image" Target="../media/image742.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745.png"/><Relationship Id="rId5" Type="http://schemas.openxmlformats.org/officeDocument/2006/relationships/image" Target="../media/image744.png"/><Relationship Id="rId4" Type="http://schemas.openxmlformats.org/officeDocument/2006/relationships/image" Target="../media/image743.png"/></Relationships>
</file>

<file path=ppt/slides/_rels/slide134.xml.rels><?xml version="1.0" encoding="UTF-8" standalone="yes"?>
<Relationships xmlns="http://schemas.openxmlformats.org/package/2006/relationships"><Relationship Id="rId3" Type="http://schemas.openxmlformats.org/officeDocument/2006/relationships/image" Target="../media/image742.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745.png"/><Relationship Id="rId5" Type="http://schemas.openxmlformats.org/officeDocument/2006/relationships/image" Target="../media/image744.png"/><Relationship Id="rId4" Type="http://schemas.openxmlformats.org/officeDocument/2006/relationships/image" Target="../media/image743.png"/></Relationships>
</file>

<file path=ppt/slides/_rels/slide135.xml.rels><?xml version="1.0" encoding="UTF-8" standalone="yes"?>
<Relationships xmlns="http://schemas.openxmlformats.org/package/2006/relationships"><Relationship Id="rId3" Type="http://schemas.openxmlformats.org/officeDocument/2006/relationships/image" Target="../media/image742.pn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745.png"/><Relationship Id="rId5" Type="http://schemas.openxmlformats.org/officeDocument/2006/relationships/image" Target="../media/image744.png"/><Relationship Id="rId4" Type="http://schemas.openxmlformats.org/officeDocument/2006/relationships/image" Target="../media/image743.png"/></Relationships>
</file>

<file path=ppt/slides/_rels/slide136.xml.rels><?xml version="1.0" encoding="UTF-8" standalone="yes"?>
<Relationships xmlns="http://schemas.openxmlformats.org/package/2006/relationships"><Relationship Id="rId3" Type="http://schemas.openxmlformats.org/officeDocument/2006/relationships/image" Target="../media/image742.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745.png"/><Relationship Id="rId5" Type="http://schemas.openxmlformats.org/officeDocument/2006/relationships/image" Target="../media/image744.png"/><Relationship Id="rId4" Type="http://schemas.openxmlformats.org/officeDocument/2006/relationships/image" Target="../media/image743.png"/></Relationships>
</file>

<file path=ppt/slides/_rels/slide137.xml.rels><?xml version="1.0" encoding="UTF-8" standalone="yes"?>
<Relationships xmlns="http://schemas.openxmlformats.org/package/2006/relationships"><Relationship Id="rId26" Type="http://schemas.openxmlformats.org/officeDocument/2006/relationships/image" Target="../media/image3800.png"/><Relationship Id="rId21" Type="http://schemas.openxmlformats.org/officeDocument/2006/relationships/customXml" Target="../ink/ink2107.xml"/><Relationship Id="rId42" Type="http://schemas.openxmlformats.org/officeDocument/2006/relationships/image" Target="../media/image4600.png"/><Relationship Id="rId47" Type="http://schemas.openxmlformats.org/officeDocument/2006/relationships/customXml" Target="../ink/ink2120.xml"/><Relationship Id="rId63" Type="http://schemas.openxmlformats.org/officeDocument/2006/relationships/customXml" Target="../ink/ink2128.xml"/><Relationship Id="rId68" Type="http://schemas.openxmlformats.org/officeDocument/2006/relationships/image" Target="../media/image5900.png"/><Relationship Id="rId16" Type="http://schemas.openxmlformats.org/officeDocument/2006/relationships/image" Target="../media/image3300.png"/><Relationship Id="rId11" Type="http://schemas.openxmlformats.org/officeDocument/2006/relationships/customXml" Target="../ink/ink2102.xml"/><Relationship Id="rId24" Type="http://schemas.openxmlformats.org/officeDocument/2006/relationships/image" Target="../media/image3700.png"/><Relationship Id="rId32" Type="http://schemas.openxmlformats.org/officeDocument/2006/relationships/image" Target="../media/image4100.png"/><Relationship Id="rId37" Type="http://schemas.openxmlformats.org/officeDocument/2006/relationships/customXml" Target="../ink/ink2115.xml"/><Relationship Id="rId40" Type="http://schemas.openxmlformats.org/officeDocument/2006/relationships/image" Target="../media/image4500.png"/><Relationship Id="rId45" Type="http://schemas.openxmlformats.org/officeDocument/2006/relationships/customXml" Target="../ink/ink2119.xml"/><Relationship Id="rId53" Type="http://schemas.openxmlformats.org/officeDocument/2006/relationships/customXml" Target="../ink/ink2123.xml"/><Relationship Id="rId58" Type="http://schemas.openxmlformats.org/officeDocument/2006/relationships/image" Target="../media/image5400.png"/><Relationship Id="rId66" Type="http://schemas.openxmlformats.org/officeDocument/2006/relationships/image" Target="../media/image5800.png"/><Relationship Id="rId74" Type="http://schemas.openxmlformats.org/officeDocument/2006/relationships/image" Target="../media/image6200.png"/><Relationship Id="rId79" Type="http://schemas.openxmlformats.org/officeDocument/2006/relationships/customXml" Target="../ink/ink2136.xml"/><Relationship Id="rId5" Type="http://schemas.openxmlformats.org/officeDocument/2006/relationships/image" Target="../media/image744.png"/><Relationship Id="rId61" Type="http://schemas.openxmlformats.org/officeDocument/2006/relationships/customXml" Target="../ink/ink2127.xml"/><Relationship Id="rId19" Type="http://schemas.openxmlformats.org/officeDocument/2006/relationships/customXml" Target="../ink/ink2106.xml"/><Relationship Id="rId14" Type="http://schemas.openxmlformats.org/officeDocument/2006/relationships/image" Target="../media/image3200.png"/><Relationship Id="rId22" Type="http://schemas.openxmlformats.org/officeDocument/2006/relationships/image" Target="../media/image3600.png"/><Relationship Id="rId27" Type="http://schemas.openxmlformats.org/officeDocument/2006/relationships/customXml" Target="../ink/ink2110.xml"/><Relationship Id="rId30" Type="http://schemas.openxmlformats.org/officeDocument/2006/relationships/image" Target="../media/image4000.png"/><Relationship Id="rId35" Type="http://schemas.openxmlformats.org/officeDocument/2006/relationships/customXml" Target="../ink/ink2114.xml"/><Relationship Id="rId43" Type="http://schemas.openxmlformats.org/officeDocument/2006/relationships/customXml" Target="../ink/ink2118.xml"/><Relationship Id="rId48" Type="http://schemas.openxmlformats.org/officeDocument/2006/relationships/image" Target="../media/image4900.png"/><Relationship Id="rId56" Type="http://schemas.openxmlformats.org/officeDocument/2006/relationships/image" Target="../media/image5300.png"/><Relationship Id="rId64" Type="http://schemas.openxmlformats.org/officeDocument/2006/relationships/image" Target="../media/image5700.png"/><Relationship Id="rId69" Type="http://schemas.openxmlformats.org/officeDocument/2006/relationships/customXml" Target="../ink/ink2131.xml"/><Relationship Id="rId77" Type="http://schemas.openxmlformats.org/officeDocument/2006/relationships/customXml" Target="../ink/ink2135.xml"/><Relationship Id="rId8" Type="http://schemas.openxmlformats.org/officeDocument/2006/relationships/image" Target="../media/image2900.png"/><Relationship Id="rId51" Type="http://schemas.openxmlformats.org/officeDocument/2006/relationships/customXml" Target="../ink/ink2122.xml"/><Relationship Id="rId72" Type="http://schemas.openxmlformats.org/officeDocument/2006/relationships/image" Target="../media/image6100.png"/><Relationship Id="rId80" Type="http://schemas.openxmlformats.org/officeDocument/2006/relationships/image" Target="../media/image6500.png"/><Relationship Id="rId3" Type="http://schemas.openxmlformats.org/officeDocument/2006/relationships/image" Target="../media/image742.png"/><Relationship Id="rId12" Type="http://schemas.openxmlformats.org/officeDocument/2006/relationships/image" Target="../media/image3100.png"/><Relationship Id="rId17" Type="http://schemas.openxmlformats.org/officeDocument/2006/relationships/customXml" Target="../ink/ink2105.xml"/><Relationship Id="rId25" Type="http://schemas.openxmlformats.org/officeDocument/2006/relationships/customXml" Target="../ink/ink2109.xml"/><Relationship Id="rId33" Type="http://schemas.openxmlformats.org/officeDocument/2006/relationships/customXml" Target="../ink/ink2113.xml"/><Relationship Id="rId38" Type="http://schemas.openxmlformats.org/officeDocument/2006/relationships/image" Target="../media/image4400.png"/><Relationship Id="rId46" Type="http://schemas.openxmlformats.org/officeDocument/2006/relationships/image" Target="../media/image4800.png"/><Relationship Id="rId59" Type="http://schemas.openxmlformats.org/officeDocument/2006/relationships/customXml" Target="../ink/ink2126.xml"/><Relationship Id="rId67" Type="http://schemas.openxmlformats.org/officeDocument/2006/relationships/customXml" Target="../ink/ink2130.xml"/><Relationship Id="rId20" Type="http://schemas.openxmlformats.org/officeDocument/2006/relationships/image" Target="../media/image3500.png"/><Relationship Id="rId41" Type="http://schemas.openxmlformats.org/officeDocument/2006/relationships/customXml" Target="../ink/ink2117.xml"/><Relationship Id="rId54" Type="http://schemas.openxmlformats.org/officeDocument/2006/relationships/image" Target="../media/image5200.png"/><Relationship Id="rId62" Type="http://schemas.openxmlformats.org/officeDocument/2006/relationships/image" Target="../media/image5600.png"/><Relationship Id="rId70" Type="http://schemas.openxmlformats.org/officeDocument/2006/relationships/image" Target="../media/image6000.png"/><Relationship Id="rId75" Type="http://schemas.openxmlformats.org/officeDocument/2006/relationships/customXml" Target="../ink/ink2134.xml"/><Relationship Id="rId1" Type="http://schemas.openxmlformats.org/officeDocument/2006/relationships/slideLayout" Target="../slideLayouts/slideLayout7.xml"/><Relationship Id="rId6" Type="http://schemas.openxmlformats.org/officeDocument/2006/relationships/customXml" Target="../ink/ink2100.xml"/><Relationship Id="rId15" Type="http://schemas.openxmlformats.org/officeDocument/2006/relationships/customXml" Target="../ink/ink2104.xml"/><Relationship Id="rId23" Type="http://schemas.openxmlformats.org/officeDocument/2006/relationships/customXml" Target="../ink/ink2108.xml"/><Relationship Id="rId28" Type="http://schemas.openxmlformats.org/officeDocument/2006/relationships/image" Target="../media/image3900.png"/><Relationship Id="rId36" Type="http://schemas.openxmlformats.org/officeDocument/2006/relationships/image" Target="../media/image4300.png"/><Relationship Id="rId49" Type="http://schemas.openxmlformats.org/officeDocument/2006/relationships/customXml" Target="../ink/ink2121.xml"/><Relationship Id="rId57" Type="http://schemas.openxmlformats.org/officeDocument/2006/relationships/customXml" Target="../ink/ink2125.xml"/><Relationship Id="rId10" Type="http://schemas.openxmlformats.org/officeDocument/2006/relationships/image" Target="../media/image3000.png"/><Relationship Id="rId31" Type="http://schemas.openxmlformats.org/officeDocument/2006/relationships/customXml" Target="../ink/ink2112.xml"/><Relationship Id="rId44" Type="http://schemas.openxmlformats.org/officeDocument/2006/relationships/image" Target="../media/image4700.png"/><Relationship Id="rId52" Type="http://schemas.openxmlformats.org/officeDocument/2006/relationships/image" Target="../media/image5100.png"/><Relationship Id="rId60" Type="http://schemas.openxmlformats.org/officeDocument/2006/relationships/image" Target="../media/image5500.png"/><Relationship Id="rId65" Type="http://schemas.openxmlformats.org/officeDocument/2006/relationships/customXml" Target="../ink/ink2129.xml"/><Relationship Id="rId73" Type="http://schemas.openxmlformats.org/officeDocument/2006/relationships/customXml" Target="../ink/ink2133.xml"/><Relationship Id="rId78" Type="http://schemas.openxmlformats.org/officeDocument/2006/relationships/image" Target="../media/image6400.png"/><Relationship Id="rId81" Type="http://schemas.openxmlformats.org/officeDocument/2006/relationships/image" Target="../media/image745.png"/><Relationship Id="rId4" Type="http://schemas.openxmlformats.org/officeDocument/2006/relationships/image" Target="../media/image743.png"/><Relationship Id="rId9" Type="http://schemas.openxmlformats.org/officeDocument/2006/relationships/customXml" Target="../ink/ink2101.xml"/><Relationship Id="rId13" Type="http://schemas.openxmlformats.org/officeDocument/2006/relationships/customXml" Target="../ink/ink2103.xml"/><Relationship Id="rId18" Type="http://schemas.openxmlformats.org/officeDocument/2006/relationships/image" Target="../media/image3400.png"/><Relationship Id="rId39" Type="http://schemas.openxmlformats.org/officeDocument/2006/relationships/customXml" Target="../ink/ink2116.xml"/><Relationship Id="rId34" Type="http://schemas.openxmlformats.org/officeDocument/2006/relationships/image" Target="../media/image4200.png"/><Relationship Id="rId50" Type="http://schemas.openxmlformats.org/officeDocument/2006/relationships/image" Target="../media/image5000.png"/><Relationship Id="rId55" Type="http://schemas.openxmlformats.org/officeDocument/2006/relationships/customXml" Target="../ink/ink2124.xml"/><Relationship Id="rId76" Type="http://schemas.openxmlformats.org/officeDocument/2006/relationships/image" Target="../media/image6300.png"/><Relationship Id="rId71" Type="http://schemas.openxmlformats.org/officeDocument/2006/relationships/customXml" Target="../ink/ink2132.xml"/><Relationship Id="rId2" Type="http://schemas.openxmlformats.org/officeDocument/2006/relationships/notesSlide" Target="../notesSlides/notesSlide79.xml"/><Relationship Id="rId29" Type="http://schemas.openxmlformats.org/officeDocument/2006/relationships/customXml" Target="../ink/ink2111.xml"/></Relationships>
</file>

<file path=ppt/slides/_rels/slide138.xml.rels><?xml version="1.0" encoding="UTF-8" standalone="yes"?>
<Relationships xmlns="http://schemas.openxmlformats.org/package/2006/relationships"><Relationship Id="rId26" Type="http://schemas.openxmlformats.org/officeDocument/2006/relationships/image" Target="../media/image3800.png"/><Relationship Id="rId21" Type="http://schemas.openxmlformats.org/officeDocument/2006/relationships/customXml" Target="../ink/ink2144.xml"/><Relationship Id="rId42" Type="http://schemas.openxmlformats.org/officeDocument/2006/relationships/image" Target="../media/image4600.png"/><Relationship Id="rId47" Type="http://schemas.openxmlformats.org/officeDocument/2006/relationships/customXml" Target="../ink/ink2157.xml"/><Relationship Id="rId63" Type="http://schemas.openxmlformats.org/officeDocument/2006/relationships/customXml" Target="../ink/ink2165.xml"/><Relationship Id="rId68" Type="http://schemas.openxmlformats.org/officeDocument/2006/relationships/image" Target="../media/image5900.png"/><Relationship Id="rId84" Type="http://schemas.openxmlformats.org/officeDocument/2006/relationships/image" Target="../media/image6700.png"/><Relationship Id="rId89" Type="http://schemas.openxmlformats.org/officeDocument/2006/relationships/customXml" Target="../ink/ink2178.xml"/><Relationship Id="rId16" Type="http://schemas.openxmlformats.org/officeDocument/2006/relationships/image" Target="../media/image3300.png"/><Relationship Id="rId11" Type="http://schemas.openxmlformats.org/officeDocument/2006/relationships/customXml" Target="../ink/ink2139.xml"/><Relationship Id="rId32" Type="http://schemas.openxmlformats.org/officeDocument/2006/relationships/image" Target="../media/image4100.png"/><Relationship Id="rId37" Type="http://schemas.openxmlformats.org/officeDocument/2006/relationships/customXml" Target="../ink/ink2152.xml"/><Relationship Id="rId53" Type="http://schemas.openxmlformats.org/officeDocument/2006/relationships/customXml" Target="../ink/ink2160.xml"/><Relationship Id="rId58" Type="http://schemas.openxmlformats.org/officeDocument/2006/relationships/image" Target="../media/image5400.png"/><Relationship Id="rId74" Type="http://schemas.openxmlformats.org/officeDocument/2006/relationships/image" Target="../media/image6200.png"/><Relationship Id="rId79" Type="http://schemas.openxmlformats.org/officeDocument/2006/relationships/customXml" Target="../ink/ink2173.xml"/><Relationship Id="rId5" Type="http://schemas.openxmlformats.org/officeDocument/2006/relationships/image" Target="../media/image744.png"/><Relationship Id="rId90" Type="http://schemas.openxmlformats.org/officeDocument/2006/relationships/image" Target="../media/image7000.png"/><Relationship Id="rId14" Type="http://schemas.openxmlformats.org/officeDocument/2006/relationships/image" Target="../media/image3200.png"/><Relationship Id="rId22" Type="http://schemas.openxmlformats.org/officeDocument/2006/relationships/image" Target="../media/image3600.png"/><Relationship Id="rId27" Type="http://schemas.openxmlformats.org/officeDocument/2006/relationships/customXml" Target="../ink/ink2147.xml"/><Relationship Id="rId30" Type="http://schemas.openxmlformats.org/officeDocument/2006/relationships/image" Target="../media/image4000.png"/><Relationship Id="rId35" Type="http://schemas.openxmlformats.org/officeDocument/2006/relationships/customXml" Target="../ink/ink2151.xml"/><Relationship Id="rId43" Type="http://schemas.openxmlformats.org/officeDocument/2006/relationships/customXml" Target="../ink/ink2155.xml"/><Relationship Id="rId48" Type="http://schemas.openxmlformats.org/officeDocument/2006/relationships/image" Target="../media/image4900.png"/><Relationship Id="rId56" Type="http://schemas.openxmlformats.org/officeDocument/2006/relationships/image" Target="../media/image5300.png"/><Relationship Id="rId64" Type="http://schemas.openxmlformats.org/officeDocument/2006/relationships/image" Target="../media/image5700.png"/><Relationship Id="rId69" Type="http://schemas.openxmlformats.org/officeDocument/2006/relationships/customXml" Target="../ink/ink2168.xml"/><Relationship Id="rId77" Type="http://schemas.openxmlformats.org/officeDocument/2006/relationships/customXml" Target="../ink/ink2172.xml"/><Relationship Id="rId8" Type="http://schemas.openxmlformats.org/officeDocument/2006/relationships/image" Target="../media/image2900.png"/><Relationship Id="rId51" Type="http://schemas.openxmlformats.org/officeDocument/2006/relationships/customXml" Target="../ink/ink2159.xml"/><Relationship Id="rId72" Type="http://schemas.openxmlformats.org/officeDocument/2006/relationships/image" Target="../media/image6100.png"/><Relationship Id="rId80" Type="http://schemas.openxmlformats.org/officeDocument/2006/relationships/image" Target="../media/image6500.png"/><Relationship Id="rId85" Type="http://schemas.openxmlformats.org/officeDocument/2006/relationships/customXml" Target="../ink/ink2176.xml"/><Relationship Id="rId93" Type="http://schemas.openxmlformats.org/officeDocument/2006/relationships/image" Target="../media/image745.png"/><Relationship Id="rId3" Type="http://schemas.openxmlformats.org/officeDocument/2006/relationships/image" Target="../media/image742.png"/><Relationship Id="rId12" Type="http://schemas.openxmlformats.org/officeDocument/2006/relationships/image" Target="../media/image3100.png"/><Relationship Id="rId17" Type="http://schemas.openxmlformats.org/officeDocument/2006/relationships/customXml" Target="../ink/ink2142.xml"/><Relationship Id="rId25" Type="http://schemas.openxmlformats.org/officeDocument/2006/relationships/customXml" Target="../ink/ink2146.xml"/><Relationship Id="rId33" Type="http://schemas.openxmlformats.org/officeDocument/2006/relationships/customXml" Target="../ink/ink2150.xml"/><Relationship Id="rId38" Type="http://schemas.openxmlformats.org/officeDocument/2006/relationships/image" Target="../media/image4400.png"/><Relationship Id="rId46" Type="http://schemas.openxmlformats.org/officeDocument/2006/relationships/image" Target="../media/image4800.png"/><Relationship Id="rId59" Type="http://schemas.openxmlformats.org/officeDocument/2006/relationships/customXml" Target="../ink/ink2163.xml"/><Relationship Id="rId67" Type="http://schemas.openxmlformats.org/officeDocument/2006/relationships/customXml" Target="../ink/ink2167.xml"/><Relationship Id="rId20" Type="http://schemas.openxmlformats.org/officeDocument/2006/relationships/image" Target="../media/image3500.png"/><Relationship Id="rId41" Type="http://schemas.openxmlformats.org/officeDocument/2006/relationships/customXml" Target="../ink/ink2154.xml"/><Relationship Id="rId54" Type="http://schemas.openxmlformats.org/officeDocument/2006/relationships/image" Target="../media/image5200.png"/><Relationship Id="rId62" Type="http://schemas.openxmlformats.org/officeDocument/2006/relationships/image" Target="../media/image5600.png"/><Relationship Id="rId70" Type="http://schemas.openxmlformats.org/officeDocument/2006/relationships/image" Target="../media/image6000.png"/><Relationship Id="rId75" Type="http://schemas.openxmlformats.org/officeDocument/2006/relationships/customXml" Target="../ink/ink2171.xml"/><Relationship Id="rId83" Type="http://schemas.openxmlformats.org/officeDocument/2006/relationships/customXml" Target="../ink/ink2175.xml"/><Relationship Id="rId88" Type="http://schemas.openxmlformats.org/officeDocument/2006/relationships/image" Target="../media/image6900.png"/><Relationship Id="rId91" Type="http://schemas.openxmlformats.org/officeDocument/2006/relationships/customXml" Target="../ink/ink2179.xml"/><Relationship Id="rId1" Type="http://schemas.openxmlformats.org/officeDocument/2006/relationships/slideLayout" Target="../slideLayouts/slideLayout7.xml"/><Relationship Id="rId6" Type="http://schemas.openxmlformats.org/officeDocument/2006/relationships/customXml" Target="../ink/ink2137.xml"/><Relationship Id="rId15" Type="http://schemas.openxmlformats.org/officeDocument/2006/relationships/customXml" Target="../ink/ink2141.xml"/><Relationship Id="rId23" Type="http://schemas.openxmlformats.org/officeDocument/2006/relationships/customXml" Target="../ink/ink2145.xml"/><Relationship Id="rId28" Type="http://schemas.openxmlformats.org/officeDocument/2006/relationships/image" Target="../media/image3900.png"/><Relationship Id="rId36" Type="http://schemas.openxmlformats.org/officeDocument/2006/relationships/image" Target="../media/image4300.png"/><Relationship Id="rId49" Type="http://schemas.openxmlformats.org/officeDocument/2006/relationships/customXml" Target="../ink/ink2158.xml"/><Relationship Id="rId57" Type="http://schemas.openxmlformats.org/officeDocument/2006/relationships/customXml" Target="../ink/ink2162.xml"/><Relationship Id="rId10" Type="http://schemas.openxmlformats.org/officeDocument/2006/relationships/image" Target="../media/image3000.png"/><Relationship Id="rId31" Type="http://schemas.openxmlformats.org/officeDocument/2006/relationships/customXml" Target="../ink/ink2149.xml"/><Relationship Id="rId44" Type="http://schemas.openxmlformats.org/officeDocument/2006/relationships/image" Target="../media/image4700.png"/><Relationship Id="rId52" Type="http://schemas.openxmlformats.org/officeDocument/2006/relationships/image" Target="../media/image5100.png"/><Relationship Id="rId60" Type="http://schemas.openxmlformats.org/officeDocument/2006/relationships/image" Target="../media/image5500.png"/><Relationship Id="rId65" Type="http://schemas.openxmlformats.org/officeDocument/2006/relationships/customXml" Target="../ink/ink2166.xml"/><Relationship Id="rId73" Type="http://schemas.openxmlformats.org/officeDocument/2006/relationships/customXml" Target="../ink/ink2170.xml"/><Relationship Id="rId78" Type="http://schemas.openxmlformats.org/officeDocument/2006/relationships/image" Target="../media/image6400.png"/><Relationship Id="rId81" Type="http://schemas.openxmlformats.org/officeDocument/2006/relationships/customXml" Target="../ink/ink2174.xml"/><Relationship Id="rId86" Type="http://schemas.openxmlformats.org/officeDocument/2006/relationships/image" Target="../media/image6800.png"/><Relationship Id="rId4" Type="http://schemas.openxmlformats.org/officeDocument/2006/relationships/image" Target="../media/image743.png"/><Relationship Id="rId9" Type="http://schemas.openxmlformats.org/officeDocument/2006/relationships/customXml" Target="../ink/ink2138.xml"/><Relationship Id="rId13" Type="http://schemas.openxmlformats.org/officeDocument/2006/relationships/customXml" Target="../ink/ink2140.xml"/><Relationship Id="rId18" Type="http://schemas.openxmlformats.org/officeDocument/2006/relationships/image" Target="../media/image3400.png"/><Relationship Id="rId39" Type="http://schemas.openxmlformats.org/officeDocument/2006/relationships/customXml" Target="../ink/ink2153.xml"/><Relationship Id="rId34" Type="http://schemas.openxmlformats.org/officeDocument/2006/relationships/image" Target="../media/image4200.png"/><Relationship Id="rId50" Type="http://schemas.openxmlformats.org/officeDocument/2006/relationships/image" Target="../media/image5000.png"/><Relationship Id="rId55" Type="http://schemas.openxmlformats.org/officeDocument/2006/relationships/customXml" Target="../ink/ink2161.xml"/><Relationship Id="rId76" Type="http://schemas.openxmlformats.org/officeDocument/2006/relationships/image" Target="../media/image6300.png"/><Relationship Id="rId71" Type="http://schemas.openxmlformats.org/officeDocument/2006/relationships/customXml" Target="../ink/ink2169.xml"/><Relationship Id="rId92" Type="http://schemas.openxmlformats.org/officeDocument/2006/relationships/image" Target="../media/image7100.png"/><Relationship Id="rId2" Type="http://schemas.openxmlformats.org/officeDocument/2006/relationships/notesSlide" Target="../notesSlides/notesSlide80.xml"/><Relationship Id="rId29" Type="http://schemas.openxmlformats.org/officeDocument/2006/relationships/customXml" Target="../ink/ink2148.xml"/><Relationship Id="rId24" Type="http://schemas.openxmlformats.org/officeDocument/2006/relationships/image" Target="../media/image3700.png"/><Relationship Id="rId40" Type="http://schemas.openxmlformats.org/officeDocument/2006/relationships/image" Target="../media/image4500.png"/><Relationship Id="rId45" Type="http://schemas.openxmlformats.org/officeDocument/2006/relationships/customXml" Target="../ink/ink2156.xml"/><Relationship Id="rId66" Type="http://schemas.openxmlformats.org/officeDocument/2006/relationships/image" Target="../media/image5800.png"/><Relationship Id="rId87" Type="http://schemas.openxmlformats.org/officeDocument/2006/relationships/customXml" Target="../ink/ink2177.xml"/><Relationship Id="rId61" Type="http://schemas.openxmlformats.org/officeDocument/2006/relationships/customXml" Target="../ink/ink2164.xml"/><Relationship Id="rId82" Type="http://schemas.openxmlformats.org/officeDocument/2006/relationships/image" Target="../media/image6600.png"/><Relationship Id="rId19" Type="http://schemas.openxmlformats.org/officeDocument/2006/relationships/customXml" Target="../ink/ink2143.xml"/></Relationships>
</file>

<file path=ppt/slides/_rels/slide139.xml.rels><?xml version="1.0" encoding="UTF-8" standalone="yes"?>
<Relationships xmlns="http://schemas.openxmlformats.org/package/2006/relationships"><Relationship Id="rId26" Type="http://schemas.openxmlformats.org/officeDocument/2006/relationships/image" Target="../media/image3800.png"/><Relationship Id="rId21" Type="http://schemas.openxmlformats.org/officeDocument/2006/relationships/customXml" Target="../ink/ink2187.xml"/><Relationship Id="rId42" Type="http://schemas.openxmlformats.org/officeDocument/2006/relationships/image" Target="../media/image4600.png"/><Relationship Id="rId47" Type="http://schemas.openxmlformats.org/officeDocument/2006/relationships/customXml" Target="../ink/ink2200.xml"/><Relationship Id="rId63" Type="http://schemas.openxmlformats.org/officeDocument/2006/relationships/customXml" Target="../ink/ink2208.xml"/><Relationship Id="rId68" Type="http://schemas.openxmlformats.org/officeDocument/2006/relationships/image" Target="../media/image5900.png"/><Relationship Id="rId84" Type="http://schemas.openxmlformats.org/officeDocument/2006/relationships/image" Target="../media/image6700.png"/><Relationship Id="rId89" Type="http://schemas.openxmlformats.org/officeDocument/2006/relationships/customXml" Target="../ink/ink2221.xml"/><Relationship Id="rId16" Type="http://schemas.openxmlformats.org/officeDocument/2006/relationships/image" Target="../media/image3300.png"/><Relationship Id="rId11" Type="http://schemas.openxmlformats.org/officeDocument/2006/relationships/customXml" Target="../ink/ink2182.xml"/><Relationship Id="rId32" Type="http://schemas.openxmlformats.org/officeDocument/2006/relationships/image" Target="../media/image4100.png"/><Relationship Id="rId37" Type="http://schemas.openxmlformats.org/officeDocument/2006/relationships/customXml" Target="../ink/ink2195.xml"/><Relationship Id="rId53" Type="http://schemas.openxmlformats.org/officeDocument/2006/relationships/customXml" Target="../ink/ink2203.xml"/><Relationship Id="rId58" Type="http://schemas.openxmlformats.org/officeDocument/2006/relationships/image" Target="../media/image5400.png"/><Relationship Id="rId74" Type="http://schemas.openxmlformats.org/officeDocument/2006/relationships/image" Target="../media/image6200.png"/><Relationship Id="rId79" Type="http://schemas.openxmlformats.org/officeDocument/2006/relationships/customXml" Target="../ink/ink2216.xml"/><Relationship Id="rId102" Type="http://schemas.openxmlformats.org/officeDocument/2006/relationships/image" Target="../media/image760.png"/><Relationship Id="rId5" Type="http://schemas.openxmlformats.org/officeDocument/2006/relationships/image" Target="../media/image744.png"/><Relationship Id="rId90" Type="http://schemas.openxmlformats.org/officeDocument/2006/relationships/image" Target="../media/image7000.png"/><Relationship Id="rId95" Type="http://schemas.openxmlformats.org/officeDocument/2006/relationships/customXml" Target="../ink/ink2224.xml"/><Relationship Id="rId22" Type="http://schemas.openxmlformats.org/officeDocument/2006/relationships/image" Target="../media/image3600.png"/><Relationship Id="rId27" Type="http://schemas.openxmlformats.org/officeDocument/2006/relationships/customXml" Target="../ink/ink2190.xml"/><Relationship Id="rId43" Type="http://schemas.openxmlformats.org/officeDocument/2006/relationships/customXml" Target="../ink/ink2198.xml"/><Relationship Id="rId48" Type="http://schemas.openxmlformats.org/officeDocument/2006/relationships/image" Target="../media/image4900.png"/><Relationship Id="rId64" Type="http://schemas.openxmlformats.org/officeDocument/2006/relationships/image" Target="../media/image5700.png"/><Relationship Id="rId69" Type="http://schemas.openxmlformats.org/officeDocument/2006/relationships/customXml" Target="../ink/ink2211.xml"/><Relationship Id="rId80" Type="http://schemas.openxmlformats.org/officeDocument/2006/relationships/image" Target="../media/image6500.png"/><Relationship Id="rId85" Type="http://schemas.openxmlformats.org/officeDocument/2006/relationships/customXml" Target="../ink/ink2219.xml"/><Relationship Id="rId12" Type="http://schemas.openxmlformats.org/officeDocument/2006/relationships/image" Target="../media/image3100.png"/><Relationship Id="rId17" Type="http://schemas.openxmlformats.org/officeDocument/2006/relationships/customXml" Target="../ink/ink2185.xml"/><Relationship Id="rId25" Type="http://schemas.openxmlformats.org/officeDocument/2006/relationships/customXml" Target="../ink/ink2189.xml"/><Relationship Id="rId33" Type="http://schemas.openxmlformats.org/officeDocument/2006/relationships/customXml" Target="../ink/ink2193.xml"/><Relationship Id="rId38" Type="http://schemas.openxmlformats.org/officeDocument/2006/relationships/image" Target="../media/image4400.png"/><Relationship Id="rId46" Type="http://schemas.openxmlformats.org/officeDocument/2006/relationships/image" Target="../media/image4800.png"/><Relationship Id="rId59" Type="http://schemas.openxmlformats.org/officeDocument/2006/relationships/customXml" Target="../ink/ink2206.xml"/><Relationship Id="rId67" Type="http://schemas.openxmlformats.org/officeDocument/2006/relationships/customXml" Target="../ink/ink2210.xml"/><Relationship Id="rId103" Type="http://schemas.openxmlformats.org/officeDocument/2006/relationships/customXml" Target="../ink/ink2228.xml"/><Relationship Id="rId20" Type="http://schemas.openxmlformats.org/officeDocument/2006/relationships/image" Target="../media/image3500.png"/><Relationship Id="rId41" Type="http://schemas.openxmlformats.org/officeDocument/2006/relationships/customXml" Target="../ink/ink2197.xml"/><Relationship Id="rId54" Type="http://schemas.openxmlformats.org/officeDocument/2006/relationships/image" Target="../media/image5200.png"/><Relationship Id="rId62" Type="http://schemas.openxmlformats.org/officeDocument/2006/relationships/image" Target="../media/image5600.png"/><Relationship Id="rId70" Type="http://schemas.openxmlformats.org/officeDocument/2006/relationships/image" Target="../media/image6000.png"/><Relationship Id="rId75" Type="http://schemas.openxmlformats.org/officeDocument/2006/relationships/customXml" Target="../ink/ink2214.xml"/><Relationship Id="rId83" Type="http://schemas.openxmlformats.org/officeDocument/2006/relationships/customXml" Target="../ink/ink2218.xml"/><Relationship Id="rId88" Type="http://schemas.openxmlformats.org/officeDocument/2006/relationships/image" Target="../media/image6900.png"/><Relationship Id="rId91" Type="http://schemas.openxmlformats.org/officeDocument/2006/relationships/customXml" Target="../ink/ink2222.xml"/><Relationship Id="rId96" Type="http://schemas.openxmlformats.org/officeDocument/2006/relationships/image" Target="../media/image7300.png"/><Relationship Id="rId1" Type="http://schemas.openxmlformats.org/officeDocument/2006/relationships/slideLayout" Target="../slideLayouts/slideLayout7.xml"/><Relationship Id="rId6" Type="http://schemas.openxmlformats.org/officeDocument/2006/relationships/image" Target="../media/image745.png"/><Relationship Id="rId15" Type="http://schemas.openxmlformats.org/officeDocument/2006/relationships/customXml" Target="../ink/ink2184.xml"/><Relationship Id="rId23" Type="http://schemas.openxmlformats.org/officeDocument/2006/relationships/customXml" Target="../ink/ink2188.xml"/><Relationship Id="rId28" Type="http://schemas.openxmlformats.org/officeDocument/2006/relationships/image" Target="../media/image3900.png"/><Relationship Id="rId36" Type="http://schemas.openxmlformats.org/officeDocument/2006/relationships/image" Target="../media/image4300.png"/><Relationship Id="rId49" Type="http://schemas.openxmlformats.org/officeDocument/2006/relationships/customXml" Target="../ink/ink2201.xml"/><Relationship Id="rId57" Type="http://schemas.openxmlformats.org/officeDocument/2006/relationships/customXml" Target="../ink/ink2205.xml"/><Relationship Id="rId10" Type="http://schemas.openxmlformats.org/officeDocument/2006/relationships/image" Target="../media/image3000.png"/><Relationship Id="rId31" Type="http://schemas.openxmlformats.org/officeDocument/2006/relationships/customXml" Target="../ink/ink2192.xml"/><Relationship Id="rId44" Type="http://schemas.openxmlformats.org/officeDocument/2006/relationships/image" Target="../media/image4700.png"/><Relationship Id="rId52" Type="http://schemas.openxmlformats.org/officeDocument/2006/relationships/image" Target="../media/image5100.png"/><Relationship Id="rId60" Type="http://schemas.openxmlformats.org/officeDocument/2006/relationships/image" Target="../media/image5500.png"/><Relationship Id="rId65" Type="http://schemas.openxmlformats.org/officeDocument/2006/relationships/customXml" Target="../ink/ink2209.xml"/><Relationship Id="rId73" Type="http://schemas.openxmlformats.org/officeDocument/2006/relationships/customXml" Target="../ink/ink2213.xml"/><Relationship Id="rId78" Type="http://schemas.openxmlformats.org/officeDocument/2006/relationships/image" Target="../media/image6400.png"/><Relationship Id="rId81" Type="http://schemas.openxmlformats.org/officeDocument/2006/relationships/customXml" Target="../ink/ink2217.xml"/><Relationship Id="rId86" Type="http://schemas.openxmlformats.org/officeDocument/2006/relationships/image" Target="../media/image6800.png"/><Relationship Id="rId94" Type="http://schemas.openxmlformats.org/officeDocument/2006/relationships/image" Target="../media/image7200.png"/><Relationship Id="rId99" Type="http://schemas.openxmlformats.org/officeDocument/2006/relationships/customXml" Target="../ink/ink2226.xml"/><Relationship Id="rId101" Type="http://schemas.openxmlformats.org/officeDocument/2006/relationships/customXml" Target="../ink/ink2227.xml"/><Relationship Id="rId4" Type="http://schemas.openxmlformats.org/officeDocument/2006/relationships/image" Target="../media/image743.png"/><Relationship Id="rId9" Type="http://schemas.openxmlformats.org/officeDocument/2006/relationships/customXml" Target="../ink/ink2181.xml"/><Relationship Id="rId13" Type="http://schemas.openxmlformats.org/officeDocument/2006/relationships/customXml" Target="../ink/ink2183.xml"/><Relationship Id="rId18" Type="http://schemas.openxmlformats.org/officeDocument/2006/relationships/image" Target="../media/image3400.png"/><Relationship Id="rId39" Type="http://schemas.openxmlformats.org/officeDocument/2006/relationships/customXml" Target="../ink/ink2196.xml"/><Relationship Id="rId34" Type="http://schemas.openxmlformats.org/officeDocument/2006/relationships/image" Target="../media/image4200.png"/><Relationship Id="rId50" Type="http://schemas.openxmlformats.org/officeDocument/2006/relationships/image" Target="../media/image5000.png"/><Relationship Id="rId55" Type="http://schemas.openxmlformats.org/officeDocument/2006/relationships/customXml" Target="../ink/ink2204.xml"/><Relationship Id="rId76" Type="http://schemas.openxmlformats.org/officeDocument/2006/relationships/image" Target="../media/image6300.png"/><Relationship Id="rId97" Type="http://schemas.openxmlformats.org/officeDocument/2006/relationships/customXml" Target="../ink/ink2225.xml"/><Relationship Id="rId104" Type="http://schemas.openxmlformats.org/officeDocument/2006/relationships/image" Target="../media/image770.png"/><Relationship Id="rId7" Type="http://schemas.openxmlformats.org/officeDocument/2006/relationships/customXml" Target="../ink/ink2180.xml"/><Relationship Id="rId71" Type="http://schemas.openxmlformats.org/officeDocument/2006/relationships/customXml" Target="../ink/ink2212.xml"/><Relationship Id="rId92" Type="http://schemas.openxmlformats.org/officeDocument/2006/relationships/image" Target="../media/image7100.png"/><Relationship Id="rId2" Type="http://schemas.openxmlformats.org/officeDocument/2006/relationships/notesSlide" Target="../notesSlides/notesSlide81.xml"/><Relationship Id="rId29" Type="http://schemas.openxmlformats.org/officeDocument/2006/relationships/customXml" Target="../ink/ink2191.xml"/><Relationship Id="rId24" Type="http://schemas.openxmlformats.org/officeDocument/2006/relationships/image" Target="../media/image3700.png"/><Relationship Id="rId40" Type="http://schemas.openxmlformats.org/officeDocument/2006/relationships/image" Target="../media/image4500.png"/><Relationship Id="rId45" Type="http://schemas.openxmlformats.org/officeDocument/2006/relationships/customXml" Target="../ink/ink2199.xml"/><Relationship Id="rId66" Type="http://schemas.openxmlformats.org/officeDocument/2006/relationships/image" Target="../media/image5800.png"/><Relationship Id="rId87" Type="http://schemas.openxmlformats.org/officeDocument/2006/relationships/customXml" Target="../ink/ink2220.xml"/><Relationship Id="rId61" Type="http://schemas.openxmlformats.org/officeDocument/2006/relationships/customXml" Target="../ink/ink2207.xml"/><Relationship Id="rId82" Type="http://schemas.openxmlformats.org/officeDocument/2006/relationships/image" Target="../media/image6600.png"/><Relationship Id="rId19" Type="http://schemas.openxmlformats.org/officeDocument/2006/relationships/customXml" Target="../ink/ink2186.xml"/><Relationship Id="rId14" Type="http://schemas.openxmlformats.org/officeDocument/2006/relationships/image" Target="../media/image3200.png"/><Relationship Id="rId30" Type="http://schemas.openxmlformats.org/officeDocument/2006/relationships/image" Target="../media/image4000.png"/><Relationship Id="rId35" Type="http://schemas.openxmlformats.org/officeDocument/2006/relationships/customXml" Target="../ink/ink2194.xml"/><Relationship Id="rId56" Type="http://schemas.openxmlformats.org/officeDocument/2006/relationships/image" Target="../media/image5300.png"/><Relationship Id="rId77" Type="http://schemas.openxmlformats.org/officeDocument/2006/relationships/customXml" Target="../ink/ink2215.xml"/><Relationship Id="rId100" Type="http://schemas.openxmlformats.org/officeDocument/2006/relationships/image" Target="../media/image750.png"/><Relationship Id="rId8" Type="http://schemas.openxmlformats.org/officeDocument/2006/relationships/image" Target="../media/image2900.png"/><Relationship Id="rId51" Type="http://schemas.openxmlformats.org/officeDocument/2006/relationships/customXml" Target="../ink/ink2202.xml"/><Relationship Id="rId72" Type="http://schemas.openxmlformats.org/officeDocument/2006/relationships/image" Target="../media/image6100.png"/><Relationship Id="rId93" Type="http://schemas.openxmlformats.org/officeDocument/2006/relationships/customXml" Target="../ink/ink2223.xml"/><Relationship Id="rId98" Type="http://schemas.openxmlformats.org/officeDocument/2006/relationships/image" Target="../media/image7400.png"/><Relationship Id="rId3" Type="http://schemas.openxmlformats.org/officeDocument/2006/relationships/image" Target="../media/image742.png"/></Relationships>
</file>

<file path=ppt/slides/_rels/slide14.xml.rels><?xml version="1.0" encoding="UTF-8" standalone="yes"?>
<Relationships xmlns="http://schemas.openxmlformats.org/package/2006/relationships"><Relationship Id="rId117" Type="http://schemas.openxmlformats.org/officeDocument/2006/relationships/customXml" Target="../ink/ink170.xml"/><Relationship Id="rId21" Type="http://schemas.openxmlformats.org/officeDocument/2006/relationships/customXml" Target="../ink/ink120.xml"/><Relationship Id="rId42" Type="http://schemas.openxmlformats.org/officeDocument/2006/relationships/image" Target="../media/image21.png"/><Relationship Id="rId63" Type="http://schemas.openxmlformats.org/officeDocument/2006/relationships/image" Target="../media/image31.png"/><Relationship Id="rId84" Type="http://schemas.openxmlformats.org/officeDocument/2006/relationships/customXml" Target="../ink/ink153.xml"/><Relationship Id="rId138" Type="http://schemas.openxmlformats.org/officeDocument/2006/relationships/image" Target="../media/image68.png"/><Relationship Id="rId107" Type="http://schemas.openxmlformats.org/officeDocument/2006/relationships/image" Target="../media/image53.png"/><Relationship Id="rId11" Type="http://schemas.openxmlformats.org/officeDocument/2006/relationships/customXml" Target="../ink/ink115.xml"/><Relationship Id="rId32" Type="http://schemas.openxmlformats.org/officeDocument/2006/relationships/customXml" Target="../ink/ink126.xml"/><Relationship Id="rId53" Type="http://schemas.openxmlformats.org/officeDocument/2006/relationships/image" Target="../media/image26.png"/><Relationship Id="rId74" Type="http://schemas.openxmlformats.org/officeDocument/2006/relationships/customXml" Target="../ink/ink148.xml"/><Relationship Id="rId128" Type="http://schemas.openxmlformats.org/officeDocument/2006/relationships/image" Target="../media/image63.png"/><Relationship Id="rId149" Type="http://schemas.openxmlformats.org/officeDocument/2006/relationships/customXml" Target="../ink/ink186.xml"/><Relationship Id="rId5" Type="http://schemas.openxmlformats.org/officeDocument/2006/relationships/customXml" Target="../ink/ink112.xml"/><Relationship Id="rId95" Type="http://schemas.openxmlformats.org/officeDocument/2006/relationships/image" Target="../media/image47.png"/><Relationship Id="rId22" Type="http://schemas.openxmlformats.org/officeDocument/2006/relationships/image" Target="../media/image12.png"/><Relationship Id="rId27" Type="http://schemas.openxmlformats.org/officeDocument/2006/relationships/image" Target="../media/image14.png"/><Relationship Id="rId43" Type="http://schemas.openxmlformats.org/officeDocument/2006/relationships/customXml" Target="../ink/ink132.xml"/><Relationship Id="rId48" Type="http://schemas.openxmlformats.org/officeDocument/2006/relationships/customXml" Target="../ink/ink135.xml"/><Relationship Id="rId64" Type="http://schemas.openxmlformats.org/officeDocument/2006/relationships/customXml" Target="../ink/ink143.xml"/><Relationship Id="rId69" Type="http://schemas.openxmlformats.org/officeDocument/2006/relationships/image" Target="../media/image34.png"/><Relationship Id="rId113" Type="http://schemas.openxmlformats.org/officeDocument/2006/relationships/image" Target="../media/image56.png"/><Relationship Id="rId118" Type="http://schemas.openxmlformats.org/officeDocument/2006/relationships/image" Target="../media/image58.png"/><Relationship Id="rId134" Type="http://schemas.openxmlformats.org/officeDocument/2006/relationships/image" Target="../media/image66.png"/><Relationship Id="rId139" Type="http://schemas.openxmlformats.org/officeDocument/2006/relationships/customXml" Target="../ink/ink181.xml"/><Relationship Id="rId80" Type="http://schemas.openxmlformats.org/officeDocument/2006/relationships/customXml" Target="../ink/ink151.xml"/><Relationship Id="rId85" Type="http://schemas.openxmlformats.org/officeDocument/2006/relationships/image" Target="../media/image42.png"/><Relationship Id="rId150" Type="http://schemas.openxmlformats.org/officeDocument/2006/relationships/image" Target="../media/image74.png"/><Relationship Id="rId12" Type="http://schemas.openxmlformats.org/officeDocument/2006/relationships/image" Target="../media/image767.png"/><Relationship Id="rId17" Type="http://schemas.openxmlformats.org/officeDocument/2006/relationships/customXml" Target="../ink/ink118.xml"/><Relationship Id="rId33" Type="http://schemas.openxmlformats.org/officeDocument/2006/relationships/image" Target="../media/image17.png"/><Relationship Id="rId38" Type="http://schemas.openxmlformats.org/officeDocument/2006/relationships/customXml" Target="../ink/ink129.xml"/><Relationship Id="rId59" Type="http://schemas.openxmlformats.org/officeDocument/2006/relationships/image" Target="../media/image29.png"/><Relationship Id="rId103" Type="http://schemas.openxmlformats.org/officeDocument/2006/relationships/image" Target="../media/image51.png"/><Relationship Id="rId108" Type="http://schemas.openxmlformats.org/officeDocument/2006/relationships/customXml" Target="../ink/ink165.xml"/><Relationship Id="rId124" Type="http://schemas.openxmlformats.org/officeDocument/2006/relationships/image" Target="../media/image61.png"/><Relationship Id="rId129" Type="http://schemas.openxmlformats.org/officeDocument/2006/relationships/customXml" Target="../ink/ink176.xml"/><Relationship Id="rId54" Type="http://schemas.openxmlformats.org/officeDocument/2006/relationships/customXml" Target="../ink/ink138.xml"/><Relationship Id="rId70" Type="http://schemas.openxmlformats.org/officeDocument/2006/relationships/customXml" Target="../ink/ink146.xml"/><Relationship Id="rId75" Type="http://schemas.openxmlformats.org/officeDocument/2006/relationships/image" Target="../media/image37.png"/><Relationship Id="rId91" Type="http://schemas.openxmlformats.org/officeDocument/2006/relationships/image" Target="../media/image45.png"/><Relationship Id="rId96" Type="http://schemas.openxmlformats.org/officeDocument/2006/relationships/customXml" Target="../ink/ink159.xml"/><Relationship Id="rId140" Type="http://schemas.openxmlformats.org/officeDocument/2006/relationships/image" Target="../media/image69.png"/><Relationship Id="rId145" Type="http://schemas.openxmlformats.org/officeDocument/2006/relationships/customXml" Target="../ink/ink184.xml"/><Relationship Id="rId1" Type="http://schemas.openxmlformats.org/officeDocument/2006/relationships/slideLayout" Target="../slideLayouts/slideLayout7.xml"/><Relationship Id="rId6" Type="http://schemas.openxmlformats.org/officeDocument/2006/relationships/image" Target="../media/image4101.png"/><Relationship Id="rId23" Type="http://schemas.openxmlformats.org/officeDocument/2006/relationships/customXml" Target="../ink/ink121.xml"/><Relationship Id="rId28" Type="http://schemas.openxmlformats.org/officeDocument/2006/relationships/customXml" Target="../ink/ink124.xml"/><Relationship Id="rId49" Type="http://schemas.openxmlformats.org/officeDocument/2006/relationships/image" Target="../media/image24.png"/><Relationship Id="rId114" Type="http://schemas.openxmlformats.org/officeDocument/2006/relationships/customXml" Target="../ink/ink168.xml"/><Relationship Id="rId119" Type="http://schemas.openxmlformats.org/officeDocument/2006/relationships/customXml" Target="../ink/ink171.xml"/><Relationship Id="rId44" Type="http://schemas.openxmlformats.org/officeDocument/2006/relationships/customXml" Target="../ink/ink133.xml"/><Relationship Id="rId60" Type="http://schemas.openxmlformats.org/officeDocument/2006/relationships/customXml" Target="../ink/ink141.xml"/><Relationship Id="rId65" Type="http://schemas.openxmlformats.org/officeDocument/2006/relationships/image" Target="../media/image32.png"/><Relationship Id="rId81" Type="http://schemas.openxmlformats.org/officeDocument/2006/relationships/image" Target="../media/image40.png"/><Relationship Id="rId86" Type="http://schemas.openxmlformats.org/officeDocument/2006/relationships/customXml" Target="../ink/ink154.xml"/><Relationship Id="rId130" Type="http://schemas.openxmlformats.org/officeDocument/2006/relationships/image" Target="../media/image64.png"/><Relationship Id="rId135" Type="http://schemas.openxmlformats.org/officeDocument/2006/relationships/customXml" Target="../ink/ink179.xml"/><Relationship Id="rId13" Type="http://schemas.openxmlformats.org/officeDocument/2006/relationships/customXml" Target="../ink/ink116.xml"/><Relationship Id="rId18" Type="http://schemas.openxmlformats.org/officeDocument/2006/relationships/image" Target="../media/image1010.png"/><Relationship Id="rId39" Type="http://schemas.openxmlformats.org/officeDocument/2006/relationships/customXml" Target="../ink/ink130.xml"/><Relationship Id="rId109" Type="http://schemas.openxmlformats.org/officeDocument/2006/relationships/image" Target="../media/image54.png"/><Relationship Id="rId34" Type="http://schemas.openxmlformats.org/officeDocument/2006/relationships/customXml" Target="../ink/ink127.xml"/><Relationship Id="rId50" Type="http://schemas.openxmlformats.org/officeDocument/2006/relationships/customXml" Target="../ink/ink136.xml"/><Relationship Id="rId55" Type="http://schemas.openxmlformats.org/officeDocument/2006/relationships/image" Target="../media/image27.png"/><Relationship Id="rId76" Type="http://schemas.openxmlformats.org/officeDocument/2006/relationships/customXml" Target="../ink/ink149.xml"/><Relationship Id="rId97" Type="http://schemas.openxmlformats.org/officeDocument/2006/relationships/image" Target="../media/image48.png"/><Relationship Id="rId104" Type="http://schemas.openxmlformats.org/officeDocument/2006/relationships/customXml" Target="../ink/ink163.xml"/><Relationship Id="rId120" Type="http://schemas.openxmlformats.org/officeDocument/2006/relationships/image" Target="../media/image59.png"/><Relationship Id="rId125" Type="http://schemas.openxmlformats.org/officeDocument/2006/relationships/customXml" Target="../ink/ink174.xml"/><Relationship Id="rId141" Type="http://schemas.openxmlformats.org/officeDocument/2006/relationships/customXml" Target="../ink/ink182.xml"/><Relationship Id="rId146" Type="http://schemas.openxmlformats.org/officeDocument/2006/relationships/image" Target="../media/image72.png"/><Relationship Id="rId7" Type="http://schemas.openxmlformats.org/officeDocument/2006/relationships/customXml" Target="../ink/ink113.xml"/><Relationship Id="rId71" Type="http://schemas.openxmlformats.org/officeDocument/2006/relationships/image" Target="../media/image35.png"/><Relationship Id="rId92" Type="http://schemas.openxmlformats.org/officeDocument/2006/relationships/customXml" Target="../ink/ink157.xml"/><Relationship Id="rId2" Type="http://schemas.openxmlformats.org/officeDocument/2006/relationships/notesSlide" Target="../notesSlides/notesSlide6.xml"/><Relationship Id="rId29" Type="http://schemas.openxmlformats.org/officeDocument/2006/relationships/image" Target="../media/image15.png"/><Relationship Id="rId24" Type="http://schemas.openxmlformats.org/officeDocument/2006/relationships/image" Target="../media/image13.png"/><Relationship Id="rId40" Type="http://schemas.openxmlformats.org/officeDocument/2006/relationships/image" Target="../media/image20.png"/><Relationship Id="rId45" Type="http://schemas.openxmlformats.org/officeDocument/2006/relationships/image" Target="../media/image22.png"/><Relationship Id="rId66" Type="http://schemas.openxmlformats.org/officeDocument/2006/relationships/customXml" Target="../ink/ink144.xml"/><Relationship Id="rId87" Type="http://schemas.openxmlformats.org/officeDocument/2006/relationships/image" Target="../media/image43.png"/><Relationship Id="rId110" Type="http://schemas.openxmlformats.org/officeDocument/2006/relationships/customXml" Target="../ink/ink166.xml"/><Relationship Id="rId115" Type="http://schemas.openxmlformats.org/officeDocument/2006/relationships/customXml" Target="../ink/ink169.xml"/><Relationship Id="rId131" Type="http://schemas.openxmlformats.org/officeDocument/2006/relationships/customXml" Target="../ink/ink177.xml"/><Relationship Id="rId136" Type="http://schemas.openxmlformats.org/officeDocument/2006/relationships/image" Target="../media/image67.png"/><Relationship Id="rId61" Type="http://schemas.openxmlformats.org/officeDocument/2006/relationships/image" Target="../media/image30.png"/><Relationship Id="rId82" Type="http://schemas.openxmlformats.org/officeDocument/2006/relationships/customXml" Target="../ink/ink152.xml"/><Relationship Id="rId19" Type="http://schemas.openxmlformats.org/officeDocument/2006/relationships/customXml" Target="../ink/ink119.xml"/><Relationship Id="rId14" Type="http://schemas.openxmlformats.org/officeDocument/2006/relationships/image" Target="../media/image810.png"/><Relationship Id="rId30" Type="http://schemas.openxmlformats.org/officeDocument/2006/relationships/customXml" Target="../ink/ink125.xml"/><Relationship Id="rId35" Type="http://schemas.openxmlformats.org/officeDocument/2006/relationships/image" Target="../media/image18.png"/><Relationship Id="rId56" Type="http://schemas.openxmlformats.org/officeDocument/2006/relationships/customXml" Target="../ink/ink139.xml"/><Relationship Id="rId77" Type="http://schemas.openxmlformats.org/officeDocument/2006/relationships/image" Target="../media/image38.png"/><Relationship Id="rId100" Type="http://schemas.openxmlformats.org/officeDocument/2006/relationships/customXml" Target="../ink/ink161.xml"/><Relationship Id="rId105" Type="http://schemas.openxmlformats.org/officeDocument/2006/relationships/image" Target="../media/image52.png"/><Relationship Id="rId126" Type="http://schemas.openxmlformats.org/officeDocument/2006/relationships/image" Target="../media/image62.png"/><Relationship Id="rId147" Type="http://schemas.openxmlformats.org/officeDocument/2006/relationships/customXml" Target="../ink/ink185.xml"/><Relationship Id="rId8" Type="http://schemas.openxmlformats.org/officeDocument/2006/relationships/image" Target="../media/image5.png"/><Relationship Id="rId51" Type="http://schemas.openxmlformats.org/officeDocument/2006/relationships/image" Target="../media/image25.png"/><Relationship Id="rId72" Type="http://schemas.openxmlformats.org/officeDocument/2006/relationships/customXml" Target="../ink/ink147.xml"/><Relationship Id="rId93" Type="http://schemas.openxmlformats.org/officeDocument/2006/relationships/image" Target="../media/image46.png"/><Relationship Id="rId98" Type="http://schemas.openxmlformats.org/officeDocument/2006/relationships/customXml" Target="../ink/ink160.xml"/><Relationship Id="rId121" Type="http://schemas.openxmlformats.org/officeDocument/2006/relationships/customXml" Target="../ink/ink172.xml"/><Relationship Id="rId142" Type="http://schemas.openxmlformats.org/officeDocument/2006/relationships/image" Target="../media/image70.png"/><Relationship Id="rId3" Type="http://schemas.openxmlformats.org/officeDocument/2006/relationships/image" Target="../media/image10.png"/><Relationship Id="rId25" Type="http://schemas.openxmlformats.org/officeDocument/2006/relationships/customXml" Target="../ink/ink122.xml"/><Relationship Id="rId46" Type="http://schemas.openxmlformats.org/officeDocument/2006/relationships/customXml" Target="../ink/ink134.xml"/><Relationship Id="rId67" Type="http://schemas.openxmlformats.org/officeDocument/2006/relationships/image" Target="../media/image33.png"/><Relationship Id="rId116" Type="http://schemas.openxmlformats.org/officeDocument/2006/relationships/image" Target="../media/image57.png"/><Relationship Id="rId137" Type="http://schemas.openxmlformats.org/officeDocument/2006/relationships/customXml" Target="../ink/ink180.xml"/><Relationship Id="rId20" Type="http://schemas.openxmlformats.org/officeDocument/2006/relationships/image" Target="../media/image1110.png"/><Relationship Id="rId41" Type="http://schemas.openxmlformats.org/officeDocument/2006/relationships/customXml" Target="../ink/ink131.xml"/><Relationship Id="rId62" Type="http://schemas.openxmlformats.org/officeDocument/2006/relationships/customXml" Target="../ink/ink142.xml"/><Relationship Id="rId83" Type="http://schemas.openxmlformats.org/officeDocument/2006/relationships/image" Target="../media/image41.png"/><Relationship Id="rId88" Type="http://schemas.openxmlformats.org/officeDocument/2006/relationships/customXml" Target="../ink/ink155.xml"/><Relationship Id="rId111" Type="http://schemas.openxmlformats.org/officeDocument/2006/relationships/image" Target="../media/image55.png"/><Relationship Id="rId132" Type="http://schemas.openxmlformats.org/officeDocument/2006/relationships/image" Target="../media/image65.png"/><Relationship Id="rId15" Type="http://schemas.openxmlformats.org/officeDocument/2006/relationships/customXml" Target="../ink/ink117.xml"/><Relationship Id="rId36" Type="http://schemas.openxmlformats.org/officeDocument/2006/relationships/customXml" Target="../ink/ink128.xml"/><Relationship Id="rId57" Type="http://schemas.openxmlformats.org/officeDocument/2006/relationships/image" Target="../media/image28.png"/><Relationship Id="rId106" Type="http://schemas.openxmlformats.org/officeDocument/2006/relationships/customXml" Target="../ink/ink164.xml"/><Relationship Id="rId127" Type="http://schemas.openxmlformats.org/officeDocument/2006/relationships/customXml" Target="../ink/ink175.xml"/><Relationship Id="rId10" Type="http://schemas.openxmlformats.org/officeDocument/2006/relationships/image" Target="../media/image6101.png"/><Relationship Id="rId31" Type="http://schemas.openxmlformats.org/officeDocument/2006/relationships/image" Target="../media/image16.png"/><Relationship Id="rId52" Type="http://schemas.openxmlformats.org/officeDocument/2006/relationships/customXml" Target="../ink/ink137.xml"/><Relationship Id="rId73" Type="http://schemas.openxmlformats.org/officeDocument/2006/relationships/image" Target="../media/image36.png"/><Relationship Id="rId78" Type="http://schemas.openxmlformats.org/officeDocument/2006/relationships/customXml" Target="../ink/ink150.xml"/><Relationship Id="rId94" Type="http://schemas.openxmlformats.org/officeDocument/2006/relationships/customXml" Target="../ink/ink158.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image" Target="../media/image60.png"/><Relationship Id="rId143" Type="http://schemas.openxmlformats.org/officeDocument/2006/relationships/customXml" Target="../ink/ink183.xml"/><Relationship Id="rId148" Type="http://schemas.openxmlformats.org/officeDocument/2006/relationships/image" Target="../media/image73.png"/><Relationship Id="rId4" Type="http://schemas.openxmlformats.org/officeDocument/2006/relationships/image" Target="../media/image11.png"/><Relationship Id="rId9" Type="http://schemas.openxmlformats.org/officeDocument/2006/relationships/customXml" Target="../ink/ink114.xml"/><Relationship Id="rId26" Type="http://schemas.openxmlformats.org/officeDocument/2006/relationships/customXml" Target="../ink/ink123.xml"/><Relationship Id="rId47" Type="http://schemas.openxmlformats.org/officeDocument/2006/relationships/image" Target="../media/image23.png"/><Relationship Id="rId68" Type="http://schemas.openxmlformats.org/officeDocument/2006/relationships/customXml" Target="../ink/ink145.xml"/><Relationship Id="rId89" Type="http://schemas.openxmlformats.org/officeDocument/2006/relationships/image" Target="../media/image44.png"/><Relationship Id="rId112" Type="http://schemas.openxmlformats.org/officeDocument/2006/relationships/customXml" Target="../ink/ink167.xml"/><Relationship Id="rId133" Type="http://schemas.openxmlformats.org/officeDocument/2006/relationships/customXml" Target="../ink/ink178.xml"/><Relationship Id="rId16" Type="http://schemas.openxmlformats.org/officeDocument/2006/relationships/image" Target="../media/image910.png"/><Relationship Id="rId37" Type="http://schemas.openxmlformats.org/officeDocument/2006/relationships/image" Target="../media/image19.png"/><Relationship Id="rId58" Type="http://schemas.openxmlformats.org/officeDocument/2006/relationships/customXml" Target="../ink/ink140.xml"/><Relationship Id="rId79" Type="http://schemas.openxmlformats.org/officeDocument/2006/relationships/image" Target="../media/image39.png"/><Relationship Id="rId102" Type="http://schemas.openxmlformats.org/officeDocument/2006/relationships/customXml" Target="../ink/ink162.xml"/><Relationship Id="rId123" Type="http://schemas.openxmlformats.org/officeDocument/2006/relationships/customXml" Target="../ink/ink173.xml"/><Relationship Id="rId144" Type="http://schemas.openxmlformats.org/officeDocument/2006/relationships/image" Target="../media/image71.png"/><Relationship Id="rId90" Type="http://schemas.openxmlformats.org/officeDocument/2006/relationships/customXml" Target="../ink/ink156.xml"/></Relationships>
</file>

<file path=ppt/slides/_rels/slide140.xml.rels><?xml version="1.0" encoding="UTF-8" standalone="yes"?>
<Relationships xmlns="http://schemas.openxmlformats.org/package/2006/relationships"><Relationship Id="rId26" Type="http://schemas.openxmlformats.org/officeDocument/2006/relationships/image" Target="../media/image3800.png"/><Relationship Id="rId21" Type="http://schemas.openxmlformats.org/officeDocument/2006/relationships/customXml" Target="../ink/ink2236.xml"/><Relationship Id="rId42" Type="http://schemas.openxmlformats.org/officeDocument/2006/relationships/image" Target="../media/image4600.png"/><Relationship Id="rId47" Type="http://schemas.openxmlformats.org/officeDocument/2006/relationships/customXml" Target="../ink/ink2249.xml"/><Relationship Id="rId63" Type="http://schemas.openxmlformats.org/officeDocument/2006/relationships/customXml" Target="../ink/ink2257.xml"/><Relationship Id="rId68" Type="http://schemas.openxmlformats.org/officeDocument/2006/relationships/image" Target="../media/image5900.png"/><Relationship Id="rId84" Type="http://schemas.openxmlformats.org/officeDocument/2006/relationships/image" Target="../media/image6700.png"/><Relationship Id="rId89" Type="http://schemas.openxmlformats.org/officeDocument/2006/relationships/customXml" Target="../ink/ink2270.xml"/><Relationship Id="rId16" Type="http://schemas.openxmlformats.org/officeDocument/2006/relationships/image" Target="../media/image3300.png"/><Relationship Id="rId11" Type="http://schemas.openxmlformats.org/officeDocument/2006/relationships/customXml" Target="../ink/ink2231.xml"/><Relationship Id="rId32" Type="http://schemas.openxmlformats.org/officeDocument/2006/relationships/image" Target="../media/image4100.png"/><Relationship Id="rId37" Type="http://schemas.openxmlformats.org/officeDocument/2006/relationships/customXml" Target="../ink/ink2244.xml"/><Relationship Id="rId53" Type="http://schemas.openxmlformats.org/officeDocument/2006/relationships/customXml" Target="../ink/ink2252.xml"/><Relationship Id="rId58" Type="http://schemas.openxmlformats.org/officeDocument/2006/relationships/image" Target="../media/image5400.png"/><Relationship Id="rId74" Type="http://schemas.openxmlformats.org/officeDocument/2006/relationships/image" Target="../media/image6200.png"/><Relationship Id="rId79" Type="http://schemas.openxmlformats.org/officeDocument/2006/relationships/customXml" Target="../ink/ink2265.xml"/><Relationship Id="rId102" Type="http://schemas.openxmlformats.org/officeDocument/2006/relationships/image" Target="../media/image760.png"/><Relationship Id="rId5" Type="http://schemas.openxmlformats.org/officeDocument/2006/relationships/image" Target="../media/image744.png"/><Relationship Id="rId90" Type="http://schemas.openxmlformats.org/officeDocument/2006/relationships/image" Target="../media/image7000.png"/><Relationship Id="rId95" Type="http://schemas.openxmlformats.org/officeDocument/2006/relationships/customXml" Target="../ink/ink2273.xml"/><Relationship Id="rId22" Type="http://schemas.openxmlformats.org/officeDocument/2006/relationships/image" Target="../media/image3600.png"/><Relationship Id="rId27" Type="http://schemas.openxmlformats.org/officeDocument/2006/relationships/customXml" Target="../ink/ink2239.xml"/><Relationship Id="rId43" Type="http://schemas.openxmlformats.org/officeDocument/2006/relationships/customXml" Target="../ink/ink2247.xml"/><Relationship Id="rId48" Type="http://schemas.openxmlformats.org/officeDocument/2006/relationships/image" Target="../media/image4900.png"/><Relationship Id="rId64" Type="http://schemas.openxmlformats.org/officeDocument/2006/relationships/image" Target="../media/image5700.png"/><Relationship Id="rId69" Type="http://schemas.openxmlformats.org/officeDocument/2006/relationships/customXml" Target="../ink/ink2260.xml"/><Relationship Id="rId80" Type="http://schemas.openxmlformats.org/officeDocument/2006/relationships/image" Target="../media/image6500.png"/><Relationship Id="rId85" Type="http://schemas.openxmlformats.org/officeDocument/2006/relationships/customXml" Target="../ink/ink2268.xml"/><Relationship Id="rId12" Type="http://schemas.openxmlformats.org/officeDocument/2006/relationships/image" Target="../media/image3100.png"/><Relationship Id="rId17" Type="http://schemas.openxmlformats.org/officeDocument/2006/relationships/customXml" Target="../ink/ink2234.xml"/><Relationship Id="rId25" Type="http://schemas.openxmlformats.org/officeDocument/2006/relationships/customXml" Target="../ink/ink2238.xml"/><Relationship Id="rId33" Type="http://schemas.openxmlformats.org/officeDocument/2006/relationships/customXml" Target="../ink/ink2242.xml"/><Relationship Id="rId38" Type="http://schemas.openxmlformats.org/officeDocument/2006/relationships/image" Target="../media/image4400.png"/><Relationship Id="rId46" Type="http://schemas.openxmlformats.org/officeDocument/2006/relationships/image" Target="../media/image4800.png"/><Relationship Id="rId59" Type="http://schemas.openxmlformats.org/officeDocument/2006/relationships/customXml" Target="../ink/ink2255.xml"/><Relationship Id="rId67" Type="http://schemas.openxmlformats.org/officeDocument/2006/relationships/customXml" Target="../ink/ink2259.xml"/><Relationship Id="rId103" Type="http://schemas.openxmlformats.org/officeDocument/2006/relationships/customXml" Target="../ink/ink2277.xml"/><Relationship Id="rId20" Type="http://schemas.openxmlformats.org/officeDocument/2006/relationships/image" Target="../media/image3500.png"/><Relationship Id="rId41" Type="http://schemas.openxmlformats.org/officeDocument/2006/relationships/customXml" Target="../ink/ink2246.xml"/><Relationship Id="rId54" Type="http://schemas.openxmlformats.org/officeDocument/2006/relationships/image" Target="../media/image5200.png"/><Relationship Id="rId62" Type="http://schemas.openxmlformats.org/officeDocument/2006/relationships/image" Target="../media/image5600.png"/><Relationship Id="rId70" Type="http://schemas.openxmlformats.org/officeDocument/2006/relationships/image" Target="../media/image6000.png"/><Relationship Id="rId75" Type="http://schemas.openxmlformats.org/officeDocument/2006/relationships/customXml" Target="../ink/ink2263.xml"/><Relationship Id="rId83" Type="http://schemas.openxmlformats.org/officeDocument/2006/relationships/customXml" Target="../ink/ink2267.xml"/><Relationship Id="rId88" Type="http://schemas.openxmlformats.org/officeDocument/2006/relationships/image" Target="../media/image6900.png"/><Relationship Id="rId91" Type="http://schemas.openxmlformats.org/officeDocument/2006/relationships/customXml" Target="../ink/ink2271.xml"/><Relationship Id="rId96" Type="http://schemas.openxmlformats.org/officeDocument/2006/relationships/image" Target="../media/image7300.png"/><Relationship Id="rId1" Type="http://schemas.openxmlformats.org/officeDocument/2006/relationships/slideLayout" Target="../slideLayouts/slideLayout7.xml"/><Relationship Id="rId6" Type="http://schemas.openxmlformats.org/officeDocument/2006/relationships/image" Target="../media/image745.png"/><Relationship Id="rId15" Type="http://schemas.openxmlformats.org/officeDocument/2006/relationships/customXml" Target="../ink/ink2233.xml"/><Relationship Id="rId23" Type="http://schemas.openxmlformats.org/officeDocument/2006/relationships/customXml" Target="../ink/ink2237.xml"/><Relationship Id="rId28" Type="http://schemas.openxmlformats.org/officeDocument/2006/relationships/image" Target="../media/image3900.png"/><Relationship Id="rId36" Type="http://schemas.openxmlformats.org/officeDocument/2006/relationships/image" Target="../media/image4300.png"/><Relationship Id="rId49" Type="http://schemas.openxmlformats.org/officeDocument/2006/relationships/customXml" Target="../ink/ink2250.xml"/><Relationship Id="rId57" Type="http://schemas.openxmlformats.org/officeDocument/2006/relationships/customXml" Target="../ink/ink2254.xml"/><Relationship Id="rId10" Type="http://schemas.openxmlformats.org/officeDocument/2006/relationships/image" Target="../media/image3000.png"/><Relationship Id="rId31" Type="http://schemas.openxmlformats.org/officeDocument/2006/relationships/customXml" Target="../ink/ink2241.xml"/><Relationship Id="rId44" Type="http://schemas.openxmlformats.org/officeDocument/2006/relationships/image" Target="../media/image4700.png"/><Relationship Id="rId52" Type="http://schemas.openxmlformats.org/officeDocument/2006/relationships/image" Target="../media/image5100.png"/><Relationship Id="rId60" Type="http://schemas.openxmlformats.org/officeDocument/2006/relationships/image" Target="../media/image5500.png"/><Relationship Id="rId65" Type="http://schemas.openxmlformats.org/officeDocument/2006/relationships/customXml" Target="../ink/ink2258.xml"/><Relationship Id="rId73" Type="http://schemas.openxmlformats.org/officeDocument/2006/relationships/customXml" Target="../ink/ink2262.xml"/><Relationship Id="rId78" Type="http://schemas.openxmlformats.org/officeDocument/2006/relationships/image" Target="../media/image6400.png"/><Relationship Id="rId81" Type="http://schemas.openxmlformats.org/officeDocument/2006/relationships/customXml" Target="../ink/ink2266.xml"/><Relationship Id="rId86" Type="http://schemas.openxmlformats.org/officeDocument/2006/relationships/image" Target="../media/image6800.png"/><Relationship Id="rId94" Type="http://schemas.openxmlformats.org/officeDocument/2006/relationships/image" Target="../media/image7200.png"/><Relationship Id="rId99" Type="http://schemas.openxmlformats.org/officeDocument/2006/relationships/customXml" Target="../ink/ink2275.xml"/><Relationship Id="rId101" Type="http://schemas.openxmlformats.org/officeDocument/2006/relationships/customXml" Target="../ink/ink2276.xml"/><Relationship Id="rId4" Type="http://schemas.openxmlformats.org/officeDocument/2006/relationships/image" Target="../media/image743.png"/><Relationship Id="rId9" Type="http://schemas.openxmlformats.org/officeDocument/2006/relationships/customXml" Target="../ink/ink2230.xml"/><Relationship Id="rId13" Type="http://schemas.openxmlformats.org/officeDocument/2006/relationships/customXml" Target="../ink/ink2232.xml"/><Relationship Id="rId18" Type="http://schemas.openxmlformats.org/officeDocument/2006/relationships/image" Target="../media/image3400.png"/><Relationship Id="rId39" Type="http://schemas.openxmlformats.org/officeDocument/2006/relationships/customXml" Target="../ink/ink2245.xml"/><Relationship Id="rId34" Type="http://schemas.openxmlformats.org/officeDocument/2006/relationships/image" Target="../media/image4200.png"/><Relationship Id="rId50" Type="http://schemas.openxmlformats.org/officeDocument/2006/relationships/image" Target="../media/image5000.png"/><Relationship Id="rId55" Type="http://schemas.openxmlformats.org/officeDocument/2006/relationships/customXml" Target="../ink/ink2253.xml"/><Relationship Id="rId76" Type="http://schemas.openxmlformats.org/officeDocument/2006/relationships/image" Target="../media/image6300.png"/><Relationship Id="rId97" Type="http://schemas.openxmlformats.org/officeDocument/2006/relationships/customXml" Target="../ink/ink2274.xml"/><Relationship Id="rId104" Type="http://schemas.openxmlformats.org/officeDocument/2006/relationships/image" Target="../media/image770.png"/><Relationship Id="rId7" Type="http://schemas.openxmlformats.org/officeDocument/2006/relationships/customXml" Target="../ink/ink2229.xml"/><Relationship Id="rId71" Type="http://schemas.openxmlformats.org/officeDocument/2006/relationships/customXml" Target="../ink/ink2261.xml"/><Relationship Id="rId92" Type="http://schemas.openxmlformats.org/officeDocument/2006/relationships/image" Target="../media/image7100.png"/><Relationship Id="rId2" Type="http://schemas.openxmlformats.org/officeDocument/2006/relationships/notesSlide" Target="../notesSlides/notesSlide82.xml"/><Relationship Id="rId29" Type="http://schemas.openxmlformats.org/officeDocument/2006/relationships/customXml" Target="../ink/ink2240.xml"/><Relationship Id="rId24" Type="http://schemas.openxmlformats.org/officeDocument/2006/relationships/image" Target="../media/image3700.png"/><Relationship Id="rId40" Type="http://schemas.openxmlformats.org/officeDocument/2006/relationships/image" Target="../media/image4500.png"/><Relationship Id="rId45" Type="http://schemas.openxmlformats.org/officeDocument/2006/relationships/customXml" Target="../ink/ink2248.xml"/><Relationship Id="rId66" Type="http://schemas.openxmlformats.org/officeDocument/2006/relationships/image" Target="../media/image5800.png"/><Relationship Id="rId87" Type="http://schemas.openxmlformats.org/officeDocument/2006/relationships/customXml" Target="../ink/ink2269.xml"/><Relationship Id="rId61" Type="http://schemas.openxmlformats.org/officeDocument/2006/relationships/customXml" Target="../ink/ink2256.xml"/><Relationship Id="rId82" Type="http://schemas.openxmlformats.org/officeDocument/2006/relationships/image" Target="../media/image6600.png"/><Relationship Id="rId19" Type="http://schemas.openxmlformats.org/officeDocument/2006/relationships/customXml" Target="../ink/ink2235.xml"/><Relationship Id="rId14" Type="http://schemas.openxmlformats.org/officeDocument/2006/relationships/image" Target="../media/image3200.png"/><Relationship Id="rId30" Type="http://schemas.openxmlformats.org/officeDocument/2006/relationships/image" Target="../media/image4000.png"/><Relationship Id="rId35" Type="http://schemas.openxmlformats.org/officeDocument/2006/relationships/customXml" Target="../ink/ink2243.xml"/><Relationship Id="rId56" Type="http://schemas.openxmlformats.org/officeDocument/2006/relationships/image" Target="../media/image5300.png"/><Relationship Id="rId77" Type="http://schemas.openxmlformats.org/officeDocument/2006/relationships/customXml" Target="../ink/ink2264.xml"/><Relationship Id="rId100" Type="http://schemas.openxmlformats.org/officeDocument/2006/relationships/image" Target="../media/image750.png"/><Relationship Id="rId8" Type="http://schemas.openxmlformats.org/officeDocument/2006/relationships/image" Target="../media/image2900.png"/><Relationship Id="rId51" Type="http://schemas.openxmlformats.org/officeDocument/2006/relationships/customXml" Target="../ink/ink2251.xml"/><Relationship Id="rId72" Type="http://schemas.openxmlformats.org/officeDocument/2006/relationships/image" Target="../media/image6100.png"/><Relationship Id="rId93" Type="http://schemas.openxmlformats.org/officeDocument/2006/relationships/customXml" Target="../ink/ink2272.xml"/><Relationship Id="rId98" Type="http://schemas.openxmlformats.org/officeDocument/2006/relationships/image" Target="../media/image7400.png"/><Relationship Id="rId3" Type="http://schemas.openxmlformats.org/officeDocument/2006/relationships/image" Target="../media/image742.png"/></Relationships>
</file>

<file path=ppt/slides/_rels/slide141.xml.rels><?xml version="1.0" encoding="UTF-8" standalone="yes"?>
<Relationships xmlns="http://schemas.openxmlformats.org/package/2006/relationships"><Relationship Id="rId3" Type="http://schemas.openxmlformats.org/officeDocument/2006/relationships/image" Target="../media/image747.png"/><Relationship Id="rId2" Type="http://schemas.openxmlformats.org/officeDocument/2006/relationships/image" Target="../media/image746.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749.png"/><Relationship Id="rId2" Type="http://schemas.openxmlformats.org/officeDocument/2006/relationships/image" Target="../media/image748.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751.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752.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752.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752.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754.png"/><Relationship Id="rId2" Type="http://schemas.openxmlformats.org/officeDocument/2006/relationships/image" Target="../media/image753.png"/><Relationship Id="rId1" Type="http://schemas.openxmlformats.org/officeDocument/2006/relationships/slideLayout" Target="../slideLayouts/slideLayout1.xml"/><Relationship Id="rId4" Type="http://schemas.openxmlformats.org/officeDocument/2006/relationships/image" Target="../media/image755.png"/></Relationships>
</file>

<file path=ppt/slides/_rels/slide148.xml.rels><?xml version="1.0" encoding="UTF-8" standalone="yes"?>
<Relationships xmlns="http://schemas.openxmlformats.org/package/2006/relationships"><Relationship Id="rId3" Type="http://schemas.openxmlformats.org/officeDocument/2006/relationships/image" Target="../media/image754.png"/><Relationship Id="rId2" Type="http://schemas.openxmlformats.org/officeDocument/2006/relationships/image" Target="../media/image753.png"/><Relationship Id="rId1" Type="http://schemas.openxmlformats.org/officeDocument/2006/relationships/slideLayout" Target="../slideLayouts/slideLayout1.xml"/><Relationship Id="rId4" Type="http://schemas.openxmlformats.org/officeDocument/2006/relationships/image" Target="../media/image755.png"/></Relationships>
</file>

<file path=ppt/slides/_rels/slide149.xml.rels><?xml version="1.0" encoding="UTF-8" standalone="yes"?>
<Relationships xmlns="http://schemas.openxmlformats.org/package/2006/relationships"><Relationship Id="rId3" Type="http://schemas.openxmlformats.org/officeDocument/2006/relationships/image" Target="../media/image754.png"/><Relationship Id="rId2" Type="http://schemas.openxmlformats.org/officeDocument/2006/relationships/image" Target="../media/image753.png"/><Relationship Id="rId1" Type="http://schemas.openxmlformats.org/officeDocument/2006/relationships/slideLayout" Target="../slideLayouts/slideLayout1.xml"/><Relationship Id="rId4" Type="http://schemas.openxmlformats.org/officeDocument/2006/relationships/image" Target="../media/image755.png"/></Relationships>
</file>

<file path=ppt/slides/_rels/slide15.xml.rels><?xml version="1.0" encoding="UTF-8" standalone="yes"?>
<Relationships xmlns="http://schemas.openxmlformats.org/package/2006/relationships"><Relationship Id="rId117" Type="http://schemas.openxmlformats.org/officeDocument/2006/relationships/customXml" Target="../ink/ink245.xml"/><Relationship Id="rId21" Type="http://schemas.openxmlformats.org/officeDocument/2006/relationships/customXml" Target="../ink/ink195.xml"/><Relationship Id="rId42" Type="http://schemas.openxmlformats.org/officeDocument/2006/relationships/image" Target="../media/image21.png"/><Relationship Id="rId63" Type="http://schemas.openxmlformats.org/officeDocument/2006/relationships/image" Target="../media/image31.png"/><Relationship Id="rId84" Type="http://schemas.openxmlformats.org/officeDocument/2006/relationships/customXml" Target="../ink/ink228.xml"/><Relationship Id="rId138" Type="http://schemas.openxmlformats.org/officeDocument/2006/relationships/image" Target="../media/image68.png"/><Relationship Id="rId159" Type="http://schemas.openxmlformats.org/officeDocument/2006/relationships/customXml" Target="../ink/ink266.xml"/><Relationship Id="rId170" Type="http://schemas.openxmlformats.org/officeDocument/2006/relationships/image" Target="../media/image84.png"/><Relationship Id="rId107" Type="http://schemas.openxmlformats.org/officeDocument/2006/relationships/image" Target="../media/image53.png"/><Relationship Id="rId11" Type="http://schemas.openxmlformats.org/officeDocument/2006/relationships/customXml" Target="../ink/ink190.xml"/><Relationship Id="rId32" Type="http://schemas.openxmlformats.org/officeDocument/2006/relationships/customXml" Target="../ink/ink201.xml"/><Relationship Id="rId53" Type="http://schemas.openxmlformats.org/officeDocument/2006/relationships/image" Target="../media/image26.png"/><Relationship Id="rId74" Type="http://schemas.openxmlformats.org/officeDocument/2006/relationships/customXml" Target="../ink/ink223.xml"/><Relationship Id="rId128" Type="http://schemas.openxmlformats.org/officeDocument/2006/relationships/image" Target="../media/image63.png"/><Relationship Id="rId149" Type="http://schemas.openxmlformats.org/officeDocument/2006/relationships/customXml" Target="../ink/ink261.xml"/><Relationship Id="rId5" Type="http://schemas.openxmlformats.org/officeDocument/2006/relationships/customXml" Target="../ink/ink187.xml"/><Relationship Id="rId95" Type="http://schemas.openxmlformats.org/officeDocument/2006/relationships/image" Target="../media/image47.png"/><Relationship Id="rId160" Type="http://schemas.openxmlformats.org/officeDocument/2006/relationships/image" Target="../media/image79.png"/><Relationship Id="rId22" Type="http://schemas.openxmlformats.org/officeDocument/2006/relationships/image" Target="../media/image12.png"/><Relationship Id="rId43" Type="http://schemas.openxmlformats.org/officeDocument/2006/relationships/customXml" Target="../ink/ink207.xml"/><Relationship Id="rId64" Type="http://schemas.openxmlformats.org/officeDocument/2006/relationships/customXml" Target="../ink/ink218.xml"/><Relationship Id="rId118" Type="http://schemas.openxmlformats.org/officeDocument/2006/relationships/image" Target="../media/image58.png"/><Relationship Id="rId139" Type="http://schemas.openxmlformats.org/officeDocument/2006/relationships/customXml" Target="../ink/ink256.xml"/><Relationship Id="rId85" Type="http://schemas.openxmlformats.org/officeDocument/2006/relationships/image" Target="../media/image42.png"/><Relationship Id="rId150" Type="http://schemas.openxmlformats.org/officeDocument/2006/relationships/image" Target="../media/image74.png"/><Relationship Id="rId171" Type="http://schemas.openxmlformats.org/officeDocument/2006/relationships/customXml" Target="../ink/ink272.xml"/><Relationship Id="rId12" Type="http://schemas.openxmlformats.org/officeDocument/2006/relationships/image" Target="../media/image767.png"/><Relationship Id="rId33" Type="http://schemas.openxmlformats.org/officeDocument/2006/relationships/image" Target="../media/image17.png"/><Relationship Id="rId108" Type="http://schemas.openxmlformats.org/officeDocument/2006/relationships/customXml" Target="../ink/ink240.xml"/><Relationship Id="rId129" Type="http://schemas.openxmlformats.org/officeDocument/2006/relationships/customXml" Target="../ink/ink251.xml"/><Relationship Id="rId54" Type="http://schemas.openxmlformats.org/officeDocument/2006/relationships/customXml" Target="../ink/ink213.xml"/><Relationship Id="rId75" Type="http://schemas.openxmlformats.org/officeDocument/2006/relationships/image" Target="../media/image37.png"/><Relationship Id="rId96" Type="http://schemas.openxmlformats.org/officeDocument/2006/relationships/customXml" Target="../ink/ink234.xml"/><Relationship Id="rId140" Type="http://schemas.openxmlformats.org/officeDocument/2006/relationships/image" Target="../media/image69.png"/><Relationship Id="rId161" Type="http://schemas.openxmlformats.org/officeDocument/2006/relationships/customXml" Target="../ink/ink267.xml"/><Relationship Id="rId6" Type="http://schemas.openxmlformats.org/officeDocument/2006/relationships/image" Target="../media/image4101.png"/><Relationship Id="rId23" Type="http://schemas.openxmlformats.org/officeDocument/2006/relationships/customXml" Target="../ink/ink196.xml"/><Relationship Id="rId28" Type="http://schemas.openxmlformats.org/officeDocument/2006/relationships/customXml" Target="../ink/ink199.xml"/><Relationship Id="rId49" Type="http://schemas.openxmlformats.org/officeDocument/2006/relationships/image" Target="../media/image24.png"/><Relationship Id="rId114" Type="http://schemas.openxmlformats.org/officeDocument/2006/relationships/customXml" Target="../ink/ink243.xml"/><Relationship Id="rId119" Type="http://schemas.openxmlformats.org/officeDocument/2006/relationships/customXml" Target="../ink/ink246.xml"/><Relationship Id="rId44" Type="http://schemas.openxmlformats.org/officeDocument/2006/relationships/customXml" Target="../ink/ink208.xml"/><Relationship Id="rId60" Type="http://schemas.openxmlformats.org/officeDocument/2006/relationships/customXml" Target="../ink/ink216.xml"/><Relationship Id="rId65" Type="http://schemas.openxmlformats.org/officeDocument/2006/relationships/image" Target="../media/image32.png"/><Relationship Id="rId81" Type="http://schemas.openxmlformats.org/officeDocument/2006/relationships/image" Target="../media/image40.png"/><Relationship Id="rId86" Type="http://schemas.openxmlformats.org/officeDocument/2006/relationships/customXml" Target="../ink/ink229.xml"/><Relationship Id="rId130" Type="http://schemas.openxmlformats.org/officeDocument/2006/relationships/image" Target="../media/image64.png"/><Relationship Id="rId135" Type="http://schemas.openxmlformats.org/officeDocument/2006/relationships/customXml" Target="../ink/ink254.xml"/><Relationship Id="rId151" Type="http://schemas.openxmlformats.org/officeDocument/2006/relationships/customXml" Target="../ink/ink262.xml"/><Relationship Id="rId156" Type="http://schemas.openxmlformats.org/officeDocument/2006/relationships/image" Target="../media/image77.png"/><Relationship Id="rId177" Type="http://schemas.openxmlformats.org/officeDocument/2006/relationships/customXml" Target="../ink/ink275.xml"/><Relationship Id="rId172" Type="http://schemas.openxmlformats.org/officeDocument/2006/relationships/image" Target="../media/image85.png"/><Relationship Id="rId13" Type="http://schemas.openxmlformats.org/officeDocument/2006/relationships/customXml" Target="../ink/ink191.xml"/><Relationship Id="rId18" Type="http://schemas.openxmlformats.org/officeDocument/2006/relationships/image" Target="../media/image1010.png"/><Relationship Id="rId39" Type="http://schemas.openxmlformats.org/officeDocument/2006/relationships/customXml" Target="../ink/ink205.xml"/><Relationship Id="rId109" Type="http://schemas.openxmlformats.org/officeDocument/2006/relationships/image" Target="../media/image54.png"/><Relationship Id="rId34" Type="http://schemas.openxmlformats.org/officeDocument/2006/relationships/customXml" Target="../ink/ink202.xml"/><Relationship Id="rId50" Type="http://schemas.openxmlformats.org/officeDocument/2006/relationships/customXml" Target="../ink/ink211.xml"/><Relationship Id="rId55" Type="http://schemas.openxmlformats.org/officeDocument/2006/relationships/image" Target="../media/image27.png"/><Relationship Id="rId76" Type="http://schemas.openxmlformats.org/officeDocument/2006/relationships/customXml" Target="../ink/ink224.xml"/><Relationship Id="rId97" Type="http://schemas.openxmlformats.org/officeDocument/2006/relationships/image" Target="../media/image48.png"/><Relationship Id="rId104" Type="http://schemas.openxmlformats.org/officeDocument/2006/relationships/customXml" Target="../ink/ink238.xml"/><Relationship Id="rId120" Type="http://schemas.openxmlformats.org/officeDocument/2006/relationships/image" Target="../media/image59.png"/><Relationship Id="rId125" Type="http://schemas.openxmlformats.org/officeDocument/2006/relationships/customXml" Target="../ink/ink249.xml"/><Relationship Id="rId141" Type="http://schemas.openxmlformats.org/officeDocument/2006/relationships/customXml" Target="../ink/ink257.xml"/><Relationship Id="rId146" Type="http://schemas.openxmlformats.org/officeDocument/2006/relationships/image" Target="../media/image72.png"/><Relationship Id="rId167" Type="http://schemas.openxmlformats.org/officeDocument/2006/relationships/customXml" Target="../ink/ink270.xml"/><Relationship Id="rId7" Type="http://schemas.openxmlformats.org/officeDocument/2006/relationships/customXml" Target="../ink/ink188.xml"/><Relationship Id="rId71" Type="http://schemas.openxmlformats.org/officeDocument/2006/relationships/image" Target="../media/image35.png"/><Relationship Id="rId92" Type="http://schemas.openxmlformats.org/officeDocument/2006/relationships/customXml" Target="../ink/ink232.xml"/><Relationship Id="rId162" Type="http://schemas.openxmlformats.org/officeDocument/2006/relationships/image" Target="../media/image80.png"/><Relationship Id="rId2" Type="http://schemas.openxmlformats.org/officeDocument/2006/relationships/notesSlide" Target="../notesSlides/notesSlide7.xml"/><Relationship Id="rId29" Type="http://schemas.openxmlformats.org/officeDocument/2006/relationships/image" Target="../media/image15.png"/><Relationship Id="rId24" Type="http://schemas.openxmlformats.org/officeDocument/2006/relationships/image" Target="../media/image13.png"/><Relationship Id="rId40" Type="http://schemas.openxmlformats.org/officeDocument/2006/relationships/image" Target="../media/image20.png"/><Relationship Id="rId45" Type="http://schemas.openxmlformats.org/officeDocument/2006/relationships/image" Target="../media/image22.png"/><Relationship Id="rId66" Type="http://schemas.openxmlformats.org/officeDocument/2006/relationships/customXml" Target="../ink/ink219.xml"/><Relationship Id="rId87" Type="http://schemas.openxmlformats.org/officeDocument/2006/relationships/image" Target="../media/image43.png"/><Relationship Id="rId110" Type="http://schemas.openxmlformats.org/officeDocument/2006/relationships/customXml" Target="../ink/ink241.xml"/><Relationship Id="rId115" Type="http://schemas.openxmlformats.org/officeDocument/2006/relationships/customXml" Target="../ink/ink244.xml"/><Relationship Id="rId131" Type="http://schemas.openxmlformats.org/officeDocument/2006/relationships/customXml" Target="../ink/ink252.xml"/><Relationship Id="rId136" Type="http://schemas.openxmlformats.org/officeDocument/2006/relationships/image" Target="../media/image67.png"/><Relationship Id="rId157" Type="http://schemas.openxmlformats.org/officeDocument/2006/relationships/customXml" Target="../ink/ink265.xml"/><Relationship Id="rId178" Type="http://schemas.openxmlformats.org/officeDocument/2006/relationships/image" Target="../media/image88.png"/><Relationship Id="rId61" Type="http://schemas.openxmlformats.org/officeDocument/2006/relationships/image" Target="../media/image30.png"/><Relationship Id="rId82" Type="http://schemas.openxmlformats.org/officeDocument/2006/relationships/customXml" Target="../ink/ink227.xml"/><Relationship Id="rId152" Type="http://schemas.openxmlformats.org/officeDocument/2006/relationships/image" Target="../media/image75.png"/><Relationship Id="rId173" Type="http://schemas.openxmlformats.org/officeDocument/2006/relationships/customXml" Target="../ink/ink273.xml"/><Relationship Id="rId19" Type="http://schemas.openxmlformats.org/officeDocument/2006/relationships/customXml" Target="../ink/ink194.xml"/><Relationship Id="rId14" Type="http://schemas.openxmlformats.org/officeDocument/2006/relationships/image" Target="../media/image810.png"/><Relationship Id="rId30" Type="http://schemas.openxmlformats.org/officeDocument/2006/relationships/customXml" Target="../ink/ink200.xml"/><Relationship Id="rId35" Type="http://schemas.openxmlformats.org/officeDocument/2006/relationships/image" Target="../media/image18.png"/><Relationship Id="rId56" Type="http://schemas.openxmlformats.org/officeDocument/2006/relationships/customXml" Target="../ink/ink214.xml"/><Relationship Id="rId77" Type="http://schemas.openxmlformats.org/officeDocument/2006/relationships/image" Target="../media/image38.png"/><Relationship Id="rId100" Type="http://schemas.openxmlformats.org/officeDocument/2006/relationships/customXml" Target="../ink/ink236.xml"/><Relationship Id="rId105" Type="http://schemas.openxmlformats.org/officeDocument/2006/relationships/image" Target="../media/image52.png"/><Relationship Id="rId126" Type="http://schemas.openxmlformats.org/officeDocument/2006/relationships/image" Target="../media/image62.png"/><Relationship Id="rId147" Type="http://schemas.openxmlformats.org/officeDocument/2006/relationships/customXml" Target="../ink/ink260.xml"/><Relationship Id="rId168" Type="http://schemas.openxmlformats.org/officeDocument/2006/relationships/image" Target="../media/image83.png"/><Relationship Id="rId8" Type="http://schemas.openxmlformats.org/officeDocument/2006/relationships/image" Target="../media/image5.png"/><Relationship Id="rId51" Type="http://schemas.openxmlformats.org/officeDocument/2006/relationships/image" Target="../media/image25.png"/><Relationship Id="rId72" Type="http://schemas.openxmlformats.org/officeDocument/2006/relationships/customXml" Target="../ink/ink222.xml"/><Relationship Id="rId93" Type="http://schemas.openxmlformats.org/officeDocument/2006/relationships/image" Target="../media/image46.png"/><Relationship Id="rId98" Type="http://schemas.openxmlformats.org/officeDocument/2006/relationships/customXml" Target="../ink/ink235.xml"/><Relationship Id="rId121" Type="http://schemas.openxmlformats.org/officeDocument/2006/relationships/customXml" Target="../ink/ink247.xml"/><Relationship Id="rId142" Type="http://schemas.openxmlformats.org/officeDocument/2006/relationships/image" Target="../media/image70.png"/><Relationship Id="rId163" Type="http://schemas.openxmlformats.org/officeDocument/2006/relationships/customXml" Target="../ink/ink268.xml"/><Relationship Id="rId3" Type="http://schemas.openxmlformats.org/officeDocument/2006/relationships/image" Target="../media/image10.png"/><Relationship Id="rId25" Type="http://schemas.openxmlformats.org/officeDocument/2006/relationships/customXml" Target="../ink/ink197.xml"/><Relationship Id="rId46" Type="http://schemas.openxmlformats.org/officeDocument/2006/relationships/customXml" Target="../ink/ink209.xml"/><Relationship Id="rId67" Type="http://schemas.openxmlformats.org/officeDocument/2006/relationships/image" Target="../media/image33.png"/><Relationship Id="rId116" Type="http://schemas.openxmlformats.org/officeDocument/2006/relationships/image" Target="../media/image57.png"/><Relationship Id="rId137" Type="http://schemas.openxmlformats.org/officeDocument/2006/relationships/customXml" Target="../ink/ink255.xml"/><Relationship Id="rId158" Type="http://schemas.openxmlformats.org/officeDocument/2006/relationships/image" Target="../media/image78.png"/><Relationship Id="rId20" Type="http://schemas.openxmlformats.org/officeDocument/2006/relationships/image" Target="../media/image1110.png"/><Relationship Id="rId41" Type="http://schemas.openxmlformats.org/officeDocument/2006/relationships/customXml" Target="../ink/ink206.xml"/><Relationship Id="rId62" Type="http://schemas.openxmlformats.org/officeDocument/2006/relationships/customXml" Target="../ink/ink217.xml"/><Relationship Id="rId83" Type="http://schemas.openxmlformats.org/officeDocument/2006/relationships/image" Target="../media/image41.png"/><Relationship Id="rId88" Type="http://schemas.openxmlformats.org/officeDocument/2006/relationships/customXml" Target="../ink/ink230.xml"/><Relationship Id="rId111" Type="http://schemas.openxmlformats.org/officeDocument/2006/relationships/image" Target="../media/image55.png"/><Relationship Id="rId132" Type="http://schemas.openxmlformats.org/officeDocument/2006/relationships/image" Target="../media/image65.png"/><Relationship Id="rId153" Type="http://schemas.openxmlformats.org/officeDocument/2006/relationships/customXml" Target="../ink/ink263.xml"/><Relationship Id="rId174" Type="http://schemas.openxmlformats.org/officeDocument/2006/relationships/image" Target="../media/image86.png"/><Relationship Id="rId179" Type="http://schemas.openxmlformats.org/officeDocument/2006/relationships/customXml" Target="../ink/ink276.xml"/><Relationship Id="rId15" Type="http://schemas.openxmlformats.org/officeDocument/2006/relationships/customXml" Target="../ink/ink192.xml"/><Relationship Id="rId36" Type="http://schemas.openxmlformats.org/officeDocument/2006/relationships/customXml" Target="../ink/ink203.xml"/><Relationship Id="rId57" Type="http://schemas.openxmlformats.org/officeDocument/2006/relationships/image" Target="../media/image28.png"/><Relationship Id="rId106" Type="http://schemas.openxmlformats.org/officeDocument/2006/relationships/customXml" Target="../ink/ink239.xml"/><Relationship Id="rId127" Type="http://schemas.openxmlformats.org/officeDocument/2006/relationships/customXml" Target="../ink/ink250.xml"/><Relationship Id="rId10" Type="http://schemas.openxmlformats.org/officeDocument/2006/relationships/image" Target="../media/image6101.png"/><Relationship Id="rId31" Type="http://schemas.openxmlformats.org/officeDocument/2006/relationships/image" Target="../media/image16.png"/><Relationship Id="rId52" Type="http://schemas.openxmlformats.org/officeDocument/2006/relationships/customXml" Target="../ink/ink212.xml"/><Relationship Id="rId73" Type="http://schemas.openxmlformats.org/officeDocument/2006/relationships/image" Target="../media/image36.png"/><Relationship Id="rId78" Type="http://schemas.openxmlformats.org/officeDocument/2006/relationships/customXml" Target="../ink/ink225.xml"/><Relationship Id="rId94" Type="http://schemas.openxmlformats.org/officeDocument/2006/relationships/customXml" Target="../ink/ink233.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image" Target="../media/image60.png"/><Relationship Id="rId143" Type="http://schemas.openxmlformats.org/officeDocument/2006/relationships/customXml" Target="../ink/ink258.xml"/><Relationship Id="rId148" Type="http://schemas.openxmlformats.org/officeDocument/2006/relationships/image" Target="../media/image73.png"/><Relationship Id="rId164" Type="http://schemas.openxmlformats.org/officeDocument/2006/relationships/image" Target="../media/image81.png"/><Relationship Id="rId169" Type="http://schemas.openxmlformats.org/officeDocument/2006/relationships/customXml" Target="../ink/ink271.xml"/><Relationship Id="rId4" Type="http://schemas.openxmlformats.org/officeDocument/2006/relationships/image" Target="../media/image11.png"/><Relationship Id="rId9" Type="http://schemas.openxmlformats.org/officeDocument/2006/relationships/customXml" Target="../ink/ink189.xml"/><Relationship Id="rId180" Type="http://schemas.openxmlformats.org/officeDocument/2006/relationships/image" Target="../media/image89.png"/><Relationship Id="rId26" Type="http://schemas.openxmlformats.org/officeDocument/2006/relationships/customXml" Target="../ink/ink198.xml"/><Relationship Id="rId47" Type="http://schemas.openxmlformats.org/officeDocument/2006/relationships/image" Target="../media/image23.png"/><Relationship Id="rId68" Type="http://schemas.openxmlformats.org/officeDocument/2006/relationships/customXml" Target="../ink/ink220.xml"/><Relationship Id="rId89" Type="http://schemas.openxmlformats.org/officeDocument/2006/relationships/image" Target="../media/image44.png"/><Relationship Id="rId112" Type="http://schemas.openxmlformats.org/officeDocument/2006/relationships/customXml" Target="../ink/ink242.xml"/><Relationship Id="rId133" Type="http://schemas.openxmlformats.org/officeDocument/2006/relationships/customXml" Target="../ink/ink253.xml"/><Relationship Id="rId154" Type="http://schemas.openxmlformats.org/officeDocument/2006/relationships/image" Target="../media/image76.png"/><Relationship Id="rId175" Type="http://schemas.openxmlformats.org/officeDocument/2006/relationships/customXml" Target="../ink/ink274.xml"/><Relationship Id="rId16" Type="http://schemas.openxmlformats.org/officeDocument/2006/relationships/image" Target="../media/image910.png"/><Relationship Id="rId37" Type="http://schemas.openxmlformats.org/officeDocument/2006/relationships/image" Target="../media/image19.png"/><Relationship Id="rId58" Type="http://schemas.openxmlformats.org/officeDocument/2006/relationships/customXml" Target="../ink/ink215.xml"/><Relationship Id="rId79" Type="http://schemas.openxmlformats.org/officeDocument/2006/relationships/image" Target="../media/image39.png"/><Relationship Id="rId102" Type="http://schemas.openxmlformats.org/officeDocument/2006/relationships/customXml" Target="../ink/ink237.xml"/><Relationship Id="rId123" Type="http://schemas.openxmlformats.org/officeDocument/2006/relationships/customXml" Target="../ink/ink248.xml"/><Relationship Id="rId144" Type="http://schemas.openxmlformats.org/officeDocument/2006/relationships/image" Target="../media/image71.png"/><Relationship Id="rId90" Type="http://schemas.openxmlformats.org/officeDocument/2006/relationships/customXml" Target="../ink/ink231.xml"/><Relationship Id="rId165" Type="http://schemas.openxmlformats.org/officeDocument/2006/relationships/customXml" Target="../ink/ink269.xml"/><Relationship Id="rId27" Type="http://schemas.openxmlformats.org/officeDocument/2006/relationships/image" Target="../media/image14.png"/><Relationship Id="rId48" Type="http://schemas.openxmlformats.org/officeDocument/2006/relationships/customXml" Target="../ink/ink210.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image" Target="../media/image66.png"/><Relationship Id="rId80" Type="http://schemas.openxmlformats.org/officeDocument/2006/relationships/customXml" Target="../ink/ink226.xml"/><Relationship Id="rId155" Type="http://schemas.openxmlformats.org/officeDocument/2006/relationships/customXml" Target="../ink/ink264.xml"/><Relationship Id="rId176" Type="http://schemas.openxmlformats.org/officeDocument/2006/relationships/image" Target="../media/image87.png"/><Relationship Id="rId17" Type="http://schemas.openxmlformats.org/officeDocument/2006/relationships/customXml" Target="../ink/ink193.xml"/><Relationship Id="rId38" Type="http://schemas.openxmlformats.org/officeDocument/2006/relationships/customXml" Target="../ink/ink204.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image" Target="../media/image61.png"/><Relationship Id="rId70" Type="http://schemas.openxmlformats.org/officeDocument/2006/relationships/customXml" Target="../ink/ink221.xml"/><Relationship Id="rId91" Type="http://schemas.openxmlformats.org/officeDocument/2006/relationships/image" Target="../media/image45.png"/><Relationship Id="rId145" Type="http://schemas.openxmlformats.org/officeDocument/2006/relationships/customXml" Target="../ink/ink259.xml"/><Relationship Id="rId166" Type="http://schemas.openxmlformats.org/officeDocument/2006/relationships/image" Target="../media/image82.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754.png"/><Relationship Id="rId2" Type="http://schemas.openxmlformats.org/officeDocument/2006/relationships/image" Target="../media/image753.png"/><Relationship Id="rId1" Type="http://schemas.openxmlformats.org/officeDocument/2006/relationships/slideLayout" Target="../slideLayouts/slideLayout1.xml"/><Relationship Id="rId4" Type="http://schemas.openxmlformats.org/officeDocument/2006/relationships/image" Target="../media/image755.png"/></Relationships>
</file>

<file path=ppt/slides/_rels/slide151.xml.rels><?xml version="1.0" encoding="UTF-8" standalone="yes"?>
<Relationships xmlns="http://schemas.openxmlformats.org/package/2006/relationships"><Relationship Id="rId3" Type="http://schemas.openxmlformats.org/officeDocument/2006/relationships/image" Target="../media/image754.png"/><Relationship Id="rId2" Type="http://schemas.openxmlformats.org/officeDocument/2006/relationships/image" Target="../media/image753.png"/><Relationship Id="rId1" Type="http://schemas.openxmlformats.org/officeDocument/2006/relationships/slideLayout" Target="../slideLayouts/slideLayout1.xml"/><Relationship Id="rId4" Type="http://schemas.openxmlformats.org/officeDocument/2006/relationships/image" Target="../media/image755.png"/></Relationships>
</file>

<file path=ppt/slides/_rels/slide152.xml.rels><?xml version="1.0" encoding="UTF-8" standalone="yes"?>
<Relationships xmlns="http://schemas.openxmlformats.org/package/2006/relationships"><Relationship Id="rId3" Type="http://schemas.openxmlformats.org/officeDocument/2006/relationships/image" Target="../media/image754.png"/><Relationship Id="rId2" Type="http://schemas.openxmlformats.org/officeDocument/2006/relationships/image" Target="../media/image753.png"/><Relationship Id="rId1" Type="http://schemas.openxmlformats.org/officeDocument/2006/relationships/slideLayout" Target="../slideLayouts/slideLayout1.xml"/><Relationship Id="rId4" Type="http://schemas.openxmlformats.org/officeDocument/2006/relationships/image" Target="../media/image755.png"/></Relationships>
</file>

<file path=ppt/slides/_rels/slide153.xml.rels><?xml version="1.0" encoding="UTF-8" standalone="yes"?>
<Relationships xmlns="http://schemas.openxmlformats.org/package/2006/relationships"><Relationship Id="rId2" Type="http://schemas.openxmlformats.org/officeDocument/2006/relationships/image" Target="../media/image756.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756.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756.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756.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756.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756.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758.png"/><Relationship Id="rId2" Type="http://schemas.openxmlformats.org/officeDocument/2006/relationships/image" Target="../media/image757.png"/><Relationship Id="rId1" Type="http://schemas.openxmlformats.org/officeDocument/2006/relationships/slideLayout" Target="../slideLayouts/slideLayout1.xml"/><Relationship Id="rId4" Type="http://schemas.openxmlformats.org/officeDocument/2006/relationships/image" Target="../media/image759.png"/></Relationships>
</file>

<file path=ppt/slides/_rels/slide16.xml.rels><?xml version="1.0" encoding="UTF-8" standalone="yes"?>
<Relationships xmlns="http://schemas.openxmlformats.org/package/2006/relationships"><Relationship Id="rId117" Type="http://schemas.openxmlformats.org/officeDocument/2006/relationships/customXml" Target="../ink/ink335.xml"/><Relationship Id="rId299" Type="http://schemas.openxmlformats.org/officeDocument/2006/relationships/customXml" Target="../ink/ink427.xml"/><Relationship Id="rId21" Type="http://schemas.openxmlformats.org/officeDocument/2006/relationships/customXml" Target="../ink/ink285.xml"/><Relationship Id="rId63" Type="http://schemas.openxmlformats.org/officeDocument/2006/relationships/image" Target="../media/image31.png"/><Relationship Id="rId159" Type="http://schemas.openxmlformats.org/officeDocument/2006/relationships/customXml" Target="../ink/ink356.xml"/><Relationship Id="rId324" Type="http://schemas.openxmlformats.org/officeDocument/2006/relationships/customXml" Target="../ink/ink440.xml"/><Relationship Id="rId366" Type="http://schemas.openxmlformats.org/officeDocument/2006/relationships/customXml" Target="../ink/ink462.xml"/><Relationship Id="rId170" Type="http://schemas.openxmlformats.org/officeDocument/2006/relationships/image" Target="../media/image84.png"/><Relationship Id="rId226" Type="http://schemas.openxmlformats.org/officeDocument/2006/relationships/image" Target="../media/image112.png"/><Relationship Id="rId268" Type="http://schemas.openxmlformats.org/officeDocument/2006/relationships/image" Target="../media/image133.png"/><Relationship Id="rId32" Type="http://schemas.openxmlformats.org/officeDocument/2006/relationships/customXml" Target="../ink/ink291.xml"/><Relationship Id="rId74" Type="http://schemas.openxmlformats.org/officeDocument/2006/relationships/customXml" Target="../ink/ink313.xml"/><Relationship Id="rId128" Type="http://schemas.openxmlformats.org/officeDocument/2006/relationships/image" Target="../media/image63.png"/><Relationship Id="rId335" Type="http://schemas.openxmlformats.org/officeDocument/2006/relationships/customXml" Target="../ink/ink446.xml"/><Relationship Id="rId377" Type="http://schemas.openxmlformats.org/officeDocument/2006/relationships/image" Target="../media/image184.png"/><Relationship Id="rId5" Type="http://schemas.openxmlformats.org/officeDocument/2006/relationships/customXml" Target="../ink/ink277.xml"/><Relationship Id="rId181" Type="http://schemas.openxmlformats.org/officeDocument/2006/relationships/customXml" Target="../ink/ink367.xml"/><Relationship Id="rId237" Type="http://schemas.openxmlformats.org/officeDocument/2006/relationships/customXml" Target="../ink/ink395.xml"/><Relationship Id="rId402" Type="http://schemas.openxmlformats.org/officeDocument/2006/relationships/customXml" Target="../ink/ink481.xml"/><Relationship Id="rId279" Type="http://schemas.openxmlformats.org/officeDocument/2006/relationships/customXml" Target="../ink/ink416.xml"/><Relationship Id="rId43" Type="http://schemas.openxmlformats.org/officeDocument/2006/relationships/customXml" Target="../ink/ink297.xml"/><Relationship Id="rId139" Type="http://schemas.openxmlformats.org/officeDocument/2006/relationships/customXml" Target="../ink/ink346.xml"/><Relationship Id="rId290" Type="http://schemas.openxmlformats.org/officeDocument/2006/relationships/image" Target="../media/image144.png"/><Relationship Id="rId304" Type="http://schemas.openxmlformats.org/officeDocument/2006/relationships/image" Target="../media/image150.png"/><Relationship Id="rId346" Type="http://schemas.openxmlformats.org/officeDocument/2006/relationships/image" Target="../media/image170.png"/><Relationship Id="rId388" Type="http://schemas.openxmlformats.org/officeDocument/2006/relationships/customXml" Target="../ink/ink474.xml"/><Relationship Id="rId85" Type="http://schemas.openxmlformats.org/officeDocument/2006/relationships/image" Target="../media/image42.png"/><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248" Type="http://schemas.openxmlformats.org/officeDocument/2006/relationships/image" Target="../media/image123.png"/><Relationship Id="rId12" Type="http://schemas.openxmlformats.org/officeDocument/2006/relationships/image" Target="../media/image767.png"/><Relationship Id="rId108" Type="http://schemas.openxmlformats.org/officeDocument/2006/relationships/customXml" Target="../ink/ink330.xml"/><Relationship Id="rId315" Type="http://schemas.openxmlformats.org/officeDocument/2006/relationships/image" Target="../media/image155.png"/><Relationship Id="rId357" Type="http://schemas.openxmlformats.org/officeDocument/2006/relationships/customXml" Target="../ink/ink457.xml"/><Relationship Id="rId54" Type="http://schemas.openxmlformats.org/officeDocument/2006/relationships/customXml" Target="../ink/ink303.xml"/><Relationship Id="rId96" Type="http://schemas.openxmlformats.org/officeDocument/2006/relationships/customXml" Target="../ink/ink324.xml"/><Relationship Id="rId161" Type="http://schemas.openxmlformats.org/officeDocument/2006/relationships/customXml" Target="../ink/ink357.xml"/><Relationship Id="rId217" Type="http://schemas.openxmlformats.org/officeDocument/2006/relationships/customXml" Target="../ink/ink385.xml"/><Relationship Id="rId399" Type="http://schemas.openxmlformats.org/officeDocument/2006/relationships/image" Target="../media/image195.png"/><Relationship Id="rId259" Type="http://schemas.openxmlformats.org/officeDocument/2006/relationships/customXml" Target="../ink/ink406.xml"/><Relationship Id="rId23" Type="http://schemas.openxmlformats.org/officeDocument/2006/relationships/customXml" Target="../ink/ink286.xml"/><Relationship Id="rId119" Type="http://schemas.openxmlformats.org/officeDocument/2006/relationships/customXml" Target="../ink/ink336.xml"/><Relationship Id="rId270" Type="http://schemas.openxmlformats.org/officeDocument/2006/relationships/image" Target="../media/image134.png"/><Relationship Id="rId326" Type="http://schemas.openxmlformats.org/officeDocument/2006/relationships/customXml" Target="../ink/ink441.xml"/><Relationship Id="rId65" Type="http://schemas.openxmlformats.org/officeDocument/2006/relationships/image" Target="../media/image32.png"/><Relationship Id="rId130" Type="http://schemas.openxmlformats.org/officeDocument/2006/relationships/image" Target="../media/image64.png"/><Relationship Id="rId368" Type="http://schemas.openxmlformats.org/officeDocument/2006/relationships/image" Target="../media/image180.png"/><Relationship Id="rId172" Type="http://schemas.openxmlformats.org/officeDocument/2006/relationships/image" Target="../media/image85.png"/><Relationship Id="rId228" Type="http://schemas.openxmlformats.org/officeDocument/2006/relationships/image" Target="../media/image113.png"/><Relationship Id="rId281" Type="http://schemas.openxmlformats.org/officeDocument/2006/relationships/customXml" Target="../ink/ink417.xml"/><Relationship Id="rId337" Type="http://schemas.openxmlformats.org/officeDocument/2006/relationships/customXml" Target="../ink/ink447.xml"/><Relationship Id="rId34" Type="http://schemas.openxmlformats.org/officeDocument/2006/relationships/customXml" Target="../ink/ink292.xml"/><Relationship Id="rId76" Type="http://schemas.openxmlformats.org/officeDocument/2006/relationships/customXml" Target="../ink/ink314.xml"/><Relationship Id="rId141" Type="http://schemas.openxmlformats.org/officeDocument/2006/relationships/customXml" Target="../ink/ink347.xml"/><Relationship Id="rId379" Type="http://schemas.openxmlformats.org/officeDocument/2006/relationships/image" Target="../media/image185.png"/><Relationship Id="rId7" Type="http://schemas.openxmlformats.org/officeDocument/2006/relationships/customXml" Target="../ink/ink278.xml"/><Relationship Id="rId183" Type="http://schemas.openxmlformats.org/officeDocument/2006/relationships/customXml" Target="../ink/ink368.xml"/><Relationship Id="rId239" Type="http://schemas.openxmlformats.org/officeDocument/2006/relationships/customXml" Target="../ink/ink396.xml"/><Relationship Id="rId390" Type="http://schemas.openxmlformats.org/officeDocument/2006/relationships/customXml" Target="../ink/ink475.xml"/><Relationship Id="rId404" Type="http://schemas.openxmlformats.org/officeDocument/2006/relationships/customXml" Target="../ink/ink482.xml"/><Relationship Id="rId250" Type="http://schemas.openxmlformats.org/officeDocument/2006/relationships/image" Target="../media/image124.png"/><Relationship Id="rId292" Type="http://schemas.openxmlformats.org/officeDocument/2006/relationships/image" Target="../media/image145.png"/><Relationship Id="rId306" Type="http://schemas.openxmlformats.org/officeDocument/2006/relationships/customXml" Target="../ink/ink431.xml"/><Relationship Id="rId45" Type="http://schemas.openxmlformats.org/officeDocument/2006/relationships/image" Target="../media/image22.png"/><Relationship Id="rId87" Type="http://schemas.openxmlformats.org/officeDocument/2006/relationships/image" Target="../media/image43.png"/><Relationship Id="rId110" Type="http://schemas.openxmlformats.org/officeDocument/2006/relationships/customXml" Target="../ink/ink331.xml"/><Relationship Id="rId348" Type="http://schemas.openxmlformats.org/officeDocument/2006/relationships/image" Target="../media/image171.png"/><Relationship Id="rId152" Type="http://schemas.openxmlformats.org/officeDocument/2006/relationships/image" Target="../media/image75.png"/><Relationship Id="rId194" Type="http://schemas.openxmlformats.org/officeDocument/2006/relationships/image" Target="../media/image96.png"/><Relationship Id="rId208" Type="http://schemas.openxmlformats.org/officeDocument/2006/relationships/image" Target="../media/image103.png"/><Relationship Id="rId261" Type="http://schemas.openxmlformats.org/officeDocument/2006/relationships/customXml" Target="../ink/ink407.xml"/><Relationship Id="rId14" Type="http://schemas.openxmlformats.org/officeDocument/2006/relationships/image" Target="../media/image810.png"/><Relationship Id="rId56" Type="http://schemas.openxmlformats.org/officeDocument/2006/relationships/customXml" Target="../ink/ink304.xml"/><Relationship Id="rId317" Type="http://schemas.openxmlformats.org/officeDocument/2006/relationships/image" Target="../media/image156.png"/><Relationship Id="rId359" Type="http://schemas.openxmlformats.org/officeDocument/2006/relationships/customXml" Target="../ink/ink458.xml"/><Relationship Id="rId98" Type="http://schemas.openxmlformats.org/officeDocument/2006/relationships/customXml" Target="../ink/ink325.xml"/><Relationship Id="rId121" Type="http://schemas.openxmlformats.org/officeDocument/2006/relationships/customXml" Target="../ink/ink337.xml"/><Relationship Id="rId163" Type="http://schemas.openxmlformats.org/officeDocument/2006/relationships/customXml" Target="../ink/ink358.xml"/><Relationship Id="rId219" Type="http://schemas.openxmlformats.org/officeDocument/2006/relationships/customXml" Target="../ink/ink386.xml"/><Relationship Id="rId370" Type="http://schemas.openxmlformats.org/officeDocument/2006/relationships/image" Target="../media/image181.png"/><Relationship Id="rId230" Type="http://schemas.openxmlformats.org/officeDocument/2006/relationships/image" Target="../media/image114.png"/><Relationship Id="rId25" Type="http://schemas.openxmlformats.org/officeDocument/2006/relationships/customXml" Target="../ink/ink287.xml"/><Relationship Id="rId67" Type="http://schemas.openxmlformats.org/officeDocument/2006/relationships/image" Target="../media/image33.png"/><Relationship Id="rId272" Type="http://schemas.openxmlformats.org/officeDocument/2006/relationships/image" Target="../media/image135.png"/><Relationship Id="rId328" Type="http://schemas.openxmlformats.org/officeDocument/2006/relationships/customXml" Target="../ink/ink442.xml"/><Relationship Id="rId132" Type="http://schemas.openxmlformats.org/officeDocument/2006/relationships/image" Target="../media/image65.png"/><Relationship Id="rId174" Type="http://schemas.openxmlformats.org/officeDocument/2006/relationships/image" Target="../media/image86.png"/><Relationship Id="rId381" Type="http://schemas.openxmlformats.org/officeDocument/2006/relationships/image" Target="../media/image186.png"/><Relationship Id="rId241" Type="http://schemas.openxmlformats.org/officeDocument/2006/relationships/customXml" Target="../ink/ink397.xml"/><Relationship Id="rId36" Type="http://schemas.openxmlformats.org/officeDocument/2006/relationships/customXml" Target="../ink/ink293.xml"/><Relationship Id="rId283" Type="http://schemas.openxmlformats.org/officeDocument/2006/relationships/customXml" Target="../ink/ink418.xml"/><Relationship Id="rId339" Type="http://schemas.openxmlformats.org/officeDocument/2006/relationships/customXml" Target="../ink/ink448.xml"/><Relationship Id="rId78" Type="http://schemas.openxmlformats.org/officeDocument/2006/relationships/customXml" Target="../ink/ink315.xml"/><Relationship Id="rId101" Type="http://schemas.openxmlformats.org/officeDocument/2006/relationships/image" Target="../media/image50.png"/><Relationship Id="rId143" Type="http://schemas.openxmlformats.org/officeDocument/2006/relationships/customXml" Target="../ink/ink348.xml"/><Relationship Id="rId185" Type="http://schemas.openxmlformats.org/officeDocument/2006/relationships/customXml" Target="../ink/ink369.xml"/><Relationship Id="rId350" Type="http://schemas.openxmlformats.org/officeDocument/2006/relationships/image" Target="../media/image172.png"/><Relationship Id="rId9" Type="http://schemas.openxmlformats.org/officeDocument/2006/relationships/customXml" Target="../ink/ink279.xml"/><Relationship Id="rId210" Type="http://schemas.openxmlformats.org/officeDocument/2006/relationships/image" Target="../media/image104.png"/><Relationship Id="rId392" Type="http://schemas.openxmlformats.org/officeDocument/2006/relationships/customXml" Target="../ink/ink476.xml"/><Relationship Id="rId252" Type="http://schemas.openxmlformats.org/officeDocument/2006/relationships/image" Target="../media/image125.png"/><Relationship Id="rId294" Type="http://schemas.openxmlformats.org/officeDocument/2006/relationships/customXml" Target="../ink/ink424.xml"/><Relationship Id="rId308" Type="http://schemas.openxmlformats.org/officeDocument/2006/relationships/customXml" Target="../ink/ink432.xml"/><Relationship Id="rId47" Type="http://schemas.openxmlformats.org/officeDocument/2006/relationships/image" Target="../media/image23.png"/><Relationship Id="rId89" Type="http://schemas.openxmlformats.org/officeDocument/2006/relationships/image" Target="../media/image44.png"/><Relationship Id="rId112" Type="http://schemas.openxmlformats.org/officeDocument/2006/relationships/customXml" Target="../ink/ink332.xml"/><Relationship Id="rId154" Type="http://schemas.openxmlformats.org/officeDocument/2006/relationships/image" Target="../media/image76.png"/><Relationship Id="rId361" Type="http://schemas.openxmlformats.org/officeDocument/2006/relationships/customXml" Target="../ink/ink459.xml"/><Relationship Id="rId196" Type="http://schemas.openxmlformats.org/officeDocument/2006/relationships/image" Target="../media/image97.png"/><Relationship Id="rId16" Type="http://schemas.openxmlformats.org/officeDocument/2006/relationships/image" Target="../media/image910.png"/><Relationship Id="rId221" Type="http://schemas.openxmlformats.org/officeDocument/2006/relationships/customXml" Target="../ink/ink387.xml"/><Relationship Id="rId263" Type="http://schemas.openxmlformats.org/officeDocument/2006/relationships/customXml" Target="../ink/ink408.xml"/><Relationship Id="rId319" Type="http://schemas.openxmlformats.org/officeDocument/2006/relationships/image" Target="../media/image157.png"/><Relationship Id="rId58" Type="http://schemas.openxmlformats.org/officeDocument/2006/relationships/customXml" Target="../ink/ink305.xml"/><Relationship Id="rId123" Type="http://schemas.openxmlformats.org/officeDocument/2006/relationships/customXml" Target="../ink/ink338.xml"/><Relationship Id="rId330" Type="http://schemas.openxmlformats.org/officeDocument/2006/relationships/customXml" Target="../ink/ink443.xml"/><Relationship Id="rId165" Type="http://schemas.openxmlformats.org/officeDocument/2006/relationships/customXml" Target="../ink/ink359.xml"/><Relationship Id="rId372" Type="http://schemas.openxmlformats.org/officeDocument/2006/relationships/image" Target="../media/image182.png"/><Relationship Id="rId211" Type="http://schemas.openxmlformats.org/officeDocument/2006/relationships/customXml" Target="../ink/ink382.xml"/><Relationship Id="rId232" Type="http://schemas.openxmlformats.org/officeDocument/2006/relationships/image" Target="../media/image115.png"/><Relationship Id="rId253" Type="http://schemas.openxmlformats.org/officeDocument/2006/relationships/customXml" Target="../ink/ink403.xml"/><Relationship Id="rId274" Type="http://schemas.openxmlformats.org/officeDocument/2006/relationships/image" Target="../media/image136.png"/><Relationship Id="rId295" Type="http://schemas.openxmlformats.org/officeDocument/2006/relationships/image" Target="../media/image146.png"/><Relationship Id="rId309" Type="http://schemas.openxmlformats.org/officeDocument/2006/relationships/image" Target="../media/image152.png"/><Relationship Id="rId27" Type="http://schemas.openxmlformats.org/officeDocument/2006/relationships/image" Target="../media/image14.png"/><Relationship Id="rId48" Type="http://schemas.openxmlformats.org/officeDocument/2006/relationships/customXml" Target="../ink/ink300.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image" Target="../media/image66.png"/><Relationship Id="rId320" Type="http://schemas.openxmlformats.org/officeDocument/2006/relationships/customXml" Target="../ink/ink438.xml"/><Relationship Id="rId80" Type="http://schemas.openxmlformats.org/officeDocument/2006/relationships/customXml" Target="../ink/ink316.xml"/><Relationship Id="rId155" Type="http://schemas.openxmlformats.org/officeDocument/2006/relationships/customXml" Target="../ink/ink354.xml"/><Relationship Id="rId176" Type="http://schemas.openxmlformats.org/officeDocument/2006/relationships/image" Target="../media/image87.png"/><Relationship Id="rId197" Type="http://schemas.openxmlformats.org/officeDocument/2006/relationships/customXml" Target="../ink/ink375.xml"/><Relationship Id="rId341" Type="http://schemas.openxmlformats.org/officeDocument/2006/relationships/customXml" Target="../ink/ink449.xml"/><Relationship Id="rId362" Type="http://schemas.openxmlformats.org/officeDocument/2006/relationships/customXml" Target="../ink/ink460.xml"/><Relationship Id="rId383" Type="http://schemas.openxmlformats.org/officeDocument/2006/relationships/image" Target="../media/image187.png"/><Relationship Id="rId201" Type="http://schemas.openxmlformats.org/officeDocument/2006/relationships/customXml" Target="../ink/ink377.xml"/><Relationship Id="rId222" Type="http://schemas.openxmlformats.org/officeDocument/2006/relationships/image" Target="../media/image110.png"/><Relationship Id="rId243" Type="http://schemas.openxmlformats.org/officeDocument/2006/relationships/customXml" Target="../ink/ink398.xml"/><Relationship Id="rId264" Type="http://schemas.openxmlformats.org/officeDocument/2006/relationships/image" Target="../media/image131.png"/><Relationship Id="rId285" Type="http://schemas.openxmlformats.org/officeDocument/2006/relationships/customXml" Target="../ink/ink419.xml"/><Relationship Id="rId17" Type="http://schemas.openxmlformats.org/officeDocument/2006/relationships/customXml" Target="../ink/ink283.xml"/><Relationship Id="rId38" Type="http://schemas.openxmlformats.org/officeDocument/2006/relationships/customXml" Target="../ink/ink294.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image" Target="../media/image61.png"/><Relationship Id="rId310" Type="http://schemas.openxmlformats.org/officeDocument/2006/relationships/customXml" Target="../ink/ink433.xml"/><Relationship Id="rId70" Type="http://schemas.openxmlformats.org/officeDocument/2006/relationships/customXml" Target="../ink/ink311.xml"/><Relationship Id="rId91" Type="http://schemas.openxmlformats.org/officeDocument/2006/relationships/image" Target="../media/image45.png"/><Relationship Id="rId145" Type="http://schemas.openxmlformats.org/officeDocument/2006/relationships/customXml" Target="../ink/ink349.xml"/><Relationship Id="rId166" Type="http://schemas.openxmlformats.org/officeDocument/2006/relationships/image" Target="../media/image82.png"/><Relationship Id="rId187" Type="http://schemas.openxmlformats.org/officeDocument/2006/relationships/customXml" Target="../ink/ink370.xml"/><Relationship Id="rId331" Type="http://schemas.openxmlformats.org/officeDocument/2006/relationships/image" Target="../media/image163.png"/><Relationship Id="rId352" Type="http://schemas.openxmlformats.org/officeDocument/2006/relationships/image" Target="../media/image173.png"/><Relationship Id="rId373" Type="http://schemas.openxmlformats.org/officeDocument/2006/relationships/customXml" Target="../ink/ink466.xml"/><Relationship Id="rId394" Type="http://schemas.openxmlformats.org/officeDocument/2006/relationships/customXml" Target="../ink/ink477.xml"/><Relationship Id="rId1" Type="http://schemas.openxmlformats.org/officeDocument/2006/relationships/slideLayout" Target="../slideLayouts/slideLayout7.xml"/><Relationship Id="rId212" Type="http://schemas.openxmlformats.org/officeDocument/2006/relationships/image" Target="../media/image105.png"/><Relationship Id="rId233" Type="http://schemas.openxmlformats.org/officeDocument/2006/relationships/customXml" Target="../ink/ink393.xml"/><Relationship Id="rId254" Type="http://schemas.openxmlformats.org/officeDocument/2006/relationships/image" Target="../media/image126.png"/><Relationship Id="rId28" Type="http://schemas.openxmlformats.org/officeDocument/2006/relationships/customXml" Target="../ink/ink289.xml"/><Relationship Id="rId49" Type="http://schemas.openxmlformats.org/officeDocument/2006/relationships/image" Target="../media/image24.png"/><Relationship Id="rId114" Type="http://schemas.openxmlformats.org/officeDocument/2006/relationships/customXml" Target="../ink/ink333.xml"/><Relationship Id="rId275" Type="http://schemas.openxmlformats.org/officeDocument/2006/relationships/customXml" Target="../ink/ink414.xml"/><Relationship Id="rId296" Type="http://schemas.openxmlformats.org/officeDocument/2006/relationships/customXml" Target="../ink/ink425.xml"/><Relationship Id="rId300" Type="http://schemas.openxmlformats.org/officeDocument/2006/relationships/image" Target="../media/image148.png"/><Relationship Id="rId60" Type="http://schemas.openxmlformats.org/officeDocument/2006/relationships/customXml" Target="../ink/ink306.xml"/><Relationship Id="rId81" Type="http://schemas.openxmlformats.org/officeDocument/2006/relationships/image" Target="../media/image40.png"/><Relationship Id="rId135" Type="http://schemas.openxmlformats.org/officeDocument/2006/relationships/customXml" Target="../ink/ink344.xml"/><Relationship Id="rId156" Type="http://schemas.openxmlformats.org/officeDocument/2006/relationships/image" Target="../media/image77.png"/><Relationship Id="rId177" Type="http://schemas.openxmlformats.org/officeDocument/2006/relationships/customXml" Target="../ink/ink365.xml"/><Relationship Id="rId198" Type="http://schemas.openxmlformats.org/officeDocument/2006/relationships/image" Target="../media/image98.png"/><Relationship Id="rId321" Type="http://schemas.openxmlformats.org/officeDocument/2006/relationships/image" Target="../media/image158.png"/><Relationship Id="rId342" Type="http://schemas.openxmlformats.org/officeDocument/2006/relationships/image" Target="../media/image168.png"/><Relationship Id="rId363" Type="http://schemas.openxmlformats.org/officeDocument/2006/relationships/image" Target="../media/image178.png"/><Relationship Id="rId384" Type="http://schemas.openxmlformats.org/officeDocument/2006/relationships/customXml" Target="../ink/ink472.xml"/><Relationship Id="rId202" Type="http://schemas.openxmlformats.org/officeDocument/2006/relationships/image" Target="../media/image100.png"/><Relationship Id="rId223" Type="http://schemas.openxmlformats.org/officeDocument/2006/relationships/customXml" Target="../ink/ink388.xml"/><Relationship Id="rId244" Type="http://schemas.openxmlformats.org/officeDocument/2006/relationships/image" Target="../media/image121.png"/><Relationship Id="rId18" Type="http://schemas.openxmlformats.org/officeDocument/2006/relationships/image" Target="../media/image1010.png"/><Relationship Id="rId39" Type="http://schemas.openxmlformats.org/officeDocument/2006/relationships/customXml" Target="../ink/ink295.xml"/><Relationship Id="rId265" Type="http://schemas.openxmlformats.org/officeDocument/2006/relationships/customXml" Target="../ink/ink409.xml"/><Relationship Id="rId286" Type="http://schemas.openxmlformats.org/officeDocument/2006/relationships/image" Target="../media/image142.png"/><Relationship Id="rId50" Type="http://schemas.openxmlformats.org/officeDocument/2006/relationships/customXml" Target="../ink/ink301.xml"/><Relationship Id="rId104" Type="http://schemas.openxmlformats.org/officeDocument/2006/relationships/customXml" Target="../ink/ink328.xml"/><Relationship Id="rId125" Type="http://schemas.openxmlformats.org/officeDocument/2006/relationships/customXml" Target="../ink/ink339.xml"/><Relationship Id="rId146" Type="http://schemas.openxmlformats.org/officeDocument/2006/relationships/image" Target="../media/image72.png"/><Relationship Id="rId167" Type="http://schemas.openxmlformats.org/officeDocument/2006/relationships/customXml" Target="../ink/ink360.xml"/><Relationship Id="rId188" Type="http://schemas.openxmlformats.org/officeDocument/2006/relationships/image" Target="../media/image93.png"/><Relationship Id="rId311" Type="http://schemas.openxmlformats.org/officeDocument/2006/relationships/image" Target="../media/image153.png"/><Relationship Id="rId332" Type="http://schemas.openxmlformats.org/officeDocument/2006/relationships/customXml" Target="../ink/ink444.xml"/><Relationship Id="rId353" Type="http://schemas.openxmlformats.org/officeDocument/2006/relationships/customXml" Target="../ink/ink455.xml"/><Relationship Id="rId374" Type="http://schemas.openxmlformats.org/officeDocument/2006/relationships/customXml" Target="../ink/ink467.xml"/><Relationship Id="rId395" Type="http://schemas.openxmlformats.org/officeDocument/2006/relationships/image" Target="../media/image193.png"/><Relationship Id="rId71" Type="http://schemas.openxmlformats.org/officeDocument/2006/relationships/image" Target="../media/image35.png"/><Relationship Id="rId92" Type="http://schemas.openxmlformats.org/officeDocument/2006/relationships/customXml" Target="../ink/ink322.xml"/><Relationship Id="rId213" Type="http://schemas.openxmlformats.org/officeDocument/2006/relationships/customXml" Target="../ink/ink383.xml"/><Relationship Id="rId234" Type="http://schemas.openxmlformats.org/officeDocument/2006/relationships/image" Target="../media/image116.png"/><Relationship Id="rId2" Type="http://schemas.openxmlformats.org/officeDocument/2006/relationships/notesSlide" Target="../notesSlides/notesSlide8.xml"/><Relationship Id="rId29" Type="http://schemas.openxmlformats.org/officeDocument/2006/relationships/image" Target="../media/image15.png"/><Relationship Id="rId255" Type="http://schemas.openxmlformats.org/officeDocument/2006/relationships/customXml" Target="../ink/ink404.xml"/><Relationship Id="rId276" Type="http://schemas.openxmlformats.org/officeDocument/2006/relationships/image" Target="../media/image137.png"/><Relationship Id="rId297" Type="http://schemas.openxmlformats.org/officeDocument/2006/relationships/image" Target="../media/image147.png"/><Relationship Id="rId40" Type="http://schemas.openxmlformats.org/officeDocument/2006/relationships/image" Target="../media/image20.png"/><Relationship Id="rId115" Type="http://schemas.openxmlformats.org/officeDocument/2006/relationships/customXml" Target="../ink/ink334.xml"/><Relationship Id="rId136" Type="http://schemas.openxmlformats.org/officeDocument/2006/relationships/image" Target="../media/image67.png"/><Relationship Id="rId157" Type="http://schemas.openxmlformats.org/officeDocument/2006/relationships/customXml" Target="../ink/ink355.xml"/><Relationship Id="rId178" Type="http://schemas.openxmlformats.org/officeDocument/2006/relationships/image" Target="../media/image88.png"/><Relationship Id="rId301" Type="http://schemas.openxmlformats.org/officeDocument/2006/relationships/customXml" Target="../ink/ink428.xml"/><Relationship Id="rId322" Type="http://schemas.openxmlformats.org/officeDocument/2006/relationships/customXml" Target="../ink/ink439.xml"/><Relationship Id="rId343" Type="http://schemas.openxmlformats.org/officeDocument/2006/relationships/customXml" Target="../ink/ink450.xml"/><Relationship Id="rId364" Type="http://schemas.openxmlformats.org/officeDocument/2006/relationships/customXml" Target="../ink/ink461.xml"/><Relationship Id="rId61" Type="http://schemas.openxmlformats.org/officeDocument/2006/relationships/image" Target="../media/image30.png"/><Relationship Id="rId82" Type="http://schemas.openxmlformats.org/officeDocument/2006/relationships/customXml" Target="../ink/ink317.xml"/><Relationship Id="rId199" Type="http://schemas.openxmlformats.org/officeDocument/2006/relationships/customXml" Target="../ink/ink376.xml"/><Relationship Id="rId203" Type="http://schemas.openxmlformats.org/officeDocument/2006/relationships/customXml" Target="../ink/ink378.xml"/><Relationship Id="rId385" Type="http://schemas.openxmlformats.org/officeDocument/2006/relationships/image" Target="../media/image188.png"/><Relationship Id="rId19" Type="http://schemas.openxmlformats.org/officeDocument/2006/relationships/customXml" Target="../ink/ink284.xml"/><Relationship Id="rId224" Type="http://schemas.openxmlformats.org/officeDocument/2006/relationships/image" Target="../media/image111.png"/><Relationship Id="rId245" Type="http://schemas.openxmlformats.org/officeDocument/2006/relationships/customXml" Target="../ink/ink399.xml"/><Relationship Id="rId266" Type="http://schemas.openxmlformats.org/officeDocument/2006/relationships/image" Target="../media/image132.png"/><Relationship Id="rId287" Type="http://schemas.openxmlformats.org/officeDocument/2006/relationships/customXml" Target="../ink/ink420.xml"/><Relationship Id="rId30" Type="http://schemas.openxmlformats.org/officeDocument/2006/relationships/customXml" Target="../ink/ink290.xml"/><Relationship Id="rId105" Type="http://schemas.openxmlformats.org/officeDocument/2006/relationships/image" Target="../media/image52.png"/><Relationship Id="rId126" Type="http://schemas.openxmlformats.org/officeDocument/2006/relationships/image" Target="../media/image62.png"/><Relationship Id="rId147" Type="http://schemas.openxmlformats.org/officeDocument/2006/relationships/customXml" Target="../ink/ink350.xml"/><Relationship Id="rId168" Type="http://schemas.openxmlformats.org/officeDocument/2006/relationships/image" Target="../media/image83.png"/><Relationship Id="rId312" Type="http://schemas.openxmlformats.org/officeDocument/2006/relationships/customXml" Target="../ink/ink434.xml"/><Relationship Id="rId333" Type="http://schemas.openxmlformats.org/officeDocument/2006/relationships/image" Target="../media/image164.png"/><Relationship Id="rId354" Type="http://schemas.openxmlformats.org/officeDocument/2006/relationships/image" Target="../media/image174.png"/><Relationship Id="rId51" Type="http://schemas.openxmlformats.org/officeDocument/2006/relationships/image" Target="../media/image25.png"/><Relationship Id="rId72" Type="http://schemas.openxmlformats.org/officeDocument/2006/relationships/customXml" Target="../ink/ink312.xml"/><Relationship Id="rId93" Type="http://schemas.openxmlformats.org/officeDocument/2006/relationships/image" Target="../media/image46.png"/><Relationship Id="rId189" Type="http://schemas.openxmlformats.org/officeDocument/2006/relationships/customXml" Target="../ink/ink371.xml"/><Relationship Id="rId375" Type="http://schemas.openxmlformats.org/officeDocument/2006/relationships/image" Target="../media/image183.png"/><Relationship Id="rId396" Type="http://schemas.openxmlformats.org/officeDocument/2006/relationships/customXml" Target="../ink/ink478.xml"/><Relationship Id="rId3" Type="http://schemas.openxmlformats.org/officeDocument/2006/relationships/image" Target="../media/image10.png"/><Relationship Id="rId214" Type="http://schemas.openxmlformats.org/officeDocument/2006/relationships/image" Target="../media/image106.png"/><Relationship Id="rId235" Type="http://schemas.openxmlformats.org/officeDocument/2006/relationships/customXml" Target="../ink/ink394.xml"/><Relationship Id="rId256" Type="http://schemas.openxmlformats.org/officeDocument/2006/relationships/image" Target="../media/image127.png"/><Relationship Id="rId277" Type="http://schemas.openxmlformats.org/officeDocument/2006/relationships/customXml" Target="../ink/ink415.xml"/><Relationship Id="rId298" Type="http://schemas.openxmlformats.org/officeDocument/2006/relationships/customXml" Target="../ink/ink426.xml"/><Relationship Id="rId400" Type="http://schemas.openxmlformats.org/officeDocument/2006/relationships/customXml" Target="../ink/ink480.xml"/><Relationship Id="rId116" Type="http://schemas.openxmlformats.org/officeDocument/2006/relationships/image" Target="../media/image57.png"/><Relationship Id="rId137" Type="http://schemas.openxmlformats.org/officeDocument/2006/relationships/customXml" Target="../ink/ink345.xml"/><Relationship Id="rId158" Type="http://schemas.openxmlformats.org/officeDocument/2006/relationships/image" Target="../media/image78.png"/><Relationship Id="rId302" Type="http://schemas.openxmlformats.org/officeDocument/2006/relationships/image" Target="../media/image149.png"/><Relationship Id="rId323" Type="http://schemas.openxmlformats.org/officeDocument/2006/relationships/image" Target="../media/image159.png"/><Relationship Id="rId344" Type="http://schemas.openxmlformats.org/officeDocument/2006/relationships/image" Target="../media/image169.png"/><Relationship Id="rId20" Type="http://schemas.openxmlformats.org/officeDocument/2006/relationships/image" Target="../media/image1110.png"/><Relationship Id="rId41" Type="http://schemas.openxmlformats.org/officeDocument/2006/relationships/customXml" Target="../ink/ink296.xml"/><Relationship Id="rId62" Type="http://schemas.openxmlformats.org/officeDocument/2006/relationships/customXml" Target="../ink/ink307.xml"/><Relationship Id="rId83" Type="http://schemas.openxmlformats.org/officeDocument/2006/relationships/image" Target="../media/image41.png"/><Relationship Id="rId179" Type="http://schemas.openxmlformats.org/officeDocument/2006/relationships/customXml" Target="../ink/ink366.xml"/><Relationship Id="rId365" Type="http://schemas.openxmlformats.org/officeDocument/2006/relationships/image" Target="../media/image179.png"/><Relationship Id="rId386" Type="http://schemas.openxmlformats.org/officeDocument/2006/relationships/customXml" Target="../ink/ink473.xml"/><Relationship Id="rId190" Type="http://schemas.openxmlformats.org/officeDocument/2006/relationships/image" Target="../media/image94.png"/><Relationship Id="rId204" Type="http://schemas.openxmlformats.org/officeDocument/2006/relationships/image" Target="../media/image101.png"/><Relationship Id="rId225" Type="http://schemas.openxmlformats.org/officeDocument/2006/relationships/customXml" Target="../ink/ink389.xml"/><Relationship Id="rId246" Type="http://schemas.openxmlformats.org/officeDocument/2006/relationships/image" Target="../media/image122.png"/><Relationship Id="rId267" Type="http://schemas.openxmlformats.org/officeDocument/2006/relationships/customXml" Target="../ink/ink410.xml"/><Relationship Id="rId288" Type="http://schemas.openxmlformats.org/officeDocument/2006/relationships/image" Target="../media/image143.png"/><Relationship Id="rId106" Type="http://schemas.openxmlformats.org/officeDocument/2006/relationships/customXml" Target="../ink/ink329.xml"/><Relationship Id="rId127" Type="http://schemas.openxmlformats.org/officeDocument/2006/relationships/customXml" Target="../ink/ink340.xml"/><Relationship Id="rId313" Type="http://schemas.openxmlformats.org/officeDocument/2006/relationships/image" Target="../media/image154.png"/><Relationship Id="rId10" Type="http://schemas.openxmlformats.org/officeDocument/2006/relationships/image" Target="../media/image6101.png"/><Relationship Id="rId31" Type="http://schemas.openxmlformats.org/officeDocument/2006/relationships/image" Target="../media/image16.png"/><Relationship Id="rId52" Type="http://schemas.openxmlformats.org/officeDocument/2006/relationships/customXml" Target="../ink/ink302.xml"/><Relationship Id="rId73" Type="http://schemas.openxmlformats.org/officeDocument/2006/relationships/image" Target="../media/image36.png"/><Relationship Id="rId94" Type="http://schemas.openxmlformats.org/officeDocument/2006/relationships/customXml" Target="../ink/ink323.xml"/><Relationship Id="rId148" Type="http://schemas.openxmlformats.org/officeDocument/2006/relationships/image" Target="../media/image73.png"/><Relationship Id="rId169" Type="http://schemas.openxmlformats.org/officeDocument/2006/relationships/customXml" Target="../ink/ink361.xml"/><Relationship Id="rId334" Type="http://schemas.openxmlformats.org/officeDocument/2006/relationships/customXml" Target="../ink/ink445.xml"/><Relationship Id="rId355" Type="http://schemas.openxmlformats.org/officeDocument/2006/relationships/customXml" Target="../ink/ink456.xml"/><Relationship Id="rId376" Type="http://schemas.openxmlformats.org/officeDocument/2006/relationships/customXml" Target="../ink/ink468.xml"/><Relationship Id="rId397" Type="http://schemas.openxmlformats.org/officeDocument/2006/relationships/image" Target="../media/image194.png"/><Relationship Id="rId4" Type="http://schemas.openxmlformats.org/officeDocument/2006/relationships/image" Target="../media/image11.png"/><Relationship Id="rId180" Type="http://schemas.openxmlformats.org/officeDocument/2006/relationships/image" Target="../media/image89.png"/><Relationship Id="rId215" Type="http://schemas.openxmlformats.org/officeDocument/2006/relationships/customXml" Target="../ink/ink384.xml"/><Relationship Id="rId236" Type="http://schemas.openxmlformats.org/officeDocument/2006/relationships/image" Target="../media/image117.png"/><Relationship Id="rId257" Type="http://schemas.openxmlformats.org/officeDocument/2006/relationships/customXml" Target="../ink/ink405.xml"/><Relationship Id="rId278" Type="http://schemas.openxmlformats.org/officeDocument/2006/relationships/image" Target="../media/image138.png"/><Relationship Id="rId401" Type="http://schemas.openxmlformats.org/officeDocument/2006/relationships/image" Target="../media/image196.png"/><Relationship Id="rId303" Type="http://schemas.openxmlformats.org/officeDocument/2006/relationships/customXml" Target="../ink/ink429.xml"/><Relationship Id="rId42" Type="http://schemas.openxmlformats.org/officeDocument/2006/relationships/image" Target="../media/image21.png"/><Relationship Id="rId84" Type="http://schemas.openxmlformats.org/officeDocument/2006/relationships/customXml" Target="../ink/ink318.xml"/><Relationship Id="rId138" Type="http://schemas.openxmlformats.org/officeDocument/2006/relationships/image" Target="../media/image68.png"/><Relationship Id="rId345" Type="http://schemas.openxmlformats.org/officeDocument/2006/relationships/customXml" Target="../ink/ink451.xml"/><Relationship Id="rId387" Type="http://schemas.openxmlformats.org/officeDocument/2006/relationships/image" Target="../media/image189.png"/><Relationship Id="rId191" Type="http://schemas.openxmlformats.org/officeDocument/2006/relationships/customXml" Target="../ink/ink372.xml"/><Relationship Id="rId205" Type="http://schemas.openxmlformats.org/officeDocument/2006/relationships/customXml" Target="../ink/ink379.xml"/><Relationship Id="rId247" Type="http://schemas.openxmlformats.org/officeDocument/2006/relationships/customXml" Target="../ink/ink400.xml"/><Relationship Id="rId107" Type="http://schemas.openxmlformats.org/officeDocument/2006/relationships/image" Target="../media/image53.png"/><Relationship Id="rId289" Type="http://schemas.openxmlformats.org/officeDocument/2006/relationships/customXml" Target="../ink/ink421.xml"/><Relationship Id="rId11" Type="http://schemas.openxmlformats.org/officeDocument/2006/relationships/customXml" Target="../ink/ink280.xml"/><Relationship Id="rId53" Type="http://schemas.openxmlformats.org/officeDocument/2006/relationships/image" Target="../media/image26.png"/><Relationship Id="rId149" Type="http://schemas.openxmlformats.org/officeDocument/2006/relationships/customXml" Target="../ink/ink351.xml"/><Relationship Id="rId314" Type="http://schemas.openxmlformats.org/officeDocument/2006/relationships/customXml" Target="../ink/ink435.xml"/><Relationship Id="rId356" Type="http://schemas.openxmlformats.org/officeDocument/2006/relationships/image" Target="../media/image175.png"/><Relationship Id="rId398" Type="http://schemas.openxmlformats.org/officeDocument/2006/relationships/customXml" Target="../ink/ink479.xml"/><Relationship Id="rId95" Type="http://schemas.openxmlformats.org/officeDocument/2006/relationships/image" Target="../media/image47.png"/><Relationship Id="rId160" Type="http://schemas.openxmlformats.org/officeDocument/2006/relationships/image" Target="../media/image79.png"/><Relationship Id="rId216" Type="http://schemas.openxmlformats.org/officeDocument/2006/relationships/image" Target="../media/image107.png"/><Relationship Id="rId258" Type="http://schemas.openxmlformats.org/officeDocument/2006/relationships/image" Target="../media/image128.png"/><Relationship Id="rId22" Type="http://schemas.openxmlformats.org/officeDocument/2006/relationships/image" Target="../media/image12.png"/><Relationship Id="rId64" Type="http://schemas.openxmlformats.org/officeDocument/2006/relationships/customXml" Target="../ink/ink308.xml"/><Relationship Id="rId118" Type="http://schemas.openxmlformats.org/officeDocument/2006/relationships/image" Target="../media/image58.png"/><Relationship Id="rId325" Type="http://schemas.openxmlformats.org/officeDocument/2006/relationships/image" Target="../media/image160.png"/><Relationship Id="rId367" Type="http://schemas.openxmlformats.org/officeDocument/2006/relationships/customXml" Target="../ink/ink463.xml"/><Relationship Id="rId171" Type="http://schemas.openxmlformats.org/officeDocument/2006/relationships/customXml" Target="../ink/ink362.xml"/><Relationship Id="rId227" Type="http://schemas.openxmlformats.org/officeDocument/2006/relationships/customXml" Target="../ink/ink390.xml"/><Relationship Id="rId269" Type="http://schemas.openxmlformats.org/officeDocument/2006/relationships/customXml" Target="../ink/ink411.xml"/><Relationship Id="rId33" Type="http://schemas.openxmlformats.org/officeDocument/2006/relationships/image" Target="../media/image17.png"/><Relationship Id="rId129" Type="http://schemas.openxmlformats.org/officeDocument/2006/relationships/customXml" Target="../ink/ink341.xml"/><Relationship Id="rId280" Type="http://schemas.openxmlformats.org/officeDocument/2006/relationships/image" Target="../media/image139.png"/><Relationship Id="rId336" Type="http://schemas.openxmlformats.org/officeDocument/2006/relationships/image" Target="../media/image165.png"/><Relationship Id="rId75" Type="http://schemas.openxmlformats.org/officeDocument/2006/relationships/image" Target="../media/image37.png"/><Relationship Id="rId140" Type="http://schemas.openxmlformats.org/officeDocument/2006/relationships/image" Target="../media/image69.png"/><Relationship Id="rId182" Type="http://schemas.openxmlformats.org/officeDocument/2006/relationships/image" Target="../media/image90.png"/><Relationship Id="rId378" Type="http://schemas.openxmlformats.org/officeDocument/2006/relationships/customXml" Target="../ink/ink469.xml"/><Relationship Id="rId403" Type="http://schemas.openxmlformats.org/officeDocument/2006/relationships/image" Target="../media/image197.png"/><Relationship Id="rId6" Type="http://schemas.openxmlformats.org/officeDocument/2006/relationships/image" Target="../media/image4101.png"/><Relationship Id="rId238" Type="http://schemas.openxmlformats.org/officeDocument/2006/relationships/image" Target="../media/image118.png"/><Relationship Id="rId291" Type="http://schemas.openxmlformats.org/officeDocument/2006/relationships/customXml" Target="../ink/ink422.xml"/><Relationship Id="rId305" Type="http://schemas.openxmlformats.org/officeDocument/2006/relationships/customXml" Target="../ink/ink430.xml"/><Relationship Id="rId347" Type="http://schemas.openxmlformats.org/officeDocument/2006/relationships/customXml" Target="../ink/ink452.xml"/><Relationship Id="rId44" Type="http://schemas.openxmlformats.org/officeDocument/2006/relationships/customXml" Target="../ink/ink298.xml"/><Relationship Id="rId86" Type="http://schemas.openxmlformats.org/officeDocument/2006/relationships/customXml" Target="../ink/ink319.xml"/><Relationship Id="rId151" Type="http://schemas.openxmlformats.org/officeDocument/2006/relationships/customXml" Target="../ink/ink352.xml"/><Relationship Id="rId389" Type="http://schemas.openxmlformats.org/officeDocument/2006/relationships/image" Target="../media/image190.png"/><Relationship Id="rId193" Type="http://schemas.openxmlformats.org/officeDocument/2006/relationships/customXml" Target="../ink/ink373.xml"/><Relationship Id="rId207" Type="http://schemas.openxmlformats.org/officeDocument/2006/relationships/customXml" Target="../ink/ink380.xml"/><Relationship Id="rId249" Type="http://schemas.openxmlformats.org/officeDocument/2006/relationships/customXml" Target="../ink/ink401.xml"/><Relationship Id="rId13" Type="http://schemas.openxmlformats.org/officeDocument/2006/relationships/customXml" Target="../ink/ink281.xml"/><Relationship Id="rId109" Type="http://schemas.openxmlformats.org/officeDocument/2006/relationships/image" Target="../media/image54.png"/><Relationship Id="rId260" Type="http://schemas.openxmlformats.org/officeDocument/2006/relationships/image" Target="../media/image129.png"/><Relationship Id="rId316" Type="http://schemas.openxmlformats.org/officeDocument/2006/relationships/customXml" Target="../ink/ink436.xml"/><Relationship Id="rId55" Type="http://schemas.openxmlformats.org/officeDocument/2006/relationships/image" Target="../media/image27.png"/><Relationship Id="rId97" Type="http://schemas.openxmlformats.org/officeDocument/2006/relationships/image" Target="../media/image48.png"/><Relationship Id="rId120" Type="http://schemas.openxmlformats.org/officeDocument/2006/relationships/image" Target="../media/image59.png"/><Relationship Id="rId358" Type="http://schemas.openxmlformats.org/officeDocument/2006/relationships/image" Target="../media/image176.png"/><Relationship Id="rId162" Type="http://schemas.openxmlformats.org/officeDocument/2006/relationships/image" Target="../media/image80.png"/><Relationship Id="rId218" Type="http://schemas.openxmlformats.org/officeDocument/2006/relationships/image" Target="../media/image108.png"/><Relationship Id="rId271" Type="http://schemas.openxmlformats.org/officeDocument/2006/relationships/customXml" Target="../ink/ink412.xml"/><Relationship Id="rId24" Type="http://schemas.openxmlformats.org/officeDocument/2006/relationships/image" Target="../media/image13.png"/><Relationship Id="rId66" Type="http://schemas.openxmlformats.org/officeDocument/2006/relationships/customXml" Target="../ink/ink309.xml"/><Relationship Id="rId131" Type="http://schemas.openxmlformats.org/officeDocument/2006/relationships/customXml" Target="../ink/ink342.xml"/><Relationship Id="rId327" Type="http://schemas.openxmlformats.org/officeDocument/2006/relationships/image" Target="../media/image161.png"/><Relationship Id="rId369" Type="http://schemas.openxmlformats.org/officeDocument/2006/relationships/customXml" Target="../ink/ink464.xml"/><Relationship Id="rId173" Type="http://schemas.openxmlformats.org/officeDocument/2006/relationships/customXml" Target="../ink/ink363.xml"/><Relationship Id="rId229" Type="http://schemas.openxmlformats.org/officeDocument/2006/relationships/customXml" Target="../ink/ink391.xml"/><Relationship Id="rId380" Type="http://schemas.openxmlformats.org/officeDocument/2006/relationships/customXml" Target="../ink/ink470.xml"/><Relationship Id="rId240" Type="http://schemas.openxmlformats.org/officeDocument/2006/relationships/image" Target="../media/image119.png"/><Relationship Id="rId35" Type="http://schemas.openxmlformats.org/officeDocument/2006/relationships/image" Target="../media/image18.png"/><Relationship Id="rId77" Type="http://schemas.openxmlformats.org/officeDocument/2006/relationships/image" Target="../media/image38.png"/><Relationship Id="rId100" Type="http://schemas.openxmlformats.org/officeDocument/2006/relationships/customXml" Target="../ink/ink326.xml"/><Relationship Id="rId282" Type="http://schemas.openxmlformats.org/officeDocument/2006/relationships/image" Target="../media/image140.png"/><Relationship Id="rId338" Type="http://schemas.openxmlformats.org/officeDocument/2006/relationships/image" Target="../media/image166.png"/><Relationship Id="rId8" Type="http://schemas.openxmlformats.org/officeDocument/2006/relationships/image" Target="../media/image5.png"/><Relationship Id="rId142" Type="http://schemas.openxmlformats.org/officeDocument/2006/relationships/image" Target="../media/image70.png"/><Relationship Id="rId184" Type="http://schemas.openxmlformats.org/officeDocument/2006/relationships/image" Target="../media/image91.png"/><Relationship Id="rId391" Type="http://schemas.openxmlformats.org/officeDocument/2006/relationships/image" Target="../media/image191.png"/><Relationship Id="rId405" Type="http://schemas.openxmlformats.org/officeDocument/2006/relationships/image" Target="../media/image198.png"/><Relationship Id="rId251" Type="http://schemas.openxmlformats.org/officeDocument/2006/relationships/customXml" Target="../ink/ink402.xml"/><Relationship Id="rId46" Type="http://schemas.openxmlformats.org/officeDocument/2006/relationships/customXml" Target="../ink/ink299.xml"/><Relationship Id="rId293" Type="http://schemas.openxmlformats.org/officeDocument/2006/relationships/customXml" Target="../ink/ink423.xml"/><Relationship Id="rId307" Type="http://schemas.openxmlformats.org/officeDocument/2006/relationships/image" Target="../media/image151.png"/><Relationship Id="rId349" Type="http://schemas.openxmlformats.org/officeDocument/2006/relationships/customXml" Target="../ink/ink453.xml"/><Relationship Id="rId88" Type="http://schemas.openxmlformats.org/officeDocument/2006/relationships/customXml" Target="../ink/ink320.xml"/><Relationship Id="rId111" Type="http://schemas.openxmlformats.org/officeDocument/2006/relationships/image" Target="../media/image55.png"/><Relationship Id="rId153" Type="http://schemas.openxmlformats.org/officeDocument/2006/relationships/customXml" Target="../ink/ink353.xml"/><Relationship Id="rId195" Type="http://schemas.openxmlformats.org/officeDocument/2006/relationships/customXml" Target="../ink/ink374.xml"/><Relationship Id="rId209" Type="http://schemas.openxmlformats.org/officeDocument/2006/relationships/customXml" Target="../ink/ink381.xml"/><Relationship Id="rId360" Type="http://schemas.openxmlformats.org/officeDocument/2006/relationships/image" Target="../media/image177.png"/><Relationship Id="rId220" Type="http://schemas.openxmlformats.org/officeDocument/2006/relationships/image" Target="../media/image109.png"/><Relationship Id="rId15" Type="http://schemas.openxmlformats.org/officeDocument/2006/relationships/customXml" Target="../ink/ink282.xml"/><Relationship Id="rId57" Type="http://schemas.openxmlformats.org/officeDocument/2006/relationships/image" Target="../media/image28.png"/><Relationship Id="rId262" Type="http://schemas.openxmlformats.org/officeDocument/2006/relationships/image" Target="../media/image130.png"/><Relationship Id="rId318" Type="http://schemas.openxmlformats.org/officeDocument/2006/relationships/customXml" Target="../ink/ink437.xml"/><Relationship Id="rId99" Type="http://schemas.openxmlformats.org/officeDocument/2006/relationships/image" Target="../media/image49.png"/><Relationship Id="rId122" Type="http://schemas.openxmlformats.org/officeDocument/2006/relationships/image" Target="../media/image60.png"/><Relationship Id="rId164" Type="http://schemas.openxmlformats.org/officeDocument/2006/relationships/image" Target="../media/image81.png"/><Relationship Id="rId371" Type="http://schemas.openxmlformats.org/officeDocument/2006/relationships/customXml" Target="../ink/ink465.xml"/><Relationship Id="rId26" Type="http://schemas.openxmlformats.org/officeDocument/2006/relationships/customXml" Target="../ink/ink288.xml"/><Relationship Id="rId231" Type="http://schemas.openxmlformats.org/officeDocument/2006/relationships/customXml" Target="../ink/ink392.xml"/><Relationship Id="rId273" Type="http://schemas.openxmlformats.org/officeDocument/2006/relationships/customXml" Target="../ink/ink413.xml"/><Relationship Id="rId329" Type="http://schemas.openxmlformats.org/officeDocument/2006/relationships/image" Target="../media/image162.png"/><Relationship Id="rId68" Type="http://schemas.openxmlformats.org/officeDocument/2006/relationships/customXml" Target="../ink/ink310.xml"/><Relationship Id="rId133" Type="http://schemas.openxmlformats.org/officeDocument/2006/relationships/customXml" Target="../ink/ink343.xml"/><Relationship Id="rId175" Type="http://schemas.openxmlformats.org/officeDocument/2006/relationships/customXml" Target="../ink/ink364.xml"/><Relationship Id="rId340" Type="http://schemas.openxmlformats.org/officeDocument/2006/relationships/image" Target="../media/image167.png"/><Relationship Id="rId200" Type="http://schemas.openxmlformats.org/officeDocument/2006/relationships/image" Target="../media/image99.png"/><Relationship Id="rId382" Type="http://schemas.openxmlformats.org/officeDocument/2006/relationships/customXml" Target="../ink/ink471.xml"/><Relationship Id="rId242" Type="http://schemas.openxmlformats.org/officeDocument/2006/relationships/image" Target="../media/image120.png"/><Relationship Id="rId284" Type="http://schemas.openxmlformats.org/officeDocument/2006/relationships/image" Target="../media/image141.png"/><Relationship Id="rId37" Type="http://schemas.openxmlformats.org/officeDocument/2006/relationships/image" Target="../media/image19.png"/><Relationship Id="rId79" Type="http://schemas.openxmlformats.org/officeDocument/2006/relationships/image" Target="../media/image39.png"/><Relationship Id="rId102" Type="http://schemas.openxmlformats.org/officeDocument/2006/relationships/customXml" Target="../ink/ink327.xml"/><Relationship Id="rId144" Type="http://schemas.openxmlformats.org/officeDocument/2006/relationships/image" Target="../media/image71.png"/><Relationship Id="rId90" Type="http://schemas.openxmlformats.org/officeDocument/2006/relationships/customXml" Target="../ink/ink321.xml"/><Relationship Id="rId186" Type="http://schemas.openxmlformats.org/officeDocument/2006/relationships/image" Target="../media/image92.png"/><Relationship Id="rId351" Type="http://schemas.openxmlformats.org/officeDocument/2006/relationships/customXml" Target="../ink/ink454.xml"/><Relationship Id="rId393" Type="http://schemas.openxmlformats.org/officeDocument/2006/relationships/image" Target="../media/image192.png"/></Relationships>
</file>

<file path=ppt/slides/_rels/slide160.xml.rels><?xml version="1.0" encoding="UTF-8" standalone="yes"?>
<Relationships xmlns="http://schemas.openxmlformats.org/package/2006/relationships"><Relationship Id="rId3" Type="http://schemas.openxmlformats.org/officeDocument/2006/relationships/image" Target="../media/image758.png"/><Relationship Id="rId2" Type="http://schemas.openxmlformats.org/officeDocument/2006/relationships/image" Target="../media/image757.png"/><Relationship Id="rId1" Type="http://schemas.openxmlformats.org/officeDocument/2006/relationships/slideLayout" Target="../slideLayouts/slideLayout1.xml"/><Relationship Id="rId4" Type="http://schemas.openxmlformats.org/officeDocument/2006/relationships/image" Target="../media/image759.png"/></Relationships>
</file>

<file path=ppt/slides/_rels/slide161.xml.rels><?xml version="1.0" encoding="UTF-8" standalone="yes"?>
<Relationships xmlns="http://schemas.openxmlformats.org/package/2006/relationships"><Relationship Id="rId3" Type="http://schemas.openxmlformats.org/officeDocument/2006/relationships/image" Target="../media/image758.png"/><Relationship Id="rId2" Type="http://schemas.openxmlformats.org/officeDocument/2006/relationships/image" Target="../media/image757.png"/><Relationship Id="rId1" Type="http://schemas.openxmlformats.org/officeDocument/2006/relationships/slideLayout" Target="../slideLayouts/slideLayout1.xml"/><Relationship Id="rId4" Type="http://schemas.openxmlformats.org/officeDocument/2006/relationships/image" Target="../media/image759.png"/></Relationships>
</file>

<file path=ppt/slides/_rels/slide162.xml.rels><?xml version="1.0" encoding="UTF-8" standalone="yes"?>
<Relationships xmlns="http://schemas.openxmlformats.org/package/2006/relationships"><Relationship Id="rId3" Type="http://schemas.openxmlformats.org/officeDocument/2006/relationships/image" Target="../media/image758.png"/><Relationship Id="rId2" Type="http://schemas.openxmlformats.org/officeDocument/2006/relationships/image" Target="../media/image757.png"/><Relationship Id="rId1" Type="http://schemas.openxmlformats.org/officeDocument/2006/relationships/slideLayout" Target="../slideLayouts/slideLayout1.xml"/><Relationship Id="rId4" Type="http://schemas.openxmlformats.org/officeDocument/2006/relationships/image" Target="../media/image759.png"/></Relationships>
</file>

<file path=ppt/slides/_rels/slide163.xml.rels><?xml version="1.0" encoding="UTF-8" standalone="yes"?>
<Relationships xmlns="http://schemas.openxmlformats.org/package/2006/relationships"><Relationship Id="rId3" Type="http://schemas.openxmlformats.org/officeDocument/2006/relationships/image" Target="../media/image758.png"/><Relationship Id="rId2" Type="http://schemas.openxmlformats.org/officeDocument/2006/relationships/image" Target="../media/image757.png"/><Relationship Id="rId1" Type="http://schemas.openxmlformats.org/officeDocument/2006/relationships/slideLayout" Target="../slideLayouts/slideLayout1.xml"/><Relationship Id="rId4" Type="http://schemas.openxmlformats.org/officeDocument/2006/relationships/image" Target="../media/image759.png"/></Relationships>
</file>

<file path=ppt/slides/_rels/slide164.xml.rels><?xml version="1.0" encoding="UTF-8" standalone="yes"?>
<Relationships xmlns="http://schemas.openxmlformats.org/package/2006/relationships"><Relationship Id="rId3" Type="http://schemas.openxmlformats.org/officeDocument/2006/relationships/image" Target="../media/image758.png"/><Relationship Id="rId2" Type="http://schemas.openxmlformats.org/officeDocument/2006/relationships/image" Target="../media/image757.png"/><Relationship Id="rId1" Type="http://schemas.openxmlformats.org/officeDocument/2006/relationships/slideLayout" Target="../slideLayouts/slideLayout1.xml"/><Relationship Id="rId4" Type="http://schemas.openxmlformats.org/officeDocument/2006/relationships/image" Target="../media/image759.png"/></Relationships>
</file>

<file path=ppt/slides/_rels/slide165.xml.rels><?xml version="1.0" encoding="UTF-8" standalone="yes"?>
<Relationships xmlns="http://schemas.openxmlformats.org/package/2006/relationships"><Relationship Id="rId3" Type="http://schemas.openxmlformats.org/officeDocument/2006/relationships/image" Target="../media/image758.png"/><Relationship Id="rId2" Type="http://schemas.openxmlformats.org/officeDocument/2006/relationships/image" Target="../media/image757.png"/><Relationship Id="rId1" Type="http://schemas.openxmlformats.org/officeDocument/2006/relationships/slideLayout" Target="../slideLayouts/slideLayout1.xml"/><Relationship Id="rId4" Type="http://schemas.openxmlformats.org/officeDocument/2006/relationships/image" Target="../media/image759.png"/></Relationships>
</file>

<file path=ppt/slides/_rels/slide166.xml.rels><?xml version="1.0" encoding="UTF-8" standalone="yes"?>
<Relationships xmlns="http://schemas.openxmlformats.org/package/2006/relationships"><Relationship Id="rId3" Type="http://schemas.openxmlformats.org/officeDocument/2006/relationships/image" Target="../media/image762.png"/><Relationship Id="rId2" Type="http://schemas.openxmlformats.org/officeDocument/2006/relationships/image" Target="../media/image761.png"/><Relationship Id="rId1" Type="http://schemas.openxmlformats.org/officeDocument/2006/relationships/slideLayout" Target="../slideLayouts/slideLayout1.xml"/><Relationship Id="rId5" Type="http://schemas.openxmlformats.org/officeDocument/2006/relationships/image" Target="../media/image764.png"/><Relationship Id="rId4" Type="http://schemas.openxmlformats.org/officeDocument/2006/relationships/image" Target="../media/image763.png"/></Relationships>
</file>

<file path=ppt/slides/_rels/slide167.xml.rels><?xml version="1.0" encoding="UTF-8" standalone="yes"?>
<Relationships xmlns="http://schemas.openxmlformats.org/package/2006/relationships"><Relationship Id="rId3" Type="http://schemas.openxmlformats.org/officeDocument/2006/relationships/image" Target="../media/image762.png"/><Relationship Id="rId2" Type="http://schemas.openxmlformats.org/officeDocument/2006/relationships/image" Target="../media/image761.png"/><Relationship Id="rId1" Type="http://schemas.openxmlformats.org/officeDocument/2006/relationships/slideLayout" Target="../slideLayouts/slideLayout1.xml"/><Relationship Id="rId5" Type="http://schemas.openxmlformats.org/officeDocument/2006/relationships/image" Target="../media/image764.png"/><Relationship Id="rId4" Type="http://schemas.openxmlformats.org/officeDocument/2006/relationships/image" Target="../media/image763.png"/></Relationships>
</file>

<file path=ppt/slides/_rels/slide168.xml.rels><?xml version="1.0" encoding="UTF-8" standalone="yes"?>
<Relationships xmlns="http://schemas.openxmlformats.org/package/2006/relationships"><Relationship Id="rId3" Type="http://schemas.openxmlformats.org/officeDocument/2006/relationships/image" Target="../media/image762.png"/><Relationship Id="rId2" Type="http://schemas.openxmlformats.org/officeDocument/2006/relationships/image" Target="../media/image761.png"/><Relationship Id="rId1" Type="http://schemas.openxmlformats.org/officeDocument/2006/relationships/slideLayout" Target="../slideLayouts/slideLayout1.xml"/><Relationship Id="rId5" Type="http://schemas.openxmlformats.org/officeDocument/2006/relationships/image" Target="../media/image764.png"/><Relationship Id="rId4" Type="http://schemas.openxmlformats.org/officeDocument/2006/relationships/image" Target="../media/image763.png"/></Relationships>
</file>

<file path=ppt/slides/_rels/slide169.xml.rels><?xml version="1.0" encoding="UTF-8" standalone="yes"?>
<Relationships xmlns="http://schemas.openxmlformats.org/package/2006/relationships"><Relationship Id="rId3" Type="http://schemas.openxmlformats.org/officeDocument/2006/relationships/image" Target="../media/image762.png"/><Relationship Id="rId2" Type="http://schemas.openxmlformats.org/officeDocument/2006/relationships/image" Target="../media/image761.png"/><Relationship Id="rId1" Type="http://schemas.openxmlformats.org/officeDocument/2006/relationships/slideLayout" Target="../slideLayouts/slideLayout1.xml"/><Relationship Id="rId5" Type="http://schemas.openxmlformats.org/officeDocument/2006/relationships/image" Target="../media/image764.png"/><Relationship Id="rId4" Type="http://schemas.openxmlformats.org/officeDocument/2006/relationships/image" Target="../media/image763.png"/></Relationships>
</file>

<file path=ppt/slides/_rels/slide17.xml.rels><?xml version="1.0" encoding="UTF-8" standalone="yes"?>
<Relationships xmlns="http://schemas.openxmlformats.org/package/2006/relationships"><Relationship Id="rId117" Type="http://schemas.openxmlformats.org/officeDocument/2006/relationships/customXml" Target="../ink/ink541.xml"/><Relationship Id="rId299" Type="http://schemas.openxmlformats.org/officeDocument/2006/relationships/image" Target="../media/image253.png"/><Relationship Id="rId21" Type="http://schemas.openxmlformats.org/officeDocument/2006/relationships/customXml" Target="../ink/ink491.xml"/><Relationship Id="rId63" Type="http://schemas.openxmlformats.org/officeDocument/2006/relationships/image" Target="../media/image31.png"/><Relationship Id="rId159" Type="http://schemas.openxmlformats.org/officeDocument/2006/relationships/customXml" Target="../ink/ink562.xml"/><Relationship Id="rId324" Type="http://schemas.openxmlformats.org/officeDocument/2006/relationships/image" Target="../media/image265.png"/><Relationship Id="rId366" Type="http://schemas.openxmlformats.org/officeDocument/2006/relationships/image" Target="../media/image286.png"/><Relationship Id="rId170" Type="http://schemas.openxmlformats.org/officeDocument/2006/relationships/image" Target="../media/image84.png"/><Relationship Id="rId226" Type="http://schemas.openxmlformats.org/officeDocument/2006/relationships/image" Target="../media/image218.png"/><Relationship Id="rId268" Type="http://schemas.openxmlformats.org/officeDocument/2006/relationships/image" Target="../media/image239.png"/><Relationship Id="rId32" Type="http://schemas.openxmlformats.org/officeDocument/2006/relationships/customXml" Target="../ink/ink497.xml"/><Relationship Id="rId74" Type="http://schemas.openxmlformats.org/officeDocument/2006/relationships/customXml" Target="../ink/ink519.xml"/><Relationship Id="rId128" Type="http://schemas.openxmlformats.org/officeDocument/2006/relationships/image" Target="../media/image63.png"/><Relationship Id="rId335" Type="http://schemas.openxmlformats.org/officeDocument/2006/relationships/customXml" Target="../ink/ink651.xml"/><Relationship Id="rId377" Type="http://schemas.openxmlformats.org/officeDocument/2006/relationships/customXml" Target="../ink/ink672.xml"/><Relationship Id="rId5" Type="http://schemas.openxmlformats.org/officeDocument/2006/relationships/customXml" Target="../ink/ink483.xml"/><Relationship Id="rId181" Type="http://schemas.openxmlformats.org/officeDocument/2006/relationships/customXml" Target="../ink/ink573.xml"/><Relationship Id="rId237" Type="http://schemas.openxmlformats.org/officeDocument/2006/relationships/customXml" Target="../ink/ink601.xml"/><Relationship Id="rId402" Type="http://schemas.openxmlformats.org/officeDocument/2006/relationships/customXml" Target="../ink/ink686.xml"/><Relationship Id="rId279" Type="http://schemas.openxmlformats.org/officeDocument/2006/relationships/customXml" Target="../ink/ink622.xml"/><Relationship Id="rId43" Type="http://schemas.openxmlformats.org/officeDocument/2006/relationships/customXml" Target="../ink/ink503.xml"/><Relationship Id="rId139" Type="http://schemas.openxmlformats.org/officeDocument/2006/relationships/customXml" Target="../ink/ink552.xml"/><Relationship Id="rId290" Type="http://schemas.openxmlformats.org/officeDocument/2006/relationships/image" Target="../media/image249.png"/><Relationship Id="rId304" Type="http://schemas.openxmlformats.org/officeDocument/2006/relationships/image" Target="../media/image255.png"/><Relationship Id="rId346" Type="http://schemas.openxmlformats.org/officeDocument/2006/relationships/image" Target="../media/image276.png"/><Relationship Id="rId388" Type="http://schemas.openxmlformats.org/officeDocument/2006/relationships/customXml" Target="../ink/ink678.xml"/><Relationship Id="rId85" Type="http://schemas.openxmlformats.org/officeDocument/2006/relationships/image" Target="../media/image42.png"/><Relationship Id="rId150" Type="http://schemas.openxmlformats.org/officeDocument/2006/relationships/image" Target="../media/image74.png"/><Relationship Id="rId192" Type="http://schemas.openxmlformats.org/officeDocument/2006/relationships/image" Target="../media/image201.png"/><Relationship Id="rId206" Type="http://schemas.openxmlformats.org/officeDocument/2006/relationships/image" Target="../media/image208.png"/><Relationship Id="rId413" Type="http://schemas.openxmlformats.org/officeDocument/2006/relationships/image" Target="../media/image308.png"/><Relationship Id="rId248" Type="http://schemas.openxmlformats.org/officeDocument/2006/relationships/image" Target="../media/image229.png"/><Relationship Id="rId12" Type="http://schemas.openxmlformats.org/officeDocument/2006/relationships/image" Target="../media/image767.png"/><Relationship Id="rId108" Type="http://schemas.openxmlformats.org/officeDocument/2006/relationships/customXml" Target="../ink/ink536.xml"/><Relationship Id="rId315" Type="http://schemas.openxmlformats.org/officeDocument/2006/relationships/customXml" Target="../ink/ink641.xml"/><Relationship Id="rId357" Type="http://schemas.openxmlformats.org/officeDocument/2006/relationships/customXml" Target="../ink/ink662.xml"/><Relationship Id="rId54" Type="http://schemas.openxmlformats.org/officeDocument/2006/relationships/customXml" Target="../ink/ink509.xml"/><Relationship Id="rId96" Type="http://schemas.openxmlformats.org/officeDocument/2006/relationships/customXml" Target="../ink/ink530.xml"/><Relationship Id="rId161" Type="http://schemas.openxmlformats.org/officeDocument/2006/relationships/customXml" Target="../ink/ink563.xml"/><Relationship Id="rId217" Type="http://schemas.openxmlformats.org/officeDocument/2006/relationships/customXml" Target="../ink/ink591.xml"/><Relationship Id="rId399" Type="http://schemas.openxmlformats.org/officeDocument/2006/relationships/image" Target="../media/image301.png"/><Relationship Id="rId259" Type="http://schemas.openxmlformats.org/officeDocument/2006/relationships/customXml" Target="../ink/ink612.xml"/><Relationship Id="rId424" Type="http://schemas.openxmlformats.org/officeDocument/2006/relationships/image" Target="../media/image313.png"/><Relationship Id="rId23" Type="http://schemas.openxmlformats.org/officeDocument/2006/relationships/customXml" Target="../ink/ink492.xml"/><Relationship Id="rId119" Type="http://schemas.openxmlformats.org/officeDocument/2006/relationships/customXml" Target="../ink/ink542.xml"/><Relationship Id="rId270" Type="http://schemas.openxmlformats.org/officeDocument/2006/relationships/image" Target="../media/image240.png"/><Relationship Id="rId326" Type="http://schemas.openxmlformats.org/officeDocument/2006/relationships/image" Target="../media/image266.png"/><Relationship Id="rId65" Type="http://schemas.openxmlformats.org/officeDocument/2006/relationships/image" Target="../media/image32.png"/><Relationship Id="rId130" Type="http://schemas.openxmlformats.org/officeDocument/2006/relationships/image" Target="../media/image64.png"/><Relationship Id="rId368" Type="http://schemas.openxmlformats.org/officeDocument/2006/relationships/image" Target="../media/image287.png"/><Relationship Id="rId172" Type="http://schemas.openxmlformats.org/officeDocument/2006/relationships/image" Target="../media/image85.png"/><Relationship Id="rId228" Type="http://schemas.openxmlformats.org/officeDocument/2006/relationships/image" Target="../media/image219.png"/><Relationship Id="rId281" Type="http://schemas.openxmlformats.org/officeDocument/2006/relationships/customXml" Target="../ink/ink623.xml"/><Relationship Id="rId337" Type="http://schemas.openxmlformats.org/officeDocument/2006/relationships/customXml" Target="../ink/ink652.xml"/><Relationship Id="rId34" Type="http://schemas.openxmlformats.org/officeDocument/2006/relationships/customXml" Target="../ink/ink498.xml"/><Relationship Id="rId76" Type="http://schemas.openxmlformats.org/officeDocument/2006/relationships/customXml" Target="../ink/ink520.xml"/><Relationship Id="rId141" Type="http://schemas.openxmlformats.org/officeDocument/2006/relationships/customXml" Target="../ink/ink553.xml"/><Relationship Id="rId379" Type="http://schemas.openxmlformats.org/officeDocument/2006/relationships/customXml" Target="../ink/ink673.xml"/><Relationship Id="rId7" Type="http://schemas.openxmlformats.org/officeDocument/2006/relationships/customXml" Target="../ink/ink484.xml"/><Relationship Id="rId183" Type="http://schemas.openxmlformats.org/officeDocument/2006/relationships/customXml" Target="../ink/ink574.xml"/><Relationship Id="rId239" Type="http://schemas.openxmlformats.org/officeDocument/2006/relationships/customXml" Target="../ink/ink602.xml"/><Relationship Id="rId390" Type="http://schemas.openxmlformats.org/officeDocument/2006/relationships/image" Target="../media/image297.png"/><Relationship Id="rId404" Type="http://schemas.openxmlformats.org/officeDocument/2006/relationships/customXml" Target="../ink/ink687.xml"/><Relationship Id="rId250" Type="http://schemas.openxmlformats.org/officeDocument/2006/relationships/image" Target="../media/image230.png"/><Relationship Id="rId292" Type="http://schemas.openxmlformats.org/officeDocument/2006/relationships/image" Target="../media/image250.png"/><Relationship Id="rId306" Type="http://schemas.openxmlformats.org/officeDocument/2006/relationships/image" Target="../media/image256.png"/><Relationship Id="rId45" Type="http://schemas.openxmlformats.org/officeDocument/2006/relationships/image" Target="../media/image22.png"/><Relationship Id="rId87" Type="http://schemas.openxmlformats.org/officeDocument/2006/relationships/image" Target="../media/image43.png"/><Relationship Id="rId110" Type="http://schemas.openxmlformats.org/officeDocument/2006/relationships/customXml" Target="../ink/ink537.xml"/><Relationship Id="rId348" Type="http://schemas.openxmlformats.org/officeDocument/2006/relationships/image" Target="../media/image277.png"/><Relationship Id="rId152" Type="http://schemas.openxmlformats.org/officeDocument/2006/relationships/image" Target="../media/image75.png"/><Relationship Id="rId194" Type="http://schemas.openxmlformats.org/officeDocument/2006/relationships/image" Target="../media/image202.png"/><Relationship Id="rId208" Type="http://schemas.openxmlformats.org/officeDocument/2006/relationships/image" Target="../media/image209.png"/><Relationship Id="rId415" Type="http://schemas.openxmlformats.org/officeDocument/2006/relationships/image" Target="../media/image309.png"/><Relationship Id="rId261" Type="http://schemas.openxmlformats.org/officeDocument/2006/relationships/customXml" Target="../ink/ink613.xml"/><Relationship Id="rId14" Type="http://schemas.openxmlformats.org/officeDocument/2006/relationships/image" Target="../media/image810.png"/><Relationship Id="rId56" Type="http://schemas.openxmlformats.org/officeDocument/2006/relationships/customXml" Target="../ink/ink510.xml"/><Relationship Id="rId317" Type="http://schemas.openxmlformats.org/officeDocument/2006/relationships/customXml" Target="../ink/ink642.xml"/><Relationship Id="rId359" Type="http://schemas.openxmlformats.org/officeDocument/2006/relationships/customXml" Target="../ink/ink663.xml"/><Relationship Id="rId98" Type="http://schemas.openxmlformats.org/officeDocument/2006/relationships/customXml" Target="../ink/ink531.xml"/><Relationship Id="rId121" Type="http://schemas.openxmlformats.org/officeDocument/2006/relationships/customXml" Target="../ink/ink543.xml"/><Relationship Id="rId163" Type="http://schemas.openxmlformats.org/officeDocument/2006/relationships/customXml" Target="../ink/ink564.xml"/><Relationship Id="rId219" Type="http://schemas.openxmlformats.org/officeDocument/2006/relationships/customXml" Target="../ink/ink592.xml"/><Relationship Id="rId370" Type="http://schemas.openxmlformats.org/officeDocument/2006/relationships/image" Target="../media/image288.png"/><Relationship Id="rId426" Type="http://schemas.openxmlformats.org/officeDocument/2006/relationships/image" Target="../media/image314.png"/><Relationship Id="rId230" Type="http://schemas.openxmlformats.org/officeDocument/2006/relationships/image" Target="../media/image220.png"/><Relationship Id="rId25" Type="http://schemas.openxmlformats.org/officeDocument/2006/relationships/customXml" Target="../ink/ink493.xml"/><Relationship Id="rId67" Type="http://schemas.openxmlformats.org/officeDocument/2006/relationships/image" Target="../media/image33.png"/><Relationship Id="rId272" Type="http://schemas.openxmlformats.org/officeDocument/2006/relationships/image" Target="../media/image241.png"/><Relationship Id="rId328" Type="http://schemas.openxmlformats.org/officeDocument/2006/relationships/image" Target="../media/image267.png"/><Relationship Id="rId132" Type="http://schemas.openxmlformats.org/officeDocument/2006/relationships/image" Target="../media/image65.png"/><Relationship Id="rId174" Type="http://schemas.openxmlformats.org/officeDocument/2006/relationships/image" Target="../media/image86.png"/><Relationship Id="rId381" Type="http://schemas.openxmlformats.org/officeDocument/2006/relationships/customXml" Target="../ink/ink674.xml"/><Relationship Id="rId241" Type="http://schemas.openxmlformats.org/officeDocument/2006/relationships/customXml" Target="../ink/ink603.xml"/><Relationship Id="rId36" Type="http://schemas.openxmlformats.org/officeDocument/2006/relationships/customXml" Target="../ink/ink499.xml"/><Relationship Id="rId283" Type="http://schemas.openxmlformats.org/officeDocument/2006/relationships/customXml" Target="../ink/ink624.xml"/><Relationship Id="rId339" Type="http://schemas.openxmlformats.org/officeDocument/2006/relationships/customXml" Target="../ink/ink653.xml"/><Relationship Id="rId78" Type="http://schemas.openxmlformats.org/officeDocument/2006/relationships/customXml" Target="../ink/ink521.xml"/><Relationship Id="rId101" Type="http://schemas.openxmlformats.org/officeDocument/2006/relationships/image" Target="../media/image50.png"/><Relationship Id="rId143" Type="http://schemas.openxmlformats.org/officeDocument/2006/relationships/customXml" Target="../ink/ink554.xml"/><Relationship Id="rId185" Type="http://schemas.openxmlformats.org/officeDocument/2006/relationships/customXml" Target="../ink/ink575.xml"/><Relationship Id="rId350" Type="http://schemas.openxmlformats.org/officeDocument/2006/relationships/image" Target="../media/image278.png"/><Relationship Id="rId406" Type="http://schemas.openxmlformats.org/officeDocument/2006/relationships/customXml" Target="../ink/ink688.xml"/><Relationship Id="rId9" Type="http://schemas.openxmlformats.org/officeDocument/2006/relationships/customXml" Target="../ink/ink485.xml"/><Relationship Id="rId210" Type="http://schemas.openxmlformats.org/officeDocument/2006/relationships/image" Target="../media/image210.png"/><Relationship Id="rId392" Type="http://schemas.openxmlformats.org/officeDocument/2006/relationships/image" Target="../media/image298.png"/><Relationship Id="rId252" Type="http://schemas.openxmlformats.org/officeDocument/2006/relationships/image" Target="../media/image231.png"/><Relationship Id="rId294" Type="http://schemas.openxmlformats.org/officeDocument/2006/relationships/customXml" Target="../ink/ink630.xml"/><Relationship Id="rId308" Type="http://schemas.openxmlformats.org/officeDocument/2006/relationships/image" Target="../media/image257.png"/><Relationship Id="rId47" Type="http://schemas.openxmlformats.org/officeDocument/2006/relationships/image" Target="../media/image23.png"/><Relationship Id="rId89" Type="http://schemas.openxmlformats.org/officeDocument/2006/relationships/image" Target="../media/image44.png"/><Relationship Id="rId112" Type="http://schemas.openxmlformats.org/officeDocument/2006/relationships/customXml" Target="../ink/ink538.xml"/><Relationship Id="rId154" Type="http://schemas.openxmlformats.org/officeDocument/2006/relationships/image" Target="../media/image76.png"/><Relationship Id="rId361" Type="http://schemas.openxmlformats.org/officeDocument/2006/relationships/customXml" Target="../ink/ink664.xml"/><Relationship Id="rId196" Type="http://schemas.openxmlformats.org/officeDocument/2006/relationships/image" Target="../media/image203.png"/><Relationship Id="rId417" Type="http://schemas.openxmlformats.org/officeDocument/2006/relationships/image" Target="../media/image310.png"/><Relationship Id="rId16" Type="http://schemas.openxmlformats.org/officeDocument/2006/relationships/image" Target="../media/image910.png"/><Relationship Id="rId221" Type="http://schemas.openxmlformats.org/officeDocument/2006/relationships/customXml" Target="../ink/ink593.xml"/><Relationship Id="rId263" Type="http://schemas.openxmlformats.org/officeDocument/2006/relationships/customXml" Target="../ink/ink614.xml"/><Relationship Id="rId319" Type="http://schemas.openxmlformats.org/officeDocument/2006/relationships/customXml" Target="../ink/ink643.xml"/><Relationship Id="rId58" Type="http://schemas.openxmlformats.org/officeDocument/2006/relationships/customXml" Target="../ink/ink511.xml"/><Relationship Id="rId123" Type="http://schemas.openxmlformats.org/officeDocument/2006/relationships/customXml" Target="../ink/ink544.xml"/><Relationship Id="rId330" Type="http://schemas.openxmlformats.org/officeDocument/2006/relationships/image" Target="../media/image268.png"/><Relationship Id="rId165" Type="http://schemas.openxmlformats.org/officeDocument/2006/relationships/customXml" Target="../ink/ink565.xml"/><Relationship Id="rId372" Type="http://schemas.openxmlformats.org/officeDocument/2006/relationships/image" Target="../media/image289.png"/><Relationship Id="rId428" Type="http://schemas.openxmlformats.org/officeDocument/2006/relationships/image" Target="../media/image315.png"/><Relationship Id="rId232" Type="http://schemas.openxmlformats.org/officeDocument/2006/relationships/image" Target="../media/image221.png"/><Relationship Id="rId274" Type="http://schemas.openxmlformats.org/officeDocument/2006/relationships/image" Target="../media/image242.png"/><Relationship Id="rId27" Type="http://schemas.openxmlformats.org/officeDocument/2006/relationships/image" Target="../media/image14.png"/><Relationship Id="rId69" Type="http://schemas.openxmlformats.org/officeDocument/2006/relationships/image" Target="../media/image34.png"/><Relationship Id="rId134" Type="http://schemas.openxmlformats.org/officeDocument/2006/relationships/image" Target="../media/image66.png"/><Relationship Id="rId80" Type="http://schemas.openxmlformats.org/officeDocument/2006/relationships/customXml" Target="../ink/ink522.xml"/><Relationship Id="rId176" Type="http://schemas.openxmlformats.org/officeDocument/2006/relationships/image" Target="../media/image87.png"/><Relationship Id="rId341" Type="http://schemas.openxmlformats.org/officeDocument/2006/relationships/customXml" Target="../ink/ink654.xml"/><Relationship Id="rId383" Type="http://schemas.openxmlformats.org/officeDocument/2006/relationships/customXml" Target="../ink/ink675.xml"/><Relationship Id="rId201" Type="http://schemas.openxmlformats.org/officeDocument/2006/relationships/customXml" Target="../ink/ink583.xml"/><Relationship Id="rId243" Type="http://schemas.openxmlformats.org/officeDocument/2006/relationships/customXml" Target="../ink/ink604.xml"/><Relationship Id="rId285" Type="http://schemas.openxmlformats.org/officeDocument/2006/relationships/customXml" Target="../ink/ink625.xml"/><Relationship Id="rId38" Type="http://schemas.openxmlformats.org/officeDocument/2006/relationships/customXml" Target="../ink/ink500.xml"/><Relationship Id="rId103" Type="http://schemas.openxmlformats.org/officeDocument/2006/relationships/image" Target="../media/image51.png"/><Relationship Id="rId310" Type="http://schemas.openxmlformats.org/officeDocument/2006/relationships/image" Target="../media/image258.png"/><Relationship Id="rId70" Type="http://schemas.openxmlformats.org/officeDocument/2006/relationships/customXml" Target="../ink/ink517.xml"/><Relationship Id="rId91" Type="http://schemas.openxmlformats.org/officeDocument/2006/relationships/image" Target="../media/image45.png"/><Relationship Id="rId145" Type="http://schemas.openxmlformats.org/officeDocument/2006/relationships/customXml" Target="../ink/ink555.xml"/><Relationship Id="rId166" Type="http://schemas.openxmlformats.org/officeDocument/2006/relationships/image" Target="../media/image82.png"/><Relationship Id="rId187" Type="http://schemas.openxmlformats.org/officeDocument/2006/relationships/customXml" Target="../ink/ink576.xml"/><Relationship Id="rId331" Type="http://schemas.openxmlformats.org/officeDocument/2006/relationships/customXml" Target="../ink/ink649.xml"/><Relationship Id="rId352" Type="http://schemas.openxmlformats.org/officeDocument/2006/relationships/image" Target="../media/image279.png"/><Relationship Id="rId373" Type="http://schemas.openxmlformats.org/officeDocument/2006/relationships/customXml" Target="../ink/ink670.xml"/><Relationship Id="rId394" Type="http://schemas.openxmlformats.org/officeDocument/2006/relationships/image" Target="../media/image299.png"/><Relationship Id="rId408" Type="http://schemas.openxmlformats.org/officeDocument/2006/relationships/customXml" Target="../ink/ink689.xml"/><Relationship Id="rId1" Type="http://schemas.openxmlformats.org/officeDocument/2006/relationships/slideLayout" Target="../slideLayouts/slideLayout7.xml"/><Relationship Id="rId212" Type="http://schemas.openxmlformats.org/officeDocument/2006/relationships/image" Target="../media/image211.png"/><Relationship Id="rId233" Type="http://schemas.openxmlformats.org/officeDocument/2006/relationships/customXml" Target="../ink/ink599.xml"/><Relationship Id="rId254" Type="http://schemas.openxmlformats.org/officeDocument/2006/relationships/image" Target="../media/image232.png"/><Relationship Id="rId28" Type="http://schemas.openxmlformats.org/officeDocument/2006/relationships/customXml" Target="../ink/ink495.xml"/><Relationship Id="rId49" Type="http://schemas.openxmlformats.org/officeDocument/2006/relationships/image" Target="../media/image24.png"/><Relationship Id="rId114" Type="http://schemas.openxmlformats.org/officeDocument/2006/relationships/customXml" Target="../ink/ink539.xml"/><Relationship Id="rId275" Type="http://schemas.openxmlformats.org/officeDocument/2006/relationships/customXml" Target="../ink/ink620.xml"/><Relationship Id="rId296" Type="http://schemas.openxmlformats.org/officeDocument/2006/relationships/customXml" Target="../ink/ink631.xml"/><Relationship Id="rId300" Type="http://schemas.openxmlformats.org/officeDocument/2006/relationships/customXml" Target="../ink/ink633.xml"/><Relationship Id="rId60" Type="http://schemas.openxmlformats.org/officeDocument/2006/relationships/customXml" Target="../ink/ink512.xml"/><Relationship Id="rId81" Type="http://schemas.openxmlformats.org/officeDocument/2006/relationships/image" Target="../media/image40.png"/><Relationship Id="rId135" Type="http://schemas.openxmlformats.org/officeDocument/2006/relationships/customXml" Target="../ink/ink550.xml"/><Relationship Id="rId156" Type="http://schemas.openxmlformats.org/officeDocument/2006/relationships/image" Target="../media/image77.png"/><Relationship Id="rId177" Type="http://schemas.openxmlformats.org/officeDocument/2006/relationships/customXml" Target="../ink/ink571.xml"/><Relationship Id="rId198" Type="http://schemas.openxmlformats.org/officeDocument/2006/relationships/image" Target="../media/image204.png"/><Relationship Id="rId321" Type="http://schemas.openxmlformats.org/officeDocument/2006/relationships/customXml" Target="../ink/ink644.xml"/><Relationship Id="rId342" Type="http://schemas.openxmlformats.org/officeDocument/2006/relationships/image" Target="../media/image274.png"/><Relationship Id="rId363" Type="http://schemas.openxmlformats.org/officeDocument/2006/relationships/customXml" Target="../ink/ink665.xml"/><Relationship Id="rId384" Type="http://schemas.openxmlformats.org/officeDocument/2006/relationships/customXml" Target="../ink/ink676.xml"/><Relationship Id="rId419" Type="http://schemas.openxmlformats.org/officeDocument/2006/relationships/image" Target="../media/image311.png"/><Relationship Id="rId202" Type="http://schemas.openxmlformats.org/officeDocument/2006/relationships/image" Target="../media/image206.png"/><Relationship Id="rId223" Type="http://schemas.openxmlformats.org/officeDocument/2006/relationships/customXml" Target="../ink/ink594.xml"/><Relationship Id="rId244" Type="http://schemas.openxmlformats.org/officeDocument/2006/relationships/image" Target="../media/image227.png"/><Relationship Id="rId18" Type="http://schemas.openxmlformats.org/officeDocument/2006/relationships/image" Target="../media/image1010.png"/><Relationship Id="rId39" Type="http://schemas.openxmlformats.org/officeDocument/2006/relationships/customXml" Target="../ink/ink501.xml"/><Relationship Id="rId265" Type="http://schemas.openxmlformats.org/officeDocument/2006/relationships/customXml" Target="../ink/ink615.xml"/><Relationship Id="rId286" Type="http://schemas.openxmlformats.org/officeDocument/2006/relationships/image" Target="../media/image248.png"/><Relationship Id="rId50" Type="http://schemas.openxmlformats.org/officeDocument/2006/relationships/customXml" Target="../ink/ink507.xml"/><Relationship Id="rId104" Type="http://schemas.openxmlformats.org/officeDocument/2006/relationships/customXml" Target="../ink/ink534.xml"/><Relationship Id="rId125" Type="http://schemas.openxmlformats.org/officeDocument/2006/relationships/customXml" Target="../ink/ink545.xml"/><Relationship Id="rId146" Type="http://schemas.openxmlformats.org/officeDocument/2006/relationships/image" Target="../media/image72.png"/><Relationship Id="rId167" Type="http://schemas.openxmlformats.org/officeDocument/2006/relationships/customXml" Target="../ink/ink566.xml"/><Relationship Id="rId188" Type="http://schemas.openxmlformats.org/officeDocument/2006/relationships/image" Target="../media/image199.png"/><Relationship Id="rId311" Type="http://schemas.openxmlformats.org/officeDocument/2006/relationships/customXml" Target="../ink/ink639.xml"/><Relationship Id="rId332" Type="http://schemas.openxmlformats.org/officeDocument/2006/relationships/image" Target="../media/image269.png"/><Relationship Id="rId353" Type="http://schemas.openxmlformats.org/officeDocument/2006/relationships/customXml" Target="../ink/ink660.xml"/><Relationship Id="rId374" Type="http://schemas.openxmlformats.org/officeDocument/2006/relationships/image" Target="../media/image290.png"/><Relationship Id="rId395" Type="http://schemas.openxmlformats.org/officeDocument/2006/relationships/customXml" Target="../ink/ink682.xml"/><Relationship Id="rId409" Type="http://schemas.openxmlformats.org/officeDocument/2006/relationships/image" Target="../media/image306.png"/><Relationship Id="rId71" Type="http://schemas.openxmlformats.org/officeDocument/2006/relationships/image" Target="../media/image35.png"/><Relationship Id="rId92" Type="http://schemas.openxmlformats.org/officeDocument/2006/relationships/customXml" Target="../ink/ink528.xml"/><Relationship Id="rId213" Type="http://schemas.openxmlformats.org/officeDocument/2006/relationships/customXml" Target="../ink/ink589.xml"/><Relationship Id="rId234" Type="http://schemas.openxmlformats.org/officeDocument/2006/relationships/image" Target="../media/image222.png"/><Relationship Id="rId420" Type="http://schemas.openxmlformats.org/officeDocument/2006/relationships/customXml" Target="../ink/ink695.xml"/><Relationship Id="rId2" Type="http://schemas.openxmlformats.org/officeDocument/2006/relationships/notesSlide" Target="../notesSlides/notesSlide9.xml"/><Relationship Id="rId29" Type="http://schemas.openxmlformats.org/officeDocument/2006/relationships/image" Target="../media/image15.png"/><Relationship Id="rId255" Type="http://schemas.openxmlformats.org/officeDocument/2006/relationships/customXml" Target="../ink/ink610.xml"/><Relationship Id="rId276" Type="http://schemas.openxmlformats.org/officeDocument/2006/relationships/image" Target="../media/image243.png"/><Relationship Id="rId297" Type="http://schemas.openxmlformats.org/officeDocument/2006/relationships/image" Target="../media/image252.png"/><Relationship Id="rId40" Type="http://schemas.openxmlformats.org/officeDocument/2006/relationships/image" Target="../media/image20.png"/><Relationship Id="rId115" Type="http://schemas.openxmlformats.org/officeDocument/2006/relationships/customXml" Target="../ink/ink540.xml"/><Relationship Id="rId136" Type="http://schemas.openxmlformats.org/officeDocument/2006/relationships/image" Target="../media/image67.png"/><Relationship Id="rId157" Type="http://schemas.openxmlformats.org/officeDocument/2006/relationships/customXml" Target="../ink/ink561.xml"/><Relationship Id="rId178" Type="http://schemas.openxmlformats.org/officeDocument/2006/relationships/image" Target="../media/image88.png"/><Relationship Id="rId301" Type="http://schemas.openxmlformats.org/officeDocument/2006/relationships/customXml" Target="../ink/ink634.xml"/><Relationship Id="rId322" Type="http://schemas.openxmlformats.org/officeDocument/2006/relationships/image" Target="../media/image264.png"/><Relationship Id="rId343" Type="http://schemas.openxmlformats.org/officeDocument/2006/relationships/customXml" Target="../ink/ink655.xml"/><Relationship Id="rId364" Type="http://schemas.openxmlformats.org/officeDocument/2006/relationships/image" Target="../media/image285.png"/><Relationship Id="rId61" Type="http://schemas.openxmlformats.org/officeDocument/2006/relationships/image" Target="../media/image30.png"/><Relationship Id="rId82" Type="http://schemas.openxmlformats.org/officeDocument/2006/relationships/customXml" Target="../ink/ink523.xml"/><Relationship Id="rId199" Type="http://schemas.openxmlformats.org/officeDocument/2006/relationships/customXml" Target="../ink/ink582.xml"/><Relationship Id="rId203" Type="http://schemas.openxmlformats.org/officeDocument/2006/relationships/customXml" Target="../ink/ink584.xml"/><Relationship Id="rId385" Type="http://schemas.openxmlformats.org/officeDocument/2006/relationships/image" Target="../media/image295.png"/><Relationship Id="rId19" Type="http://schemas.openxmlformats.org/officeDocument/2006/relationships/customXml" Target="../ink/ink490.xml"/><Relationship Id="rId224" Type="http://schemas.openxmlformats.org/officeDocument/2006/relationships/image" Target="../media/image217.png"/><Relationship Id="rId245" Type="http://schemas.openxmlformats.org/officeDocument/2006/relationships/customXml" Target="../ink/ink605.xml"/><Relationship Id="rId266" Type="http://schemas.openxmlformats.org/officeDocument/2006/relationships/image" Target="../media/image238.png"/><Relationship Id="rId287" Type="http://schemas.openxmlformats.org/officeDocument/2006/relationships/customXml" Target="../ink/ink626.xml"/><Relationship Id="rId410" Type="http://schemas.openxmlformats.org/officeDocument/2006/relationships/customXml" Target="../ink/ink690.xml"/><Relationship Id="rId30" Type="http://schemas.openxmlformats.org/officeDocument/2006/relationships/customXml" Target="../ink/ink496.xml"/><Relationship Id="rId105" Type="http://schemas.openxmlformats.org/officeDocument/2006/relationships/image" Target="../media/image52.png"/><Relationship Id="rId126" Type="http://schemas.openxmlformats.org/officeDocument/2006/relationships/image" Target="../media/image62.png"/><Relationship Id="rId147" Type="http://schemas.openxmlformats.org/officeDocument/2006/relationships/customXml" Target="../ink/ink556.xml"/><Relationship Id="rId168" Type="http://schemas.openxmlformats.org/officeDocument/2006/relationships/image" Target="../media/image83.png"/><Relationship Id="rId312" Type="http://schemas.openxmlformats.org/officeDocument/2006/relationships/image" Target="../media/image259.png"/><Relationship Id="rId333" Type="http://schemas.openxmlformats.org/officeDocument/2006/relationships/customXml" Target="../ink/ink650.xml"/><Relationship Id="rId354" Type="http://schemas.openxmlformats.org/officeDocument/2006/relationships/image" Target="../media/image280.png"/><Relationship Id="rId51" Type="http://schemas.openxmlformats.org/officeDocument/2006/relationships/image" Target="../media/image25.png"/><Relationship Id="rId72" Type="http://schemas.openxmlformats.org/officeDocument/2006/relationships/customXml" Target="../ink/ink518.xml"/><Relationship Id="rId93" Type="http://schemas.openxmlformats.org/officeDocument/2006/relationships/image" Target="../media/image46.png"/><Relationship Id="rId189" Type="http://schemas.openxmlformats.org/officeDocument/2006/relationships/customXml" Target="../ink/ink577.xml"/><Relationship Id="rId375" Type="http://schemas.openxmlformats.org/officeDocument/2006/relationships/customXml" Target="../ink/ink671.xml"/><Relationship Id="rId396" Type="http://schemas.openxmlformats.org/officeDocument/2006/relationships/customXml" Target="../ink/ink683.xml"/><Relationship Id="rId3" Type="http://schemas.openxmlformats.org/officeDocument/2006/relationships/image" Target="../media/image10.png"/><Relationship Id="rId214" Type="http://schemas.openxmlformats.org/officeDocument/2006/relationships/image" Target="../media/image212.png"/><Relationship Id="rId235" Type="http://schemas.openxmlformats.org/officeDocument/2006/relationships/customXml" Target="../ink/ink600.xml"/><Relationship Id="rId256" Type="http://schemas.openxmlformats.org/officeDocument/2006/relationships/image" Target="../media/image233.png"/><Relationship Id="rId277" Type="http://schemas.openxmlformats.org/officeDocument/2006/relationships/customXml" Target="../ink/ink621.xml"/><Relationship Id="rId298" Type="http://schemas.openxmlformats.org/officeDocument/2006/relationships/customXml" Target="../ink/ink632.xml"/><Relationship Id="rId400" Type="http://schemas.openxmlformats.org/officeDocument/2006/relationships/customXml" Target="../ink/ink685.xml"/><Relationship Id="rId421" Type="http://schemas.openxmlformats.org/officeDocument/2006/relationships/customXml" Target="../ink/ink696.xml"/><Relationship Id="rId116" Type="http://schemas.openxmlformats.org/officeDocument/2006/relationships/image" Target="../media/image57.png"/><Relationship Id="rId137" Type="http://schemas.openxmlformats.org/officeDocument/2006/relationships/customXml" Target="../ink/ink551.xml"/><Relationship Id="rId158" Type="http://schemas.openxmlformats.org/officeDocument/2006/relationships/image" Target="../media/image78.png"/><Relationship Id="rId302" Type="http://schemas.openxmlformats.org/officeDocument/2006/relationships/image" Target="../media/image254.png"/><Relationship Id="rId323" Type="http://schemas.openxmlformats.org/officeDocument/2006/relationships/customXml" Target="../ink/ink645.xml"/><Relationship Id="rId344" Type="http://schemas.openxmlformats.org/officeDocument/2006/relationships/image" Target="../media/image275.png"/><Relationship Id="rId20" Type="http://schemas.openxmlformats.org/officeDocument/2006/relationships/image" Target="../media/image1110.png"/><Relationship Id="rId41" Type="http://schemas.openxmlformats.org/officeDocument/2006/relationships/customXml" Target="../ink/ink502.xml"/><Relationship Id="rId62" Type="http://schemas.openxmlformats.org/officeDocument/2006/relationships/customXml" Target="../ink/ink513.xml"/><Relationship Id="rId83" Type="http://schemas.openxmlformats.org/officeDocument/2006/relationships/image" Target="../media/image41.png"/><Relationship Id="rId179" Type="http://schemas.openxmlformats.org/officeDocument/2006/relationships/customXml" Target="../ink/ink572.xml"/><Relationship Id="rId365" Type="http://schemas.openxmlformats.org/officeDocument/2006/relationships/customXml" Target="../ink/ink666.xml"/><Relationship Id="rId386" Type="http://schemas.openxmlformats.org/officeDocument/2006/relationships/customXml" Target="../ink/ink677.xml"/><Relationship Id="rId190" Type="http://schemas.openxmlformats.org/officeDocument/2006/relationships/image" Target="../media/image200.png"/><Relationship Id="rId204" Type="http://schemas.openxmlformats.org/officeDocument/2006/relationships/image" Target="../media/image207.png"/><Relationship Id="rId225" Type="http://schemas.openxmlformats.org/officeDocument/2006/relationships/customXml" Target="../ink/ink595.xml"/><Relationship Id="rId246" Type="http://schemas.openxmlformats.org/officeDocument/2006/relationships/image" Target="../media/image228.png"/><Relationship Id="rId267" Type="http://schemas.openxmlformats.org/officeDocument/2006/relationships/customXml" Target="../ink/ink616.xml"/><Relationship Id="rId288" Type="http://schemas.openxmlformats.org/officeDocument/2006/relationships/image" Target="../media/image120.png"/><Relationship Id="rId411" Type="http://schemas.openxmlformats.org/officeDocument/2006/relationships/image" Target="../media/image307.png"/><Relationship Id="rId106" Type="http://schemas.openxmlformats.org/officeDocument/2006/relationships/customXml" Target="../ink/ink535.xml"/><Relationship Id="rId127" Type="http://schemas.openxmlformats.org/officeDocument/2006/relationships/customXml" Target="../ink/ink546.xml"/><Relationship Id="rId313" Type="http://schemas.openxmlformats.org/officeDocument/2006/relationships/customXml" Target="../ink/ink640.xml"/><Relationship Id="rId10" Type="http://schemas.openxmlformats.org/officeDocument/2006/relationships/image" Target="../media/image6101.png"/><Relationship Id="rId31" Type="http://schemas.openxmlformats.org/officeDocument/2006/relationships/image" Target="../media/image16.png"/><Relationship Id="rId52" Type="http://schemas.openxmlformats.org/officeDocument/2006/relationships/customXml" Target="../ink/ink508.xml"/><Relationship Id="rId73" Type="http://schemas.openxmlformats.org/officeDocument/2006/relationships/image" Target="../media/image36.png"/><Relationship Id="rId94" Type="http://schemas.openxmlformats.org/officeDocument/2006/relationships/customXml" Target="../ink/ink529.xml"/><Relationship Id="rId148" Type="http://schemas.openxmlformats.org/officeDocument/2006/relationships/image" Target="../media/image73.png"/><Relationship Id="rId169" Type="http://schemas.openxmlformats.org/officeDocument/2006/relationships/customXml" Target="../ink/ink567.xml"/><Relationship Id="rId334" Type="http://schemas.openxmlformats.org/officeDocument/2006/relationships/image" Target="../media/image270.png"/><Relationship Id="rId355" Type="http://schemas.openxmlformats.org/officeDocument/2006/relationships/customXml" Target="../ink/ink661.xml"/><Relationship Id="rId376" Type="http://schemas.openxmlformats.org/officeDocument/2006/relationships/image" Target="../media/image291.png"/><Relationship Id="rId397" Type="http://schemas.openxmlformats.org/officeDocument/2006/relationships/image" Target="../media/image300.png"/><Relationship Id="rId4" Type="http://schemas.openxmlformats.org/officeDocument/2006/relationships/image" Target="../media/image11.png"/><Relationship Id="rId180" Type="http://schemas.openxmlformats.org/officeDocument/2006/relationships/image" Target="../media/image89.png"/><Relationship Id="rId215" Type="http://schemas.openxmlformats.org/officeDocument/2006/relationships/customXml" Target="../ink/ink590.xml"/><Relationship Id="rId236" Type="http://schemas.openxmlformats.org/officeDocument/2006/relationships/image" Target="../media/image223.png"/><Relationship Id="rId257" Type="http://schemas.openxmlformats.org/officeDocument/2006/relationships/customXml" Target="../ink/ink611.xml"/><Relationship Id="rId278" Type="http://schemas.openxmlformats.org/officeDocument/2006/relationships/image" Target="../media/image244.png"/><Relationship Id="rId401" Type="http://schemas.openxmlformats.org/officeDocument/2006/relationships/image" Target="../media/image302.png"/><Relationship Id="rId422" Type="http://schemas.openxmlformats.org/officeDocument/2006/relationships/image" Target="../media/image312.png"/><Relationship Id="rId303" Type="http://schemas.openxmlformats.org/officeDocument/2006/relationships/customXml" Target="../ink/ink635.xml"/><Relationship Id="rId42" Type="http://schemas.openxmlformats.org/officeDocument/2006/relationships/image" Target="../media/image21.png"/><Relationship Id="rId84" Type="http://schemas.openxmlformats.org/officeDocument/2006/relationships/customXml" Target="../ink/ink524.xml"/><Relationship Id="rId138" Type="http://schemas.openxmlformats.org/officeDocument/2006/relationships/image" Target="../media/image68.png"/><Relationship Id="rId345" Type="http://schemas.openxmlformats.org/officeDocument/2006/relationships/customXml" Target="../ink/ink656.xml"/><Relationship Id="rId387" Type="http://schemas.openxmlformats.org/officeDocument/2006/relationships/image" Target="../media/image296.png"/><Relationship Id="rId191" Type="http://schemas.openxmlformats.org/officeDocument/2006/relationships/customXml" Target="../ink/ink578.xml"/><Relationship Id="rId205" Type="http://schemas.openxmlformats.org/officeDocument/2006/relationships/customXml" Target="../ink/ink585.xml"/><Relationship Id="rId247" Type="http://schemas.openxmlformats.org/officeDocument/2006/relationships/customXml" Target="../ink/ink606.xml"/><Relationship Id="rId412" Type="http://schemas.openxmlformats.org/officeDocument/2006/relationships/customXml" Target="../ink/ink691.xml"/><Relationship Id="rId107" Type="http://schemas.openxmlformats.org/officeDocument/2006/relationships/image" Target="../media/image53.png"/><Relationship Id="rId289" Type="http://schemas.openxmlformats.org/officeDocument/2006/relationships/customXml" Target="../ink/ink627.xml"/><Relationship Id="rId11" Type="http://schemas.openxmlformats.org/officeDocument/2006/relationships/customXml" Target="../ink/ink486.xml"/><Relationship Id="rId53" Type="http://schemas.openxmlformats.org/officeDocument/2006/relationships/image" Target="../media/image26.png"/><Relationship Id="rId149" Type="http://schemas.openxmlformats.org/officeDocument/2006/relationships/customXml" Target="../ink/ink557.xml"/><Relationship Id="rId314" Type="http://schemas.openxmlformats.org/officeDocument/2006/relationships/image" Target="../media/image260.png"/><Relationship Id="rId356" Type="http://schemas.openxmlformats.org/officeDocument/2006/relationships/image" Target="../media/image281.png"/><Relationship Id="rId398" Type="http://schemas.openxmlformats.org/officeDocument/2006/relationships/customXml" Target="../ink/ink684.xml"/><Relationship Id="rId95" Type="http://schemas.openxmlformats.org/officeDocument/2006/relationships/image" Target="../media/image47.png"/><Relationship Id="rId160" Type="http://schemas.openxmlformats.org/officeDocument/2006/relationships/image" Target="../media/image79.png"/><Relationship Id="rId216" Type="http://schemas.openxmlformats.org/officeDocument/2006/relationships/image" Target="../media/image213.png"/><Relationship Id="rId423" Type="http://schemas.openxmlformats.org/officeDocument/2006/relationships/customXml" Target="../ink/ink697.xml"/><Relationship Id="rId258" Type="http://schemas.openxmlformats.org/officeDocument/2006/relationships/image" Target="../media/image234.png"/><Relationship Id="rId22" Type="http://schemas.openxmlformats.org/officeDocument/2006/relationships/image" Target="../media/image12.png"/><Relationship Id="rId64" Type="http://schemas.openxmlformats.org/officeDocument/2006/relationships/customXml" Target="../ink/ink514.xml"/><Relationship Id="rId118" Type="http://schemas.openxmlformats.org/officeDocument/2006/relationships/image" Target="../media/image58.png"/><Relationship Id="rId325" Type="http://schemas.openxmlformats.org/officeDocument/2006/relationships/customXml" Target="../ink/ink646.xml"/><Relationship Id="rId367" Type="http://schemas.openxmlformats.org/officeDocument/2006/relationships/customXml" Target="../ink/ink667.xml"/><Relationship Id="rId171" Type="http://schemas.openxmlformats.org/officeDocument/2006/relationships/customXml" Target="../ink/ink568.xml"/><Relationship Id="rId227" Type="http://schemas.openxmlformats.org/officeDocument/2006/relationships/customXml" Target="../ink/ink596.xml"/><Relationship Id="rId269" Type="http://schemas.openxmlformats.org/officeDocument/2006/relationships/customXml" Target="../ink/ink617.xml"/><Relationship Id="rId33" Type="http://schemas.openxmlformats.org/officeDocument/2006/relationships/image" Target="../media/image17.png"/><Relationship Id="rId129" Type="http://schemas.openxmlformats.org/officeDocument/2006/relationships/customXml" Target="../ink/ink547.xml"/><Relationship Id="rId280" Type="http://schemas.openxmlformats.org/officeDocument/2006/relationships/image" Target="../media/image245.png"/><Relationship Id="rId336" Type="http://schemas.openxmlformats.org/officeDocument/2006/relationships/image" Target="../media/image271.png"/><Relationship Id="rId75" Type="http://schemas.openxmlformats.org/officeDocument/2006/relationships/image" Target="../media/image37.png"/><Relationship Id="rId140" Type="http://schemas.openxmlformats.org/officeDocument/2006/relationships/image" Target="../media/image69.png"/><Relationship Id="rId182" Type="http://schemas.openxmlformats.org/officeDocument/2006/relationships/image" Target="../media/image90.png"/><Relationship Id="rId378" Type="http://schemas.openxmlformats.org/officeDocument/2006/relationships/image" Target="../media/image292.png"/><Relationship Id="rId403" Type="http://schemas.openxmlformats.org/officeDocument/2006/relationships/image" Target="../media/image303.png"/><Relationship Id="rId6" Type="http://schemas.openxmlformats.org/officeDocument/2006/relationships/image" Target="../media/image4101.png"/><Relationship Id="rId238" Type="http://schemas.openxmlformats.org/officeDocument/2006/relationships/image" Target="../media/image224.png"/><Relationship Id="rId291" Type="http://schemas.openxmlformats.org/officeDocument/2006/relationships/customXml" Target="../ink/ink628.xml"/><Relationship Id="rId305" Type="http://schemas.openxmlformats.org/officeDocument/2006/relationships/customXml" Target="../ink/ink636.xml"/><Relationship Id="rId347" Type="http://schemas.openxmlformats.org/officeDocument/2006/relationships/customXml" Target="../ink/ink657.xml"/><Relationship Id="rId44" Type="http://schemas.openxmlformats.org/officeDocument/2006/relationships/customXml" Target="../ink/ink504.xml"/><Relationship Id="rId86" Type="http://schemas.openxmlformats.org/officeDocument/2006/relationships/customXml" Target="../ink/ink525.xml"/><Relationship Id="rId151" Type="http://schemas.openxmlformats.org/officeDocument/2006/relationships/customXml" Target="../ink/ink558.xml"/><Relationship Id="rId389" Type="http://schemas.openxmlformats.org/officeDocument/2006/relationships/customXml" Target="../ink/ink679.xml"/><Relationship Id="rId193" Type="http://schemas.openxmlformats.org/officeDocument/2006/relationships/customXml" Target="../ink/ink579.xml"/><Relationship Id="rId207" Type="http://schemas.openxmlformats.org/officeDocument/2006/relationships/customXml" Target="../ink/ink586.xml"/><Relationship Id="rId249" Type="http://schemas.openxmlformats.org/officeDocument/2006/relationships/customXml" Target="../ink/ink607.xml"/><Relationship Id="rId414" Type="http://schemas.openxmlformats.org/officeDocument/2006/relationships/customXml" Target="../ink/ink692.xml"/><Relationship Id="rId13" Type="http://schemas.openxmlformats.org/officeDocument/2006/relationships/customXml" Target="../ink/ink487.xml"/><Relationship Id="rId109" Type="http://schemas.openxmlformats.org/officeDocument/2006/relationships/image" Target="../media/image54.png"/><Relationship Id="rId260" Type="http://schemas.openxmlformats.org/officeDocument/2006/relationships/image" Target="../media/image235.png"/><Relationship Id="rId316" Type="http://schemas.openxmlformats.org/officeDocument/2006/relationships/image" Target="../media/image261.png"/><Relationship Id="rId55" Type="http://schemas.openxmlformats.org/officeDocument/2006/relationships/image" Target="../media/image27.png"/><Relationship Id="rId97" Type="http://schemas.openxmlformats.org/officeDocument/2006/relationships/image" Target="../media/image48.png"/><Relationship Id="rId120" Type="http://schemas.openxmlformats.org/officeDocument/2006/relationships/image" Target="../media/image59.png"/><Relationship Id="rId358" Type="http://schemas.openxmlformats.org/officeDocument/2006/relationships/image" Target="../media/image282.png"/><Relationship Id="rId162" Type="http://schemas.openxmlformats.org/officeDocument/2006/relationships/image" Target="../media/image80.png"/><Relationship Id="rId218" Type="http://schemas.openxmlformats.org/officeDocument/2006/relationships/image" Target="../media/image214.png"/><Relationship Id="rId425" Type="http://schemas.openxmlformats.org/officeDocument/2006/relationships/customXml" Target="../ink/ink698.xml"/><Relationship Id="rId271" Type="http://schemas.openxmlformats.org/officeDocument/2006/relationships/customXml" Target="../ink/ink618.xml"/><Relationship Id="rId24" Type="http://schemas.openxmlformats.org/officeDocument/2006/relationships/image" Target="../media/image13.png"/><Relationship Id="rId66" Type="http://schemas.openxmlformats.org/officeDocument/2006/relationships/customXml" Target="../ink/ink515.xml"/><Relationship Id="rId131" Type="http://schemas.openxmlformats.org/officeDocument/2006/relationships/customXml" Target="../ink/ink548.xml"/><Relationship Id="rId327" Type="http://schemas.openxmlformats.org/officeDocument/2006/relationships/customXml" Target="../ink/ink647.xml"/><Relationship Id="rId369" Type="http://schemas.openxmlformats.org/officeDocument/2006/relationships/customXml" Target="../ink/ink668.xml"/><Relationship Id="rId173" Type="http://schemas.openxmlformats.org/officeDocument/2006/relationships/customXml" Target="../ink/ink569.xml"/><Relationship Id="rId229" Type="http://schemas.openxmlformats.org/officeDocument/2006/relationships/customXml" Target="../ink/ink597.xml"/><Relationship Id="rId380" Type="http://schemas.openxmlformats.org/officeDocument/2006/relationships/image" Target="../media/image293.png"/><Relationship Id="rId240" Type="http://schemas.openxmlformats.org/officeDocument/2006/relationships/image" Target="../media/image225.png"/><Relationship Id="rId35" Type="http://schemas.openxmlformats.org/officeDocument/2006/relationships/image" Target="../media/image18.png"/><Relationship Id="rId77" Type="http://schemas.openxmlformats.org/officeDocument/2006/relationships/image" Target="../media/image38.png"/><Relationship Id="rId100" Type="http://schemas.openxmlformats.org/officeDocument/2006/relationships/customXml" Target="../ink/ink532.xml"/><Relationship Id="rId282" Type="http://schemas.openxmlformats.org/officeDocument/2006/relationships/image" Target="../media/image246.png"/><Relationship Id="rId338" Type="http://schemas.openxmlformats.org/officeDocument/2006/relationships/image" Target="../media/image272.png"/><Relationship Id="rId8" Type="http://schemas.openxmlformats.org/officeDocument/2006/relationships/image" Target="../media/image5.png"/><Relationship Id="rId142" Type="http://schemas.openxmlformats.org/officeDocument/2006/relationships/image" Target="../media/image70.png"/><Relationship Id="rId184" Type="http://schemas.openxmlformats.org/officeDocument/2006/relationships/image" Target="../media/image93.png"/><Relationship Id="rId391" Type="http://schemas.openxmlformats.org/officeDocument/2006/relationships/customXml" Target="../ink/ink680.xml"/><Relationship Id="rId405" Type="http://schemas.openxmlformats.org/officeDocument/2006/relationships/image" Target="../media/image304.png"/><Relationship Id="rId251" Type="http://schemas.openxmlformats.org/officeDocument/2006/relationships/customXml" Target="../ink/ink608.xml"/><Relationship Id="rId46" Type="http://schemas.openxmlformats.org/officeDocument/2006/relationships/customXml" Target="../ink/ink505.xml"/><Relationship Id="rId293" Type="http://schemas.openxmlformats.org/officeDocument/2006/relationships/customXml" Target="../ink/ink629.xml"/><Relationship Id="rId307" Type="http://schemas.openxmlformats.org/officeDocument/2006/relationships/customXml" Target="../ink/ink637.xml"/><Relationship Id="rId349" Type="http://schemas.openxmlformats.org/officeDocument/2006/relationships/customXml" Target="../ink/ink658.xml"/><Relationship Id="rId88" Type="http://schemas.openxmlformats.org/officeDocument/2006/relationships/customXml" Target="../ink/ink526.xml"/><Relationship Id="rId111" Type="http://schemas.openxmlformats.org/officeDocument/2006/relationships/image" Target="../media/image55.png"/><Relationship Id="rId153" Type="http://schemas.openxmlformats.org/officeDocument/2006/relationships/customXml" Target="../ink/ink559.xml"/><Relationship Id="rId195" Type="http://schemas.openxmlformats.org/officeDocument/2006/relationships/customXml" Target="../ink/ink580.xml"/><Relationship Id="rId209" Type="http://schemas.openxmlformats.org/officeDocument/2006/relationships/customXml" Target="../ink/ink587.xml"/><Relationship Id="rId360" Type="http://schemas.openxmlformats.org/officeDocument/2006/relationships/image" Target="../media/image283.png"/><Relationship Id="rId416" Type="http://schemas.openxmlformats.org/officeDocument/2006/relationships/customXml" Target="../ink/ink693.xml"/><Relationship Id="rId220" Type="http://schemas.openxmlformats.org/officeDocument/2006/relationships/image" Target="../media/image215.png"/><Relationship Id="rId15" Type="http://schemas.openxmlformats.org/officeDocument/2006/relationships/customXml" Target="../ink/ink488.xml"/><Relationship Id="rId57" Type="http://schemas.openxmlformats.org/officeDocument/2006/relationships/image" Target="../media/image28.png"/><Relationship Id="rId262" Type="http://schemas.openxmlformats.org/officeDocument/2006/relationships/image" Target="../media/image236.png"/><Relationship Id="rId318" Type="http://schemas.openxmlformats.org/officeDocument/2006/relationships/image" Target="../media/image262.png"/><Relationship Id="rId99" Type="http://schemas.openxmlformats.org/officeDocument/2006/relationships/image" Target="../media/image49.png"/><Relationship Id="rId122" Type="http://schemas.openxmlformats.org/officeDocument/2006/relationships/image" Target="../media/image60.png"/><Relationship Id="rId164" Type="http://schemas.openxmlformats.org/officeDocument/2006/relationships/image" Target="../media/image81.png"/><Relationship Id="rId371" Type="http://schemas.openxmlformats.org/officeDocument/2006/relationships/customXml" Target="../ink/ink669.xml"/><Relationship Id="rId427" Type="http://schemas.openxmlformats.org/officeDocument/2006/relationships/customXml" Target="../ink/ink699.xml"/><Relationship Id="rId26" Type="http://schemas.openxmlformats.org/officeDocument/2006/relationships/customXml" Target="../ink/ink494.xml"/><Relationship Id="rId231" Type="http://schemas.openxmlformats.org/officeDocument/2006/relationships/customXml" Target="../ink/ink598.xml"/><Relationship Id="rId273" Type="http://schemas.openxmlformats.org/officeDocument/2006/relationships/customXml" Target="../ink/ink619.xml"/><Relationship Id="rId329" Type="http://schemas.openxmlformats.org/officeDocument/2006/relationships/customXml" Target="../ink/ink648.xml"/><Relationship Id="rId68" Type="http://schemas.openxmlformats.org/officeDocument/2006/relationships/customXml" Target="../ink/ink516.xml"/><Relationship Id="rId133" Type="http://schemas.openxmlformats.org/officeDocument/2006/relationships/customXml" Target="../ink/ink549.xml"/><Relationship Id="rId175" Type="http://schemas.openxmlformats.org/officeDocument/2006/relationships/customXml" Target="../ink/ink570.xml"/><Relationship Id="rId340" Type="http://schemas.openxmlformats.org/officeDocument/2006/relationships/image" Target="../media/image273.png"/><Relationship Id="rId200" Type="http://schemas.openxmlformats.org/officeDocument/2006/relationships/image" Target="../media/image205.png"/><Relationship Id="rId382" Type="http://schemas.openxmlformats.org/officeDocument/2006/relationships/image" Target="../media/image294.png"/><Relationship Id="rId242" Type="http://schemas.openxmlformats.org/officeDocument/2006/relationships/image" Target="../media/image226.png"/><Relationship Id="rId284" Type="http://schemas.openxmlformats.org/officeDocument/2006/relationships/image" Target="../media/image247.png"/><Relationship Id="rId37" Type="http://schemas.openxmlformats.org/officeDocument/2006/relationships/image" Target="../media/image19.png"/><Relationship Id="rId79" Type="http://schemas.openxmlformats.org/officeDocument/2006/relationships/image" Target="../media/image39.png"/><Relationship Id="rId102" Type="http://schemas.openxmlformats.org/officeDocument/2006/relationships/customXml" Target="../ink/ink533.xml"/><Relationship Id="rId144" Type="http://schemas.openxmlformats.org/officeDocument/2006/relationships/image" Target="../media/image71.png"/><Relationship Id="rId90" Type="http://schemas.openxmlformats.org/officeDocument/2006/relationships/customXml" Target="../ink/ink527.xml"/><Relationship Id="rId186" Type="http://schemas.openxmlformats.org/officeDocument/2006/relationships/image" Target="../media/image94.png"/><Relationship Id="rId351" Type="http://schemas.openxmlformats.org/officeDocument/2006/relationships/customXml" Target="../ink/ink659.xml"/><Relationship Id="rId393" Type="http://schemas.openxmlformats.org/officeDocument/2006/relationships/customXml" Target="../ink/ink681.xml"/><Relationship Id="rId407" Type="http://schemas.openxmlformats.org/officeDocument/2006/relationships/image" Target="../media/image305.png"/><Relationship Id="rId211" Type="http://schemas.openxmlformats.org/officeDocument/2006/relationships/customXml" Target="../ink/ink588.xml"/><Relationship Id="rId253" Type="http://schemas.openxmlformats.org/officeDocument/2006/relationships/customXml" Target="../ink/ink609.xml"/><Relationship Id="rId295" Type="http://schemas.openxmlformats.org/officeDocument/2006/relationships/image" Target="../media/image251.png"/><Relationship Id="rId309" Type="http://schemas.openxmlformats.org/officeDocument/2006/relationships/customXml" Target="../ink/ink638.xml"/><Relationship Id="rId48" Type="http://schemas.openxmlformats.org/officeDocument/2006/relationships/customXml" Target="../ink/ink506.xml"/><Relationship Id="rId113" Type="http://schemas.openxmlformats.org/officeDocument/2006/relationships/image" Target="../media/image56.png"/><Relationship Id="rId320" Type="http://schemas.openxmlformats.org/officeDocument/2006/relationships/image" Target="../media/image263.png"/><Relationship Id="rId155" Type="http://schemas.openxmlformats.org/officeDocument/2006/relationships/customXml" Target="../ink/ink560.xml"/><Relationship Id="rId197" Type="http://schemas.openxmlformats.org/officeDocument/2006/relationships/customXml" Target="../ink/ink581.xml"/><Relationship Id="rId362" Type="http://schemas.openxmlformats.org/officeDocument/2006/relationships/image" Target="../media/image284.png"/><Relationship Id="rId418" Type="http://schemas.openxmlformats.org/officeDocument/2006/relationships/customXml" Target="../ink/ink694.xml"/><Relationship Id="rId222" Type="http://schemas.openxmlformats.org/officeDocument/2006/relationships/image" Target="../media/image216.png"/><Relationship Id="rId264" Type="http://schemas.openxmlformats.org/officeDocument/2006/relationships/image" Target="../media/image237.png"/><Relationship Id="rId17" Type="http://schemas.openxmlformats.org/officeDocument/2006/relationships/customXml" Target="../ink/ink489.xml"/><Relationship Id="rId59" Type="http://schemas.openxmlformats.org/officeDocument/2006/relationships/image" Target="../media/image29.png"/><Relationship Id="rId124" Type="http://schemas.openxmlformats.org/officeDocument/2006/relationships/image" Target="../media/image61.png"/></Relationships>
</file>

<file path=ppt/slides/_rels/slide170.xml.rels><?xml version="1.0" encoding="UTF-8" standalone="yes"?>
<Relationships xmlns="http://schemas.openxmlformats.org/package/2006/relationships"><Relationship Id="rId2" Type="http://schemas.openxmlformats.org/officeDocument/2006/relationships/image" Target="../media/image765.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765.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76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17" Type="http://schemas.openxmlformats.org/officeDocument/2006/relationships/customXml" Target="../ink/ink758.xml"/><Relationship Id="rId21" Type="http://schemas.openxmlformats.org/officeDocument/2006/relationships/customXml" Target="../ink/ink708.xml"/><Relationship Id="rId63" Type="http://schemas.openxmlformats.org/officeDocument/2006/relationships/image" Target="../media/image31.png"/><Relationship Id="rId159" Type="http://schemas.openxmlformats.org/officeDocument/2006/relationships/customXml" Target="../ink/ink779.xml"/><Relationship Id="rId170" Type="http://schemas.openxmlformats.org/officeDocument/2006/relationships/image" Target="../media/image84.png"/><Relationship Id="rId226" Type="http://schemas.openxmlformats.org/officeDocument/2006/relationships/image" Target="../media/image337.png"/><Relationship Id="rId268" Type="http://schemas.openxmlformats.org/officeDocument/2006/relationships/image" Target="../media/image358.png"/><Relationship Id="rId32" Type="http://schemas.openxmlformats.org/officeDocument/2006/relationships/customXml" Target="../ink/ink714.xml"/><Relationship Id="rId74" Type="http://schemas.openxmlformats.org/officeDocument/2006/relationships/customXml" Target="../ink/ink736.xml"/><Relationship Id="rId128" Type="http://schemas.openxmlformats.org/officeDocument/2006/relationships/image" Target="../media/image63.png"/><Relationship Id="rId5" Type="http://schemas.openxmlformats.org/officeDocument/2006/relationships/customXml" Target="../ink/ink700.xml"/><Relationship Id="rId181" Type="http://schemas.openxmlformats.org/officeDocument/2006/relationships/customXml" Target="../ink/ink790.xml"/><Relationship Id="rId237" Type="http://schemas.openxmlformats.org/officeDocument/2006/relationships/customXml" Target="../ink/ink818.xml"/><Relationship Id="rId279" Type="http://schemas.openxmlformats.org/officeDocument/2006/relationships/customXml" Target="../ink/ink839.xml"/><Relationship Id="rId22" Type="http://schemas.openxmlformats.org/officeDocument/2006/relationships/image" Target="../media/image12.png"/><Relationship Id="rId43" Type="http://schemas.openxmlformats.org/officeDocument/2006/relationships/customXml" Target="../ink/ink720.xml"/><Relationship Id="rId64" Type="http://schemas.openxmlformats.org/officeDocument/2006/relationships/customXml" Target="../ink/ink731.xml"/><Relationship Id="rId118" Type="http://schemas.openxmlformats.org/officeDocument/2006/relationships/image" Target="../media/image58.png"/><Relationship Id="rId139" Type="http://schemas.openxmlformats.org/officeDocument/2006/relationships/customXml" Target="../ink/ink769.xml"/><Relationship Id="rId85" Type="http://schemas.openxmlformats.org/officeDocument/2006/relationships/image" Target="../media/image42.png"/><Relationship Id="rId150" Type="http://schemas.openxmlformats.org/officeDocument/2006/relationships/image" Target="../media/image74.png"/><Relationship Id="rId171" Type="http://schemas.openxmlformats.org/officeDocument/2006/relationships/customXml" Target="../ink/ink785.xml"/><Relationship Id="rId192" Type="http://schemas.openxmlformats.org/officeDocument/2006/relationships/image" Target="../media/image320.png"/><Relationship Id="rId206" Type="http://schemas.openxmlformats.org/officeDocument/2006/relationships/image" Target="../media/image327.png"/><Relationship Id="rId227" Type="http://schemas.openxmlformats.org/officeDocument/2006/relationships/customXml" Target="../ink/ink813.xml"/><Relationship Id="rId248" Type="http://schemas.openxmlformats.org/officeDocument/2006/relationships/image" Target="../media/image348.png"/><Relationship Id="rId269" Type="http://schemas.openxmlformats.org/officeDocument/2006/relationships/customXml" Target="../ink/ink834.xml"/><Relationship Id="rId12" Type="http://schemas.openxmlformats.org/officeDocument/2006/relationships/image" Target="../media/image767.png"/><Relationship Id="rId33" Type="http://schemas.openxmlformats.org/officeDocument/2006/relationships/image" Target="../media/image17.png"/><Relationship Id="rId108" Type="http://schemas.openxmlformats.org/officeDocument/2006/relationships/customXml" Target="../ink/ink753.xml"/><Relationship Id="rId129" Type="http://schemas.openxmlformats.org/officeDocument/2006/relationships/customXml" Target="../ink/ink764.xml"/><Relationship Id="rId280" Type="http://schemas.openxmlformats.org/officeDocument/2006/relationships/image" Target="../media/image364.png"/><Relationship Id="rId54" Type="http://schemas.openxmlformats.org/officeDocument/2006/relationships/customXml" Target="../ink/ink726.xml"/><Relationship Id="rId75" Type="http://schemas.openxmlformats.org/officeDocument/2006/relationships/image" Target="../media/image37.png"/><Relationship Id="rId96" Type="http://schemas.openxmlformats.org/officeDocument/2006/relationships/customXml" Target="../ink/ink747.xml"/><Relationship Id="rId140" Type="http://schemas.openxmlformats.org/officeDocument/2006/relationships/image" Target="../media/image69.png"/><Relationship Id="rId161" Type="http://schemas.openxmlformats.org/officeDocument/2006/relationships/customXml" Target="../ink/ink780.xml"/><Relationship Id="rId182" Type="http://schemas.openxmlformats.org/officeDocument/2006/relationships/image" Target="../media/image90.png"/><Relationship Id="rId217" Type="http://schemas.openxmlformats.org/officeDocument/2006/relationships/customXml" Target="../ink/ink808.xml"/><Relationship Id="rId6" Type="http://schemas.openxmlformats.org/officeDocument/2006/relationships/image" Target="../media/image4101.png"/><Relationship Id="rId238" Type="http://schemas.openxmlformats.org/officeDocument/2006/relationships/image" Target="../media/image343.png"/><Relationship Id="rId259" Type="http://schemas.openxmlformats.org/officeDocument/2006/relationships/customXml" Target="../ink/ink829.xml"/><Relationship Id="rId23" Type="http://schemas.openxmlformats.org/officeDocument/2006/relationships/customXml" Target="../ink/ink709.xml"/><Relationship Id="rId119" Type="http://schemas.openxmlformats.org/officeDocument/2006/relationships/customXml" Target="../ink/ink759.xml"/><Relationship Id="rId270" Type="http://schemas.openxmlformats.org/officeDocument/2006/relationships/image" Target="../media/image359.png"/><Relationship Id="rId44" Type="http://schemas.openxmlformats.org/officeDocument/2006/relationships/customXml" Target="../ink/ink721.xml"/><Relationship Id="rId65" Type="http://schemas.openxmlformats.org/officeDocument/2006/relationships/image" Target="../media/image32.png"/><Relationship Id="rId86" Type="http://schemas.openxmlformats.org/officeDocument/2006/relationships/customXml" Target="../ink/ink742.xml"/><Relationship Id="rId130" Type="http://schemas.openxmlformats.org/officeDocument/2006/relationships/image" Target="../media/image64.png"/><Relationship Id="rId151" Type="http://schemas.openxmlformats.org/officeDocument/2006/relationships/customXml" Target="../ink/ink775.xml"/><Relationship Id="rId172" Type="http://schemas.openxmlformats.org/officeDocument/2006/relationships/image" Target="../media/image85.png"/><Relationship Id="rId193" Type="http://schemas.openxmlformats.org/officeDocument/2006/relationships/customXml" Target="../ink/ink796.xml"/><Relationship Id="rId207" Type="http://schemas.openxmlformats.org/officeDocument/2006/relationships/customXml" Target="../ink/ink803.xml"/><Relationship Id="rId228" Type="http://schemas.openxmlformats.org/officeDocument/2006/relationships/image" Target="../media/image338.png"/><Relationship Id="rId249" Type="http://schemas.openxmlformats.org/officeDocument/2006/relationships/customXml" Target="../ink/ink824.xml"/><Relationship Id="rId13" Type="http://schemas.openxmlformats.org/officeDocument/2006/relationships/customXml" Target="../ink/ink704.xml"/><Relationship Id="rId109" Type="http://schemas.openxmlformats.org/officeDocument/2006/relationships/image" Target="../media/image54.png"/><Relationship Id="rId260" Type="http://schemas.openxmlformats.org/officeDocument/2006/relationships/image" Target="../media/image354.png"/><Relationship Id="rId281" Type="http://schemas.openxmlformats.org/officeDocument/2006/relationships/customXml" Target="../ink/ink840.xml"/><Relationship Id="rId34" Type="http://schemas.openxmlformats.org/officeDocument/2006/relationships/customXml" Target="../ink/ink715.xml"/><Relationship Id="rId55" Type="http://schemas.openxmlformats.org/officeDocument/2006/relationships/image" Target="../media/image27.png"/><Relationship Id="rId76" Type="http://schemas.openxmlformats.org/officeDocument/2006/relationships/customXml" Target="../ink/ink737.xml"/><Relationship Id="rId97" Type="http://schemas.openxmlformats.org/officeDocument/2006/relationships/image" Target="../media/image48.png"/><Relationship Id="rId120" Type="http://schemas.openxmlformats.org/officeDocument/2006/relationships/image" Target="../media/image59.png"/><Relationship Id="rId141" Type="http://schemas.openxmlformats.org/officeDocument/2006/relationships/customXml" Target="../ink/ink770.xml"/><Relationship Id="rId7" Type="http://schemas.openxmlformats.org/officeDocument/2006/relationships/customXml" Target="../ink/ink701.xml"/><Relationship Id="rId162" Type="http://schemas.openxmlformats.org/officeDocument/2006/relationships/image" Target="../media/image80.png"/><Relationship Id="rId183" Type="http://schemas.openxmlformats.org/officeDocument/2006/relationships/customXml" Target="../ink/ink791.xml"/><Relationship Id="rId218" Type="http://schemas.openxmlformats.org/officeDocument/2006/relationships/image" Target="../media/image333.png"/><Relationship Id="rId239" Type="http://schemas.openxmlformats.org/officeDocument/2006/relationships/customXml" Target="../ink/ink819.xml"/><Relationship Id="rId250" Type="http://schemas.openxmlformats.org/officeDocument/2006/relationships/image" Target="../media/image349.png"/><Relationship Id="rId271" Type="http://schemas.openxmlformats.org/officeDocument/2006/relationships/customXml" Target="../ink/ink835.xml"/><Relationship Id="rId24" Type="http://schemas.openxmlformats.org/officeDocument/2006/relationships/image" Target="../media/image13.png"/><Relationship Id="rId45" Type="http://schemas.openxmlformats.org/officeDocument/2006/relationships/image" Target="../media/image22.png"/><Relationship Id="rId66" Type="http://schemas.openxmlformats.org/officeDocument/2006/relationships/customXml" Target="../ink/ink732.xml"/><Relationship Id="rId87" Type="http://schemas.openxmlformats.org/officeDocument/2006/relationships/image" Target="../media/image43.png"/><Relationship Id="rId110" Type="http://schemas.openxmlformats.org/officeDocument/2006/relationships/customXml" Target="../ink/ink754.xml"/><Relationship Id="rId131" Type="http://schemas.openxmlformats.org/officeDocument/2006/relationships/customXml" Target="../ink/ink765.xml"/><Relationship Id="rId152" Type="http://schemas.openxmlformats.org/officeDocument/2006/relationships/image" Target="../media/image75.png"/><Relationship Id="rId173" Type="http://schemas.openxmlformats.org/officeDocument/2006/relationships/customXml" Target="../ink/ink786.xml"/><Relationship Id="rId194" Type="http://schemas.openxmlformats.org/officeDocument/2006/relationships/image" Target="../media/image321.png"/><Relationship Id="rId208" Type="http://schemas.openxmlformats.org/officeDocument/2006/relationships/image" Target="../media/image328.png"/><Relationship Id="rId229" Type="http://schemas.openxmlformats.org/officeDocument/2006/relationships/customXml" Target="../ink/ink814.xml"/><Relationship Id="rId240" Type="http://schemas.openxmlformats.org/officeDocument/2006/relationships/image" Target="../media/image344.png"/><Relationship Id="rId261" Type="http://schemas.openxmlformats.org/officeDocument/2006/relationships/customXml" Target="../ink/ink830.xml"/><Relationship Id="rId14" Type="http://schemas.openxmlformats.org/officeDocument/2006/relationships/image" Target="../media/image810.png"/><Relationship Id="rId35" Type="http://schemas.openxmlformats.org/officeDocument/2006/relationships/image" Target="../media/image18.png"/><Relationship Id="rId56" Type="http://schemas.openxmlformats.org/officeDocument/2006/relationships/customXml" Target="../ink/ink727.xml"/><Relationship Id="rId77" Type="http://schemas.openxmlformats.org/officeDocument/2006/relationships/image" Target="../media/image38.png"/><Relationship Id="rId100" Type="http://schemas.openxmlformats.org/officeDocument/2006/relationships/customXml" Target="../ink/ink749.xml"/><Relationship Id="rId282" Type="http://schemas.openxmlformats.org/officeDocument/2006/relationships/image" Target="../media/image365.png"/><Relationship Id="rId8" Type="http://schemas.openxmlformats.org/officeDocument/2006/relationships/image" Target="../media/image5.png"/><Relationship Id="rId98" Type="http://schemas.openxmlformats.org/officeDocument/2006/relationships/customXml" Target="../ink/ink748.xml"/><Relationship Id="rId121" Type="http://schemas.openxmlformats.org/officeDocument/2006/relationships/customXml" Target="../ink/ink760.xml"/><Relationship Id="rId142" Type="http://schemas.openxmlformats.org/officeDocument/2006/relationships/image" Target="../media/image70.png"/><Relationship Id="rId163" Type="http://schemas.openxmlformats.org/officeDocument/2006/relationships/customXml" Target="../ink/ink781.xml"/><Relationship Id="rId184" Type="http://schemas.openxmlformats.org/officeDocument/2006/relationships/image" Target="../media/image316.png"/><Relationship Id="rId219" Type="http://schemas.openxmlformats.org/officeDocument/2006/relationships/customXml" Target="../ink/ink809.xml"/><Relationship Id="rId230" Type="http://schemas.openxmlformats.org/officeDocument/2006/relationships/image" Target="../media/image339.png"/><Relationship Id="rId251" Type="http://schemas.openxmlformats.org/officeDocument/2006/relationships/customXml" Target="../ink/ink825.xml"/><Relationship Id="rId25" Type="http://schemas.openxmlformats.org/officeDocument/2006/relationships/customXml" Target="../ink/ink710.xml"/><Relationship Id="rId46" Type="http://schemas.openxmlformats.org/officeDocument/2006/relationships/customXml" Target="../ink/ink722.xml"/><Relationship Id="rId67" Type="http://schemas.openxmlformats.org/officeDocument/2006/relationships/image" Target="../media/image33.png"/><Relationship Id="rId272" Type="http://schemas.openxmlformats.org/officeDocument/2006/relationships/image" Target="../media/image360.png"/><Relationship Id="rId88" Type="http://schemas.openxmlformats.org/officeDocument/2006/relationships/customXml" Target="../ink/ink743.xml"/><Relationship Id="rId111" Type="http://schemas.openxmlformats.org/officeDocument/2006/relationships/image" Target="../media/image55.png"/><Relationship Id="rId132" Type="http://schemas.openxmlformats.org/officeDocument/2006/relationships/image" Target="../media/image65.png"/><Relationship Id="rId153" Type="http://schemas.openxmlformats.org/officeDocument/2006/relationships/customXml" Target="../ink/ink776.xml"/><Relationship Id="rId174" Type="http://schemas.openxmlformats.org/officeDocument/2006/relationships/image" Target="../media/image86.png"/><Relationship Id="rId195" Type="http://schemas.openxmlformats.org/officeDocument/2006/relationships/customXml" Target="../ink/ink797.xml"/><Relationship Id="rId209" Type="http://schemas.openxmlformats.org/officeDocument/2006/relationships/customXml" Target="../ink/ink804.xml"/><Relationship Id="rId220" Type="http://schemas.openxmlformats.org/officeDocument/2006/relationships/image" Target="../media/image334.png"/><Relationship Id="rId241" Type="http://schemas.openxmlformats.org/officeDocument/2006/relationships/customXml" Target="../ink/ink820.xml"/><Relationship Id="rId15" Type="http://schemas.openxmlformats.org/officeDocument/2006/relationships/customXml" Target="../ink/ink705.xml"/><Relationship Id="rId36" Type="http://schemas.openxmlformats.org/officeDocument/2006/relationships/customXml" Target="../ink/ink716.xml"/><Relationship Id="rId57" Type="http://schemas.openxmlformats.org/officeDocument/2006/relationships/image" Target="../media/image28.png"/><Relationship Id="rId262" Type="http://schemas.openxmlformats.org/officeDocument/2006/relationships/image" Target="../media/image355.png"/><Relationship Id="rId283" Type="http://schemas.openxmlformats.org/officeDocument/2006/relationships/customXml" Target="../ink/ink841.xml"/><Relationship Id="rId78" Type="http://schemas.openxmlformats.org/officeDocument/2006/relationships/customXml" Target="../ink/ink738.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image" Target="../media/image60.png"/><Relationship Id="rId143" Type="http://schemas.openxmlformats.org/officeDocument/2006/relationships/customXml" Target="../ink/ink771.xml"/><Relationship Id="rId164" Type="http://schemas.openxmlformats.org/officeDocument/2006/relationships/image" Target="../media/image81.png"/><Relationship Id="rId185" Type="http://schemas.openxmlformats.org/officeDocument/2006/relationships/customXml" Target="../ink/ink792.xml"/><Relationship Id="rId9" Type="http://schemas.openxmlformats.org/officeDocument/2006/relationships/customXml" Target="../ink/ink702.xml"/><Relationship Id="rId210" Type="http://schemas.openxmlformats.org/officeDocument/2006/relationships/image" Target="../media/image329.png"/><Relationship Id="rId26" Type="http://schemas.openxmlformats.org/officeDocument/2006/relationships/customXml" Target="../ink/ink711.xml"/><Relationship Id="rId231" Type="http://schemas.openxmlformats.org/officeDocument/2006/relationships/customXml" Target="../ink/ink815.xml"/><Relationship Id="rId252" Type="http://schemas.openxmlformats.org/officeDocument/2006/relationships/image" Target="../media/image350.png"/><Relationship Id="rId273" Type="http://schemas.openxmlformats.org/officeDocument/2006/relationships/customXml" Target="../ink/ink836.xml"/><Relationship Id="rId47" Type="http://schemas.openxmlformats.org/officeDocument/2006/relationships/image" Target="../media/image23.png"/><Relationship Id="rId68" Type="http://schemas.openxmlformats.org/officeDocument/2006/relationships/customXml" Target="../ink/ink733.xml"/><Relationship Id="rId89" Type="http://schemas.openxmlformats.org/officeDocument/2006/relationships/image" Target="../media/image44.png"/><Relationship Id="rId112" Type="http://schemas.openxmlformats.org/officeDocument/2006/relationships/customXml" Target="../ink/ink755.xml"/><Relationship Id="rId133" Type="http://schemas.openxmlformats.org/officeDocument/2006/relationships/customXml" Target="../ink/ink766.xml"/><Relationship Id="rId154" Type="http://schemas.openxmlformats.org/officeDocument/2006/relationships/image" Target="../media/image76.png"/><Relationship Id="rId175" Type="http://schemas.openxmlformats.org/officeDocument/2006/relationships/customXml" Target="../ink/ink787.xml"/><Relationship Id="rId196" Type="http://schemas.openxmlformats.org/officeDocument/2006/relationships/image" Target="../media/image322.png"/><Relationship Id="rId200" Type="http://schemas.openxmlformats.org/officeDocument/2006/relationships/image" Target="../media/image324.png"/><Relationship Id="rId16" Type="http://schemas.openxmlformats.org/officeDocument/2006/relationships/image" Target="../media/image910.png"/><Relationship Id="rId221" Type="http://schemas.openxmlformats.org/officeDocument/2006/relationships/customXml" Target="../ink/ink810.xml"/><Relationship Id="rId242" Type="http://schemas.openxmlformats.org/officeDocument/2006/relationships/image" Target="../media/image345.png"/><Relationship Id="rId263" Type="http://schemas.openxmlformats.org/officeDocument/2006/relationships/customXml" Target="../ink/ink831.xml"/><Relationship Id="rId284" Type="http://schemas.openxmlformats.org/officeDocument/2006/relationships/image" Target="../media/image366.png"/><Relationship Id="rId37" Type="http://schemas.openxmlformats.org/officeDocument/2006/relationships/image" Target="../media/image19.png"/><Relationship Id="rId58" Type="http://schemas.openxmlformats.org/officeDocument/2006/relationships/customXml" Target="../ink/ink728.xml"/><Relationship Id="rId79" Type="http://schemas.openxmlformats.org/officeDocument/2006/relationships/image" Target="../media/image39.png"/><Relationship Id="rId102" Type="http://schemas.openxmlformats.org/officeDocument/2006/relationships/customXml" Target="../ink/ink750.xml"/><Relationship Id="rId123" Type="http://schemas.openxmlformats.org/officeDocument/2006/relationships/customXml" Target="../ink/ink761.xml"/><Relationship Id="rId144" Type="http://schemas.openxmlformats.org/officeDocument/2006/relationships/image" Target="../media/image71.png"/><Relationship Id="rId90" Type="http://schemas.openxmlformats.org/officeDocument/2006/relationships/customXml" Target="../ink/ink744.xml"/><Relationship Id="rId165" Type="http://schemas.openxmlformats.org/officeDocument/2006/relationships/customXml" Target="../ink/ink782.xml"/><Relationship Id="rId186" Type="http://schemas.openxmlformats.org/officeDocument/2006/relationships/image" Target="../media/image317.png"/><Relationship Id="rId211" Type="http://schemas.openxmlformats.org/officeDocument/2006/relationships/customXml" Target="../ink/ink805.xml"/><Relationship Id="rId232" Type="http://schemas.openxmlformats.org/officeDocument/2006/relationships/image" Target="../media/image340.png"/><Relationship Id="rId253" Type="http://schemas.openxmlformats.org/officeDocument/2006/relationships/customXml" Target="../ink/ink826.xml"/><Relationship Id="rId274" Type="http://schemas.openxmlformats.org/officeDocument/2006/relationships/image" Target="../media/image361.png"/><Relationship Id="rId27" Type="http://schemas.openxmlformats.org/officeDocument/2006/relationships/image" Target="../media/image14.png"/><Relationship Id="rId48" Type="http://schemas.openxmlformats.org/officeDocument/2006/relationships/customXml" Target="../ink/ink723.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image" Target="../media/image66.png"/><Relationship Id="rId80" Type="http://schemas.openxmlformats.org/officeDocument/2006/relationships/customXml" Target="../ink/ink739.xml"/><Relationship Id="rId155" Type="http://schemas.openxmlformats.org/officeDocument/2006/relationships/customXml" Target="../ink/ink777.xml"/><Relationship Id="rId176" Type="http://schemas.openxmlformats.org/officeDocument/2006/relationships/image" Target="../media/image87.png"/><Relationship Id="rId197" Type="http://schemas.openxmlformats.org/officeDocument/2006/relationships/customXml" Target="../ink/ink798.xml"/><Relationship Id="rId201" Type="http://schemas.openxmlformats.org/officeDocument/2006/relationships/customXml" Target="../ink/ink800.xml"/><Relationship Id="rId222" Type="http://schemas.openxmlformats.org/officeDocument/2006/relationships/image" Target="../media/image335.png"/><Relationship Id="rId243" Type="http://schemas.openxmlformats.org/officeDocument/2006/relationships/customXml" Target="../ink/ink821.xml"/><Relationship Id="rId264" Type="http://schemas.openxmlformats.org/officeDocument/2006/relationships/image" Target="../media/image356.png"/><Relationship Id="rId17" Type="http://schemas.openxmlformats.org/officeDocument/2006/relationships/customXml" Target="../ink/ink706.xml"/><Relationship Id="rId38" Type="http://schemas.openxmlformats.org/officeDocument/2006/relationships/customXml" Target="../ink/ink717.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image" Target="../media/image61.png"/><Relationship Id="rId70" Type="http://schemas.openxmlformats.org/officeDocument/2006/relationships/customXml" Target="../ink/ink734.xml"/><Relationship Id="rId91" Type="http://schemas.openxmlformats.org/officeDocument/2006/relationships/image" Target="../media/image45.png"/><Relationship Id="rId145" Type="http://schemas.openxmlformats.org/officeDocument/2006/relationships/customXml" Target="../ink/ink772.xml"/><Relationship Id="rId166" Type="http://schemas.openxmlformats.org/officeDocument/2006/relationships/image" Target="../media/image82.png"/><Relationship Id="rId187" Type="http://schemas.openxmlformats.org/officeDocument/2006/relationships/customXml" Target="../ink/ink793.xml"/><Relationship Id="rId1" Type="http://schemas.openxmlformats.org/officeDocument/2006/relationships/slideLayout" Target="../slideLayouts/slideLayout7.xml"/><Relationship Id="rId212" Type="http://schemas.openxmlformats.org/officeDocument/2006/relationships/image" Target="../media/image330.png"/><Relationship Id="rId233" Type="http://schemas.openxmlformats.org/officeDocument/2006/relationships/customXml" Target="../ink/ink816.xml"/><Relationship Id="rId254" Type="http://schemas.openxmlformats.org/officeDocument/2006/relationships/image" Target="../media/image351.png"/><Relationship Id="rId28" Type="http://schemas.openxmlformats.org/officeDocument/2006/relationships/customXml" Target="../ink/ink712.xml"/><Relationship Id="rId49" Type="http://schemas.openxmlformats.org/officeDocument/2006/relationships/image" Target="../media/image24.png"/><Relationship Id="rId114" Type="http://schemas.openxmlformats.org/officeDocument/2006/relationships/customXml" Target="../ink/ink756.xml"/><Relationship Id="rId275" Type="http://schemas.openxmlformats.org/officeDocument/2006/relationships/customXml" Target="../ink/ink837.xml"/><Relationship Id="rId60" Type="http://schemas.openxmlformats.org/officeDocument/2006/relationships/customXml" Target="../ink/ink729.xml"/><Relationship Id="rId81" Type="http://schemas.openxmlformats.org/officeDocument/2006/relationships/image" Target="../media/image40.png"/><Relationship Id="rId135" Type="http://schemas.openxmlformats.org/officeDocument/2006/relationships/customXml" Target="../ink/ink767.xml"/><Relationship Id="rId156" Type="http://schemas.openxmlformats.org/officeDocument/2006/relationships/image" Target="../media/image77.png"/><Relationship Id="rId177" Type="http://schemas.openxmlformats.org/officeDocument/2006/relationships/customXml" Target="../ink/ink788.xml"/><Relationship Id="rId198" Type="http://schemas.openxmlformats.org/officeDocument/2006/relationships/image" Target="../media/image323.png"/><Relationship Id="rId202" Type="http://schemas.openxmlformats.org/officeDocument/2006/relationships/image" Target="../media/image325.png"/><Relationship Id="rId223" Type="http://schemas.openxmlformats.org/officeDocument/2006/relationships/customXml" Target="../ink/ink811.xml"/><Relationship Id="rId244" Type="http://schemas.openxmlformats.org/officeDocument/2006/relationships/image" Target="../media/image346.png"/><Relationship Id="rId18" Type="http://schemas.openxmlformats.org/officeDocument/2006/relationships/image" Target="../media/image1010.png"/><Relationship Id="rId39" Type="http://schemas.openxmlformats.org/officeDocument/2006/relationships/customXml" Target="../ink/ink718.xml"/><Relationship Id="rId265" Type="http://schemas.openxmlformats.org/officeDocument/2006/relationships/customXml" Target="../ink/ink832.xml"/><Relationship Id="rId50" Type="http://schemas.openxmlformats.org/officeDocument/2006/relationships/customXml" Target="../ink/ink724.xml"/><Relationship Id="rId104" Type="http://schemas.openxmlformats.org/officeDocument/2006/relationships/customXml" Target="../ink/ink751.xml"/><Relationship Id="rId125" Type="http://schemas.openxmlformats.org/officeDocument/2006/relationships/customXml" Target="../ink/ink762.xml"/><Relationship Id="rId146" Type="http://schemas.openxmlformats.org/officeDocument/2006/relationships/image" Target="../media/image72.png"/><Relationship Id="rId167" Type="http://schemas.openxmlformats.org/officeDocument/2006/relationships/customXml" Target="../ink/ink783.xml"/><Relationship Id="rId188" Type="http://schemas.openxmlformats.org/officeDocument/2006/relationships/image" Target="../media/image318.png"/><Relationship Id="rId71" Type="http://schemas.openxmlformats.org/officeDocument/2006/relationships/image" Target="../media/image35.png"/><Relationship Id="rId92" Type="http://schemas.openxmlformats.org/officeDocument/2006/relationships/customXml" Target="../ink/ink745.xml"/><Relationship Id="rId213" Type="http://schemas.openxmlformats.org/officeDocument/2006/relationships/customXml" Target="../ink/ink806.xml"/><Relationship Id="rId234" Type="http://schemas.openxmlformats.org/officeDocument/2006/relationships/image" Target="../media/image341.png"/><Relationship Id="rId2" Type="http://schemas.openxmlformats.org/officeDocument/2006/relationships/notesSlide" Target="../notesSlides/notesSlide10.xml"/><Relationship Id="rId29" Type="http://schemas.openxmlformats.org/officeDocument/2006/relationships/image" Target="../media/image15.png"/><Relationship Id="rId255" Type="http://schemas.openxmlformats.org/officeDocument/2006/relationships/customXml" Target="../ink/ink827.xml"/><Relationship Id="rId276" Type="http://schemas.openxmlformats.org/officeDocument/2006/relationships/image" Target="../media/image362.png"/><Relationship Id="rId40" Type="http://schemas.openxmlformats.org/officeDocument/2006/relationships/image" Target="../media/image20.png"/><Relationship Id="rId115" Type="http://schemas.openxmlformats.org/officeDocument/2006/relationships/customXml" Target="../ink/ink757.xml"/><Relationship Id="rId136" Type="http://schemas.openxmlformats.org/officeDocument/2006/relationships/image" Target="../media/image67.png"/><Relationship Id="rId157" Type="http://schemas.openxmlformats.org/officeDocument/2006/relationships/customXml" Target="../ink/ink778.xml"/><Relationship Id="rId178" Type="http://schemas.openxmlformats.org/officeDocument/2006/relationships/image" Target="../media/image88.png"/><Relationship Id="rId61" Type="http://schemas.openxmlformats.org/officeDocument/2006/relationships/image" Target="../media/image30.png"/><Relationship Id="rId82" Type="http://schemas.openxmlformats.org/officeDocument/2006/relationships/customXml" Target="../ink/ink740.xml"/><Relationship Id="rId199" Type="http://schemas.openxmlformats.org/officeDocument/2006/relationships/customXml" Target="../ink/ink799.xml"/><Relationship Id="rId203" Type="http://schemas.openxmlformats.org/officeDocument/2006/relationships/customXml" Target="../ink/ink801.xml"/><Relationship Id="rId19" Type="http://schemas.openxmlformats.org/officeDocument/2006/relationships/customXml" Target="../ink/ink707.xml"/><Relationship Id="rId224" Type="http://schemas.openxmlformats.org/officeDocument/2006/relationships/image" Target="../media/image336.png"/><Relationship Id="rId245" Type="http://schemas.openxmlformats.org/officeDocument/2006/relationships/customXml" Target="../ink/ink822.xml"/><Relationship Id="rId266" Type="http://schemas.openxmlformats.org/officeDocument/2006/relationships/image" Target="../media/image357.png"/><Relationship Id="rId30" Type="http://schemas.openxmlformats.org/officeDocument/2006/relationships/customXml" Target="../ink/ink713.xml"/><Relationship Id="rId105" Type="http://schemas.openxmlformats.org/officeDocument/2006/relationships/image" Target="../media/image52.png"/><Relationship Id="rId126" Type="http://schemas.openxmlformats.org/officeDocument/2006/relationships/image" Target="../media/image62.png"/><Relationship Id="rId147" Type="http://schemas.openxmlformats.org/officeDocument/2006/relationships/customXml" Target="../ink/ink773.xml"/><Relationship Id="rId168" Type="http://schemas.openxmlformats.org/officeDocument/2006/relationships/image" Target="../media/image83.png"/><Relationship Id="rId51" Type="http://schemas.openxmlformats.org/officeDocument/2006/relationships/image" Target="../media/image25.png"/><Relationship Id="rId72" Type="http://schemas.openxmlformats.org/officeDocument/2006/relationships/customXml" Target="../ink/ink735.xml"/><Relationship Id="rId93" Type="http://schemas.openxmlformats.org/officeDocument/2006/relationships/image" Target="../media/image46.png"/><Relationship Id="rId189" Type="http://schemas.openxmlformats.org/officeDocument/2006/relationships/customXml" Target="../ink/ink794.xml"/><Relationship Id="rId3" Type="http://schemas.openxmlformats.org/officeDocument/2006/relationships/image" Target="../media/image10.png"/><Relationship Id="rId214" Type="http://schemas.openxmlformats.org/officeDocument/2006/relationships/image" Target="../media/image331.png"/><Relationship Id="rId235" Type="http://schemas.openxmlformats.org/officeDocument/2006/relationships/customXml" Target="../ink/ink817.xml"/><Relationship Id="rId256" Type="http://schemas.openxmlformats.org/officeDocument/2006/relationships/image" Target="../media/image352.png"/><Relationship Id="rId277" Type="http://schemas.openxmlformats.org/officeDocument/2006/relationships/customXml" Target="../ink/ink838.xml"/><Relationship Id="rId116" Type="http://schemas.openxmlformats.org/officeDocument/2006/relationships/image" Target="../media/image57.png"/><Relationship Id="rId137" Type="http://schemas.openxmlformats.org/officeDocument/2006/relationships/customXml" Target="../ink/ink768.xml"/><Relationship Id="rId158" Type="http://schemas.openxmlformats.org/officeDocument/2006/relationships/image" Target="../media/image78.png"/><Relationship Id="rId20" Type="http://schemas.openxmlformats.org/officeDocument/2006/relationships/image" Target="../media/image1110.png"/><Relationship Id="rId41" Type="http://schemas.openxmlformats.org/officeDocument/2006/relationships/customXml" Target="../ink/ink719.xml"/><Relationship Id="rId62" Type="http://schemas.openxmlformats.org/officeDocument/2006/relationships/customXml" Target="../ink/ink730.xml"/><Relationship Id="rId83" Type="http://schemas.openxmlformats.org/officeDocument/2006/relationships/image" Target="../media/image41.png"/><Relationship Id="rId179" Type="http://schemas.openxmlformats.org/officeDocument/2006/relationships/customXml" Target="../ink/ink789.xml"/><Relationship Id="rId190" Type="http://schemas.openxmlformats.org/officeDocument/2006/relationships/image" Target="../media/image319.png"/><Relationship Id="rId204" Type="http://schemas.openxmlformats.org/officeDocument/2006/relationships/image" Target="../media/image326.png"/><Relationship Id="rId225" Type="http://schemas.openxmlformats.org/officeDocument/2006/relationships/customXml" Target="../ink/ink812.xml"/><Relationship Id="rId246" Type="http://schemas.openxmlformats.org/officeDocument/2006/relationships/image" Target="../media/image347.png"/><Relationship Id="rId267" Type="http://schemas.openxmlformats.org/officeDocument/2006/relationships/customXml" Target="../ink/ink833.xml"/><Relationship Id="rId106" Type="http://schemas.openxmlformats.org/officeDocument/2006/relationships/customXml" Target="../ink/ink752.xml"/><Relationship Id="rId127" Type="http://schemas.openxmlformats.org/officeDocument/2006/relationships/customXml" Target="../ink/ink763.xml"/><Relationship Id="rId10" Type="http://schemas.openxmlformats.org/officeDocument/2006/relationships/image" Target="../media/image6101.png"/><Relationship Id="rId31" Type="http://schemas.openxmlformats.org/officeDocument/2006/relationships/image" Target="../media/image16.png"/><Relationship Id="rId52" Type="http://schemas.openxmlformats.org/officeDocument/2006/relationships/customXml" Target="../ink/ink725.xml"/><Relationship Id="rId73" Type="http://schemas.openxmlformats.org/officeDocument/2006/relationships/image" Target="../media/image36.png"/><Relationship Id="rId94" Type="http://schemas.openxmlformats.org/officeDocument/2006/relationships/customXml" Target="../ink/ink746.xml"/><Relationship Id="rId148" Type="http://schemas.openxmlformats.org/officeDocument/2006/relationships/image" Target="../media/image73.png"/><Relationship Id="rId169" Type="http://schemas.openxmlformats.org/officeDocument/2006/relationships/customXml" Target="../ink/ink784.xml"/><Relationship Id="rId4" Type="http://schemas.openxmlformats.org/officeDocument/2006/relationships/image" Target="../media/image11.png"/><Relationship Id="rId180" Type="http://schemas.openxmlformats.org/officeDocument/2006/relationships/image" Target="../media/image89.png"/><Relationship Id="rId215" Type="http://schemas.openxmlformats.org/officeDocument/2006/relationships/customXml" Target="../ink/ink807.xml"/><Relationship Id="rId236" Type="http://schemas.openxmlformats.org/officeDocument/2006/relationships/image" Target="../media/image342.png"/><Relationship Id="rId257" Type="http://schemas.openxmlformats.org/officeDocument/2006/relationships/customXml" Target="../ink/ink828.xml"/><Relationship Id="rId278" Type="http://schemas.openxmlformats.org/officeDocument/2006/relationships/image" Target="../media/image363.png"/><Relationship Id="rId42" Type="http://schemas.openxmlformats.org/officeDocument/2006/relationships/image" Target="../media/image21.png"/><Relationship Id="rId84" Type="http://schemas.openxmlformats.org/officeDocument/2006/relationships/customXml" Target="../ink/ink741.xml"/><Relationship Id="rId138" Type="http://schemas.openxmlformats.org/officeDocument/2006/relationships/image" Target="../media/image68.png"/><Relationship Id="rId191" Type="http://schemas.openxmlformats.org/officeDocument/2006/relationships/customXml" Target="../ink/ink795.xml"/><Relationship Id="rId205" Type="http://schemas.openxmlformats.org/officeDocument/2006/relationships/customXml" Target="../ink/ink802.xml"/><Relationship Id="rId247" Type="http://schemas.openxmlformats.org/officeDocument/2006/relationships/customXml" Target="../ink/ink823.xml"/><Relationship Id="rId107" Type="http://schemas.openxmlformats.org/officeDocument/2006/relationships/image" Target="../media/image53.png"/><Relationship Id="rId11" Type="http://schemas.openxmlformats.org/officeDocument/2006/relationships/customXml" Target="../ink/ink703.xml"/><Relationship Id="rId53" Type="http://schemas.openxmlformats.org/officeDocument/2006/relationships/image" Target="../media/image26.png"/><Relationship Id="rId149" Type="http://schemas.openxmlformats.org/officeDocument/2006/relationships/customXml" Target="../ink/ink774.xml"/><Relationship Id="rId95" Type="http://schemas.openxmlformats.org/officeDocument/2006/relationships/image" Target="../media/image47.png"/><Relationship Id="rId160" Type="http://schemas.openxmlformats.org/officeDocument/2006/relationships/image" Target="../media/image79.png"/><Relationship Id="rId216" Type="http://schemas.openxmlformats.org/officeDocument/2006/relationships/image" Target="../media/image332.png"/><Relationship Id="rId258" Type="http://schemas.openxmlformats.org/officeDocument/2006/relationships/image" Target="../media/image353.png"/></Relationships>
</file>

<file path=ppt/slides/_rels/slide19.xml.rels><?xml version="1.0" encoding="UTF-8" standalone="yes"?>
<Relationships xmlns="http://schemas.openxmlformats.org/package/2006/relationships"><Relationship Id="rId117" Type="http://schemas.openxmlformats.org/officeDocument/2006/relationships/customXml" Target="../ink/ink900.xml"/><Relationship Id="rId299" Type="http://schemas.openxmlformats.org/officeDocument/2006/relationships/customXml" Target="../ink/ink991.xml"/><Relationship Id="rId21" Type="http://schemas.openxmlformats.org/officeDocument/2006/relationships/customXml" Target="../ink/ink850.xml"/><Relationship Id="rId63" Type="http://schemas.openxmlformats.org/officeDocument/2006/relationships/image" Target="../media/image31.png"/><Relationship Id="rId159" Type="http://schemas.openxmlformats.org/officeDocument/2006/relationships/customXml" Target="../ink/ink921.xml"/><Relationship Id="rId170" Type="http://schemas.openxmlformats.org/officeDocument/2006/relationships/image" Target="../media/image84.png"/><Relationship Id="rId226" Type="http://schemas.openxmlformats.org/officeDocument/2006/relationships/image" Target="../media/image337.png"/><Relationship Id="rId268" Type="http://schemas.openxmlformats.org/officeDocument/2006/relationships/image" Target="../media/image358.png"/><Relationship Id="rId32" Type="http://schemas.openxmlformats.org/officeDocument/2006/relationships/customXml" Target="../ink/ink856.xml"/><Relationship Id="rId74" Type="http://schemas.openxmlformats.org/officeDocument/2006/relationships/customXml" Target="../ink/ink878.xml"/><Relationship Id="rId128" Type="http://schemas.openxmlformats.org/officeDocument/2006/relationships/image" Target="../media/image63.png"/><Relationship Id="rId5" Type="http://schemas.openxmlformats.org/officeDocument/2006/relationships/customXml" Target="../ink/ink842.xml"/><Relationship Id="rId181" Type="http://schemas.openxmlformats.org/officeDocument/2006/relationships/customXml" Target="../ink/ink932.xml"/><Relationship Id="rId237" Type="http://schemas.openxmlformats.org/officeDocument/2006/relationships/customXml" Target="../ink/ink960.xml"/><Relationship Id="rId279" Type="http://schemas.openxmlformats.org/officeDocument/2006/relationships/customXml" Target="../ink/ink981.xml"/><Relationship Id="rId43" Type="http://schemas.openxmlformats.org/officeDocument/2006/relationships/customXml" Target="../ink/ink862.xml"/><Relationship Id="rId139" Type="http://schemas.openxmlformats.org/officeDocument/2006/relationships/customXml" Target="../ink/ink911.xml"/><Relationship Id="rId290" Type="http://schemas.openxmlformats.org/officeDocument/2006/relationships/image" Target="../media/image369.png"/><Relationship Id="rId304" Type="http://schemas.openxmlformats.org/officeDocument/2006/relationships/image" Target="../media/image376.png"/><Relationship Id="rId85" Type="http://schemas.openxmlformats.org/officeDocument/2006/relationships/image" Target="../media/image42.png"/><Relationship Id="rId150" Type="http://schemas.openxmlformats.org/officeDocument/2006/relationships/image" Target="../media/image74.png"/><Relationship Id="rId192" Type="http://schemas.openxmlformats.org/officeDocument/2006/relationships/image" Target="../media/image320.png"/><Relationship Id="rId206" Type="http://schemas.openxmlformats.org/officeDocument/2006/relationships/image" Target="../media/image327.png"/><Relationship Id="rId248" Type="http://schemas.openxmlformats.org/officeDocument/2006/relationships/image" Target="../media/image348.png"/><Relationship Id="rId12" Type="http://schemas.openxmlformats.org/officeDocument/2006/relationships/image" Target="../media/image767.png"/><Relationship Id="rId108" Type="http://schemas.openxmlformats.org/officeDocument/2006/relationships/customXml" Target="../ink/ink895.xml"/><Relationship Id="rId315" Type="http://schemas.openxmlformats.org/officeDocument/2006/relationships/customXml" Target="../ink/ink999.xml"/><Relationship Id="rId54" Type="http://schemas.openxmlformats.org/officeDocument/2006/relationships/customXml" Target="../ink/ink868.xml"/><Relationship Id="rId96" Type="http://schemas.openxmlformats.org/officeDocument/2006/relationships/customXml" Target="../ink/ink889.xml"/><Relationship Id="rId161" Type="http://schemas.openxmlformats.org/officeDocument/2006/relationships/customXml" Target="../ink/ink922.xml"/><Relationship Id="rId217" Type="http://schemas.openxmlformats.org/officeDocument/2006/relationships/customXml" Target="../ink/ink950.xml"/><Relationship Id="rId259" Type="http://schemas.openxmlformats.org/officeDocument/2006/relationships/customXml" Target="../ink/ink971.xml"/><Relationship Id="rId23" Type="http://schemas.openxmlformats.org/officeDocument/2006/relationships/customXml" Target="../ink/ink851.xml"/><Relationship Id="rId119" Type="http://schemas.openxmlformats.org/officeDocument/2006/relationships/customXml" Target="../ink/ink901.xml"/><Relationship Id="rId270" Type="http://schemas.openxmlformats.org/officeDocument/2006/relationships/image" Target="../media/image359.png"/><Relationship Id="rId65" Type="http://schemas.openxmlformats.org/officeDocument/2006/relationships/image" Target="../media/image32.png"/><Relationship Id="rId130" Type="http://schemas.openxmlformats.org/officeDocument/2006/relationships/image" Target="../media/image64.png"/><Relationship Id="rId172" Type="http://schemas.openxmlformats.org/officeDocument/2006/relationships/image" Target="../media/image85.png"/><Relationship Id="rId228" Type="http://schemas.openxmlformats.org/officeDocument/2006/relationships/image" Target="../media/image338.png"/><Relationship Id="rId281" Type="http://schemas.openxmlformats.org/officeDocument/2006/relationships/customXml" Target="../ink/ink982.xml"/><Relationship Id="rId34" Type="http://schemas.openxmlformats.org/officeDocument/2006/relationships/customXml" Target="../ink/ink857.xml"/><Relationship Id="rId55" Type="http://schemas.openxmlformats.org/officeDocument/2006/relationships/image" Target="../media/image27.png"/><Relationship Id="rId76" Type="http://schemas.openxmlformats.org/officeDocument/2006/relationships/customXml" Target="../ink/ink879.xml"/><Relationship Id="rId97" Type="http://schemas.openxmlformats.org/officeDocument/2006/relationships/image" Target="../media/image48.png"/><Relationship Id="rId120" Type="http://schemas.openxmlformats.org/officeDocument/2006/relationships/image" Target="../media/image59.png"/><Relationship Id="rId141" Type="http://schemas.openxmlformats.org/officeDocument/2006/relationships/customXml" Target="../ink/ink912.xml"/><Relationship Id="rId7" Type="http://schemas.openxmlformats.org/officeDocument/2006/relationships/customXml" Target="../ink/ink843.xml"/><Relationship Id="rId162" Type="http://schemas.openxmlformats.org/officeDocument/2006/relationships/image" Target="../media/image80.png"/><Relationship Id="rId183" Type="http://schemas.openxmlformats.org/officeDocument/2006/relationships/customXml" Target="../ink/ink933.xml"/><Relationship Id="rId218" Type="http://schemas.openxmlformats.org/officeDocument/2006/relationships/image" Target="../media/image333.png"/><Relationship Id="rId239" Type="http://schemas.openxmlformats.org/officeDocument/2006/relationships/customXml" Target="../ink/ink961.xml"/><Relationship Id="rId250" Type="http://schemas.openxmlformats.org/officeDocument/2006/relationships/image" Target="../media/image349.png"/><Relationship Id="rId271" Type="http://schemas.openxmlformats.org/officeDocument/2006/relationships/customXml" Target="../ink/ink977.xml"/><Relationship Id="rId292" Type="http://schemas.openxmlformats.org/officeDocument/2006/relationships/image" Target="../media/image370.png"/><Relationship Id="rId306" Type="http://schemas.openxmlformats.org/officeDocument/2006/relationships/image" Target="../media/image377.png"/><Relationship Id="rId24" Type="http://schemas.openxmlformats.org/officeDocument/2006/relationships/image" Target="../media/image13.png"/><Relationship Id="rId45" Type="http://schemas.openxmlformats.org/officeDocument/2006/relationships/image" Target="../media/image22.png"/><Relationship Id="rId66" Type="http://schemas.openxmlformats.org/officeDocument/2006/relationships/customXml" Target="../ink/ink874.xml"/><Relationship Id="rId87" Type="http://schemas.openxmlformats.org/officeDocument/2006/relationships/image" Target="../media/image43.png"/><Relationship Id="rId110" Type="http://schemas.openxmlformats.org/officeDocument/2006/relationships/customXml" Target="../ink/ink896.xml"/><Relationship Id="rId131" Type="http://schemas.openxmlformats.org/officeDocument/2006/relationships/customXml" Target="../ink/ink907.xml"/><Relationship Id="rId152" Type="http://schemas.openxmlformats.org/officeDocument/2006/relationships/image" Target="../media/image75.png"/><Relationship Id="rId173" Type="http://schemas.openxmlformats.org/officeDocument/2006/relationships/customXml" Target="../ink/ink928.xml"/><Relationship Id="rId194" Type="http://schemas.openxmlformats.org/officeDocument/2006/relationships/image" Target="../media/image321.png"/><Relationship Id="rId208" Type="http://schemas.openxmlformats.org/officeDocument/2006/relationships/image" Target="../media/image328.png"/><Relationship Id="rId229" Type="http://schemas.openxmlformats.org/officeDocument/2006/relationships/customXml" Target="../ink/ink956.xml"/><Relationship Id="rId240" Type="http://schemas.openxmlformats.org/officeDocument/2006/relationships/image" Target="../media/image344.png"/><Relationship Id="rId261" Type="http://schemas.openxmlformats.org/officeDocument/2006/relationships/customXml" Target="../ink/ink972.xml"/><Relationship Id="rId14" Type="http://schemas.openxmlformats.org/officeDocument/2006/relationships/image" Target="../media/image810.png"/><Relationship Id="rId35" Type="http://schemas.openxmlformats.org/officeDocument/2006/relationships/image" Target="../media/image18.png"/><Relationship Id="rId56" Type="http://schemas.openxmlformats.org/officeDocument/2006/relationships/customXml" Target="../ink/ink869.xml"/><Relationship Id="rId77" Type="http://schemas.openxmlformats.org/officeDocument/2006/relationships/image" Target="../media/image38.png"/><Relationship Id="rId100" Type="http://schemas.openxmlformats.org/officeDocument/2006/relationships/customXml" Target="../ink/ink891.xml"/><Relationship Id="rId282" Type="http://schemas.openxmlformats.org/officeDocument/2006/relationships/image" Target="../media/image365.png"/><Relationship Id="rId317" Type="http://schemas.openxmlformats.org/officeDocument/2006/relationships/customXml" Target="../ink/ink1000.xml"/><Relationship Id="rId8" Type="http://schemas.openxmlformats.org/officeDocument/2006/relationships/image" Target="../media/image5.png"/><Relationship Id="rId98" Type="http://schemas.openxmlformats.org/officeDocument/2006/relationships/customXml" Target="../ink/ink890.xml"/><Relationship Id="rId121" Type="http://schemas.openxmlformats.org/officeDocument/2006/relationships/customXml" Target="../ink/ink902.xml"/><Relationship Id="rId142" Type="http://schemas.openxmlformats.org/officeDocument/2006/relationships/image" Target="../media/image70.png"/><Relationship Id="rId163" Type="http://schemas.openxmlformats.org/officeDocument/2006/relationships/customXml" Target="../ink/ink923.xml"/><Relationship Id="rId184" Type="http://schemas.openxmlformats.org/officeDocument/2006/relationships/image" Target="../media/image316.png"/><Relationship Id="rId219" Type="http://schemas.openxmlformats.org/officeDocument/2006/relationships/customXml" Target="../ink/ink951.xml"/><Relationship Id="rId230" Type="http://schemas.openxmlformats.org/officeDocument/2006/relationships/image" Target="../media/image339.png"/><Relationship Id="rId251" Type="http://schemas.openxmlformats.org/officeDocument/2006/relationships/customXml" Target="../ink/ink967.xml"/><Relationship Id="rId25" Type="http://schemas.openxmlformats.org/officeDocument/2006/relationships/customXml" Target="../ink/ink852.xml"/><Relationship Id="rId46" Type="http://schemas.openxmlformats.org/officeDocument/2006/relationships/customXml" Target="../ink/ink864.xml"/><Relationship Id="rId67" Type="http://schemas.openxmlformats.org/officeDocument/2006/relationships/image" Target="../media/image33.png"/><Relationship Id="rId272" Type="http://schemas.openxmlformats.org/officeDocument/2006/relationships/image" Target="../media/image360.png"/><Relationship Id="rId293" Type="http://schemas.openxmlformats.org/officeDocument/2006/relationships/customXml" Target="../ink/ink988.xml"/><Relationship Id="rId307" Type="http://schemas.openxmlformats.org/officeDocument/2006/relationships/customXml" Target="../ink/ink995.xml"/><Relationship Id="rId88" Type="http://schemas.openxmlformats.org/officeDocument/2006/relationships/customXml" Target="../ink/ink885.xml"/><Relationship Id="rId111" Type="http://schemas.openxmlformats.org/officeDocument/2006/relationships/image" Target="../media/image55.png"/><Relationship Id="rId132" Type="http://schemas.openxmlformats.org/officeDocument/2006/relationships/image" Target="../media/image65.png"/><Relationship Id="rId153" Type="http://schemas.openxmlformats.org/officeDocument/2006/relationships/customXml" Target="../ink/ink918.xml"/><Relationship Id="rId174" Type="http://schemas.openxmlformats.org/officeDocument/2006/relationships/image" Target="../media/image86.png"/><Relationship Id="rId195" Type="http://schemas.openxmlformats.org/officeDocument/2006/relationships/customXml" Target="../ink/ink939.xml"/><Relationship Id="rId209" Type="http://schemas.openxmlformats.org/officeDocument/2006/relationships/customXml" Target="../ink/ink946.xml"/><Relationship Id="rId220" Type="http://schemas.openxmlformats.org/officeDocument/2006/relationships/image" Target="../media/image334.png"/><Relationship Id="rId241" Type="http://schemas.openxmlformats.org/officeDocument/2006/relationships/customXml" Target="../ink/ink962.xml"/><Relationship Id="rId15" Type="http://schemas.openxmlformats.org/officeDocument/2006/relationships/customXml" Target="../ink/ink847.xml"/><Relationship Id="rId36" Type="http://schemas.openxmlformats.org/officeDocument/2006/relationships/customXml" Target="../ink/ink858.xml"/><Relationship Id="rId57" Type="http://schemas.openxmlformats.org/officeDocument/2006/relationships/image" Target="../media/image28.png"/><Relationship Id="rId262" Type="http://schemas.openxmlformats.org/officeDocument/2006/relationships/image" Target="../media/image355.png"/><Relationship Id="rId283" Type="http://schemas.openxmlformats.org/officeDocument/2006/relationships/customXml" Target="../ink/ink983.xml"/><Relationship Id="rId318" Type="http://schemas.openxmlformats.org/officeDocument/2006/relationships/image" Target="../media/image383.png"/><Relationship Id="rId78" Type="http://schemas.openxmlformats.org/officeDocument/2006/relationships/customXml" Target="../ink/ink880.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image" Target="../media/image60.png"/><Relationship Id="rId143" Type="http://schemas.openxmlformats.org/officeDocument/2006/relationships/customXml" Target="../ink/ink913.xml"/><Relationship Id="rId164" Type="http://schemas.openxmlformats.org/officeDocument/2006/relationships/image" Target="../media/image81.png"/><Relationship Id="rId185" Type="http://schemas.openxmlformats.org/officeDocument/2006/relationships/customXml" Target="../ink/ink934.xml"/><Relationship Id="rId9" Type="http://schemas.openxmlformats.org/officeDocument/2006/relationships/customXml" Target="../ink/ink844.xml"/><Relationship Id="rId210" Type="http://schemas.openxmlformats.org/officeDocument/2006/relationships/image" Target="../media/image329.png"/><Relationship Id="rId26" Type="http://schemas.openxmlformats.org/officeDocument/2006/relationships/customXml" Target="../ink/ink853.xml"/><Relationship Id="rId231" Type="http://schemas.openxmlformats.org/officeDocument/2006/relationships/customXml" Target="../ink/ink957.xml"/><Relationship Id="rId252" Type="http://schemas.openxmlformats.org/officeDocument/2006/relationships/image" Target="../media/image350.png"/><Relationship Id="rId273" Type="http://schemas.openxmlformats.org/officeDocument/2006/relationships/customXml" Target="../ink/ink978.xml"/><Relationship Id="rId294" Type="http://schemas.openxmlformats.org/officeDocument/2006/relationships/image" Target="../media/image371.png"/><Relationship Id="rId308" Type="http://schemas.openxmlformats.org/officeDocument/2006/relationships/image" Target="../media/image378.png"/><Relationship Id="rId47" Type="http://schemas.openxmlformats.org/officeDocument/2006/relationships/image" Target="../media/image23.png"/><Relationship Id="rId68" Type="http://schemas.openxmlformats.org/officeDocument/2006/relationships/customXml" Target="../ink/ink875.xml"/><Relationship Id="rId89" Type="http://schemas.openxmlformats.org/officeDocument/2006/relationships/image" Target="../media/image44.png"/><Relationship Id="rId112" Type="http://schemas.openxmlformats.org/officeDocument/2006/relationships/customXml" Target="../ink/ink897.xml"/><Relationship Id="rId133" Type="http://schemas.openxmlformats.org/officeDocument/2006/relationships/customXml" Target="../ink/ink908.xml"/><Relationship Id="rId154" Type="http://schemas.openxmlformats.org/officeDocument/2006/relationships/image" Target="../media/image76.png"/><Relationship Id="rId175" Type="http://schemas.openxmlformats.org/officeDocument/2006/relationships/customXml" Target="../ink/ink929.xml"/><Relationship Id="rId196" Type="http://schemas.openxmlformats.org/officeDocument/2006/relationships/image" Target="../media/image322.png"/><Relationship Id="rId200" Type="http://schemas.openxmlformats.org/officeDocument/2006/relationships/image" Target="../media/image324.png"/><Relationship Id="rId16" Type="http://schemas.openxmlformats.org/officeDocument/2006/relationships/image" Target="../media/image910.png"/><Relationship Id="rId221" Type="http://schemas.openxmlformats.org/officeDocument/2006/relationships/customXml" Target="../ink/ink952.xml"/><Relationship Id="rId242" Type="http://schemas.openxmlformats.org/officeDocument/2006/relationships/image" Target="../media/image345.png"/><Relationship Id="rId263" Type="http://schemas.openxmlformats.org/officeDocument/2006/relationships/customXml" Target="../ink/ink973.xml"/><Relationship Id="rId284" Type="http://schemas.openxmlformats.org/officeDocument/2006/relationships/image" Target="../media/image366.png"/><Relationship Id="rId319" Type="http://schemas.openxmlformats.org/officeDocument/2006/relationships/customXml" Target="../ink/ink1001.xml"/><Relationship Id="rId37" Type="http://schemas.openxmlformats.org/officeDocument/2006/relationships/image" Target="../media/image19.png"/><Relationship Id="rId58" Type="http://schemas.openxmlformats.org/officeDocument/2006/relationships/customXml" Target="../ink/ink870.xml"/><Relationship Id="rId79" Type="http://schemas.openxmlformats.org/officeDocument/2006/relationships/image" Target="../media/image39.png"/><Relationship Id="rId102" Type="http://schemas.openxmlformats.org/officeDocument/2006/relationships/customXml" Target="../ink/ink892.xml"/><Relationship Id="rId123" Type="http://schemas.openxmlformats.org/officeDocument/2006/relationships/customXml" Target="../ink/ink903.xml"/><Relationship Id="rId144" Type="http://schemas.openxmlformats.org/officeDocument/2006/relationships/image" Target="../media/image71.png"/><Relationship Id="rId90" Type="http://schemas.openxmlformats.org/officeDocument/2006/relationships/customXml" Target="../ink/ink886.xml"/><Relationship Id="rId165" Type="http://schemas.openxmlformats.org/officeDocument/2006/relationships/customXml" Target="../ink/ink924.xml"/><Relationship Id="rId186" Type="http://schemas.openxmlformats.org/officeDocument/2006/relationships/image" Target="../media/image317.png"/><Relationship Id="rId211" Type="http://schemas.openxmlformats.org/officeDocument/2006/relationships/customXml" Target="../ink/ink947.xml"/><Relationship Id="rId232" Type="http://schemas.openxmlformats.org/officeDocument/2006/relationships/image" Target="../media/image340.png"/><Relationship Id="rId253" Type="http://schemas.openxmlformats.org/officeDocument/2006/relationships/customXml" Target="../ink/ink968.xml"/><Relationship Id="rId274" Type="http://schemas.openxmlformats.org/officeDocument/2006/relationships/image" Target="../media/image361.png"/><Relationship Id="rId295" Type="http://schemas.openxmlformats.org/officeDocument/2006/relationships/customXml" Target="../ink/ink989.xml"/><Relationship Id="rId309" Type="http://schemas.openxmlformats.org/officeDocument/2006/relationships/customXml" Target="../ink/ink996.xml"/><Relationship Id="rId27" Type="http://schemas.openxmlformats.org/officeDocument/2006/relationships/image" Target="../media/image14.png"/><Relationship Id="rId48" Type="http://schemas.openxmlformats.org/officeDocument/2006/relationships/customXml" Target="../ink/ink865.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image" Target="../media/image66.png"/><Relationship Id="rId320" Type="http://schemas.openxmlformats.org/officeDocument/2006/relationships/image" Target="../media/image384.png"/><Relationship Id="rId80" Type="http://schemas.openxmlformats.org/officeDocument/2006/relationships/customXml" Target="../ink/ink881.xml"/><Relationship Id="rId155" Type="http://schemas.openxmlformats.org/officeDocument/2006/relationships/customXml" Target="../ink/ink919.xml"/><Relationship Id="rId176" Type="http://schemas.openxmlformats.org/officeDocument/2006/relationships/image" Target="../media/image87.png"/><Relationship Id="rId197" Type="http://schemas.openxmlformats.org/officeDocument/2006/relationships/customXml" Target="../ink/ink940.xml"/><Relationship Id="rId201" Type="http://schemas.openxmlformats.org/officeDocument/2006/relationships/customXml" Target="../ink/ink942.xml"/><Relationship Id="rId222" Type="http://schemas.openxmlformats.org/officeDocument/2006/relationships/image" Target="../media/image335.png"/><Relationship Id="rId243" Type="http://schemas.openxmlformats.org/officeDocument/2006/relationships/customXml" Target="../ink/ink963.xml"/><Relationship Id="rId264" Type="http://schemas.openxmlformats.org/officeDocument/2006/relationships/image" Target="../media/image356.png"/><Relationship Id="rId285" Type="http://schemas.openxmlformats.org/officeDocument/2006/relationships/customXml" Target="../ink/ink984.xml"/><Relationship Id="rId17" Type="http://schemas.openxmlformats.org/officeDocument/2006/relationships/customXml" Target="../ink/ink848.xml"/><Relationship Id="rId38" Type="http://schemas.openxmlformats.org/officeDocument/2006/relationships/customXml" Target="../ink/ink859.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image" Target="../media/image61.png"/><Relationship Id="rId310" Type="http://schemas.openxmlformats.org/officeDocument/2006/relationships/image" Target="../media/image379.png"/><Relationship Id="rId70" Type="http://schemas.openxmlformats.org/officeDocument/2006/relationships/customXml" Target="../ink/ink876.xml"/><Relationship Id="rId91" Type="http://schemas.openxmlformats.org/officeDocument/2006/relationships/image" Target="../media/image45.png"/><Relationship Id="rId145" Type="http://schemas.openxmlformats.org/officeDocument/2006/relationships/customXml" Target="../ink/ink914.xml"/><Relationship Id="rId166" Type="http://schemas.openxmlformats.org/officeDocument/2006/relationships/image" Target="../media/image82.png"/><Relationship Id="rId187" Type="http://schemas.openxmlformats.org/officeDocument/2006/relationships/customXml" Target="../ink/ink935.xml"/><Relationship Id="rId1" Type="http://schemas.openxmlformats.org/officeDocument/2006/relationships/slideLayout" Target="../slideLayouts/slideLayout7.xml"/><Relationship Id="rId212" Type="http://schemas.openxmlformats.org/officeDocument/2006/relationships/image" Target="../media/image330.png"/><Relationship Id="rId233" Type="http://schemas.openxmlformats.org/officeDocument/2006/relationships/customXml" Target="../ink/ink958.xml"/><Relationship Id="rId254" Type="http://schemas.openxmlformats.org/officeDocument/2006/relationships/image" Target="../media/image351.png"/><Relationship Id="rId28" Type="http://schemas.openxmlformats.org/officeDocument/2006/relationships/customXml" Target="../ink/ink854.xml"/><Relationship Id="rId49" Type="http://schemas.openxmlformats.org/officeDocument/2006/relationships/image" Target="../media/image24.png"/><Relationship Id="rId114" Type="http://schemas.openxmlformats.org/officeDocument/2006/relationships/customXml" Target="../ink/ink898.xml"/><Relationship Id="rId275" Type="http://schemas.openxmlformats.org/officeDocument/2006/relationships/customXml" Target="../ink/ink979.xml"/><Relationship Id="rId296" Type="http://schemas.openxmlformats.org/officeDocument/2006/relationships/image" Target="../media/image372.png"/><Relationship Id="rId300" Type="http://schemas.openxmlformats.org/officeDocument/2006/relationships/image" Target="../media/image374.png"/><Relationship Id="rId60" Type="http://schemas.openxmlformats.org/officeDocument/2006/relationships/customXml" Target="../ink/ink871.xml"/><Relationship Id="rId81" Type="http://schemas.openxmlformats.org/officeDocument/2006/relationships/image" Target="../media/image40.png"/><Relationship Id="rId135" Type="http://schemas.openxmlformats.org/officeDocument/2006/relationships/customXml" Target="../ink/ink909.xml"/><Relationship Id="rId156" Type="http://schemas.openxmlformats.org/officeDocument/2006/relationships/image" Target="../media/image77.png"/><Relationship Id="rId177" Type="http://schemas.openxmlformats.org/officeDocument/2006/relationships/customXml" Target="../ink/ink930.xml"/><Relationship Id="rId198" Type="http://schemas.openxmlformats.org/officeDocument/2006/relationships/image" Target="../media/image323.png"/><Relationship Id="rId321" Type="http://schemas.openxmlformats.org/officeDocument/2006/relationships/customXml" Target="../ink/ink1002.xml"/><Relationship Id="rId202" Type="http://schemas.openxmlformats.org/officeDocument/2006/relationships/image" Target="../media/image325.png"/><Relationship Id="rId223" Type="http://schemas.openxmlformats.org/officeDocument/2006/relationships/customXml" Target="../ink/ink953.xml"/><Relationship Id="rId244" Type="http://schemas.openxmlformats.org/officeDocument/2006/relationships/image" Target="../media/image346.png"/><Relationship Id="rId18" Type="http://schemas.openxmlformats.org/officeDocument/2006/relationships/image" Target="../media/image1010.png"/><Relationship Id="rId39" Type="http://schemas.openxmlformats.org/officeDocument/2006/relationships/customXml" Target="../ink/ink860.xml"/><Relationship Id="rId265" Type="http://schemas.openxmlformats.org/officeDocument/2006/relationships/customXml" Target="../ink/ink974.xml"/><Relationship Id="rId286" Type="http://schemas.openxmlformats.org/officeDocument/2006/relationships/image" Target="../media/image367.png"/><Relationship Id="rId50" Type="http://schemas.openxmlformats.org/officeDocument/2006/relationships/customXml" Target="../ink/ink866.xml"/><Relationship Id="rId104" Type="http://schemas.openxmlformats.org/officeDocument/2006/relationships/customXml" Target="../ink/ink893.xml"/><Relationship Id="rId125" Type="http://schemas.openxmlformats.org/officeDocument/2006/relationships/customXml" Target="../ink/ink904.xml"/><Relationship Id="rId146" Type="http://schemas.openxmlformats.org/officeDocument/2006/relationships/image" Target="../media/image72.png"/><Relationship Id="rId167" Type="http://schemas.openxmlformats.org/officeDocument/2006/relationships/customXml" Target="../ink/ink925.xml"/><Relationship Id="rId188" Type="http://schemas.openxmlformats.org/officeDocument/2006/relationships/image" Target="../media/image318.png"/><Relationship Id="rId311" Type="http://schemas.openxmlformats.org/officeDocument/2006/relationships/customXml" Target="../ink/ink997.xml"/><Relationship Id="rId71" Type="http://schemas.openxmlformats.org/officeDocument/2006/relationships/image" Target="../media/image35.png"/><Relationship Id="rId92" Type="http://schemas.openxmlformats.org/officeDocument/2006/relationships/customXml" Target="../ink/ink887.xml"/><Relationship Id="rId213" Type="http://schemas.openxmlformats.org/officeDocument/2006/relationships/customXml" Target="../ink/ink948.xml"/><Relationship Id="rId234" Type="http://schemas.openxmlformats.org/officeDocument/2006/relationships/image" Target="../media/image341.png"/><Relationship Id="rId2" Type="http://schemas.openxmlformats.org/officeDocument/2006/relationships/notesSlide" Target="../notesSlides/notesSlide11.xml"/><Relationship Id="rId29" Type="http://schemas.openxmlformats.org/officeDocument/2006/relationships/image" Target="../media/image15.png"/><Relationship Id="rId255" Type="http://schemas.openxmlformats.org/officeDocument/2006/relationships/customXml" Target="../ink/ink969.xml"/><Relationship Id="rId276" Type="http://schemas.openxmlformats.org/officeDocument/2006/relationships/image" Target="../media/image362.png"/><Relationship Id="rId297" Type="http://schemas.openxmlformats.org/officeDocument/2006/relationships/customXml" Target="../ink/ink990.xml"/><Relationship Id="rId40" Type="http://schemas.openxmlformats.org/officeDocument/2006/relationships/image" Target="../media/image20.png"/><Relationship Id="rId115" Type="http://schemas.openxmlformats.org/officeDocument/2006/relationships/customXml" Target="../ink/ink899.xml"/><Relationship Id="rId136" Type="http://schemas.openxmlformats.org/officeDocument/2006/relationships/image" Target="../media/image67.png"/><Relationship Id="rId157" Type="http://schemas.openxmlformats.org/officeDocument/2006/relationships/customXml" Target="../ink/ink920.xml"/><Relationship Id="rId178" Type="http://schemas.openxmlformats.org/officeDocument/2006/relationships/image" Target="../media/image88.png"/><Relationship Id="rId301" Type="http://schemas.openxmlformats.org/officeDocument/2006/relationships/customXml" Target="../ink/ink992.xml"/><Relationship Id="rId322" Type="http://schemas.openxmlformats.org/officeDocument/2006/relationships/image" Target="../media/image385.png"/><Relationship Id="rId61" Type="http://schemas.openxmlformats.org/officeDocument/2006/relationships/image" Target="../media/image30.png"/><Relationship Id="rId82" Type="http://schemas.openxmlformats.org/officeDocument/2006/relationships/customXml" Target="../ink/ink882.xml"/><Relationship Id="rId199" Type="http://schemas.openxmlformats.org/officeDocument/2006/relationships/customXml" Target="../ink/ink941.xml"/><Relationship Id="rId203" Type="http://schemas.openxmlformats.org/officeDocument/2006/relationships/customXml" Target="../ink/ink943.xml"/><Relationship Id="rId19" Type="http://schemas.openxmlformats.org/officeDocument/2006/relationships/customXml" Target="../ink/ink849.xml"/><Relationship Id="rId224" Type="http://schemas.openxmlformats.org/officeDocument/2006/relationships/image" Target="../media/image336.png"/><Relationship Id="rId245" Type="http://schemas.openxmlformats.org/officeDocument/2006/relationships/customXml" Target="../ink/ink964.xml"/><Relationship Id="rId266" Type="http://schemas.openxmlformats.org/officeDocument/2006/relationships/image" Target="../media/image357.png"/><Relationship Id="rId287" Type="http://schemas.openxmlformats.org/officeDocument/2006/relationships/customXml" Target="../ink/ink985.xml"/><Relationship Id="rId30" Type="http://schemas.openxmlformats.org/officeDocument/2006/relationships/customXml" Target="../ink/ink855.xml"/><Relationship Id="rId105" Type="http://schemas.openxmlformats.org/officeDocument/2006/relationships/image" Target="../media/image52.png"/><Relationship Id="rId126" Type="http://schemas.openxmlformats.org/officeDocument/2006/relationships/image" Target="../media/image62.png"/><Relationship Id="rId147" Type="http://schemas.openxmlformats.org/officeDocument/2006/relationships/customXml" Target="../ink/ink915.xml"/><Relationship Id="rId168" Type="http://schemas.openxmlformats.org/officeDocument/2006/relationships/image" Target="../media/image83.png"/><Relationship Id="rId312" Type="http://schemas.openxmlformats.org/officeDocument/2006/relationships/image" Target="../media/image380.png"/><Relationship Id="rId51" Type="http://schemas.openxmlformats.org/officeDocument/2006/relationships/image" Target="../media/image25.png"/><Relationship Id="rId72" Type="http://schemas.openxmlformats.org/officeDocument/2006/relationships/customXml" Target="../ink/ink877.xml"/><Relationship Id="rId93" Type="http://schemas.openxmlformats.org/officeDocument/2006/relationships/image" Target="../media/image46.png"/><Relationship Id="rId189" Type="http://schemas.openxmlformats.org/officeDocument/2006/relationships/customXml" Target="../ink/ink936.xml"/><Relationship Id="rId3" Type="http://schemas.openxmlformats.org/officeDocument/2006/relationships/image" Target="../media/image10.png"/><Relationship Id="rId214" Type="http://schemas.openxmlformats.org/officeDocument/2006/relationships/image" Target="../media/image331.png"/><Relationship Id="rId235" Type="http://schemas.openxmlformats.org/officeDocument/2006/relationships/customXml" Target="../ink/ink959.xml"/><Relationship Id="rId256" Type="http://schemas.openxmlformats.org/officeDocument/2006/relationships/image" Target="../media/image352.png"/><Relationship Id="rId277" Type="http://schemas.openxmlformats.org/officeDocument/2006/relationships/customXml" Target="../ink/ink980.xml"/><Relationship Id="rId298" Type="http://schemas.openxmlformats.org/officeDocument/2006/relationships/image" Target="../media/image373.png"/><Relationship Id="rId116" Type="http://schemas.openxmlformats.org/officeDocument/2006/relationships/image" Target="../media/image57.png"/><Relationship Id="rId137" Type="http://schemas.openxmlformats.org/officeDocument/2006/relationships/customXml" Target="../ink/ink910.xml"/><Relationship Id="rId158" Type="http://schemas.openxmlformats.org/officeDocument/2006/relationships/image" Target="../media/image78.png"/><Relationship Id="rId302" Type="http://schemas.openxmlformats.org/officeDocument/2006/relationships/image" Target="../media/image375.png"/><Relationship Id="rId20" Type="http://schemas.openxmlformats.org/officeDocument/2006/relationships/image" Target="../media/image1110.png"/><Relationship Id="rId41" Type="http://schemas.openxmlformats.org/officeDocument/2006/relationships/customXml" Target="../ink/ink861.xml"/><Relationship Id="rId62" Type="http://schemas.openxmlformats.org/officeDocument/2006/relationships/customXml" Target="../ink/ink872.xml"/><Relationship Id="rId83" Type="http://schemas.openxmlformats.org/officeDocument/2006/relationships/image" Target="../media/image41.png"/><Relationship Id="rId179" Type="http://schemas.openxmlformats.org/officeDocument/2006/relationships/customXml" Target="../ink/ink931.xml"/><Relationship Id="rId190" Type="http://schemas.openxmlformats.org/officeDocument/2006/relationships/image" Target="../media/image319.png"/><Relationship Id="rId204" Type="http://schemas.openxmlformats.org/officeDocument/2006/relationships/image" Target="../media/image326.png"/><Relationship Id="rId225" Type="http://schemas.openxmlformats.org/officeDocument/2006/relationships/customXml" Target="../ink/ink954.xml"/><Relationship Id="rId246" Type="http://schemas.openxmlformats.org/officeDocument/2006/relationships/image" Target="../media/image347.png"/><Relationship Id="rId267" Type="http://schemas.openxmlformats.org/officeDocument/2006/relationships/customXml" Target="../ink/ink975.xml"/><Relationship Id="rId288" Type="http://schemas.openxmlformats.org/officeDocument/2006/relationships/image" Target="../media/image368.png"/><Relationship Id="rId106" Type="http://schemas.openxmlformats.org/officeDocument/2006/relationships/customXml" Target="../ink/ink894.xml"/><Relationship Id="rId127" Type="http://schemas.openxmlformats.org/officeDocument/2006/relationships/customXml" Target="../ink/ink905.xml"/><Relationship Id="rId313" Type="http://schemas.openxmlformats.org/officeDocument/2006/relationships/customXml" Target="../ink/ink998.xml"/><Relationship Id="rId10" Type="http://schemas.openxmlformats.org/officeDocument/2006/relationships/image" Target="../media/image6101.png"/><Relationship Id="rId31" Type="http://schemas.openxmlformats.org/officeDocument/2006/relationships/image" Target="../media/image16.png"/><Relationship Id="rId52" Type="http://schemas.openxmlformats.org/officeDocument/2006/relationships/customXml" Target="../ink/ink867.xml"/><Relationship Id="rId73" Type="http://schemas.openxmlformats.org/officeDocument/2006/relationships/image" Target="../media/image36.png"/><Relationship Id="rId94" Type="http://schemas.openxmlformats.org/officeDocument/2006/relationships/customXml" Target="../ink/ink888.xml"/><Relationship Id="rId148" Type="http://schemas.openxmlformats.org/officeDocument/2006/relationships/image" Target="../media/image73.png"/><Relationship Id="rId169" Type="http://schemas.openxmlformats.org/officeDocument/2006/relationships/customXml" Target="../ink/ink926.xml"/><Relationship Id="rId4" Type="http://schemas.openxmlformats.org/officeDocument/2006/relationships/image" Target="../media/image11.png"/><Relationship Id="rId180" Type="http://schemas.openxmlformats.org/officeDocument/2006/relationships/image" Target="../media/image89.png"/><Relationship Id="rId215" Type="http://schemas.openxmlformats.org/officeDocument/2006/relationships/customXml" Target="../ink/ink949.xml"/><Relationship Id="rId236" Type="http://schemas.openxmlformats.org/officeDocument/2006/relationships/image" Target="../media/image342.png"/><Relationship Id="rId257" Type="http://schemas.openxmlformats.org/officeDocument/2006/relationships/customXml" Target="../ink/ink970.xml"/><Relationship Id="rId278" Type="http://schemas.openxmlformats.org/officeDocument/2006/relationships/image" Target="../media/image363.png"/><Relationship Id="rId303" Type="http://schemas.openxmlformats.org/officeDocument/2006/relationships/customXml" Target="../ink/ink993.xml"/><Relationship Id="rId42" Type="http://schemas.openxmlformats.org/officeDocument/2006/relationships/image" Target="../media/image21.png"/><Relationship Id="rId84" Type="http://schemas.openxmlformats.org/officeDocument/2006/relationships/customXml" Target="../ink/ink883.xml"/><Relationship Id="rId138" Type="http://schemas.openxmlformats.org/officeDocument/2006/relationships/image" Target="../media/image68.png"/><Relationship Id="rId191" Type="http://schemas.openxmlformats.org/officeDocument/2006/relationships/customXml" Target="../ink/ink937.xml"/><Relationship Id="rId205" Type="http://schemas.openxmlformats.org/officeDocument/2006/relationships/customXml" Target="../ink/ink944.xml"/><Relationship Id="rId247" Type="http://schemas.openxmlformats.org/officeDocument/2006/relationships/customXml" Target="../ink/ink965.xml"/><Relationship Id="rId107" Type="http://schemas.openxmlformats.org/officeDocument/2006/relationships/image" Target="../media/image53.png"/><Relationship Id="rId289" Type="http://schemas.openxmlformats.org/officeDocument/2006/relationships/customXml" Target="../ink/ink986.xml"/><Relationship Id="rId11" Type="http://schemas.openxmlformats.org/officeDocument/2006/relationships/customXml" Target="../ink/ink845.xml"/><Relationship Id="rId53" Type="http://schemas.openxmlformats.org/officeDocument/2006/relationships/image" Target="../media/image26.png"/><Relationship Id="rId149" Type="http://schemas.openxmlformats.org/officeDocument/2006/relationships/customXml" Target="../ink/ink916.xml"/><Relationship Id="rId314" Type="http://schemas.openxmlformats.org/officeDocument/2006/relationships/image" Target="../media/image381.png"/><Relationship Id="rId95" Type="http://schemas.openxmlformats.org/officeDocument/2006/relationships/image" Target="../media/image47.png"/><Relationship Id="rId160" Type="http://schemas.openxmlformats.org/officeDocument/2006/relationships/image" Target="../media/image79.png"/><Relationship Id="rId216" Type="http://schemas.openxmlformats.org/officeDocument/2006/relationships/image" Target="../media/image332.png"/><Relationship Id="rId258" Type="http://schemas.openxmlformats.org/officeDocument/2006/relationships/image" Target="../media/image353.png"/><Relationship Id="rId22" Type="http://schemas.openxmlformats.org/officeDocument/2006/relationships/image" Target="../media/image12.png"/><Relationship Id="rId64" Type="http://schemas.openxmlformats.org/officeDocument/2006/relationships/customXml" Target="../ink/ink873.xml"/><Relationship Id="rId118" Type="http://schemas.openxmlformats.org/officeDocument/2006/relationships/image" Target="../media/image58.png"/><Relationship Id="rId171" Type="http://schemas.openxmlformats.org/officeDocument/2006/relationships/customXml" Target="../ink/ink927.xml"/><Relationship Id="rId227" Type="http://schemas.openxmlformats.org/officeDocument/2006/relationships/customXml" Target="../ink/ink955.xml"/><Relationship Id="rId269" Type="http://schemas.openxmlformats.org/officeDocument/2006/relationships/customXml" Target="../ink/ink976.xml"/><Relationship Id="rId33" Type="http://schemas.openxmlformats.org/officeDocument/2006/relationships/image" Target="../media/image17.png"/><Relationship Id="rId129" Type="http://schemas.openxmlformats.org/officeDocument/2006/relationships/customXml" Target="../ink/ink906.xml"/><Relationship Id="rId280" Type="http://schemas.openxmlformats.org/officeDocument/2006/relationships/image" Target="../media/image364.png"/><Relationship Id="rId75" Type="http://schemas.openxmlformats.org/officeDocument/2006/relationships/image" Target="../media/image37.png"/><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4101.png"/><Relationship Id="rId238" Type="http://schemas.openxmlformats.org/officeDocument/2006/relationships/image" Target="../media/image343.png"/><Relationship Id="rId291" Type="http://schemas.openxmlformats.org/officeDocument/2006/relationships/customXml" Target="../ink/ink987.xml"/><Relationship Id="rId305" Type="http://schemas.openxmlformats.org/officeDocument/2006/relationships/customXml" Target="../ink/ink994.xml"/><Relationship Id="rId44" Type="http://schemas.openxmlformats.org/officeDocument/2006/relationships/customXml" Target="../ink/ink863.xml"/><Relationship Id="rId86" Type="http://schemas.openxmlformats.org/officeDocument/2006/relationships/customXml" Target="../ink/ink884.xml"/><Relationship Id="rId151" Type="http://schemas.openxmlformats.org/officeDocument/2006/relationships/customXml" Target="../ink/ink917.xml"/><Relationship Id="rId193" Type="http://schemas.openxmlformats.org/officeDocument/2006/relationships/customXml" Target="../ink/ink938.xml"/><Relationship Id="rId207" Type="http://schemas.openxmlformats.org/officeDocument/2006/relationships/customXml" Target="../ink/ink945.xml"/><Relationship Id="rId249" Type="http://schemas.openxmlformats.org/officeDocument/2006/relationships/customXml" Target="../ink/ink966.xml"/><Relationship Id="rId13" Type="http://schemas.openxmlformats.org/officeDocument/2006/relationships/customXml" Target="../ink/ink846.xml"/><Relationship Id="rId109" Type="http://schemas.openxmlformats.org/officeDocument/2006/relationships/image" Target="../media/image54.png"/><Relationship Id="rId260" Type="http://schemas.openxmlformats.org/officeDocument/2006/relationships/image" Target="../media/image354.png"/><Relationship Id="rId316" Type="http://schemas.openxmlformats.org/officeDocument/2006/relationships/image" Target="../media/image38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1061.xml"/><Relationship Id="rId299" Type="http://schemas.openxmlformats.org/officeDocument/2006/relationships/customXml" Target="../ink/ink1152.xml"/><Relationship Id="rId21" Type="http://schemas.openxmlformats.org/officeDocument/2006/relationships/customXml" Target="../ink/ink1011.xml"/><Relationship Id="rId63" Type="http://schemas.openxmlformats.org/officeDocument/2006/relationships/image" Target="../media/image31.png"/><Relationship Id="rId159" Type="http://schemas.openxmlformats.org/officeDocument/2006/relationships/customXml" Target="../ink/ink1082.xml"/><Relationship Id="rId170" Type="http://schemas.openxmlformats.org/officeDocument/2006/relationships/image" Target="../media/image84.png"/><Relationship Id="rId226" Type="http://schemas.openxmlformats.org/officeDocument/2006/relationships/image" Target="../media/image337.png"/><Relationship Id="rId268" Type="http://schemas.openxmlformats.org/officeDocument/2006/relationships/image" Target="../media/image358.png"/><Relationship Id="rId32" Type="http://schemas.openxmlformats.org/officeDocument/2006/relationships/customXml" Target="../ink/ink1017.xml"/><Relationship Id="rId74" Type="http://schemas.openxmlformats.org/officeDocument/2006/relationships/customXml" Target="../ink/ink1039.xml"/><Relationship Id="rId128" Type="http://schemas.openxmlformats.org/officeDocument/2006/relationships/image" Target="../media/image63.png"/><Relationship Id="rId5" Type="http://schemas.openxmlformats.org/officeDocument/2006/relationships/customXml" Target="../ink/ink1003.xml"/><Relationship Id="rId181" Type="http://schemas.openxmlformats.org/officeDocument/2006/relationships/customXml" Target="../ink/ink1093.xml"/><Relationship Id="rId237" Type="http://schemas.openxmlformats.org/officeDocument/2006/relationships/customXml" Target="../ink/ink1121.xml"/><Relationship Id="rId279" Type="http://schemas.openxmlformats.org/officeDocument/2006/relationships/customXml" Target="../ink/ink1142.xml"/><Relationship Id="rId43" Type="http://schemas.openxmlformats.org/officeDocument/2006/relationships/customXml" Target="../ink/ink1023.xml"/><Relationship Id="rId139" Type="http://schemas.openxmlformats.org/officeDocument/2006/relationships/customXml" Target="../ink/ink1072.xml"/><Relationship Id="rId290" Type="http://schemas.openxmlformats.org/officeDocument/2006/relationships/image" Target="../media/image369.png"/><Relationship Id="rId304" Type="http://schemas.openxmlformats.org/officeDocument/2006/relationships/image" Target="../media/image376.png"/><Relationship Id="rId85" Type="http://schemas.openxmlformats.org/officeDocument/2006/relationships/image" Target="../media/image42.png"/><Relationship Id="rId150" Type="http://schemas.openxmlformats.org/officeDocument/2006/relationships/image" Target="../media/image74.png"/><Relationship Id="rId192" Type="http://schemas.openxmlformats.org/officeDocument/2006/relationships/image" Target="../media/image320.png"/><Relationship Id="rId206" Type="http://schemas.openxmlformats.org/officeDocument/2006/relationships/image" Target="../media/image327.png"/><Relationship Id="rId248" Type="http://schemas.openxmlformats.org/officeDocument/2006/relationships/image" Target="../media/image348.png"/><Relationship Id="rId12" Type="http://schemas.openxmlformats.org/officeDocument/2006/relationships/image" Target="../media/image767.png"/><Relationship Id="rId108" Type="http://schemas.openxmlformats.org/officeDocument/2006/relationships/customXml" Target="../ink/ink1056.xml"/><Relationship Id="rId315" Type="http://schemas.openxmlformats.org/officeDocument/2006/relationships/customXml" Target="../ink/ink1160.xml"/><Relationship Id="rId54" Type="http://schemas.openxmlformats.org/officeDocument/2006/relationships/customXml" Target="../ink/ink1029.xml"/><Relationship Id="rId96" Type="http://schemas.openxmlformats.org/officeDocument/2006/relationships/customXml" Target="../ink/ink1050.xml"/><Relationship Id="rId161" Type="http://schemas.openxmlformats.org/officeDocument/2006/relationships/customXml" Target="../ink/ink1083.xml"/><Relationship Id="rId217" Type="http://schemas.openxmlformats.org/officeDocument/2006/relationships/customXml" Target="../ink/ink1111.xml"/><Relationship Id="rId259" Type="http://schemas.openxmlformats.org/officeDocument/2006/relationships/customXml" Target="../ink/ink1132.xml"/><Relationship Id="rId23" Type="http://schemas.openxmlformats.org/officeDocument/2006/relationships/customXml" Target="../ink/ink1012.xml"/><Relationship Id="rId119" Type="http://schemas.openxmlformats.org/officeDocument/2006/relationships/customXml" Target="../ink/ink1062.xml"/><Relationship Id="rId270" Type="http://schemas.openxmlformats.org/officeDocument/2006/relationships/image" Target="../media/image359.png"/><Relationship Id="rId65" Type="http://schemas.openxmlformats.org/officeDocument/2006/relationships/image" Target="../media/image32.png"/><Relationship Id="rId130" Type="http://schemas.openxmlformats.org/officeDocument/2006/relationships/image" Target="../media/image64.png"/><Relationship Id="rId172" Type="http://schemas.openxmlformats.org/officeDocument/2006/relationships/image" Target="../media/image85.png"/><Relationship Id="rId228" Type="http://schemas.openxmlformats.org/officeDocument/2006/relationships/image" Target="../media/image338.png"/><Relationship Id="rId281" Type="http://schemas.openxmlformats.org/officeDocument/2006/relationships/customXml" Target="../ink/ink1143.xml"/><Relationship Id="rId34" Type="http://schemas.openxmlformats.org/officeDocument/2006/relationships/customXml" Target="../ink/ink1018.xml"/><Relationship Id="rId55" Type="http://schemas.openxmlformats.org/officeDocument/2006/relationships/image" Target="../media/image27.png"/><Relationship Id="rId76" Type="http://schemas.openxmlformats.org/officeDocument/2006/relationships/customXml" Target="../ink/ink1040.xml"/><Relationship Id="rId97" Type="http://schemas.openxmlformats.org/officeDocument/2006/relationships/image" Target="../media/image48.png"/><Relationship Id="rId120" Type="http://schemas.openxmlformats.org/officeDocument/2006/relationships/image" Target="../media/image59.png"/><Relationship Id="rId141" Type="http://schemas.openxmlformats.org/officeDocument/2006/relationships/customXml" Target="../ink/ink1073.xml"/><Relationship Id="rId7" Type="http://schemas.openxmlformats.org/officeDocument/2006/relationships/customXml" Target="../ink/ink1004.xml"/><Relationship Id="rId162" Type="http://schemas.openxmlformats.org/officeDocument/2006/relationships/image" Target="../media/image80.png"/><Relationship Id="rId183" Type="http://schemas.openxmlformats.org/officeDocument/2006/relationships/customXml" Target="../ink/ink1094.xml"/><Relationship Id="rId218" Type="http://schemas.openxmlformats.org/officeDocument/2006/relationships/image" Target="../media/image333.png"/><Relationship Id="rId239" Type="http://schemas.openxmlformats.org/officeDocument/2006/relationships/customXml" Target="../ink/ink1122.xml"/><Relationship Id="rId250" Type="http://schemas.openxmlformats.org/officeDocument/2006/relationships/image" Target="../media/image349.png"/><Relationship Id="rId271" Type="http://schemas.openxmlformats.org/officeDocument/2006/relationships/customXml" Target="../ink/ink1138.xml"/><Relationship Id="rId292" Type="http://schemas.openxmlformats.org/officeDocument/2006/relationships/image" Target="../media/image370.png"/><Relationship Id="rId306" Type="http://schemas.openxmlformats.org/officeDocument/2006/relationships/image" Target="../media/image377.png"/><Relationship Id="rId24" Type="http://schemas.openxmlformats.org/officeDocument/2006/relationships/image" Target="../media/image13.png"/><Relationship Id="rId45" Type="http://schemas.openxmlformats.org/officeDocument/2006/relationships/image" Target="../media/image22.png"/><Relationship Id="rId66" Type="http://schemas.openxmlformats.org/officeDocument/2006/relationships/customXml" Target="../ink/ink1035.xml"/><Relationship Id="rId87" Type="http://schemas.openxmlformats.org/officeDocument/2006/relationships/image" Target="../media/image43.png"/><Relationship Id="rId110" Type="http://schemas.openxmlformats.org/officeDocument/2006/relationships/customXml" Target="../ink/ink1057.xml"/><Relationship Id="rId131" Type="http://schemas.openxmlformats.org/officeDocument/2006/relationships/customXml" Target="../ink/ink1068.xml"/><Relationship Id="rId152" Type="http://schemas.openxmlformats.org/officeDocument/2006/relationships/image" Target="../media/image75.png"/><Relationship Id="rId173" Type="http://schemas.openxmlformats.org/officeDocument/2006/relationships/customXml" Target="../ink/ink1089.xml"/><Relationship Id="rId194" Type="http://schemas.openxmlformats.org/officeDocument/2006/relationships/image" Target="../media/image321.png"/><Relationship Id="rId208" Type="http://schemas.openxmlformats.org/officeDocument/2006/relationships/image" Target="../media/image328.png"/><Relationship Id="rId229" Type="http://schemas.openxmlformats.org/officeDocument/2006/relationships/customXml" Target="../ink/ink1117.xml"/><Relationship Id="rId240" Type="http://schemas.openxmlformats.org/officeDocument/2006/relationships/image" Target="../media/image344.png"/><Relationship Id="rId261" Type="http://schemas.openxmlformats.org/officeDocument/2006/relationships/customXml" Target="../ink/ink1133.xml"/><Relationship Id="rId14" Type="http://schemas.openxmlformats.org/officeDocument/2006/relationships/image" Target="../media/image810.png"/><Relationship Id="rId35" Type="http://schemas.openxmlformats.org/officeDocument/2006/relationships/image" Target="../media/image18.png"/><Relationship Id="rId56" Type="http://schemas.openxmlformats.org/officeDocument/2006/relationships/customXml" Target="../ink/ink1030.xml"/><Relationship Id="rId77" Type="http://schemas.openxmlformats.org/officeDocument/2006/relationships/image" Target="../media/image38.png"/><Relationship Id="rId100" Type="http://schemas.openxmlformats.org/officeDocument/2006/relationships/customXml" Target="../ink/ink1052.xml"/><Relationship Id="rId282" Type="http://schemas.openxmlformats.org/officeDocument/2006/relationships/image" Target="../media/image365.png"/><Relationship Id="rId317" Type="http://schemas.openxmlformats.org/officeDocument/2006/relationships/customXml" Target="../ink/ink1161.xml"/><Relationship Id="rId8" Type="http://schemas.openxmlformats.org/officeDocument/2006/relationships/image" Target="../media/image5.png"/><Relationship Id="rId98" Type="http://schemas.openxmlformats.org/officeDocument/2006/relationships/customXml" Target="../ink/ink1051.xml"/><Relationship Id="rId121" Type="http://schemas.openxmlformats.org/officeDocument/2006/relationships/customXml" Target="../ink/ink1063.xml"/><Relationship Id="rId142" Type="http://schemas.openxmlformats.org/officeDocument/2006/relationships/image" Target="../media/image70.png"/><Relationship Id="rId163" Type="http://schemas.openxmlformats.org/officeDocument/2006/relationships/customXml" Target="../ink/ink1084.xml"/><Relationship Id="rId184" Type="http://schemas.openxmlformats.org/officeDocument/2006/relationships/image" Target="../media/image316.png"/><Relationship Id="rId219" Type="http://schemas.openxmlformats.org/officeDocument/2006/relationships/customXml" Target="../ink/ink1112.xml"/><Relationship Id="rId230" Type="http://schemas.openxmlformats.org/officeDocument/2006/relationships/image" Target="../media/image339.png"/><Relationship Id="rId251" Type="http://schemas.openxmlformats.org/officeDocument/2006/relationships/customXml" Target="../ink/ink1128.xml"/><Relationship Id="rId25" Type="http://schemas.openxmlformats.org/officeDocument/2006/relationships/customXml" Target="../ink/ink1013.xml"/><Relationship Id="rId46" Type="http://schemas.openxmlformats.org/officeDocument/2006/relationships/customXml" Target="../ink/ink1025.xml"/><Relationship Id="rId67" Type="http://schemas.openxmlformats.org/officeDocument/2006/relationships/image" Target="../media/image33.png"/><Relationship Id="rId272" Type="http://schemas.openxmlformats.org/officeDocument/2006/relationships/image" Target="../media/image360.png"/><Relationship Id="rId293" Type="http://schemas.openxmlformats.org/officeDocument/2006/relationships/customXml" Target="../ink/ink1149.xml"/><Relationship Id="rId307" Type="http://schemas.openxmlformats.org/officeDocument/2006/relationships/customXml" Target="../ink/ink1156.xml"/><Relationship Id="rId88" Type="http://schemas.openxmlformats.org/officeDocument/2006/relationships/customXml" Target="../ink/ink1046.xml"/><Relationship Id="rId111" Type="http://schemas.openxmlformats.org/officeDocument/2006/relationships/image" Target="../media/image55.png"/><Relationship Id="rId132" Type="http://schemas.openxmlformats.org/officeDocument/2006/relationships/image" Target="../media/image65.png"/><Relationship Id="rId153" Type="http://schemas.openxmlformats.org/officeDocument/2006/relationships/customXml" Target="../ink/ink1079.xml"/><Relationship Id="rId174" Type="http://schemas.openxmlformats.org/officeDocument/2006/relationships/image" Target="../media/image86.png"/><Relationship Id="rId195" Type="http://schemas.openxmlformats.org/officeDocument/2006/relationships/customXml" Target="../ink/ink1100.xml"/><Relationship Id="rId209" Type="http://schemas.openxmlformats.org/officeDocument/2006/relationships/customXml" Target="../ink/ink1107.xml"/><Relationship Id="rId220" Type="http://schemas.openxmlformats.org/officeDocument/2006/relationships/image" Target="../media/image334.png"/><Relationship Id="rId241" Type="http://schemas.openxmlformats.org/officeDocument/2006/relationships/customXml" Target="../ink/ink1123.xml"/><Relationship Id="rId15" Type="http://schemas.openxmlformats.org/officeDocument/2006/relationships/customXml" Target="../ink/ink1008.xml"/><Relationship Id="rId36" Type="http://schemas.openxmlformats.org/officeDocument/2006/relationships/customXml" Target="../ink/ink1019.xml"/><Relationship Id="rId57" Type="http://schemas.openxmlformats.org/officeDocument/2006/relationships/image" Target="../media/image28.png"/><Relationship Id="rId262" Type="http://schemas.openxmlformats.org/officeDocument/2006/relationships/image" Target="../media/image355.png"/><Relationship Id="rId283" Type="http://schemas.openxmlformats.org/officeDocument/2006/relationships/customXml" Target="../ink/ink1144.xml"/><Relationship Id="rId318" Type="http://schemas.openxmlformats.org/officeDocument/2006/relationships/image" Target="../media/image383.png"/><Relationship Id="rId78" Type="http://schemas.openxmlformats.org/officeDocument/2006/relationships/customXml" Target="../ink/ink1041.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image" Target="../media/image60.png"/><Relationship Id="rId143" Type="http://schemas.openxmlformats.org/officeDocument/2006/relationships/customXml" Target="../ink/ink1074.xml"/><Relationship Id="rId164" Type="http://schemas.openxmlformats.org/officeDocument/2006/relationships/image" Target="../media/image81.png"/><Relationship Id="rId185" Type="http://schemas.openxmlformats.org/officeDocument/2006/relationships/customXml" Target="../ink/ink1095.xml"/><Relationship Id="rId9" Type="http://schemas.openxmlformats.org/officeDocument/2006/relationships/customXml" Target="../ink/ink1005.xml"/><Relationship Id="rId210" Type="http://schemas.openxmlformats.org/officeDocument/2006/relationships/image" Target="../media/image329.png"/><Relationship Id="rId26" Type="http://schemas.openxmlformats.org/officeDocument/2006/relationships/customXml" Target="../ink/ink1014.xml"/><Relationship Id="rId231" Type="http://schemas.openxmlformats.org/officeDocument/2006/relationships/customXml" Target="../ink/ink1118.xml"/><Relationship Id="rId252" Type="http://schemas.openxmlformats.org/officeDocument/2006/relationships/image" Target="../media/image350.png"/><Relationship Id="rId273" Type="http://schemas.openxmlformats.org/officeDocument/2006/relationships/customXml" Target="../ink/ink1139.xml"/><Relationship Id="rId294" Type="http://schemas.openxmlformats.org/officeDocument/2006/relationships/image" Target="../media/image371.png"/><Relationship Id="rId308" Type="http://schemas.openxmlformats.org/officeDocument/2006/relationships/image" Target="../media/image378.png"/><Relationship Id="rId47" Type="http://schemas.openxmlformats.org/officeDocument/2006/relationships/image" Target="../media/image23.png"/><Relationship Id="rId68" Type="http://schemas.openxmlformats.org/officeDocument/2006/relationships/customXml" Target="../ink/ink1036.xml"/><Relationship Id="rId89" Type="http://schemas.openxmlformats.org/officeDocument/2006/relationships/image" Target="../media/image44.png"/><Relationship Id="rId112" Type="http://schemas.openxmlformats.org/officeDocument/2006/relationships/customXml" Target="../ink/ink1058.xml"/><Relationship Id="rId133" Type="http://schemas.openxmlformats.org/officeDocument/2006/relationships/customXml" Target="../ink/ink1069.xml"/><Relationship Id="rId154" Type="http://schemas.openxmlformats.org/officeDocument/2006/relationships/image" Target="../media/image76.png"/><Relationship Id="rId175" Type="http://schemas.openxmlformats.org/officeDocument/2006/relationships/customXml" Target="../ink/ink1090.xml"/><Relationship Id="rId196" Type="http://schemas.openxmlformats.org/officeDocument/2006/relationships/image" Target="../media/image322.png"/><Relationship Id="rId200" Type="http://schemas.openxmlformats.org/officeDocument/2006/relationships/image" Target="../media/image324.png"/><Relationship Id="rId16" Type="http://schemas.openxmlformats.org/officeDocument/2006/relationships/image" Target="../media/image910.png"/><Relationship Id="rId221" Type="http://schemas.openxmlformats.org/officeDocument/2006/relationships/customXml" Target="../ink/ink1113.xml"/><Relationship Id="rId242" Type="http://schemas.openxmlformats.org/officeDocument/2006/relationships/image" Target="../media/image345.png"/><Relationship Id="rId263" Type="http://schemas.openxmlformats.org/officeDocument/2006/relationships/customXml" Target="../ink/ink1134.xml"/><Relationship Id="rId284" Type="http://schemas.openxmlformats.org/officeDocument/2006/relationships/image" Target="../media/image366.png"/><Relationship Id="rId319" Type="http://schemas.openxmlformats.org/officeDocument/2006/relationships/customXml" Target="../ink/ink1162.xml"/><Relationship Id="rId37" Type="http://schemas.openxmlformats.org/officeDocument/2006/relationships/image" Target="../media/image19.png"/><Relationship Id="rId58" Type="http://schemas.openxmlformats.org/officeDocument/2006/relationships/customXml" Target="../ink/ink1031.xml"/><Relationship Id="rId79" Type="http://schemas.openxmlformats.org/officeDocument/2006/relationships/image" Target="../media/image39.png"/><Relationship Id="rId102" Type="http://schemas.openxmlformats.org/officeDocument/2006/relationships/customXml" Target="../ink/ink1053.xml"/><Relationship Id="rId123" Type="http://schemas.openxmlformats.org/officeDocument/2006/relationships/customXml" Target="../ink/ink1064.xml"/><Relationship Id="rId144" Type="http://schemas.openxmlformats.org/officeDocument/2006/relationships/image" Target="../media/image71.png"/><Relationship Id="rId90" Type="http://schemas.openxmlformats.org/officeDocument/2006/relationships/customXml" Target="../ink/ink1047.xml"/><Relationship Id="rId165" Type="http://schemas.openxmlformats.org/officeDocument/2006/relationships/customXml" Target="../ink/ink1085.xml"/><Relationship Id="rId186" Type="http://schemas.openxmlformats.org/officeDocument/2006/relationships/image" Target="../media/image317.png"/><Relationship Id="rId211" Type="http://schemas.openxmlformats.org/officeDocument/2006/relationships/customXml" Target="../ink/ink1108.xml"/><Relationship Id="rId232" Type="http://schemas.openxmlformats.org/officeDocument/2006/relationships/image" Target="../media/image340.png"/><Relationship Id="rId253" Type="http://schemas.openxmlformats.org/officeDocument/2006/relationships/customXml" Target="../ink/ink1129.xml"/><Relationship Id="rId274" Type="http://schemas.openxmlformats.org/officeDocument/2006/relationships/image" Target="../media/image361.png"/><Relationship Id="rId295" Type="http://schemas.openxmlformats.org/officeDocument/2006/relationships/customXml" Target="../ink/ink1150.xml"/><Relationship Id="rId309" Type="http://schemas.openxmlformats.org/officeDocument/2006/relationships/customXml" Target="../ink/ink1157.xml"/><Relationship Id="rId27" Type="http://schemas.openxmlformats.org/officeDocument/2006/relationships/image" Target="../media/image14.png"/><Relationship Id="rId48" Type="http://schemas.openxmlformats.org/officeDocument/2006/relationships/customXml" Target="../ink/ink1026.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image" Target="../media/image66.png"/><Relationship Id="rId320" Type="http://schemas.openxmlformats.org/officeDocument/2006/relationships/image" Target="../media/image384.png"/><Relationship Id="rId80" Type="http://schemas.openxmlformats.org/officeDocument/2006/relationships/customXml" Target="../ink/ink1042.xml"/><Relationship Id="rId155" Type="http://schemas.openxmlformats.org/officeDocument/2006/relationships/customXml" Target="../ink/ink1080.xml"/><Relationship Id="rId176" Type="http://schemas.openxmlformats.org/officeDocument/2006/relationships/image" Target="../media/image87.png"/><Relationship Id="rId197" Type="http://schemas.openxmlformats.org/officeDocument/2006/relationships/customXml" Target="../ink/ink1101.xml"/><Relationship Id="rId201" Type="http://schemas.openxmlformats.org/officeDocument/2006/relationships/customXml" Target="../ink/ink1103.xml"/><Relationship Id="rId222" Type="http://schemas.openxmlformats.org/officeDocument/2006/relationships/image" Target="../media/image335.png"/><Relationship Id="rId243" Type="http://schemas.openxmlformats.org/officeDocument/2006/relationships/customXml" Target="../ink/ink1124.xml"/><Relationship Id="rId264" Type="http://schemas.openxmlformats.org/officeDocument/2006/relationships/image" Target="../media/image356.png"/><Relationship Id="rId285" Type="http://schemas.openxmlformats.org/officeDocument/2006/relationships/customXml" Target="../ink/ink1145.xml"/><Relationship Id="rId17" Type="http://schemas.openxmlformats.org/officeDocument/2006/relationships/customXml" Target="../ink/ink1009.xml"/><Relationship Id="rId38" Type="http://schemas.openxmlformats.org/officeDocument/2006/relationships/customXml" Target="../ink/ink1020.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image" Target="../media/image61.png"/><Relationship Id="rId310" Type="http://schemas.openxmlformats.org/officeDocument/2006/relationships/image" Target="../media/image379.png"/><Relationship Id="rId70" Type="http://schemas.openxmlformats.org/officeDocument/2006/relationships/customXml" Target="../ink/ink1037.xml"/><Relationship Id="rId91" Type="http://schemas.openxmlformats.org/officeDocument/2006/relationships/image" Target="../media/image45.png"/><Relationship Id="rId145" Type="http://schemas.openxmlformats.org/officeDocument/2006/relationships/customXml" Target="../ink/ink1075.xml"/><Relationship Id="rId166" Type="http://schemas.openxmlformats.org/officeDocument/2006/relationships/image" Target="../media/image82.png"/><Relationship Id="rId187" Type="http://schemas.openxmlformats.org/officeDocument/2006/relationships/customXml" Target="../ink/ink1096.xml"/><Relationship Id="rId1" Type="http://schemas.openxmlformats.org/officeDocument/2006/relationships/slideLayout" Target="../slideLayouts/slideLayout7.xml"/><Relationship Id="rId212" Type="http://schemas.openxmlformats.org/officeDocument/2006/relationships/image" Target="../media/image330.png"/><Relationship Id="rId233" Type="http://schemas.openxmlformats.org/officeDocument/2006/relationships/customXml" Target="../ink/ink1119.xml"/><Relationship Id="rId254" Type="http://schemas.openxmlformats.org/officeDocument/2006/relationships/image" Target="../media/image351.png"/><Relationship Id="rId28" Type="http://schemas.openxmlformats.org/officeDocument/2006/relationships/customXml" Target="../ink/ink1015.xml"/><Relationship Id="rId49" Type="http://schemas.openxmlformats.org/officeDocument/2006/relationships/image" Target="../media/image24.png"/><Relationship Id="rId114" Type="http://schemas.openxmlformats.org/officeDocument/2006/relationships/customXml" Target="../ink/ink1059.xml"/><Relationship Id="rId275" Type="http://schemas.openxmlformats.org/officeDocument/2006/relationships/customXml" Target="../ink/ink1140.xml"/><Relationship Id="rId296" Type="http://schemas.openxmlformats.org/officeDocument/2006/relationships/image" Target="../media/image372.png"/><Relationship Id="rId300" Type="http://schemas.openxmlformats.org/officeDocument/2006/relationships/image" Target="../media/image374.png"/><Relationship Id="rId60" Type="http://schemas.openxmlformats.org/officeDocument/2006/relationships/customXml" Target="../ink/ink1032.xml"/><Relationship Id="rId81" Type="http://schemas.openxmlformats.org/officeDocument/2006/relationships/image" Target="../media/image40.png"/><Relationship Id="rId135" Type="http://schemas.openxmlformats.org/officeDocument/2006/relationships/customXml" Target="../ink/ink1070.xml"/><Relationship Id="rId156" Type="http://schemas.openxmlformats.org/officeDocument/2006/relationships/image" Target="../media/image77.png"/><Relationship Id="rId177" Type="http://schemas.openxmlformats.org/officeDocument/2006/relationships/customXml" Target="../ink/ink1091.xml"/><Relationship Id="rId198" Type="http://schemas.openxmlformats.org/officeDocument/2006/relationships/image" Target="../media/image323.png"/><Relationship Id="rId321" Type="http://schemas.openxmlformats.org/officeDocument/2006/relationships/customXml" Target="../ink/ink1163.xml"/><Relationship Id="rId202" Type="http://schemas.openxmlformats.org/officeDocument/2006/relationships/image" Target="../media/image325.png"/><Relationship Id="rId223" Type="http://schemas.openxmlformats.org/officeDocument/2006/relationships/customXml" Target="../ink/ink1114.xml"/><Relationship Id="rId244" Type="http://schemas.openxmlformats.org/officeDocument/2006/relationships/image" Target="../media/image346.png"/><Relationship Id="rId18" Type="http://schemas.openxmlformats.org/officeDocument/2006/relationships/image" Target="../media/image1010.png"/><Relationship Id="rId39" Type="http://schemas.openxmlformats.org/officeDocument/2006/relationships/customXml" Target="../ink/ink1021.xml"/><Relationship Id="rId265" Type="http://schemas.openxmlformats.org/officeDocument/2006/relationships/customXml" Target="../ink/ink1135.xml"/><Relationship Id="rId286" Type="http://schemas.openxmlformats.org/officeDocument/2006/relationships/image" Target="../media/image367.png"/><Relationship Id="rId50" Type="http://schemas.openxmlformats.org/officeDocument/2006/relationships/customXml" Target="../ink/ink1027.xml"/><Relationship Id="rId104" Type="http://schemas.openxmlformats.org/officeDocument/2006/relationships/customXml" Target="../ink/ink1054.xml"/><Relationship Id="rId125" Type="http://schemas.openxmlformats.org/officeDocument/2006/relationships/customXml" Target="../ink/ink1065.xml"/><Relationship Id="rId146" Type="http://schemas.openxmlformats.org/officeDocument/2006/relationships/image" Target="../media/image72.png"/><Relationship Id="rId167" Type="http://schemas.openxmlformats.org/officeDocument/2006/relationships/customXml" Target="../ink/ink1086.xml"/><Relationship Id="rId188" Type="http://schemas.openxmlformats.org/officeDocument/2006/relationships/image" Target="../media/image318.png"/><Relationship Id="rId311" Type="http://schemas.openxmlformats.org/officeDocument/2006/relationships/customXml" Target="../ink/ink1158.xml"/><Relationship Id="rId71" Type="http://schemas.openxmlformats.org/officeDocument/2006/relationships/image" Target="../media/image35.png"/><Relationship Id="rId92" Type="http://schemas.openxmlformats.org/officeDocument/2006/relationships/customXml" Target="../ink/ink1048.xml"/><Relationship Id="rId213" Type="http://schemas.openxmlformats.org/officeDocument/2006/relationships/customXml" Target="../ink/ink1109.xml"/><Relationship Id="rId234" Type="http://schemas.openxmlformats.org/officeDocument/2006/relationships/image" Target="../media/image341.png"/><Relationship Id="rId2" Type="http://schemas.openxmlformats.org/officeDocument/2006/relationships/notesSlide" Target="../notesSlides/notesSlide12.xml"/><Relationship Id="rId29" Type="http://schemas.openxmlformats.org/officeDocument/2006/relationships/image" Target="../media/image15.png"/><Relationship Id="rId255" Type="http://schemas.openxmlformats.org/officeDocument/2006/relationships/customXml" Target="../ink/ink1130.xml"/><Relationship Id="rId276" Type="http://schemas.openxmlformats.org/officeDocument/2006/relationships/image" Target="../media/image362.png"/><Relationship Id="rId297" Type="http://schemas.openxmlformats.org/officeDocument/2006/relationships/customXml" Target="../ink/ink1151.xml"/><Relationship Id="rId40" Type="http://schemas.openxmlformats.org/officeDocument/2006/relationships/image" Target="../media/image20.png"/><Relationship Id="rId115" Type="http://schemas.openxmlformats.org/officeDocument/2006/relationships/customXml" Target="../ink/ink1060.xml"/><Relationship Id="rId136" Type="http://schemas.openxmlformats.org/officeDocument/2006/relationships/image" Target="../media/image67.png"/><Relationship Id="rId157" Type="http://schemas.openxmlformats.org/officeDocument/2006/relationships/customXml" Target="../ink/ink1081.xml"/><Relationship Id="rId178" Type="http://schemas.openxmlformats.org/officeDocument/2006/relationships/image" Target="../media/image88.png"/><Relationship Id="rId301" Type="http://schemas.openxmlformats.org/officeDocument/2006/relationships/customXml" Target="../ink/ink1153.xml"/><Relationship Id="rId322" Type="http://schemas.openxmlformats.org/officeDocument/2006/relationships/image" Target="../media/image385.png"/><Relationship Id="rId61" Type="http://schemas.openxmlformats.org/officeDocument/2006/relationships/image" Target="../media/image30.png"/><Relationship Id="rId82" Type="http://schemas.openxmlformats.org/officeDocument/2006/relationships/customXml" Target="../ink/ink1043.xml"/><Relationship Id="rId199" Type="http://schemas.openxmlformats.org/officeDocument/2006/relationships/customXml" Target="../ink/ink1102.xml"/><Relationship Id="rId203" Type="http://schemas.openxmlformats.org/officeDocument/2006/relationships/customXml" Target="../ink/ink1104.xml"/><Relationship Id="rId19" Type="http://schemas.openxmlformats.org/officeDocument/2006/relationships/customXml" Target="../ink/ink1010.xml"/><Relationship Id="rId224" Type="http://schemas.openxmlformats.org/officeDocument/2006/relationships/image" Target="../media/image336.png"/><Relationship Id="rId245" Type="http://schemas.openxmlformats.org/officeDocument/2006/relationships/customXml" Target="../ink/ink1125.xml"/><Relationship Id="rId266" Type="http://schemas.openxmlformats.org/officeDocument/2006/relationships/image" Target="../media/image357.png"/><Relationship Id="rId287" Type="http://schemas.openxmlformats.org/officeDocument/2006/relationships/customXml" Target="../ink/ink1146.xml"/><Relationship Id="rId30" Type="http://schemas.openxmlformats.org/officeDocument/2006/relationships/customXml" Target="../ink/ink1016.xml"/><Relationship Id="rId105" Type="http://schemas.openxmlformats.org/officeDocument/2006/relationships/image" Target="../media/image52.png"/><Relationship Id="rId126" Type="http://schemas.openxmlformats.org/officeDocument/2006/relationships/image" Target="../media/image62.png"/><Relationship Id="rId147" Type="http://schemas.openxmlformats.org/officeDocument/2006/relationships/customXml" Target="../ink/ink1076.xml"/><Relationship Id="rId168" Type="http://schemas.openxmlformats.org/officeDocument/2006/relationships/image" Target="../media/image83.png"/><Relationship Id="rId312" Type="http://schemas.openxmlformats.org/officeDocument/2006/relationships/image" Target="../media/image380.png"/><Relationship Id="rId51" Type="http://schemas.openxmlformats.org/officeDocument/2006/relationships/image" Target="../media/image25.png"/><Relationship Id="rId72" Type="http://schemas.openxmlformats.org/officeDocument/2006/relationships/customXml" Target="../ink/ink1038.xml"/><Relationship Id="rId93" Type="http://schemas.openxmlformats.org/officeDocument/2006/relationships/image" Target="../media/image46.png"/><Relationship Id="rId189" Type="http://schemas.openxmlformats.org/officeDocument/2006/relationships/customXml" Target="../ink/ink1097.xml"/><Relationship Id="rId3" Type="http://schemas.openxmlformats.org/officeDocument/2006/relationships/image" Target="../media/image10.png"/><Relationship Id="rId214" Type="http://schemas.openxmlformats.org/officeDocument/2006/relationships/image" Target="../media/image331.png"/><Relationship Id="rId235" Type="http://schemas.openxmlformats.org/officeDocument/2006/relationships/customXml" Target="../ink/ink1120.xml"/><Relationship Id="rId256" Type="http://schemas.openxmlformats.org/officeDocument/2006/relationships/image" Target="../media/image352.png"/><Relationship Id="rId277" Type="http://schemas.openxmlformats.org/officeDocument/2006/relationships/customXml" Target="../ink/ink1141.xml"/><Relationship Id="rId298" Type="http://schemas.openxmlformats.org/officeDocument/2006/relationships/image" Target="../media/image373.png"/><Relationship Id="rId116" Type="http://schemas.openxmlformats.org/officeDocument/2006/relationships/image" Target="../media/image57.png"/><Relationship Id="rId137" Type="http://schemas.openxmlformats.org/officeDocument/2006/relationships/customXml" Target="../ink/ink1071.xml"/><Relationship Id="rId158" Type="http://schemas.openxmlformats.org/officeDocument/2006/relationships/image" Target="../media/image78.png"/><Relationship Id="rId302" Type="http://schemas.openxmlformats.org/officeDocument/2006/relationships/image" Target="../media/image375.png"/><Relationship Id="rId20" Type="http://schemas.openxmlformats.org/officeDocument/2006/relationships/image" Target="../media/image1110.png"/><Relationship Id="rId41" Type="http://schemas.openxmlformats.org/officeDocument/2006/relationships/customXml" Target="../ink/ink1022.xml"/><Relationship Id="rId62" Type="http://schemas.openxmlformats.org/officeDocument/2006/relationships/customXml" Target="../ink/ink1033.xml"/><Relationship Id="rId83" Type="http://schemas.openxmlformats.org/officeDocument/2006/relationships/image" Target="../media/image41.png"/><Relationship Id="rId179" Type="http://schemas.openxmlformats.org/officeDocument/2006/relationships/customXml" Target="../ink/ink1092.xml"/><Relationship Id="rId190" Type="http://schemas.openxmlformats.org/officeDocument/2006/relationships/image" Target="../media/image319.png"/><Relationship Id="rId204" Type="http://schemas.openxmlformats.org/officeDocument/2006/relationships/image" Target="../media/image326.png"/><Relationship Id="rId225" Type="http://schemas.openxmlformats.org/officeDocument/2006/relationships/customXml" Target="../ink/ink1115.xml"/><Relationship Id="rId246" Type="http://schemas.openxmlformats.org/officeDocument/2006/relationships/image" Target="../media/image347.png"/><Relationship Id="rId267" Type="http://schemas.openxmlformats.org/officeDocument/2006/relationships/customXml" Target="../ink/ink1136.xml"/><Relationship Id="rId288" Type="http://schemas.openxmlformats.org/officeDocument/2006/relationships/image" Target="../media/image368.png"/><Relationship Id="rId106" Type="http://schemas.openxmlformats.org/officeDocument/2006/relationships/customXml" Target="../ink/ink1055.xml"/><Relationship Id="rId127" Type="http://schemas.openxmlformats.org/officeDocument/2006/relationships/customXml" Target="../ink/ink1066.xml"/><Relationship Id="rId313" Type="http://schemas.openxmlformats.org/officeDocument/2006/relationships/customXml" Target="../ink/ink1159.xml"/><Relationship Id="rId10" Type="http://schemas.openxmlformats.org/officeDocument/2006/relationships/image" Target="../media/image6101.png"/><Relationship Id="rId31" Type="http://schemas.openxmlformats.org/officeDocument/2006/relationships/image" Target="../media/image16.png"/><Relationship Id="rId52" Type="http://schemas.openxmlformats.org/officeDocument/2006/relationships/customXml" Target="../ink/ink1028.xml"/><Relationship Id="rId73" Type="http://schemas.openxmlformats.org/officeDocument/2006/relationships/image" Target="../media/image36.png"/><Relationship Id="rId94" Type="http://schemas.openxmlformats.org/officeDocument/2006/relationships/customXml" Target="../ink/ink1049.xml"/><Relationship Id="rId148" Type="http://schemas.openxmlformats.org/officeDocument/2006/relationships/image" Target="../media/image73.png"/><Relationship Id="rId169" Type="http://schemas.openxmlformats.org/officeDocument/2006/relationships/customXml" Target="../ink/ink1087.xml"/><Relationship Id="rId4" Type="http://schemas.openxmlformats.org/officeDocument/2006/relationships/image" Target="../media/image11.png"/><Relationship Id="rId180" Type="http://schemas.openxmlformats.org/officeDocument/2006/relationships/image" Target="../media/image89.png"/><Relationship Id="rId215" Type="http://schemas.openxmlformats.org/officeDocument/2006/relationships/customXml" Target="../ink/ink1110.xml"/><Relationship Id="rId236" Type="http://schemas.openxmlformats.org/officeDocument/2006/relationships/image" Target="../media/image342.png"/><Relationship Id="rId257" Type="http://schemas.openxmlformats.org/officeDocument/2006/relationships/customXml" Target="../ink/ink1131.xml"/><Relationship Id="rId278" Type="http://schemas.openxmlformats.org/officeDocument/2006/relationships/image" Target="../media/image363.png"/><Relationship Id="rId303" Type="http://schemas.openxmlformats.org/officeDocument/2006/relationships/customXml" Target="../ink/ink1154.xml"/><Relationship Id="rId42" Type="http://schemas.openxmlformats.org/officeDocument/2006/relationships/image" Target="../media/image21.png"/><Relationship Id="rId84" Type="http://schemas.openxmlformats.org/officeDocument/2006/relationships/customXml" Target="../ink/ink1044.xml"/><Relationship Id="rId138" Type="http://schemas.openxmlformats.org/officeDocument/2006/relationships/image" Target="../media/image68.png"/><Relationship Id="rId191" Type="http://schemas.openxmlformats.org/officeDocument/2006/relationships/customXml" Target="../ink/ink1098.xml"/><Relationship Id="rId205" Type="http://schemas.openxmlformats.org/officeDocument/2006/relationships/customXml" Target="../ink/ink1105.xml"/><Relationship Id="rId247" Type="http://schemas.openxmlformats.org/officeDocument/2006/relationships/customXml" Target="../ink/ink1126.xml"/><Relationship Id="rId107" Type="http://schemas.openxmlformats.org/officeDocument/2006/relationships/image" Target="../media/image53.png"/><Relationship Id="rId289" Type="http://schemas.openxmlformats.org/officeDocument/2006/relationships/customXml" Target="../ink/ink1147.xml"/><Relationship Id="rId11" Type="http://schemas.openxmlformats.org/officeDocument/2006/relationships/customXml" Target="../ink/ink1006.xml"/><Relationship Id="rId53" Type="http://schemas.openxmlformats.org/officeDocument/2006/relationships/image" Target="../media/image26.png"/><Relationship Id="rId149" Type="http://schemas.openxmlformats.org/officeDocument/2006/relationships/customXml" Target="../ink/ink1077.xml"/><Relationship Id="rId314" Type="http://schemas.openxmlformats.org/officeDocument/2006/relationships/image" Target="../media/image381.png"/><Relationship Id="rId95" Type="http://schemas.openxmlformats.org/officeDocument/2006/relationships/image" Target="../media/image47.png"/><Relationship Id="rId160" Type="http://schemas.openxmlformats.org/officeDocument/2006/relationships/image" Target="../media/image79.png"/><Relationship Id="rId216" Type="http://schemas.openxmlformats.org/officeDocument/2006/relationships/image" Target="../media/image332.png"/><Relationship Id="rId258" Type="http://schemas.openxmlformats.org/officeDocument/2006/relationships/image" Target="../media/image353.png"/><Relationship Id="rId22" Type="http://schemas.openxmlformats.org/officeDocument/2006/relationships/image" Target="../media/image12.png"/><Relationship Id="rId64" Type="http://schemas.openxmlformats.org/officeDocument/2006/relationships/customXml" Target="../ink/ink1034.xml"/><Relationship Id="rId118" Type="http://schemas.openxmlformats.org/officeDocument/2006/relationships/image" Target="../media/image58.png"/><Relationship Id="rId171" Type="http://schemas.openxmlformats.org/officeDocument/2006/relationships/customXml" Target="../ink/ink1088.xml"/><Relationship Id="rId227" Type="http://schemas.openxmlformats.org/officeDocument/2006/relationships/customXml" Target="../ink/ink1116.xml"/><Relationship Id="rId269" Type="http://schemas.openxmlformats.org/officeDocument/2006/relationships/customXml" Target="../ink/ink1137.xml"/><Relationship Id="rId33" Type="http://schemas.openxmlformats.org/officeDocument/2006/relationships/image" Target="../media/image17.png"/><Relationship Id="rId129" Type="http://schemas.openxmlformats.org/officeDocument/2006/relationships/customXml" Target="../ink/ink1067.xml"/><Relationship Id="rId280" Type="http://schemas.openxmlformats.org/officeDocument/2006/relationships/image" Target="../media/image364.png"/><Relationship Id="rId75" Type="http://schemas.openxmlformats.org/officeDocument/2006/relationships/image" Target="../media/image37.png"/><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4101.png"/><Relationship Id="rId238" Type="http://schemas.openxmlformats.org/officeDocument/2006/relationships/image" Target="../media/image343.png"/><Relationship Id="rId291" Type="http://schemas.openxmlformats.org/officeDocument/2006/relationships/customXml" Target="../ink/ink1148.xml"/><Relationship Id="rId305" Type="http://schemas.openxmlformats.org/officeDocument/2006/relationships/customXml" Target="../ink/ink1155.xml"/><Relationship Id="rId44" Type="http://schemas.openxmlformats.org/officeDocument/2006/relationships/customXml" Target="../ink/ink1024.xml"/><Relationship Id="rId86" Type="http://schemas.openxmlformats.org/officeDocument/2006/relationships/customXml" Target="../ink/ink1045.xml"/><Relationship Id="rId151" Type="http://schemas.openxmlformats.org/officeDocument/2006/relationships/customXml" Target="../ink/ink1078.xml"/><Relationship Id="rId193" Type="http://schemas.openxmlformats.org/officeDocument/2006/relationships/customXml" Target="../ink/ink1099.xml"/><Relationship Id="rId207" Type="http://schemas.openxmlformats.org/officeDocument/2006/relationships/customXml" Target="../ink/ink1106.xml"/><Relationship Id="rId249" Type="http://schemas.openxmlformats.org/officeDocument/2006/relationships/customXml" Target="../ink/ink1127.xml"/><Relationship Id="rId13" Type="http://schemas.openxmlformats.org/officeDocument/2006/relationships/customXml" Target="../ink/ink1007.xml"/><Relationship Id="rId109" Type="http://schemas.openxmlformats.org/officeDocument/2006/relationships/image" Target="../media/image54.png"/><Relationship Id="rId260" Type="http://schemas.openxmlformats.org/officeDocument/2006/relationships/image" Target="../media/image354.png"/><Relationship Id="rId316" Type="http://schemas.openxmlformats.org/officeDocument/2006/relationships/image" Target="../media/image382.png"/></Relationships>
</file>

<file path=ppt/slides/_rels/slide21.xml.rels><?xml version="1.0" encoding="UTF-8" standalone="yes"?>
<Relationships xmlns="http://schemas.openxmlformats.org/package/2006/relationships"><Relationship Id="rId3" Type="http://schemas.openxmlformats.org/officeDocument/2006/relationships/image" Target="../media/image38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89.png"/><Relationship Id="rId4" Type="http://schemas.openxmlformats.org/officeDocument/2006/relationships/image" Target="../media/image388.png"/></Relationships>
</file>

<file path=ppt/slides/_rels/slide23.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89.png"/><Relationship Id="rId4" Type="http://schemas.openxmlformats.org/officeDocument/2006/relationships/image" Target="../media/image388.png"/></Relationships>
</file>

<file path=ppt/slides/_rels/slide24.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89.png"/><Relationship Id="rId4" Type="http://schemas.openxmlformats.org/officeDocument/2006/relationships/image" Target="../media/image388.png"/></Relationships>
</file>

<file path=ppt/slides/_rels/slide25.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89.png"/><Relationship Id="rId4" Type="http://schemas.openxmlformats.org/officeDocument/2006/relationships/image" Target="../media/image388.png"/></Relationships>
</file>

<file path=ppt/slides/_rels/slide26.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89.png"/><Relationship Id="rId4" Type="http://schemas.openxmlformats.org/officeDocument/2006/relationships/image" Target="../media/image388.png"/></Relationships>
</file>

<file path=ppt/slides/_rels/slide27.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89.png"/><Relationship Id="rId4" Type="http://schemas.openxmlformats.org/officeDocument/2006/relationships/image" Target="../media/image388.png"/></Relationships>
</file>

<file path=ppt/slides/_rels/slide28.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9.png"/><Relationship Id="rId4" Type="http://schemas.openxmlformats.org/officeDocument/2006/relationships/image" Target="../media/image388.png"/></Relationships>
</file>

<file path=ppt/slides/_rels/slide29.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89.png"/><Relationship Id="rId4" Type="http://schemas.openxmlformats.org/officeDocument/2006/relationships/image" Target="../media/image38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89.png"/><Relationship Id="rId4" Type="http://schemas.openxmlformats.org/officeDocument/2006/relationships/image" Target="../media/image388.png"/></Relationships>
</file>

<file path=ppt/slides/_rels/slide31.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89.png"/><Relationship Id="rId4" Type="http://schemas.openxmlformats.org/officeDocument/2006/relationships/image" Target="../media/image388.png"/></Relationships>
</file>

<file path=ppt/slides/_rels/slide32.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0.png"/></Relationships>
</file>

<file path=ppt/slides/_rels/slide33.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0.png"/></Relationships>
</file>

<file path=ppt/slides/_rels/slide34.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6" Type="http://schemas.openxmlformats.org/officeDocument/2006/relationships/image" Target="../media/image446.png"/><Relationship Id="rId21" Type="http://schemas.openxmlformats.org/officeDocument/2006/relationships/customXml" Target="../ink/ink1173.xml"/><Relationship Id="rId42" Type="http://schemas.openxmlformats.org/officeDocument/2006/relationships/image" Target="../media/image454.png"/><Relationship Id="rId47" Type="http://schemas.openxmlformats.org/officeDocument/2006/relationships/customXml" Target="../ink/ink1186.xml"/><Relationship Id="rId63" Type="http://schemas.openxmlformats.org/officeDocument/2006/relationships/customXml" Target="../ink/ink1194.xml"/><Relationship Id="rId68" Type="http://schemas.openxmlformats.org/officeDocument/2006/relationships/image" Target="../media/image467.png"/><Relationship Id="rId84" Type="http://schemas.openxmlformats.org/officeDocument/2006/relationships/image" Target="../media/image475.png"/><Relationship Id="rId89" Type="http://schemas.openxmlformats.org/officeDocument/2006/relationships/customXml" Target="../ink/ink1207.xml"/><Relationship Id="rId16" Type="http://schemas.openxmlformats.org/officeDocument/2006/relationships/image" Target="../media/image441.png"/><Relationship Id="rId107" Type="http://schemas.openxmlformats.org/officeDocument/2006/relationships/customXml" Target="../ink/ink1216.xml"/><Relationship Id="rId11" Type="http://schemas.openxmlformats.org/officeDocument/2006/relationships/customXml" Target="../ink/ink1168.xml"/><Relationship Id="rId32" Type="http://schemas.openxmlformats.org/officeDocument/2006/relationships/image" Target="../media/image449.png"/><Relationship Id="rId37" Type="http://schemas.openxmlformats.org/officeDocument/2006/relationships/customXml" Target="../ink/ink1181.xml"/><Relationship Id="rId53" Type="http://schemas.openxmlformats.org/officeDocument/2006/relationships/customXml" Target="../ink/ink1189.xml"/><Relationship Id="rId58" Type="http://schemas.openxmlformats.org/officeDocument/2006/relationships/image" Target="../media/image462.png"/><Relationship Id="rId74" Type="http://schemas.openxmlformats.org/officeDocument/2006/relationships/image" Target="../media/image470.png"/><Relationship Id="rId79" Type="http://schemas.openxmlformats.org/officeDocument/2006/relationships/customXml" Target="../ink/ink1202.xml"/><Relationship Id="rId102" Type="http://schemas.openxmlformats.org/officeDocument/2006/relationships/image" Target="../media/image484.png"/><Relationship Id="rId5" Type="http://schemas.openxmlformats.org/officeDocument/2006/relationships/customXml" Target="../ink/ink1165.xml"/><Relationship Id="rId90" Type="http://schemas.openxmlformats.org/officeDocument/2006/relationships/image" Target="../media/image478.png"/><Relationship Id="rId95" Type="http://schemas.openxmlformats.org/officeDocument/2006/relationships/customXml" Target="../ink/ink1210.xml"/><Relationship Id="rId22" Type="http://schemas.openxmlformats.org/officeDocument/2006/relationships/image" Target="../media/image444.png"/><Relationship Id="rId27" Type="http://schemas.openxmlformats.org/officeDocument/2006/relationships/customXml" Target="../ink/ink1176.xml"/><Relationship Id="rId43" Type="http://schemas.openxmlformats.org/officeDocument/2006/relationships/customXml" Target="../ink/ink1184.xml"/><Relationship Id="rId48" Type="http://schemas.openxmlformats.org/officeDocument/2006/relationships/image" Target="../media/image457.png"/><Relationship Id="rId64" Type="http://schemas.openxmlformats.org/officeDocument/2006/relationships/image" Target="../media/image465.png"/><Relationship Id="rId69" Type="http://schemas.openxmlformats.org/officeDocument/2006/relationships/customXml" Target="../ink/ink1197.xml"/><Relationship Id="rId80" Type="http://schemas.openxmlformats.org/officeDocument/2006/relationships/image" Target="../media/image473.png"/><Relationship Id="rId85" Type="http://schemas.openxmlformats.org/officeDocument/2006/relationships/customXml" Target="../ink/ink1205.xml"/><Relationship Id="rId12" Type="http://schemas.openxmlformats.org/officeDocument/2006/relationships/image" Target="../media/image439.png"/><Relationship Id="rId17" Type="http://schemas.openxmlformats.org/officeDocument/2006/relationships/customXml" Target="../ink/ink1171.xml"/><Relationship Id="rId33" Type="http://schemas.openxmlformats.org/officeDocument/2006/relationships/customXml" Target="../ink/ink1179.xml"/><Relationship Id="rId38" Type="http://schemas.openxmlformats.org/officeDocument/2006/relationships/image" Target="../media/image452.png"/><Relationship Id="rId59" Type="http://schemas.openxmlformats.org/officeDocument/2006/relationships/customXml" Target="../ink/ink1192.xml"/><Relationship Id="rId103" Type="http://schemas.openxmlformats.org/officeDocument/2006/relationships/customXml" Target="../ink/ink1214.xml"/><Relationship Id="rId108" Type="http://schemas.openxmlformats.org/officeDocument/2006/relationships/image" Target="../media/image487.png"/><Relationship Id="rId20" Type="http://schemas.openxmlformats.org/officeDocument/2006/relationships/image" Target="../media/image443.png"/><Relationship Id="rId41" Type="http://schemas.openxmlformats.org/officeDocument/2006/relationships/customXml" Target="../ink/ink1183.xml"/><Relationship Id="rId54" Type="http://schemas.openxmlformats.org/officeDocument/2006/relationships/image" Target="../media/image460.png"/><Relationship Id="rId62" Type="http://schemas.openxmlformats.org/officeDocument/2006/relationships/image" Target="../media/image464.png"/><Relationship Id="rId70" Type="http://schemas.openxmlformats.org/officeDocument/2006/relationships/image" Target="../media/image468.png"/><Relationship Id="rId75" Type="http://schemas.openxmlformats.org/officeDocument/2006/relationships/customXml" Target="../ink/ink1200.xml"/><Relationship Id="rId83" Type="http://schemas.openxmlformats.org/officeDocument/2006/relationships/customXml" Target="../ink/ink1204.xml"/><Relationship Id="rId88" Type="http://schemas.openxmlformats.org/officeDocument/2006/relationships/image" Target="../media/image477.png"/><Relationship Id="rId91" Type="http://schemas.openxmlformats.org/officeDocument/2006/relationships/customXml" Target="../ink/ink1208.xml"/><Relationship Id="rId96" Type="http://schemas.openxmlformats.org/officeDocument/2006/relationships/image" Target="../media/image481.png"/><Relationship Id="rId1" Type="http://schemas.openxmlformats.org/officeDocument/2006/relationships/slideLayout" Target="../slideLayouts/slideLayout7.xml"/><Relationship Id="rId6" Type="http://schemas.openxmlformats.org/officeDocument/2006/relationships/image" Target="../media/image436.png"/><Relationship Id="rId15" Type="http://schemas.openxmlformats.org/officeDocument/2006/relationships/customXml" Target="../ink/ink1170.xml"/><Relationship Id="rId23" Type="http://schemas.openxmlformats.org/officeDocument/2006/relationships/customXml" Target="../ink/ink1174.xml"/><Relationship Id="rId28" Type="http://schemas.openxmlformats.org/officeDocument/2006/relationships/image" Target="../media/image447.png"/><Relationship Id="rId36" Type="http://schemas.openxmlformats.org/officeDocument/2006/relationships/image" Target="../media/image451.png"/><Relationship Id="rId49" Type="http://schemas.openxmlformats.org/officeDocument/2006/relationships/customXml" Target="../ink/ink1187.xml"/><Relationship Id="rId57" Type="http://schemas.openxmlformats.org/officeDocument/2006/relationships/customXml" Target="../ink/ink1191.xml"/><Relationship Id="rId106" Type="http://schemas.openxmlformats.org/officeDocument/2006/relationships/image" Target="../media/image486.png"/><Relationship Id="rId10" Type="http://schemas.openxmlformats.org/officeDocument/2006/relationships/image" Target="../media/image438.png"/><Relationship Id="rId31" Type="http://schemas.openxmlformats.org/officeDocument/2006/relationships/customXml" Target="../ink/ink1178.xml"/><Relationship Id="rId44" Type="http://schemas.openxmlformats.org/officeDocument/2006/relationships/image" Target="../media/image455.png"/><Relationship Id="rId52" Type="http://schemas.openxmlformats.org/officeDocument/2006/relationships/image" Target="../media/image459.png"/><Relationship Id="rId60" Type="http://schemas.openxmlformats.org/officeDocument/2006/relationships/image" Target="../media/image463.png"/><Relationship Id="rId65" Type="http://schemas.openxmlformats.org/officeDocument/2006/relationships/customXml" Target="../ink/ink1195.xml"/><Relationship Id="rId73" Type="http://schemas.openxmlformats.org/officeDocument/2006/relationships/customXml" Target="../ink/ink1199.xml"/><Relationship Id="rId78" Type="http://schemas.openxmlformats.org/officeDocument/2006/relationships/image" Target="../media/image472.png"/><Relationship Id="rId81" Type="http://schemas.openxmlformats.org/officeDocument/2006/relationships/customXml" Target="../ink/ink1203.xml"/><Relationship Id="rId86" Type="http://schemas.openxmlformats.org/officeDocument/2006/relationships/image" Target="../media/image476.png"/><Relationship Id="rId94" Type="http://schemas.openxmlformats.org/officeDocument/2006/relationships/image" Target="../media/image480.png"/><Relationship Id="rId99" Type="http://schemas.openxmlformats.org/officeDocument/2006/relationships/customXml" Target="../ink/ink1212.xml"/><Relationship Id="rId101" Type="http://schemas.openxmlformats.org/officeDocument/2006/relationships/customXml" Target="../ink/ink1213.xml"/><Relationship Id="rId4" Type="http://schemas.openxmlformats.org/officeDocument/2006/relationships/image" Target="../media/image435.png"/><Relationship Id="rId9" Type="http://schemas.openxmlformats.org/officeDocument/2006/relationships/customXml" Target="../ink/ink1167.xml"/><Relationship Id="rId13" Type="http://schemas.openxmlformats.org/officeDocument/2006/relationships/customXml" Target="../ink/ink1169.xml"/><Relationship Id="rId18" Type="http://schemas.openxmlformats.org/officeDocument/2006/relationships/image" Target="../media/image442.png"/><Relationship Id="rId39" Type="http://schemas.openxmlformats.org/officeDocument/2006/relationships/customXml" Target="../ink/ink1182.xml"/><Relationship Id="rId34" Type="http://schemas.openxmlformats.org/officeDocument/2006/relationships/image" Target="../media/image450.png"/><Relationship Id="rId50" Type="http://schemas.openxmlformats.org/officeDocument/2006/relationships/image" Target="../media/image458.png"/><Relationship Id="rId55" Type="http://schemas.openxmlformats.org/officeDocument/2006/relationships/customXml" Target="../ink/ink1190.xml"/><Relationship Id="rId76" Type="http://schemas.openxmlformats.org/officeDocument/2006/relationships/image" Target="../media/image471.png"/><Relationship Id="rId97" Type="http://schemas.openxmlformats.org/officeDocument/2006/relationships/customXml" Target="../ink/ink1211.xml"/><Relationship Id="rId104" Type="http://schemas.openxmlformats.org/officeDocument/2006/relationships/image" Target="../media/image485.png"/><Relationship Id="rId7" Type="http://schemas.openxmlformats.org/officeDocument/2006/relationships/customXml" Target="../ink/ink1166.xml"/><Relationship Id="rId71" Type="http://schemas.openxmlformats.org/officeDocument/2006/relationships/customXml" Target="../ink/ink1198.xml"/><Relationship Id="rId92" Type="http://schemas.openxmlformats.org/officeDocument/2006/relationships/image" Target="../media/image479.png"/><Relationship Id="rId2" Type="http://schemas.openxmlformats.org/officeDocument/2006/relationships/notesSlide" Target="../notesSlides/notesSlide31.xml"/><Relationship Id="rId29" Type="http://schemas.openxmlformats.org/officeDocument/2006/relationships/customXml" Target="../ink/ink1177.xml"/><Relationship Id="rId24" Type="http://schemas.openxmlformats.org/officeDocument/2006/relationships/image" Target="../media/image445.png"/><Relationship Id="rId40" Type="http://schemas.openxmlformats.org/officeDocument/2006/relationships/image" Target="../media/image453.png"/><Relationship Id="rId45" Type="http://schemas.openxmlformats.org/officeDocument/2006/relationships/customXml" Target="../ink/ink1185.xml"/><Relationship Id="rId66" Type="http://schemas.openxmlformats.org/officeDocument/2006/relationships/image" Target="../media/image466.png"/><Relationship Id="rId87" Type="http://schemas.openxmlformats.org/officeDocument/2006/relationships/customXml" Target="../ink/ink1206.xml"/><Relationship Id="rId61" Type="http://schemas.openxmlformats.org/officeDocument/2006/relationships/customXml" Target="../ink/ink1193.xml"/><Relationship Id="rId82" Type="http://schemas.openxmlformats.org/officeDocument/2006/relationships/image" Target="../media/image474.png"/><Relationship Id="rId19" Type="http://schemas.openxmlformats.org/officeDocument/2006/relationships/customXml" Target="../ink/ink1172.xml"/><Relationship Id="rId14" Type="http://schemas.openxmlformats.org/officeDocument/2006/relationships/image" Target="../media/image440.png"/><Relationship Id="rId30" Type="http://schemas.openxmlformats.org/officeDocument/2006/relationships/image" Target="../media/image448.png"/><Relationship Id="rId35" Type="http://schemas.openxmlformats.org/officeDocument/2006/relationships/customXml" Target="../ink/ink1180.xml"/><Relationship Id="rId56" Type="http://schemas.openxmlformats.org/officeDocument/2006/relationships/image" Target="../media/image461.png"/><Relationship Id="rId77" Type="http://schemas.openxmlformats.org/officeDocument/2006/relationships/customXml" Target="../ink/ink1201.xml"/><Relationship Id="rId100" Type="http://schemas.openxmlformats.org/officeDocument/2006/relationships/image" Target="../media/image483.png"/><Relationship Id="rId105" Type="http://schemas.openxmlformats.org/officeDocument/2006/relationships/customXml" Target="../ink/ink1215.xml"/><Relationship Id="rId8" Type="http://schemas.openxmlformats.org/officeDocument/2006/relationships/image" Target="../media/image437.png"/><Relationship Id="rId51" Type="http://schemas.openxmlformats.org/officeDocument/2006/relationships/customXml" Target="../ink/ink1188.xml"/><Relationship Id="rId72" Type="http://schemas.openxmlformats.org/officeDocument/2006/relationships/image" Target="../media/image469.png"/><Relationship Id="rId93" Type="http://schemas.openxmlformats.org/officeDocument/2006/relationships/customXml" Target="../ink/ink1209.xml"/><Relationship Id="rId98" Type="http://schemas.openxmlformats.org/officeDocument/2006/relationships/image" Target="../media/image482.png"/><Relationship Id="rId3" Type="http://schemas.openxmlformats.org/officeDocument/2006/relationships/customXml" Target="../ink/ink1164.xml"/><Relationship Id="rId25" Type="http://schemas.openxmlformats.org/officeDocument/2006/relationships/customXml" Target="../ink/ink1175.xml"/><Relationship Id="rId46" Type="http://schemas.openxmlformats.org/officeDocument/2006/relationships/image" Target="../media/image456.png"/><Relationship Id="rId67" Type="http://schemas.openxmlformats.org/officeDocument/2006/relationships/customXml" Target="../ink/ink119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17" Type="http://schemas.openxmlformats.org/officeDocument/2006/relationships/customXml" Target="../ink/ink1274.xml"/><Relationship Id="rId21" Type="http://schemas.openxmlformats.org/officeDocument/2006/relationships/customXml" Target="../ink/ink1226.xml"/><Relationship Id="rId42" Type="http://schemas.openxmlformats.org/officeDocument/2006/relationships/image" Target="../media/image454.png"/><Relationship Id="rId63" Type="http://schemas.openxmlformats.org/officeDocument/2006/relationships/customXml" Target="../ink/ink1247.xml"/><Relationship Id="rId84" Type="http://schemas.openxmlformats.org/officeDocument/2006/relationships/image" Target="../media/image475.png"/><Relationship Id="rId138" Type="http://schemas.openxmlformats.org/officeDocument/2006/relationships/image" Target="../media/image502.png"/><Relationship Id="rId159" Type="http://schemas.openxmlformats.org/officeDocument/2006/relationships/customXml" Target="../ink/ink1295.xml"/><Relationship Id="rId170" Type="http://schemas.openxmlformats.org/officeDocument/2006/relationships/image" Target="../media/image518.png"/><Relationship Id="rId191" Type="http://schemas.openxmlformats.org/officeDocument/2006/relationships/customXml" Target="../ink/ink1311.xml"/><Relationship Id="rId205" Type="http://schemas.openxmlformats.org/officeDocument/2006/relationships/customXml" Target="../ink/ink1318.xml"/><Relationship Id="rId107" Type="http://schemas.openxmlformats.org/officeDocument/2006/relationships/customXml" Target="../ink/ink1269.xml"/><Relationship Id="rId11" Type="http://schemas.openxmlformats.org/officeDocument/2006/relationships/customXml" Target="../ink/ink1221.xml"/><Relationship Id="rId32" Type="http://schemas.openxmlformats.org/officeDocument/2006/relationships/image" Target="../media/image449.png"/><Relationship Id="rId53" Type="http://schemas.openxmlformats.org/officeDocument/2006/relationships/customXml" Target="../ink/ink1242.xml"/><Relationship Id="rId74" Type="http://schemas.openxmlformats.org/officeDocument/2006/relationships/image" Target="../media/image470.png"/><Relationship Id="rId128" Type="http://schemas.openxmlformats.org/officeDocument/2006/relationships/image" Target="../media/image497.png"/><Relationship Id="rId149" Type="http://schemas.openxmlformats.org/officeDocument/2006/relationships/customXml" Target="../ink/ink1290.xml"/><Relationship Id="rId5" Type="http://schemas.openxmlformats.org/officeDocument/2006/relationships/customXml" Target="../ink/ink1218.xml"/><Relationship Id="rId95" Type="http://schemas.openxmlformats.org/officeDocument/2006/relationships/customXml" Target="../ink/ink1263.xml"/><Relationship Id="rId160" Type="http://schemas.openxmlformats.org/officeDocument/2006/relationships/image" Target="../media/image513.png"/><Relationship Id="rId181" Type="http://schemas.openxmlformats.org/officeDocument/2006/relationships/customXml" Target="../ink/ink1306.xml"/><Relationship Id="rId22" Type="http://schemas.openxmlformats.org/officeDocument/2006/relationships/image" Target="../media/image444.png"/><Relationship Id="rId43" Type="http://schemas.openxmlformats.org/officeDocument/2006/relationships/customXml" Target="../ink/ink1237.xml"/><Relationship Id="rId64" Type="http://schemas.openxmlformats.org/officeDocument/2006/relationships/image" Target="../media/image465.png"/><Relationship Id="rId118" Type="http://schemas.openxmlformats.org/officeDocument/2006/relationships/image" Target="../media/image492.png"/><Relationship Id="rId139" Type="http://schemas.openxmlformats.org/officeDocument/2006/relationships/customXml" Target="../ink/ink1285.xml"/><Relationship Id="rId85" Type="http://schemas.openxmlformats.org/officeDocument/2006/relationships/customXml" Target="../ink/ink1258.xml"/><Relationship Id="rId150" Type="http://schemas.openxmlformats.org/officeDocument/2006/relationships/image" Target="../media/image508.png"/><Relationship Id="rId171" Type="http://schemas.openxmlformats.org/officeDocument/2006/relationships/customXml" Target="../ink/ink1301.xml"/><Relationship Id="rId192" Type="http://schemas.openxmlformats.org/officeDocument/2006/relationships/image" Target="../media/image529.png"/><Relationship Id="rId206" Type="http://schemas.openxmlformats.org/officeDocument/2006/relationships/image" Target="../media/image536.png"/><Relationship Id="rId12" Type="http://schemas.openxmlformats.org/officeDocument/2006/relationships/image" Target="../media/image439.png"/><Relationship Id="rId33" Type="http://schemas.openxmlformats.org/officeDocument/2006/relationships/customXml" Target="../ink/ink1232.xml"/><Relationship Id="rId108" Type="http://schemas.openxmlformats.org/officeDocument/2006/relationships/image" Target="../media/image487.png"/><Relationship Id="rId129" Type="http://schemas.openxmlformats.org/officeDocument/2006/relationships/customXml" Target="../ink/ink1280.xml"/><Relationship Id="rId54" Type="http://schemas.openxmlformats.org/officeDocument/2006/relationships/image" Target="../media/image460.png"/><Relationship Id="rId75" Type="http://schemas.openxmlformats.org/officeDocument/2006/relationships/customXml" Target="../ink/ink1253.xml"/><Relationship Id="rId96" Type="http://schemas.openxmlformats.org/officeDocument/2006/relationships/image" Target="../media/image481.png"/><Relationship Id="rId140" Type="http://schemas.openxmlformats.org/officeDocument/2006/relationships/image" Target="../media/image503.png"/><Relationship Id="rId161" Type="http://schemas.openxmlformats.org/officeDocument/2006/relationships/customXml" Target="../ink/ink1296.xml"/><Relationship Id="rId182" Type="http://schemas.openxmlformats.org/officeDocument/2006/relationships/image" Target="../media/image524.png"/><Relationship Id="rId6" Type="http://schemas.openxmlformats.org/officeDocument/2006/relationships/image" Target="../media/image436.png"/><Relationship Id="rId23" Type="http://schemas.openxmlformats.org/officeDocument/2006/relationships/customXml" Target="../ink/ink1227.xml"/><Relationship Id="rId119" Type="http://schemas.openxmlformats.org/officeDocument/2006/relationships/customXml" Target="../ink/ink1275.xml"/><Relationship Id="rId44" Type="http://schemas.openxmlformats.org/officeDocument/2006/relationships/image" Target="../media/image455.png"/><Relationship Id="rId65" Type="http://schemas.openxmlformats.org/officeDocument/2006/relationships/customXml" Target="../ink/ink1248.xml"/><Relationship Id="rId86" Type="http://schemas.openxmlformats.org/officeDocument/2006/relationships/image" Target="../media/image476.png"/><Relationship Id="rId130" Type="http://schemas.openxmlformats.org/officeDocument/2006/relationships/image" Target="../media/image498.png"/><Relationship Id="rId151" Type="http://schemas.openxmlformats.org/officeDocument/2006/relationships/customXml" Target="../ink/ink1291.xml"/><Relationship Id="rId172" Type="http://schemas.openxmlformats.org/officeDocument/2006/relationships/image" Target="../media/image519.png"/><Relationship Id="rId193" Type="http://schemas.openxmlformats.org/officeDocument/2006/relationships/customXml" Target="../ink/ink1312.xml"/><Relationship Id="rId207" Type="http://schemas.openxmlformats.org/officeDocument/2006/relationships/customXml" Target="../ink/ink1319.xml"/><Relationship Id="rId13" Type="http://schemas.openxmlformats.org/officeDocument/2006/relationships/customXml" Target="../ink/ink1222.xml"/><Relationship Id="rId109" Type="http://schemas.openxmlformats.org/officeDocument/2006/relationships/customXml" Target="../ink/ink1270.xml"/><Relationship Id="rId34" Type="http://schemas.openxmlformats.org/officeDocument/2006/relationships/image" Target="../media/image450.png"/><Relationship Id="rId55" Type="http://schemas.openxmlformats.org/officeDocument/2006/relationships/customXml" Target="../ink/ink1243.xml"/><Relationship Id="rId76" Type="http://schemas.openxmlformats.org/officeDocument/2006/relationships/image" Target="../media/image471.png"/><Relationship Id="rId97" Type="http://schemas.openxmlformats.org/officeDocument/2006/relationships/customXml" Target="../ink/ink1264.xml"/><Relationship Id="rId120" Type="http://schemas.openxmlformats.org/officeDocument/2006/relationships/image" Target="../media/image493.png"/><Relationship Id="rId141" Type="http://schemas.openxmlformats.org/officeDocument/2006/relationships/customXml" Target="../ink/ink1286.xml"/><Relationship Id="rId7" Type="http://schemas.openxmlformats.org/officeDocument/2006/relationships/customXml" Target="../ink/ink1219.xml"/><Relationship Id="rId162" Type="http://schemas.openxmlformats.org/officeDocument/2006/relationships/image" Target="../media/image514.png"/><Relationship Id="rId183" Type="http://schemas.openxmlformats.org/officeDocument/2006/relationships/customXml" Target="../ink/ink1307.xml"/><Relationship Id="rId24" Type="http://schemas.openxmlformats.org/officeDocument/2006/relationships/image" Target="../media/image445.png"/><Relationship Id="rId45" Type="http://schemas.openxmlformats.org/officeDocument/2006/relationships/customXml" Target="../ink/ink1238.xml"/><Relationship Id="rId66" Type="http://schemas.openxmlformats.org/officeDocument/2006/relationships/image" Target="../media/image466.png"/><Relationship Id="rId87" Type="http://schemas.openxmlformats.org/officeDocument/2006/relationships/customXml" Target="../ink/ink1259.xml"/><Relationship Id="rId110" Type="http://schemas.openxmlformats.org/officeDocument/2006/relationships/image" Target="../media/image488.png"/><Relationship Id="rId131" Type="http://schemas.openxmlformats.org/officeDocument/2006/relationships/customXml" Target="../ink/ink1281.xml"/><Relationship Id="rId61" Type="http://schemas.openxmlformats.org/officeDocument/2006/relationships/customXml" Target="../ink/ink1246.xml"/><Relationship Id="rId82" Type="http://schemas.openxmlformats.org/officeDocument/2006/relationships/image" Target="../media/image474.png"/><Relationship Id="rId152" Type="http://schemas.openxmlformats.org/officeDocument/2006/relationships/image" Target="../media/image509.png"/><Relationship Id="rId173" Type="http://schemas.openxmlformats.org/officeDocument/2006/relationships/customXml" Target="../ink/ink1302.xml"/><Relationship Id="rId194" Type="http://schemas.openxmlformats.org/officeDocument/2006/relationships/image" Target="../media/image530.png"/><Relationship Id="rId199" Type="http://schemas.openxmlformats.org/officeDocument/2006/relationships/customXml" Target="../ink/ink1315.xml"/><Relationship Id="rId203" Type="http://schemas.openxmlformats.org/officeDocument/2006/relationships/customXml" Target="../ink/ink1317.xml"/><Relationship Id="rId208" Type="http://schemas.openxmlformats.org/officeDocument/2006/relationships/image" Target="../media/image537.png"/><Relationship Id="rId19" Type="http://schemas.openxmlformats.org/officeDocument/2006/relationships/customXml" Target="../ink/ink1225.xml"/><Relationship Id="rId14" Type="http://schemas.openxmlformats.org/officeDocument/2006/relationships/image" Target="../media/image440.png"/><Relationship Id="rId30" Type="http://schemas.openxmlformats.org/officeDocument/2006/relationships/image" Target="../media/image448.png"/><Relationship Id="rId35" Type="http://schemas.openxmlformats.org/officeDocument/2006/relationships/customXml" Target="../ink/ink1233.xml"/><Relationship Id="rId56" Type="http://schemas.openxmlformats.org/officeDocument/2006/relationships/image" Target="../media/image461.png"/><Relationship Id="rId77" Type="http://schemas.openxmlformats.org/officeDocument/2006/relationships/customXml" Target="../ink/ink1254.xml"/><Relationship Id="rId100" Type="http://schemas.openxmlformats.org/officeDocument/2006/relationships/image" Target="../media/image483.png"/><Relationship Id="rId105" Type="http://schemas.openxmlformats.org/officeDocument/2006/relationships/customXml" Target="../ink/ink1268.xml"/><Relationship Id="rId126" Type="http://schemas.openxmlformats.org/officeDocument/2006/relationships/image" Target="../media/image496.png"/><Relationship Id="rId147" Type="http://schemas.openxmlformats.org/officeDocument/2006/relationships/customXml" Target="../ink/ink1289.xml"/><Relationship Id="rId168" Type="http://schemas.openxmlformats.org/officeDocument/2006/relationships/image" Target="../media/image517.png"/><Relationship Id="rId8" Type="http://schemas.openxmlformats.org/officeDocument/2006/relationships/image" Target="../media/image437.png"/><Relationship Id="rId51" Type="http://schemas.openxmlformats.org/officeDocument/2006/relationships/customXml" Target="../ink/ink1241.xml"/><Relationship Id="rId72" Type="http://schemas.openxmlformats.org/officeDocument/2006/relationships/image" Target="../media/image469.png"/><Relationship Id="rId93" Type="http://schemas.openxmlformats.org/officeDocument/2006/relationships/customXml" Target="../ink/ink1262.xml"/><Relationship Id="rId98" Type="http://schemas.openxmlformats.org/officeDocument/2006/relationships/image" Target="../media/image482.png"/><Relationship Id="rId121" Type="http://schemas.openxmlformats.org/officeDocument/2006/relationships/customXml" Target="../ink/ink1276.xml"/><Relationship Id="rId142" Type="http://schemas.openxmlformats.org/officeDocument/2006/relationships/image" Target="../media/image504.png"/><Relationship Id="rId163" Type="http://schemas.openxmlformats.org/officeDocument/2006/relationships/customXml" Target="../ink/ink1297.xml"/><Relationship Id="rId184" Type="http://schemas.openxmlformats.org/officeDocument/2006/relationships/image" Target="../media/image525.png"/><Relationship Id="rId189" Type="http://schemas.openxmlformats.org/officeDocument/2006/relationships/customXml" Target="../ink/ink1310.xml"/><Relationship Id="rId3" Type="http://schemas.openxmlformats.org/officeDocument/2006/relationships/customXml" Target="../ink/ink1217.xml"/><Relationship Id="rId25" Type="http://schemas.openxmlformats.org/officeDocument/2006/relationships/customXml" Target="../ink/ink1228.xml"/><Relationship Id="rId46" Type="http://schemas.openxmlformats.org/officeDocument/2006/relationships/image" Target="../media/image456.png"/><Relationship Id="rId67" Type="http://schemas.openxmlformats.org/officeDocument/2006/relationships/customXml" Target="../ink/ink1249.xml"/><Relationship Id="rId116" Type="http://schemas.openxmlformats.org/officeDocument/2006/relationships/image" Target="../media/image491.png"/><Relationship Id="rId137" Type="http://schemas.openxmlformats.org/officeDocument/2006/relationships/customXml" Target="../ink/ink1284.xml"/><Relationship Id="rId158" Type="http://schemas.openxmlformats.org/officeDocument/2006/relationships/image" Target="../media/image512.png"/><Relationship Id="rId20" Type="http://schemas.openxmlformats.org/officeDocument/2006/relationships/image" Target="../media/image443.png"/><Relationship Id="rId41" Type="http://schemas.openxmlformats.org/officeDocument/2006/relationships/customXml" Target="../ink/ink1236.xml"/><Relationship Id="rId62" Type="http://schemas.openxmlformats.org/officeDocument/2006/relationships/image" Target="../media/image464.png"/><Relationship Id="rId83" Type="http://schemas.openxmlformats.org/officeDocument/2006/relationships/customXml" Target="../ink/ink1257.xml"/><Relationship Id="rId88" Type="http://schemas.openxmlformats.org/officeDocument/2006/relationships/image" Target="../media/image477.png"/><Relationship Id="rId111" Type="http://schemas.openxmlformats.org/officeDocument/2006/relationships/customXml" Target="../ink/ink1271.xml"/><Relationship Id="rId132" Type="http://schemas.openxmlformats.org/officeDocument/2006/relationships/image" Target="../media/image499.png"/><Relationship Id="rId153" Type="http://schemas.openxmlformats.org/officeDocument/2006/relationships/customXml" Target="../ink/ink1292.xml"/><Relationship Id="rId174" Type="http://schemas.openxmlformats.org/officeDocument/2006/relationships/image" Target="../media/image520.png"/><Relationship Id="rId179" Type="http://schemas.openxmlformats.org/officeDocument/2006/relationships/customXml" Target="../ink/ink1305.xml"/><Relationship Id="rId195" Type="http://schemas.openxmlformats.org/officeDocument/2006/relationships/customXml" Target="../ink/ink1313.xml"/><Relationship Id="rId209" Type="http://schemas.openxmlformats.org/officeDocument/2006/relationships/customXml" Target="../ink/ink1320.xml"/><Relationship Id="rId190" Type="http://schemas.openxmlformats.org/officeDocument/2006/relationships/image" Target="../media/image528.png"/><Relationship Id="rId204" Type="http://schemas.openxmlformats.org/officeDocument/2006/relationships/image" Target="../media/image535.png"/><Relationship Id="rId15" Type="http://schemas.openxmlformats.org/officeDocument/2006/relationships/customXml" Target="../ink/ink1223.xml"/><Relationship Id="rId36" Type="http://schemas.openxmlformats.org/officeDocument/2006/relationships/image" Target="../media/image451.png"/><Relationship Id="rId57" Type="http://schemas.openxmlformats.org/officeDocument/2006/relationships/customXml" Target="../ink/ink1244.xml"/><Relationship Id="rId106" Type="http://schemas.openxmlformats.org/officeDocument/2006/relationships/image" Target="../media/image486.png"/><Relationship Id="rId127" Type="http://schemas.openxmlformats.org/officeDocument/2006/relationships/customXml" Target="../ink/ink1279.xml"/><Relationship Id="rId10" Type="http://schemas.openxmlformats.org/officeDocument/2006/relationships/image" Target="../media/image438.png"/><Relationship Id="rId31" Type="http://schemas.openxmlformats.org/officeDocument/2006/relationships/customXml" Target="../ink/ink1231.xml"/><Relationship Id="rId52" Type="http://schemas.openxmlformats.org/officeDocument/2006/relationships/image" Target="../media/image459.png"/><Relationship Id="rId73" Type="http://schemas.openxmlformats.org/officeDocument/2006/relationships/customXml" Target="../ink/ink1252.xml"/><Relationship Id="rId78" Type="http://schemas.openxmlformats.org/officeDocument/2006/relationships/image" Target="../media/image472.png"/><Relationship Id="rId94" Type="http://schemas.openxmlformats.org/officeDocument/2006/relationships/image" Target="../media/image480.png"/><Relationship Id="rId99" Type="http://schemas.openxmlformats.org/officeDocument/2006/relationships/customXml" Target="../ink/ink1265.xml"/><Relationship Id="rId101" Type="http://schemas.openxmlformats.org/officeDocument/2006/relationships/customXml" Target="../ink/ink1266.xml"/><Relationship Id="rId122" Type="http://schemas.openxmlformats.org/officeDocument/2006/relationships/image" Target="../media/image494.png"/><Relationship Id="rId143" Type="http://schemas.openxmlformats.org/officeDocument/2006/relationships/customXml" Target="../ink/ink1287.xml"/><Relationship Id="rId148" Type="http://schemas.openxmlformats.org/officeDocument/2006/relationships/image" Target="../media/image507.png"/><Relationship Id="rId164" Type="http://schemas.openxmlformats.org/officeDocument/2006/relationships/image" Target="../media/image515.png"/><Relationship Id="rId169" Type="http://schemas.openxmlformats.org/officeDocument/2006/relationships/customXml" Target="../ink/ink1300.xml"/><Relationship Id="rId185" Type="http://schemas.openxmlformats.org/officeDocument/2006/relationships/customXml" Target="../ink/ink1308.xml"/><Relationship Id="rId4" Type="http://schemas.openxmlformats.org/officeDocument/2006/relationships/image" Target="../media/image435.png"/><Relationship Id="rId9" Type="http://schemas.openxmlformats.org/officeDocument/2006/relationships/customXml" Target="../ink/ink1220.xml"/><Relationship Id="rId180" Type="http://schemas.openxmlformats.org/officeDocument/2006/relationships/image" Target="../media/image523.png"/><Relationship Id="rId210" Type="http://schemas.openxmlformats.org/officeDocument/2006/relationships/image" Target="../media/image538.png"/><Relationship Id="rId26" Type="http://schemas.openxmlformats.org/officeDocument/2006/relationships/image" Target="../media/image446.png"/><Relationship Id="rId47" Type="http://schemas.openxmlformats.org/officeDocument/2006/relationships/customXml" Target="../ink/ink1239.xml"/><Relationship Id="rId68" Type="http://schemas.openxmlformats.org/officeDocument/2006/relationships/image" Target="../media/image467.png"/><Relationship Id="rId89" Type="http://schemas.openxmlformats.org/officeDocument/2006/relationships/customXml" Target="../ink/ink1260.xml"/><Relationship Id="rId112" Type="http://schemas.openxmlformats.org/officeDocument/2006/relationships/image" Target="../media/image489.png"/><Relationship Id="rId133" Type="http://schemas.openxmlformats.org/officeDocument/2006/relationships/customXml" Target="../ink/ink1282.xml"/><Relationship Id="rId154" Type="http://schemas.openxmlformats.org/officeDocument/2006/relationships/image" Target="../media/image510.png"/><Relationship Id="rId175" Type="http://schemas.openxmlformats.org/officeDocument/2006/relationships/customXml" Target="../ink/ink1303.xml"/><Relationship Id="rId196" Type="http://schemas.openxmlformats.org/officeDocument/2006/relationships/image" Target="../media/image531.png"/><Relationship Id="rId200" Type="http://schemas.openxmlformats.org/officeDocument/2006/relationships/image" Target="../media/image533.png"/><Relationship Id="rId16" Type="http://schemas.openxmlformats.org/officeDocument/2006/relationships/image" Target="../media/image441.png"/><Relationship Id="rId37" Type="http://schemas.openxmlformats.org/officeDocument/2006/relationships/customXml" Target="../ink/ink1234.xml"/><Relationship Id="rId58" Type="http://schemas.openxmlformats.org/officeDocument/2006/relationships/image" Target="../media/image462.png"/><Relationship Id="rId79" Type="http://schemas.openxmlformats.org/officeDocument/2006/relationships/customXml" Target="../ink/ink1255.xml"/><Relationship Id="rId102" Type="http://schemas.openxmlformats.org/officeDocument/2006/relationships/image" Target="../media/image484.png"/><Relationship Id="rId123" Type="http://schemas.openxmlformats.org/officeDocument/2006/relationships/customXml" Target="../ink/ink1277.xml"/><Relationship Id="rId144" Type="http://schemas.openxmlformats.org/officeDocument/2006/relationships/image" Target="../media/image505.png"/><Relationship Id="rId90" Type="http://schemas.openxmlformats.org/officeDocument/2006/relationships/image" Target="../media/image478.png"/><Relationship Id="rId165" Type="http://schemas.openxmlformats.org/officeDocument/2006/relationships/customXml" Target="../ink/ink1298.xml"/><Relationship Id="rId186" Type="http://schemas.openxmlformats.org/officeDocument/2006/relationships/image" Target="../media/image526.png"/><Relationship Id="rId27" Type="http://schemas.openxmlformats.org/officeDocument/2006/relationships/customXml" Target="../ink/ink1229.xml"/><Relationship Id="rId48" Type="http://schemas.openxmlformats.org/officeDocument/2006/relationships/image" Target="../media/image457.png"/><Relationship Id="rId69" Type="http://schemas.openxmlformats.org/officeDocument/2006/relationships/customXml" Target="../ink/ink1250.xml"/><Relationship Id="rId113" Type="http://schemas.openxmlformats.org/officeDocument/2006/relationships/customXml" Target="../ink/ink1272.xml"/><Relationship Id="rId134" Type="http://schemas.openxmlformats.org/officeDocument/2006/relationships/image" Target="../media/image500.png"/><Relationship Id="rId80" Type="http://schemas.openxmlformats.org/officeDocument/2006/relationships/image" Target="../media/image473.png"/><Relationship Id="rId155" Type="http://schemas.openxmlformats.org/officeDocument/2006/relationships/customXml" Target="../ink/ink1293.xml"/><Relationship Id="rId176" Type="http://schemas.openxmlformats.org/officeDocument/2006/relationships/image" Target="../media/image521.png"/><Relationship Id="rId197" Type="http://schemas.openxmlformats.org/officeDocument/2006/relationships/customXml" Target="../ink/ink1314.xml"/><Relationship Id="rId201" Type="http://schemas.openxmlformats.org/officeDocument/2006/relationships/customXml" Target="../ink/ink1316.xml"/><Relationship Id="rId17" Type="http://schemas.openxmlformats.org/officeDocument/2006/relationships/customXml" Target="../ink/ink1224.xml"/><Relationship Id="rId38" Type="http://schemas.openxmlformats.org/officeDocument/2006/relationships/image" Target="../media/image452.png"/><Relationship Id="rId59" Type="http://schemas.openxmlformats.org/officeDocument/2006/relationships/customXml" Target="../ink/ink1245.xml"/><Relationship Id="rId103" Type="http://schemas.openxmlformats.org/officeDocument/2006/relationships/customXml" Target="../ink/ink1267.xml"/><Relationship Id="rId124" Type="http://schemas.openxmlformats.org/officeDocument/2006/relationships/image" Target="../media/image495.png"/><Relationship Id="rId70" Type="http://schemas.openxmlformats.org/officeDocument/2006/relationships/image" Target="../media/image468.png"/><Relationship Id="rId91" Type="http://schemas.openxmlformats.org/officeDocument/2006/relationships/customXml" Target="../ink/ink1261.xml"/><Relationship Id="rId145" Type="http://schemas.openxmlformats.org/officeDocument/2006/relationships/customXml" Target="../ink/ink1288.xml"/><Relationship Id="rId166" Type="http://schemas.openxmlformats.org/officeDocument/2006/relationships/image" Target="../media/image516.png"/><Relationship Id="rId187" Type="http://schemas.openxmlformats.org/officeDocument/2006/relationships/customXml" Target="../ink/ink1309.xml"/><Relationship Id="rId1" Type="http://schemas.openxmlformats.org/officeDocument/2006/relationships/slideLayout" Target="../slideLayouts/slideLayout7.xml"/><Relationship Id="rId28" Type="http://schemas.openxmlformats.org/officeDocument/2006/relationships/image" Target="../media/image447.png"/><Relationship Id="rId49" Type="http://schemas.openxmlformats.org/officeDocument/2006/relationships/customXml" Target="../ink/ink1240.xml"/><Relationship Id="rId114" Type="http://schemas.openxmlformats.org/officeDocument/2006/relationships/image" Target="../media/image490.png"/><Relationship Id="rId60" Type="http://schemas.openxmlformats.org/officeDocument/2006/relationships/image" Target="../media/image463.png"/><Relationship Id="rId81" Type="http://schemas.openxmlformats.org/officeDocument/2006/relationships/customXml" Target="../ink/ink1256.xml"/><Relationship Id="rId135" Type="http://schemas.openxmlformats.org/officeDocument/2006/relationships/customXml" Target="../ink/ink1283.xml"/><Relationship Id="rId156" Type="http://schemas.openxmlformats.org/officeDocument/2006/relationships/image" Target="../media/image511.png"/><Relationship Id="rId177" Type="http://schemas.openxmlformats.org/officeDocument/2006/relationships/customXml" Target="../ink/ink1304.xml"/><Relationship Id="rId198" Type="http://schemas.openxmlformats.org/officeDocument/2006/relationships/image" Target="../media/image532.png"/><Relationship Id="rId202" Type="http://schemas.openxmlformats.org/officeDocument/2006/relationships/image" Target="../media/image534.png"/><Relationship Id="rId18" Type="http://schemas.openxmlformats.org/officeDocument/2006/relationships/image" Target="../media/image442.png"/><Relationship Id="rId39" Type="http://schemas.openxmlformats.org/officeDocument/2006/relationships/customXml" Target="../ink/ink1235.xml"/><Relationship Id="rId50" Type="http://schemas.openxmlformats.org/officeDocument/2006/relationships/image" Target="../media/image458.png"/><Relationship Id="rId104" Type="http://schemas.openxmlformats.org/officeDocument/2006/relationships/image" Target="../media/image485.png"/><Relationship Id="rId125" Type="http://schemas.openxmlformats.org/officeDocument/2006/relationships/customXml" Target="../ink/ink1278.xml"/><Relationship Id="rId146" Type="http://schemas.openxmlformats.org/officeDocument/2006/relationships/image" Target="../media/image506.png"/><Relationship Id="rId167" Type="http://schemas.openxmlformats.org/officeDocument/2006/relationships/customXml" Target="../ink/ink1299.xml"/><Relationship Id="rId188" Type="http://schemas.openxmlformats.org/officeDocument/2006/relationships/image" Target="../media/image527.png"/><Relationship Id="rId71" Type="http://schemas.openxmlformats.org/officeDocument/2006/relationships/customXml" Target="../ink/ink1251.xml"/><Relationship Id="rId92" Type="http://schemas.openxmlformats.org/officeDocument/2006/relationships/image" Target="../media/image479.png"/><Relationship Id="rId2" Type="http://schemas.openxmlformats.org/officeDocument/2006/relationships/notesSlide" Target="../notesSlides/notesSlide32.xml"/><Relationship Id="rId29" Type="http://schemas.openxmlformats.org/officeDocument/2006/relationships/customXml" Target="../ink/ink1230.xml"/><Relationship Id="rId40" Type="http://schemas.openxmlformats.org/officeDocument/2006/relationships/image" Target="../media/image453.png"/><Relationship Id="rId115" Type="http://schemas.openxmlformats.org/officeDocument/2006/relationships/customXml" Target="../ink/ink1273.xml"/><Relationship Id="rId136" Type="http://schemas.openxmlformats.org/officeDocument/2006/relationships/image" Target="../media/image501.png"/><Relationship Id="rId157" Type="http://schemas.openxmlformats.org/officeDocument/2006/relationships/customXml" Target="../ink/ink1294.xml"/><Relationship Id="rId178" Type="http://schemas.openxmlformats.org/officeDocument/2006/relationships/image" Target="../media/image522.png"/></Relationships>
</file>

<file path=ppt/slides/_rels/slide41.xml.rels><?xml version="1.0" encoding="UTF-8" standalone="yes"?>
<Relationships xmlns="http://schemas.openxmlformats.org/package/2006/relationships"><Relationship Id="rId2" Type="http://schemas.openxmlformats.org/officeDocument/2006/relationships/image" Target="../media/image39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3" Type="http://schemas.openxmlformats.org/officeDocument/2006/relationships/customXml" Target="../ink/ink1326.xml"/><Relationship Id="rId18" Type="http://schemas.openxmlformats.org/officeDocument/2006/relationships/image" Target="../media/image547.png"/><Relationship Id="rId26" Type="http://schemas.openxmlformats.org/officeDocument/2006/relationships/image" Target="../media/image551.png"/><Relationship Id="rId3" Type="http://schemas.openxmlformats.org/officeDocument/2006/relationships/customXml" Target="../ink/ink1321.xml"/><Relationship Id="rId21" Type="http://schemas.openxmlformats.org/officeDocument/2006/relationships/customXml" Target="../ink/ink1330.xml"/><Relationship Id="rId34" Type="http://schemas.openxmlformats.org/officeDocument/2006/relationships/image" Target="../media/image555.png"/><Relationship Id="rId7" Type="http://schemas.openxmlformats.org/officeDocument/2006/relationships/customXml" Target="../ink/ink1323.xml"/><Relationship Id="rId12" Type="http://schemas.openxmlformats.org/officeDocument/2006/relationships/image" Target="../media/image544.png"/><Relationship Id="rId17" Type="http://schemas.openxmlformats.org/officeDocument/2006/relationships/customXml" Target="../ink/ink1328.xml"/><Relationship Id="rId25" Type="http://schemas.openxmlformats.org/officeDocument/2006/relationships/customXml" Target="../ink/ink1332.xml"/><Relationship Id="rId33" Type="http://schemas.openxmlformats.org/officeDocument/2006/relationships/customXml" Target="../ink/ink1336.xml"/><Relationship Id="rId2" Type="http://schemas.openxmlformats.org/officeDocument/2006/relationships/image" Target="../media/image392.png"/><Relationship Id="rId16" Type="http://schemas.openxmlformats.org/officeDocument/2006/relationships/image" Target="../media/image546.png"/><Relationship Id="rId20" Type="http://schemas.openxmlformats.org/officeDocument/2006/relationships/image" Target="../media/image548.png"/><Relationship Id="rId29" Type="http://schemas.openxmlformats.org/officeDocument/2006/relationships/customXml" Target="../ink/ink1334.xml"/><Relationship Id="rId1" Type="http://schemas.openxmlformats.org/officeDocument/2006/relationships/slideLayout" Target="../slideLayouts/slideLayout7.xml"/><Relationship Id="rId6" Type="http://schemas.openxmlformats.org/officeDocument/2006/relationships/image" Target="../media/image541.png"/><Relationship Id="rId11" Type="http://schemas.openxmlformats.org/officeDocument/2006/relationships/customXml" Target="../ink/ink1325.xml"/><Relationship Id="rId24" Type="http://schemas.openxmlformats.org/officeDocument/2006/relationships/image" Target="../media/image550.png"/><Relationship Id="rId32" Type="http://schemas.openxmlformats.org/officeDocument/2006/relationships/image" Target="../media/image554.png"/><Relationship Id="rId5" Type="http://schemas.openxmlformats.org/officeDocument/2006/relationships/customXml" Target="../ink/ink1322.xml"/><Relationship Id="rId15" Type="http://schemas.openxmlformats.org/officeDocument/2006/relationships/customXml" Target="../ink/ink1327.xml"/><Relationship Id="rId23" Type="http://schemas.openxmlformats.org/officeDocument/2006/relationships/customXml" Target="../ink/ink1331.xml"/><Relationship Id="rId28" Type="http://schemas.openxmlformats.org/officeDocument/2006/relationships/image" Target="../media/image552.png"/><Relationship Id="rId36" Type="http://schemas.openxmlformats.org/officeDocument/2006/relationships/image" Target="../media/image556.png"/><Relationship Id="rId10" Type="http://schemas.openxmlformats.org/officeDocument/2006/relationships/image" Target="../media/image543.png"/><Relationship Id="rId19" Type="http://schemas.openxmlformats.org/officeDocument/2006/relationships/customXml" Target="../ink/ink1329.xml"/><Relationship Id="rId31" Type="http://schemas.openxmlformats.org/officeDocument/2006/relationships/customXml" Target="../ink/ink1335.xml"/><Relationship Id="rId4" Type="http://schemas.openxmlformats.org/officeDocument/2006/relationships/image" Target="../media/image540.png"/><Relationship Id="rId9" Type="http://schemas.openxmlformats.org/officeDocument/2006/relationships/customXml" Target="../ink/ink1324.xml"/><Relationship Id="rId14" Type="http://schemas.openxmlformats.org/officeDocument/2006/relationships/image" Target="../media/image545.png"/><Relationship Id="rId22" Type="http://schemas.openxmlformats.org/officeDocument/2006/relationships/image" Target="../media/image549.png"/><Relationship Id="rId27" Type="http://schemas.openxmlformats.org/officeDocument/2006/relationships/customXml" Target="../ink/ink1333.xml"/><Relationship Id="rId30" Type="http://schemas.openxmlformats.org/officeDocument/2006/relationships/image" Target="../media/image553.png"/><Relationship Id="rId35" Type="http://schemas.openxmlformats.org/officeDocument/2006/relationships/customXml" Target="../ink/ink1337.xml"/><Relationship Id="rId8" Type="http://schemas.openxmlformats.org/officeDocument/2006/relationships/image" Target="../media/image542.png"/></Relationships>
</file>

<file path=ppt/slides/_rels/slide44.xml.rels><?xml version="1.0" encoding="UTF-8" standalone="yes"?>
<Relationships xmlns="http://schemas.openxmlformats.org/package/2006/relationships"><Relationship Id="rId13" Type="http://schemas.openxmlformats.org/officeDocument/2006/relationships/customXml" Target="../ink/ink1343.xml"/><Relationship Id="rId18" Type="http://schemas.openxmlformats.org/officeDocument/2006/relationships/image" Target="../media/image547.png"/><Relationship Id="rId26" Type="http://schemas.openxmlformats.org/officeDocument/2006/relationships/image" Target="../media/image551.png"/><Relationship Id="rId39" Type="http://schemas.openxmlformats.org/officeDocument/2006/relationships/customXml" Target="../ink/ink1356.xml"/><Relationship Id="rId21" Type="http://schemas.openxmlformats.org/officeDocument/2006/relationships/customXml" Target="../ink/ink1347.xml"/><Relationship Id="rId34" Type="http://schemas.openxmlformats.org/officeDocument/2006/relationships/image" Target="../media/image555.png"/><Relationship Id="rId42" Type="http://schemas.openxmlformats.org/officeDocument/2006/relationships/image" Target="../media/image559.png"/><Relationship Id="rId7" Type="http://schemas.openxmlformats.org/officeDocument/2006/relationships/customXml" Target="../ink/ink1340.xml"/><Relationship Id="rId2" Type="http://schemas.openxmlformats.org/officeDocument/2006/relationships/image" Target="../media/image392.png"/><Relationship Id="rId16" Type="http://schemas.openxmlformats.org/officeDocument/2006/relationships/image" Target="../media/image546.png"/><Relationship Id="rId20" Type="http://schemas.openxmlformats.org/officeDocument/2006/relationships/image" Target="../media/image548.png"/><Relationship Id="rId29" Type="http://schemas.openxmlformats.org/officeDocument/2006/relationships/customXml" Target="../ink/ink1351.xml"/><Relationship Id="rId41" Type="http://schemas.openxmlformats.org/officeDocument/2006/relationships/customXml" Target="../ink/ink1357.xml"/><Relationship Id="rId1" Type="http://schemas.openxmlformats.org/officeDocument/2006/relationships/slideLayout" Target="../slideLayouts/slideLayout7.xml"/><Relationship Id="rId6" Type="http://schemas.openxmlformats.org/officeDocument/2006/relationships/image" Target="../media/image541.png"/><Relationship Id="rId11" Type="http://schemas.openxmlformats.org/officeDocument/2006/relationships/customXml" Target="../ink/ink1342.xml"/><Relationship Id="rId24" Type="http://schemas.openxmlformats.org/officeDocument/2006/relationships/image" Target="../media/image550.png"/><Relationship Id="rId32" Type="http://schemas.openxmlformats.org/officeDocument/2006/relationships/image" Target="../media/image554.png"/><Relationship Id="rId37" Type="http://schemas.openxmlformats.org/officeDocument/2006/relationships/customXml" Target="../ink/ink1355.xml"/><Relationship Id="rId40" Type="http://schemas.openxmlformats.org/officeDocument/2006/relationships/image" Target="../media/image558.png"/><Relationship Id="rId5" Type="http://schemas.openxmlformats.org/officeDocument/2006/relationships/customXml" Target="../ink/ink1339.xml"/><Relationship Id="rId15" Type="http://schemas.openxmlformats.org/officeDocument/2006/relationships/customXml" Target="../ink/ink1344.xml"/><Relationship Id="rId23" Type="http://schemas.openxmlformats.org/officeDocument/2006/relationships/customXml" Target="../ink/ink1348.xml"/><Relationship Id="rId28" Type="http://schemas.openxmlformats.org/officeDocument/2006/relationships/image" Target="../media/image552.png"/><Relationship Id="rId36" Type="http://schemas.openxmlformats.org/officeDocument/2006/relationships/image" Target="../media/image556.png"/><Relationship Id="rId10" Type="http://schemas.openxmlformats.org/officeDocument/2006/relationships/image" Target="../media/image543.png"/><Relationship Id="rId19" Type="http://schemas.openxmlformats.org/officeDocument/2006/relationships/customXml" Target="../ink/ink1346.xml"/><Relationship Id="rId31" Type="http://schemas.openxmlformats.org/officeDocument/2006/relationships/customXml" Target="../ink/ink1352.xml"/><Relationship Id="rId4" Type="http://schemas.openxmlformats.org/officeDocument/2006/relationships/image" Target="../media/image540.png"/><Relationship Id="rId9" Type="http://schemas.openxmlformats.org/officeDocument/2006/relationships/customXml" Target="../ink/ink1341.xml"/><Relationship Id="rId14" Type="http://schemas.openxmlformats.org/officeDocument/2006/relationships/image" Target="../media/image545.png"/><Relationship Id="rId22" Type="http://schemas.openxmlformats.org/officeDocument/2006/relationships/image" Target="../media/image549.png"/><Relationship Id="rId27" Type="http://schemas.openxmlformats.org/officeDocument/2006/relationships/customXml" Target="../ink/ink1350.xml"/><Relationship Id="rId30" Type="http://schemas.openxmlformats.org/officeDocument/2006/relationships/image" Target="../media/image553.png"/><Relationship Id="rId35" Type="http://schemas.openxmlformats.org/officeDocument/2006/relationships/customXml" Target="../ink/ink1354.xml"/><Relationship Id="rId8" Type="http://schemas.openxmlformats.org/officeDocument/2006/relationships/image" Target="../media/image542.png"/><Relationship Id="rId3" Type="http://schemas.openxmlformats.org/officeDocument/2006/relationships/customXml" Target="../ink/ink1338.xml"/><Relationship Id="rId12" Type="http://schemas.openxmlformats.org/officeDocument/2006/relationships/image" Target="../media/image544.png"/><Relationship Id="rId17" Type="http://schemas.openxmlformats.org/officeDocument/2006/relationships/customXml" Target="../ink/ink1345.xml"/><Relationship Id="rId25" Type="http://schemas.openxmlformats.org/officeDocument/2006/relationships/customXml" Target="../ink/ink1349.xml"/><Relationship Id="rId33" Type="http://schemas.openxmlformats.org/officeDocument/2006/relationships/customXml" Target="../ink/ink1353.xml"/><Relationship Id="rId38" Type="http://schemas.openxmlformats.org/officeDocument/2006/relationships/image" Target="../media/image557.png"/></Relationships>
</file>

<file path=ppt/slides/_rels/slide45.xml.rels><?xml version="1.0" encoding="UTF-8" standalone="yes"?>
<Relationships xmlns="http://schemas.openxmlformats.org/package/2006/relationships"><Relationship Id="rId13" Type="http://schemas.openxmlformats.org/officeDocument/2006/relationships/customXml" Target="../ink/ink1363.xml"/><Relationship Id="rId18" Type="http://schemas.openxmlformats.org/officeDocument/2006/relationships/image" Target="../media/image547.png"/><Relationship Id="rId26" Type="http://schemas.openxmlformats.org/officeDocument/2006/relationships/image" Target="../media/image551.png"/><Relationship Id="rId39" Type="http://schemas.openxmlformats.org/officeDocument/2006/relationships/customXml" Target="../ink/ink1376.xml"/><Relationship Id="rId21" Type="http://schemas.openxmlformats.org/officeDocument/2006/relationships/customXml" Target="../ink/ink1367.xml"/><Relationship Id="rId34" Type="http://schemas.openxmlformats.org/officeDocument/2006/relationships/image" Target="../media/image555.png"/><Relationship Id="rId42" Type="http://schemas.openxmlformats.org/officeDocument/2006/relationships/image" Target="../media/image559.png"/><Relationship Id="rId47" Type="http://schemas.openxmlformats.org/officeDocument/2006/relationships/customXml" Target="../ink/ink1380.xml"/><Relationship Id="rId50" Type="http://schemas.openxmlformats.org/officeDocument/2006/relationships/image" Target="../media/image563.png"/><Relationship Id="rId7" Type="http://schemas.openxmlformats.org/officeDocument/2006/relationships/customXml" Target="../ink/ink1360.xml"/><Relationship Id="rId2" Type="http://schemas.openxmlformats.org/officeDocument/2006/relationships/image" Target="../media/image392.png"/><Relationship Id="rId16" Type="http://schemas.openxmlformats.org/officeDocument/2006/relationships/image" Target="../media/image546.png"/><Relationship Id="rId29" Type="http://schemas.openxmlformats.org/officeDocument/2006/relationships/customXml" Target="../ink/ink1371.xml"/><Relationship Id="rId11" Type="http://schemas.openxmlformats.org/officeDocument/2006/relationships/customXml" Target="../ink/ink1362.xml"/><Relationship Id="rId24" Type="http://schemas.openxmlformats.org/officeDocument/2006/relationships/image" Target="../media/image550.png"/><Relationship Id="rId32" Type="http://schemas.openxmlformats.org/officeDocument/2006/relationships/image" Target="../media/image554.png"/><Relationship Id="rId37" Type="http://schemas.openxmlformats.org/officeDocument/2006/relationships/customXml" Target="../ink/ink1375.xml"/><Relationship Id="rId40" Type="http://schemas.openxmlformats.org/officeDocument/2006/relationships/image" Target="../media/image558.png"/><Relationship Id="rId45" Type="http://schemas.openxmlformats.org/officeDocument/2006/relationships/customXml" Target="../ink/ink1379.xml"/><Relationship Id="rId5" Type="http://schemas.openxmlformats.org/officeDocument/2006/relationships/customXml" Target="../ink/ink1359.xml"/><Relationship Id="rId15" Type="http://schemas.openxmlformats.org/officeDocument/2006/relationships/customXml" Target="../ink/ink1364.xml"/><Relationship Id="rId23" Type="http://schemas.openxmlformats.org/officeDocument/2006/relationships/customXml" Target="../ink/ink1368.xml"/><Relationship Id="rId28" Type="http://schemas.openxmlformats.org/officeDocument/2006/relationships/image" Target="../media/image552.png"/><Relationship Id="rId36" Type="http://schemas.openxmlformats.org/officeDocument/2006/relationships/image" Target="../media/image556.png"/><Relationship Id="rId49" Type="http://schemas.openxmlformats.org/officeDocument/2006/relationships/customXml" Target="../ink/ink1381.xml"/><Relationship Id="rId10" Type="http://schemas.openxmlformats.org/officeDocument/2006/relationships/image" Target="../media/image543.png"/><Relationship Id="rId19" Type="http://schemas.openxmlformats.org/officeDocument/2006/relationships/customXml" Target="../ink/ink1366.xml"/><Relationship Id="rId31" Type="http://schemas.openxmlformats.org/officeDocument/2006/relationships/customXml" Target="../ink/ink1372.xml"/><Relationship Id="rId44" Type="http://schemas.openxmlformats.org/officeDocument/2006/relationships/image" Target="../media/image560.png"/><Relationship Id="rId4" Type="http://schemas.openxmlformats.org/officeDocument/2006/relationships/image" Target="../media/image540.png"/><Relationship Id="rId9" Type="http://schemas.openxmlformats.org/officeDocument/2006/relationships/customXml" Target="../ink/ink1361.xml"/><Relationship Id="rId14" Type="http://schemas.openxmlformats.org/officeDocument/2006/relationships/image" Target="../media/image545.png"/><Relationship Id="rId22" Type="http://schemas.openxmlformats.org/officeDocument/2006/relationships/image" Target="../media/image549.png"/><Relationship Id="rId27" Type="http://schemas.openxmlformats.org/officeDocument/2006/relationships/customXml" Target="../ink/ink1370.xml"/><Relationship Id="rId30" Type="http://schemas.openxmlformats.org/officeDocument/2006/relationships/image" Target="../media/image553.png"/><Relationship Id="rId35" Type="http://schemas.openxmlformats.org/officeDocument/2006/relationships/customXml" Target="../ink/ink1374.xml"/><Relationship Id="rId43" Type="http://schemas.openxmlformats.org/officeDocument/2006/relationships/customXml" Target="../ink/ink1378.xml"/><Relationship Id="rId48" Type="http://schemas.openxmlformats.org/officeDocument/2006/relationships/image" Target="../media/image562.png"/><Relationship Id="rId8" Type="http://schemas.openxmlformats.org/officeDocument/2006/relationships/image" Target="../media/image542.png"/><Relationship Id="rId3" Type="http://schemas.openxmlformats.org/officeDocument/2006/relationships/customXml" Target="../ink/ink1358.xml"/><Relationship Id="rId12" Type="http://schemas.openxmlformats.org/officeDocument/2006/relationships/image" Target="../media/image544.png"/><Relationship Id="rId17" Type="http://schemas.openxmlformats.org/officeDocument/2006/relationships/customXml" Target="../ink/ink1365.xml"/><Relationship Id="rId25" Type="http://schemas.openxmlformats.org/officeDocument/2006/relationships/customXml" Target="../ink/ink1369.xml"/><Relationship Id="rId33" Type="http://schemas.openxmlformats.org/officeDocument/2006/relationships/customXml" Target="../ink/ink1373.xml"/><Relationship Id="rId38" Type="http://schemas.openxmlformats.org/officeDocument/2006/relationships/image" Target="../media/image557.png"/><Relationship Id="rId46" Type="http://schemas.openxmlformats.org/officeDocument/2006/relationships/image" Target="../media/image561.png"/><Relationship Id="rId20" Type="http://schemas.openxmlformats.org/officeDocument/2006/relationships/image" Target="../media/image548.png"/><Relationship Id="rId41" Type="http://schemas.openxmlformats.org/officeDocument/2006/relationships/customXml" Target="../ink/ink1377.xml"/><Relationship Id="rId1" Type="http://schemas.openxmlformats.org/officeDocument/2006/relationships/slideLayout" Target="../slideLayouts/slideLayout7.xml"/><Relationship Id="rId6" Type="http://schemas.openxmlformats.org/officeDocument/2006/relationships/image" Target="../media/image541.png"/></Relationships>
</file>

<file path=ppt/slides/_rels/slide46.xml.rels><?xml version="1.0" encoding="UTF-8" standalone="yes"?>
<Relationships xmlns="http://schemas.openxmlformats.org/package/2006/relationships"><Relationship Id="rId13" Type="http://schemas.openxmlformats.org/officeDocument/2006/relationships/customXml" Target="../ink/ink1387.xml"/><Relationship Id="rId18" Type="http://schemas.openxmlformats.org/officeDocument/2006/relationships/image" Target="../media/image547.png"/><Relationship Id="rId26" Type="http://schemas.openxmlformats.org/officeDocument/2006/relationships/image" Target="../media/image551.png"/><Relationship Id="rId39" Type="http://schemas.openxmlformats.org/officeDocument/2006/relationships/customXml" Target="../ink/ink1400.xml"/><Relationship Id="rId21" Type="http://schemas.openxmlformats.org/officeDocument/2006/relationships/customXml" Target="../ink/ink1391.xml"/><Relationship Id="rId34" Type="http://schemas.openxmlformats.org/officeDocument/2006/relationships/image" Target="../media/image555.png"/><Relationship Id="rId42" Type="http://schemas.openxmlformats.org/officeDocument/2006/relationships/image" Target="../media/image559.png"/><Relationship Id="rId47" Type="http://schemas.openxmlformats.org/officeDocument/2006/relationships/customXml" Target="../ink/ink1404.xml"/><Relationship Id="rId50" Type="http://schemas.openxmlformats.org/officeDocument/2006/relationships/image" Target="../media/image563.png"/><Relationship Id="rId55" Type="http://schemas.openxmlformats.org/officeDocument/2006/relationships/customXml" Target="../ink/ink1408.xml"/><Relationship Id="rId7" Type="http://schemas.openxmlformats.org/officeDocument/2006/relationships/customXml" Target="../ink/ink1384.xml"/><Relationship Id="rId2" Type="http://schemas.openxmlformats.org/officeDocument/2006/relationships/image" Target="../media/image392.png"/><Relationship Id="rId16" Type="http://schemas.openxmlformats.org/officeDocument/2006/relationships/image" Target="../media/image546.png"/><Relationship Id="rId29" Type="http://schemas.openxmlformats.org/officeDocument/2006/relationships/customXml" Target="../ink/ink1395.xml"/><Relationship Id="rId11" Type="http://schemas.openxmlformats.org/officeDocument/2006/relationships/customXml" Target="../ink/ink1386.xml"/><Relationship Id="rId24" Type="http://schemas.openxmlformats.org/officeDocument/2006/relationships/image" Target="../media/image550.png"/><Relationship Id="rId32" Type="http://schemas.openxmlformats.org/officeDocument/2006/relationships/image" Target="../media/image554.png"/><Relationship Id="rId37" Type="http://schemas.openxmlformats.org/officeDocument/2006/relationships/customXml" Target="../ink/ink1399.xml"/><Relationship Id="rId40" Type="http://schemas.openxmlformats.org/officeDocument/2006/relationships/image" Target="../media/image558.png"/><Relationship Id="rId45" Type="http://schemas.openxmlformats.org/officeDocument/2006/relationships/customXml" Target="../ink/ink1403.xml"/><Relationship Id="rId53" Type="http://schemas.openxmlformats.org/officeDocument/2006/relationships/customXml" Target="../ink/ink1407.xml"/><Relationship Id="rId58" Type="http://schemas.openxmlformats.org/officeDocument/2006/relationships/image" Target="../media/image567.png"/><Relationship Id="rId5" Type="http://schemas.openxmlformats.org/officeDocument/2006/relationships/customXml" Target="../ink/ink1383.xml"/><Relationship Id="rId19" Type="http://schemas.openxmlformats.org/officeDocument/2006/relationships/customXml" Target="../ink/ink1390.xml"/><Relationship Id="rId4" Type="http://schemas.openxmlformats.org/officeDocument/2006/relationships/image" Target="../media/image540.png"/><Relationship Id="rId9" Type="http://schemas.openxmlformats.org/officeDocument/2006/relationships/customXml" Target="../ink/ink1385.xml"/><Relationship Id="rId14" Type="http://schemas.openxmlformats.org/officeDocument/2006/relationships/image" Target="../media/image545.png"/><Relationship Id="rId22" Type="http://schemas.openxmlformats.org/officeDocument/2006/relationships/image" Target="../media/image549.png"/><Relationship Id="rId27" Type="http://schemas.openxmlformats.org/officeDocument/2006/relationships/customXml" Target="../ink/ink1394.xml"/><Relationship Id="rId30" Type="http://schemas.openxmlformats.org/officeDocument/2006/relationships/image" Target="../media/image553.png"/><Relationship Id="rId35" Type="http://schemas.openxmlformats.org/officeDocument/2006/relationships/customXml" Target="../ink/ink1398.xml"/><Relationship Id="rId43" Type="http://schemas.openxmlformats.org/officeDocument/2006/relationships/customXml" Target="../ink/ink1402.xml"/><Relationship Id="rId48" Type="http://schemas.openxmlformats.org/officeDocument/2006/relationships/image" Target="../media/image562.png"/><Relationship Id="rId56" Type="http://schemas.openxmlformats.org/officeDocument/2006/relationships/image" Target="../media/image566.png"/><Relationship Id="rId8" Type="http://schemas.openxmlformats.org/officeDocument/2006/relationships/image" Target="../media/image542.png"/><Relationship Id="rId51" Type="http://schemas.openxmlformats.org/officeDocument/2006/relationships/customXml" Target="../ink/ink1406.xml"/><Relationship Id="rId3" Type="http://schemas.openxmlformats.org/officeDocument/2006/relationships/customXml" Target="../ink/ink1382.xml"/><Relationship Id="rId12" Type="http://schemas.openxmlformats.org/officeDocument/2006/relationships/image" Target="../media/image544.png"/><Relationship Id="rId17" Type="http://schemas.openxmlformats.org/officeDocument/2006/relationships/customXml" Target="../ink/ink1389.xml"/><Relationship Id="rId25" Type="http://schemas.openxmlformats.org/officeDocument/2006/relationships/customXml" Target="../ink/ink1393.xml"/><Relationship Id="rId33" Type="http://schemas.openxmlformats.org/officeDocument/2006/relationships/customXml" Target="../ink/ink1397.xml"/><Relationship Id="rId38" Type="http://schemas.openxmlformats.org/officeDocument/2006/relationships/image" Target="../media/image557.png"/><Relationship Id="rId46" Type="http://schemas.openxmlformats.org/officeDocument/2006/relationships/image" Target="../media/image561.png"/><Relationship Id="rId20" Type="http://schemas.openxmlformats.org/officeDocument/2006/relationships/image" Target="../media/image548.png"/><Relationship Id="rId41" Type="http://schemas.openxmlformats.org/officeDocument/2006/relationships/customXml" Target="../ink/ink1401.xml"/><Relationship Id="rId54" Type="http://schemas.openxmlformats.org/officeDocument/2006/relationships/image" Target="../media/image565.png"/><Relationship Id="rId1" Type="http://schemas.openxmlformats.org/officeDocument/2006/relationships/slideLayout" Target="../slideLayouts/slideLayout7.xml"/><Relationship Id="rId6" Type="http://schemas.openxmlformats.org/officeDocument/2006/relationships/image" Target="../media/image541.png"/><Relationship Id="rId15" Type="http://schemas.openxmlformats.org/officeDocument/2006/relationships/customXml" Target="../ink/ink1388.xml"/><Relationship Id="rId23" Type="http://schemas.openxmlformats.org/officeDocument/2006/relationships/customXml" Target="../ink/ink1392.xml"/><Relationship Id="rId28" Type="http://schemas.openxmlformats.org/officeDocument/2006/relationships/image" Target="../media/image552.png"/><Relationship Id="rId36" Type="http://schemas.openxmlformats.org/officeDocument/2006/relationships/image" Target="../media/image556.png"/><Relationship Id="rId49" Type="http://schemas.openxmlformats.org/officeDocument/2006/relationships/customXml" Target="../ink/ink1405.xml"/><Relationship Id="rId57" Type="http://schemas.openxmlformats.org/officeDocument/2006/relationships/customXml" Target="../ink/ink1409.xml"/><Relationship Id="rId10" Type="http://schemas.openxmlformats.org/officeDocument/2006/relationships/image" Target="../media/image543.png"/><Relationship Id="rId31" Type="http://schemas.openxmlformats.org/officeDocument/2006/relationships/customXml" Target="../ink/ink1396.xml"/><Relationship Id="rId44" Type="http://schemas.openxmlformats.org/officeDocument/2006/relationships/image" Target="../media/image560.png"/><Relationship Id="rId52" Type="http://schemas.openxmlformats.org/officeDocument/2006/relationships/image" Target="../media/image564.png"/></Relationships>
</file>

<file path=ppt/slides/_rels/slide47.xml.rels><?xml version="1.0" encoding="UTF-8" standalone="yes"?>
<Relationships xmlns="http://schemas.openxmlformats.org/package/2006/relationships"><Relationship Id="rId2" Type="http://schemas.openxmlformats.org/officeDocument/2006/relationships/image" Target="../media/image39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ustomXml" Target="../ink/ink1410.xml"/><Relationship Id="rId2" Type="http://schemas.openxmlformats.org/officeDocument/2006/relationships/image" Target="../media/image393.png"/><Relationship Id="rId1" Type="http://schemas.openxmlformats.org/officeDocument/2006/relationships/slideLayout" Target="../slideLayouts/slideLayout7.xml"/><Relationship Id="rId6" Type="http://schemas.openxmlformats.org/officeDocument/2006/relationships/image" Target="../media/image570.png"/><Relationship Id="rId5" Type="http://schemas.openxmlformats.org/officeDocument/2006/relationships/customXml" Target="../ink/ink1411.xml"/><Relationship Id="rId4" Type="http://schemas.openxmlformats.org/officeDocument/2006/relationships/image" Target="../media/image569.png"/></Relationships>
</file>

<file path=ppt/slides/_rels/slide49.xml.rels><?xml version="1.0" encoding="UTF-8" standalone="yes"?>
<Relationships xmlns="http://schemas.openxmlformats.org/package/2006/relationships"><Relationship Id="rId3" Type="http://schemas.openxmlformats.org/officeDocument/2006/relationships/customXml" Target="../ink/ink1412.xml"/><Relationship Id="rId2" Type="http://schemas.openxmlformats.org/officeDocument/2006/relationships/image" Target="../media/image393.png"/><Relationship Id="rId1" Type="http://schemas.openxmlformats.org/officeDocument/2006/relationships/slideLayout" Target="../slideLayouts/slideLayout7.xml"/><Relationship Id="rId6" Type="http://schemas.openxmlformats.org/officeDocument/2006/relationships/image" Target="../media/image570.png"/><Relationship Id="rId5" Type="http://schemas.openxmlformats.org/officeDocument/2006/relationships/customXml" Target="../ink/ink1413.xml"/><Relationship Id="rId4" Type="http://schemas.openxmlformats.org/officeDocument/2006/relationships/image" Target="../media/image56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3" Type="http://schemas.openxmlformats.org/officeDocument/2006/relationships/customXml" Target="../ink/ink1419.xml"/><Relationship Id="rId18" Type="http://schemas.openxmlformats.org/officeDocument/2006/relationships/image" Target="../media/image576.png"/><Relationship Id="rId26" Type="http://schemas.openxmlformats.org/officeDocument/2006/relationships/image" Target="../media/image580.png"/><Relationship Id="rId39" Type="http://schemas.openxmlformats.org/officeDocument/2006/relationships/customXml" Target="../ink/ink1432.xml"/><Relationship Id="rId21" Type="http://schemas.openxmlformats.org/officeDocument/2006/relationships/customXml" Target="../ink/ink1423.xml"/><Relationship Id="rId34" Type="http://schemas.openxmlformats.org/officeDocument/2006/relationships/image" Target="../media/image584.png"/><Relationship Id="rId42" Type="http://schemas.openxmlformats.org/officeDocument/2006/relationships/image" Target="../media/image588.png"/><Relationship Id="rId47" Type="http://schemas.openxmlformats.org/officeDocument/2006/relationships/customXml" Target="../ink/ink1436.xml"/><Relationship Id="rId50" Type="http://schemas.openxmlformats.org/officeDocument/2006/relationships/image" Target="../media/image592.png"/><Relationship Id="rId7" Type="http://schemas.openxmlformats.org/officeDocument/2006/relationships/customXml" Target="../ink/ink1416.xml"/><Relationship Id="rId2" Type="http://schemas.openxmlformats.org/officeDocument/2006/relationships/image" Target="../media/image393.png"/><Relationship Id="rId16" Type="http://schemas.openxmlformats.org/officeDocument/2006/relationships/image" Target="../media/image575.png"/><Relationship Id="rId29" Type="http://schemas.openxmlformats.org/officeDocument/2006/relationships/customXml" Target="../ink/ink1427.xml"/><Relationship Id="rId11" Type="http://schemas.openxmlformats.org/officeDocument/2006/relationships/customXml" Target="../ink/ink1418.xml"/><Relationship Id="rId24" Type="http://schemas.openxmlformats.org/officeDocument/2006/relationships/image" Target="../media/image579.png"/><Relationship Id="rId32" Type="http://schemas.openxmlformats.org/officeDocument/2006/relationships/image" Target="../media/image583.png"/><Relationship Id="rId37" Type="http://schemas.openxmlformats.org/officeDocument/2006/relationships/customXml" Target="../ink/ink1431.xml"/><Relationship Id="rId40" Type="http://schemas.openxmlformats.org/officeDocument/2006/relationships/image" Target="../media/image587.png"/><Relationship Id="rId45" Type="http://schemas.openxmlformats.org/officeDocument/2006/relationships/customXml" Target="../ink/ink1435.xml"/><Relationship Id="rId5" Type="http://schemas.openxmlformats.org/officeDocument/2006/relationships/customXml" Target="../ink/ink1415.xml"/><Relationship Id="rId15" Type="http://schemas.openxmlformats.org/officeDocument/2006/relationships/customXml" Target="../ink/ink1420.xml"/><Relationship Id="rId23" Type="http://schemas.openxmlformats.org/officeDocument/2006/relationships/customXml" Target="../ink/ink1424.xml"/><Relationship Id="rId28" Type="http://schemas.openxmlformats.org/officeDocument/2006/relationships/image" Target="../media/image581.png"/><Relationship Id="rId36" Type="http://schemas.openxmlformats.org/officeDocument/2006/relationships/image" Target="../media/image585.png"/><Relationship Id="rId49" Type="http://schemas.openxmlformats.org/officeDocument/2006/relationships/customXml" Target="../ink/ink1437.xml"/><Relationship Id="rId10" Type="http://schemas.openxmlformats.org/officeDocument/2006/relationships/image" Target="../media/image572.png"/><Relationship Id="rId19" Type="http://schemas.openxmlformats.org/officeDocument/2006/relationships/customXml" Target="../ink/ink1422.xml"/><Relationship Id="rId31" Type="http://schemas.openxmlformats.org/officeDocument/2006/relationships/customXml" Target="../ink/ink1428.xml"/><Relationship Id="rId44" Type="http://schemas.openxmlformats.org/officeDocument/2006/relationships/image" Target="../media/image589.png"/><Relationship Id="rId4" Type="http://schemas.openxmlformats.org/officeDocument/2006/relationships/image" Target="../media/image569.png"/><Relationship Id="rId9" Type="http://schemas.openxmlformats.org/officeDocument/2006/relationships/customXml" Target="../ink/ink1417.xml"/><Relationship Id="rId14" Type="http://schemas.openxmlformats.org/officeDocument/2006/relationships/image" Target="../media/image574.png"/><Relationship Id="rId22" Type="http://schemas.openxmlformats.org/officeDocument/2006/relationships/image" Target="../media/image578.png"/><Relationship Id="rId27" Type="http://schemas.openxmlformats.org/officeDocument/2006/relationships/customXml" Target="../ink/ink1426.xml"/><Relationship Id="rId30" Type="http://schemas.openxmlformats.org/officeDocument/2006/relationships/image" Target="../media/image582.png"/><Relationship Id="rId35" Type="http://schemas.openxmlformats.org/officeDocument/2006/relationships/customXml" Target="../ink/ink1430.xml"/><Relationship Id="rId43" Type="http://schemas.openxmlformats.org/officeDocument/2006/relationships/customXml" Target="../ink/ink1434.xml"/><Relationship Id="rId48" Type="http://schemas.openxmlformats.org/officeDocument/2006/relationships/image" Target="../media/image591.png"/><Relationship Id="rId8" Type="http://schemas.openxmlformats.org/officeDocument/2006/relationships/image" Target="../media/image571.png"/><Relationship Id="rId3" Type="http://schemas.openxmlformats.org/officeDocument/2006/relationships/customXml" Target="../ink/ink1414.xml"/><Relationship Id="rId12" Type="http://schemas.openxmlformats.org/officeDocument/2006/relationships/image" Target="../media/image573.png"/><Relationship Id="rId17" Type="http://schemas.openxmlformats.org/officeDocument/2006/relationships/customXml" Target="../ink/ink1421.xml"/><Relationship Id="rId25" Type="http://schemas.openxmlformats.org/officeDocument/2006/relationships/customXml" Target="../ink/ink1425.xml"/><Relationship Id="rId33" Type="http://schemas.openxmlformats.org/officeDocument/2006/relationships/customXml" Target="../ink/ink1429.xml"/><Relationship Id="rId38" Type="http://schemas.openxmlformats.org/officeDocument/2006/relationships/image" Target="../media/image586.png"/><Relationship Id="rId46" Type="http://schemas.openxmlformats.org/officeDocument/2006/relationships/image" Target="../media/image590.png"/><Relationship Id="rId20" Type="http://schemas.openxmlformats.org/officeDocument/2006/relationships/image" Target="../media/image577.png"/><Relationship Id="rId41" Type="http://schemas.openxmlformats.org/officeDocument/2006/relationships/customXml" Target="../ink/ink1433.xml"/><Relationship Id="rId1" Type="http://schemas.openxmlformats.org/officeDocument/2006/relationships/slideLayout" Target="../slideLayouts/slideLayout7.xml"/><Relationship Id="rId6" Type="http://schemas.openxmlformats.org/officeDocument/2006/relationships/image" Target="../media/image570.png"/></Relationships>
</file>

<file path=ppt/slides/_rels/slide51.xml.rels><?xml version="1.0" encoding="UTF-8" standalone="yes"?>
<Relationships xmlns="http://schemas.openxmlformats.org/package/2006/relationships"><Relationship Id="rId26" Type="http://schemas.openxmlformats.org/officeDocument/2006/relationships/image" Target="../media/image580.png"/><Relationship Id="rId21" Type="http://schemas.openxmlformats.org/officeDocument/2006/relationships/customXml" Target="../ink/ink1447.xml"/><Relationship Id="rId42" Type="http://schemas.openxmlformats.org/officeDocument/2006/relationships/image" Target="../media/image588.png"/><Relationship Id="rId47" Type="http://schemas.openxmlformats.org/officeDocument/2006/relationships/customXml" Target="../ink/ink1460.xml"/><Relationship Id="rId63" Type="http://schemas.openxmlformats.org/officeDocument/2006/relationships/customXml" Target="../ink/ink1468.xml"/><Relationship Id="rId68" Type="http://schemas.openxmlformats.org/officeDocument/2006/relationships/image" Target="../media/image601.png"/><Relationship Id="rId7" Type="http://schemas.openxmlformats.org/officeDocument/2006/relationships/customXml" Target="../ink/ink1440.xml"/><Relationship Id="rId71" Type="http://schemas.openxmlformats.org/officeDocument/2006/relationships/customXml" Target="../ink/ink1472.xml"/><Relationship Id="rId2" Type="http://schemas.openxmlformats.org/officeDocument/2006/relationships/image" Target="../media/image393.png"/><Relationship Id="rId16" Type="http://schemas.openxmlformats.org/officeDocument/2006/relationships/image" Target="../media/image575.png"/><Relationship Id="rId29" Type="http://schemas.openxmlformats.org/officeDocument/2006/relationships/customXml" Target="../ink/ink1451.xml"/><Relationship Id="rId11" Type="http://schemas.openxmlformats.org/officeDocument/2006/relationships/customXml" Target="../ink/ink1442.xml"/><Relationship Id="rId24" Type="http://schemas.openxmlformats.org/officeDocument/2006/relationships/image" Target="../media/image579.png"/><Relationship Id="rId32" Type="http://schemas.openxmlformats.org/officeDocument/2006/relationships/image" Target="../media/image583.png"/><Relationship Id="rId37" Type="http://schemas.openxmlformats.org/officeDocument/2006/relationships/customXml" Target="../ink/ink1455.xml"/><Relationship Id="rId40" Type="http://schemas.openxmlformats.org/officeDocument/2006/relationships/image" Target="../media/image587.png"/><Relationship Id="rId45" Type="http://schemas.openxmlformats.org/officeDocument/2006/relationships/customXml" Target="../ink/ink1459.xml"/><Relationship Id="rId53" Type="http://schemas.openxmlformats.org/officeDocument/2006/relationships/customXml" Target="../ink/ink1463.xml"/><Relationship Id="rId58" Type="http://schemas.openxmlformats.org/officeDocument/2006/relationships/image" Target="../media/image596.png"/><Relationship Id="rId66" Type="http://schemas.openxmlformats.org/officeDocument/2006/relationships/image" Target="../media/image600.png"/><Relationship Id="rId5" Type="http://schemas.openxmlformats.org/officeDocument/2006/relationships/customXml" Target="../ink/ink1439.xml"/><Relationship Id="rId61" Type="http://schemas.openxmlformats.org/officeDocument/2006/relationships/customXml" Target="../ink/ink1467.xml"/><Relationship Id="rId19" Type="http://schemas.openxmlformats.org/officeDocument/2006/relationships/customXml" Target="../ink/ink1446.xml"/><Relationship Id="rId14" Type="http://schemas.openxmlformats.org/officeDocument/2006/relationships/image" Target="../media/image574.png"/><Relationship Id="rId22" Type="http://schemas.openxmlformats.org/officeDocument/2006/relationships/image" Target="../media/image578.png"/><Relationship Id="rId27" Type="http://schemas.openxmlformats.org/officeDocument/2006/relationships/customXml" Target="../ink/ink1450.xml"/><Relationship Id="rId30" Type="http://schemas.openxmlformats.org/officeDocument/2006/relationships/image" Target="../media/image582.png"/><Relationship Id="rId35" Type="http://schemas.openxmlformats.org/officeDocument/2006/relationships/customXml" Target="../ink/ink1454.xml"/><Relationship Id="rId43" Type="http://schemas.openxmlformats.org/officeDocument/2006/relationships/customXml" Target="../ink/ink1458.xml"/><Relationship Id="rId48" Type="http://schemas.openxmlformats.org/officeDocument/2006/relationships/image" Target="../media/image591.png"/><Relationship Id="rId56" Type="http://schemas.openxmlformats.org/officeDocument/2006/relationships/image" Target="../media/image595.png"/><Relationship Id="rId64" Type="http://schemas.openxmlformats.org/officeDocument/2006/relationships/image" Target="../media/image599.png"/><Relationship Id="rId69" Type="http://schemas.openxmlformats.org/officeDocument/2006/relationships/customXml" Target="../ink/ink1471.xml"/><Relationship Id="rId8" Type="http://schemas.openxmlformats.org/officeDocument/2006/relationships/image" Target="../media/image571.png"/><Relationship Id="rId51" Type="http://schemas.openxmlformats.org/officeDocument/2006/relationships/customXml" Target="../ink/ink1462.xml"/><Relationship Id="rId72" Type="http://schemas.openxmlformats.org/officeDocument/2006/relationships/image" Target="../media/image603.png"/><Relationship Id="rId3" Type="http://schemas.openxmlformats.org/officeDocument/2006/relationships/customXml" Target="../ink/ink1438.xml"/><Relationship Id="rId12" Type="http://schemas.openxmlformats.org/officeDocument/2006/relationships/image" Target="../media/image573.png"/><Relationship Id="rId17" Type="http://schemas.openxmlformats.org/officeDocument/2006/relationships/customXml" Target="../ink/ink1445.xml"/><Relationship Id="rId25" Type="http://schemas.openxmlformats.org/officeDocument/2006/relationships/customXml" Target="../ink/ink1449.xml"/><Relationship Id="rId33" Type="http://schemas.openxmlformats.org/officeDocument/2006/relationships/customXml" Target="../ink/ink1453.xml"/><Relationship Id="rId38" Type="http://schemas.openxmlformats.org/officeDocument/2006/relationships/image" Target="../media/image586.png"/><Relationship Id="rId46" Type="http://schemas.openxmlformats.org/officeDocument/2006/relationships/image" Target="../media/image590.png"/><Relationship Id="rId59" Type="http://schemas.openxmlformats.org/officeDocument/2006/relationships/customXml" Target="../ink/ink1466.xml"/><Relationship Id="rId67" Type="http://schemas.openxmlformats.org/officeDocument/2006/relationships/customXml" Target="../ink/ink1470.xml"/><Relationship Id="rId20" Type="http://schemas.openxmlformats.org/officeDocument/2006/relationships/image" Target="../media/image577.png"/><Relationship Id="rId41" Type="http://schemas.openxmlformats.org/officeDocument/2006/relationships/customXml" Target="../ink/ink1457.xml"/><Relationship Id="rId54" Type="http://schemas.openxmlformats.org/officeDocument/2006/relationships/image" Target="../media/image594.png"/><Relationship Id="rId62" Type="http://schemas.openxmlformats.org/officeDocument/2006/relationships/image" Target="../media/image598.png"/><Relationship Id="rId70" Type="http://schemas.openxmlformats.org/officeDocument/2006/relationships/image" Target="../media/image602.png"/><Relationship Id="rId1" Type="http://schemas.openxmlformats.org/officeDocument/2006/relationships/slideLayout" Target="../slideLayouts/slideLayout7.xml"/><Relationship Id="rId6" Type="http://schemas.openxmlformats.org/officeDocument/2006/relationships/image" Target="../media/image570.png"/><Relationship Id="rId15" Type="http://schemas.openxmlformats.org/officeDocument/2006/relationships/customXml" Target="../ink/ink1444.xml"/><Relationship Id="rId23" Type="http://schemas.openxmlformats.org/officeDocument/2006/relationships/customXml" Target="../ink/ink1448.xml"/><Relationship Id="rId28" Type="http://schemas.openxmlformats.org/officeDocument/2006/relationships/image" Target="../media/image581.png"/><Relationship Id="rId36" Type="http://schemas.openxmlformats.org/officeDocument/2006/relationships/image" Target="../media/image585.png"/><Relationship Id="rId49" Type="http://schemas.openxmlformats.org/officeDocument/2006/relationships/customXml" Target="../ink/ink1461.xml"/><Relationship Id="rId57" Type="http://schemas.openxmlformats.org/officeDocument/2006/relationships/customXml" Target="../ink/ink1465.xml"/><Relationship Id="rId10" Type="http://schemas.openxmlformats.org/officeDocument/2006/relationships/image" Target="../media/image572.png"/><Relationship Id="rId31" Type="http://schemas.openxmlformats.org/officeDocument/2006/relationships/customXml" Target="../ink/ink1452.xml"/><Relationship Id="rId44" Type="http://schemas.openxmlformats.org/officeDocument/2006/relationships/image" Target="../media/image589.png"/><Relationship Id="rId52" Type="http://schemas.openxmlformats.org/officeDocument/2006/relationships/image" Target="../media/image593.png"/><Relationship Id="rId60" Type="http://schemas.openxmlformats.org/officeDocument/2006/relationships/image" Target="../media/image597.png"/><Relationship Id="rId65" Type="http://schemas.openxmlformats.org/officeDocument/2006/relationships/customXml" Target="../ink/ink1469.xml"/><Relationship Id="rId4" Type="http://schemas.openxmlformats.org/officeDocument/2006/relationships/image" Target="../media/image569.png"/><Relationship Id="rId9" Type="http://schemas.openxmlformats.org/officeDocument/2006/relationships/customXml" Target="../ink/ink1441.xml"/><Relationship Id="rId13" Type="http://schemas.openxmlformats.org/officeDocument/2006/relationships/customXml" Target="../ink/ink1443.xml"/><Relationship Id="rId18" Type="http://schemas.openxmlformats.org/officeDocument/2006/relationships/image" Target="../media/image576.png"/><Relationship Id="rId39" Type="http://schemas.openxmlformats.org/officeDocument/2006/relationships/customXml" Target="../ink/ink1456.xml"/><Relationship Id="rId34" Type="http://schemas.openxmlformats.org/officeDocument/2006/relationships/image" Target="../media/image584.png"/><Relationship Id="rId50" Type="http://schemas.openxmlformats.org/officeDocument/2006/relationships/image" Target="../media/image592.png"/><Relationship Id="rId55" Type="http://schemas.openxmlformats.org/officeDocument/2006/relationships/customXml" Target="../ink/ink1464.xml"/></Relationships>
</file>

<file path=ppt/slides/_rels/slide52.xml.rels><?xml version="1.0" encoding="UTF-8" standalone="yes"?>
<Relationships xmlns="http://schemas.openxmlformats.org/package/2006/relationships"><Relationship Id="rId2" Type="http://schemas.openxmlformats.org/officeDocument/2006/relationships/image" Target="../media/image39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95.png"/><Relationship Id="rId2" Type="http://schemas.openxmlformats.org/officeDocument/2006/relationships/image" Target="../media/image39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5.png"/><Relationship Id="rId2" Type="http://schemas.openxmlformats.org/officeDocument/2006/relationships/image" Target="../media/image39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3" Type="http://schemas.openxmlformats.org/officeDocument/2006/relationships/image" Target="../media/image610.png"/><Relationship Id="rId18" Type="http://schemas.openxmlformats.org/officeDocument/2006/relationships/customXml" Target="../ink/ink1480.xml"/><Relationship Id="rId26" Type="http://schemas.openxmlformats.org/officeDocument/2006/relationships/customXml" Target="../ink/ink1484.xml"/><Relationship Id="rId39" Type="http://schemas.openxmlformats.org/officeDocument/2006/relationships/image" Target="../media/image623.png"/><Relationship Id="rId21" Type="http://schemas.openxmlformats.org/officeDocument/2006/relationships/image" Target="../media/image614.png"/><Relationship Id="rId34" Type="http://schemas.openxmlformats.org/officeDocument/2006/relationships/customXml" Target="../ink/ink1488.xml"/><Relationship Id="rId42" Type="http://schemas.openxmlformats.org/officeDocument/2006/relationships/customXml" Target="../ink/ink1492.xml"/><Relationship Id="rId7" Type="http://schemas.openxmlformats.org/officeDocument/2006/relationships/image" Target="../media/image607.png"/><Relationship Id="rId2" Type="http://schemas.openxmlformats.org/officeDocument/2006/relationships/image" Target="../media/image394.png"/><Relationship Id="rId16" Type="http://schemas.openxmlformats.org/officeDocument/2006/relationships/customXml" Target="../ink/ink1479.xml"/><Relationship Id="rId20" Type="http://schemas.openxmlformats.org/officeDocument/2006/relationships/customXml" Target="../ink/ink1481.xml"/><Relationship Id="rId29" Type="http://schemas.openxmlformats.org/officeDocument/2006/relationships/image" Target="../media/image618.png"/><Relationship Id="rId41" Type="http://schemas.openxmlformats.org/officeDocument/2006/relationships/image" Target="../media/image624.png"/><Relationship Id="rId1" Type="http://schemas.openxmlformats.org/officeDocument/2006/relationships/slideLayout" Target="../slideLayouts/slideLayout7.xml"/><Relationship Id="rId6" Type="http://schemas.openxmlformats.org/officeDocument/2006/relationships/customXml" Target="../ink/ink1474.xml"/><Relationship Id="rId11" Type="http://schemas.openxmlformats.org/officeDocument/2006/relationships/image" Target="../media/image609.png"/><Relationship Id="rId24" Type="http://schemas.openxmlformats.org/officeDocument/2006/relationships/customXml" Target="../ink/ink1483.xml"/><Relationship Id="rId32" Type="http://schemas.openxmlformats.org/officeDocument/2006/relationships/customXml" Target="../ink/ink1487.xml"/><Relationship Id="rId37" Type="http://schemas.openxmlformats.org/officeDocument/2006/relationships/image" Target="../media/image622.png"/><Relationship Id="rId40" Type="http://schemas.openxmlformats.org/officeDocument/2006/relationships/customXml" Target="../ink/ink1491.xml"/><Relationship Id="rId5" Type="http://schemas.openxmlformats.org/officeDocument/2006/relationships/image" Target="../media/image606.png"/><Relationship Id="rId15" Type="http://schemas.openxmlformats.org/officeDocument/2006/relationships/image" Target="../media/image611.png"/><Relationship Id="rId23" Type="http://schemas.openxmlformats.org/officeDocument/2006/relationships/image" Target="../media/image615.png"/><Relationship Id="rId28" Type="http://schemas.openxmlformats.org/officeDocument/2006/relationships/customXml" Target="../ink/ink1485.xml"/><Relationship Id="rId36" Type="http://schemas.openxmlformats.org/officeDocument/2006/relationships/customXml" Target="../ink/ink1489.xml"/><Relationship Id="rId10" Type="http://schemas.openxmlformats.org/officeDocument/2006/relationships/customXml" Target="../ink/ink1476.xml"/><Relationship Id="rId19" Type="http://schemas.openxmlformats.org/officeDocument/2006/relationships/image" Target="../media/image613.png"/><Relationship Id="rId31" Type="http://schemas.openxmlformats.org/officeDocument/2006/relationships/image" Target="../media/image619.png"/><Relationship Id="rId4" Type="http://schemas.openxmlformats.org/officeDocument/2006/relationships/customXml" Target="../ink/ink1473.xml"/><Relationship Id="rId9" Type="http://schemas.openxmlformats.org/officeDocument/2006/relationships/image" Target="../media/image608.png"/><Relationship Id="rId14" Type="http://schemas.openxmlformats.org/officeDocument/2006/relationships/customXml" Target="../ink/ink1478.xml"/><Relationship Id="rId22" Type="http://schemas.openxmlformats.org/officeDocument/2006/relationships/customXml" Target="../ink/ink1482.xml"/><Relationship Id="rId27" Type="http://schemas.openxmlformats.org/officeDocument/2006/relationships/image" Target="../media/image617.png"/><Relationship Id="rId30" Type="http://schemas.openxmlformats.org/officeDocument/2006/relationships/customXml" Target="../ink/ink1486.xml"/><Relationship Id="rId35" Type="http://schemas.openxmlformats.org/officeDocument/2006/relationships/image" Target="../media/image621.png"/><Relationship Id="rId43" Type="http://schemas.openxmlformats.org/officeDocument/2006/relationships/image" Target="../media/image625.png"/><Relationship Id="rId8" Type="http://schemas.openxmlformats.org/officeDocument/2006/relationships/customXml" Target="../ink/ink1475.xml"/><Relationship Id="rId3" Type="http://schemas.openxmlformats.org/officeDocument/2006/relationships/image" Target="../media/image395.png"/><Relationship Id="rId12" Type="http://schemas.openxmlformats.org/officeDocument/2006/relationships/customXml" Target="../ink/ink1477.xml"/><Relationship Id="rId17" Type="http://schemas.openxmlformats.org/officeDocument/2006/relationships/image" Target="../media/image612.png"/><Relationship Id="rId25" Type="http://schemas.openxmlformats.org/officeDocument/2006/relationships/image" Target="../media/image616.png"/><Relationship Id="rId33" Type="http://schemas.openxmlformats.org/officeDocument/2006/relationships/image" Target="../media/image620.png"/><Relationship Id="rId38" Type="http://schemas.openxmlformats.org/officeDocument/2006/relationships/customXml" Target="../ink/ink1490.xml"/></Relationships>
</file>

<file path=ppt/slides/_rels/slide56.xml.rels><?xml version="1.0" encoding="UTF-8" standalone="yes"?>
<Relationships xmlns="http://schemas.openxmlformats.org/package/2006/relationships"><Relationship Id="rId13" Type="http://schemas.openxmlformats.org/officeDocument/2006/relationships/image" Target="../media/image610.png"/><Relationship Id="rId18" Type="http://schemas.openxmlformats.org/officeDocument/2006/relationships/customXml" Target="../ink/ink1500.xml"/><Relationship Id="rId26" Type="http://schemas.openxmlformats.org/officeDocument/2006/relationships/customXml" Target="../ink/ink1504.xml"/><Relationship Id="rId39" Type="http://schemas.openxmlformats.org/officeDocument/2006/relationships/image" Target="../media/image623.png"/><Relationship Id="rId21" Type="http://schemas.openxmlformats.org/officeDocument/2006/relationships/image" Target="../media/image614.png"/><Relationship Id="rId34" Type="http://schemas.openxmlformats.org/officeDocument/2006/relationships/customXml" Target="../ink/ink1508.xml"/><Relationship Id="rId42" Type="http://schemas.openxmlformats.org/officeDocument/2006/relationships/customXml" Target="../ink/ink1512.xml"/><Relationship Id="rId47" Type="http://schemas.openxmlformats.org/officeDocument/2006/relationships/image" Target="../media/image627.png"/><Relationship Id="rId50" Type="http://schemas.openxmlformats.org/officeDocument/2006/relationships/customXml" Target="../ink/ink1516.xml"/><Relationship Id="rId7" Type="http://schemas.openxmlformats.org/officeDocument/2006/relationships/image" Target="../media/image607.png"/><Relationship Id="rId2" Type="http://schemas.openxmlformats.org/officeDocument/2006/relationships/image" Target="../media/image394.png"/><Relationship Id="rId16" Type="http://schemas.openxmlformats.org/officeDocument/2006/relationships/customXml" Target="../ink/ink1499.xml"/><Relationship Id="rId29" Type="http://schemas.openxmlformats.org/officeDocument/2006/relationships/image" Target="../media/image618.png"/><Relationship Id="rId11" Type="http://schemas.openxmlformats.org/officeDocument/2006/relationships/image" Target="../media/image609.png"/><Relationship Id="rId24" Type="http://schemas.openxmlformats.org/officeDocument/2006/relationships/customXml" Target="../ink/ink1503.xml"/><Relationship Id="rId32" Type="http://schemas.openxmlformats.org/officeDocument/2006/relationships/customXml" Target="../ink/ink1507.xml"/><Relationship Id="rId37" Type="http://schemas.openxmlformats.org/officeDocument/2006/relationships/image" Target="../media/image622.png"/><Relationship Id="rId40" Type="http://schemas.openxmlformats.org/officeDocument/2006/relationships/customXml" Target="../ink/ink1511.xml"/><Relationship Id="rId45" Type="http://schemas.openxmlformats.org/officeDocument/2006/relationships/image" Target="../media/image626.png"/><Relationship Id="rId5" Type="http://schemas.openxmlformats.org/officeDocument/2006/relationships/image" Target="../media/image606.png"/><Relationship Id="rId15" Type="http://schemas.openxmlformats.org/officeDocument/2006/relationships/image" Target="../media/image611.png"/><Relationship Id="rId23" Type="http://schemas.openxmlformats.org/officeDocument/2006/relationships/image" Target="../media/image615.png"/><Relationship Id="rId28" Type="http://schemas.openxmlformats.org/officeDocument/2006/relationships/customXml" Target="../ink/ink1505.xml"/><Relationship Id="rId36" Type="http://schemas.openxmlformats.org/officeDocument/2006/relationships/customXml" Target="../ink/ink1509.xml"/><Relationship Id="rId49" Type="http://schemas.openxmlformats.org/officeDocument/2006/relationships/image" Target="../media/image628.png"/><Relationship Id="rId10" Type="http://schemas.openxmlformats.org/officeDocument/2006/relationships/customXml" Target="../ink/ink1496.xml"/><Relationship Id="rId19" Type="http://schemas.openxmlformats.org/officeDocument/2006/relationships/image" Target="../media/image613.png"/><Relationship Id="rId31" Type="http://schemas.openxmlformats.org/officeDocument/2006/relationships/image" Target="../media/image619.png"/><Relationship Id="rId44" Type="http://schemas.openxmlformats.org/officeDocument/2006/relationships/customXml" Target="../ink/ink1513.xml"/><Relationship Id="rId4" Type="http://schemas.openxmlformats.org/officeDocument/2006/relationships/customXml" Target="../ink/ink1493.xml"/><Relationship Id="rId9" Type="http://schemas.openxmlformats.org/officeDocument/2006/relationships/image" Target="../media/image608.png"/><Relationship Id="rId14" Type="http://schemas.openxmlformats.org/officeDocument/2006/relationships/customXml" Target="../ink/ink1498.xml"/><Relationship Id="rId22" Type="http://schemas.openxmlformats.org/officeDocument/2006/relationships/customXml" Target="../ink/ink1502.xml"/><Relationship Id="rId27" Type="http://schemas.openxmlformats.org/officeDocument/2006/relationships/image" Target="../media/image617.png"/><Relationship Id="rId30" Type="http://schemas.openxmlformats.org/officeDocument/2006/relationships/customXml" Target="../ink/ink1506.xml"/><Relationship Id="rId35" Type="http://schemas.openxmlformats.org/officeDocument/2006/relationships/image" Target="../media/image621.png"/><Relationship Id="rId43" Type="http://schemas.openxmlformats.org/officeDocument/2006/relationships/image" Target="../media/image625.png"/><Relationship Id="rId48" Type="http://schemas.openxmlformats.org/officeDocument/2006/relationships/customXml" Target="../ink/ink1515.xml"/><Relationship Id="rId8" Type="http://schemas.openxmlformats.org/officeDocument/2006/relationships/customXml" Target="../ink/ink1495.xml"/><Relationship Id="rId51" Type="http://schemas.openxmlformats.org/officeDocument/2006/relationships/image" Target="../media/image629.png"/><Relationship Id="rId3" Type="http://schemas.openxmlformats.org/officeDocument/2006/relationships/image" Target="../media/image395.png"/><Relationship Id="rId12" Type="http://schemas.openxmlformats.org/officeDocument/2006/relationships/customXml" Target="../ink/ink1497.xml"/><Relationship Id="rId17" Type="http://schemas.openxmlformats.org/officeDocument/2006/relationships/image" Target="../media/image612.png"/><Relationship Id="rId25" Type="http://schemas.openxmlformats.org/officeDocument/2006/relationships/image" Target="../media/image616.png"/><Relationship Id="rId33" Type="http://schemas.openxmlformats.org/officeDocument/2006/relationships/image" Target="../media/image620.png"/><Relationship Id="rId38" Type="http://schemas.openxmlformats.org/officeDocument/2006/relationships/customXml" Target="../ink/ink1510.xml"/><Relationship Id="rId46" Type="http://schemas.openxmlformats.org/officeDocument/2006/relationships/customXml" Target="../ink/ink1514.xml"/><Relationship Id="rId20" Type="http://schemas.openxmlformats.org/officeDocument/2006/relationships/customXml" Target="../ink/ink1501.xml"/><Relationship Id="rId41" Type="http://schemas.openxmlformats.org/officeDocument/2006/relationships/image" Target="../media/image624.png"/><Relationship Id="rId1" Type="http://schemas.openxmlformats.org/officeDocument/2006/relationships/slideLayout" Target="../slideLayouts/slideLayout7.xml"/><Relationship Id="rId6" Type="http://schemas.openxmlformats.org/officeDocument/2006/relationships/customXml" Target="../ink/ink1494.xml"/></Relationships>
</file>

<file path=ppt/slides/_rels/slide57.xml.rels><?xml version="1.0" encoding="UTF-8" standalone="yes"?>
<Relationships xmlns="http://schemas.openxmlformats.org/package/2006/relationships"><Relationship Id="rId26" Type="http://schemas.openxmlformats.org/officeDocument/2006/relationships/customXml" Target="../ink/ink1528.xml"/><Relationship Id="rId21" Type="http://schemas.openxmlformats.org/officeDocument/2006/relationships/image" Target="../media/image614.png"/><Relationship Id="rId42" Type="http://schemas.openxmlformats.org/officeDocument/2006/relationships/customXml" Target="../ink/ink1536.xml"/><Relationship Id="rId47" Type="http://schemas.openxmlformats.org/officeDocument/2006/relationships/image" Target="../media/image631.png"/><Relationship Id="rId63" Type="http://schemas.openxmlformats.org/officeDocument/2006/relationships/image" Target="../media/image639.png"/><Relationship Id="rId68" Type="http://schemas.openxmlformats.org/officeDocument/2006/relationships/customXml" Target="../ink/ink1549.xml"/><Relationship Id="rId84" Type="http://schemas.openxmlformats.org/officeDocument/2006/relationships/customXml" Target="../ink/ink1557.xml"/><Relationship Id="rId89" Type="http://schemas.openxmlformats.org/officeDocument/2006/relationships/image" Target="../media/image627.png"/><Relationship Id="rId16" Type="http://schemas.openxmlformats.org/officeDocument/2006/relationships/customXml" Target="../ink/ink1523.xml"/><Relationship Id="rId11" Type="http://schemas.openxmlformats.org/officeDocument/2006/relationships/image" Target="../media/image609.png"/><Relationship Id="rId32" Type="http://schemas.openxmlformats.org/officeDocument/2006/relationships/customXml" Target="../ink/ink1531.xml"/><Relationship Id="rId37" Type="http://schemas.openxmlformats.org/officeDocument/2006/relationships/image" Target="../media/image622.png"/><Relationship Id="rId53" Type="http://schemas.openxmlformats.org/officeDocument/2006/relationships/image" Target="../media/image634.png"/><Relationship Id="rId58" Type="http://schemas.openxmlformats.org/officeDocument/2006/relationships/customXml" Target="../ink/ink1544.xml"/><Relationship Id="rId74" Type="http://schemas.openxmlformats.org/officeDocument/2006/relationships/customXml" Target="../ink/ink1552.xml"/><Relationship Id="rId79" Type="http://schemas.openxmlformats.org/officeDocument/2006/relationships/image" Target="../media/image647.png"/><Relationship Id="rId5" Type="http://schemas.openxmlformats.org/officeDocument/2006/relationships/image" Target="../media/image606.png"/><Relationship Id="rId90" Type="http://schemas.openxmlformats.org/officeDocument/2006/relationships/customXml" Target="../ink/ink1560.xml"/><Relationship Id="rId22" Type="http://schemas.openxmlformats.org/officeDocument/2006/relationships/customXml" Target="../ink/ink1526.xml"/><Relationship Id="rId27" Type="http://schemas.openxmlformats.org/officeDocument/2006/relationships/image" Target="../media/image617.png"/><Relationship Id="rId43" Type="http://schemas.openxmlformats.org/officeDocument/2006/relationships/image" Target="../media/image625.png"/><Relationship Id="rId48" Type="http://schemas.openxmlformats.org/officeDocument/2006/relationships/customXml" Target="../ink/ink1539.xml"/><Relationship Id="rId64" Type="http://schemas.openxmlformats.org/officeDocument/2006/relationships/customXml" Target="../ink/ink1547.xml"/><Relationship Id="rId69" Type="http://schemas.openxmlformats.org/officeDocument/2006/relationships/image" Target="../media/image642.png"/><Relationship Id="rId8" Type="http://schemas.openxmlformats.org/officeDocument/2006/relationships/customXml" Target="../ink/ink1519.xml"/><Relationship Id="rId51" Type="http://schemas.openxmlformats.org/officeDocument/2006/relationships/image" Target="../media/image633.png"/><Relationship Id="rId72" Type="http://schemas.openxmlformats.org/officeDocument/2006/relationships/customXml" Target="../ink/ink1551.xml"/><Relationship Id="rId80" Type="http://schemas.openxmlformats.org/officeDocument/2006/relationships/customXml" Target="../ink/ink1555.xml"/><Relationship Id="rId85" Type="http://schemas.openxmlformats.org/officeDocument/2006/relationships/image" Target="../media/image650.png"/><Relationship Id="rId93" Type="http://schemas.openxmlformats.org/officeDocument/2006/relationships/image" Target="../media/image629.png"/><Relationship Id="rId3" Type="http://schemas.openxmlformats.org/officeDocument/2006/relationships/image" Target="../media/image395.png"/><Relationship Id="rId12" Type="http://schemas.openxmlformats.org/officeDocument/2006/relationships/customXml" Target="../ink/ink1521.xml"/><Relationship Id="rId17" Type="http://schemas.openxmlformats.org/officeDocument/2006/relationships/image" Target="../media/image612.png"/><Relationship Id="rId25" Type="http://schemas.openxmlformats.org/officeDocument/2006/relationships/image" Target="../media/image616.png"/><Relationship Id="rId33" Type="http://schemas.openxmlformats.org/officeDocument/2006/relationships/image" Target="../media/image620.png"/><Relationship Id="rId38" Type="http://schemas.openxmlformats.org/officeDocument/2006/relationships/customXml" Target="../ink/ink1534.xml"/><Relationship Id="rId46" Type="http://schemas.openxmlformats.org/officeDocument/2006/relationships/customXml" Target="../ink/ink1538.xml"/><Relationship Id="rId59" Type="http://schemas.openxmlformats.org/officeDocument/2006/relationships/image" Target="../media/image637.png"/><Relationship Id="rId67" Type="http://schemas.openxmlformats.org/officeDocument/2006/relationships/image" Target="../media/image641.png"/><Relationship Id="rId20" Type="http://schemas.openxmlformats.org/officeDocument/2006/relationships/customXml" Target="../ink/ink1525.xml"/><Relationship Id="rId41" Type="http://schemas.openxmlformats.org/officeDocument/2006/relationships/image" Target="../media/image624.png"/><Relationship Id="rId54" Type="http://schemas.openxmlformats.org/officeDocument/2006/relationships/customXml" Target="../ink/ink1542.xml"/><Relationship Id="rId62" Type="http://schemas.openxmlformats.org/officeDocument/2006/relationships/customXml" Target="../ink/ink1546.xml"/><Relationship Id="rId70" Type="http://schemas.openxmlformats.org/officeDocument/2006/relationships/customXml" Target="../ink/ink1550.xml"/><Relationship Id="rId75" Type="http://schemas.openxmlformats.org/officeDocument/2006/relationships/image" Target="../media/image645.png"/><Relationship Id="rId83" Type="http://schemas.openxmlformats.org/officeDocument/2006/relationships/image" Target="../media/image649.png"/><Relationship Id="rId88" Type="http://schemas.openxmlformats.org/officeDocument/2006/relationships/customXml" Target="../ink/ink1559.xml"/><Relationship Id="rId91" Type="http://schemas.openxmlformats.org/officeDocument/2006/relationships/image" Target="../media/image628.png"/><Relationship Id="rId1" Type="http://schemas.openxmlformats.org/officeDocument/2006/relationships/slideLayout" Target="../slideLayouts/slideLayout7.xml"/><Relationship Id="rId6" Type="http://schemas.openxmlformats.org/officeDocument/2006/relationships/customXml" Target="../ink/ink1518.xml"/><Relationship Id="rId15" Type="http://schemas.openxmlformats.org/officeDocument/2006/relationships/image" Target="../media/image611.png"/><Relationship Id="rId23" Type="http://schemas.openxmlformats.org/officeDocument/2006/relationships/image" Target="../media/image615.png"/><Relationship Id="rId28" Type="http://schemas.openxmlformats.org/officeDocument/2006/relationships/customXml" Target="../ink/ink1529.xml"/><Relationship Id="rId36" Type="http://schemas.openxmlformats.org/officeDocument/2006/relationships/customXml" Target="../ink/ink1533.xml"/><Relationship Id="rId49" Type="http://schemas.openxmlformats.org/officeDocument/2006/relationships/image" Target="../media/image632.png"/><Relationship Id="rId57" Type="http://schemas.openxmlformats.org/officeDocument/2006/relationships/image" Target="../media/image636.png"/><Relationship Id="rId10" Type="http://schemas.openxmlformats.org/officeDocument/2006/relationships/customXml" Target="../ink/ink1520.xml"/><Relationship Id="rId31" Type="http://schemas.openxmlformats.org/officeDocument/2006/relationships/image" Target="../media/image619.png"/><Relationship Id="rId44" Type="http://schemas.openxmlformats.org/officeDocument/2006/relationships/customXml" Target="../ink/ink1537.xml"/><Relationship Id="rId52" Type="http://schemas.openxmlformats.org/officeDocument/2006/relationships/customXml" Target="../ink/ink1541.xml"/><Relationship Id="rId60" Type="http://schemas.openxmlformats.org/officeDocument/2006/relationships/customXml" Target="../ink/ink1545.xml"/><Relationship Id="rId65" Type="http://schemas.openxmlformats.org/officeDocument/2006/relationships/image" Target="../media/image640.png"/><Relationship Id="rId73" Type="http://schemas.openxmlformats.org/officeDocument/2006/relationships/image" Target="../media/image644.png"/><Relationship Id="rId78" Type="http://schemas.openxmlformats.org/officeDocument/2006/relationships/customXml" Target="../ink/ink1554.xml"/><Relationship Id="rId81" Type="http://schemas.openxmlformats.org/officeDocument/2006/relationships/image" Target="../media/image648.png"/><Relationship Id="rId86" Type="http://schemas.openxmlformats.org/officeDocument/2006/relationships/customXml" Target="../ink/ink1558.xml"/><Relationship Id="rId4" Type="http://schemas.openxmlformats.org/officeDocument/2006/relationships/customXml" Target="../ink/ink1517.xml"/><Relationship Id="rId9" Type="http://schemas.openxmlformats.org/officeDocument/2006/relationships/image" Target="../media/image608.png"/><Relationship Id="rId13" Type="http://schemas.openxmlformats.org/officeDocument/2006/relationships/image" Target="../media/image610.png"/><Relationship Id="rId18" Type="http://schemas.openxmlformats.org/officeDocument/2006/relationships/customXml" Target="../ink/ink1524.xml"/><Relationship Id="rId39" Type="http://schemas.openxmlformats.org/officeDocument/2006/relationships/image" Target="../media/image623.png"/><Relationship Id="rId34" Type="http://schemas.openxmlformats.org/officeDocument/2006/relationships/customXml" Target="../ink/ink1532.xml"/><Relationship Id="rId50" Type="http://schemas.openxmlformats.org/officeDocument/2006/relationships/customXml" Target="../ink/ink1540.xml"/><Relationship Id="rId55" Type="http://schemas.openxmlformats.org/officeDocument/2006/relationships/image" Target="../media/image635.png"/><Relationship Id="rId76" Type="http://schemas.openxmlformats.org/officeDocument/2006/relationships/customXml" Target="../ink/ink1553.xml"/><Relationship Id="rId7" Type="http://schemas.openxmlformats.org/officeDocument/2006/relationships/image" Target="../media/image607.png"/><Relationship Id="rId71" Type="http://schemas.openxmlformats.org/officeDocument/2006/relationships/image" Target="../media/image643.png"/><Relationship Id="rId92" Type="http://schemas.openxmlformats.org/officeDocument/2006/relationships/customXml" Target="../ink/ink1561.xml"/><Relationship Id="rId2" Type="http://schemas.openxmlformats.org/officeDocument/2006/relationships/image" Target="../media/image394.png"/><Relationship Id="rId29" Type="http://schemas.openxmlformats.org/officeDocument/2006/relationships/image" Target="../media/image618.png"/><Relationship Id="rId24" Type="http://schemas.openxmlformats.org/officeDocument/2006/relationships/customXml" Target="../ink/ink1527.xml"/><Relationship Id="rId40" Type="http://schemas.openxmlformats.org/officeDocument/2006/relationships/customXml" Target="../ink/ink1535.xml"/><Relationship Id="rId45" Type="http://schemas.openxmlformats.org/officeDocument/2006/relationships/image" Target="../media/image630.png"/><Relationship Id="rId66" Type="http://schemas.openxmlformats.org/officeDocument/2006/relationships/customXml" Target="../ink/ink1548.xml"/><Relationship Id="rId87" Type="http://schemas.openxmlformats.org/officeDocument/2006/relationships/image" Target="../media/image626.png"/><Relationship Id="rId61" Type="http://schemas.openxmlformats.org/officeDocument/2006/relationships/image" Target="../media/image638.png"/><Relationship Id="rId82" Type="http://schemas.openxmlformats.org/officeDocument/2006/relationships/customXml" Target="../ink/ink1556.xml"/><Relationship Id="rId19" Type="http://schemas.openxmlformats.org/officeDocument/2006/relationships/image" Target="../media/image613.png"/><Relationship Id="rId14" Type="http://schemas.openxmlformats.org/officeDocument/2006/relationships/customXml" Target="../ink/ink1522.xml"/><Relationship Id="rId30" Type="http://schemas.openxmlformats.org/officeDocument/2006/relationships/customXml" Target="../ink/ink1530.xml"/><Relationship Id="rId35" Type="http://schemas.openxmlformats.org/officeDocument/2006/relationships/image" Target="../media/image621.png"/><Relationship Id="rId56" Type="http://schemas.openxmlformats.org/officeDocument/2006/relationships/customXml" Target="../ink/ink1543.xml"/><Relationship Id="rId77" Type="http://schemas.openxmlformats.org/officeDocument/2006/relationships/image" Target="../media/image646.png"/></Relationships>
</file>

<file path=ppt/slides/_rels/slide58.xml.rels><?xml version="1.0" encoding="UTF-8" standalone="yes"?>
<Relationships xmlns="http://schemas.openxmlformats.org/package/2006/relationships"><Relationship Id="rId26" Type="http://schemas.openxmlformats.org/officeDocument/2006/relationships/customXml" Target="../ink/ink1573.xml"/><Relationship Id="rId117" Type="http://schemas.openxmlformats.org/officeDocument/2006/relationships/image" Target="../media/image662.png"/><Relationship Id="rId21" Type="http://schemas.openxmlformats.org/officeDocument/2006/relationships/image" Target="../media/image614.png"/><Relationship Id="rId42" Type="http://schemas.openxmlformats.org/officeDocument/2006/relationships/customXml" Target="../ink/ink1581.xml"/><Relationship Id="rId47" Type="http://schemas.openxmlformats.org/officeDocument/2006/relationships/image" Target="../media/image631.png"/><Relationship Id="rId63" Type="http://schemas.openxmlformats.org/officeDocument/2006/relationships/image" Target="../media/image639.png"/><Relationship Id="rId68" Type="http://schemas.openxmlformats.org/officeDocument/2006/relationships/customXml" Target="../ink/ink1594.xml"/><Relationship Id="rId84" Type="http://schemas.openxmlformats.org/officeDocument/2006/relationships/customXml" Target="../ink/ink1602.xml"/><Relationship Id="rId89" Type="http://schemas.openxmlformats.org/officeDocument/2006/relationships/image" Target="../media/image627.png"/><Relationship Id="rId112" Type="http://schemas.openxmlformats.org/officeDocument/2006/relationships/customXml" Target="../ink/ink1616.xml"/><Relationship Id="rId16" Type="http://schemas.openxmlformats.org/officeDocument/2006/relationships/customXml" Target="../ink/ink1568.xml"/><Relationship Id="rId107" Type="http://schemas.openxmlformats.org/officeDocument/2006/relationships/image" Target="../media/image657.png"/><Relationship Id="rId11" Type="http://schemas.openxmlformats.org/officeDocument/2006/relationships/image" Target="../media/image609.png"/><Relationship Id="rId32" Type="http://schemas.openxmlformats.org/officeDocument/2006/relationships/customXml" Target="../ink/ink1576.xml"/><Relationship Id="rId37" Type="http://schemas.openxmlformats.org/officeDocument/2006/relationships/image" Target="../media/image622.png"/><Relationship Id="rId53" Type="http://schemas.openxmlformats.org/officeDocument/2006/relationships/image" Target="../media/image634.png"/><Relationship Id="rId58" Type="http://schemas.openxmlformats.org/officeDocument/2006/relationships/customXml" Target="../ink/ink1589.xml"/><Relationship Id="rId74" Type="http://schemas.openxmlformats.org/officeDocument/2006/relationships/customXml" Target="../ink/ink1597.xml"/><Relationship Id="rId79" Type="http://schemas.openxmlformats.org/officeDocument/2006/relationships/image" Target="../media/image647.png"/><Relationship Id="rId102" Type="http://schemas.openxmlformats.org/officeDocument/2006/relationships/customXml" Target="../ink/ink1611.xml"/><Relationship Id="rId5" Type="http://schemas.openxmlformats.org/officeDocument/2006/relationships/image" Target="../media/image606.png"/><Relationship Id="rId90" Type="http://schemas.openxmlformats.org/officeDocument/2006/relationships/customXml" Target="../ink/ink1605.xml"/><Relationship Id="rId95" Type="http://schemas.openxmlformats.org/officeDocument/2006/relationships/image" Target="../media/image651.png"/><Relationship Id="rId22" Type="http://schemas.openxmlformats.org/officeDocument/2006/relationships/customXml" Target="../ink/ink1571.xml"/><Relationship Id="rId27" Type="http://schemas.openxmlformats.org/officeDocument/2006/relationships/image" Target="../media/image617.png"/><Relationship Id="rId43" Type="http://schemas.openxmlformats.org/officeDocument/2006/relationships/image" Target="../media/image625.png"/><Relationship Id="rId48" Type="http://schemas.openxmlformats.org/officeDocument/2006/relationships/customXml" Target="../ink/ink1584.xml"/><Relationship Id="rId64" Type="http://schemas.openxmlformats.org/officeDocument/2006/relationships/customXml" Target="../ink/ink1592.xml"/><Relationship Id="rId69" Type="http://schemas.openxmlformats.org/officeDocument/2006/relationships/image" Target="../media/image642.png"/><Relationship Id="rId113" Type="http://schemas.openxmlformats.org/officeDocument/2006/relationships/image" Target="../media/image660.png"/><Relationship Id="rId118" Type="http://schemas.openxmlformats.org/officeDocument/2006/relationships/customXml" Target="../ink/ink1619.xml"/><Relationship Id="rId80" Type="http://schemas.openxmlformats.org/officeDocument/2006/relationships/customXml" Target="../ink/ink1600.xml"/><Relationship Id="rId85" Type="http://schemas.openxmlformats.org/officeDocument/2006/relationships/image" Target="../media/image650.png"/><Relationship Id="rId12" Type="http://schemas.openxmlformats.org/officeDocument/2006/relationships/customXml" Target="../ink/ink1566.xml"/><Relationship Id="rId17" Type="http://schemas.openxmlformats.org/officeDocument/2006/relationships/image" Target="../media/image612.png"/><Relationship Id="rId33" Type="http://schemas.openxmlformats.org/officeDocument/2006/relationships/image" Target="../media/image620.png"/><Relationship Id="rId38" Type="http://schemas.openxmlformats.org/officeDocument/2006/relationships/customXml" Target="../ink/ink1579.xml"/><Relationship Id="rId59" Type="http://schemas.openxmlformats.org/officeDocument/2006/relationships/image" Target="../media/image637.png"/><Relationship Id="rId103" Type="http://schemas.openxmlformats.org/officeDocument/2006/relationships/image" Target="../media/image655.png"/><Relationship Id="rId108" Type="http://schemas.openxmlformats.org/officeDocument/2006/relationships/customXml" Target="../ink/ink1614.xml"/><Relationship Id="rId54" Type="http://schemas.openxmlformats.org/officeDocument/2006/relationships/customXml" Target="../ink/ink1587.xml"/><Relationship Id="rId70" Type="http://schemas.openxmlformats.org/officeDocument/2006/relationships/customXml" Target="../ink/ink1595.xml"/><Relationship Id="rId75" Type="http://schemas.openxmlformats.org/officeDocument/2006/relationships/image" Target="../media/image645.png"/><Relationship Id="rId91" Type="http://schemas.openxmlformats.org/officeDocument/2006/relationships/image" Target="../media/image628.png"/><Relationship Id="rId96" Type="http://schemas.openxmlformats.org/officeDocument/2006/relationships/customXml" Target="../ink/ink1608.xml"/><Relationship Id="rId1" Type="http://schemas.openxmlformats.org/officeDocument/2006/relationships/slideLayout" Target="../slideLayouts/slideLayout7.xml"/><Relationship Id="rId6" Type="http://schemas.openxmlformats.org/officeDocument/2006/relationships/customXml" Target="../ink/ink1563.xml"/><Relationship Id="rId23" Type="http://schemas.openxmlformats.org/officeDocument/2006/relationships/image" Target="../media/image615.png"/><Relationship Id="rId28" Type="http://schemas.openxmlformats.org/officeDocument/2006/relationships/customXml" Target="../ink/ink1574.xml"/><Relationship Id="rId49" Type="http://schemas.openxmlformats.org/officeDocument/2006/relationships/image" Target="../media/image632.png"/><Relationship Id="rId114" Type="http://schemas.openxmlformats.org/officeDocument/2006/relationships/customXml" Target="../ink/ink1617.xml"/><Relationship Id="rId119" Type="http://schemas.openxmlformats.org/officeDocument/2006/relationships/image" Target="../media/image663.png"/><Relationship Id="rId10" Type="http://schemas.openxmlformats.org/officeDocument/2006/relationships/customXml" Target="../ink/ink1565.xml"/><Relationship Id="rId31" Type="http://schemas.openxmlformats.org/officeDocument/2006/relationships/image" Target="../media/image619.png"/><Relationship Id="rId44" Type="http://schemas.openxmlformats.org/officeDocument/2006/relationships/customXml" Target="../ink/ink1582.xml"/><Relationship Id="rId52" Type="http://schemas.openxmlformats.org/officeDocument/2006/relationships/customXml" Target="../ink/ink1586.xml"/><Relationship Id="rId60" Type="http://schemas.openxmlformats.org/officeDocument/2006/relationships/customXml" Target="../ink/ink1590.xml"/><Relationship Id="rId65" Type="http://schemas.openxmlformats.org/officeDocument/2006/relationships/image" Target="../media/image640.png"/><Relationship Id="rId73" Type="http://schemas.openxmlformats.org/officeDocument/2006/relationships/image" Target="../media/image644.png"/><Relationship Id="rId78" Type="http://schemas.openxmlformats.org/officeDocument/2006/relationships/customXml" Target="../ink/ink1599.xml"/><Relationship Id="rId81" Type="http://schemas.openxmlformats.org/officeDocument/2006/relationships/image" Target="../media/image648.png"/><Relationship Id="rId86" Type="http://schemas.openxmlformats.org/officeDocument/2006/relationships/customXml" Target="../ink/ink1603.xml"/><Relationship Id="rId94" Type="http://schemas.openxmlformats.org/officeDocument/2006/relationships/customXml" Target="../ink/ink1607.xml"/><Relationship Id="rId99" Type="http://schemas.openxmlformats.org/officeDocument/2006/relationships/image" Target="../media/image653.png"/><Relationship Id="rId101" Type="http://schemas.openxmlformats.org/officeDocument/2006/relationships/image" Target="../media/image654.png"/><Relationship Id="rId4" Type="http://schemas.openxmlformats.org/officeDocument/2006/relationships/customXml" Target="../ink/ink1562.xml"/><Relationship Id="rId9" Type="http://schemas.openxmlformats.org/officeDocument/2006/relationships/image" Target="../media/image608.png"/><Relationship Id="rId13" Type="http://schemas.openxmlformats.org/officeDocument/2006/relationships/image" Target="../media/image610.png"/><Relationship Id="rId18" Type="http://schemas.openxmlformats.org/officeDocument/2006/relationships/customXml" Target="../ink/ink1569.xml"/><Relationship Id="rId39" Type="http://schemas.openxmlformats.org/officeDocument/2006/relationships/image" Target="../media/image623.png"/><Relationship Id="rId109" Type="http://schemas.openxmlformats.org/officeDocument/2006/relationships/image" Target="../media/image658.png"/><Relationship Id="rId34" Type="http://schemas.openxmlformats.org/officeDocument/2006/relationships/customXml" Target="../ink/ink1577.xml"/><Relationship Id="rId50" Type="http://schemas.openxmlformats.org/officeDocument/2006/relationships/customXml" Target="../ink/ink1585.xml"/><Relationship Id="rId55" Type="http://schemas.openxmlformats.org/officeDocument/2006/relationships/image" Target="../media/image635.png"/><Relationship Id="rId76" Type="http://schemas.openxmlformats.org/officeDocument/2006/relationships/customXml" Target="../ink/ink1598.xml"/><Relationship Id="rId97" Type="http://schemas.openxmlformats.org/officeDocument/2006/relationships/image" Target="../media/image652.png"/><Relationship Id="rId104" Type="http://schemas.openxmlformats.org/officeDocument/2006/relationships/customXml" Target="../ink/ink1612.xml"/><Relationship Id="rId7" Type="http://schemas.openxmlformats.org/officeDocument/2006/relationships/image" Target="../media/image607.png"/><Relationship Id="rId71" Type="http://schemas.openxmlformats.org/officeDocument/2006/relationships/image" Target="../media/image643.png"/><Relationship Id="rId92" Type="http://schemas.openxmlformats.org/officeDocument/2006/relationships/customXml" Target="../ink/ink1606.xml"/><Relationship Id="rId2" Type="http://schemas.openxmlformats.org/officeDocument/2006/relationships/image" Target="../media/image394.png"/><Relationship Id="rId29" Type="http://schemas.openxmlformats.org/officeDocument/2006/relationships/image" Target="../media/image618.png"/><Relationship Id="rId24" Type="http://schemas.openxmlformats.org/officeDocument/2006/relationships/customXml" Target="../ink/ink1572.xml"/><Relationship Id="rId40" Type="http://schemas.openxmlformats.org/officeDocument/2006/relationships/customXml" Target="../ink/ink1580.xml"/><Relationship Id="rId45" Type="http://schemas.openxmlformats.org/officeDocument/2006/relationships/image" Target="../media/image630.png"/><Relationship Id="rId66" Type="http://schemas.openxmlformats.org/officeDocument/2006/relationships/customXml" Target="../ink/ink1593.xml"/><Relationship Id="rId87" Type="http://schemas.openxmlformats.org/officeDocument/2006/relationships/image" Target="../media/image626.png"/><Relationship Id="rId110" Type="http://schemas.openxmlformats.org/officeDocument/2006/relationships/customXml" Target="../ink/ink1615.xml"/><Relationship Id="rId115" Type="http://schemas.openxmlformats.org/officeDocument/2006/relationships/image" Target="../media/image661.png"/><Relationship Id="rId61" Type="http://schemas.openxmlformats.org/officeDocument/2006/relationships/image" Target="../media/image638.png"/><Relationship Id="rId82" Type="http://schemas.openxmlformats.org/officeDocument/2006/relationships/customXml" Target="../ink/ink1601.xml"/><Relationship Id="rId19" Type="http://schemas.openxmlformats.org/officeDocument/2006/relationships/image" Target="../media/image613.png"/><Relationship Id="rId14" Type="http://schemas.openxmlformats.org/officeDocument/2006/relationships/customXml" Target="../ink/ink1567.xml"/><Relationship Id="rId30" Type="http://schemas.openxmlformats.org/officeDocument/2006/relationships/customXml" Target="../ink/ink1575.xml"/><Relationship Id="rId35" Type="http://schemas.openxmlformats.org/officeDocument/2006/relationships/image" Target="../media/image621.png"/><Relationship Id="rId56" Type="http://schemas.openxmlformats.org/officeDocument/2006/relationships/customXml" Target="../ink/ink1588.xml"/><Relationship Id="rId77" Type="http://schemas.openxmlformats.org/officeDocument/2006/relationships/image" Target="../media/image646.png"/><Relationship Id="rId100" Type="http://schemas.openxmlformats.org/officeDocument/2006/relationships/customXml" Target="../ink/ink1610.xml"/><Relationship Id="rId105" Type="http://schemas.openxmlformats.org/officeDocument/2006/relationships/image" Target="../media/image656.png"/><Relationship Id="rId8" Type="http://schemas.openxmlformats.org/officeDocument/2006/relationships/customXml" Target="../ink/ink1564.xml"/><Relationship Id="rId51" Type="http://schemas.openxmlformats.org/officeDocument/2006/relationships/image" Target="../media/image633.png"/><Relationship Id="rId72" Type="http://schemas.openxmlformats.org/officeDocument/2006/relationships/customXml" Target="../ink/ink1596.xml"/><Relationship Id="rId93" Type="http://schemas.openxmlformats.org/officeDocument/2006/relationships/image" Target="../media/image629.png"/><Relationship Id="rId98" Type="http://schemas.openxmlformats.org/officeDocument/2006/relationships/customXml" Target="../ink/ink1609.xml"/><Relationship Id="rId3" Type="http://schemas.openxmlformats.org/officeDocument/2006/relationships/image" Target="../media/image395.png"/><Relationship Id="rId25" Type="http://schemas.openxmlformats.org/officeDocument/2006/relationships/image" Target="../media/image616.png"/><Relationship Id="rId46" Type="http://schemas.openxmlformats.org/officeDocument/2006/relationships/customXml" Target="../ink/ink1583.xml"/><Relationship Id="rId67" Type="http://schemas.openxmlformats.org/officeDocument/2006/relationships/image" Target="../media/image641.png"/><Relationship Id="rId116" Type="http://schemas.openxmlformats.org/officeDocument/2006/relationships/customXml" Target="../ink/ink1618.xml"/><Relationship Id="rId20" Type="http://schemas.openxmlformats.org/officeDocument/2006/relationships/customXml" Target="../ink/ink1570.xml"/><Relationship Id="rId41" Type="http://schemas.openxmlformats.org/officeDocument/2006/relationships/image" Target="../media/image624.png"/><Relationship Id="rId62" Type="http://schemas.openxmlformats.org/officeDocument/2006/relationships/customXml" Target="../ink/ink1591.xml"/><Relationship Id="rId83" Type="http://schemas.openxmlformats.org/officeDocument/2006/relationships/image" Target="../media/image649.png"/><Relationship Id="rId88" Type="http://schemas.openxmlformats.org/officeDocument/2006/relationships/customXml" Target="../ink/ink1604.xml"/><Relationship Id="rId111" Type="http://schemas.openxmlformats.org/officeDocument/2006/relationships/image" Target="../media/image659.png"/><Relationship Id="rId15" Type="http://schemas.openxmlformats.org/officeDocument/2006/relationships/image" Target="../media/image611.png"/><Relationship Id="rId36" Type="http://schemas.openxmlformats.org/officeDocument/2006/relationships/customXml" Target="../ink/ink1578.xml"/><Relationship Id="rId57" Type="http://schemas.openxmlformats.org/officeDocument/2006/relationships/image" Target="../media/image636.png"/><Relationship Id="rId106" Type="http://schemas.openxmlformats.org/officeDocument/2006/relationships/customXml" Target="../ink/ink1613.xml"/></Relationships>
</file>

<file path=ppt/slides/_rels/slide59.xml.rels><?xml version="1.0" encoding="UTF-8" standalone="yes"?>
<Relationships xmlns="http://schemas.openxmlformats.org/package/2006/relationships"><Relationship Id="rId26" Type="http://schemas.openxmlformats.org/officeDocument/2006/relationships/customXml" Target="../ink/ink1631.xml"/><Relationship Id="rId117" Type="http://schemas.openxmlformats.org/officeDocument/2006/relationships/image" Target="../media/image662.png"/><Relationship Id="rId21" Type="http://schemas.openxmlformats.org/officeDocument/2006/relationships/image" Target="../media/image614.png"/><Relationship Id="rId42" Type="http://schemas.openxmlformats.org/officeDocument/2006/relationships/customXml" Target="../ink/ink1639.xml"/><Relationship Id="rId47" Type="http://schemas.openxmlformats.org/officeDocument/2006/relationships/image" Target="../media/image631.png"/><Relationship Id="rId63" Type="http://schemas.openxmlformats.org/officeDocument/2006/relationships/image" Target="../media/image639.png"/><Relationship Id="rId68" Type="http://schemas.openxmlformats.org/officeDocument/2006/relationships/customXml" Target="../ink/ink1652.xml"/><Relationship Id="rId84" Type="http://schemas.openxmlformats.org/officeDocument/2006/relationships/customXml" Target="../ink/ink1660.xml"/><Relationship Id="rId89" Type="http://schemas.openxmlformats.org/officeDocument/2006/relationships/image" Target="../media/image627.png"/><Relationship Id="rId112" Type="http://schemas.openxmlformats.org/officeDocument/2006/relationships/customXml" Target="../ink/ink1674.xml"/><Relationship Id="rId16" Type="http://schemas.openxmlformats.org/officeDocument/2006/relationships/customXml" Target="../ink/ink1626.xml"/><Relationship Id="rId107" Type="http://schemas.openxmlformats.org/officeDocument/2006/relationships/image" Target="../media/image657.png"/><Relationship Id="rId11" Type="http://schemas.openxmlformats.org/officeDocument/2006/relationships/image" Target="../media/image609.png"/><Relationship Id="rId32" Type="http://schemas.openxmlformats.org/officeDocument/2006/relationships/customXml" Target="../ink/ink1634.xml"/><Relationship Id="rId37" Type="http://schemas.openxmlformats.org/officeDocument/2006/relationships/image" Target="../media/image622.png"/><Relationship Id="rId53" Type="http://schemas.openxmlformats.org/officeDocument/2006/relationships/image" Target="../media/image634.png"/><Relationship Id="rId58" Type="http://schemas.openxmlformats.org/officeDocument/2006/relationships/customXml" Target="../ink/ink1647.xml"/><Relationship Id="rId74" Type="http://schemas.openxmlformats.org/officeDocument/2006/relationships/customXml" Target="../ink/ink1655.xml"/><Relationship Id="rId79" Type="http://schemas.openxmlformats.org/officeDocument/2006/relationships/image" Target="../media/image647.png"/><Relationship Id="rId102" Type="http://schemas.openxmlformats.org/officeDocument/2006/relationships/customXml" Target="../ink/ink1669.xml"/><Relationship Id="rId123" Type="http://schemas.openxmlformats.org/officeDocument/2006/relationships/image" Target="../media/image665.png"/><Relationship Id="rId5" Type="http://schemas.openxmlformats.org/officeDocument/2006/relationships/image" Target="../media/image606.png"/><Relationship Id="rId90" Type="http://schemas.openxmlformats.org/officeDocument/2006/relationships/customXml" Target="../ink/ink1663.xml"/><Relationship Id="rId95" Type="http://schemas.openxmlformats.org/officeDocument/2006/relationships/image" Target="../media/image651.png"/><Relationship Id="rId22" Type="http://schemas.openxmlformats.org/officeDocument/2006/relationships/customXml" Target="../ink/ink1629.xml"/><Relationship Id="rId27" Type="http://schemas.openxmlformats.org/officeDocument/2006/relationships/image" Target="../media/image617.png"/><Relationship Id="rId43" Type="http://schemas.openxmlformats.org/officeDocument/2006/relationships/image" Target="../media/image625.png"/><Relationship Id="rId48" Type="http://schemas.openxmlformats.org/officeDocument/2006/relationships/customXml" Target="../ink/ink1642.xml"/><Relationship Id="rId64" Type="http://schemas.openxmlformats.org/officeDocument/2006/relationships/customXml" Target="../ink/ink1650.xml"/><Relationship Id="rId69" Type="http://schemas.openxmlformats.org/officeDocument/2006/relationships/image" Target="../media/image642.png"/><Relationship Id="rId113" Type="http://schemas.openxmlformats.org/officeDocument/2006/relationships/image" Target="../media/image660.png"/><Relationship Id="rId118" Type="http://schemas.openxmlformats.org/officeDocument/2006/relationships/customXml" Target="../ink/ink1677.xml"/><Relationship Id="rId80" Type="http://schemas.openxmlformats.org/officeDocument/2006/relationships/customXml" Target="../ink/ink1658.xml"/><Relationship Id="rId85" Type="http://schemas.openxmlformats.org/officeDocument/2006/relationships/image" Target="../media/image650.png"/><Relationship Id="rId12" Type="http://schemas.openxmlformats.org/officeDocument/2006/relationships/customXml" Target="../ink/ink1624.xml"/><Relationship Id="rId17" Type="http://schemas.openxmlformats.org/officeDocument/2006/relationships/image" Target="../media/image612.png"/><Relationship Id="rId33" Type="http://schemas.openxmlformats.org/officeDocument/2006/relationships/image" Target="../media/image620.png"/><Relationship Id="rId38" Type="http://schemas.openxmlformats.org/officeDocument/2006/relationships/customXml" Target="../ink/ink1637.xml"/><Relationship Id="rId59" Type="http://schemas.openxmlformats.org/officeDocument/2006/relationships/image" Target="../media/image637.png"/><Relationship Id="rId103" Type="http://schemas.openxmlformats.org/officeDocument/2006/relationships/image" Target="../media/image655.png"/><Relationship Id="rId108" Type="http://schemas.openxmlformats.org/officeDocument/2006/relationships/customXml" Target="../ink/ink1672.xml"/><Relationship Id="rId124" Type="http://schemas.openxmlformats.org/officeDocument/2006/relationships/customXml" Target="../ink/ink1680.xml"/><Relationship Id="rId54" Type="http://schemas.openxmlformats.org/officeDocument/2006/relationships/customXml" Target="../ink/ink1645.xml"/><Relationship Id="rId70" Type="http://schemas.openxmlformats.org/officeDocument/2006/relationships/customXml" Target="../ink/ink1653.xml"/><Relationship Id="rId75" Type="http://schemas.openxmlformats.org/officeDocument/2006/relationships/image" Target="../media/image645.png"/><Relationship Id="rId91" Type="http://schemas.openxmlformats.org/officeDocument/2006/relationships/image" Target="../media/image628.png"/><Relationship Id="rId96" Type="http://schemas.openxmlformats.org/officeDocument/2006/relationships/customXml" Target="../ink/ink1666.xml"/><Relationship Id="rId1" Type="http://schemas.openxmlformats.org/officeDocument/2006/relationships/slideLayout" Target="../slideLayouts/slideLayout7.xml"/><Relationship Id="rId6" Type="http://schemas.openxmlformats.org/officeDocument/2006/relationships/customXml" Target="../ink/ink1621.xml"/><Relationship Id="rId23" Type="http://schemas.openxmlformats.org/officeDocument/2006/relationships/image" Target="../media/image615.png"/><Relationship Id="rId28" Type="http://schemas.openxmlformats.org/officeDocument/2006/relationships/customXml" Target="../ink/ink1632.xml"/><Relationship Id="rId49" Type="http://schemas.openxmlformats.org/officeDocument/2006/relationships/image" Target="../media/image632.png"/><Relationship Id="rId114" Type="http://schemas.openxmlformats.org/officeDocument/2006/relationships/customXml" Target="../ink/ink1675.xml"/><Relationship Id="rId119" Type="http://schemas.openxmlformats.org/officeDocument/2006/relationships/image" Target="../media/image663.png"/><Relationship Id="rId44" Type="http://schemas.openxmlformats.org/officeDocument/2006/relationships/customXml" Target="../ink/ink1640.xml"/><Relationship Id="rId60" Type="http://schemas.openxmlformats.org/officeDocument/2006/relationships/customXml" Target="../ink/ink1648.xml"/><Relationship Id="rId65" Type="http://schemas.openxmlformats.org/officeDocument/2006/relationships/image" Target="../media/image640.png"/><Relationship Id="rId81" Type="http://schemas.openxmlformats.org/officeDocument/2006/relationships/image" Target="../media/image648.png"/><Relationship Id="rId86" Type="http://schemas.openxmlformats.org/officeDocument/2006/relationships/customXml" Target="../ink/ink1661.xml"/><Relationship Id="rId13" Type="http://schemas.openxmlformats.org/officeDocument/2006/relationships/image" Target="../media/image610.png"/><Relationship Id="rId18" Type="http://schemas.openxmlformats.org/officeDocument/2006/relationships/customXml" Target="../ink/ink1627.xml"/><Relationship Id="rId39" Type="http://schemas.openxmlformats.org/officeDocument/2006/relationships/image" Target="../media/image623.png"/><Relationship Id="rId109" Type="http://schemas.openxmlformats.org/officeDocument/2006/relationships/image" Target="../media/image658.png"/><Relationship Id="rId34" Type="http://schemas.openxmlformats.org/officeDocument/2006/relationships/customXml" Target="../ink/ink1635.xml"/><Relationship Id="rId50" Type="http://schemas.openxmlformats.org/officeDocument/2006/relationships/customXml" Target="../ink/ink1643.xml"/><Relationship Id="rId55" Type="http://schemas.openxmlformats.org/officeDocument/2006/relationships/image" Target="../media/image635.png"/><Relationship Id="rId76" Type="http://schemas.openxmlformats.org/officeDocument/2006/relationships/customXml" Target="../ink/ink1656.xml"/><Relationship Id="rId97" Type="http://schemas.openxmlformats.org/officeDocument/2006/relationships/image" Target="../media/image652.png"/><Relationship Id="rId104" Type="http://schemas.openxmlformats.org/officeDocument/2006/relationships/customXml" Target="../ink/ink1670.xml"/><Relationship Id="rId120" Type="http://schemas.openxmlformats.org/officeDocument/2006/relationships/customXml" Target="../ink/ink1678.xml"/><Relationship Id="rId125" Type="http://schemas.openxmlformats.org/officeDocument/2006/relationships/image" Target="../media/image666.png"/><Relationship Id="rId7" Type="http://schemas.openxmlformats.org/officeDocument/2006/relationships/image" Target="../media/image607.png"/><Relationship Id="rId71" Type="http://schemas.openxmlformats.org/officeDocument/2006/relationships/image" Target="../media/image643.png"/><Relationship Id="rId92" Type="http://schemas.openxmlformats.org/officeDocument/2006/relationships/customXml" Target="../ink/ink1664.xml"/><Relationship Id="rId2" Type="http://schemas.openxmlformats.org/officeDocument/2006/relationships/image" Target="../media/image394.png"/><Relationship Id="rId29" Type="http://schemas.openxmlformats.org/officeDocument/2006/relationships/image" Target="../media/image618.png"/><Relationship Id="rId24" Type="http://schemas.openxmlformats.org/officeDocument/2006/relationships/customXml" Target="../ink/ink1630.xml"/><Relationship Id="rId40" Type="http://schemas.openxmlformats.org/officeDocument/2006/relationships/customXml" Target="../ink/ink1638.xml"/><Relationship Id="rId45" Type="http://schemas.openxmlformats.org/officeDocument/2006/relationships/image" Target="../media/image630.png"/><Relationship Id="rId66" Type="http://schemas.openxmlformats.org/officeDocument/2006/relationships/customXml" Target="../ink/ink1651.xml"/><Relationship Id="rId87" Type="http://schemas.openxmlformats.org/officeDocument/2006/relationships/image" Target="../media/image626.png"/><Relationship Id="rId110" Type="http://schemas.openxmlformats.org/officeDocument/2006/relationships/customXml" Target="../ink/ink1673.xml"/><Relationship Id="rId115" Type="http://schemas.openxmlformats.org/officeDocument/2006/relationships/image" Target="../media/image661.png"/><Relationship Id="rId61" Type="http://schemas.openxmlformats.org/officeDocument/2006/relationships/image" Target="../media/image638.png"/><Relationship Id="rId82" Type="http://schemas.openxmlformats.org/officeDocument/2006/relationships/customXml" Target="../ink/ink1659.xml"/><Relationship Id="rId19" Type="http://schemas.openxmlformats.org/officeDocument/2006/relationships/image" Target="../media/image613.png"/><Relationship Id="rId14" Type="http://schemas.openxmlformats.org/officeDocument/2006/relationships/customXml" Target="../ink/ink1625.xml"/><Relationship Id="rId30" Type="http://schemas.openxmlformats.org/officeDocument/2006/relationships/customXml" Target="../ink/ink1633.xml"/><Relationship Id="rId35" Type="http://schemas.openxmlformats.org/officeDocument/2006/relationships/image" Target="../media/image621.png"/><Relationship Id="rId56" Type="http://schemas.openxmlformats.org/officeDocument/2006/relationships/customXml" Target="../ink/ink1646.xml"/><Relationship Id="rId77" Type="http://schemas.openxmlformats.org/officeDocument/2006/relationships/image" Target="../media/image646.png"/><Relationship Id="rId100" Type="http://schemas.openxmlformats.org/officeDocument/2006/relationships/customXml" Target="../ink/ink1668.xml"/><Relationship Id="rId105" Type="http://schemas.openxmlformats.org/officeDocument/2006/relationships/image" Target="../media/image656.png"/><Relationship Id="rId126" Type="http://schemas.openxmlformats.org/officeDocument/2006/relationships/customXml" Target="../ink/ink1681.xml"/><Relationship Id="rId8" Type="http://schemas.openxmlformats.org/officeDocument/2006/relationships/customXml" Target="../ink/ink1622.xml"/><Relationship Id="rId51" Type="http://schemas.openxmlformats.org/officeDocument/2006/relationships/image" Target="../media/image633.png"/><Relationship Id="rId72" Type="http://schemas.openxmlformats.org/officeDocument/2006/relationships/customXml" Target="../ink/ink1654.xml"/><Relationship Id="rId93" Type="http://schemas.openxmlformats.org/officeDocument/2006/relationships/image" Target="../media/image629.png"/><Relationship Id="rId98" Type="http://schemas.openxmlformats.org/officeDocument/2006/relationships/customXml" Target="../ink/ink1667.xml"/><Relationship Id="rId121" Type="http://schemas.openxmlformats.org/officeDocument/2006/relationships/image" Target="../media/image664.png"/><Relationship Id="rId3" Type="http://schemas.openxmlformats.org/officeDocument/2006/relationships/image" Target="../media/image395.png"/><Relationship Id="rId25" Type="http://schemas.openxmlformats.org/officeDocument/2006/relationships/image" Target="../media/image616.png"/><Relationship Id="rId46" Type="http://schemas.openxmlformats.org/officeDocument/2006/relationships/customXml" Target="../ink/ink1641.xml"/><Relationship Id="rId67" Type="http://schemas.openxmlformats.org/officeDocument/2006/relationships/image" Target="../media/image641.png"/><Relationship Id="rId116" Type="http://schemas.openxmlformats.org/officeDocument/2006/relationships/customXml" Target="../ink/ink1676.xml"/><Relationship Id="rId20" Type="http://schemas.openxmlformats.org/officeDocument/2006/relationships/customXml" Target="../ink/ink1628.xml"/><Relationship Id="rId41" Type="http://schemas.openxmlformats.org/officeDocument/2006/relationships/image" Target="../media/image624.png"/><Relationship Id="rId62" Type="http://schemas.openxmlformats.org/officeDocument/2006/relationships/customXml" Target="../ink/ink1649.xml"/><Relationship Id="rId83" Type="http://schemas.openxmlformats.org/officeDocument/2006/relationships/image" Target="../media/image649.png"/><Relationship Id="rId88" Type="http://schemas.openxmlformats.org/officeDocument/2006/relationships/customXml" Target="../ink/ink1662.xml"/><Relationship Id="rId111" Type="http://schemas.openxmlformats.org/officeDocument/2006/relationships/image" Target="../media/image659.png"/><Relationship Id="rId15" Type="http://schemas.openxmlformats.org/officeDocument/2006/relationships/image" Target="../media/image611.png"/><Relationship Id="rId36" Type="http://schemas.openxmlformats.org/officeDocument/2006/relationships/customXml" Target="../ink/ink1636.xml"/><Relationship Id="rId57" Type="http://schemas.openxmlformats.org/officeDocument/2006/relationships/image" Target="../media/image636.png"/><Relationship Id="rId106" Type="http://schemas.openxmlformats.org/officeDocument/2006/relationships/customXml" Target="../ink/ink1671.xml"/><Relationship Id="rId127" Type="http://schemas.openxmlformats.org/officeDocument/2006/relationships/image" Target="../media/image667.png"/><Relationship Id="rId10" Type="http://schemas.openxmlformats.org/officeDocument/2006/relationships/customXml" Target="../ink/ink1623.xml"/><Relationship Id="rId31" Type="http://schemas.openxmlformats.org/officeDocument/2006/relationships/image" Target="../media/image619.png"/><Relationship Id="rId52" Type="http://schemas.openxmlformats.org/officeDocument/2006/relationships/customXml" Target="../ink/ink1644.xml"/><Relationship Id="rId73" Type="http://schemas.openxmlformats.org/officeDocument/2006/relationships/image" Target="../media/image644.png"/><Relationship Id="rId78" Type="http://schemas.openxmlformats.org/officeDocument/2006/relationships/customXml" Target="../ink/ink1657.xml"/><Relationship Id="rId94" Type="http://schemas.openxmlformats.org/officeDocument/2006/relationships/customXml" Target="../ink/ink1665.xml"/><Relationship Id="rId99" Type="http://schemas.openxmlformats.org/officeDocument/2006/relationships/image" Target="../media/image653.png"/><Relationship Id="rId101" Type="http://schemas.openxmlformats.org/officeDocument/2006/relationships/image" Target="../media/image654.png"/><Relationship Id="rId122" Type="http://schemas.openxmlformats.org/officeDocument/2006/relationships/customXml" Target="../ink/ink1679.xml"/><Relationship Id="rId4" Type="http://schemas.openxmlformats.org/officeDocument/2006/relationships/customXml" Target="../ink/ink1620.xml"/><Relationship Id="rId9" Type="http://schemas.openxmlformats.org/officeDocument/2006/relationships/image" Target="../media/image608.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117" Type="http://schemas.openxmlformats.org/officeDocument/2006/relationships/image" Target="../media/image662.png"/><Relationship Id="rId21" Type="http://schemas.openxmlformats.org/officeDocument/2006/relationships/image" Target="../media/image614.png"/><Relationship Id="rId42" Type="http://schemas.openxmlformats.org/officeDocument/2006/relationships/customXml" Target="../ink/ink1701.xml"/><Relationship Id="rId63" Type="http://schemas.openxmlformats.org/officeDocument/2006/relationships/image" Target="../media/image639.png"/><Relationship Id="rId84" Type="http://schemas.openxmlformats.org/officeDocument/2006/relationships/customXml" Target="../ink/ink1722.xml"/><Relationship Id="rId138" Type="http://schemas.openxmlformats.org/officeDocument/2006/relationships/customXml" Target="../ink/ink1749.xml"/><Relationship Id="rId159" Type="http://schemas.openxmlformats.org/officeDocument/2006/relationships/image" Target="../media/image683.png"/><Relationship Id="rId107" Type="http://schemas.openxmlformats.org/officeDocument/2006/relationships/image" Target="../media/image657.png"/><Relationship Id="rId11" Type="http://schemas.openxmlformats.org/officeDocument/2006/relationships/image" Target="../media/image609.png"/><Relationship Id="rId32" Type="http://schemas.openxmlformats.org/officeDocument/2006/relationships/customXml" Target="../ink/ink1696.xml"/><Relationship Id="rId53" Type="http://schemas.openxmlformats.org/officeDocument/2006/relationships/image" Target="../media/image634.png"/><Relationship Id="rId74" Type="http://schemas.openxmlformats.org/officeDocument/2006/relationships/customXml" Target="../ink/ink1717.xml"/><Relationship Id="rId128" Type="http://schemas.openxmlformats.org/officeDocument/2006/relationships/customXml" Target="../ink/ink1744.xml"/><Relationship Id="rId149" Type="http://schemas.openxmlformats.org/officeDocument/2006/relationships/image" Target="../media/image678.png"/><Relationship Id="rId5" Type="http://schemas.openxmlformats.org/officeDocument/2006/relationships/image" Target="../media/image606.png"/><Relationship Id="rId95" Type="http://schemas.openxmlformats.org/officeDocument/2006/relationships/image" Target="../media/image651.png"/><Relationship Id="rId160" Type="http://schemas.openxmlformats.org/officeDocument/2006/relationships/customXml" Target="../ink/ink1760.xml"/><Relationship Id="rId22" Type="http://schemas.openxmlformats.org/officeDocument/2006/relationships/customXml" Target="../ink/ink1691.xml"/><Relationship Id="rId43" Type="http://schemas.openxmlformats.org/officeDocument/2006/relationships/image" Target="../media/image625.png"/><Relationship Id="rId64" Type="http://schemas.openxmlformats.org/officeDocument/2006/relationships/customXml" Target="../ink/ink1712.xml"/><Relationship Id="rId118" Type="http://schemas.openxmlformats.org/officeDocument/2006/relationships/customXml" Target="../ink/ink1739.xml"/><Relationship Id="rId139" Type="http://schemas.openxmlformats.org/officeDocument/2006/relationships/image" Target="../media/image673.png"/><Relationship Id="rId85" Type="http://schemas.openxmlformats.org/officeDocument/2006/relationships/image" Target="../media/image650.png"/><Relationship Id="rId150" Type="http://schemas.openxmlformats.org/officeDocument/2006/relationships/customXml" Target="../ink/ink1755.xml"/><Relationship Id="rId12" Type="http://schemas.openxmlformats.org/officeDocument/2006/relationships/customXml" Target="../ink/ink1686.xml"/><Relationship Id="rId17" Type="http://schemas.openxmlformats.org/officeDocument/2006/relationships/image" Target="../media/image612.png"/><Relationship Id="rId33" Type="http://schemas.openxmlformats.org/officeDocument/2006/relationships/image" Target="../media/image620.png"/><Relationship Id="rId38" Type="http://schemas.openxmlformats.org/officeDocument/2006/relationships/customXml" Target="../ink/ink1699.xml"/><Relationship Id="rId59" Type="http://schemas.openxmlformats.org/officeDocument/2006/relationships/image" Target="../media/image637.png"/><Relationship Id="rId103" Type="http://schemas.openxmlformats.org/officeDocument/2006/relationships/image" Target="../media/image655.png"/><Relationship Id="rId108" Type="http://schemas.openxmlformats.org/officeDocument/2006/relationships/customXml" Target="../ink/ink1734.xml"/><Relationship Id="rId124" Type="http://schemas.openxmlformats.org/officeDocument/2006/relationships/customXml" Target="../ink/ink1742.xml"/><Relationship Id="rId129" Type="http://schemas.openxmlformats.org/officeDocument/2006/relationships/image" Target="../media/image668.png"/><Relationship Id="rId54" Type="http://schemas.openxmlformats.org/officeDocument/2006/relationships/customXml" Target="../ink/ink1707.xml"/><Relationship Id="rId70" Type="http://schemas.openxmlformats.org/officeDocument/2006/relationships/customXml" Target="../ink/ink1715.xml"/><Relationship Id="rId75" Type="http://schemas.openxmlformats.org/officeDocument/2006/relationships/image" Target="../media/image645.png"/><Relationship Id="rId91" Type="http://schemas.openxmlformats.org/officeDocument/2006/relationships/image" Target="../media/image628.png"/><Relationship Id="rId96" Type="http://schemas.openxmlformats.org/officeDocument/2006/relationships/customXml" Target="../ink/ink1728.xml"/><Relationship Id="rId140" Type="http://schemas.openxmlformats.org/officeDocument/2006/relationships/customXml" Target="../ink/ink1750.xml"/><Relationship Id="rId145" Type="http://schemas.openxmlformats.org/officeDocument/2006/relationships/image" Target="../media/image676.png"/><Relationship Id="rId161" Type="http://schemas.openxmlformats.org/officeDocument/2006/relationships/image" Target="../media/image684.png"/><Relationship Id="rId1" Type="http://schemas.openxmlformats.org/officeDocument/2006/relationships/slideLayout" Target="../slideLayouts/slideLayout7.xml"/><Relationship Id="rId6" Type="http://schemas.openxmlformats.org/officeDocument/2006/relationships/customXml" Target="../ink/ink1683.xml"/><Relationship Id="rId23" Type="http://schemas.openxmlformats.org/officeDocument/2006/relationships/image" Target="../media/image615.png"/><Relationship Id="rId28" Type="http://schemas.openxmlformats.org/officeDocument/2006/relationships/customXml" Target="../ink/ink1694.xml"/><Relationship Id="rId49" Type="http://schemas.openxmlformats.org/officeDocument/2006/relationships/image" Target="../media/image632.png"/><Relationship Id="rId114" Type="http://schemas.openxmlformats.org/officeDocument/2006/relationships/customXml" Target="../ink/ink1737.xml"/><Relationship Id="rId119" Type="http://schemas.openxmlformats.org/officeDocument/2006/relationships/image" Target="../media/image663.png"/><Relationship Id="rId44" Type="http://schemas.openxmlformats.org/officeDocument/2006/relationships/customXml" Target="../ink/ink1702.xml"/><Relationship Id="rId60" Type="http://schemas.openxmlformats.org/officeDocument/2006/relationships/customXml" Target="../ink/ink1710.xml"/><Relationship Id="rId65" Type="http://schemas.openxmlformats.org/officeDocument/2006/relationships/image" Target="../media/image640.png"/><Relationship Id="rId81" Type="http://schemas.openxmlformats.org/officeDocument/2006/relationships/image" Target="../media/image648.png"/><Relationship Id="rId86" Type="http://schemas.openxmlformats.org/officeDocument/2006/relationships/customXml" Target="../ink/ink1723.xml"/><Relationship Id="rId130" Type="http://schemas.openxmlformats.org/officeDocument/2006/relationships/customXml" Target="../ink/ink1745.xml"/><Relationship Id="rId135" Type="http://schemas.openxmlformats.org/officeDocument/2006/relationships/image" Target="../media/image671.png"/><Relationship Id="rId151" Type="http://schemas.openxmlformats.org/officeDocument/2006/relationships/image" Target="../media/image679.png"/><Relationship Id="rId156" Type="http://schemas.openxmlformats.org/officeDocument/2006/relationships/customXml" Target="../ink/ink1758.xml"/><Relationship Id="rId13" Type="http://schemas.openxmlformats.org/officeDocument/2006/relationships/image" Target="../media/image610.png"/><Relationship Id="rId18" Type="http://schemas.openxmlformats.org/officeDocument/2006/relationships/customXml" Target="../ink/ink1689.xml"/><Relationship Id="rId39" Type="http://schemas.openxmlformats.org/officeDocument/2006/relationships/image" Target="../media/image623.png"/><Relationship Id="rId109" Type="http://schemas.openxmlformats.org/officeDocument/2006/relationships/image" Target="../media/image658.png"/><Relationship Id="rId34" Type="http://schemas.openxmlformats.org/officeDocument/2006/relationships/customXml" Target="../ink/ink1697.xml"/><Relationship Id="rId50" Type="http://schemas.openxmlformats.org/officeDocument/2006/relationships/customXml" Target="../ink/ink1705.xml"/><Relationship Id="rId55" Type="http://schemas.openxmlformats.org/officeDocument/2006/relationships/image" Target="../media/image635.png"/><Relationship Id="rId76" Type="http://schemas.openxmlformats.org/officeDocument/2006/relationships/customXml" Target="../ink/ink1718.xml"/><Relationship Id="rId97" Type="http://schemas.openxmlformats.org/officeDocument/2006/relationships/image" Target="../media/image652.png"/><Relationship Id="rId104" Type="http://schemas.openxmlformats.org/officeDocument/2006/relationships/customXml" Target="../ink/ink1732.xml"/><Relationship Id="rId120" Type="http://schemas.openxmlformats.org/officeDocument/2006/relationships/customXml" Target="../ink/ink1740.xml"/><Relationship Id="rId125" Type="http://schemas.openxmlformats.org/officeDocument/2006/relationships/image" Target="../media/image666.png"/><Relationship Id="rId141" Type="http://schemas.openxmlformats.org/officeDocument/2006/relationships/image" Target="../media/image674.png"/><Relationship Id="rId146" Type="http://schemas.openxmlformats.org/officeDocument/2006/relationships/customXml" Target="../ink/ink1753.xml"/><Relationship Id="rId7" Type="http://schemas.openxmlformats.org/officeDocument/2006/relationships/image" Target="../media/image607.png"/><Relationship Id="rId71" Type="http://schemas.openxmlformats.org/officeDocument/2006/relationships/image" Target="../media/image643.png"/><Relationship Id="rId92" Type="http://schemas.openxmlformats.org/officeDocument/2006/relationships/customXml" Target="../ink/ink1726.xml"/><Relationship Id="rId2" Type="http://schemas.openxmlformats.org/officeDocument/2006/relationships/image" Target="../media/image394.png"/><Relationship Id="rId29" Type="http://schemas.openxmlformats.org/officeDocument/2006/relationships/image" Target="../media/image618.png"/><Relationship Id="rId24" Type="http://schemas.openxmlformats.org/officeDocument/2006/relationships/customXml" Target="../ink/ink1692.xml"/><Relationship Id="rId40" Type="http://schemas.openxmlformats.org/officeDocument/2006/relationships/customXml" Target="../ink/ink1700.xml"/><Relationship Id="rId45" Type="http://schemas.openxmlformats.org/officeDocument/2006/relationships/image" Target="../media/image630.png"/><Relationship Id="rId66" Type="http://schemas.openxmlformats.org/officeDocument/2006/relationships/customXml" Target="../ink/ink1713.xml"/><Relationship Id="rId87" Type="http://schemas.openxmlformats.org/officeDocument/2006/relationships/image" Target="../media/image626.png"/><Relationship Id="rId110" Type="http://schemas.openxmlformats.org/officeDocument/2006/relationships/customXml" Target="../ink/ink1735.xml"/><Relationship Id="rId115" Type="http://schemas.openxmlformats.org/officeDocument/2006/relationships/image" Target="../media/image661.png"/><Relationship Id="rId131" Type="http://schemas.openxmlformats.org/officeDocument/2006/relationships/image" Target="../media/image669.png"/><Relationship Id="rId136" Type="http://schemas.openxmlformats.org/officeDocument/2006/relationships/customXml" Target="../ink/ink1748.xml"/><Relationship Id="rId157" Type="http://schemas.openxmlformats.org/officeDocument/2006/relationships/image" Target="../media/image682.png"/><Relationship Id="rId61" Type="http://schemas.openxmlformats.org/officeDocument/2006/relationships/image" Target="../media/image638.png"/><Relationship Id="rId82" Type="http://schemas.openxmlformats.org/officeDocument/2006/relationships/customXml" Target="../ink/ink1721.xml"/><Relationship Id="rId152" Type="http://schemas.openxmlformats.org/officeDocument/2006/relationships/customXml" Target="../ink/ink1756.xml"/><Relationship Id="rId19" Type="http://schemas.openxmlformats.org/officeDocument/2006/relationships/image" Target="../media/image613.png"/><Relationship Id="rId14" Type="http://schemas.openxmlformats.org/officeDocument/2006/relationships/customXml" Target="../ink/ink1687.xml"/><Relationship Id="rId30" Type="http://schemas.openxmlformats.org/officeDocument/2006/relationships/customXml" Target="../ink/ink1695.xml"/><Relationship Id="rId35" Type="http://schemas.openxmlformats.org/officeDocument/2006/relationships/image" Target="../media/image621.png"/><Relationship Id="rId56" Type="http://schemas.openxmlformats.org/officeDocument/2006/relationships/customXml" Target="../ink/ink1708.xml"/><Relationship Id="rId77" Type="http://schemas.openxmlformats.org/officeDocument/2006/relationships/image" Target="../media/image646.png"/><Relationship Id="rId100" Type="http://schemas.openxmlformats.org/officeDocument/2006/relationships/customXml" Target="../ink/ink1730.xml"/><Relationship Id="rId105" Type="http://schemas.openxmlformats.org/officeDocument/2006/relationships/image" Target="../media/image656.png"/><Relationship Id="rId126" Type="http://schemas.openxmlformats.org/officeDocument/2006/relationships/customXml" Target="../ink/ink1743.xml"/><Relationship Id="rId147" Type="http://schemas.openxmlformats.org/officeDocument/2006/relationships/image" Target="../media/image677.png"/><Relationship Id="rId8" Type="http://schemas.openxmlformats.org/officeDocument/2006/relationships/customXml" Target="../ink/ink1684.xml"/><Relationship Id="rId51" Type="http://schemas.openxmlformats.org/officeDocument/2006/relationships/image" Target="../media/image633.png"/><Relationship Id="rId72" Type="http://schemas.openxmlformats.org/officeDocument/2006/relationships/customXml" Target="../ink/ink1716.xml"/><Relationship Id="rId93" Type="http://schemas.openxmlformats.org/officeDocument/2006/relationships/image" Target="../media/image629.png"/><Relationship Id="rId98" Type="http://schemas.openxmlformats.org/officeDocument/2006/relationships/customXml" Target="../ink/ink1729.xml"/><Relationship Id="rId121" Type="http://schemas.openxmlformats.org/officeDocument/2006/relationships/image" Target="../media/image664.png"/><Relationship Id="rId142" Type="http://schemas.openxmlformats.org/officeDocument/2006/relationships/customXml" Target="../ink/ink1751.xml"/><Relationship Id="rId3" Type="http://schemas.openxmlformats.org/officeDocument/2006/relationships/image" Target="../media/image395.png"/><Relationship Id="rId25" Type="http://schemas.openxmlformats.org/officeDocument/2006/relationships/image" Target="../media/image616.png"/><Relationship Id="rId46" Type="http://schemas.openxmlformats.org/officeDocument/2006/relationships/customXml" Target="../ink/ink1703.xml"/><Relationship Id="rId67" Type="http://schemas.openxmlformats.org/officeDocument/2006/relationships/image" Target="../media/image641.png"/><Relationship Id="rId116" Type="http://schemas.openxmlformats.org/officeDocument/2006/relationships/customXml" Target="../ink/ink1738.xml"/><Relationship Id="rId137" Type="http://schemas.openxmlformats.org/officeDocument/2006/relationships/image" Target="../media/image672.png"/><Relationship Id="rId158" Type="http://schemas.openxmlformats.org/officeDocument/2006/relationships/customXml" Target="../ink/ink1759.xml"/><Relationship Id="rId20" Type="http://schemas.openxmlformats.org/officeDocument/2006/relationships/customXml" Target="../ink/ink1690.xml"/><Relationship Id="rId41" Type="http://schemas.openxmlformats.org/officeDocument/2006/relationships/image" Target="../media/image624.png"/><Relationship Id="rId62" Type="http://schemas.openxmlformats.org/officeDocument/2006/relationships/customXml" Target="../ink/ink1711.xml"/><Relationship Id="rId83" Type="http://schemas.openxmlformats.org/officeDocument/2006/relationships/image" Target="../media/image649.png"/><Relationship Id="rId88" Type="http://schemas.openxmlformats.org/officeDocument/2006/relationships/customXml" Target="../ink/ink1724.xml"/><Relationship Id="rId111" Type="http://schemas.openxmlformats.org/officeDocument/2006/relationships/image" Target="../media/image659.png"/><Relationship Id="rId132" Type="http://schemas.openxmlformats.org/officeDocument/2006/relationships/customXml" Target="../ink/ink1746.xml"/><Relationship Id="rId153" Type="http://schemas.openxmlformats.org/officeDocument/2006/relationships/image" Target="../media/image680.png"/><Relationship Id="rId15" Type="http://schemas.openxmlformats.org/officeDocument/2006/relationships/image" Target="../media/image611.png"/><Relationship Id="rId36" Type="http://schemas.openxmlformats.org/officeDocument/2006/relationships/customXml" Target="../ink/ink1698.xml"/><Relationship Id="rId57" Type="http://schemas.openxmlformats.org/officeDocument/2006/relationships/image" Target="../media/image636.png"/><Relationship Id="rId106" Type="http://schemas.openxmlformats.org/officeDocument/2006/relationships/customXml" Target="../ink/ink1733.xml"/><Relationship Id="rId127" Type="http://schemas.openxmlformats.org/officeDocument/2006/relationships/image" Target="../media/image667.png"/><Relationship Id="rId10" Type="http://schemas.openxmlformats.org/officeDocument/2006/relationships/customXml" Target="../ink/ink1685.xml"/><Relationship Id="rId31" Type="http://schemas.openxmlformats.org/officeDocument/2006/relationships/image" Target="../media/image619.png"/><Relationship Id="rId52" Type="http://schemas.openxmlformats.org/officeDocument/2006/relationships/customXml" Target="../ink/ink1706.xml"/><Relationship Id="rId73" Type="http://schemas.openxmlformats.org/officeDocument/2006/relationships/image" Target="../media/image644.png"/><Relationship Id="rId78" Type="http://schemas.openxmlformats.org/officeDocument/2006/relationships/customXml" Target="../ink/ink1719.xml"/><Relationship Id="rId94" Type="http://schemas.openxmlformats.org/officeDocument/2006/relationships/customXml" Target="../ink/ink1727.xml"/><Relationship Id="rId99" Type="http://schemas.openxmlformats.org/officeDocument/2006/relationships/image" Target="../media/image653.png"/><Relationship Id="rId101" Type="http://schemas.openxmlformats.org/officeDocument/2006/relationships/image" Target="../media/image654.png"/><Relationship Id="rId122" Type="http://schemas.openxmlformats.org/officeDocument/2006/relationships/customXml" Target="../ink/ink1741.xml"/><Relationship Id="rId143" Type="http://schemas.openxmlformats.org/officeDocument/2006/relationships/image" Target="../media/image675.png"/><Relationship Id="rId148" Type="http://schemas.openxmlformats.org/officeDocument/2006/relationships/customXml" Target="../ink/ink1754.xml"/><Relationship Id="rId4" Type="http://schemas.openxmlformats.org/officeDocument/2006/relationships/customXml" Target="../ink/ink1682.xml"/><Relationship Id="rId9" Type="http://schemas.openxmlformats.org/officeDocument/2006/relationships/image" Target="../media/image608.png"/><Relationship Id="rId26" Type="http://schemas.openxmlformats.org/officeDocument/2006/relationships/customXml" Target="../ink/ink1693.xml"/><Relationship Id="rId47" Type="http://schemas.openxmlformats.org/officeDocument/2006/relationships/image" Target="../media/image631.png"/><Relationship Id="rId68" Type="http://schemas.openxmlformats.org/officeDocument/2006/relationships/customXml" Target="../ink/ink1714.xml"/><Relationship Id="rId89" Type="http://schemas.openxmlformats.org/officeDocument/2006/relationships/image" Target="../media/image627.png"/><Relationship Id="rId112" Type="http://schemas.openxmlformats.org/officeDocument/2006/relationships/customXml" Target="../ink/ink1736.xml"/><Relationship Id="rId133" Type="http://schemas.openxmlformats.org/officeDocument/2006/relationships/image" Target="../media/image670.png"/><Relationship Id="rId154" Type="http://schemas.openxmlformats.org/officeDocument/2006/relationships/customXml" Target="../ink/ink1757.xml"/><Relationship Id="rId16" Type="http://schemas.openxmlformats.org/officeDocument/2006/relationships/customXml" Target="../ink/ink1688.xml"/><Relationship Id="rId37" Type="http://schemas.openxmlformats.org/officeDocument/2006/relationships/image" Target="../media/image622.png"/><Relationship Id="rId58" Type="http://schemas.openxmlformats.org/officeDocument/2006/relationships/customXml" Target="../ink/ink1709.xml"/><Relationship Id="rId79" Type="http://schemas.openxmlformats.org/officeDocument/2006/relationships/image" Target="../media/image647.png"/><Relationship Id="rId102" Type="http://schemas.openxmlformats.org/officeDocument/2006/relationships/customXml" Target="../ink/ink1731.xml"/><Relationship Id="rId123" Type="http://schemas.openxmlformats.org/officeDocument/2006/relationships/image" Target="../media/image665.png"/><Relationship Id="rId144" Type="http://schemas.openxmlformats.org/officeDocument/2006/relationships/customXml" Target="../ink/ink1752.xml"/><Relationship Id="rId90" Type="http://schemas.openxmlformats.org/officeDocument/2006/relationships/customXml" Target="../ink/ink1725.xml"/><Relationship Id="rId27" Type="http://schemas.openxmlformats.org/officeDocument/2006/relationships/image" Target="../media/image617.png"/><Relationship Id="rId48" Type="http://schemas.openxmlformats.org/officeDocument/2006/relationships/customXml" Target="../ink/ink1704.xml"/><Relationship Id="rId69" Type="http://schemas.openxmlformats.org/officeDocument/2006/relationships/image" Target="../media/image642.png"/><Relationship Id="rId113" Type="http://schemas.openxmlformats.org/officeDocument/2006/relationships/image" Target="../media/image660.png"/><Relationship Id="rId134" Type="http://schemas.openxmlformats.org/officeDocument/2006/relationships/customXml" Target="../ink/ink1747.xml"/><Relationship Id="rId80" Type="http://schemas.openxmlformats.org/officeDocument/2006/relationships/customXml" Target="../ink/ink1720.xml"/><Relationship Id="rId155" Type="http://schemas.openxmlformats.org/officeDocument/2006/relationships/image" Target="../media/image681.png"/></Relationships>
</file>

<file path=ppt/slides/_rels/slide61.xml.rels><?xml version="1.0" encoding="UTF-8" standalone="yes"?>
<Relationships xmlns="http://schemas.openxmlformats.org/package/2006/relationships"><Relationship Id="rId117" Type="http://schemas.openxmlformats.org/officeDocument/2006/relationships/customXml" Target="../ink/ink1817.xml"/><Relationship Id="rId21" Type="http://schemas.openxmlformats.org/officeDocument/2006/relationships/customXml" Target="../ink/ink1769.xml"/><Relationship Id="rId42" Type="http://schemas.openxmlformats.org/officeDocument/2006/relationships/image" Target="../media/image624.png"/><Relationship Id="rId63" Type="http://schemas.openxmlformats.org/officeDocument/2006/relationships/customXml" Target="../ink/ink1790.xml"/><Relationship Id="rId84" Type="http://schemas.openxmlformats.org/officeDocument/2006/relationships/image" Target="../media/image649.png"/><Relationship Id="rId138" Type="http://schemas.openxmlformats.org/officeDocument/2006/relationships/image" Target="../media/image680.png"/><Relationship Id="rId159" Type="http://schemas.openxmlformats.org/officeDocument/2006/relationships/customXml" Target="../ink/ink1838.xml"/><Relationship Id="rId170" Type="http://schemas.openxmlformats.org/officeDocument/2006/relationships/image" Target="../media/image698.png"/><Relationship Id="rId191" Type="http://schemas.openxmlformats.org/officeDocument/2006/relationships/customXml" Target="../ink/ink1854.xml"/><Relationship Id="rId107" Type="http://schemas.openxmlformats.org/officeDocument/2006/relationships/customXml" Target="../ink/ink1812.xml"/><Relationship Id="rId11" Type="http://schemas.openxmlformats.org/officeDocument/2006/relationships/customXml" Target="../ink/ink1764.xml"/><Relationship Id="rId32" Type="http://schemas.openxmlformats.org/officeDocument/2006/relationships/image" Target="../media/image619.png"/><Relationship Id="rId53" Type="http://schemas.openxmlformats.org/officeDocument/2006/relationships/customXml" Target="../ink/ink1785.xml"/><Relationship Id="rId74" Type="http://schemas.openxmlformats.org/officeDocument/2006/relationships/image" Target="../media/image644.png"/><Relationship Id="rId128" Type="http://schemas.openxmlformats.org/officeDocument/2006/relationships/image" Target="../media/image670.png"/><Relationship Id="rId149" Type="http://schemas.openxmlformats.org/officeDocument/2006/relationships/customXml" Target="../ink/ink1833.xml"/><Relationship Id="rId5" Type="http://schemas.openxmlformats.org/officeDocument/2006/relationships/customXml" Target="../ink/ink1761.xml"/><Relationship Id="rId95" Type="http://schemas.openxmlformats.org/officeDocument/2006/relationships/customXml" Target="../ink/ink1806.xml"/><Relationship Id="rId160" Type="http://schemas.openxmlformats.org/officeDocument/2006/relationships/image" Target="../media/image693.png"/><Relationship Id="rId181" Type="http://schemas.openxmlformats.org/officeDocument/2006/relationships/customXml" Target="../ink/ink1849.xml"/><Relationship Id="rId22" Type="http://schemas.openxmlformats.org/officeDocument/2006/relationships/image" Target="../media/image614.png"/><Relationship Id="rId43" Type="http://schemas.openxmlformats.org/officeDocument/2006/relationships/customXml" Target="../ink/ink1780.xml"/><Relationship Id="rId64" Type="http://schemas.openxmlformats.org/officeDocument/2006/relationships/image" Target="../media/image639.png"/><Relationship Id="rId118" Type="http://schemas.openxmlformats.org/officeDocument/2006/relationships/image" Target="../media/image662.png"/><Relationship Id="rId139" Type="http://schemas.openxmlformats.org/officeDocument/2006/relationships/customXml" Target="../ink/ink1828.xml"/><Relationship Id="rId85" Type="http://schemas.openxmlformats.org/officeDocument/2006/relationships/customXml" Target="../ink/ink1801.xml"/><Relationship Id="rId150" Type="http://schemas.openxmlformats.org/officeDocument/2006/relationships/image" Target="../media/image688.png"/><Relationship Id="rId171" Type="http://schemas.openxmlformats.org/officeDocument/2006/relationships/customXml" Target="../ink/ink1844.xml"/><Relationship Id="rId192" Type="http://schemas.openxmlformats.org/officeDocument/2006/relationships/image" Target="../media/image709.png"/><Relationship Id="rId12" Type="http://schemas.openxmlformats.org/officeDocument/2006/relationships/image" Target="../media/image609.png"/><Relationship Id="rId33" Type="http://schemas.openxmlformats.org/officeDocument/2006/relationships/customXml" Target="../ink/ink1775.xml"/><Relationship Id="rId108" Type="http://schemas.openxmlformats.org/officeDocument/2006/relationships/image" Target="../media/image657.png"/><Relationship Id="rId129" Type="http://schemas.openxmlformats.org/officeDocument/2006/relationships/customXml" Target="../ink/ink1823.xml"/><Relationship Id="rId54" Type="http://schemas.openxmlformats.org/officeDocument/2006/relationships/image" Target="../media/image634.png"/><Relationship Id="rId75" Type="http://schemas.openxmlformats.org/officeDocument/2006/relationships/customXml" Target="../ink/ink1796.xml"/><Relationship Id="rId96" Type="http://schemas.openxmlformats.org/officeDocument/2006/relationships/image" Target="../media/image651.png"/><Relationship Id="rId140" Type="http://schemas.openxmlformats.org/officeDocument/2006/relationships/image" Target="../media/image681.png"/><Relationship Id="rId161" Type="http://schemas.openxmlformats.org/officeDocument/2006/relationships/customXml" Target="../ink/ink1839.xml"/><Relationship Id="rId182" Type="http://schemas.openxmlformats.org/officeDocument/2006/relationships/image" Target="../media/image704.png"/><Relationship Id="rId6" Type="http://schemas.openxmlformats.org/officeDocument/2006/relationships/image" Target="../media/image606.png"/><Relationship Id="rId23" Type="http://schemas.openxmlformats.org/officeDocument/2006/relationships/customXml" Target="../ink/ink1770.xml"/><Relationship Id="rId119" Type="http://schemas.openxmlformats.org/officeDocument/2006/relationships/customXml" Target="../ink/ink1818.xml"/><Relationship Id="rId44" Type="http://schemas.openxmlformats.org/officeDocument/2006/relationships/image" Target="../media/image625.png"/><Relationship Id="rId65" Type="http://schemas.openxmlformats.org/officeDocument/2006/relationships/customXml" Target="../ink/ink1791.xml"/><Relationship Id="rId86" Type="http://schemas.openxmlformats.org/officeDocument/2006/relationships/image" Target="../media/image650.png"/><Relationship Id="rId130" Type="http://schemas.openxmlformats.org/officeDocument/2006/relationships/image" Target="../media/image671.png"/><Relationship Id="rId151" Type="http://schemas.openxmlformats.org/officeDocument/2006/relationships/customXml" Target="../ink/ink1834.xml"/><Relationship Id="rId172" Type="http://schemas.openxmlformats.org/officeDocument/2006/relationships/image" Target="../media/image699.png"/><Relationship Id="rId193" Type="http://schemas.openxmlformats.org/officeDocument/2006/relationships/customXml" Target="../ink/ink1855.xml"/><Relationship Id="rId13" Type="http://schemas.openxmlformats.org/officeDocument/2006/relationships/customXml" Target="../ink/ink1765.xml"/><Relationship Id="rId109" Type="http://schemas.openxmlformats.org/officeDocument/2006/relationships/customXml" Target="../ink/ink1813.xml"/><Relationship Id="rId34" Type="http://schemas.openxmlformats.org/officeDocument/2006/relationships/image" Target="../media/image620.png"/><Relationship Id="rId55" Type="http://schemas.openxmlformats.org/officeDocument/2006/relationships/customXml" Target="../ink/ink1786.xml"/><Relationship Id="rId76" Type="http://schemas.openxmlformats.org/officeDocument/2006/relationships/image" Target="../media/image645.png"/><Relationship Id="rId97" Type="http://schemas.openxmlformats.org/officeDocument/2006/relationships/customXml" Target="../ink/ink1807.xml"/><Relationship Id="rId120" Type="http://schemas.openxmlformats.org/officeDocument/2006/relationships/image" Target="../media/image663.png"/><Relationship Id="rId141" Type="http://schemas.openxmlformats.org/officeDocument/2006/relationships/customXml" Target="../ink/ink1829.xml"/><Relationship Id="rId7" Type="http://schemas.openxmlformats.org/officeDocument/2006/relationships/customXml" Target="../ink/ink1762.xml"/><Relationship Id="rId162" Type="http://schemas.openxmlformats.org/officeDocument/2006/relationships/image" Target="../media/image694.png"/><Relationship Id="rId183" Type="http://schemas.openxmlformats.org/officeDocument/2006/relationships/customXml" Target="../ink/ink1850.xml"/><Relationship Id="rId2" Type="http://schemas.openxmlformats.org/officeDocument/2006/relationships/notesSlide" Target="../notesSlides/notesSlide33.xml"/><Relationship Id="rId29" Type="http://schemas.openxmlformats.org/officeDocument/2006/relationships/customXml" Target="../ink/ink1773.xml"/><Relationship Id="rId24" Type="http://schemas.openxmlformats.org/officeDocument/2006/relationships/image" Target="../media/image615.png"/><Relationship Id="rId40" Type="http://schemas.openxmlformats.org/officeDocument/2006/relationships/image" Target="../media/image623.png"/><Relationship Id="rId45" Type="http://schemas.openxmlformats.org/officeDocument/2006/relationships/customXml" Target="../ink/ink1781.xml"/><Relationship Id="rId66" Type="http://schemas.openxmlformats.org/officeDocument/2006/relationships/image" Target="../media/image640.png"/><Relationship Id="rId87" Type="http://schemas.openxmlformats.org/officeDocument/2006/relationships/customXml" Target="../ink/ink1802.xml"/><Relationship Id="rId110" Type="http://schemas.openxmlformats.org/officeDocument/2006/relationships/image" Target="../media/image658.png"/><Relationship Id="rId115" Type="http://schemas.openxmlformats.org/officeDocument/2006/relationships/customXml" Target="../ink/ink1816.xml"/><Relationship Id="rId131" Type="http://schemas.openxmlformats.org/officeDocument/2006/relationships/customXml" Target="../ink/ink1824.xml"/><Relationship Id="rId136" Type="http://schemas.openxmlformats.org/officeDocument/2006/relationships/image" Target="../media/image675.png"/><Relationship Id="rId157" Type="http://schemas.openxmlformats.org/officeDocument/2006/relationships/customXml" Target="../ink/ink1837.xml"/><Relationship Id="rId178" Type="http://schemas.openxmlformats.org/officeDocument/2006/relationships/image" Target="../media/image702.png"/><Relationship Id="rId61" Type="http://schemas.openxmlformats.org/officeDocument/2006/relationships/customXml" Target="../ink/ink1789.xml"/><Relationship Id="rId82" Type="http://schemas.openxmlformats.org/officeDocument/2006/relationships/image" Target="../media/image648.png"/><Relationship Id="rId152" Type="http://schemas.openxmlformats.org/officeDocument/2006/relationships/image" Target="../media/image689.png"/><Relationship Id="rId173" Type="http://schemas.openxmlformats.org/officeDocument/2006/relationships/customXml" Target="../ink/ink1845.xml"/><Relationship Id="rId194" Type="http://schemas.openxmlformats.org/officeDocument/2006/relationships/image" Target="../media/image710.png"/><Relationship Id="rId199" Type="http://schemas.openxmlformats.org/officeDocument/2006/relationships/customXml" Target="../ink/ink1858.xml"/><Relationship Id="rId19" Type="http://schemas.openxmlformats.org/officeDocument/2006/relationships/customXml" Target="../ink/ink1768.xml"/><Relationship Id="rId14" Type="http://schemas.openxmlformats.org/officeDocument/2006/relationships/image" Target="../media/image610.png"/><Relationship Id="rId30" Type="http://schemas.openxmlformats.org/officeDocument/2006/relationships/image" Target="../media/image618.png"/><Relationship Id="rId35" Type="http://schemas.openxmlformats.org/officeDocument/2006/relationships/customXml" Target="../ink/ink1776.xml"/><Relationship Id="rId56" Type="http://schemas.openxmlformats.org/officeDocument/2006/relationships/image" Target="../media/image635.png"/><Relationship Id="rId77" Type="http://schemas.openxmlformats.org/officeDocument/2006/relationships/customXml" Target="../ink/ink1797.xml"/><Relationship Id="rId100" Type="http://schemas.openxmlformats.org/officeDocument/2006/relationships/image" Target="../media/image653.png"/><Relationship Id="rId105" Type="http://schemas.openxmlformats.org/officeDocument/2006/relationships/customXml" Target="../ink/ink1811.xml"/><Relationship Id="rId126" Type="http://schemas.openxmlformats.org/officeDocument/2006/relationships/image" Target="../media/image669.png"/><Relationship Id="rId147" Type="http://schemas.openxmlformats.org/officeDocument/2006/relationships/customXml" Target="../ink/ink1832.xml"/><Relationship Id="rId168" Type="http://schemas.openxmlformats.org/officeDocument/2006/relationships/image" Target="../media/image697.png"/><Relationship Id="rId8" Type="http://schemas.openxmlformats.org/officeDocument/2006/relationships/image" Target="../media/image607.png"/><Relationship Id="rId51" Type="http://schemas.openxmlformats.org/officeDocument/2006/relationships/customXml" Target="../ink/ink1784.xml"/><Relationship Id="rId72" Type="http://schemas.openxmlformats.org/officeDocument/2006/relationships/image" Target="../media/image643.png"/><Relationship Id="rId93" Type="http://schemas.openxmlformats.org/officeDocument/2006/relationships/customXml" Target="../ink/ink1805.xml"/><Relationship Id="rId98" Type="http://schemas.openxmlformats.org/officeDocument/2006/relationships/image" Target="../media/image652.png"/><Relationship Id="rId121" Type="http://schemas.openxmlformats.org/officeDocument/2006/relationships/customXml" Target="../ink/ink1819.xml"/><Relationship Id="rId142" Type="http://schemas.openxmlformats.org/officeDocument/2006/relationships/image" Target="../media/image682.png"/><Relationship Id="rId163" Type="http://schemas.openxmlformats.org/officeDocument/2006/relationships/customXml" Target="../ink/ink1840.xml"/><Relationship Id="rId184" Type="http://schemas.openxmlformats.org/officeDocument/2006/relationships/image" Target="../media/image705.png"/><Relationship Id="rId189" Type="http://schemas.openxmlformats.org/officeDocument/2006/relationships/customXml" Target="../ink/ink1853.xml"/><Relationship Id="rId3" Type="http://schemas.openxmlformats.org/officeDocument/2006/relationships/image" Target="../media/image394.png"/><Relationship Id="rId25" Type="http://schemas.openxmlformats.org/officeDocument/2006/relationships/customXml" Target="../ink/ink1771.xml"/><Relationship Id="rId46" Type="http://schemas.openxmlformats.org/officeDocument/2006/relationships/image" Target="../media/image630.png"/><Relationship Id="rId67" Type="http://schemas.openxmlformats.org/officeDocument/2006/relationships/customXml" Target="../ink/ink1792.xml"/><Relationship Id="rId116" Type="http://schemas.openxmlformats.org/officeDocument/2006/relationships/image" Target="../media/image661.png"/><Relationship Id="rId137" Type="http://schemas.openxmlformats.org/officeDocument/2006/relationships/customXml" Target="../ink/ink1827.xml"/><Relationship Id="rId158" Type="http://schemas.openxmlformats.org/officeDocument/2006/relationships/image" Target="../media/image692.png"/><Relationship Id="rId20" Type="http://schemas.openxmlformats.org/officeDocument/2006/relationships/image" Target="../media/image613.png"/><Relationship Id="rId41" Type="http://schemas.openxmlformats.org/officeDocument/2006/relationships/customXml" Target="../ink/ink1779.xml"/><Relationship Id="rId62" Type="http://schemas.openxmlformats.org/officeDocument/2006/relationships/image" Target="../media/image638.png"/><Relationship Id="rId83" Type="http://schemas.openxmlformats.org/officeDocument/2006/relationships/customXml" Target="../ink/ink1800.xml"/><Relationship Id="rId88" Type="http://schemas.openxmlformats.org/officeDocument/2006/relationships/image" Target="../media/image626.png"/><Relationship Id="rId111" Type="http://schemas.openxmlformats.org/officeDocument/2006/relationships/customXml" Target="../ink/ink1814.xml"/><Relationship Id="rId132" Type="http://schemas.openxmlformats.org/officeDocument/2006/relationships/image" Target="../media/image672.png"/><Relationship Id="rId153" Type="http://schemas.openxmlformats.org/officeDocument/2006/relationships/customXml" Target="../ink/ink1835.xml"/><Relationship Id="rId174" Type="http://schemas.openxmlformats.org/officeDocument/2006/relationships/image" Target="../media/image700.png"/><Relationship Id="rId179" Type="http://schemas.openxmlformats.org/officeDocument/2006/relationships/customXml" Target="../ink/ink1848.xml"/><Relationship Id="rId195" Type="http://schemas.openxmlformats.org/officeDocument/2006/relationships/customXml" Target="../ink/ink1856.xml"/><Relationship Id="rId190" Type="http://schemas.openxmlformats.org/officeDocument/2006/relationships/image" Target="../media/image708.png"/><Relationship Id="rId15" Type="http://schemas.openxmlformats.org/officeDocument/2006/relationships/customXml" Target="../ink/ink1766.xml"/><Relationship Id="rId36" Type="http://schemas.openxmlformats.org/officeDocument/2006/relationships/image" Target="../media/image621.png"/><Relationship Id="rId57" Type="http://schemas.openxmlformats.org/officeDocument/2006/relationships/customXml" Target="../ink/ink1787.xml"/><Relationship Id="rId106" Type="http://schemas.openxmlformats.org/officeDocument/2006/relationships/image" Target="../media/image656.png"/><Relationship Id="rId127" Type="http://schemas.openxmlformats.org/officeDocument/2006/relationships/customXml" Target="../ink/ink1822.xml"/><Relationship Id="rId10" Type="http://schemas.openxmlformats.org/officeDocument/2006/relationships/image" Target="../media/image608.png"/><Relationship Id="rId31" Type="http://schemas.openxmlformats.org/officeDocument/2006/relationships/customXml" Target="../ink/ink1774.xml"/><Relationship Id="rId52" Type="http://schemas.openxmlformats.org/officeDocument/2006/relationships/image" Target="../media/image633.png"/><Relationship Id="rId73" Type="http://schemas.openxmlformats.org/officeDocument/2006/relationships/customXml" Target="../ink/ink1795.xml"/><Relationship Id="rId78" Type="http://schemas.openxmlformats.org/officeDocument/2006/relationships/image" Target="../media/image646.png"/><Relationship Id="rId94" Type="http://schemas.openxmlformats.org/officeDocument/2006/relationships/image" Target="../media/image629.png"/><Relationship Id="rId99" Type="http://schemas.openxmlformats.org/officeDocument/2006/relationships/customXml" Target="../ink/ink1808.xml"/><Relationship Id="rId101" Type="http://schemas.openxmlformats.org/officeDocument/2006/relationships/customXml" Target="../ink/ink1809.xml"/><Relationship Id="rId122" Type="http://schemas.openxmlformats.org/officeDocument/2006/relationships/image" Target="../media/image665.png"/><Relationship Id="rId143" Type="http://schemas.openxmlformats.org/officeDocument/2006/relationships/customXml" Target="../ink/ink1830.xml"/><Relationship Id="rId148" Type="http://schemas.openxmlformats.org/officeDocument/2006/relationships/image" Target="../media/image687.png"/><Relationship Id="rId164" Type="http://schemas.openxmlformats.org/officeDocument/2006/relationships/image" Target="../media/image695.png"/><Relationship Id="rId169" Type="http://schemas.openxmlformats.org/officeDocument/2006/relationships/customXml" Target="../ink/ink1843.xml"/><Relationship Id="rId185" Type="http://schemas.openxmlformats.org/officeDocument/2006/relationships/customXml" Target="../ink/ink1851.xml"/><Relationship Id="rId4" Type="http://schemas.openxmlformats.org/officeDocument/2006/relationships/image" Target="../media/image395.png"/><Relationship Id="rId9" Type="http://schemas.openxmlformats.org/officeDocument/2006/relationships/customXml" Target="../ink/ink1763.xml"/><Relationship Id="rId180" Type="http://schemas.openxmlformats.org/officeDocument/2006/relationships/image" Target="../media/image703.png"/><Relationship Id="rId26" Type="http://schemas.openxmlformats.org/officeDocument/2006/relationships/image" Target="../media/image616.png"/><Relationship Id="rId47" Type="http://schemas.openxmlformats.org/officeDocument/2006/relationships/customXml" Target="../ink/ink1782.xml"/><Relationship Id="rId68" Type="http://schemas.openxmlformats.org/officeDocument/2006/relationships/image" Target="../media/image641.png"/><Relationship Id="rId89" Type="http://schemas.openxmlformats.org/officeDocument/2006/relationships/customXml" Target="../ink/ink1803.xml"/><Relationship Id="rId112" Type="http://schemas.openxmlformats.org/officeDocument/2006/relationships/image" Target="../media/image659.png"/><Relationship Id="rId133" Type="http://schemas.openxmlformats.org/officeDocument/2006/relationships/customXml" Target="../ink/ink1825.xml"/><Relationship Id="rId154" Type="http://schemas.openxmlformats.org/officeDocument/2006/relationships/image" Target="../media/image690.png"/><Relationship Id="rId175" Type="http://schemas.openxmlformats.org/officeDocument/2006/relationships/customXml" Target="../ink/ink1846.xml"/><Relationship Id="rId196" Type="http://schemas.openxmlformats.org/officeDocument/2006/relationships/image" Target="../media/image711.png"/><Relationship Id="rId200" Type="http://schemas.openxmlformats.org/officeDocument/2006/relationships/image" Target="../media/image713.png"/><Relationship Id="rId16" Type="http://schemas.openxmlformats.org/officeDocument/2006/relationships/image" Target="../media/image611.png"/><Relationship Id="rId37" Type="http://schemas.openxmlformats.org/officeDocument/2006/relationships/customXml" Target="../ink/ink1777.xml"/><Relationship Id="rId58" Type="http://schemas.openxmlformats.org/officeDocument/2006/relationships/image" Target="../media/image636.png"/><Relationship Id="rId79" Type="http://schemas.openxmlformats.org/officeDocument/2006/relationships/customXml" Target="../ink/ink1798.xml"/><Relationship Id="rId102" Type="http://schemas.openxmlformats.org/officeDocument/2006/relationships/image" Target="../media/image654.png"/><Relationship Id="rId123" Type="http://schemas.openxmlformats.org/officeDocument/2006/relationships/customXml" Target="../ink/ink1820.xml"/><Relationship Id="rId144" Type="http://schemas.openxmlformats.org/officeDocument/2006/relationships/image" Target="../media/image685.png"/><Relationship Id="rId90" Type="http://schemas.openxmlformats.org/officeDocument/2006/relationships/image" Target="../media/image627.png"/><Relationship Id="rId165" Type="http://schemas.openxmlformats.org/officeDocument/2006/relationships/customXml" Target="../ink/ink1841.xml"/><Relationship Id="rId186" Type="http://schemas.openxmlformats.org/officeDocument/2006/relationships/image" Target="../media/image706.png"/><Relationship Id="rId27" Type="http://schemas.openxmlformats.org/officeDocument/2006/relationships/customXml" Target="../ink/ink1772.xml"/><Relationship Id="rId48" Type="http://schemas.openxmlformats.org/officeDocument/2006/relationships/image" Target="../media/image631.png"/><Relationship Id="rId69" Type="http://schemas.openxmlformats.org/officeDocument/2006/relationships/customXml" Target="../ink/ink1793.xml"/><Relationship Id="rId113" Type="http://schemas.openxmlformats.org/officeDocument/2006/relationships/customXml" Target="../ink/ink1815.xml"/><Relationship Id="rId134" Type="http://schemas.openxmlformats.org/officeDocument/2006/relationships/image" Target="../media/image673.png"/><Relationship Id="rId80" Type="http://schemas.openxmlformats.org/officeDocument/2006/relationships/image" Target="../media/image647.png"/><Relationship Id="rId155" Type="http://schemas.openxmlformats.org/officeDocument/2006/relationships/customXml" Target="../ink/ink1836.xml"/><Relationship Id="rId176" Type="http://schemas.openxmlformats.org/officeDocument/2006/relationships/image" Target="../media/image701.png"/><Relationship Id="rId197" Type="http://schemas.openxmlformats.org/officeDocument/2006/relationships/customXml" Target="../ink/ink1857.xml"/><Relationship Id="rId201" Type="http://schemas.openxmlformats.org/officeDocument/2006/relationships/customXml" Target="../ink/ink1859.xml"/><Relationship Id="rId17" Type="http://schemas.openxmlformats.org/officeDocument/2006/relationships/customXml" Target="../ink/ink1767.xml"/><Relationship Id="rId38" Type="http://schemas.openxmlformats.org/officeDocument/2006/relationships/image" Target="../media/image622.png"/><Relationship Id="rId59" Type="http://schemas.openxmlformats.org/officeDocument/2006/relationships/customXml" Target="../ink/ink1788.xml"/><Relationship Id="rId103" Type="http://schemas.openxmlformats.org/officeDocument/2006/relationships/customXml" Target="../ink/ink1810.xml"/><Relationship Id="rId124" Type="http://schemas.openxmlformats.org/officeDocument/2006/relationships/image" Target="../media/image668.png"/><Relationship Id="rId70" Type="http://schemas.openxmlformats.org/officeDocument/2006/relationships/image" Target="../media/image642.png"/><Relationship Id="rId91" Type="http://schemas.openxmlformats.org/officeDocument/2006/relationships/customXml" Target="../ink/ink1804.xml"/><Relationship Id="rId145" Type="http://schemas.openxmlformats.org/officeDocument/2006/relationships/customXml" Target="../ink/ink1831.xml"/><Relationship Id="rId166" Type="http://schemas.openxmlformats.org/officeDocument/2006/relationships/image" Target="../media/image696.png"/><Relationship Id="rId187" Type="http://schemas.openxmlformats.org/officeDocument/2006/relationships/customXml" Target="../ink/ink1852.xml"/><Relationship Id="rId1" Type="http://schemas.openxmlformats.org/officeDocument/2006/relationships/slideLayout" Target="../slideLayouts/slideLayout7.xml"/><Relationship Id="rId28" Type="http://schemas.openxmlformats.org/officeDocument/2006/relationships/image" Target="../media/image617.png"/><Relationship Id="rId49" Type="http://schemas.openxmlformats.org/officeDocument/2006/relationships/customXml" Target="../ink/ink1783.xml"/><Relationship Id="rId114" Type="http://schemas.openxmlformats.org/officeDocument/2006/relationships/image" Target="../media/image660.png"/><Relationship Id="rId60" Type="http://schemas.openxmlformats.org/officeDocument/2006/relationships/image" Target="../media/image637.png"/><Relationship Id="rId81" Type="http://schemas.openxmlformats.org/officeDocument/2006/relationships/customXml" Target="../ink/ink1799.xml"/><Relationship Id="rId135" Type="http://schemas.openxmlformats.org/officeDocument/2006/relationships/customXml" Target="../ink/ink1826.xml"/><Relationship Id="rId156" Type="http://schemas.openxmlformats.org/officeDocument/2006/relationships/image" Target="../media/image691.png"/><Relationship Id="rId177" Type="http://schemas.openxmlformats.org/officeDocument/2006/relationships/customXml" Target="../ink/ink1847.xml"/><Relationship Id="rId198" Type="http://schemas.openxmlformats.org/officeDocument/2006/relationships/image" Target="../media/image712.png"/><Relationship Id="rId202" Type="http://schemas.openxmlformats.org/officeDocument/2006/relationships/image" Target="../media/image714.png"/><Relationship Id="rId18" Type="http://schemas.openxmlformats.org/officeDocument/2006/relationships/image" Target="../media/image612.png"/><Relationship Id="rId39" Type="http://schemas.openxmlformats.org/officeDocument/2006/relationships/customXml" Target="../ink/ink1778.xml"/><Relationship Id="rId50" Type="http://schemas.openxmlformats.org/officeDocument/2006/relationships/image" Target="../media/image632.png"/><Relationship Id="rId104" Type="http://schemas.openxmlformats.org/officeDocument/2006/relationships/image" Target="../media/image655.png"/><Relationship Id="rId125" Type="http://schemas.openxmlformats.org/officeDocument/2006/relationships/customXml" Target="../ink/ink1821.xml"/><Relationship Id="rId146" Type="http://schemas.openxmlformats.org/officeDocument/2006/relationships/image" Target="../media/image686.png"/><Relationship Id="rId167" Type="http://schemas.openxmlformats.org/officeDocument/2006/relationships/customXml" Target="../ink/ink1842.xml"/><Relationship Id="rId188" Type="http://schemas.openxmlformats.org/officeDocument/2006/relationships/image" Target="../media/image707.png"/><Relationship Id="rId71" Type="http://schemas.openxmlformats.org/officeDocument/2006/relationships/customXml" Target="../ink/ink1794.xml"/><Relationship Id="rId92" Type="http://schemas.openxmlformats.org/officeDocument/2006/relationships/image" Target="../media/image628.png"/></Relationships>
</file>

<file path=ppt/slides/_rels/slide62.xml.rels><?xml version="1.0" encoding="UTF-8" standalone="yes"?>
<Relationships xmlns="http://schemas.openxmlformats.org/package/2006/relationships"><Relationship Id="rId117" Type="http://schemas.openxmlformats.org/officeDocument/2006/relationships/customXml" Target="../ink/ink1916.xml"/><Relationship Id="rId21" Type="http://schemas.openxmlformats.org/officeDocument/2006/relationships/customXml" Target="../ink/ink1868.xml"/><Relationship Id="rId42" Type="http://schemas.openxmlformats.org/officeDocument/2006/relationships/image" Target="../media/image624.png"/><Relationship Id="rId63" Type="http://schemas.openxmlformats.org/officeDocument/2006/relationships/customXml" Target="../ink/ink1889.xml"/><Relationship Id="rId84" Type="http://schemas.openxmlformats.org/officeDocument/2006/relationships/image" Target="../media/image649.png"/><Relationship Id="rId138" Type="http://schemas.openxmlformats.org/officeDocument/2006/relationships/image" Target="../media/image680.png"/><Relationship Id="rId159" Type="http://schemas.openxmlformats.org/officeDocument/2006/relationships/customXml" Target="../ink/ink1937.xml"/><Relationship Id="rId170" Type="http://schemas.openxmlformats.org/officeDocument/2006/relationships/image" Target="../media/image698.png"/><Relationship Id="rId191" Type="http://schemas.openxmlformats.org/officeDocument/2006/relationships/customXml" Target="../ink/ink1953.xml"/><Relationship Id="rId107" Type="http://schemas.openxmlformats.org/officeDocument/2006/relationships/customXml" Target="../ink/ink1911.xml"/><Relationship Id="rId11" Type="http://schemas.openxmlformats.org/officeDocument/2006/relationships/customXml" Target="../ink/ink1863.xml"/><Relationship Id="rId32" Type="http://schemas.openxmlformats.org/officeDocument/2006/relationships/image" Target="../media/image619.png"/><Relationship Id="rId53" Type="http://schemas.openxmlformats.org/officeDocument/2006/relationships/customXml" Target="../ink/ink1884.xml"/><Relationship Id="rId74" Type="http://schemas.openxmlformats.org/officeDocument/2006/relationships/image" Target="../media/image644.png"/><Relationship Id="rId128" Type="http://schemas.openxmlformats.org/officeDocument/2006/relationships/image" Target="../media/image670.png"/><Relationship Id="rId149" Type="http://schemas.openxmlformats.org/officeDocument/2006/relationships/customXml" Target="../ink/ink1932.xml"/><Relationship Id="rId5" Type="http://schemas.openxmlformats.org/officeDocument/2006/relationships/customXml" Target="../ink/ink1860.xml"/><Relationship Id="rId95" Type="http://schemas.openxmlformats.org/officeDocument/2006/relationships/customXml" Target="../ink/ink1905.xml"/><Relationship Id="rId160" Type="http://schemas.openxmlformats.org/officeDocument/2006/relationships/image" Target="../media/image693.png"/><Relationship Id="rId181" Type="http://schemas.openxmlformats.org/officeDocument/2006/relationships/customXml" Target="../ink/ink1948.xml"/><Relationship Id="rId22" Type="http://schemas.openxmlformats.org/officeDocument/2006/relationships/image" Target="../media/image614.png"/><Relationship Id="rId43" Type="http://schemas.openxmlformats.org/officeDocument/2006/relationships/customXml" Target="../ink/ink1879.xml"/><Relationship Id="rId64" Type="http://schemas.openxmlformats.org/officeDocument/2006/relationships/image" Target="../media/image639.png"/><Relationship Id="rId118" Type="http://schemas.openxmlformats.org/officeDocument/2006/relationships/image" Target="../media/image662.png"/><Relationship Id="rId139" Type="http://schemas.openxmlformats.org/officeDocument/2006/relationships/customXml" Target="../ink/ink1927.xml"/><Relationship Id="rId85" Type="http://schemas.openxmlformats.org/officeDocument/2006/relationships/customXml" Target="../ink/ink1900.xml"/><Relationship Id="rId150" Type="http://schemas.openxmlformats.org/officeDocument/2006/relationships/image" Target="../media/image688.png"/><Relationship Id="rId171" Type="http://schemas.openxmlformats.org/officeDocument/2006/relationships/customXml" Target="../ink/ink1943.xml"/><Relationship Id="rId192" Type="http://schemas.openxmlformats.org/officeDocument/2006/relationships/image" Target="../media/image709.png"/><Relationship Id="rId12" Type="http://schemas.openxmlformats.org/officeDocument/2006/relationships/image" Target="../media/image609.png"/><Relationship Id="rId33" Type="http://schemas.openxmlformats.org/officeDocument/2006/relationships/customXml" Target="../ink/ink1874.xml"/><Relationship Id="rId108" Type="http://schemas.openxmlformats.org/officeDocument/2006/relationships/image" Target="../media/image657.png"/><Relationship Id="rId129" Type="http://schemas.openxmlformats.org/officeDocument/2006/relationships/customXml" Target="../ink/ink1922.xml"/><Relationship Id="rId54" Type="http://schemas.openxmlformats.org/officeDocument/2006/relationships/image" Target="../media/image634.png"/><Relationship Id="rId75" Type="http://schemas.openxmlformats.org/officeDocument/2006/relationships/customXml" Target="../ink/ink1895.xml"/><Relationship Id="rId96" Type="http://schemas.openxmlformats.org/officeDocument/2006/relationships/image" Target="../media/image651.png"/><Relationship Id="rId140" Type="http://schemas.openxmlformats.org/officeDocument/2006/relationships/image" Target="../media/image681.png"/><Relationship Id="rId161" Type="http://schemas.openxmlformats.org/officeDocument/2006/relationships/customXml" Target="../ink/ink1938.xml"/><Relationship Id="rId182" Type="http://schemas.openxmlformats.org/officeDocument/2006/relationships/image" Target="../media/image704.png"/><Relationship Id="rId6" Type="http://schemas.openxmlformats.org/officeDocument/2006/relationships/image" Target="../media/image606.png"/><Relationship Id="rId23" Type="http://schemas.openxmlformats.org/officeDocument/2006/relationships/customXml" Target="../ink/ink1869.xml"/><Relationship Id="rId119" Type="http://schemas.openxmlformats.org/officeDocument/2006/relationships/customXml" Target="../ink/ink1917.xml"/><Relationship Id="rId44" Type="http://schemas.openxmlformats.org/officeDocument/2006/relationships/image" Target="../media/image625.png"/><Relationship Id="rId65" Type="http://schemas.openxmlformats.org/officeDocument/2006/relationships/customXml" Target="../ink/ink1890.xml"/><Relationship Id="rId86" Type="http://schemas.openxmlformats.org/officeDocument/2006/relationships/image" Target="../media/image650.png"/><Relationship Id="rId130" Type="http://schemas.openxmlformats.org/officeDocument/2006/relationships/image" Target="../media/image671.png"/><Relationship Id="rId151" Type="http://schemas.openxmlformats.org/officeDocument/2006/relationships/customXml" Target="../ink/ink1933.xml"/><Relationship Id="rId172" Type="http://schemas.openxmlformats.org/officeDocument/2006/relationships/image" Target="../media/image699.png"/><Relationship Id="rId193" Type="http://schemas.openxmlformats.org/officeDocument/2006/relationships/customXml" Target="../ink/ink1954.xml"/><Relationship Id="rId13" Type="http://schemas.openxmlformats.org/officeDocument/2006/relationships/customXml" Target="../ink/ink1864.xml"/><Relationship Id="rId109" Type="http://schemas.openxmlformats.org/officeDocument/2006/relationships/customXml" Target="../ink/ink1912.xml"/><Relationship Id="rId34" Type="http://schemas.openxmlformats.org/officeDocument/2006/relationships/image" Target="../media/image620.png"/><Relationship Id="rId55" Type="http://schemas.openxmlformats.org/officeDocument/2006/relationships/customXml" Target="../ink/ink1885.xml"/><Relationship Id="rId76" Type="http://schemas.openxmlformats.org/officeDocument/2006/relationships/image" Target="../media/image645.png"/><Relationship Id="rId97" Type="http://schemas.openxmlformats.org/officeDocument/2006/relationships/customXml" Target="../ink/ink1906.xml"/><Relationship Id="rId120" Type="http://schemas.openxmlformats.org/officeDocument/2006/relationships/image" Target="../media/image663.png"/><Relationship Id="rId141" Type="http://schemas.openxmlformats.org/officeDocument/2006/relationships/customXml" Target="../ink/ink1928.xml"/><Relationship Id="rId7" Type="http://schemas.openxmlformats.org/officeDocument/2006/relationships/customXml" Target="../ink/ink1861.xml"/><Relationship Id="rId162" Type="http://schemas.openxmlformats.org/officeDocument/2006/relationships/image" Target="../media/image694.png"/><Relationship Id="rId183" Type="http://schemas.openxmlformats.org/officeDocument/2006/relationships/customXml" Target="../ink/ink1949.xml"/><Relationship Id="rId2" Type="http://schemas.openxmlformats.org/officeDocument/2006/relationships/notesSlide" Target="../notesSlides/notesSlide34.xml"/><Relationship Id="rId29" Type="http://schemas.openxmlformats.org/officeDocument/2006/relationships/customXml" Target="../ink/ink1872.xml"/><Relationship Id="rId24" Type="http://schemas.openxmlformats.org/officeDocument/2006/relationships/image" Target="../media/image615.png"/><Relationship Id="rId40" Type="http://schemas.openxmlformats.org/officeDocument/2006/relationships/image" Target="../media/image623.png"/><Relationship Id="rId45" Type="http://schemas.openxmlformats.org/officeDocument/2006/relationships/customXml" Target="../ink/ink1880.xml"/><Relationship Id="rId66" Type="http://schemas.openxmlformats.org/officeDocument/2006/relationships/image" Target="../media/image640.png"/><Relationship Id="rId87" Type="http://schemas.openxmlformats.org/officeDocument/2006/relationships/customXml" Target="../ink/ink1901.xml"/><Relationship Id="rId110" Type="http://schemas.openxmlformats.org/officeDocument/2006/relationships/image" Target="../media/image658.png"/><Relationship Id="rId115" Type="http://schemas.openxmlformats.org/officeDocument/2006/relationships/customXml" Target="../ink/ink1915.xml"/><Relationship Id="rId131" Type="http://schemas.openxmlformats.org/officeDocument/2006/relationships/customXml" Target="../ink/ink1923.xml"/><Relationship Id="rId136" Type="http://schemas.openxmlformats.org/officeDocument/2006/relationships/image" Target="../media/image675.png"/><Relationship Id="rId157" Type="http://schemas.openxmlformats.org/officeDocument/2006/relationships/customXml" Target="../ink/ink1936.xml"/><Relationship Id="rId178" Type="http://schemas.openxmlformats.org/officeDocument/2006/relationships/image" Target="../media/image702.png"/><Relationship Id="rId61" Type="http://schemas.openxmlformats.org/officeDocument/2006/relationships/customXml" Target="../ink/ink1888.xml"/><Relationship Id="rId82" Type="http://schemas.openxmlformats.org/officeDocument/2006/relationships/image" Target="../media/image648.png"/><Relationship Id="rId152" Type="http://schemas.openxmlformats.org/officeDocument/2006/relationships/image" Target="../media/image689.png"/><Relationship Id="rId173" Type="http://schemas.openxmlformats.org/officeDocument/2006/relationships/customXml" Target="../ink/ink1944.xml"/><Relationship Id="rId194" Type="http://schemas.openxmlformats.org/officeDocument/2006/relationships/image" Target="../media/image710.png"/><Relationship Id="rId199" Type="http://schemas.openxmlformats.org/officeDocument/2006/relationships/customXml" Target="../ink/ink1957.xml"/><Relationship Id="rId19" Type="http://schemas.openxmlformats.org/officeDocument/2006/relationships/customXml" Target="../ink/ink1867.xml"/><Relationship Id="rId14" Type="http://schemas.openxmlformats.org/officeDocument/2006/relationships/image" Target="../media/image610.png"/><Relationship Id="rId30" Type="http://schemas.openxmlformats.org/officeDocument/2006/relationships/image" Target="../media/image618.png"/><Relationship Id="rId35" Type="http://schemas.openxmlformats.org/officeDocument/2006/relationships/customXml" Target="../ink/ink1875.xml"/><Relationship Id="rId56" Type="http://schemas.openxmlformats.org/officeDocument/2006/relationships/image" Target="../media/image635.png"/><Relationship Id="rId77" Type="http://schemas.openxmlformats.org/officeDocument/2006/relationships/customXml" Target="../ink/ink1896.xml"/><Relationship Id="rId100" Type="http://schemas.openxmlformats.org/officeDocument/2006/relationships/image" Target="../media/image653.png"/><Relationship Id="rId105" Type="http://schemas.openxmlformats.org/officeDocument/2006/relationships/customXml" Target="../ink/ink1910.xml"/><Relationship Id="rId126" Type="http://schemas.openxmlformats.org/officeDocument/2006/relationships/image" Target="../media/image669.png"/><Relationship Id="rId147" Type="http://schemas.openxmlformats.org/officeDocument/2006/relationships/customXml" Target="../ink/ink1931.xml"/><Relationship Id="rId168" Type="http://schemas.openxmlformats.org/officeDocument/2006/relationships/image" Target="../media/image697.png"/><Relationship Id="rId8" Type="http://schemas.openxmlformats.org/officeDocument/2006/relationships/image" Target="../media/image607.png"/><Relationship Id="rId51" Type="http://schemas.openxmlformats.org/officeDocument/2006/relationships/customXml" Target="../ink/ink1883.xml"/><Relationship Id="rId72" Type="http://schemas.openxmlformats.org/officeDocument/2006/relationships/image" Target="../media/image643.png"/><Relationship Id="rId93" Type="http://schemas.openxmlformats.org/officeDocument/2006/relationships/customXml" Target="../ink/ink1904.xml"/><Relationship Id="rId98" Type="http://schemas.openxmlformats.org/officeDocument/2006/relationships/image" Target="../media/image652.png"/><Relationship Id="rId121" Type="http://schemas.openxmlformats.org/officeDocument/2006/relationships/customXml" Target="../ink/ink1918.xml"/><Relationship Id="rId142" Type="http://schemas.openxmlformats.org/officeDocument/2006/relationships/image" Target="../media/image682.png"/><Relationship Id="rId163" Type="http://schemas.openxmlformats.org/officeDocument/2006/relationships/customXml" Target="../ink/ink1939.xml"/><Relationship Id="rId184" Type="http://schemas.openxmlformats.org/officeDocument/2006/relationships/image" Target="../media/image705.png"/><Relationship Id="rId189" Type="http://schemas.openxmlformats.org/officeDocument/2006/relationships/customXml" Target="../ink/ink1952.xml"/><Relationship Id="rId3" Type="http://schemas.openxmlformats.org/officeDocument/2006/relationships/image" Target="../media/image394.png"/><Relationship Id="rId25" Type="http://schemas.openxmlformats.org/officeDocument/2006/relationships/customXml" Target="../ink/ink1870.xml"/><Relationship Id="rId46" Type="http://schemas.openxmlformats.org/officeDocument/2006/relationships/image" Target="../media/image630.png"/><Relationship Id="rId67" Type="http://schemas.openxmlformats.org/officeDocument/2006/relationships/customXml" Target="../ink/ink1891.xml"/><Relationship Id="rId116" Type="http://schemas.openxmlformats.org/officeDocument/2006/relationships/image" Target="../media/image661.png"/><Relationship Id="rId137" Type="http://schemas.openxmlformats.org/officeDocument/2006/relationships/customXml" Target="../ink/ink1926.xml"/><Relationship Id="rId158" Type="http://schemas.openxmlformats.org/officeDocument/2006/relationships/image" Target="../media/image692.png"/><Relationship Id="rId20" Type="http://schemas.openxmlformats.org/officeDocument/2006/relationships/image" Target="../media/image613.png"/><Relationship Id="rId41" Type="http://schemas.openxmlformats.org/officeDocument/2006/relationships/customXml" Target="../ink/ink1878.xml"/><Relationship Id="rId62" Type="http://schemas.openxmlformats.org/officeDocument/2006/relationships/image" Target="../media/image638.png"/><Relationship Id="rId83" Type="http://schemas.openxmlformats.org/officeDocument/2006/relationships/customXml" Target="../ink/ink1899.xml"/><Relationship Id="rId88" Type="http://schemas.openxmlformats.org/officeDocument/2006/relationships/image" Target="../media/image626.png"/><Relationship Id="rId111" Type="http://schemas.openxmlformats.org/officeDocument/2006/relationships/customXml" Target="../ink/ink1913.xml"/><Relationship Id="rId132" Type="http://schemas.openxmlformats.org/officeDocument/2006/relationships/image" Target="../media/image672.png"/><Relationship Id="rId153" Type="http://schemas.openxmlformats.org/officeDocument/2006/relationships/customXml" Target="../ink/ink1934.xml"/><Relationship Id="rId174" Type="http://schemas.openxmlformats.org/officeDocument/2006/relationships/image" Target="../media/image700.png"/><Relationship Id="rId179" Type="http://schemas.openxmlformats.org/officeDocument/2006/relationships/customXml" Target="../ink/ink1947.xml"/><Relationship Id="rId195" Type="http://schemas.openxmlformats.org/officeDocument/2006/relationships/customXml" Target="../ink/ink1955.xml"/><Relationship Id="rId190" Type="http://schemas.openxmlformats.org/officeDocument/2006/relationships/image" Target="../media/image708.png"/><Relationship Id="rId15" Type="http://schemas.openxmlformats.org/officeDocument/2006/relationships/customXml" Target="../ink/ink1865.xml"/><Relationship Id="rId36" Type="http://schemas.openxmlformats.org/officeDocument/2006/relationships/image" Target="../media/image621.png"/><Relationship Id="rId57" Type="http://schemas.openxmlformats.org/officeDocument/2006/relationships/customXml" Target="../ink/ink1886.xml"/><Relationship Id="rId106" Type="http://schemas.openxmlformats.org/officeDocument/2006/relationships/image" Target="../media/image656.png"/><Relationship Id="rId127" Type="http://schemas.openxmlformats.org/officeDocument/2006/relationships/customXml" Target="../ink/ink1921.xml"/><Relationship Id="rId10" Type="http://schemas.openxmlformats.org/officeDocument/2006/relationships/image" Target="../media/image608.png"/><Relationship Id="rId31" Type="http://schemas.openxmlformats.org/officeDocument/2006/relationships/customXml" Target="../ink/ink1873.xml"/><Relationship Id="rId52" Type="http://schemas.openxmlformats.org/officeDocument/2006/relationships/image" Target="../media/image633.png"/><Relationship Id="rId73" Type="http://schemas.openxmlformats.org/officeDocument/2006/relationships/customXml" Target="../ink/ink1894.xml"/><Relationship Id="rId78" Type="http://schemas.openxmlformats.org/officeDocument/2006/relationships/image" Target="../media/image646.png"/><Relationship Id="rId94" Type="http://schemas.openxmlformats.org/officeDocument/2006/relationships/image" Target="../media/image629.png"/><Relationship Id="rId99" Type="http://schemas.openxmlformats.org/officeDocument/2006/relationships/customXml" Target="../ink/ink1907.xml"/><Relationship Id="rId101" Type="http://schemas.openxmlformats.org/officeDocument/2006/relationships/customXml" Target="../ink/ink1908.xml"/><Relationship Id="rId122" Type="http://schemas.openxmlformats.org/officeDocument/2006/relationships/image" Target="../media/image665.png"/><Relationship Id="rId143" Type="http://schemas.openxmlformats.org/officeDocument/2006/relationships/customXml" Target="../ink/ink1929.xml"/><Relationship Id="rId148" Type="http://schemas.openxmlformats.org/officeDocument/2006/relationships/image" Target="../media/image687.png"/><Relationship Id="rId164" Type="http://schemas.openxmlformats.org/officeDocument/2006/relationships/image" Target="../media/image695.png"/><Relationship Id="rId169" Type="http://schemas.openxmlformats.org/officeDocument/2006/relationships/customXml" Target="../ink/ink1942.xml"/><Relationship Id="rId185" Type="http://schemas.openxmlformats.org/officeDocument/2006/relationships/customXml" Target="../ink/ink1950.xml"/><Relationship Id="rId4" Type="http://schemas.openxmlformats.org/officeDocument/2006/relationships/image" Target="../media/image395.png"/><Relationship Id="rId9" Type="http://schemas.openxmlformats.org/officeDocument/2006/relationships/customXml" Target="../ink/ink1862.xml"/><Relationship Id="rId180" Type="http://schemas.openxmlformats.org/officeDocument/2006/relationships/image" Target="../media/image703.png"/><Relationship Id="rId26" Type="http://schemas.openxmlformats.org/officeDocument/2006/relationships/image" Target="../media/image616.png"/><Relationship Id="rId47" Type="http://schemas.openxmlformats.org/officeDocument/2006/relationships/customXml" Target="../ink/ink1881.xml"/><Relationship Id="rId68" Type="http://schemas.openxmlformats.org/officeDocument/2006/relationships/image" Target="../media/image641.png"/><Relationship Id="rId89" Type="http://schemas.openxmlformats.org/officeDocument/2006/relationships/customXml" Target="../ink/ink1902.xml"/><Relationship Id="rId112" Type="http://schemas.openxmlformats.org/officeDocument/2006/relationships/image" Target="../media/image659.png"/><Relationship Id="rId133" Type="http://schemas.openxmlformats.org/officeDocument/2006/relationships/customXml" Target="../ink/ink1924.xml"/><Relationship Id="rId154" Type="http://schemas.openxmlformats.org/officeDocument/2006/relationships/image" Target="../media/image690.png"/><Relationship Id="rId175" Type="http://schemas.openxmlformats.org/officeDocument/2006/relationships/customXml" Target="../ink/ink1945.xml"/><Relationship Id="rId196" Type="http://schemas.openxmlformats.org/officeDocument/2006/relationships/image" Target="../media/image711.png"/><Relationship Id="rId200" Type="http://schemas.openxmlformats.org/officeDocument/2006/relationships/image" Target="../media/image713.png"/><Relationship Id="rId16" Type="http://schemas.openxmlformats.org/officeDocument/2006/relationships/image" Target="../media/image611.png"/><Relationship Id="rId37" Type="http://schemas.openxmlformats.org/officeDocument/2006/relationships/customXml" Target="../ink/ink1876.xml"/><Relationship Id="rId58" Type="http://schemas.openxmlformats.org/officeDocument/2006/relationships/image" Target="../media/image636.png"/><Relationship Id="rId79" Type="http://schemas.openxmlformats.org/officeDocument/2006/relationships/customXml" Target="../ink/ink1897.xml"/><Relationship Id="rId102" Type="http://schemas.openxmlformats.org/officeDocument/2006/relationships/image" Target="../media/image654.png"/><Relationship Id="rId123" Type="http://schemas.openxmlformats.org/officeDocument/2006/relationships/customXml" Target="../ink/ink1919.xml"/><Relationship Id="rId144" Type="http://schemas.openxmlformats.org/officeDocument/2006/relationships/image" Target="../media/image685.png"/><Relationship Id="rId90" Type="http://schemas.openxmlformats.org/officeDocument/2006/relationships/image" Target="../media/image627.png"/><Relationship Id="rId165" Type="http://schemas.openxmlformats.org/officeDocument/2006/relationships/customXml" Target="../ink/ink1940.xml"/><Relationship Id="rId186" Type="http://schemas.openxmlformats.org/officeDocument/2006/relationships/image" Target="../media/image706.png"/><Relationship Id="rId27" Type="http://schemas.openxmlformats.org/officeDocument/2006/relationships/customXml" Target="../ink/ink1871.xml"/><Relationship Id="rId48" Type="http://schemas.openxmlformats.org/officeDocument/2006/relationships/image" Target="../media/image631.png"/><Relationship Id="rId69" Type="http://schemas.openxmlformats.org/officeDocument/2006/relationships/customXml" Target="../ink/ink1892.xml"/><Relationship Id="rId113" Type="http://schemas.openxmlformats.org/officeDocument/2006/relationships/customXml" Target="../ink/ink1914.xml"/><Relationship Id="rId134" Type="http://schemas.openxmlformats.org/officeDocument/2006/relationships/image" Target="../media/image673.png"/><Relationship Id="rId80" Type="http://schemas.openxmlformats.org/officeDocument/2006/relationships/image" Target="../media/image647.png"/><Relationship Id="rId155" Type="http://schemas.openxmlformats.org/officeDocument/2006/relationships/customXml" Target="../ink/ink1935.xml"/><Relationship Id="rId176" Type="http://schemas.openxmlformats.org/officeDocument/2006/relationships/image" Target="../media/image701.png"/><Relationship Id="rId197" Type="http://schemas.openxmlformats.org/officeDocument/2006/relationships/customXml" Target="../ink/ink1956.xml"/><Relationship Id="rId201" Type="http://schemas.openxmlformats.org/officeDocument/2006/relationships/customXml" Target="../ink/ink1958.xml"/><Relationship Id="rId17" Type="http://schemas.openxmlformats.org/officeDocument/2006/relationships/customXml" Target="../ink/ink1866.xml"/><Relationship Id="rId38" Type="http://schemas.openxmlformats.org/officeDocument/2006/relationships/image" Target="../media/image622.png"/><Relationship Id="rId59" Type="http://schemas.openxmlformats.org/officeDocument/2006/relationships/customXml" Target="../ink/ink1887.xml"/><Relationship Id="rId103" Type="http://schemas.openxmlformats.org/officeDocument/2006/relationships/customXml" Target="../ink/ink1909.xml"/><Relationship Id="rId124" Type="http://schemas.openxmlformats.org/officeDocument/2006/relationships/image" Target="../media/image668.png"/><Relationship Id="rId70" Type="http://schemas.openxmlformats.org/officeDocument/2006/relationships/image" Target="../media/image642.png"/><Relationship Id="rId91" Type="http://schemas.openxmlformats.org/officeDocument/2006/relationships/customXml" Target="../ink/ink1903.xml"/><Relationship Id="rId145" Type="http://schemas.openxmlformats.org/officeDocument/2006/relationships/customXml" Target="../ink/ink1930.xml"/><Relationship Id="rId166" Type="http://schemas.openxmlformats.org/officeDocument/2006/relationships/image" Target="../media/image696.png"/><Relationship Id="rId187" Type="http://schemas.openxmlformats.org/officeDocument/2006/relationships/customXml" Target="../ink/ink1951.xml"/><Relationship Id="rId1" Type="http://schemas.openxmlformats.org/officeDocument/2006/relationships/slideLayout" Target="../slideLayouts/slideLayout7.xml"/><Relationship Id="rId28" Type="http://schemas.openxmlformats.org/officeDocument/2006/relationships/image" Target="../media/image617.png"/><Relationship Id="rId49" Type="http://schemas.openxmlformats.org/officeDocument/2006/relationships/customXml" Target="../ink/ink1882.xml"/><Relationship Id="rId114" Type="http://schemas.openxmlformats.org/officeDocument/2006/relationships/image" Target="../media/image660.png"/><Relationship Id="rId60" Type="http://schemas.openxmlformats.org/officeDocument/2006/relationships/image" Target="../media/image637.png"/><Relationship Id="rId81" Type="http://schemas.openxmlformats.org/officeDocument/2006/relationships/customXml" Target="../ink/ink1898.xml"/><Relationship Id="rId135" Type="http://schemas.openxmlformats.org/officeDocument/2006/relationships/customXml" Target="../ink/ink1925.xml"/><Relationship Id="rId156" Type="http://schemas.openxmlformats.org/officeDocument/2006/relationships/image" Target="../media/image691.png"/><Relationship Id="rId177" Type="http://schemas.openxmlformats.org/officeDocument/2006/relationships/customXml" Target="../ink/ink1946.xml"/><Relationship Id="rId198" Type="http://schemas.openxmlformats.org/officeDocument/2006/relationships/image" Target="../media/image712.png"/><Relationship Id="rId202" Type="http://schemas.openxmlformats.org/officeDocument/2006/relationships/image" Target="../media/image714.png"/><Relationship Id="rId18" Type="http://schemas.openxmlformats.org/officeDocument/2006/relationships/image" Target="../media/image612.png"/><Relationship Id="rId39" Type="http://schemas.openxmlformats.org/officeDocument/2006/relationships/customXml" Target="../ink/ink1877.xml"/><Relationship Id="rId50" Type="http://schemas.openxmlformats.org/officeDocument/2006/relationships/image" Target="../media/image632.png"/><Relationship Id="rId104" Type="http://schemas.openxmlformats.org/officeDocument/2006/relationships/image" Target="../media/image655.png"/><Relationship Id="rId125" Type="http://schemas.openxmlformats.org/officeDocument/2006/relationships/customXml" Target="../ink/ink1920.xml"/><Relationship Id="rId146" Type="http://schemas.openxmlformats.org/officeDocument/2006/relationships/image" Target="../media/image686.png"/><Relationship Id="rId167" Type="http://schemas.openxmlformats.org/officeDocument/2006/relationships/customXml" Target="../ink/ink1941.xml"/><Relationship Id="rId188" Type="http://schemas.openxmlformats.org/officeDocument/2006/relationships/image" Target="../media/image707.png"/><Relationship Id="rId71" Type="http://schemas.openxmlformats.org/officeDocument/2006/relationships/customXml" Target="../ink/ink1893.xml"/><Relationship Id="rId92" Type="http://schemas.openxmlformats.org/officeDocument/2006/relationships/image" Target="../media/image6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97.jpeg"/><Relationship Id="rId2" Type="http://schemas.openxmlformats.org/officeDocument/2006/relationships/image" Target="../media/image39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9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9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0.jpeg"/><Relationship Id="rId2" Type="http://schemas.openxmlformats.org/officeDocument/2006/relationships/image" Target="../media/image39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0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0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0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21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31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0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0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0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06.png"/><Relationship Id="rId4" Type="http://schemas.openxmlformats.org/officeDocument/2006/relationships/image" Target="../media/image405.png"/></Relationships>
</file>

<file path=ppt/slides/_rels/slide78.xml.rels><?xml version="1.0" encoding="UTF-8" standalone="yes"?>
<Relationships xmlns="http://schemas.openxmlformats.org/package/2006/relationships"><Relationship Id="rId3" Type="http://schemas.openxmlformats.org/officeDocument/2006/relationships/image" Target="../media/image404.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06.png"/><Relationship Id="rId4" Type="http://schemas.openxmlformats.org/officeDocument/2006/relationships/image" Target="../media/image405.png"/></Relationships>
</file>

<file path=ppt/slides/_rels/slide79.xml.rels><?xml version="1.0" encoding="UTF-8" standalone="yes"?>
<Relationships xmlns="http://schemas.openxmlformats.org/package/2006/relationships"><Relationship Id="rId3" Type="http://schemas.openxmlformats.org/officeDocument/2006/relationships/image" Target="../media/image404.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06.png"/><Relationship Id="rId4" Type="http://schemas.openxmlformats.org/officeDocument/2006/relationships/image" Target="../media/image405.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04.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406.png"/><Relationship Id="rId4" Type="http://schemas.openxmlformats.org/officeDocument/2006/relationships/image" Target="../media/image405.png"/></Relationships>
</file>

<file path=ppt/slides/_rels/slide81.xml.rels><?xml version="1.0" encoding="UTF-8" standalone="yes"?>
<Relationships xmlns="http://schemas.openxmlformats.org/package/2006/relationships"><Relationship Id="rId3" Type="http://schemas.openxmlformats.org/officeDocument/2006/relationships/image" Target="../media/image404.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06.png"/><Relationship Id="rId4" Type="http://schemas.openxmlformats.org/officeDocument/2006/relationships/image" Target="../media/image405.png"/></Relationships>
</file>

<file path=ppt/slides/_rels/slide82.xml.rels><?xml version="1.0" encoding="UTF-8" standalone="yes"?>
<Relationships xmlns="http://schemas.openxmlformats.org/package/2006/relationships"><Relationship Id="rId3" Type="http://schemas.openxmlformats.org/officeDocument/2006/relationships/image" Target="../media/image40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09.png"/></Relationships>
</file>

<file path=ppt/slides/_rels/slide89.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0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09.png"/></Relationships>
</file>

<file path=ppt/slides/_rels/slide91.xml.rels><?xml version="1.0" encoding="UTF-8" standalone="yes"?>
<Relationships xmlns="http://schemas.openxmlformats.org/package/2006/relationships"><Relationship Id="rId13" Type="http://schemas.openxmlformats.org/officeDocument/2006/relationships/customXml" Target="../ink/ink1963.xml"/><Relationship Id="rId18" Type="http://schemas.openxmlformats.org/officeDocument/2006/relationships/image" Target="../media/image3950.png"/><Relationship Id="rId26" Type="http://schemas.openxmlformats.org/officeDocument/2006/relationships/image" Target="../media/image3990.png"/><Relationship Id="rId39" Type="http://schemas.openxmlformats.org/officeDocument/2006/relationships/customXml" Target="../ink/ink1976.xml"/><Relationship Id="rId21" Type="http://schemas.openxmlformats.org/officeDocument/2006/relationships/customXml" Target="../ink/ink1967.xml"/><Relationship Id="rId34" Type="http://schemas.openxmlformats.org/officeDocument/2006/relationships/image" Target="../media/image4030.png"/><Relationship Id="rId42" Type="http://schemas.openxmlformats.org/officeDocument/2006/relationships/image" Target="../media/image4070.png"/><Relationship Id="rId7" Type="http://schemas.openxmlformats.org/officeDocument/2006/relationships/customXml" Target="../ink/ink1960.xml"/><Relationship Id="rId2" Type="http://schemas.openxmlformats.org/officeDocument/2006/relationships/notesSlide" Target="../notesSlides/notesSlide52.xml"/><Relationship Id="rId16" Type="http://schemas.openxmlformats.org/officeDocument/2006/relationships/image" Target="../media/image3940.png"/><Relationship Id="rId20" Type="http://schemas.openxmlformats.org/officeDocument/2006/relationships/image" Target="../media/image3960.png"/><Relationship Id="rId29" Type="http://schemas.openxmlformats.org/officeDocument/2006/relationships/customXml" Target="../ink/ink1971.xml"/><Relationship Id="rId41" Type="http://schemas.openxmlformats.org/officeDocument/2006/relationships/customXml" Target="../ink/ink1977.xml"/><Relationship Id="rId1" Type="http://schemas.openxmlformats.org/officeDocument/2006/relationships/slideLayout" Target="../slideLayouts/slideLayout7.xml"/><Relationship Id="rId6" Type="http://schemas.openxmlformats.org/officeDocument/2006/relationships/image" Target="../media/image3890.png"/><Relationship Id="rId11" Type="http://schemas.openxmlformats.org/officeDocument/2006/relationships/customXml" Target="../ink/ink1962.xml"/><Relationship Id="rId24" Type="http://schemas.openxmlformats.org/officeDocument/2006/relationships/image" Target="../media/image3980.png"/><Relationship Id="rId32" Type="http://schemas.openxmlformats.org/officeDocument/2006/relationships/image" Target="../media/image4020.png"/><Relationship Id="rId37" Type="http://schemas.openxmlformats.org/officeDocument/2006/relationships/customXml" Target="../ink/ink1975.xml"/><Relationship Id="rId40" Type="http://schemas.openxmlformats.org/officeDocument/2006/relationships/image" Target="../media/image4060.png"/><Relationship Id="rId5" Type="http://schemas.openxmlformats.org/officeDocument/2006/relationships/customXml" Target="../ink/ink1959.xml"/><Relationship Id="rId15" Type="http://schemas.openxmlformats.org/officeDocument/2006/relationships/customXml" Target="../ink/ink1964.xml"/><Relationship Id="rId23" Type="http://schemas.openxmlformats.org/officeDocument/2006/relationships/customXml" Target="../ink/ink1968.xml"/><Relationship Id="rId28" Type="http://schemas.openxmlformats.org/officeDocument/2006/relationships/image" Target="../media/image400.png"/><Relationship Id="rId36" Type="http://schemas.openxmlformats.org/officeDocument/2006/relationships/image" Target="../media/image4040.png"/><Relationship Id="rId10" Type="http://schemas.openxmlformats.org/officeDocument/2006/relationships/image" Target="../media/image3910.png"/><Relationship Id="rId19" Type="http://schemas.openxmlformats.org/officeDocument/2006/relationships/customXml" Target="../ink/ink1966.xml"/><Relationship Id="rId31" Type="http://schemas.openxmlformats.org/officeDocument/2006/relationships/customXml" Target="../ink/ink1972.xml"/><Relationship Id="rId4" Type="http://schemas.openxmlformats.org/officeDocument/2006/relationships/image" Target="../media/image409.png"/><Relationship Id="rId9" Type="http://schemas.openxmlformats.org/officeDocument/2006/relationships/customXml" Target="../ink/ink1961.xml"/><Relationship Id="rId14" Type="http://schemas.openxmlformats.org/officeDocument/2006/relationships/image" Target="../media/image3930.png"/><Relationship Id="rId22" Type="http://schemas.openxmlformats.org/officeDocument/2006/relationships/image" Target="../media/image397.png"/><Relationship Id="rId27" Type="http://schemas.openxmlformats.org/officeDocument/2006/relationships/customXml" Target="../ink/ink1970.xml"/><Relationship Id="rId30" Type="http://schemas.openxmlformats.org/officeDocument/2006/relationships/image" Target="../media/image4010.png"/><Relationship Id="rId35" Type="http://schemas.openxmlformats.org/officeDocument/2006/relationships/customXml" Target="../ink/ink1974.xml"/><Relationship Id="rId8" Type="http://schemas.openxmlformats.org/officeDocument/2006/relationships/image" Target="../media/image3901.png"/><Relationship Id="rId3" Type="http://schemas.openxmlformats.org/officeDocument/2006/relationships/image" Target="../media/image408.png"/><Relationship Id="rId12" Type="http://schemas.openxmlformats.org/officeDocument/2006/relationships/image" Target="../media/image3920.png"/><Relationship Id="rId17" Type="http://schemas.openxmlformats.org/officeDocument/2006/relationships/customXml" Target="../ink/ink1965.xml"/><Relationship Id="rId25" Type="http://schemas.openxmlformats.org/officeDocument/2006/relationships/customXml" Target="../ink/ink1969.xml"/><Relationship Id="rId33" Type="http://schemas.openxmlformats.org/officeDocument/2006/relationships/customXml" Target="../ink/ink1973.xml"/><Relationship Id="rId38" Type="http://schemas.openxmlformats.org/officeDocument/2006/relationships/image" Target="../media/image4050.png"/></Relationships>
</file>

<file path=ppt/slides/_rels/slide92.xml.rels><?xml version="1.0" encoding="UTF-8" standalone="yes"?>
<Relationships xmlns="http://schemas.openxmlformats.org/package/2006/relationships"><Relationship Id="rId26" Type="http://schemas.openxmlformats.org/officeDocument/2006/relationships/image" Target="../media/image3990.png"/><Relationship Id="rId21" Type="http://schemas.openxmlformats.org/officeDocument/2006/relationships/customXml" Target="../ink/ink1986.xml"/><Relationship Id="rId42" Type="http://schemas.openxmlformats.org/officeDocument/2006/relationships/image" Target="../media/image4070.png"/><Relationship Id="rId47" Type="http://schemas.openxmlformats.org/officeDocument/2006/relationships/customXml" Target="../ink/ink1999.xml"/><Relationship Id="rId63" Type="http://schemas.openxmlformats.org/officeDocument/2006/relationships/customXml" Target="../ink/ink2007.xml"/><Relationship Id="rId68" Type="http://schemas.openxmlformats.org/officeDocument/2006/relationships/image" Target="../media/image420.png"/><Relationship Id="rId84" Type="http://schemas.openxmlformats.org/officeDocument/2006/relationships/image" Target="../media/image428.png"/><Relationship Id="rId89" Type="http://schemas.openxmlformats.org/officeDocument/2006/relationships/customXml" Target="../ink/ink2020.xml"/><Relationship Id="rId16" Type="http://schemas.openxmlformats.org/officeDocument/2006/relationships/image" Target="../media/image3940.png"/><Relationship Id="rId11" Type="http://schemas.openxmlformats.org/officeDocument/2006/relationships/customXml" Target="../ink/ink1981.xml"/><Relationship Id="rId32" Type="http://schemas.openxmlformats.org/officeDocument/2006/relationships/image" Target="../media/image4020.png"/><Relationship Id="rId37" Type="http://schemas.openxmlformats.org/officeDocument/2006/relationships/customXml" Target="../ink/ink1994.xml"/><Relationship Id="rId53" Type="http://schemas.openxmlformats.org/officeDocument/2006/relationships/customXml" Target="../ink/ink2002.xml"/><Relationship Id="rId58" Type="http://schemas.openxmlformats.org/officeDocument/2006/relationships/image" Target="../media/image415.png"/><Relationship Id="rId74" Type="http://schemas.openxmlformats.org/officeDocument/2006/relationships/image" Target="../media/image423.png"/><Relationship Id="rId79" Type="http://schemas.openxmlformats.org/officeDocument/2006/relationships/customXml" Target="../ink/ink2015.xml"/><Relationship Id="rId5" Type="http://schemas.openxmlformats.org/officeDocument/2006/relationships/customXml" Target="../ink/ink1978.xml"/><Relationship Id="rId90" Type="http://schemas.openxmlformats.org/officeDocument/2006/relationships/image" Target="../media/image431.png"/><Relationship Id="rId95" Type="http://schemas.openxmlformats.org/officeDocument/2006/relationships/customXml" Target="../ink/ink2023.xml"/><Relationship Id="rId22" Type="http://schemas.openxmlformats.org/officeDocument/2006/relationships/image" Target="../media/image397.png"/><Relationship Id="rId27" Type="http://schemas.openxmlformats.org/officeDocument/2006/relationships/customXml" Target="../ink/ink1989.xml"/><Relationship Id="rId43" Type="http://schemas.openxmlformats.org/officeDocument/2006/relationships/customXml" Target="../ink/ink1997.xml"/><Relationship Id="rId48" Type="http://schemas.openxmlformats.org/officeDocument/2006/relationships/image" Target="../media/image410.png"/><Relationship Id="rId64" Type="http://schemas.openxmlformats.org/officeDocument/2006/relationships/image" Target="../media/image418.png"/><Relationship Id="rId69" Type="http://schemas.openxmlformats.org/officeDocument/2006/relationships/customXml" Target="../ink/ink2010.xml"/><Relationship Id="rId8" Type="http://schemas.openxmlformats.org/officeDocument/2006/relationships/image" Target="../media/image3901.png"/><Relationship Id="rId51" Type="http://schemas.openxmlformats.org/officeDocument/2006/relationships/customXml" Target="../ink/ink2001.xml"/><Relationship Id="rId72" Type="http://schemas.openxmlformats.org/officeDocument/2006/relationships/image" Target="../media/image422.png"/><Relationship Id="rId80" Type="http://schemas.openxmlformats.org/officeDocument/2006/relationships/image" Target="../media/image426.png"/><Relationship Id="rId85" Type="http://schemas.openxmlformats.org/officeDocument/2006/relationships/customXml" Target="../ink/ink2018.xml"/><Relationship Id="rId93" Type="http://schemas.openxmlformats.org/officeDocument/2006/relationships/customXml" Target="../ink/ink2022.xml"/><Relationship Id="rId3" Type="http://schemas.openxmlformats.org/officeDocument/2006/relationships/image" Target="../media/image408.png"/><Relationship Id="rId12" Type="http://schemas.openxmlformats.org/officeDocument/2006/relationships/image" Target="../media/image3920.png"/><Relationship Id="rId17" Type="http://schemas.openxmlformats.org/officeDocument/2006/relationships/customXml" Target="../ink/ink1984.xml"/><Relationship Id="rId25" Type="http://schemas.openxmlformats.org/officeDocument/2006/relationships/customXml" Target="../ink/ink1988.xml"/><Relationship Id="rId33" Type="http://schemas.openxmlformats.org/officeDocument/2006/relationships/customXml" Target="../ink/ink1992.xml"/><Relationship Id="rId38" Type="http://schemas.openxmlformats.org/officeDocument/2006/relationships/image" Target="../media/image4050.png"/><Relationship Id="rId46" Type="http://schemas.openxmlformats.org/officeDocument/2006/relationships/image" Target="../media/image4090.png"/><Relationship Id="rId59" Type="http://schemas.openxmlformats.org/officeDocument/2006/relationships/customXml" Target="../ink/ink2005.xml"/><Relationship Id="rId67" Type="http://schemas.openxmlformats.org/officeDocument/2006/relationships/customXml" Target="../ink/ink2009.xml"/><Relationship Id="rId20" Type="http://schemas.openxmlformats.org/officeDocument/2006/relationships/image" Target="../media/image3960.png"/><Relationship Id="rId41" Type="http://schemas.openxmlformats.org/officeDocument/2006/relationships/customXml" Target="../ink/ink1996.xml"/><Relationship Id="rId54" Type="http://schemas.openxmlformats.org/officeDocument/2006/relationships/image" Target="../media/image413.png"/><Relationship Id="rId62" Type="http://schemas.openxmlformats.org/officeDocument/2006/relationships/image" Target="../media/image417.png"/><Relationship Id="rId70" Type="http://schemas.openxmlformats.org/officeDocument/2006/relationships/image" Target="../media/image421.png"/><Relationship Id="rId75" Type="http://schemas.openxmlformats.org/officeDocument/2006/relationships/customXml" Target="../ink/ink2013.xml"/><Relationship Id="rId83" Type="http://schemas.openxmlformats.org/officeDocument/2006/relationships/customXml" Target="../ink/ink2017.xml"/><Relationship Id="rId88" Type="http://schemas.openxmlformats.org/officeDocument/2006/relationships/image" Target="../media/image430.png"/><Relationship Id="rId91" Type="http://schemas.openxmlformats.org/officeDocument/2006/relationships/customXml" Target="../ink/ink2021.xml"/><Relationship Id="rId96" Type="http://schemas.openxmlformats.org/officeDocument/2006/relationships/image" Target="../media/image434.png"/><Relationship Id="rId1" Type="http://schemas.openxmlformats.org/officeDocument/2006/relationships/slideLayout" Target="../slideLayouts/slideLayout7.xml"/><Relationship Id="rId6" Type="http://schemas.openxmlformats.org/officeDocument/2006/relationships/image" Target="../media/image3890.png"/><Relationship Id="rId15" Type="http://schemas.openxmlformats.org/officeDocument/2006/relationships/customXml" Target="../ink/ink1983.xml"/><Relationship Id="rId23" Type="http://schemas.openxmlformats.org/officeDocument/2006/relationships/customXml" Target="../ink/ink1987.xml"/><Relationship Id="rId28" Type="http://schemas.openxmlformats.org/officeDocument/2006/relationships/image" Target="../media/image400.png"/><Relationship Id="rId36" Type="http://schemas.openxmlformats.org/officeDocument/2006/relationships/image" Target="../media/image4040.png"/><Relationship Id="rId49" Type="http://schemas.openxmlformats.org/officeDocument/2006/relationships/customXml" Target="../ink/ink2000.xml"/><Relationship Id="rId57" Type="http://schemas.openxmlformats.org/officeDocument/2006/relationships/customXml" Target="../ink/ink2004.xml"/><Relationship Id="rId10" Type="http://schemas.openxmlformats.org/officeDocument/2006/relationships/image" Target="../media/image3910.png"/><Relationship Id="rId31" Type="http://schemas.openxmlformats.org/officeDocument/2006/relationships/customXml" Target="../ink/ink1991.xml"/><Relationship Id="rId44" Type="http://schemas.openxmlformats.org/officeDocument/2006/relationships/image" Target="../media/image4080.png"/><Relationship Id="rId52" Type="http://schemas.openxmlformats.org/officeDocument/2006/relationships/image" Target="../media/image412.png"/><Relationship Id="rId60" Type="http://schemas.openxmlformats.org/officeDocument/2006/relationships/image" Target="../media/image416.png"/><Relationship Id="rId65" Type="http://schemas.openxmlformats.org/officeDocument/2006/relationships/customXml" Target="../ink/ink2008.xml"/><Relationship Id="rId73" Type="http://schemas.openxmlformats.org/officeDocument/2006/relationships/customXml" Target="../ink/ink2012.xml"/><Relationship Id="rId78" Type="http://schemas.openxmlformats.org/officeDocument/2006/relationships/image" Target="../media/image425.png"/><Relationship Id="rId81" Type="http://schemas.openxmlformats.org/officeDocument/2006/relationships/customXml" Target="../ink/ink2016.xml"/><Relationship Id="rId86" Type="http://schemas.openxmlformats.org/officeDocument/2006/relationships/image" Target="../media/image429.png"/><Relationship Id="rId94" Type="http://schemas.openxmlformats.org/officeDocument/2006/relationships/image" Target="../media/image433.png"/><Relationship Id="rId4" Type="http://schemas.openxmlformats.org/officeDocument/2006/relationships/image" Target="../media/image409.png"/><Relationship Id="rId9" Type="http://schemas.openxmlformats.org/officeDocument/2006/relationships/customXml" Target="../ink/ink1980.xml"/><Relationship Id="rId13" Type="http://schemas.openxmlformats.org/officeDocument/2006/relationships/customXml" Target="../ink/ink1982.xml"/><Relationship Id="rId18" Type="http://schemas.openxmlformats.org/officeDocument/2006/relationships/image" Target="../media/image3950.png"/><Relationship Id="rId39" Type="http://schemas.openxmlformats.org/officeDocument/2006/relationships/customXml" Target="../ink/ink1995.xml"/><Relationship Id="rId34" Type="http://schemas.openxmlformats.org/officeDocument/2006/relationships/image" Target="../media/image4030.png"/><Relationship Id="rId50" Type="http://schemas.openxmlformats.org/officeDocument/2006/relationships/image" Target="../media/image411.png"/><Relationship Id="rId55" Type="http://schemas.openxmlformats.org/officeDocument/2006/relationships/customXml" Target="../ink/ink2003.xml"/><Relationship Id="rId76" Type="http://schemas.openxmlformats.org/officeDocument/2006/relationships/image" Target="../media/image424.png"/><Relationship Id="rId7" Type="http://schemas.openxmlformats.org/officeDocument/2006/relationships/customXml" Target="../ink/ink1979.xml"/><Relationship Id="rId71" Type="http://schemas.openxmlformats.org/officeDocument/2006/relationships/customXml" Target="../ink/ink2011.xml"/><Relationship Id="rId92" Type="http://schemas.openxmlformats.org/officeDocument/2006/relationships/image" Target="../media/image432.png"/><Relationship Id="rId2" Type="http://schemas.openxmlformats.org/officeDocument/2006/relationships/notesSlide" Target="../notesSlides/notesSlide53.xml"/><Relationship Id="rId29" Type="http://schemas.openxmlformats.org/officeDocument/2006/relationships/customXml" Target="../ink/ink1990.xml"/><Relationship Id="rId24" Type="http://schemas.openxmlformats.org/officeDocument/2006/relationships/image" Target="../media/image3980.png"/><Relationship Id="rId40" Type="http://schemas.openxmlformats.org/officeDocument/2006/relationships/image" Target="../media/image4060.png"/><Relationship Id="rId45" Type="http://schemas.openxmlformats.org/officeDocument/2006/relationships/customXml" Target="../ink/ink1998.xml"/><Relationship Id="rId66" Type="http://schemas.openxmlformats.org/officeDocument/2006/relationships/image" Target="../media/image419.png"/><Relationship Id="rId87" Type="http://schemas.openxmlformats.org/officeDocument/2006/relationships/customXml" Target="../ink/ink2019.xml"/><Relationship Id="rId61" Type="http://schemas.openxmlformats.org/officeDocument/2006/relationships/customXml" Target="../ink/ink2006.xml"/><Relationship Id="rId82" Type="http://schemas.openxmlformats.org/officeDocument/2006/relationships/image" Target="../media/image427.png"/><Relationship Id="rId19" Type="http://schemas.openxmlformats.org/officeDocument/2006/relationships/customXml" Target="../ink/ink1985.xml"/><Relationship Id="rId14" Type="http://schemas.openxmlformats.org/officeDocument/2006/relationships/image" Target="../media/image3930.png"/><Relationship Id="rId30" Type="http://schemas.openxmlformats.org/officeDocument/2006/relationships/image" Target="../media/image4010.png"/><Relationship Id="rId35" Type="http://schemas.openxmlformats.org/officeDocument/2006/relationships/customXml" Target="../ink/ink1993.xml"/><Relationship Id="rId56" Type="http://schemas.openxmlformats.org/officeDocument/2006/relationships/image" Target="../media/image414.png"/><Relationship Id="rId77" Type="http://schemas.openxmlformats.org/officeDocument/2006/relationships/customXml" Target="../ink/ink2014.xml"/></Relationships>
</file>

<file path=ppt/slides/_rels/slide93.xml.rels><?xml version="1.0" encoding="UTF-8" standalone="yes"?>
<Relationships xmlns="http://schemas.openxmlformats.org/package/2006/relationships"><Relationship Id="rId26" Type="http://schemas.openxmlformats.org/officeDocument/2006/relationships/image" Target="../media/image3990.png"/><Relationship Id="rId21" Type="http://schemas.openxmlformats.org/officeDocument/2006/relationships/customXml" Target="../ink/ink2032.xml"/><Relationship Id="rId42" Type="http://schemas.openxmlformats.org/officeDocument/2006/relationships/image" Target="../media/image4070.png"/><Relationship Id="rId47" Type="http://schemas.openxmlformats.org/officeDocument/2006/relationships/customXml" Target="../ink/ink2045.xml"/><Relationship Id="rId63" Type="http://schemas.openxmlformats.org/officeDocument/2006/relationships/customXml" Target="../ink/ink2053.xml"/><Relationship Id="rId68" Type="http://schemas.openxmlformats.org/officeDocument/2006/relationships/image" Target="../media/image420.png"/><Relationship Id="rId84" Type="http://schemas.openxmlformats.org/officeDocument/2006/relationships/image" Target="../media/image428.png"/><Relationship Id="rId89" Type="http://schemas.openxmlformats.org/officeDocument/2006/relationships/customXml" Target="../ink/ink2066.xml"/><Relationship Id="rId16" Type="http://schemas.openxmlformats.org/officeDocument/2006/relationships/image" Target="../media/image3940.png"/><Relationship Id="rId11" Type="http://schemas.openxmlformats.org/officeDocument/2006/relationships/customXml" Target="../ink/ink2027.xml"/><Relationship Id="rId32" Type="http://schemas.openxmlformats.org/officeDocument/2006/relationships/image" Target="../media/image4020.png"/><Relationship Id="rId37" Type="http://schemas.openxmlformats.org/officeDocument/2006/relationships/customXml" Target="../ink/ink2040.xml"/><Relationship Id="rId53" Type="http://schemas.openxmlformats.org/officeDocument/2006/relationships/customXml" Target="../ink/ink2048.xml"/><Relationship Id="rId58" Type="http://schemas.openxmlformats.org/officeDocument/2006/relationships/image" Target="../media/image415.png"/><Relationship Id="rId74" Type="http://schemas.openxmlformats.org/officeDocument/2006/relationships/image" Target="../media/image423.png"/><Relationship Id="rId79" Type="http://schemas.openxmlformats.org/officeDocument/2006/relationships/customXml" Target="../ink/ink2061.xml"/><Relationship Id="rId5" Type="http://schemas.openxmlformats.org/officeDocument/2006/relationships/customXml" Target="../ink/ink2024.xml"/><Relationship Id="rId90" Type="http://schemas.openxmlformats.org/officeDocument/2006/relationships/image" Target="../media/image431.png"/><Relationship Id="rId95" Type="http://schemas.openxmlformats.org/officeDocument/2006/relationships/customXml" Target="../ink/ink2069.xml"/><Relationship Id="rId22" Type="http://schemas.openxmlformats.org/officeDocument/2006/relationships/image" Target="../media/image397.png"/><Relationship Id="rId27" Type="http://schemas.openxmlformats.org/officeDocument/2006/relationships/customXml" Target="../ink/ink2035.xml"/><Relationship Id="rId43" Type="http://schemas.openxmlformats.org/officeDocument/2006/relationships/customXml" Target="../ink/ink2043.xml"/><Relationship Id="rId48" Type="http://schemas.openxmlformats.org/officeDocument/2006/relationships/image" Target="../media/image410.png"/><Relationship Id="rId64" Type="http://schemas.openxmlformats.org/officeDocument/2006/relationships/image" Target="../media/image418.png"/><Relationship Id="rId69" Type="http://schemas.openxmlformats.org/officeDocument/2006/relationships/customXml" Target="../ink/ink2056.xml"/><Relationship Id="rId8" Type="http://schemas.openxmlformats.org/officeDocument/2006/relationships/image" Target="../media/image3901.png"/><Relationship Id="rId51" Type="http://schemas.openxmlformats.org/officeDocument/2006/relationships/customXml" Target="../ink/ink2047.xml"/><Relationship Id="rId72" Type="http://schemas.openxmlformats.org/officeDocument/2006/relationships/image" Target="../media/image422.png"/><Relationship Id="rId80" Type="http://schemas.openxmlformats.org/officeDocument/2006/relationships/image" Target="../media/image426.png"/><Relationship Id="rId85" Type="http://schemas.openxmlformats.org/officeDocument/2006/relationships/customXml" Target="../ink/ink2064.xml"/><Relationship Id="rId93" Type="http://schemas.openxmlformats.org/officeDocument/2006/relationships/customXml" Target="../ink/ink2068.xml"/><Relationship Id="rId3" Type="http://schemas.openxmlformats.org/officeDocument/2006/relationships/image" Target="../media/image408.png"/><Relationship Id="rId12" Type="http://schemas.openxmlformats.org/officeDocument/2006/relationships/image" Target="../media/image3920.png"/><Relationship Id="rId17" Type="http://schemas.openxmlformats.org/officeDocument/2006/relationships/customXml" Target="../ink/ink2030.xml"/><Relationship Id="rId25" Type="http://schemas.openxmlformats.org/officeDocument/2006/relationships/customXml" Target="../ink/ink2034.xml"/><Relationship Id="rId33" Type="http://schemas.openxmlformats.org/officeDocument/2006/relationships/customXml" Target="../ink/ink2038.xml"/><Relationship Id="rId38" Type="http://schemas.openxmlformats.org/officeDocument/2006/relationships/image" Target="../media/image4050.png"/><Relationship Id="rId46" Type="http://schemas.openxmlformats.org/officeDocument/2006/relationships/image" Target="../media/image4090.png"/><Relationship Id="rId59" Type="http://schemas.openxmlformats.org/officeDocument/2006/relationships/customXml" Target="../ink/ink2051.xml"/><Relationship Id="rId67" Type="http://schemas.openxmlformats.org/officeDocument/2006/relationships/customXml" Target="../ink/ink2055.xml"/><Relationship Id="rId20" Type="http://schemas.openxmlformats.org/officeDocument/2006/relationships/image" Target="../media/image3960.png"/><Relationship Id="rId41" Type="http://schemas.openxmlformats.org/officeDocument/2006/relationships/customXml" Target="../ink/ink2042.xml"/><Relationship Id="rId54" Type="http://schemas.openxmlformats.org/officeDocument/2006/relationships/image" Target="../media/image413.png"/><Relationship Id="rId62" Type="http://schemas.openxmlformats.org/officeDocument/2006/relationships/image" Target="../media/image417.png"/><Relationship Id="rId70" Type="http://schemas.openxmlformats.org/officeDocument/2006/relationships/image" Target="../media/image421.png"/><Relationship Id="rId75" Type="http://schemas.openxmlformats.org/officeDocument/2006/relationships/customXml" Target="../ink/ink2059.xml"/><Relationship Id="rId83" Type="http://schemas.openxmlformats.org/officeDocument/2006/relationships/customXml" Target="../ink/ink2063.xml"/><Relationship Id="rId88" Type="http://schemas.openxmlformats.org/officeDocument/2006/relationships/image" Target="../media/image430.png"/><Relationship Id="rId91" Type="http://schemas.openxmlformats.org/officeDocument/2006/relationships/customXml" Target="../ink/ink2067.xml"/><Relationship Id="rId96" Type="http://schemas.openxmlformats.org/officeDocument/2006/relationships/image" Target="../media/image434.png"/><Relationship Id="rId1" Type="http://schemas.openxmlformats.org/officeDocument/2006/relationships/slideLayout" Target="../slideLayouts/slideLayout7.xml"/><Relationship Id="rId6" Type="http://schemas.openxmlformats.org/officeDocument/2006/relationships/image" Target="../media/image3890.png"/><Relationship Id="rId15" Type="http://schemas.openxmlformats.org/officeDocument/2006/relationships/customXml" Target="../ink/ink2029.xml"/><Relationship Id="rId23" Type="http://schemas.openxmlformats.org/officeDocument/2006/relationships/customXml" Target="../ink/ink2033.xml"/><Relationship Id="rId28" Type="http://schemas.openxmlformats.org/officeDocument/2006/relationships/image" Target="../media/image400.png"/><Relationship Id="rId36" Type="http://schemas.openxmlformats.org/officeDocument/2006/relationships/image" Target="../media/image4040.png"/><Relationship Id="rId49" Type="http://schemas.openxmlformats.org/officeDocument/2006/relationships/customXml" Target="../ink/ink2046.xml"/><Relationship Id="rId57" Type="http://schemas.openxmlformats.org/officeDocument/2006/relationships/customXml" Target="../ink/ink2050.xml"/><Relationship Id="rId10" Type="http://schemas.openxmlformats.org/officeDocument/2006/relationships/image" Target="../media/image3910.png"/><Relationship Id="rId31" Type="http://schemas.openxmlformats.org/officeDocument/2006/relationships/customXml" Target="../ink/ink2037.xml"/><Relationship Id="rId44" Type="http://schemas.openxmlformats.org/officeDocument/2006/relationships/image" Target="../media/image4080.png"/><Relationship Id="rId52" Type="http://schemas.openxmlformats.org/officeDocument/2006/relationships/image" Target="../media/image412.png"/><Relationship Id="rId60" Type="http://schemas.openxmlformats.org/officeDocument/2006/relationships/image" Target="../media/image416.png"/><Relationship Id="rId65" Type="http://schemas.openxmlformats.org/officeDocument/2006/relationships/customXml" Target="../ink/ink2054.xml"/><Relationship Id="rId73" Type="http://schemas.openxmlformats.org/officeDocument/2006/relationships/customXml" Target="../ink/ink2058.xml"/><Relationship Id="rId78" Type="http://schemas.openxmlformats.org/officeDocument/2006/relationships/image" Target="../media/image425.png"/><Relationship Id="rId81" Type="http://schemas.openxmlformats.org/officeDocument/2006/relationships/customXml" Target="../ink/ink2062.xml"/><Relationship Id="rId86" Type="http://schemas.openxmlformats.org/officeDocument/2006/relationships/image" Target="../media/image429.png"/><Relationship Id="rId94" Type="http://schemas.openxmlformats.org/officeDocument/2006/relationships/image" Target="../media/image433.png"/><Relationship Id="rId4" Type="http://schemas.openxmlformats.org/officeDocument/2006/relationships/image" Target="../media/image409.png"/><Relationship Id="rId9" Type="http://schemas.openxmlformats.org/officeDocument/2006/relationships/customXml" Target="../ink/ink2026.xml"/><Relationship Id="rId13" Type="http://schemas.openxmlformats.org/officeDocument/2006/relationships/customXml" Target="../ink/ink2028.xml"/><Relationship Id="rId18" Type="http://schemas.openxmlformats.org/officeDocument/2006/relationships/image" Target="../media/image3950.png"/><Relationship Id="rId39" Type="http://schemas.openxmlformats.org/officeDocument/2006/relationships/customXml" Target="../ink/ink2041.xml"/><Relationship Id="rId34" Type="http://schemas.openxmlformats.org/officeDocument/2006/relationships/image" Target="../media/image4030.png"/><Relationship Id="rId50" Type="http://schemas.openxmlformats.org/officeDocument/2006/relationships/image" Target="../media/image411.png"/><Relationship Id="rId55" Type="http://schemas.openxmlformats.org/officeDocument/2006/relationships/customXml" Target="../ink/ink2049.xml"/><Relationship Id="rId76" Type="http://schemas.openxmlformats.org/officeDocument/2006/relationships/image" Target="../media/image424.png"/><Relationship Id="rId7" Type="http://schemas.openxmlformats.org/officeDocument/2006/relationships/customXml" Target="../ink/ink2025.xml"/><Relationship Id="rId71" Type="http://schemas.openxmlformats.org/officeDocument/2006/relationships/customXml" Target="../ink/ink2057.xml"/><Relationship Id="rId92" Type="http://schemas.openxmlformats.org/officeDocument/2006/relationships/image" Target="../media/image432.png"/><Relationship Id="rId2" Type="http://schemas.openxmlformats.org/officeDocument/2006/relationships/notesSlide" Target="../notesSlides/notesSlide54.xml"/><Relationship Id="rId29" Type="http://schemas.openxmlformats.org/officeDocument/2006/relationships/customXml" Target="../ink/ink2036.xml"/><Relationship Id="rId24" Type="http://schemas.openxmlformats.org/officeDocument/2006/relationships/image" Target="../media/image3980.png"/><Relationship Id="rId40" Type="http://schemas.openxmlformats.org/officeDocument/2006/relationships/image" Target="../media/image4060.png"/><Relationship Id="rId45" Type="http://schemas.openxmlformats.org/officeDocument/2006/relationships/customXml" Target="../ink/ink2044.xml"/><Relationship Id="rId66" Type="http://schemas.openxmlformats.org/officeDocument/2006/relationships/image" Target="../media/image419.png"/><Relationship Id="rId87" Type="http://schemas.openxmlformats.org/officeDocument/2006/relationships/customXml" Target="../ink/ink2065.xml"/><Relationship Id="rId61" Type="http://schemas.openxmlformats.org/officeDocument/2006/relationships/customXml" Target="../ink/ink2052.xml"/><Relationship Id="rId82" Type="http://schemas.openxmlformats.org/officeDocument/2006/relationships/image" Target="../media/image427.png"/><Relationship Id="rId19" Type="http://schemas.openxmlformats.org/officeDocument/2006/relationships/customXml" Target="../ink/ink2031.xml"/><Relationship Id="rId14" Type="http://schemas.openxmlformats.org/officeDocument/2006/relationships/image" Target="../media/image3930.png"/><Relationship Id="rId30" Type="http://schemas.openxmlformats.org/officeDocument/2006/relationships/image" Target="../media/image4010.png"/><Relationship Id="rId35" Type="http://schemas.openxmlformats.org/officeDocument/2006/relationships/customXml" Target="../ink/ink2039.xml"/><Relationship Id="rId56" Type="http://schemas.openxmlformats.org/officeDocument/2006/relationships/image" Target="../media/image414.png"/><Relationship Id="rId77" Type="http://schemas.openxmlformats.org/officeDocument/2006/relationships/customXml" Target="../ink/ink2060.xml"/></Relationships>
</file>

<file path=ppt/slides/_rels/slide94.xml.rels><?xml version="1.0" encoding="UTF-8" standalone="yes"?>
<Relationships xmlns="http://schemas.openxmlformats.org/package/2006/relationships"><Relationship Id="rId3" Type="http://schemas.openxmlformats.org/officeDocument/2006/relationships/image" Target="../media/image568.png"/><Relationship Id="rId2" Type="http://schemas.openxmlformats.org/officeDocument/2006/relationships/image" Target="../media/image539.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68.png"/><Relationship Id="rId2" Type="http://schemas.openxmlformats.org/officeDocument/2006/relationships/image" Target="../media/image539.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605.png"/><Relationship Id="rId2" Type="http://schemas.openxmlformats.org/officeDocument/2006/relationships/image" Target="../media/image604.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717.png"/><Relationship Id="rId2" Type="http://schemas.openxmlformats.org/officeDocument/2006/relationships/image" Target="../media/image715.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717.png"/><Relationship Id="rId2" Type="http://schemas.openxmlformats.org/officeDocument/2006/relationships/image" Target="../media/image71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717.png"/><Relationship Id="rId2" Type="http://schemas.openxmlformats.org/officeDocument/2006/relationships/image" Target="../media/image715.png"/><Relationship Id="rId1" Type="http://schemas.openxmlformats.org/officeDocument/2006/relationships/slideLayout" Target="../slideLayouts/slideLayout1.xml"/><Relationship Id="rId4" Type="http://schemas.openxmlformats.org/officeDocument/2006/relationships/image" Target="../media/image7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F4D00-95EE-A991-56BC-6B9CD1E3A43B}"/>
              </a:ext>
            </a:extLst>
          </p:cNvPr>
          <p:cNvSpPr>
            <a:spLocks noGrp="1"/>
          </p:cNvSpPr>
          <p:nvPr>
            <p:ph type="ctrTitle"/>
          </p:nvPr>
        </p:nvSpPr>
        <p:spPr/>
        <p:txBody>
          <a:bodyPr/>
          <a:lstStyle/>
          <a:p>
            <a:r>
              <a:rPr lang="nl-NL" dirty="0"/>
              <a:t>Examenspreekuur </a:t>
            </a:r>
            <a:r>
              <a:rPr lang="nl-NL" b="1" dirty="0"/>
              <a:t>scheikunde vwo</a:t>
            </a:r>
          </a:p>
        </p:txBody>
      </p:sp>
      <p:sp>
        <p:nvSpPr>
          <p:cNvPr id="3" name="Ondertitel 2">
            <a:extLst>
              <a:ext uri="{FF2B5EF4-FFF2-40B4-BE49-F238E27FC236}">
                <a16:creationId xmlns:a16="http://schemas.microsoft.com/office/drawing/2014/main" id="{1D5CFF4A-62F2-EB17-CE45-FA074780C869}"/>
              </a:ext>
            </a:extLst>
          </p:cNvPr>
          <p:cNvSpPr>
            <a:spLocks noGrp="1"/>
          </p:cNvSpPr>
          <p:nvPr>
            <p:ph type="subTitle" idx="1"/>
          </p:nvPr>
        </p:nvSpPr>
        <p:spPr>
          <a:xfrm>
            <a:off x="1524000" y="5858855"/>
            <a:ext cx="9144000" cy="473851"/>
          </a:xfrm>
        </p:spPr>
        <p:txBody>
          <a:bodyPr/>
          <a:lstStyle/>
          <a:p>
            <a:r>
              <a:rPr lang="nl-NL" dirty="0"/>
              <a:t>Door Corné Louwen en Wouter Renkema</a:t>
            </a:r>
          </a:p>
        </p:txBody>
      </p:sp>
    </p:spTree>
    <p:extLst>
      <p:ext uri="{BB962C8B-B14F-4D97-AF65-F5344CB8AC3E}">
        <p14:creationId xmlns:p14="http://schemas.microsoft.com/office/powerpoint/2010/main" val="501501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DCB46-054D-8D44-8888-95C13327878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A3B4173-4F92-4057-9BFE-367772DC713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4F8E65F3-910B-8C0E-2690-7B1BF9079F3E}"/>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16</a:t>
            </a:r>
            <a:endParaRPr lang="nl-NL" sz="2000" dirty="0"/>
          </a:p>
        </p:txBody>
      </p:sp>
      <p:pic>
        <p:nvPicPr>
          <p:cNvPr id="5" name="Afbeelding 4">
            <a:extLst>
              <a:ext uri="{FF2B5EF4-FFF2-40B4-BE49-F238E27FC236}">
                <a16:creationId xmlns:a16="http://schemas.microsoft.com/office/drawing/2014/main" id="{8A81E01D-B767-0D22-D587-EEA9AAB84730}"/>
              </a:ext>
            </a:extLst>
          </p:cNvPr>
          <p:cNvPicPr>
            <a:picLocks noChangeAspect="1"/>
          </p:cNvPicPr>
          <p:nvPr/>
        </p:nvPicPr>
        <p:blipFill>
          <a:blip r:embed="rId3"/>
          <a:stretch>
            <a:fillRect/>
          </a:stretch>
        </p:blipFill>
        <p:spPr>
          <a:xfrm>
            <a:off x="572086" y="2328863"/>
            <a:ext cx="5196581" cy="2645106"/>
          </a:xfrm>
          <a:prstGeom prst="rect">
            <a:avLst/>
          </a:prstGeom>
        </p:spPr>
      </p:pic>
      <p:pic>
        <p:nvPicPr>
          <p:cNvPr id="7" name="Afbeelding 6">
            <a:extLst>
              <a:ext uri="{FF2B5EF4-FFF2-40B4-BE49-F238E27FC236}">
                <a16:creationId xmlns:a16="http://schemas.microsoft.com/office/drawing/2014/main" id="{0EC38AF6-D352-6E0E-42EA-4F365BD5E739}"/>
              </a:ext>
            </a:extLst>
          </p:cNvPr>
          <p:cNvPicPr>
            <a:picLocks noChangeAspect="1"/>
          </p:cNvPicPr>
          <p:nvPr/>
        </p:nvPicPr>
        <p:blipFill>
          <a:blip r:embed="rId4"/>
          <a:srcRect l="2329"/>
          <a:stretch/>
        </p:blipFill>
        <p:spPr>
          <a:xfrm>
            <a:off x="5768667" y="2355519"/>
            <a:ext cx="6270537" cy="2830904"/>
          </a:xfrm>
          <a:prstGeom prst="rect">
            <a:avLst/>
          </a:prstGeom>
        </p:spPr>
      </p:pic>
    </p:spTree>
    <p:extLst>
      <p:ext uri="{BB962C8B-B14F-4D97-AF65-F5344CB8AC3E}">
        <p14:creationId xmlns:p14="http://schemas.microsoft.com/office/powerpoint/2010/main" val="3688668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D79D0-CB96-94DD-D2F3-77ECE9A8A0B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2E4EB5B-3C9A-7F0A-04F9-CF689171968D}"/>
              </a:ext>
            </a:extLst>
          </p:cNvPr>
          <p:cNvSpPr txBox="1"/>
          <p:nvPr/>
        </p:nvSpPr>
        <p:spPr>
          <a:xfrm>
            <a:off x="1357460" y="961534"/>
            <a:ext cx="7164371" cy="954107"/>
          </a:xfrm>
          <a:prstGeom prst="rect">
            <a:avLst/>
          </a:prstGeom>
          <a:noFill/>
        </p:spPr>
        <p:txBody>
          <a:bodyPr wrap="square" rtlCol="0">
            <a:spAutoFit/>
          </a:bodyPr>
          <a:lstStyle/>
          <a:p>
            <a:r>
              <a:rPr lang="en-US" sz="3200" b="1" dirty="0" err="1">
                <a:latin typeface="Effra"/>
              </a:rPr>
              <a:t>Uitleg</a:t>
            </a:r>
            <a:r>
              <a:rPr lang="en-US" sz="3200" b="1" dirty="0">
                <a:latin typeface="Effra"/>
              </a:rPr>
              <a:t> op microniveau </a:t>
            </a:r>
            <a:r>
              <a:rPr lang="en-US" sz="2000" b="1" dirty="0">
                <a:solidFill>
                  <a:srgbClr val="945DE8"/>
                </a:solidFill>
                <a:latin typeface="Effra"/>
              </a:rPr>
              <a:t>2022 I 6</a:t>
            </a:r>
          </a:p>
          <a:p>
            <a:endParaRPr lang="en-US" sz="2400" b="1" dirty="0">
              <a:latin typeface="Effra"/>
            </a:endParaRPr>
          </a:p>
        </p:txBody>
      </p:sp>
      <p:pic>
        <p:nvPicPr>
          <p:cNvPr id="4" name="Afbeelding 3">
            <a:extLst>
              <a:ext uri="{FF2B5EF4-FFF2-40B4-BE49-F238E27FC236}">
                <a16:creationId xmlns:a16="http://schemas.microsoft.com/office/drawing/2014/main" id="{232FEF14-BEEB-FDD7-765F-192FD1516A68}"/>
              </a:ext>
            </a:extLst>
          </p:cNvPr>
          <p:cNvPicPr>
            <a:picLocks noChangeAspect="1"/>
          </p:cNvPicPr>
          <p:nvPr/>
        </p:nvPicPr>
        <p:blipFill>
          <a:blip r:embed="rId2"/>
          <a:stretch>
            <a:fillRect/>
          </a:stretch>
        </p:blipFill>
        <p:spPr>
          <a:xfrm>
            <a:off x="1357460" y="1483364"/>
            <a:ext cx="7839075" cy="1238250"/>
          </a:xfrm>
          <a:prstGeom prst="rect">
            <a:avLst/>
          </a:prstGeom>
        </p:spPr>
      </p:pic>
      <p:pic>
        <p:nvPicPr>
          <p:cNvPr id="6" name="Afbeelding 5">
            <a:extLst>
              <a:ext uri="{FF2B5EF4-FFF2-40B4-BE49-F238E27FC236}">
                <a16:creationId xmlns:a16="http://schemas.microsoft.com/office/drawing/2014/main" id="{A41FFF7B-EC33-5DB8-2F98-44BEB30DE2B1}"/>
              </a:ext>
            </a:extLst>
          </p:cNvPr>
          <p:cNvPicPr>
            <a:picLocks noChangeAspect="1"/>
          </p:cNvPicPr>
          <p:nvPr/>
        </p:nvPicPr>
        <p:blipFill>
          <a:blip r:embed="rId3"/>
          <a:stretch>
            <a:fillRect/>
          </a:stretch>
        </p:blipFill>
        <p:spPr>
          <a:xfrm>
            <a:off x="1177270" y="2805112"/>
            <a:ext cx="7524750" cy="1247775"/>
          </a:xfrm>
          <a:prstGeom prst="rect">
            <a:avLst/>
          </a:prstGeom>
        </p:spPr>
      </p:pic>
      <p:pic>
        <p:nvPicPr>
          <p:cNvPr id="10" name="Afbeelding 9">
            <a:extLst>
              <a:ext uri="{FF2B5EF4-FFF2-40B4-BE49-F238E27FC236}">
                <a16:creationId xmlns:a16="http://schemas.microsoft.com/office/drawing/2014/main" id="{D2E827BF-9891-A64A-7F30-C7F38750A013}"/>
              </a:ext>
            </a:extLst>
          </p:cNvPr>
          <p:cNvPicPr>
            <a:picLocks noChangeAspect="1"/>
          </p:cNvPicPr>
          <p:nvPr/>
        </p:nvPicPr>
        <p:blipFill>
          <a:blip r:embed="rId4"/>
          <a:stretch>
            <a:fillRect/>
          </a:stretch>
        </p:blipFill>
        <p:spPr>
          <a:xfrm>
            <a:off x="734210" y="4481069"/>
            <a:ext cx="2544804" cy="1247775"/>
          </a:xfrm>
          <a:prstGeom prst="rect">
            <a:avLst/>
          </a:prstGeom>
        </p:spPr>
      </p:pic>
      <p:sp>
        <p:nvSpPr>
          <p:cNvPr id="3" name="Tekstvak 2">
            <a:extLst>
              <a:ext uri="{FF2B5EF4-FFF2-40B4-BE49-F238E27FC236}">
                <a16:creationId xmlns:a16="http://schemas.microsoft.com/office/drawing/2014/main" id="{7A4FDC1E-08C4-2743-193B-80489EB9C5AE}"/>
              </a:ext>
            </a:extLst>
          </p:cNvPr>
          <p:cNvSpPr txBox="1"/>
          <p:nvPr/>
        </p:nvSpPr>
        <p:spPr>
          <a:xfrm>
            <a:off x="4062953" y="4572000"/>
            <a:ext cx="7367979" cy="1323439"/>
          </a:xfrm>
          <a:prstGeom prst="rect">
            <a:avLst/>
          </a:prstGeom>
          <a:noFill/>
        </p:spPr>
        <p:txBody>
          <a:bodyPr wrap="none" rtlCol="0">
            <a:spAutoFit/>
          </a:bodyPr>
          <a:lstStyle/>
          <a:p>
            <a:r>
              <a:rPr lang="en-US" sz="2000" dirty="0" err="1">
                <a:latin typeface="Effra" panose="02000506080000020004"/>
              </a:rPr>
              <a:t>Picolinamidemoleculen</a:t>
            </a:r>
            <a:r>
              <a:rPr lang="en-US" sz="2000" dirty="0">
                <a:latin typeface="Effra" panose="02000506080000020004"/>
              </a:rPr>
              <a:t> </a:t>
            </a:r>
            <a:r>
              <a:rPr lang="en-US" sz="2000" dirty="0" err="1">
                <a:latin typeface="Effra" panose="02000506080000020004"/>
              </a:rPr>
              <a:t>bevatten</a:t>
            </a:r>
            <a:r>
              <a:rPr lang="en-US" sz="2000" dirty="0">
                <a:latin typeface="Effra" panose="02000506080000020004"/>
              </a:rPr>
              <a:t> –N-H </a:t>
            </a:r>
            <a:r>
              <a:rPr lang="en-US" sz="2000" dirty="0" err="1">
                <a:latin typeface="Effra" panose="02000506080000020004"/>
              </a:rPr>
              <a:t>groepen</a:t>
            </a:r>
            <a:r>
              <a:rPr lang="en-US" sz="2000" dirty="0">
                <a:latin typeface="Effra" panose="02000506080000020004"/>
              </a:rPr>
              <a:t>.</a:t>
            </a:r>
          </a:p>
          <a:p>
            <a:r>
              <a:rPr lang="en-US" sz="2000" dirty="0" err="1">
                <a:latin typeface="Effra" panose="02000506080000020004"/>
              </a:rPr>
              <a:t>Daarom</a:t>
            </a:r>
            <a:r>
              <a:rPr lang="en-US" sz="2000" dirty="0">
                <a:latin typeface="Effra" panose="02000506080000020004"/>
              </a:rPr>
              <a:t> </a:t>
            </a:r>
            <a:r>
              <a:rPr lang="en-US" sz="2000" dirty="0" err="1">
                <a:latin typeface="Effra" panose="02000506080000020004"/>
              </a:rPr>
              <a:t>kunnen</a:t>
            </a:r>
            <a:r>
              <a:rPr lang="en-US" sz="2000" dirty="0">
                <a:latin typeface="Effra" panose="02000506080000020004"/>
              </a:rPr>
              <a:t> </a:t>
            </a:r>
            <a:r>
              <a:rPr lang="en-US" sz="2000" dirty="0" err="1">
                <a:latin typeface="Effra" panose="02000506080000020004"/>
              </a:rPr>
              <a:t>picolinamidemoleculen</a:t>
            </a:r>
            <a:r>
              <a:rPr lang="en-US" sz="2000" dirty="0">
                <a:latin typeface="Effra" panose="02000506080000020004"/>
              </a:rPr>
              <a:t> </a:t>
            </a:r>
            <a:r>
              <a:rPr lang="en-US" sz="2000" dirty="0" err="1">
                <a:latin typeface="Effra" panose="02000506080000020004"/>
              </a:rPr>
              <a:t>onderling</a:t>
            </a:r>
            <a:r>
              <a:rPr lang="en-US" sz="2000" dirty="0">
                <a:latin typeface="Effra" panose="02000506080000020004"/>
              </a:rPr>
              <a:t> </a:t>
            </a:r>
            <a:r>
              <a:rPr lang="en-US" sz="2000" dirty="0" err="1">
                <a:latin typeface="Effra" panose="02000506080000020004"/>
              </a:rPr>
              <a:t>waterstofbruggen</a:t>
            </a:r>
            <a:r>
              <a:rPr lang="en-US" sz="2000" dirty="0">
                <a:latin typeface="Effra" panose="02000506080000020004"/>
              </a:rPr>
              <a:t> </a:t>
            </a:r>
          </a:p>
          <a:p>
            <a:r>
              <a:rPr lang="en-US" sz="2000" dirty="0" err="1">
                <a:latin typeface="Effra" panose="02000506080000020004"/>
              </a:rPr>
              <a:t>vormen</a:t>
            </a:r>
            <a:r>
              <a:rPr lang="en-US" sz="2000" dirty="0">
                <a:latin typeface="Effra" panose="02000506080000020004"/>
              </a:rPr>
              <a:t>, </a:t>
            </a:r>
            <a:r>
              <a:rPr lang="en-US" sz="2000" dirty="0" err="1">
                <a:latin typeface="Effra" panose="02000506080000020004"/>
              </a:rPr>
              <a:t>cyanopyridinemoleculen</a:t>
            </a:r>
            <a:r>
              <a:rPr lang="en-US" sz="2000" dirty="0">
                <a:latin typeface="Effra" panose="02000506080000020004"/>
              </a:rPr>
              <a:t> </a:t>
            </a:r>
            <a:r>
              <a:rPr lang="en-US" sz="2000" dirty="0" err="1">
                <a:latin typeface="Effra" panose="02000506080000020004"/>
              </a:rPr>
              <a:t>kunnen</a:t>
            </a:r>
            <a:r>
              <a:rPr lang="en-US" sz="2000" dirty="0">
                <a:latin typeface="Effra" panose="02000506080000020004"/>
              </a:rPr>
              <a:t> </a:t>
            </a:r>
            <a:r>
              <a:rPr lang="en-US" sz="2000" dirty="0" err="1">
                <a:latin typeface="Effra" panose="02000506080000020004"/>
              </a:rPr>
              <a:t>dat</a:t>
            </a:r>
            <a:r>
              <a:rPr lang="en-US" sz="2000" dirty="0">
                <a:latin typeface="Effra" panose="02000506080000020004"/>
              </a:rPr>
              <a:t> </a:t>
            </a:r>
            <a:r>
              <a:rPr lang="en-US" sz="2000" dirty="0" err="1">
                <a:latin typeface="Effra" panose="02000506080000020004"/>
              </a:rPr>
              <a:t>niet</a:t>
            </a:r>
            <a:r>
              <a:rPr lang="en-US" sz="2000" dirty="0">
                <a:latin typeface="Effra" panose="02000506080000020004"/>
              </a:rPr>
              <a:t>.</a:t>
            </a:r>
          </a:p>
          <a:p>
            <a:r>
              <a:rPr lang="en-US" sz="2000" dirty="0">
                <a:latin typeface="Effra" panose="02000506080000020004"/>
              </a:rPr>
              <a:t>Dus is het </a:t>
            </a:r>
            <a:r>
              <a:rPr lang="en-US" sz="2000" dirty="0" err="1">
                <a:latin typeface="Effra" panose="02000506080000020004"/>
              </a:rPr>
              <a:t>kookpunt</a:t>
            </a:r>
            <a:r>
              <a:rPr lang="en-US" sz="2000" dirty="0">
                <a:latin typeface="Effra" panose="02000506080000020004"/>
              </a:rPr>
              <a:t> van </a:t>
            </a:r>
            <a:r>
              <a:rPr lang="en-US" sz="2000" dirty="0" err="1">
                <a:latin typeface="Effra" panose="02000506080000020004"/>
              </a:rPr>
              <a:t>picolinamide</a:t>
            </a:r>
            <a:r>
              <a:rPr lang="en-US" sz="2000" dirty="0">
                <a:latin typeface="Effra" panose="02000506080000020004"/>
              </a:rPr>
              <a:t> </a:t>
            </a:r>
            <a:r>
              <a:rPr lang="en-US" sz="2000" dirty="0" err="1">
                <a:latin typeface="Effra" panose="02000506080000020004"/>
              </a:rPr>
              <a:t>hoger</a:t>
            </a:r>
            <a:r>
              <a:rPr lang="en-US" sz="2000" dirty="0">
                <a:latin typeface="Effra" panose="02000506080000020004"/>
              </a:rPr>
              <a:t>.</a:t>
            </a:r>
            <a:endParaRPr lang="nl-NL" sz="2000" dirty="0">
              <a:latin typeface="Effra" panose="02000506080000020004"/>
            </a:endParaRPr>
          </a:p>
        </p:txBody>
      </p:sp>
    </p:spTree>
    <p:extLst>
      <p:ext uri="{BB962C8B-B14F-4D97-AF65-F5344CB8AC3E}">
        <p14:creationId xmlns:p14="http://schemas.microsoft.com/office/powerpoint/2010/main" val="3026189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3C9AB-3390-1C05-C88E-0271694709C7}"/>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61D47334-6EFC-F666-1D2E-827852ADC1B7}"/>
              </a:ext>
            </a:extLst>
          </p:cNvPr>
          <p:cNvSpPr txBox="1"/>
          <p:nvPr/>
        </p:nvSpPr>
        <p:spPr>
          <a:xfrm>
            <a:off x="1153551" y="1955409"/>
            <a:ext cx="10466363" cy="2246769"/>
          </a:xfrm>
          <a:prstGeom prst="rect">
            <a:avLst/>
          </a:prstGeom>
          <a:noFill/>
        </p:spPr>
        <p:txBody>
          <a:bodyPr wrap="square" rtlCol="0">
            <a:spAutoFit/>
          </a:bodyPr>
          <a:lstStyle/>
          <a:p>
            <a:r>
              <a:rPr lang="nl-NL" sz="2000" dirty="0"/>
              <a:t>Alle reacties hebben een zogenaamd </a:t>
            </a:r>
            <a:r>
              <a:rPr lang="nl-NL" sz="2000" b="1" dirty="0"/>
              <a:t>energie-effect; </a:t>
            </a:r>
            <a:r>
              <a:rPr lang="nl-NL" sz="2000" dirty="0"/>
              <a:t>dit kan zijn </a:t>
            </a:r>
            <a:r>
              <a:rPr lang="nl-NL" sz="2000" b="1" dirty="0"/>
              <a:t>exotherm </a:t>
            </a:r>
            <a:r>
              <a:rPr lang="nl-NL" sz="2000" dirty="0"/>
              <a:t> of </a:t>
            </a:r>
            <a:r>
              <a:rPr lang="nl-NL" sz="2000" b="1" dirty="0"/>
              <a:t>endotherm</a:t>
            </a:r>
            <a:endParaRPr lang="nl-NL" sz="2000" dirty="0"/>
          </a:p>
          <a:p>
            <a:endParaRPr lang="nl-NL" sz="2000" dirty="0"/>
          </a:p>
          <a:p>
            <a:r>
              <a:rPr lang="nl-NL" sz="2000" dirty="0"/>
              <a:t>Je kunt dit energie effect bepalen door de </a:t>
            </a:r>
            <a:r>
              <a:rPr lang="nl-NL" sz="2000" b="1" dirty="0"/>
              <a:t>reactiewarmte</a:t>
            </a:r>
            <a:r>
              <a:rPr lang="nl-NL" sz="2000" dirty="0"/>
              <a:t> te berekenen met behulp van de </a:t>
            </a:r>
            <a:r>
              <a:rPr lang="nl-NL" sz="2000" b="1" dirty="0"/>
              <a:t>vormingswarmtes. </a:t>
            </a:r>
          </a:p>
          <a:p>
            <a:r>
              <a:rPr lang="nl-NL" sz="2000" dirty="0">
                <a:sym typeface="Wingdings" panose="05000000000000000000" pitchFamily="2" charset="2"/>
              </a:rPr>
              <a:t> </a:t>
            </a:r>
            <a:r>
              <a:rPr lang="nl-NL" sz="2000" dirty="0"/>
              <a:t>Vormingswarmtes van elementen is gelijk aan 0 J/mol</a:t>
            </a:r>
          </a:p>
          <a:p>
            <a:endParaRPr lang="nl-NL" sz="2000" dirty="0"/>
          </a:p>
          <a:p>
            <a:r>
              <a:rPr lang="nl-NL" sz="2000" b="1" dirty="0"/>
              <a:t>Voorbeeld 2016-I Vraag 8</a:t>
            </a:r>
          </a:p>
        </p:txBody>
      </p:sp>
      <p:sp>
        <p:nvSpPr>
          <p:cNvPr id="2" name="Tekstvak 1">
            <a:extLst>
              <a:ext uri="{FF2B5EF4-FFF2-40B4-BE49-F238E27FC236}">
                <a16:creationId xmlns:a16="http://schemas.microsoft.com/office/drawing/2014/main" id="{9D5A14FC-D2DB-17B4-AA8B-58576B596246}"/>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DCECB789-F798-0513-AFB1-3937355047D5}"/>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6BC452DE-AE88-44AB-8FF5-0E12E2F0B694}"/>
              </a:ext>
            </a:extLst>
          </p:cNvPr>
          <p:cNvPicPr>
            <a:picLocks noChangeAspect="1"/>
          </p:cNvPicPr>
          <p:nvPr/>
        </p:nvPicPr>
        <p:blipFill>
          <a:blip r:embed="rId3"/>
          <a:stretch>
            <a:fillRect/>
          </a:stretch>
        </p:blipFill>
        <p:spPr>
          <a:xfrm>
            <a:off x="285309" y="4202178"/>
            <a:ext cx="10466362" cy="1976277"/>
          </a:xfrm>
          <a:prstGeom prst="rect">
            <a:avLst/>
          </a:prstGeom>
        </p:spPr>
      </p:pic>
    </p:spTree>
    <p:extLst>
      <p:ext uri="{BB962C8B-B14F-4D97-AF65-F5344CB8AC3E}">
        <p14:creationId xmlns:p14="http://schemas.microsoft.com/office/powerpoint/2010/main" val="37882935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12EBF-37E8-A8B2-16BA-7E559AD82B3E}"/>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7DBFE3E7-5EB4-CE59-A0B1-EE3DD4622B25}"/>
              </a:ext>
            </a:extLst>
          </p:cNvPr>
          <p:cNvSpPr txBox="1"/>
          <p:nvPr/>
        </p:nvSpPr>
        <p:spPr>
          <a:xfrm>
            <a:off x="1153551" y="1955409"/>
            <a:ext cx="10466363" cy="2246769"/>
          </a:xfrm>
          <a:prstGeom prst="rect">
            <a:avLst/>
          </a:prstGeom>
          <a:noFill/>
        </p:spPr>
        <p:txBody>
          <a:bodyPr wrap="square" rtlCol="0">
            <a:spAutoFit/>
          </a:bodyPr>
          <a:lstStyle/>
          <a:p>
            <a:r>
              <a:rPr lang="nl-NL" sz="2000" dirty="0"/>
              <a:t>Alle reacties hebben een zogenaamd </a:t>
            </a:r>
            <a:r>
              <a:rPr lang="nl-NL" sz="2000" b="1" dirty="0"/>
              <a:t>energie-effect; </a:t>
            </a:r>
            <a:r>
              <a:rPr lang="nl-NL" sz="2000" dirty="0"/>
              <a:t>dit kan zijn </a:t>
            </a:r>
            <a:r>
              <a:rPr lang="nl-NL" sz="2000" b="1" dirty="0"/>
              <a:t>exotherm </a:t>
            </a:r>
            <a:r>
              <a:rPr lang="nl-NL" sz="2000" dirty="0"/>
              <a:t> of </a:t>
            </a:r>
            <a:r>
              <a:rPr lang="nl-NL" sz="2000" b="1" dirty="0"/>
              <a:t>endotherm</a:t>
            </a:r>
            <a:endParaRPr lang="nl-NL" sz="2000" dirty="0"/>
          </a:p>
          <a:p>
            <a:endParaRPr lang="nl-NL" sz="2000" dirty="0"/>
          </a:p>
          <a:p>
            <a:r>
              <a:rPr lang="nl-NL" sz="2000" dirty="0"/>
              <a:t>Je kunt dit energie effect bepalen door de </a:t>
            </a:r>
            <a:r>
              <a:rPr lang="nl-NL" sz="2000" b="1" dirty="0"/>
              <a:t>reactiewarmte</a:t>
            </a:r>
            <a:r>
              <a:rPr lang="nl-NL" sz="2000" dirty="0"/>
              <a:t> te berekenen met behulp van de </a:t>
            </a:r>
            <a:r>
              <a:rPr lang="nl-NL" sz="2000" b="1" dirty="0"/>
              <a:t>vormingswarmtes. </a:t>
            </a:r>
          </a:p>
          <a:p>
            <a:r>
              <a:rPr lang="nl-NL" sz="2000" dirty="0">
                <a:sym typeface="Wingdings" panose="05000000000000000000" pitchFamily="2" charset="2"/>
              </a:rPr>
              <a:t> </a:t>
            </a:r>
            <a:r>
              <a:rPr lang="nl-NL" sz="2000" dirty="0"/>
              <a:t>Vormingswarmtes van elementen is gelijk aan 0 J/mol</a:t>
            </a:r>
          </a:p>
          <a:p>
            <a:endParaRPr lang="nl-NL" sz="2000" dirty="0"/>
          </a:p>
          <a:p>
            <a:r>
              <a:rPr lang="nl-NL" sz="2000" b="1" dirty="0"/>
              <a:t>Voorbeeld 2016-I Vraag 8</a:t>
            </a:r>
          </a:p>
        </p:txBody>
      </p:sp>
      <p:sp>
        <p:nvSpPr>
          <p:cNvPr id="2" name="Tekstvak 1">
            <a:extLst>
              <a:ext uri="{FF2B5EF4-FFF2-40B4-BE49-F238E27FC236}">
                <a16:creationId xmlns:a16="http://schemas.microsoft.com/office/drawing/2014/main" id="{EBE94446-348E-4231-E1DE-9F6AE914D97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67A8A09D-AD5C-BA96-21A0-4B72DAC387DA}"/>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DE2C0376-71D0-4951-6310-A14ED3EC1BB7}"/>
              </a:ext>
            </a:extLst>
          </p:cNvPr>
          <p:cNvPicPr>
            <a:picLocks noChangeAspect="1"/>
          </p:cNvPicPr>
          <p:nvPr/>
        </p:nvPicPr>
        <p:blipFill>
          <a:blip r:embed="rId3"/>
          <a:stretch>
            <a:fillRect/>
          </a:stretch>
        </p:blipFill>
        <p:spPr>
          <a:xfrm>
            <a:off x="285309" y="4202178"/>
            <a:ext cx="10466362" cy="1976277"/>
          </a:xfrm>
          <a:prstGeom prst="rect">
            <a:avLst/>
          </a:prstGeom>
        </p:spPr>
      </p:pic>
      <p:sp>
        <p:nvSpPr>
          <p:cNvPr id="3" name="Tekstvak 2">
            <a:extLst>
              <a:ext uri="{FF2B5EF4-FFF2-40B4-BE49-F238E27FC236}">
                <a16:creationId xmlns:a16="http://schemas.microsoft.com/office/drawing/2014/main" id="{BC33743C-66AA-F3DD-DE30-13260B61F3AA}"/>
              </a:ext>
            </a:extLst>
          </p:cNvPr>
          <p:cNvSpPr txBox="1"/>
          <p:nvPr/>
        </p:nvSpPr>
        <p:spPr>
          <a:xfrm>
            <a:off x="7699225" y="2967335"/>
            <a:ext cx="3920689" cy="923330"/>
          </a:xfrm>
          <a:prstGeom prst="rect">
            <a:avLst/>
          </a:prstGeom>
          <a:noFill/>
        </p:spPr>
        <p:txBody>
          <a:bodyPr wrap="none" rtlCol="0">
            <a:spAutoFit/>
          </a:bodyPr>
          <a:lstStyle/>
          <a:p>
            <a:r>
              <a:rPr lang="nl-NL" b="1" dirty="0">
                <a:solidFill>
                  <a:srgbClr val="00B050"/>
                </a:solidFill>
              </a:rPr>
              <a:t>Zie ook:</a:t>
            </a:r>
          </a:p>
          <a:p>
            <a:pPr marL="285750" indent="-285750">
              <a:buFontTx/>
              <a:buChar char="-"/>
            </a:pPr>
            <a:r>
              <a:rPr lang="nl-NL" b="1" dirty="0">
                <a:solidFill>
                  <a:srgbClr val="00B050"/>
                </a:solidFill>
              </a:rPr>
              <a:t>Examenspreekuur 2023: 45 minuten</a:t>
            </a:r>
          </a:p>
          <a:p>
            <a:pPr marL="285750" indent="-285750">
              <a:buFontTx/>
              <a:buChar char="-"/>
            </a:pPr>
            <a:r>
              <a:rPr lang="nl-NL" b="1" dirty="0">
                <a:solidFill>
                  <a:srgbClr val="00B050"/>
                </a:solidFill>
              </a:rPr>
              <a:t>Examenspreekuur 2021: 33 minuten</a:t>
            </a:r>
          </a:p>
        </p:txBody>
      </p:sp>
    </p:spTree>
    <p:extLst>
      <p:ext uri="{BB962C8B-B14F-4D97-AF65-F5344CB8AC3E}">
        <p14:creationId xmlns:p14="http://schemas.microsoft.com/office/powerpoint/2010/main" val="39625077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E2DE-DC6B-66E0-2692-54BF01C03DC1}"/>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3442426E-1F8A-7F72-FE1D-D87D1D9A9369}"/>
              </a:ext>
            </a:extLst>
          </p:cNvPr>
          <p:cNvSpPr txBox="1"/>
          <p:nvPr/>
        </p:nvSpPr>
        <p:spPr>
          <a:xfrm>
            <a:off x="1012372" y="4305889"/>
            <a:ext cx="8617404" cy="1323439"/>
          </a:xfrm>
          <a:prstGeom prst="rect">
            <a:avLst/>
          </a:prstGeom>
          <a:noFill/>
        </p:spPr>
        <p:txBody>
          <a:bodyPr wrap="square" rtlCol="0">
            <a:spAutoFit/>
          </a:bodyPr>
          <a:lstStyle/>
          <a:p>
            <a:r>
              <a:rPr lang="nl-NL" sz="2000" dirty="0"/>
              <a:t>RV: C</a:t>
            </a:r>
            <a:r>
              <a:rPr lang="nl-NL" sz="2000" baseline="-25000" dirty="0"/>
              <a:t>2</a:t>
            </a:r>
            <a:r>
              <a:rPr lang="nl-NL" sz="2000" dirty="0"/>
              <a:t>H</a:t>
            </a:r>
            <a:r>
              <a:rPr lang="nl-NL" sz="2000" baseline="-25000" dirty="0"/>
              <a:t>2</a:t>
            </a:r>
            <a:r>
              <a:rPr lang="nl-NL" sz="2000" dirty="0"/>
              <a:t> + 2 O</a:t>
            </a:r>
            <a:r>
              <a:rPr lang="nl-NL" sz="2000" baseline="-25000" dirty="0"/>
              <a:t>2</a:t>
            </a:r>
            <a:r>
              <a:rPr lang="nl-NL" sz="2000" dirty="0"/>
              <a:t> </a:t>
            </a:r>
            <a:r>
              <a:rPr lang="nl-NL" sz="2000" dirty="0">
                <a:sym typeface="Wingdings" panose="05000000000000000000" pitchFamily="2" charset="2"/>
              </a:rPr>
              <a:t> 2 CO + H</a:t>
            </a:r>
            <a:r>
              <a:rPr lang="nl-NL" sz="2000" baseline="-25000" dirty="0">
                <a:sym typeface="Wingdings" panose="05000000000000000000" pitchFamily="2" charset="2"/>
              </a:rPr>
              <a:t>2</a:t>
            </a:r>
            <a:endParaRPr lang="nl-NL" sz="2000" dirty="0">
              <a:sym typeface="Wingdings" panose="05000000000000000000" pitchFamily="2" charset="2"/>
            </a:endParaRPr>
          </a:p>
          <a:p>
            <a:endParaRPr lang="nl-NL" sz="2000" b="1" dirty="0">
              <a:sym typeface="Wingdings" panose="05000000000000000000" pitchFamily="2" charset="2"/>
            </a:endParaRPr>
          </a:p>
          <a:p>
            <a:r>
              <a:rPr lang="nl-NL" sz="2000" b="1" dirty="0">
                <a:sym typeface="Wingdings" panose="05000000000000000000" pitchFamily="2" charset="2"/>
              </a:rPr>
              <a:t>	</a:t>
            </a:r>
          </a:p>
          <a:p>
            <a:r>
              <a:rPr lang="nl-NL" sz="2000" b="1" dirty="0">
                <a:sym typeface="Wingdings" panose="05000000000000000000" pitchFamily="2" charset="2"/>
              </a:rPr>
              <a:t>	</a:t>
            </a:r>
            <a:endParaRPr lang="nl-NL" sz="2000" b="1" dirty="0"/>
          </a:p>
        </p:txBody>
      </p:sp>
      <p:sp>
        <p:nvSpPr>
          <p:cNvPr id="2" name="Tekstvak 1">
            <a:extLst>
              <a:ext uri="{FF2B5EF4-FFF2-40B4-BE49-F238E27FC236}">
                <a16:creationId xmlns:a16="http://schemas.microsoft.com/office/drawing/2014/main" id="{CB6B3237-29DF-6441-E5FA-8F2E96CAEE84}"/>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A98295FC-C5A7-B5F3-6F23-BC346F1CDB33}"/>
              </a:ext>
            </a:extLst>
          </p:cNvPr>
          <p:cNvPicPr>
            <a:picLocks noChangeAspect="1"/>
          </p:cNvPicPr>
          <p:nvPr/>
        </p:nvPicPr>
        <p:blipFill>
          <a:blip r:embed="rId3"/>
          <a:stretch>
            <a:fillRect/>
          </a:stretch>
        </p:blipFill>
        <p:spPr>
          <a:xfrm>
            <a:off x="495552" y="1952493"/>
            <a:ext cx="10466362" cy="1976277"/>
          </a:xfrm>
          <a:prstGeom prst="rect">
            <a:avLst/>
          </a:prstGeom>
        </p:spPr>
      </p:pic>
    </p:spTree>
    <p:extLst>
      <p:ext uri="{BB962C8B-B14F-4D97-AF65-F5344CB8AC3E}">
        <p14:creationId xmlns:p14="http://schemas.microsoft.com/office/powerpoint/2010/main" val="5336139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7DF78-3454-87A2-8CEF-BD9CE3E3DC64}"/>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0046C6AF-BB01-0CB0-B59B-D5FA415898E8}"/>
              </a:ext>
            </a:extLst>
          </p:cNvPr>
          <p:cNvSpPr txBox="1"/>
          <p:nvPr/>
        </p:nvSpPr>
        <p:spPr>
          <a:xfrm>
            <a:off x="1012372" y="4305889"/>
            <a:ext cx="8617404" cy="1631216"/>
          </a:xfrm>
          <a:prstGeom prst="rect">
            <a:avLst/>
          </a:prstGeom>
          <a:noFill/>
        </p:spPr>
        <p:txBody>
          <a:bodyPr wrap="square" rtlCol="0">
            <a:spAutoFit/>
          </a:bodyPr>
          <a:lstStyle/>
          <a:p>
            <a:r>
              <a:rPr lang="nl-NL" sz="2000" dirty="0"/>
              <a:t>RV: C</a:t>
            </a:r>
            <a:r>
              <a:rPr lang="nl-NL" sz="2000" baseline="-25000" dirty="0"/>
              <a:t>2</a:t>
            </a:r>
            <a:r>
              <a:rPr lang="nl-NL" sz="2000" dirty="0"/>
              <a:t>H</a:t>
            </a:r>
            <a:r>
              <a:rPr lang="nl-NL" sz="2000" baseline="-25000" dirty="0"/>
              <a:t>2</a:t>
            </a:r>
            <a:r>
              <a:rPr lang="nl-NL" sz="2000" dirty="0"/>
              <a:t> + 2 O</a:t>
            </a:r>
            <a:r>
              <a:rPr lang="nl-NL" sz="2000" baseline="-25000" dirty="0"/>
              <a:t>2</a:t>
            </a:r>
            <a:r>
              <a:rPr lang="nl-NL" sz="2000" dirty="0"/>
              <a:t> </a:t>
            </a:r>
            <a:r>
              <a:rPr lang="nl-NL" sz="2000" dirty="0">
                <a:sym typeface="Wingdings" panose="05000000000000000000" pitchFamily="2" charset="2"/>
              </a:rPr>
              <a:t> 2 CO + H</a:t>
            </a:r>
            <a:r>
              <a:rPr lang="nl-NL" sz="2000" baseline="-25000" dirty="0">
                <a:sym typeface="Wingdings" panose="05000000000000000000" pitchFamily="2" charset="2"/>
              </a:rPr>
              <a:t>2</a:t>
            </a:r>
            <a:endParaRPr lang="nl-NL" sz="2000" dirty="0">
              <a:sym typeface="Wingdings" panose="05000000000000000000" pitchFamily="2" charset="2"/>
            </a:endParaRPr>
          </a:p>
          <a:p>
            <a:endParaRPr lang="nl-NL" sz="2000" b="1" dirty="0">
              <a:sym typeface="Wingdings" panose="05000000000000000000" pitchFamily="2" charset="2"/>
            </a:endParaRPr>
          </a:p>
          <a:p>
            <a:r>
              <a:rPr lang="nl-NL" sz="2000" b="1" dirty="0">
                <a:sym typeface="Wingdings" panose="05000000000000000000" pitchFamily="2" charset="2"/>
              </a:rPr>
              <a:t>ΔE 	= </a:t>
            </a:r>
            <a:r>
              <a:rPr lang="nl-NL" sz="2000" b="1" dirty="0" err="1">
                <a:sym typeface="Wingdings" panose="05000000000000000000" pitchFamily="2" charset="2"/>
              </a:rPr>
              <a:t>E</a:t>
            </a:r>
            <a:r>
              <a:rPr lang="nl-NL" sz="2000" b="1" baseline="-25000" dirty="0" err="1">
                <a:sym typeface="Wingdings" panose="05000000000000000000" pitchFamily="2" charset="2"/>
              </a:rPr>
              <a:t>prodcuten</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reactanten</a:t>
            </a:r>
            <a:endParaRPr lang="nl-NL" sz="2000" b="1" dirty="0">
              <a:sym typeface="Wingdings" panose="05000000000000000000" pitchFamily="2" charset="2"/>
            </a:endParaRPr>
          </a:p>
          <a:p>
            <a:r>
              <a:rPr lang="nl-NL" sz="2000" b="1" dirty="0">
                <a:sym typeface="Wingdings" panose="05000000000000000000" pitchFamily="2" charset="2"/>
              </a:rPr>
              <a:t>	</a:t>
            </a:r>
          </a:p>
          <a:p>
            <a:r>
              <a:rPr lang="nl-NL" sz="2000" b="1" dirty="0">
                <a:sym typeface="Wingdings" panose="05000000000000000000" pitchFamily="2" charset="2"/>
              </a:rPr>
              <a:t>	</a:t>
            </a:r>
            <a:endParaRPr lang="nl-NL" sz="2000" b="1" dirty="0"/>
          </a:p>
        </p:txBody>
      </p:sp>
      <p:sp>
        <p:nvSpPr>
          <p:cNvPr id="2" name="Tekstvak 1">
            <a:extLst>
              <a:ext uri="{FF2B5EF4-FFF2-40B4-BE49-F238E27FC236}">
                <a16:creationId xmlns:a16="http://schemas.microsoft.com/office/drawing/2014/main" id="{F9C4F426-47F3-A33F-3EA7-C4955563756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6638F31F-AE36-D96B-1BD2-F80ADDF623BF}"/>
              </a:ext>
            </a:extLst>
          </p:cNvPr>
          <p:cNvPicPr>
            <a:picLocks noChangeAspect="1"/>
          </p:cNvPicPr>
          <p:nvPr/>
        </p:nvPicPr>
        <p:blipFill>
          <a:blip r:embed="rId3"/>
          <a:stretch>
            <a:fillRect/>
          </a:stretch>
        </p:blipFill>
        <p:spPr>
          <a:xfrm>
            <a:off x="495552" y="1952493"/>
            <a:ext cx="10466362" cy="1976277"/>
          </a:xfrm>
          <a:prstGeom prst="rect">
            <a:avLst/>
          </a:prstGeom>
        </p:spPr>
      </p:pic>
    </p:spTree>
    <p:extLst>
      <p:ext uri="{BB962C8B-B14F-4D97-AF65-F5344CB8AC3E}">
        <p14:creationId xmlns:p14="http://schemas.microsoft.com/office/powerpoint/2010/main" val="13033437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14559-0BAC-C73B-D696-5041467DA26E}"/>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3504CF63-9F0E-207F-524B-E778AF8113FB}"/>
              </a:ext>
            </a:extLst>
          </p:cNvPr>
          <p:cNvSpPr txBox="1"/>
          <p:nvPr/>
        </p:nvSpPr>
        <p:spPr>
          <a:xfrm>
            <a:off x="1012372" y="4305889"/>
            <a:ext cx="8617404" cy="1631216"/>
          </a:xfrm>
          <a:prstGeom prst="rect">
            <a:avLst/>
          </a:prstGeom>
          <a:noFill/>
        </p:spPr>
        <p:txBody>
          <a:bodyPr wrap="square" rtlCol="0">
            <a:spAutoFit/>
          </a:bodyPr>
          <a:lstStyle/>
          <a:p>
            <a:r>
              <a:rPr lang="nl-NL" sz="2000" dirty="0"/>
              <a:t>RV: C</a:t>
            </a:r>
            <a:r>
              <a:rPr lang="nl-NL" sz="2000" baseline="-25000" dirty="0"/>
              <a:t>2</a:t>
            </a:r>
            <a:r>
              <a:rPr lang="nl-NL" sz="2000" dirty="0"/>
              <a:t>H</a:t>
            </a:r>
            <a:r>
              <a:rPr lang="nl-NL" sz="2000" baseline="-25000" dirty="0"/>
              <a:t>2</a:t>
            </a:r>
            <a:r>
              <a:rPr lang="nl-NL" sz="2000" dirty="0"/>
              <a:t> + 2 O</a:t>
            </a:r>
            <a:r>
              <a:rPr lang="nl-NL" sz="2000" baseline="-25000" dirty="0"/>
              <a:t>2</a:t>
            </a:r>
            <a:r>
              <a:rPr lang="nl-NL" sz="2000" dirty="0"/>
              <a:t> </a:t>
            </a:r>
            <a:r>
              <a:rPr lang="nl-NL" sz="2000" dirty="0">
                <a:sym typeface="Wingdings" panose="05000000000000000000" pitchFamily="2" charset="2"/>
              </a:rPr>
              <a:t> 2 CO + H</a:t>
            </a:r>
            <a:r>
              <a:rPr lang="nl-NL" sz="2000" baseline="-25000" dirty="0">
                <a:sym typeface="Wingdings" panose="05000000000000000000" pitchFamily="2" charset="2"/>
              </a:rPr>
              <a:t>2</a:t>
            </a:r>
            <a:endParaRPr lang="nl-NL" sz="2000" dirty="0">
              <a:sym typeface="Wingdings" panose="05000000000000000000" pitchFamily="2" charset="2"/>
            </a:endParaRPr>
          </a:p>
          <a:p>
            <a:endParaRPr lang="nl-NL" sz="2000" b="1" dirty="0">
              <a:sym typeface="Wingdings" panose="05000000000000000000" pitchFamily="2" charset="2"/>
            </a:endParaRPr>
          </a:p>
          <a:p>
            <a:r>
              <a:rPr lang="nl-NL" sz="2000" b="1" dirty="0">
                <a:sym typeface="Wingdings" panose="05000000000000000000" pitchFamily="2" charset="2"/>
              </a:rPr>
              <a:t>ΔE 	= </a:t>
            </a:r>
            <a:r>
              <a:rPr lang="nl-NL" sz="2000" b="1" dirty="0" err="1">
                <a:sym typeface="Wingdings" panose="05000000000000000000" pitchFamily="2" charset="2"/>
              </a:rPr>
              <a:t>E</a:t>
            </a:r>
            <a:r>
              <a:rPr lang="nl-NL" sz="2000" b="1" baseline="-25000" dirty="0" err="1">
                <a:sym typeface="Wingdings" panose="05000000000000000000" pitchFamily="2" charset="2"/>
              </a:rPr>
              <a:t>prodcuten</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reactanten</a:t>
            </a:r>
            <a:endParaRPr lang="nl-NL" sz="2000" b="1" dirty="0">
              <a:sym typeface="Wingdings" panose="05000000000000000000" pitchFamily="2" charset="2"/>
            </a:endParaRPr>
          </a:p>
          <a:p>
            <a:r>
              <a:rPr lang="nl-NL" sz="2000" b="1" dirty="0">
                <a:sym typeface="Wingdings" panose="05000000000000000000" pitchFamily="2" charset="2"/>
              </a:rPr>
              <a:t>	= (2(</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(CO)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a:t>
            </a:r>
            <a:r>
              <a:rPr lang="nl-NL" sz="2000" b="1" baseline="-25000" dirty="0">
                <a:sym typeface="Wingdings" panose="05000000000000000000" pitchFamily="2" charset="2"/>
              </a:rPr>
              <a:t>2</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+ 2E</a:t>
            </a:r>
            <a:r>
              <a:rPr lang="nl-NL" sz="2000" b="1" baseline="-25000" dirty="0">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a:t>
            </a:r>
          </a:p>
          <a:p>
            <a:r>
              <a:rPr lang="nl-NL" sz="2000" b="1" dirty="0">
                <a:sym typeface="Wingdings" panose="05000000000000000000" pitchFamily="2" charset="2"/>
              </a:rPr>
              <a:t>	</a:t>
            </a:r>
            <a:endParaRPr lang="nl-NL" sz="2000" b="1" dirty="0"/>
          </a:p>
        </p:txBody>
      </p:sp>
      <p:sp>
        <p:nvSpPr>
          <p:cNvPr id="2" name="Tekstvak 1">
            <a:extLst>
              <a:ext uri="{FF2B5EF4-FFF2-40B4-BE49-F238E27FC236}">
                <a16:creationId xmlns:a16="http://schemas.microsoft.com/office/drawing/2014/main" id="{928BBFE4-D4E8-059E-8676-7F7ECD638C0F}"/>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C1CFEEFB-3736-91DB-14C8-44BE8E2DD336}"/>
              </a:ext>
            </a:extLst>
          </p:cNvPr>
          <p:cNvPicPr>
            <a:picLocks noChangeAspect="1"/>
          </p:cNvPicPr>
          <p:nvPr/>
        </p:nvPicPr>
        <p:blipFill>
          <a:blip r:embed="rId3"/>
          <a:stretch>
            <a:fillRect/>
          </a:stretch>
        </p:blipFill>
        <p:spPr>
          <a:xfrm>
            <a:off x="495552" y="1952493"/>
            <a:ext cx="10466362" cy="1976277"/>
          </a:xfrm>
          <a:prstGeom prst="rect">
            <a:avLst/>
          </a:prstGeom>
        </p:spPr>
      </p:pic>
    </p:spTree>
    <p:extLst>
      <p:ext uri="{BB962C8B-B14F-4D97-AF65-F5344CB8AC3E}">
        <p14:creationId xmlns:p14="http://schemas.microsoft.com/office/powerpoint/2010/main" val="4691579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4FF9B-FDEB-AA30-D338-17481BFD1821}"/>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99A775B6-EAE6-24EC-C081-06FD4F794269}"/>
              </a:ext>
            </a:extLst>
          </p:cNvPr>
          <p:cNvSpPr txBox="1"/>
          <p:nvPr/>
        </p:nvSpPr>
        <p:spPr>
          <a:xfrm>
            <a:off x="1012372" y="4305889"/>
            <a:ext cx="8617404" cy="1938992"/>
          </a:xfrm>
          <a:prstGeom prst="rect">
            <a:avLst/>
          </a:prstGeom>
          <a:noFill/>
        </p:spPr>
        <p:txBody>
          <a:bodyPr wrap="square" rtlCol="0">
            <a:spAutoFit/>
          </a:bodyPr>
          <a:lstStyle/>
          <a:p>
            <a:r>
              <a:rPr lang="nl-NL" sz="2000" dirty="0"/>
              <a:t>RV: C</a:t>
            </a:r>
            <a:r>
              <a:rPr lang="nl-NL" sz="2000" baseline="-25000" dirty="0"/>
              <a:t>2</a:t>
            </a:r>
            <a:r>
              <a:rPr lang="nl-NL" sz="2000" dirty="0"/>
              <a:t>H</a:t>
            </a:r>
            <a:r>
              <a:rPr lang="nl-NL" sz="2000" baseline="-25000" dirty="0"/>
              <a:t>2</a:t>
            </a:r>
            <a:r>
              <a:rPr lang="nl-NL" sz="2000" dirty="0"/>
              <a:t> + 2 O</a:t>
            </a:r>
            <a:r>
              <a:rPr lang="nl-NL" sz="2000" baseline="-25000" dirty="0"/>
              <a:t>2</a:t>
            </a:r>
            <a:r>
              <a:rPr lang="nl-NL" sz="2000" dirty="0"/>
              <a:t> </a:t>
            </a:r>
            <a:r>
              <a:rPr lang="nl-NL" sz="2000" dirty="0">
                <a:sym typeface="Wingdings" panose="05000000000000000000" pitchFamily="2" charset="2"/>
              </a:rPr>
              <a:t> 2 CO + H</a:t>
            </a:r>
            <a:r>
              <a:rPr lang="nl-NL" sz="2000" baseline="-25000" dirty="0">
                <a:sym typeface="Wingdings" panose="05000000000000000000" pitchFamily="2" charset="2"/>
              </a:rPr>
              <a:t>2</a:t>
            </a:r>
            <a:endParaRPr lang="nl-NL" sz="2000" dirty="0">
              <a:sym typeface="Wingdings" panose="05000000000000000000" pitchFamily="2" charset="2"/>
            </a:endParaRPr>
          </a:p>
          <a:p>
            <a:endParaRPr lang="nl-NL" sz="2000" b="1" dirty="0">
              <a:sym typeface="Wingdings" panose="05000000000000000000" pitchFamily="2" charset="2"/>
            </a:endParaRPr>
          </a:p>
          <a:p>
            <a:r>
              <a:rPr lang="nl-NL" sz="2000" b="1" dirty="0">
                <a:sym typeface="Wingdings" panose="05000000000000000000" pitchFamily="2" charset="2"/>
              </a:rPr>
              <a:t>ΔE 	= </a:t>
            </a:r>
            <a:r>
              <a:rPr lang="nl-NL" sz="2000" b="1" dirty="0" err="1">
                <a:sym typeface="Wingdings" panose="05000000000000000000" pitchFamily="2" charset="2"/>
              </a:rPr>
              <a:t>E</a:t>
            </a:r>
            <a:r>
              <a:rPr lang="nl-NL" sz="2000" b="1" baseline="-25000" dirty="0" err="1">
                <a:sym typeface="Wingdings" panose="05000000000000000000" pitchFamily="2" charset="2"/>
              </a:rPr>
              <a:t>prodcuten</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reactanten</a:t>
            </a:r>
            <a:endParaRPr lang="nl-NL" sz="2000" b="1" dirty="0">
              <a:sym typeface="Wingdings" panose="05000000000000000000" pitchFamily="2" charset="2"/>
            </a:endParaRPr>
          </a:p>
          <a:p>
            <a:r>
              <a:rPr lang="nl-NL" sz="2000" b="1" dirty="0">
                <a:sym typeface="Wingdings" panose="05000000000000000000" pitchFamily="2" charset="2"/>
              </a:rPr>
              <a:t>	= (2(</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(CO)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a:t>
            </a:r>
            <a:r>
              <a:rPr lang="nl-NL" sz="2000" b="1" baseline="-25000" dirty="0">
                <a:sym typeface="Wingdings" panose="05000000000000000000" pitchFamily="2" charset="2"/>
              </a:rPr>
              <a:t>2</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+ 2E</a:t>
            </a:r>
            <a:r>
              <a:rPr lang="nl-NL" sz="2000" b="1" baseline="-25000" dirty="0">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a:t>
            </a:r>
          </a:p>
          <a:p>
            <a:r>
              <a:rPr lang="nl-NL" sz="2000" b="1" dirty="0">
                <a:sym typeface="Wingdings" panose="05000000000000000000" pitchFamily="2" charset="2"/>
              </a:rPr>
              <a:t>	= (2 x -1,105 x 10</a:t>
            </a:r>
            <a:r>
              <a:rPr lang="nl-NL" sz="2000" b="1" baseline="30000" dirty="0">
                <a:sym typeface="Wingdings" panose="05000000000000000000" pitchFamily="2" charset="2"/>
              </a:rPr>
              <a:t>5</a:t>
            </a:r>
            <a:r>
              <a:rPr lang="nl-NL" sz="2000" b="1" dirty="0">
                <a:sym typeface="Wingdings" panose="05000000000000000000" pitchFamily="2" charset="2"/>
              </a:rPr>
              <a:t> + 0) – (2,27 x 10</a:t>
            </a:r>
            <a:r>
              <a:rPr lang="nl-NL" sz="2000" b="1" baseline="30000" dirty="0">
                <a:sym typeface="Wingdings" panose="05000000000000000000" pitchFamily="2" charset="2"/>
              </a:rPr>
              <a:t>5</a:t>
            </a:r>
            <a:r>
              <a:rPr lang="nl-NL" sz="2000" b="1" dirty="0">
                <a:sym typeface="Wingdings" panose="05000000000000000000" pitchFamily="2" charset="2"/>
              </a:rPr>
              <a:t> + 2 x 0)</a:t>
            </a:r>
          </a:p>
          <a:p>
            <a:r>
              <a:rPr lang="nl-NL" sz="2000" b="1" dirty="0">
                <a:sym typeface="Wingdings" panose="05000000000000000000" pitchFamily="2" charset="2"/>
              </a:rPr>
              <a:t>	= -4,48 x 10</a:t>
            </a:r>
            <a:r>
              <a:rPr lang="nl-NL" sz="2000" b="1" baseline="30000" dirty="0">
                <a:sym typeface="Wingdings" panose="05000000000000000000" pitchFamily="2" charset="2"/>
              </a:rPr>
              <a:t>5</a:t>
            </a:r>
            <a:r>
              <a:rPr lang="nl-NL" sz="2000" b="1" dirty="0">
                <a:sym typeface="Wingdings" panose="05000000000000000000" pitchFamily="2" charset="2"/>
              </a:rPr>
              <a:t> J/mol</a:t>
            </a:r>
            <a:endParaRPr lang="nl-NL" sz="2000" b="1" dirty="0"/>
          </a:p>
        </p:txBody>
      </p:sp>
      <p:sp>
        <p:nvSpPr>
          <p:cNvPr id="2" name="Tekstvak 1">
            <a:extLst>
              <a:ext uri="{FF2B5EF4-FFF2-40B4-BE49-F238E27FC236}">
                <a16:creationId xmlns:a16="http://schemas.microsoft.com/office/drawing/2014/main" id="{994FB813-CB4A-B5FE-04BE-C9025BAD03B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F79D776E-CC6F-D57D-CBA8-8DB1DEF206E8}"/>
              </a:ext>
            </a:extLst>
          </p:cNvPr>
          <p:cNvPicPr>
            <a:picLocks noChangeAspect="1"/>
          </p:cNvPicPr>
          <p:nvPr/>
        </p:nvPicPr>
        <p:blipFill>
          <a:blip r:embed="rId3"/>
          <a:stretch>
            <a:fillRect/>
          </a:stretch>
        </p:blipFill>
        <p:spPr>
          <a:xfrm>
            <a:off x="495552" y="1952493"/>
            <a:ext cx="10466362" cy="1976277"/>
          </a:xfrm>
          <a:prstGeom prst="rect">
            <a:avLst/>
          </a:prstGeom>
        </p:spPr>
      </p:pic>
    </p:spTree>
    <p:extLst>
      <p:ext uri="{BB962C8B-B14F-4D97-AF65-F5344CB8AC3E}">
        <p14:creationId xmlns:p14="http://schemas.microsoft.com/office/powerpoint/2010/main" val="11746010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C4025-C9B7-5293-26FD-10B85A81522E}"/>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FA97B761-AC3E-C393-81D7-7F9B2001FABB}"/>
              </a:ext>
            </a:extLst>
          </p:cNvPr>
          <p:cNvSpPr txBox="1"/>
          <p:nvPr/>
        </p:nvSpPr>
        <p:spPr>
          <a:xfrm>
            <a:off x="1012372" y="4305889"/>
            <a:ext cx="8617404" cy="1938992"/>
          </a:xfrm>
          <a:prstGeom prst="rect">
            <a:avLst/>
          </a:prstGeom>
          <a:noFill/>
        </p:spPr>
        <p:txBody>
          <a:bodyPr wrap="square" rtlCol="0">
            <a:spAutoFit/>
          </a:bodyPr>
          <a:lstStyle/>
          <a:p>
            <a:r>
              <a:rPr lang="nl-NL" sz="2000" dirty="0"/>
              <a:t>RV: C</a:t>
            </a:r>
            <a:r>
              <a:rPr lang="nl-NL" sz="2000" baseline="-25000" dirty="0"/>
              <a:t>2</a:t>
            </a:r>
            <a:r>
              <a:rPr lang="nl-NL" sz="2000" dirty="0"/>
              <a:t>H</a:t>
            </a:r>
            <a:r>
              <a:rPr lang="nl-NL" sz="2000" baseline="-25000" dirty="0"/>
              <a:t>2</a:t>
            </a:r>
            <a:r>
              <a:rPr lang="nl-NL" sz="2000" dirty="0"/>
              <a:t> + 2 O</a:t>
            </a:r>
            <a:r>
              <a:rPr lang="nl-NL" sz="2000" baseline="-25000" dirty="0"/>
              <a:t>2</a:t>
            </a:r>
            <a:r>
              <a:rPr lang="nl-NL" sz="2000" dirty="0"/>
              <a:t> </a:t>
            </a:r>
            <a:r>
              <a:rPr lang="nl-NL" sz="2000" dirty="0">
                <a:sym typeface="Wingdings" panose="05000000000000000000" pitchFamily="2" charset="2"/>
              </a:rPr>
              <a:t> 2 CO + H</a:t>
            </a:r>
            <a:r>
              <a:rPr lang="nl-NL" sz="2000" baseline="-25000" dirty="0">
                <a:sym typeface="Wingdings" panose="05000000000000000000" pitchFamily="2" charset="2"/>
              </a:rPr>
              <a:t>2</a:t>
            </a:r>
            <a:endParaRPr lang="nl-NL" sz="2000" dirty="0">
              <a:sym typeface="Wingdings" panose="05000000000000000000" pitchFamily="2" charset="2"/>
            </a:endParaRPr>
          </a:p>
          <a:p>
            <a:endParaRPr lang="nl-NL" sz="2000" b="1" dirty="0">
              <a:sym typeface="Wingdings" panose="05000000000000000000" pitchFamily="2" charset="2"/>
            </a:endParaRPr>
          </a:p>
          <a:p>
            <a:r>
              <a:rPr lang="nl-NL" sz="2000" b="1" dirty="0">
                <a:sym typeface="Wingdings" panose="05000000000000000000" pitchFamily="2" charset="2"/>
              </a:rPr>
              <a:t>ΔE 	= </a:t>
            </a:r>
            <a:r>
              <a:rPr lang="nl-NL" sz="2000" b="1" dirty="0" err="1">
                <a:sym typeface="Wingdings" panose="05000000000000000000" pitchFamily="2" charset="2"/>
              </a:rPr>
              <a:t>E</a:t>
            </a:r>
            <a:r>
              <a:rPr lang="nl-NL" sz="2000" b="1" baseline="-25000" dirty="0" err="1">
                <a:sym typeface="Wingdings" panose="05000000000000000000" pitchFamily="2" charset="2"/>
              </a:rPr>
              <a:t>prodcuten</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reactanten</a:t>
            </a:r>
            <a:endParaRPr lang="nl-NL" sz="2000" b="1" dirty="0">
              <a:sym typeface="Wingdings" panose="05000000000000000000" pitchFamily="2" charset="2"/>
            </a:endParaRPr>
          </a:p>
          <a:p>
            <a:r>
              <a:rPr lang="nl-NL" sz="2000" b="1" dirty="0">
                <a:sym typeface="Wingdings" panose="05000000000000000000" pitchFamily="2" charset="2"/>
              </a:rPr>
              <a:t>	= (2(</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(CO)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a:t>
            </a:r>
            <a:r>
              <a:rPr lang="nl-NL" sz="2000" b="1" baseline="-25000" dirty="0">
                <a:sym typeface="Wingdings" panose="05000000000000000000" pitchFamily="2" charset="2"/>
              </a:rPr>
              <a:t>2</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+ 2E</a:t>
            </a:r>
            <a:r>
              <a:rPr lang="nl-NL" sz="2000" b="1" baseline="-25000" dirty="0">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a:t>
            </a:r>
          </a:p>
          <a:p>
            <a:r>
              <a:rPr lang="nl-NL" sz="2000" b="1" dirty="0">
                <a:sym typeface="Wingdings" panose="05000000000000000000" pitchFamily="2" charset="2"/>
              </a:rPr>
              <a:t>	= (2 x -1,105 x 10</a:t>
            </a:r>
            <a:r>
              <a:rPr lang="nl-NL" sz="2000" b="1" baseline="30000" dirty="0">
                <a:sym typeface="Wingdings" panose="05000000000000000000" pitchFamily="2" charset="2"/>
              </a:rPr>
              <a:t>5</a:t>
            </a:r>
            <a:r>
              <a:rPr lang="nl-NL" sz="2000" b="1" dirty="0">
                <a:sym typeface="Wingdings" panose="05000000000000000000" pitchFamily="2" charset="2"/>
              </a:rPr>
              <a:t> + 0) – (2,27 x 10</a:t>
            </a:r>
            <a:r>
              <a:rPr lang="nl-NL" sz="2000" b="1" baseline="30000" dirty="0">
                <a:sym typeface="Wingdings" panose="05000000000000000000" pitchFamily="2" charset="2"/>
              </a:rPr>
              <a:t>5</a:t>
            </a:r>
            <a:r>
              <a:rPr lang="nl-NL" sz="2000" b="1" dirty="0">
                <a:sym typeface="Wingdings" panose="05000000000000000000" pitchFamily="2" charset="2"/>
              </a:rPr>
              <a:t> + 2 x 0)</a:t>
            </a:r>
          </a:p>
          <a:p>
            <a:r>
              <a:rPr lang="nl-NL" sz="2000" b="1" dirty="0">
                <a:sym typeface="Wingdings" panose="05000000000000000000" pitchFamily="2" charset="2"/>
              </a:rPr>
              <a:t>	= -4,48 x 10</a:t>
            </a:r>
            <a:r>
              <a:rPr lang="nl-NL" sz="2000" b="1" baseline="30000" dirty="0">
                <a:sym typeface="Wingdings" panose="05000000000000000000" pitchFamily="2" charset="2"/>
              </a:rPr>
              <a:t>5</a:t>
            </a:r>
            <a:r>
              <a:rPr lang="nl-NL" sz="2000" b="1" dirty="0">
                <a:sym typeface="Wingdings" panose="05000000000000000000" pitchFamily="2" charset="2"/>
              </a:rPr>
              <a:t> J/mol</a:t>
            </a:r>
            <a:endParaRPr lang="nl-NL" sz="2000" b="1" dirty="0"/>
          </a:p>
        </p:txBody>
      </p:sp>
      <p:sp>
        <p:nvSpPr>
          <p:cNvPr id="2" name="Tekstvak 1">
            <a:extLst>
              <a:ext uri="{FF2B5EF4-FFF2-40B4-BE49-F238E27FC236}">
                <a16:creationId xmlns:a16="http://schemas.microsoft.com/office/drawing/2014/main" id="{5807EBB9-791A-DF2E-3222-4830D0B2092B}"/>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CAD1A482-B52A-FB8C-407D-C2733CA228BF}"/>
              </a:ext>
            </a:extLst>
          </p:cNvPr>
          <p:cNvSpPr/>
          <p:nvPr/>
        </p:nvSpPr>
        <p:spPr>
          <a:xfrm>
            <a:off x="10002966" y="5527503"/>
            <a:ext cx="1917896" cy="11828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rPr>
              <a:t>Meer oefenen?</a:t>
            </a:r>
          </a:p>
          <a:p>
            <a:r>
              <a:rPr lang="nl-NL" b="1" dirty="0">
                <a:solidFill>
                  <a:schemeClr val="tx1"/>
                </a:solidFill>
              </a:rPr>
              <a:t>2024-I Vr 1</a:t>
            </a:r>
          </a:p>
          <a:p>
            <a:r>
              <a:rPr lang="nl-NL" b="1" dirty="0">
                <a:solidFill>
                  <a:schemeClr val="tx1"/>
                </a:solidFill>
              </a:rPr>
              <a:t>2024-II Vr 18</a:t>
            </a:r>
          </a:p>
          <a:p>
            <a:r>
              <a:rPr lang="nl-NL" b="1" dirty="0">
                <a:solidFill>
                  <a:schemeClr val="tx1"/>
                </a:solidFill>
              </a:rPr>
              <a:t>2023-II Vr 23</a:t>
            </a:r>
          </a:p>
        </p:txBody>
      </p:sp>
      <p:pic>
        <p:nvPicPr>
          <p:cNvPr id="4" name="Afbeelding 3">
            <a:extLst>
              <a:ext uri="{FF2B5EF4-FFF2-40B4-BE49-F238E27FC236}">
                <a16:creationId xmlns:a16="http://schemas.microsoft.com/office/drawing/2014/main" id="{8EB62CBF-079C-D685-9E26-4CED4402DDD7}"/>
              </a:ext>
            </a:extLst>
          </p:cNvPr>
          <p:cNvPicPr>
            <a:picLocks noChangeAspect="1"/>
          </p:cNvPicPr>
          <p:nvPr/>
        </p:nvPicPr>
        <p:blipFill>
          <a:blip r:embed="rId3"/>
          <a:stretch>
            <a:fillRect/>
          </a:stretch>
        </p:blipFill>
        <p:spPr>
          <a:xfrm>
            <a:off x="495552" y="1952493"/>
            <a:ext cx="10466362" cy="1976277"/>
          </a:xfrm>
          <a:prstGeom prst="rect">
            <a:avLst/>
          </a:prstGeom>
        </p:spPr>
      </p:pic>
    </p:spTree>
    <p:extLst>
      <p:ext uri="{BB962C8B-B14F-4D97-AF65-F5344CB8AC3E}">
        <p14:creationId xmlns:p14="http://schemas.microsoft.com/office/powerpoint/2010/main" val="9526200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D9AED-82C6-E641-772E-B77C670D9B10}"/>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DF35B6EF-5679-254A-8F6C-D0F90FE95EDE}"/>
              </a:ext>
            </a:extLst>
          </p:cNvPr>
          <p:cNvSpPr txBox="1"/>
          <p:nvPr/>
        </p:nvSpPr>
        <p:spPr>
          <a:xfrm>
            <a:off x="1153551" y="1955409"/>
            <a:ext cx="10466363" cy="1631216"/>
          </a:xfrm>
          <a:prstGeom prst="rect">
            <a:avLst/>
          </a:prstGeom>
          <a:noFill/>
        </p:spPr>
        <p:txBody>
          <a:bodyPr wrap="square" rtlCol="0">
            <a:spAutoFit/>
          </a:bodyPr>
          <a:lstStyle/>
          <a:p>
            <a:r>
              <a:rPr lang="nl-NL" sz="2000" dirty="0"/>
              <a:t>In een </a:t>
            </a:r>
            <a:r>
              <a:rPr lang="nl-NL" sz="2000" b="1" dirty="0"/>
              <a:t>energie-diagram</a:t>
            </a:r>
            <a:r>
              <a:rPr lang="nl-NL" sz="2000" dirty="0"/>
              <a:t> staat grafisch weergegeven wat het</a:t>
            </a:r>
            <a:r>
              <a:rPr lang="nl-NL" sz="2000" b="1" dirty="0"/>
              <a:t> </a:t>
            </a:r>
            <a:r>
              <a:rPr lang="nl-NL" sz="2000" dirty="0"/>
              <a:t>energie-effect is.</a:t>
            </a:r>
          </a:p>
          <a:p>
            <a:r>
              <a:rPr lang="nl-NL" sz="2000" dirty="0"/>
              <a:t>Op de verticale as staat de energie, op de horizontale as het verloop van de reactie</a:t>
            </a:r>
          </a:p>
          <a:p>
            <a:r>
              <a:rPr lang="nl-NL" sz="2000" dirty="0"/>
              <a:t>Op CE twee soorten vragen: Diagram tekenen </a:t>
            </a:r>
            <a:r>
              <a:rPr lang="nl-NL" sz="2000" dirty="0" err="1"/>
              <a:t>mbv</a:t>
            </a:r>
            <a:r>
              <a:rPr lang="nl-NL" sz="2000" dirty="0"/>
              <a:t> gegevens of invloed katalysator laten zien</a:t>
            </a:r>
          </a:p>
          <a:p>
            <a:endParaRPr lang="nl-NL" sz="2000" dirty="0"/>
          </a:p>
          <a:p>
            <a:r>
              <a:rPr lang="nl-NL" sz="2000" b="1" dirty="0"/>
              <a:t>Voorbeeld 2024-II Vraag 22</a:t>
            </a:r>
          </a:p>
        </p:txBody>
      </p:sp>
      <p:sp>
        <p:nvSpPr>
          <p:cNvPr id="2" name="Tekstvak 1">
            <a:extLst>
              <a:ext uri="{FF2B5EF4-FFF2-40B4-BE49-F238E27FC236}">
                <a16:creationId xmlns:a16="http://schemas.microsoft.com/office/drawing/2014/main" id="{E372C981-F81B-7B45-D20A-ECE5DD3D7646}"/>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F0C15109-9F35-F0ED-09B5-0B0BB8B3B6AD}"/>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FA8B1315-8580-0569-C8F4-CC1908B66F5C}"/>
              </a:ext>
            </a:extLst>
          </p:cNvPr>
          <p:cNvPicPr>
            <a:picLocks noChangeAspect="1"/>
          </p:cNvPicPr>
          <p:nvPr/>
        </p:nvPicPr>
        <p:blipFill>
          <a:blip r:embed="rId3"/>
          <a:stretch>
            <a:fillRect/>
          </a:stretch>
        </p:blipFill>
        <p:spPr>
          <a:xfrm>
            <a:off x="410463" y="4170259"/>
            <a:ext cx="9519349" cy="2493512"/>
          </a:xfrm>
          <a:prstGeom prst="rect">
            <a:avLst/>
          </a:prstGeom>
        </p:spPr>
      </p:pic>
      <p:pic>
        <p:nvPicPr>
          <p:cNvPr id="7" name="Afbeelding 6">
            <a:extLst>
              <a:ext uri="{FF2B5EF4-FFF2-40B4-BE49-F238E27FC236}">
                <a16:creationId xmlns:a16="http://schemas.microsoft.com/office/drawing/2014/main" id="{0F21E7BB-3F43-1B97-87A0-91044F9B9AD8}"/>
              </a:ext>
            </a:extLst>
          </p:cNvPr>
          <p:cNvPicPr>
            <a:picLocks noChangeAspect="1"/>
          </p:cNvPicPr>
          <p:nvPr/>
        </p:nvPicPr>
        <p:blipFill>
          <a:blip r:embed="rId4"/>
          <a:stretch>
            <a:fillRect/>
          </a:stretch>
        </p:blipFill>
        <p:spPr>
          <a:xfrm>
            <a:off x="1502556" y="3550496"/>
            <a:ext cx="8198656" cy="655892"/>
          </a:xfrm>
          <a:prstGeom prst="rect">
            <a:avLst/>
          </a:prstGeom>
        </p:spPr>
      </p:pic>
    </p:spTree>
    <p:extLst>
      <p:ext uri="{BB962C8B-B14F-4D97-AF65-F5344CB8AC3E}">
        <p14:creationId xmlns:p14="http://schemas.microsoft.com/office/powerpoint/2010/main" val="21472041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A64EA-4BE0-1D4C-13E2-21DFD9B2DCB0}"/>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DF414C5C-A28F-AD17-E083-5FA0F573C570}"/>
              </a:ext>
            </a:extLst>
          </p:cNvPr>
          <p:cNvSpPr txBox="1"/>
          <p:nvPr/>
        </p:nvSpPr>
        <p:spPr>
          <a:xfrm>
            <a:off x="1153551" y="1955409"/>
            <a:ext cx="10466363" cy="1631216"/>
          </a:xfrm>
          <a:prstGeom prst="rect">
            <a:avLst/>
          </a:prstGeom>
          <a:noFill/>
        </p:spPr>
        <p:txBody>
          <a:bodyPr wrap="square" rtlCol="0">
            <a:spAutoFit/>
          </a:bodyPr>
          <a:lstStyle/>
          <a:p>
            <a:r>
              <a:rPr lang="nl-NL" sz="2000" dirty="0"/>
              <a:t>In een </a:t>
            </a:r>
            <a:r>
              <a:rPr lang="nl-NL" sz="2000" b="1" dirty="0"/>
              <a:t>energie-diagram</a:t>
            </a:r>
            <a:r>
              <a:rPr lang="nl-NL" sz="2000" dirty="0"/>
              <a:t> staat grafisch weergegeven wat het</a:t>
            </a:r>
            <a:r>
              <a:rPr lang="nl-NL" sz="2000" b="1" dirty="0"/>
              <a:t> </a:t>
            </a:r>
            <a:r>
              <a:rPr lang="nl-NL" sz="2000" dirty="0"/>
              <a:t>energie-effect is.</a:t>
            </a:r>
          </a:p>
          <a:p>
            <a:r>
              <a:rPr lang="nl-NL" sz="2000" dirty="0"/>
              <a:t>Op de verticale as staat de energie, op de horizontale as het verloop van de reactie</a:t>
            </a:r>
          </a:p>
          <a:p>
            <a:r>
              <a:rPr lang="nl-NL" sz="2000" dirty="0"/>
              <a:t>Op CE twee soorten vragen: Diagram tekenen </a:t>
            </a:r>
            <a:r>
              <a:rPr lang="nl-NL" sz="2000" dirty="0" err="1"/>
              <a:t>mbv</a:t>
            </a:r>
            <a:r>
              <a:rPr lang="nl-NL" sz="2000" dirty="0"/>
              <a:t> gegevens of invloed katalysator laten zien</a:t>
            </a:r>
          </a:p>
          <a:p>
            <a:endParaRPr lang="nl-NL" sz="2000" dirty="0"/>
          </a:p>
          <a:p>
            <a:r>
              <a:rPr lang="nl-NL" sz="2000" b="1" dirty="0"/>
              <a:t>Voorbeeld 2024-II Vraag 22</a:t>
            </a:r>
          </a:p>
        </p:txBody>
      </p:sp>
      <p:sp>
        <p:nvSpPr>
          <p:cNvPr id="2" name="Tekstvak 1">
            <a:extLst>
              <a:ext uri="{FF2B5EF4-FFF2-40B4-BE49-F238E27FC236}">
                <a16:creationId xmlns:a16="http://schemas.microsoft.com/office/drawing/2014/main" id="{914049E4-9C3F-BE30-4D3F-442474946B86}"/>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D0006BF6-FDF0-737C-1531-FEF80731FD1F}"/>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30850D4B-9903-ED27-7C1D-C74E409B3322}"/>
              </a:ext>
            </a:extLst>
          </p:cNvPr>
          <p:cNvPicPr>
            <a:picLocks noChangeAspect="1"/>
          </p:cNvPicPr>
          <p:nvPr/>
        </p:nvPicPr>
        <p:blipFill>
          <a:blip r:embed="rId3"/>
          <a:stretch>
            <a:fillRect/>
          </a:stretch>
        </p:blipFill>
        <p:spPr>
          <a:xfrm>
            <a:off x="410463" y="4170259"/>
            <a:ext cx="9519349" cy="2493512"/>
          </a:xfrm>
          <a:prstGeom prst="rect">
            <a:avLst/>
          </a:prstGeom>
        </p:spPr>
      </p:pic>
      <p:pic>
        <p:nvPicPr>
          <p:cNvPr id="7" name="Afbeelding 6">
            <a:extLst>
              <a:ext uri="{FF2B5EF4-FFF2-40B4-BE49-F238E27FC236}">
                <a16:creationId xmlns:a16="http://schemas.microsoft.com/office/drawing/2014/main" id="{9DE934D9-F5D5-5452-562D-703DEA2F569D}"/>
              </a:ext>
            </a:extLst>
          </p:cNvPr>
          <p:cNvPicPr>
            <a:picLocks noChangeAspect="1"/>
          </p:cNvPicPr>
          <p:nvPr/>
        </p:nvPicPr>
        <p:blipFill>
          <a:blip r:embed="rId4"/>
          <a:stretch>
            <a:fillRect/>
          </a:stretch>
        </p:blipFill>
        <p:spPr>
          <a:xfrm>
            <a:off x="1502556" y="3550496"/>
            <a:ext cx="8198656" cy="655892"/>
          </a:xfrm>
          <a:prstGeom prst="rect">
            <a:avLst/>
          </a:prstGeom>
        </p:spPr>
      </p:pic>
      <p:sp>
        <p:nvSpPr>
          <p:cNvPr id="3" name="Ovaal 2">
            <a:extLst>
              <a:ext uri="{FF2B5EF4-FFF2-40B4-BE49-F238E27FC236}">
                <a16:creationId xmlns:a16="http://schemas.microsoft.com/office/drawing/2014/main" id="{759316DE-809D-42EF-0490-10DBDDBCC8DB}"/>
              </a:ext>
            </a:extLst>
          </p:cNvPr>
          <p:cNvSpPr/>
          <p:nvPr/>
        </p:nvSpPr>
        <p:spPr>
          <a:xfrm>
            <a:off x="1502556" y="3638713"/>
            <a:ext cx="847725" cy="6558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EE450071-D840-9957-3C55-3AF3564F1E0D}"/>
              </a:ext>
            </a:extLst>
          </p:cNvPr>
          <p:cNvSpPr/>
          <p:nvPr/>
        </p:nvSpPr>
        <p:spPr>
          <a:xfrm>
            <a:off x="4751185" y="3638713"/>
            <a:ext cx="2689629" cy="6558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1751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63A97-A44B-154D-9B77-43518D2F38B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E7FD165-A74B-27CC-3E47-DB8D10927923}"/>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8F5545BE-79B7-5C93-0FF4-B7E3CFBC6159}"/>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16</a:t>
            </a:r>
            <a:endParaRPr lang="nl-NL" sz="2000" dirty="0"/>
          </a:p>
        </p:txBody>
      </p:sp>
      <p:pic>
        <p:nvPicPr>
          <p:cNvPr id="5" name="Afbeelding 4">
            <a:extLst>
              <a:ext uri="{FF2B5EF4-FFF2-40B4-BE49-F238E27FC236}">
                <a16:creationId xmlns:a16="http://schemas.microsoft.com/office/drawing/2014/main" id="{B5A4266F-9ED7-664B-E869-BB43011D0D58}"/>
              </a:ext>
            </a:extLst>
          </p:cNvPr>
          <p:cNvPicPr>
            <a:picLocks noChangeAspect="1"/>
          </p:cNvPicPr>
          <p:nvPr/>
        </p:nvPicPr>
        <p:blipFill>
          <a:blip r:embed="rId3"/>
          <a:stretch>
            <a:fillRect/>
          </a:stretch>
        </p:blipFill>
        <p:spPr>
          <a:xfrm>
            <a:off x="572086" y="2328863"/>
            <a:ext cx="5196581" cy="2645106"/>
          </a:xfrm>
          <a:prstGeom prst="rect">
            <a:avLst/>
          </a:prstGeom>
        </p:spPr>
      </p:pic>
      <p:pic>
        <p:nvPicPr>
          <p:cNvPr id="7" name="Afbeelding 6">
            <a:extLst>
              <a:ext uri="{FF2B5EF4-FFF2-40B4-BE49-F238E27FC236}">
                <a16:creationId xmlns:a16="http://schemas.microsoft.com/office/drawing/2014/main" id="{8D7F79D0-1D6D-1B31-0F4F-4978D1F56317}"/>
              </a:ext>
            </a:extLst>
          </p:cNvPr>
          <p:cNvPicPr>
            <a:picLocks noChangeAspect="1"/>
          </p:cNvPicPr>
          <p:nvPr/>
        </p:nvPicPr>
        <p:blipFill>
          <a:blip r:embed="rId4"/>
          <a:srcRect l="2329"/>
          <a:stretch/>
        </p:blipFill>
        <p:spPr>
          <a:xfrm>
            <a:off x="5768667" y="2355519"/>
            <a:ext cx="6270537" cy="283090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EC369E89-13A3-1D82-F0BE-3A805EAC1BC5}"/>
                  </a:ext>
                </a:extLst>
              </p14:cNvPr>
              <p14:cNvContentPartPr/>
              <p14:nvPr/>
            </p14:nvContentPartPr>
            <p14:xfrm>
              <a:off x="-1454873" y="6700477"/>
              <a:ext cx="360" cy="360"/>
            </p14:xfrm>
          </p:contentPart>
        </mc:Choice>
        <mc:Fallback xmlns="">
          <p:pic>
            <p:nvPicPr>
              <p:cNvPr id="8" name="Inkt 7">
                <a:extLst>
                  <a:ext uri="{FF2B5EF4-FFF2-40B4-BE49-F238E27FC236}">
                    <a16:creationId xmlns:a16="http://schemas.microsoft.com/office/drawing/2014/main" id="{EC369E89-13A3-1D82-F0BE-3A805EAC1BC5}"/>
                  </a:ext>
                </a:extLst>
              </p:cNvPr>
              <p:cNvPicPr/>
              <p:nvPr/>
            </p:nvPicPr>
            <p:blipFill>
              <a:blip r:embed="rId6"/>
              <a:stretch>
                <a:fillRect/>
              </a:stretch>
            </p:blipFill>
            <p:spPr>
              <a:xfrm>
                <a:off x="-1463873" y="6691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F36088A7-7BBF-A290-C9C1-8B4CE897DB46}"/>
                  </a:ext>
                </a:extLst>
              </p14:cNvPr>
              <p14:cNvContentPartPr/>
              <p14:nvPr/>
            </p14:nvContentPartPr>
            <p14:xfrm>
              <a:off x="3590167" y="3043237"/>
              <a:ext cx="882720" cy="24480"/>
            </p14:xfrm>
          </p:contentPart>
        </mc:Choice>
        <mc:Fallback xmlns="">
          <p:pic>
            <p:nvPicPr>
              <p:cNvPr id="12" name="Inkt 11">
                <a:extLst>
                  <a:ext uri="{FF2B5EF4-FFF2-40B4-BE49-F238E27FC236}">
                    <a16:creationId xmlns:a16="http://schemas.microsoft.com/office/drawing/2014/main" id="{F36088A7-7BBF-A290-C9C1-8B4CE897DB46}"/>
                  </a:ext>
                </a:extLst>
              </p:cNvPr>
              <p:cNvPicPr/>
              <p:nvPr/>
            </p:nvPicPr>
            <p:blipFill>
              <a:blip r:embed="rId8"/>
              <a:stretch>
                <a:fillRect/>
              </a:stretch>
            </p:blipFill>
            <p:spPr>
              <a:xfrm>
                <a:off x="3536527" y="2935597"/>
                <a:ext cx="990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0AFB3DC4-E178-38EB-C11B-81ED51CAFE63}"/>
                  </a:ext>
                </a:extLst>
              </p14:cNvPr>
              <p14:cNvContentPartPr/>
              <p14:nvPr/>
            </p14:nvContentPartPr>
            <p14:xfrm>
              <a:off x="668407" y="4816957"/>
              <a:ext cx="3936240" cy="139680"/>
            </p14:xfrm>
          </p:contentPart>
        </mc:Choice>
        <mc:Fallback xmlns="">
          <p:pic>
            <p:nvPicPr>
              <p:cNvPr id="13" name="Inkt 12">
                <a:extLst>
                  <a:ext uri="{FF2B5EF4-FFF2-40B4-BE49-F238E27FC236}">
                    <a16:creationId xmlns:a16="http://schemas.microsoft.com/office/drawing/2014/main" id="{0AFB3DC4-E178-38EB-C11B-81ED51CAFE63}"/>
                  </a:ext>
                </a:extLst>
              </p:cNvPr>
              <p:cNvPicPr/>
              <p:nvPr/>
            </p:nvPicPr>
            <p:blipFill>
              <a:blip r:embed="rId10"/>
              <a:stretch>
                <a:fillRect/>
              </a:stretch>
            </p:blipFill>
            <p:spPr>
              <a:xfrm>
                <a:off x="614407" y="4709317"/>
                <a:ext cx="40438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12F60AA3-FF35-19E8-E80D-2C5543EF81E4}"/>
                  </a:ext>
                </a:extLst>
              </p14:cNvPr>
              <p14:cNvContentPartPr/>
              <p14:nvPr/>
            </p14:nvContentPartPr>
            <p14:xfrm>
              <a:off x="6397447" y="2415037"/>
              <a:ext cx="34560" cy="1580040"/>
            </p14:xfrm>
          </p:contentPart>
        </mc:Choice>
        <mc:Fallback xmlns="">
          <p:pic>
            <p:nvPicPr>
              <p:cNvPr id="14" name="Inkt 13">
                <a:extLst>
                  <a:ext uri="{FF2B5EF4-FFF2-40B4-BE49-F238E27FC236}">
                    <a16:creationId xmlns:a16="http://schemas.microsoft.com/office/drawing/2014/main" id="{12F60AA3-FF35-19E8-E80D-2C5543EF81E4}"/>
                  </a:ext>
                </a:extLst>
              </p:cNvPr>
              <p:cNvPicPr/>
              <p:nvPr/>
            </p:nvPicPr>
            <p:blipFill>
              <a:blip r:embed="rId12"/>
              <a:stretch>
                <a:fillRect/>
              </a:stretch>
            </p:blipFill>
            <p:spPr>
              <a:xfrm>
                <a:off x="6388807" y="2406397"/>
                <a:ext cx="52200" cy="1597680"/>
              </a:xfrm>
              <a:prstGeom prst="rect">
                <a:avLst/>
              </a:prstGeom>
            </p:spPr>
          </p:pic>
        </mc:Fallback>
      </mc:AlternateContent>
      <p:grpSp>
        <p:nvGrpSpPr>
          <p:cNvPr id="22" name="Groep 21">
            <a:extLst>
              <a:ext uri="{FF2B5EF4-FFF2-40B4-BE49-F238E27FC236}">
                <a16:creationId xmlns:a16="http://schemas.microsoft.com/office/drawing/2014/main" id="{72C8DC96-B9EE-460F-5DDA-2A767DFDC6EB}"/>
              </a:ext>
            </a:extLst>
          </p:cNvPr>
          <p:cNvGrpSpPr/>
          <p:nvPr/>
        </p:nvGrpSpPr>
        <p:grpSpPr>
          <a:xfrm>
            <a:off x="5949247" y="2624557"/>
            <a:ext cx="399960" cy="873720"/>
            <a:chOff x="5949247" y="2624557"/>
            <a:chExt cx="399960" cy="873720"/>
          </a:xfrm>
        </p:grpSpPr>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E324A882-7204-3370-74B5-448F1711CBFB}"/>
                    </a:ext>
                  </a:extLst>
                </p14:cNvPr>
                <p14:cNvContentPartPr/>
                <p14:nvPr/>
              </p14:nvContentPartPr>
              <p14:xfrm>
                <a:off x="5949247" y="2660917"/>
                <a:ext cx="168480" cy="301680"/>
              </p14:xfrm>
            </p:contentPart>
          </mc:Choice>
          <mc:Fallback xmlns="">
            <p:pic>
              <p:nvPicPr>
                <p:cNvPr id="15" name="Inkt 14">
                  <a:extLst>
                    <a:ext uri="{FF2B5EF4-FFF2-40B4-BE49-F238E27FC236}">
                      <a16:creationId xmlns:a16="http://schemas.microsoft.com/office/drawing/2014/main" id="{E324A882-7204-3370-74B5-448F1711CBFB}"/>
                    </a:ext>
                  </a:extLst>
                </p:cNvPr>
                <p:cNvPicPr/>
                <p:nvPr/>
              </p:nvPicPr>
              <p:blipFill>
                <a:blip r:embed="rId14"/>
                <a:stretch>
                  <a:fillRect/>
                </a:stretch>
              </p:blipFill>
              <p:spPr>
                <a:xfrm>
                  <a:off x="5940607" y="2652277"/>
                  <a:ext cx="1861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t 15">
                  <a:extLst>
                    <a:ext uri="{FF2B5EF4-FFF2-40B4-BE49-F238E27FC236}">
                      <a16:creationId xmlns:a16="http://schemas.microsoft.com/office/drawing/2014/main" id="{3C4DDA60-2746-B44C-3D03-F5FD8D9AAF91}"/>
                    </a:ext>
                  </a:extLst>
                </p14:cNvPr>
                <p14:cNvContentPartPr/>
                <p14:nvPr/>
              </p14:nvContentPartPr>
              <p14:xfrm>
                <a:off x="6103687" y="2624557"/>
                <a:ext cx="81720" cy="158040"/>
              </p14:xfrm>
            </p:contentPart>
          </mc:Choice>
          <mc:Fallback xmlns="">
            <p:pic>
              <p:nvPicPr>
                <p:cNvPr id="16" name="Inkt 15">
                  <a:extLst>
                    <a:ext uri="{FF2B5EF4-FFF2-40B4-BE49-F238E27FC236}">
                      <a16:creationId xmlns:a16="http://schemas.microsoft.com/office/drawing/2014/main" id="{3C4DDA60-2746-B44C-3D03-F5FD8D9AAF91}"/>
                    </a:ext>
                  </a:extLst>
                </p:cNvPr>
                <p:cNvPicPr/>
                <p:nvPr/>
              </p:nvPicPr>
              <p:blipFill>
                <a:blip r:embed="rId16"/>
                <a:stretch>
                  <a:fillRect/>
                </a:stretch>
              </p:blipFill>
              <p:spPr>
                <a:xfrm>
                  <a:off x="6095047" y="26159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t 16">
                  <a:extLst>
                    <a:ext uri="{FF2B5EF4-FFF2-40B4-BE49-F238E27FC236}">
                      <a16:creationId xmlns:a16="http://schemas.microsoft.com/office/drawing/2014/main" id="{58FF76E4-3FEC-E12F-86BC-866819B2FB69}"/>
                    </a:ext>
                  </a:extLst>
                </p14:cNvPr>
                <p14:cNvContentPartPr/>
                <p14:nvPr/>
              </p14:nvContentPartPr>
              <p14:xfrm>
                <a:off x="6018007" y="3045037"/>
                <a:ext cx="64440" cy="136800"/>
              </p14:xfrm>
            </p:contentPart>
          </mc:Choice>
          <mc:Fallback xmlns="">
            <p:pic>
              <p:nvPicPr>
                <p:cNvPr id="17" name="Inkt 16">
                  <a:extLst>
                    <a:ext uri="{FF2B5EF4-FFF2-40B4-BE49-F238E27FC236}">
                      <a16:creationId xmlns:a16="http://schemas.microsoft.com/office/drawing/2014/main" id="{58FF76E4-3FEC-E12F-86BC-866819B2FB69}"/>
                    </a:ext>
                  </a:extLst>
                </p:cNvPr>
                <p:cNvPicPr/>
                <p:nvPr/>
              </p:nvPicPr>
              <p:blipFill>
                <a:blip r:embed="rId18"/>
                <a:stretch>
                  <a:fillRect/>
                </a:stretch>
              </p:blipFill>
              <p:spPr>
                <a:xfrm>
                  <a:off x="6009367" y="3036037"/>
                  <a:ext cx="82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893EFB3A-58E7-220F-C313-79EFBA054301}"/>
                    </a:ext>
                  </a:extLst>
                </p14:cNvPr>
                <p14:cNvContentPartPr/>
                <p14:nvPr/>
              </p14:nvContentPartPr>
              <p14:xfrm>
                <a:off x="6000007" y="3094717"/>
                <a:ext cx="127800" cy="93600"/>
              </p14:xfrm>
            </p:contentPart>
          </mc:Choice>
          <mc:Fallback xmlns="">
            <p:pic>
              <p:nvPicPr>
                <p:cNvPr id="19" name="Inkt 18">
                  <a:extLst>
                    <a:ext uri="{FF2B5EF4-FFF2-40B4-BE49-F238E27FC236}">
                      <a16:creationId xmlns:a16="http://schemas.microsoft.com/office/drawing/2014/main" id="{893EFB3A-58E7-220F-C313-79EFBA054301}"/>
                    </a:ext>
                  </a:extLst>
                </p:cNvPr>
                <p:cNvPicPr/>
                <p:nvPr/>
              </p:nvPicPr>
              <p:blipFill>
                <a:blip r:embed="rId20"/>
                <a:stretch>
                  <a:fillRect/>
                </a:stretch>
              </p:blipFill>
              <p:spPr>
                <a:xfrm>
                  <a:off x="5991007" y="3085717"/>
                  <a:ext cx="145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t 19">
                  <a:extLst>
                    <a:ext uri="{FF2B5EF4-FFF2-40B4-BE49-F238E27FC236}">
                      <a16:creationId xmlns:a16="http://schemas.microsoft.com/office/drawing/2014/main" id="{F6C7059A-232B-6EC2-1AAC-A5EC37876CCC}"/>
                    </a:ext>
                  </a:extLst>
                </p14:cNvPr>
                <p14:cNvContentPartPr/>
                <p14:nvPr/>
              </p14:nvContentPartPr>
              <p14:xfrm>
                <a:off x="6007207" y="3276877"/>
                <a:ext cx="171000" cy="221400"/>
              </p14:xfrm>
            </p:contentPart>
          </mc:Choice>
          <mc:Fallback xmlns="">
            <p:pic>
              <p:nvPicPr>
                <p:cNvPr id="20" name="Inkt 19">
                  <a:extLst>
                    <a:ext uri="{FF2B5EF4-FFF2-40B4-BE49-F238E27FC236}">
                      <a16:creationId xmlns:a16="http://schemas.microsoft.com/office/drawing/2014/main" id="{F6C7059A-232B-6EC2-1AAC-A5EC37876CCC}"/>
                    </a:ext>
                  </a:extLst>
                </p:cNvPr>
                <p:cNvPicPr/>
                <p:nvPr/>
              </p:nvPicPr>
              <p:blipFill>
                <a:blip r:embed="rId22"/>
                <a:stretch>
                  <a:fillRect/>
                </a:stretch>
              </p:blipFill>
              <p:spPr>
                <a:xfrm>
                  <a:off x="5998207" y="3268237"/>
                  <a:ext cx="188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t 20">
                  <a:extLst>
                    <a:ext uri="{FF2B5EF4-FFF2-40B4-BE49-F238E27FC236}">
                      <a16:creationId xmlns:a16="http://schemas.microsoft.com/office/drawing/2014/main" id="{CC0D1DD5-C41A-C4B1-1220-9D9F912C352D}"/>
                    </a:ext>
                  </a:extLst>
                </p14:cNvPr>
                <p14:cNvContentPartPr/>
                <p14:nvPr/>
              </p14:nvContentPartPr>
              <p14:xfrm>
                <a:off x="6208447" y="3246997"/>
                <a:ext cx="140760" cy="194040"/>
              </p14:xfrm>
            </p:contentPart>
          </mc:Choice>
          <mc:Fallback xmlns="">
            <p:pic>
              <p:nvPicPr>
                <p:cNvPr id="21" name="Inkt 20">
                  <a:extLst>
                    <a:ext uri="{FF2B5EF4-FFF2-40B4-BE49-F238E27FC236}">
                      <a16:creationId xmlns:a16="http://schemas.microsoft.com/office/drawing/2014/main" id="{CC0D1DD5-C41A-C4B1-1220-9D9F912C352D}"/>
                    </a:ext>
                  </a:extLst>
                </p:cNvPr>
                <p:cNvPicPr/>
                <p:nvPr/>
              </p:nvPicPr>
              <p:blipFill>
                <a:blip r:embed="rId24"/>
                <a:stretch>
                  <a:fillRect/>
                </a:stretch>
              </p:blipFill>
              <p:spPr>
                <a:xfrm>
                  <a:off x="6199807" y="3238357"/>
                  <a:ext cx="158400" cy="211680"/>
                </a:xfrm>
                <a:prstGeom prst="rect">
                  <a:avLst/>
                </a:prstGeom>
              </p:spPr>
            </p:pic>
          </mc:Fallback>
        </mc:AlternateContent>
      </p:grpSp>
      <p:grpSp>
        <p:nvGrpSpPr>
          <p:cNvPr id="35" name="Groep 34">
            <a:extLst>
              <a:ext uri="{FF2B5EF4-FFF2-40B4-BE49-F238E27FC236}">
                <a16:creationId xmlns:a16="http://schemas.microsoft.com/office/drawing/2014/main" id="{B4DE25C8-B685-77A5-004E-C3F66C20DD25}"/>
              </a:ext>
            </a:extLst>
          </p:cNvPr>
          <p:cNvGrpSpPr/>
          <p:nvPr/>
        </p:nvGrpSpPr>
        <p:grpSpPr>
          <a:xfrm>
            <a:off x="163327" y="1993117"/>
            <a:ext cx="659880" cy="1140120"/>
            <a:chOff x="163327" y="1993117"/>
            <a:chExt cx="659880" cy="1140120"/>
          </a:xfrm>
        </p:grpSpPr>
        <mc:AlternateContent xmlns:mc="http://schemas.openxmlformats.org/markup-compatibility/2006" xmlns:p14="http://schemas.microsoft.com/office/powerpoint/2010/main">
          <mc:Choice Requires="p14">
            <p:contentPart p14:bwMode="auto" r:id="rId25">
              <p14:nvContentPartPr>
                <p14:cNvPr id="9" name="Inkt 8">
                  <a:extLst>
                    <a:ext uri="{FF2B5EF4-FFF2-40B4-BE49-F238E27FC236}">
                      <a16:creationId xmlns:a16="http://schemas.microsoft.com/office/drawing/2014/main" id="{F92A3EAD-CD95-598A-07A6-7EBD0CBFC3A9}"/>
                    </a:ext>
                  </a:extLst>
                </p14:cNvPr>
                <p14:cNvContentPartPr/>
                <p14:nvPr/>
              </p14:nvContentPartPr>
              <p14:xfrm>
                <a:off x="642127" y="2427277"/>
                <a:ext cx="360" cy="360"/>
              </p14:xfrm>
            </p:contentPart>
          </mc:Choice>
          <mc:Fallback xmlns="">
            <p:pic>
              <p:nvPicPr>
                <p:cNvPr id="9" name="Inkt 8">
                  <a:extLst>
                    <a:ext uri="{FF2B5EF4-FFF2-40B4-BE49-F238E27FC236}">
                      <a16:creationId xmlns:a16="http://schemas.microsoft.com/office/drawing/2014/main" id="{F92A3EAD-CD95-598A-07A6-7EBD0CBFC3A9}"/>
                    </a:ext>
                  </a:extLst>
                </p:cNvPr>
                <p:cNvPicPr/>
                <p:nvPr/>
              </p:nvPicPr>
              <p:blipFill>
                <a:blip r:embed="rId6"/>
                <a:stretch>
                  <a:fillRect/>
                </a:stretch>
              </p:blipFill>
              <p:spPr>
                <a:xfrm>
                  <a:off x="633127" y="2418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t 9">
                  <a:extLst>
                    <a:ext uri="{FF2B5EF4-FFF2-40B4-BE49-F238E27FC236}">
                      <a16:creationId xmlns:a16="http://schemas.microsoft.com/office/drawing/2014/main" id="{46110744-7AD1-41FF-BBEE-6510901AF1B2}"/>
                    </a:ext>
                  </a:extLst>
                </p14:cNvPr>
                <p14:cNvContentPartPr/>
                <p14:nvPr/>
              </p14:nvContentPartPr>
              <p14:xfrm>
                <a:off x="652927" y="2411797"/>
                <a:ext cx="50400" cy="721440"/>
              </p14:xfrm>
            </p:contentPart>
          </mc:Choice>
          <mc:Fallback xmlns="">
            <p:pic>
              <p:nvPicPr>
                <p:cNvPr id="10" name="Inkt 9">
                  <a:extLst>
                    <a:ext uri="{FF2B5EF4-FFF2-40B4-BE49-F238E27FC236}">
                      <a16:creationId xmlns:a16="http://schemas.microsoft.com/office/drawing/2014/main" id="{46110744-7AD1-41FF-BBEE-6510901AF1B2}"/>
                    </a:ext>
                  </a:extLst>
                </p:cNvPr>
                <p:cNvPicPr/>
                <p:nvPr/>
              </p:nvPicPr>
              <p:blipFill>
                <a:blip r:embed="rId27"/>
                <a:stretch>
                  <a:fillRect/>
                </a:stretch>
              </p:blipFill>
              <p:spPr>
                <a:xfrm>
                  <a:off x="644287" y="2402797"/>
                  <a:ext cx="680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t 22">
                  <a:extLst>
                    <a:ext uri="{FF2B5EF4-FFF2-40B4-BE49-F238E27FC236}">
                      <a16:creationId xmlns:a16="http://schemas.microsoft.com/office/drawing/2014/main" id="{D2CB1EFA-7B9F-54F9-665A-4C3AE5CFC030}"/>
                    </a:ext>
                  </a:extLst>
                </p14:cNvPr>
                <p14:cNvContentPartPr/>
                <p14:nvPr/>
              </p14:nvContentPartPr>
              <p14:xfrm>
                <a:off x="163327" y="2514037"/>
                <a:ext cx="189360" cy="103680"/>
              </p14:xfrm>
            </p:contentPart>
          </mc:Choice>
          <mc:Fallback xmlns="">
            <p:pic>
              <p:nvPicPr>
                <p:cNvPr id="23" name="Inkt 22">
                  <a:extLst>
                    <a:ext uri="{FF2B5EF4-FFF2-40B4-BE49-F238E27FC236}">
                      <a16:creationId xmlns:a16="http://schemas.microsoft.com/office/drawing/2014/main" id="{D2CB1EFA-7B9F-54F9-665A-4C3AE5CFC030}"/>
                    </a:ext>
                  </a:extLst>
                </p:cNvPr>
                <p:cNvPicPr/>
                <p:nvPr/>
              </p:nvPicPr>
              <p:blipFill>
                <a:blip r:embed="rId29"/>
                <a:stretch>
                  <a:fillRect/>
                </a:stretch>
              </p:blipFill>
              <p:spPr>
                <a:xfrm>
                  <a:off x="154327" y="2505397"/>
                  <a:ext cx="207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t 23">
                  <a:extLst>
                    <a:ext uri="{FF2B5EF4-FFF2-40B4-BE49-F238E27FC236}">
                      <a16:creationId xmlns:a16="http://schemas.microsoft.com/office/drawing/2014/main" id="{DC37F63F-1D67-D2DD-D3C4-62A83C3429F0}"/>
                    </a:ext>
                  </a:extLst>
                </p14:cNvPr>
                <p14:cNvContentPartPr/>
                <p14:nvPr/>
              </p14:nvContentPartPr>
              <p14:xfrm>
                <a:off x="308767" y="2458237"/>
                <a:ext cx="142560" cy="56520"/>
              </p14:xfrm>
            </p:contentPart>
          </mc:Choice>
          <mc:Fallback xmlns="">
            <p:pic>
              <p:nvPicPr>
                <p:cNvPr id="24" name="Inkt 23">
                  <a:extLst>
                    <a:ext uri="{FF2B5EF4-FFF2-40B4-BE49-F238E27FC236}">
                      <a16:creationId xmlns:a16="http://schemas.microsoft.com/office/drawing/2014/main" id="{DC37F63F-1D67-D2DD-D3C4-62A83C3429F0}"/>
                    </a:ext>
                  </a:extLst>
                </p:cNvPr>
                <p:cNvPicPr/>
                <p:nvPr/>
              </p:nvPicPr>
              <p:blipFill>
                <a:blip r:embed="rId31"/>
                <a:stretch>
                  <a:fillRect/>
                </a:stretch>
              </p:blipFill>
              <p:spPr>
                <a:xfrm>
                  <a:off x="299767" y="2449237"/>
                  <a:ext cx="160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t 24">
                  <a:extLst>
                    <a:ext uri="{FF2B5EF4-FFF2-40B4-BE49-F238E27FC236}">
                      <a16:creationId xmlns:a16="http://schemas.microsoft.com/office/drawing/2014/main" id="{C292ACD0-CC53-FDA1-F3AF-63FCD270CE25}"/>
                    </a:ext>
                  </a:extLst>
                </p14:cNvPr>
                <p14:cNvContentPartPr/>
                <p14:nvPr/>
              </p14:nvContentPartPr>
              <p14:xfrm>
                <a:off x="351967" y="2309197"/>
                <a:ext cx="199080" cy="99000"/>
              </p14:xfrm>
            </p:contentPart>
          </mc:Choice>
          <mc:Fallback xmlns="">
            <p:pic>
              <p:nvPicPr>
                <p:cNvPr id="25" name="Inkt 24">
                  <a:extLst>
                    <a:ext uri="{FF2B5EF4-FFF2-40B4-BE49-F238E27FC236}">
                      <a16:creationId xmlns:a16="http://schemas.microsoft.com/office/drawing/2014/main" id="{C292ACD0-CC53-FDA1-F3AF-63FCD270CE25}"/>
                    </a:ext>
                  </a:extLst>
                </p:cNvPr>
                <p:cNvPicPr/>
                <p:nvPr/>
              </p:nvPicPr>
              <p:blipFill>
                <a:blip r:embed="rId33"/>
                <a:stretch>
                  <a:fillRect/>
                </a:stretch>
              </p:blipFill>
              <p:spPr>
                <a:xfrm>
                  <a:off x="343327" y="2300557"/>
                  <a:ext cx="21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t 25">
                  <a:extLst>
                    <a:ext uri="{FF2B5EF4-FFF2-40B4-BE49-F238E27FC236}">
                      <a16:creationId xmlns:a16="http://schemas.microsoft.com/office/drawing/2014/main" id="{26346363-1CAD-7C37-8189-4AC5F11EE8B6}"/>
                    </a:ext>
                  </a:extLst>
                </p14:cNvPr>
                <p14:cNvContentPartPr/>
                <p14:nvPr/>
              </p14:nvContentPartPr>
              <p14:xfrm>
                <a:off x="450607" y="2315677"/>
                <a:ext cx="51120" cy="35280"/>
              </p14:xfrm>
            </p:contentPart>
          </mc:Choice>
          <mc:Fallback xmlns="">
            <p:pic>
              <p:nvPicPr>
                <p:cNvPr id="26" name="Inkt 25">
                  <a:extLst>
                    <a:ext uri="{FF2B5EF4-FFF2-40B4-BE49-F238E27FC236}">
                      <a16:creationId xmlns:a16="http://schemas.microsoft.com/office/drawing/2014/main" id="{26346363-1CAD-7C37-8189-4AC5F11EE8B6}"/>
                    </a:ext>
                  </a:extLst>
                </p:cNvPr>
                <p:cNvPicPr/>
                <p:nvPr/>
              </p:nvPicPr>
              <p:blipFill>
                <a:blip r:embed="rId35"/>
                <a:stretch>
                  <a:fillRect/>
                </a:stretch>
              </p:blipFill>
              <p:spPr>
                <a:xfrm>
                  <a:off x="441607" y="2307037"/>
                  <a:ext cx="68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t 26">
                  <a:extLst>
                    <a:ext uri="{FF2B5EF4-FFF2-40B4-BE49-F238E27FC236}">
                      <a16:creationId xmlns:a16="http://schemas.microsoft.com/office/drawing/2014/main" id="{E947CFF9-B234-6B4A-FAFC-B050BD7FE350}"/>
                    </a:ext>
                  </a:extLst>
                </p14:cNvPr>
                <p14:cNvContentPartPr/>
                <p14:nvPr/>
              </p14:nvContentPartPr>
              <p14:xfrm>
                <a:off x="516487" y="2235037"/>
                <a:ext cx="82080" cy="93240"/>
              </p14:xfrm>
            </p:contentPart>
          </mc:Choice>
          <mc:Fallback xmlns="">
            <p:pic>
              <p:nvPicPr>
                <p:cNvPr id="27" name="Inkt 26">
                  <a:extLst>
                    <a:ext uri="{FF2B5EF4-FFF2-40B4-BE49-F238E27FC236}">
                      <a16:creationId xmlns:a16="http://schemas.microsoft.com/office/drawing/2014/main" id="{E947CFF9-B234-6B4A-FAFC-B050BD7FE350}"/>
                    </a:ext>
                  </a:extLst>
                </p:cNvPr>
                <p:cNvPicPr/>
                <p:nvPr/>
              </p:nvPicPr>
              <p:blipFill>
                <a:blip r:embed="rId37"/>
                <a:stretch>
                  <a:fillRect/>
                </a:stretch>
              </p:blipFill>
              <p:spPr>
                <a:xfrm>
                  <a:off x="507847" y="2226397"/>
                  <a:ext cx="99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t 27">
                  <a:extLst>
                    <a:ext uri="{FF2B5EF4-FFF2-40B4-BE49-F238E27FC236}">
                      <a16:creationId xmlns:a16="http://schemas.microsoft.com/office/drawing/2014/main" id="{6F885527-8F3E-1FB9-DB9A-826C74FBD944}"/>
                    </a:ext>
                  </a:extLst>
                </p14:cNvPr>
                <p14:cNvContentPartPr/>
                <p14:nvPr/>
              </p14:nvContentPartPr>
              <p14:xfrm>
                <a:off x="569047" y="2327917"/>
                <a:ext cx="360" cy="360"/>
              </p14:xfrm>
            </p:contentPart>
          </mc:Choice>
          <mc:Fallback xmlns="">
            <p:pic>
              <p:nvPicPr>
                <p:cNvPr id="28" name="Inkt 27">
                  <a:extLst>
                    <a:ext uri="{FF2B5EF4-FFF2-40B4-BE49-F238E27FC236}">
                      <a16:creationId xmlns:a16="http://schemas.microsoft.com/office/drawing/2014/main" id="{6F885527-8F3E-1FB9-DB9A-826C74FBD944}"/>
                    </a:ext>
                  </a:extLst>
                </p:cNvPr>
                <p:cNvPicPr/>
                <p:nvPr/>
              </p:nvPicPr>
              <p:blipFill>
                <a:blip r:embed="rId6"/>
                <a:stretch>
                  <a:fillRect/>
                </a:stretch>
              </p:blipFill>
              <p:spPr>
                <a:xfrm>
                  <a:off x="560047" y="2319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13E3CE96-0FC3-047F-285A-B7A6ED19FBC4}"/>
                    </a:ext>
                  </a:extLst>
                </p14:cNvPr>
                <p14:cNvContentPartPr/>
                <p14:nvPr/>
              </p14:nvContentPartPr>
              <p14:xfrm>
                <a:off x="535567" y="2252317"/>
                <a:ext cx="33840" cy="75960"/>
              </p14:xfrm>
            </p:contentPart>
          </mc:Choice>
          <mc:Fallback xmlns="">
            <p:pic>
              <p:nvPicPr>
                <p:cNvPr id="29" name="Inkt 28">
                  <a:extLst>
                    <a:ext uri="{FF2B5EF4-FFF2-40B4-BE49-F238E27FC236}">
                      <a16:creationId xmlns:a16="http://schemas.microsoft.com/office/drawing/2014/main" id="{13E3CE96-0FC3-047F-285A-B7A6ED19FBC4}"/>
                    </a:ext>
                  </a:extLst>
                </p:cNvPr>
                <p:cNvPicPr/>
                <p:nvPr/>
              </p:nvPicPr>
              <p:blipFill>
                <a:blip r:embed="rId40"/>
                <a:stretch>
                  <a:fillRect/>
                </a:stretch>
              </p:blipFill>
              <p:spPr>
                <a:xfrm>
                  <a:off x="526567" y="2243677"/>
                  <a:ext cx="5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C77FBC0B-92A8-1C9D-897D-E56D3F3B783B}"/>
                    </a:ext>
                  </a:extLst>
                </p14:cNvPr>
                <p14:cNvContentPartPr/>
                <p14:nvPr/>
              </p14:nvContentPartPr>
              <p14:xfrm>
                <a:off x="600367" y="2168797"/>
                <a:ext cx="77040" cy="83520"/>
              </p14:xfrm>
            </p:contentPart>
          </mc:Choice>
          <mc:Fallback xmlns="">
            <p:pic>
              <p:nvPicPr>
                <p:cNvPr id="30" name="Inkt 29">
                  <a:extLst>
                    <a:ext uri="{FF2B5EF4-FFF2-40B4-BE49-F238E27FC236}">
                      <a16:creationId xmlns:a16="http://schemas.microsoft.com/office/drawing/2014/main" id="{C77FBC0B-92A8-1C9D-897D-E56D3F3B783B}"/>
                    </a:ext>
                  </a:extLst>
                </p:cNvPr>
                <p:cNvPicPr/>
                <p:nvPr/>
              </p:nvPicPr>
              <p:blipFill>
                <a:blip r:embed="rId42"/>
                <a:stretch>
                  <a:fillRect/>
                </a:stretch>
              </p:blipFill>
              <p:spPr>
                <a:xfrm>
                  <a:off x="591367" y="2159797"/>
                  <a:ext cx="94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C5AB1DF6-42AC-C575-CD5F-E5BFAD5E0386}"/>
                    </a:ext>
                  </a:extLst>
                </p14:cNvPr>
                <p14:cNvContentPartPr/>
                <p14:nvPr/>
              </p14:nvContentPartPr>
              <p14:xfrm>
                <a:off x="619447" y="2250877"/>
                <a:ext cx="360" cy="360"/>
              </p14:xfrm>
            </p:contentPart>
          </mc:Choice>
          <mc:Fallback xmlns="">
            <p:pic>
              <p:nvPicPr>
                <p:cNvPr id="31" name="Inkt 30">
                  <a:extLst>
                    <a:ext uri="{FF2B5EF4-FFF2-40B4-BE49-F238E27FC236}">
                      <a16:creationId xmlns:a16="http://schemas.microsoft.com/office/drawing/2014/main" id="{C5AB1DF6-42AC-C575-CD5F-E5BFAD5E0386}"/>
                    </a:ext>
                  </a:extLst>
                </p:cNvPr>
                <p:cNvPicPr/>
                <p:nvPr/>
              </p:nvPicPr>
              <p:blipFill>
                <a:blip r:embed="rId6"/>
                <a:stretch>
                  <a:fillRect/>
                </a:stretch>
              </p:blipFill>
              <p:spPr>
                <a:xfrm>
                  <a:off x="610807" y="22418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t 31">
                  <a:extLst>
                    <a:ext uri="{FF2B5EF4-FFF2-40B4-BE49-F238E27FC236}">
                      <a16:creationId xmlns:a16="http://schemas.microsoft.com/office/drawing/2014/main" id="{19653763-2301-43CD-E960-18BA6272C90E}"/>
                    </a:ext>
                  </a:extLst>
                </p14:cNvPr>
                <p14:cNvContentPartPr/>
                <p14:nvPr/>
              </p14:nvContentPartPr>
              <p14:xfrm>
                <a:off x="612247" y="2171317"/>
                <a:ext cx="21960" cy="79920"/>
              </p14:xfrm>
            </p:contentPart>
          </mc:Choice>
          <mc:Fallback xmlns="">
            <p:pic>
              <p:nvPicPr>
                <p:cNvPr id="32" name="Inkt 31">
                  <a:extLst>
                    <a:ext uri="{FF2B5EF4-FFF2-40B4-BE49-F238E27FC236}">
                      <a16:creationId xmlns:a16="http://schemas.microsoft.com/office/drawing/2014/main" id="{19653763-2301-43CD-E960-18BA6272C90E}"/>
                    </a:ext>
                  </a:extLst>
                </p:cNvPr>
                <p:cNvPicPr/>
                <p:nvPr/>
              </p:nvPicPr>
              <p:blipFill>
                <a:blip r:embed="rId45"/>
                <a:stretch>
                  <a:fillRect/>
                </a:stretch>
              </p:blipFill>
              <p:spPr>
                <a:xfrm>
                  <a:off x="603607" y="2162317"/>
                  <a:ext cx="3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t 32">
                  <a:extLst>
                    <a:ext uri="{FF2B5EF4-FFF2-40B4-BE49-F238E27FC236}">
                      <a16:creationId xmlns:a16="http://schemas.microsoft.com/office/drawing/2014/main" id="{CDCBB153-930E-9CC4-3A29-AFA0E048D255}"/>
                    </a:ext>
                  </a:extLst>
                </p14:cNvPr>
                <p14:cNvContentPartPr/>
                <p14:nvPr/>
              </p14:nvContentPartPr>
              <p14:xfrm>
                <a:off x="686767" y="2118037"/>
                <a:ext cx="65160" cy="67320"/>
              </p14:xfrm>
            </p:contentPart>
          </mc:Choice>
          <mc:Fallback xmlns="">
            <p:pic>
              <p:nvPicPr>
                <p:cNvPr id="33" name="Inkt 32">
                  <a:extLst>
                    <a:ext uri="{FF2B5EF4-FFF2-40B4-BE49-F238E27FC236}">
                      <a16:creationId xmlns:a16="http://schemas.microsoft.com/office/drawing/2014/main" id="{CDCBB153-930E-9CC4-3A29-AFA0E048D255}"/>
                    </a:ext>
                  </a:extLst>
                </p:cNvPr>
                <p:cNvPicPr/>
                <p:nvPr/>
              </p:nvPicPr>
              <p:blipFill>
                <a:blip r:embed="rId47"/>
                <a:stretch>
                  <a:fillRect/>
                </a:stretch>
              </p:blipFill>
              <p:spPr>
                <a:xfrm>
                  <a:off x="678127" y="2109037"/>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t 33">
                  <a:extLst>
                    <a:ext uri="{FF2B5EF4-FFF2-40B4-BE49-F238E27FC236}">
                      <a16:creationId xmlns:a16="http://schemas.microsoft.com/office/drawing/2014/main" id="{B4E59A87-E890-3B90-F6BE-9F9B36AC6A74}"/>
                    </a:ext>
                  </a:extLst>
                </p14:cNvPr>
                <p14:cNvContentPartPr/>
                <p14:nvPr/>
              </p14:nvContentPartPr>
              <p14:xfrm>
                <a:off x="763087" y="1993117"/>
                <a:ext cx="60120" cy="77400"/>
              </p14:xfrm>
            </p:contentPart>
          </mc:Choice>
          <mc:Fallback xmlns="">
            <p:pic>
              <p:nvPicPr>
                <p:cNvPr id="34" name="Inkt 33">
                  <a:extLst>
                    <a:ext uri="{FF2B5EF4-FFF2-40B4-BE49-F238E27FC236}">
                      <a16:creationId xmlns:a16="http://schemas.microsoft.com/office/drawing/2014/main" id="{B4E59A87-E890-3B90-F6BE-9F9B36AC6A74}"/>
                    </a:ext>
                  </a:extLst>
                </p:cNvPr>
                <p:cNvPicPr/>
                <p:nvPr/>
              </p:nvPicPr>
              <p:blipFill>
                <a:blip r:embed="rId49"/>
                <a:stretch>
                  <a:fillRect/>
                </a:stretch>
              </p:blipFill>
              <p:spPr>
                <a:xfrm>
                  <a:off x="754447" y="1984477"/>
                  <a:ext cx="77760" cy="95040"/>
                </a:xfrm>
                <a:prstGeom prst="rect">
                  <a:avLst/>
                </a:prstGeom>
              </p:spPr>
            </p:pic>
          </mc:Fallback>
        </mc:AlternateContent>
      </p:grpSp>
      <p:grpSp>
        <p:nvGrpSpPr>
          <p:cNvPr id="44" name="Groep 43">
            <a:extLst>
              <a:ext uri="{FF2B5EF4-FFF2-40B4-BE49-F238E27FC236}">
                <a16:creationId xmlns:a16="http://schemas.microsoft.com/office/drawing/2014/main" id="{B0233C4C-B3A5-91F8-4896-5FD257DA8509}"/>
              </a:ext>
            </a:extLst>
          </p:cNvPr>
          <p:cNvGrpSpPr/>
          <p:nvPr/>
        </p:nvGrpSpPr>
        <p:grpSpPr>
          <a:xfrm>
            <a:off x="185647" y="2635717"/>
            <a:ext cx="497520" cy="587880"/>
            <a:chOff x="185647" y="2635717"/>
            <a:chExt cx="497520" cy="587880"/>
          </a:xfrm>
        </p:grpSpPr>
        <mc:AlternateContent xmlns:mc="http://schemas.openxmlformats.org/markup-compatibility/2006" xmlns:p14="http://schemas.microsoft.com/office/powerpoint/2010/main">
          <mc:Choice Requires="p14">
            <p:contentPart p14:bwMode="auto" r:id="rId50">
              <p14:nvContentPartPr>
                <p14:cNvPr id="36" name="Inkt 35">
                  <a:extLst>
                    <a:ext uri="{FF2B5EF4-FFF2-40B4-BE49-F238E27FC236}">
                      <a16:creationId xmlns:a16="http://schemas.microsoft.com/office/drawing/2014/main" id="{51A5AE64-BFD8-AC18-1C2F-CBBB83E8E44A}"/>
                    </a:ext>
                  </a:extLst>
                </p14:cNvPr>
                <p14:cNvContentPartPr/>
                <p14:nvPr/>
              </p14:nvContentPartPr>
              <p14:xfrm>
                <a:off x="185647" y="3090397"/>
                <a:ext cx="154080" cy="133200"/>
              </p14:xfrm>
            </p:contentPart>
          </mc:Choice>
          <mc:Fallback xmlns="">
            <p:pic>
              <p:nvPicPr>
                <p:cNvPr id="36" name="Inkt 35">
                  <a:extLst>
                    <a:ext uri="{FF2B5EF4-FFF2-40B4-BE49-F238E27FC236}">
                      <a16:creationId xmlns:a16="http://schemas.microsoft.com/office/drawing/2014/main" id="{51A5AE64-BFD8-AC18-1C2F-CBBB83E8E44A}"/>
                    </a:ext>
                  </a:extLst>
                </p:cNvPr>
                <p:cNvPicPr/>
                <p:nvPr/>
              </p:nvPicPr>
              <p:blipFill>
                <a:blip r:embed="rId51"/>
                <a:stretch>
                  <a:fillRect/>
                </a:stretch>
              </p:blipFill>
              <p:spPr>
                <a:xfrm>
                  <a:off x="177007" y="3081757"/>
                  <a:ext cx="17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626479D5-2073-5C56-702C-540583368D91}"/>
                    </a:ext>
                  </a:extLst>
                </p14:cNvPr>
                <p14:cNvContentPartPr/>
                <p14:nvPr/>
              </p14:nvContentPartPr>
              <p14:xfrm>
                <a:off x="222007" y="3036037"/>
                <a:ext cx="128880" cy="70920"/>
              </p14:xfrm>
            </p:contentPart>
          </mc:Choice>
          <mc:Fallback xmlns="">
            <p:pic>
              <p:nvPicPr>
                <p:cNvPr id="37" name="Inkt 36">
                  <a:extLst>
                    <a:ext uri="{FF2B5EF4-FFF2-40B4-BE49-F238E27FC236}">
                      <a16:creationId xmlns:a16="http://schemas.microsoft.com/office/drawing/2014/main" id="{626479D5-2073-5C56-702C-540583368D91}"/>
                    </a:ext>
                  </a:extLst>
                </p:cNvPr>
                <p:cNvPicPr/>
                <p:nvPr/>
              </p:nvPicPr>
              <p:blipFill>
                <a:blip r:embed="rId53"/>
                <a:stretch>
                  <a:fillRect/>
                </a:stretch>
              </p:blipFill>
              <p:spPr>
                <a:xfrm>
                  <a:off x="213007" y="3027037"/>
                  <a:ext cx="146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51D85464-1621-2EAD-61D0-CF318558B390}"/>
                    </a:ext>
                  </a:extLst>
                </p14:cNvPr>
                <p14:cNvContentPartPr/>
                <p14:nvPr/>
              </p14:nvContentPartPr>
              <p14:xfrm>
                <a:off x="316687" y="3028477"/>
                <a:ext cx="100800" cy="58680"/>
              </p14:xfrm>
            </p:contentPart>
          </mc:Choice>
          <mc:Fallback xmlns="">
            <p:pic>
              <p:nvPicPr>
                <p:cNvPr id="38" name="Inkt 37">
                  <a:extLst>
                    <a:ext uri="{FF2B5EF4-FFF2-40B4-BE49-F238E27FC236}">
                      <a16:creationId xmlns:a16="http://schemas.microsoft.com/office/drawing/2014/main" id="{51D85464-1621-2EAD-61D0-CF318558B390}"/>
                    </a:ext>
                  </a:extLst>
                </p:cNvPr>
                <p:cNvPicPr/>
                <p:nvPr/>
              </p:nvPicPr>
              <p:blipFill>
                <a:blip r:embed="rId55"/>
                <a:stretch>
                  <a:fillRect/>
                </a:stretch>
              </p:blipFill>
              <p:spPr>
                <a:xfrm>
                  <a:off x="308047" y="3019837"/>
                  <a:ext cx="11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A4BC64EC-C497-D8EC-FAC4-235F38554A37}"/>
                    </a:ext>
                  </a:extLst>
                </p14:cNvPr>
                <p14:cNvContentPartPr/>
                <p14:nvPr/>
              </p14:nvContentPartPr>
              <p14:xfrm>
                <a:off x="300487" y="2970157"/>
                <a:ext cx="14760" cy="10800"/>
              </p14:xfrm>
            </p:contentPart>
          </mc:Choice>
          <mc:Fallback xmlns="">
            <p:pic>
              <p:nvPicPr>
                <p:cNvPr id="39" name="Inkt 38">
                  <a:extLst>
                    <a:ext uri="{FF2B5EF4-FFF2-40B4-BE49-F238E27FC236}">
                      <a16:creationId xmlns:a16="http://schemas.microsoft.com/office/drawing/2014/main" id="{A4BC64EC-C497-D8EC-FAC4-235F38554A37}"/>
                    </a:ext>
                  </a:extLst>
                </p:cNvPr>
                <p:cNvPicPr/>
                <p:nvPr/>
              </p:nvPicPr>
              <p:blipFill>
                <a:blip r:embed="rId57"/>
                <a:stretch>
                  <a:fillRect/>
                </a:stretch>
              </p:blipFill>
              <p:spPr>
                <a:xfrm>
                  <a:off x="291847" y="2961157"/>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2A7C15FD-267D-934D-8FB5-CD71E2AE8A40}"/>
                    </a:ext>
                  </a:extLst>
                </p14:cNvPr>
                <p14:cNvContentPartPr/>
                <p14:nvPr/>
              </p14:nvContentPartPr>
              <p14:xfrm>
                <a:off x="344767" y="2883037"/>
                <a:ext cx="123120" cy="65520"/>
              </p14:xfrm>
            </p:contentPart>
          </mc:Choice>
          <mc:Fallback xmlns="">
            <p:pic>
              <p:nvPicPr>
                <p:cNvPr id="40" name="Inkt 39">
                  <a:extLst>
                    <a:ext uri="{FF2B5EF4-FFF2-40B4-BE49-F238E27FC236}">
                      <a16:creationId xmlns:a16="http://schemas.microsoft.com/office/drawing/2014/main" id="{2A7C15FD-267D-934D-8FB5-CD71E2AE8A40}"/>
                    </a:ext>
                  </a:extLst>
                </p:cNvPr>
                <p:cNvPicPr/>
                <p:nvPr/>
              </p:nvPicPr>
              <p:blipFill>
                <a:blip r:embed="rId59"/>
                <a:stretch>
                  <a:fillRect/>
                </a:stretch>
              </p:blipFill>
              <p:spPr>
                <a:xfrm>
                  <a:off x="336127" y="2874397"/>
                  <a:ext cx="140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18B2EE9D-0E38-9B6A-4E5A-37B77354D7DB}"/>
                    </a:ext>
                  </a:extLst>
                </p14:cNvPr>
                <p14:cNvContentPartPr/>
                <p14:nvPr/>
              </p14:nvContentPartPr>
              <p14:xfrm>
                <a:off x="399127" y="2780077"/>
                <a:ext cx="168480" cy="106560"/>
              </p14:xfrm>
            </p:contentPart>
          </mc:Choice>
          <mc:Fallback xmlns="">
            <p:pic>
              <p:nvPicPr>
                <p:cNvPr id="41" name="Inkt 40">
                  <a:extLst>
                    <a:ext uri="{FF2B5EF4-FFF2-40B4-BE49-F238E27FC236}">
                      <a16:creationId xmlns:a16="http://schemas.microsoft.com/office/drawing/2014/main" id="{18B2EE9D-0E38-9B6A-4E5A-37B77354D7DB}"/>
                    </a:ext>
                  </a:extLst>
                </p:cNvPr>
                <p:cNvPicPr/>
                <p:nvPr/>
              </p:nvPicPr>
              <p:blipFill>
                <a:blip r:embed="rId61"/>
                <a:stretch>
                  <a:fillRect/>
                </a:stretch>
              </p:blipFill>
              <p:spPr>
                <a:xfrm>
                  <a:off x="390127" y="2771077"/>
                  <a:ext cx="18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9667DDF6-1ECC-4DC5-676B-473E8C6678BA}"/>
                    </a:ext>
                  </a:extLst>
                </p14:cNvPr>
                <p14:cNvContentPartPr/>
                <p14:nvPr/>
              </p14:nvContentPartPr>
              <p14:xfrm>
                <a:off x="518287" y="2704477"/>
                <a:ext cx="93240" cy="57240"/>
              </p14:xfrm>
            </p:contentPart>
          </mc:Choice>
          <mc:Fallback xmlns="">
            <p:pic>
              <p:nvPicPr>
                <p:cNvPr id="42" name="Inkt 41">
                  <a:extLst>
                    <a:ext uri="{FF2B5EF4-FFF2-40B4-BE49-F238E27FC236}">
                      <a16:creationId xmlns:a16="http://schemas.microsoft.com/office/drawing/2014/main" id="{9667DDF6-1ECC-4DC5-676B-473E8C6678BA}"/>
                    </a:ext>
                  </a:extLst>
                </p:cNvPr>
                <p:cNvPicPr/>
                <p:nvPr/>
              </p:nvPicPr>
              <p:blipFill>
                <a:blip r:embed="rId63"/>
                <a:stretch>
                  <a:fillRect/>
                </a:stretch>
              </p:blipFill>
              <p:spPr>
                <a:xfrm>
                  <a:off x="509647" y="2695477"/>
                  <a:ext cx="11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9765BBFC-A4B8-E962-B6A7-B502C9372B3E}"/>
                    </a:ext>
                  </a:extLst>
                </p14:cNvPr>
                <p14:cNvContentPartPr/>
                <p14:nvPr/>
              </p14:nvContentPartPr>
              <p14:xfrm>
                <a:off x="591007" y="2635717"/>
                <a:ext cx="92160" cy="55800"/>
              </p14:xfrm>
            </p:contentPart>
          </mc:Choice>
          <mc:Fallback xmlns="">
            <p:pic>
              <p:nvPicPr>
                <p:cNvPr id="43" name="Inkt 42">
                  <a:extLst>
                    <a:ext uri="{FF2B5EF4-FFF2-40B4-BE49-F238E27FC236}">
                      <a16:creationId xmlns:a16="http://schemas.microsoft.com/office/drawing/2014/main" id="{9765BBFC-A4B8-E962-B6A7-B502C9372B3E}"/>
                    </a:ext>
                  </a:extLst>
                </p:cNvPr>
                <p:cNvPicPr/>
                <p:nvPr/>
              </p:nvPicPr>
              <p:blipFill>
                <a:blip r:embed="rId65"/>
                <a:stretch>
                  <a:fillRect/>
                </a:stretch>
              </p:blipFill>
              <p:spPr>
                <a:xfrm>
                  <a:off x="582007" y="2627077"/>
                  <a:ext cx="109800" cy="73440"/>
                </a:xfrm>
                <a:prstGeom prst="rect">
                  <a:avLst/>
                </a:prstGeom>
              </p:spPr>
            </p:pic>
          </mc:Fallback>
        </mc:AlternateContent>
      </p:grpSp>
    </p:spTree>
    <p:extLst>
      <p:ext uri="{BB962C8B-B14F-4D97-AF65-F5344CB8AC3E}">
        <p14:creationId xmlns:p14="http://schemas.microsoft.com/office/powerpoint/2010/main" val="952248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CBBC-45E4-63F7-9828-268B1607D39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BEC28FF-5FAE-77BA-A59C-EE850AA67C8A}"/>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182897DC-E7CA-FCEB-505E-423CE5E6E119}"/>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00C5EA4E-3451-2A78-ABA7-0C81B67A66B4}"/>
              </a:ext>
            </a:extLst>
          </p:cNvPr>
          <p:cNvPicPr>
            <a:picLocks noChangeAspect="1"/>
          </p:cNvPicPr>
          <p:nvPr/>
        </p:nvPicPr>
        <p:blipFill>
          <a:blip r:embed="rId3"/>
          <a:stretch>
            <a:fillRect/>
          </a:stretch>
        </p:blipFill>
        <p:spPr>
          <a:xfrm rot="5400000">
            <a:off x="3898852" y="-443469"/>
            <a:ext cx="4176580" cy="994954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t 7">
                <a:extLst>
                  <a:ext uri="{FF2B5EF4-FFF2-40B4-BE49-F238E27FC236}">
                    <a16:creationId xmlns:a16="http://schemas.microsoft.com/office/drawing/2014/main" id="{1618359C-CAA0-4BB9-5D81-A00D07207299}"/>
                  </a:ext>
                </a:extLst>
              </p14:cNvPr>
              <p14:cNvContentPartPr/>
              <p14:nvPr/>
            </p14:nvContentPartPr>
            <p14:xfrm>
              <a:off x="4713367" y="5408437"/>
              <a:ext cx="842400" cy="49680"/>
            </p14:xfrm>
          </p:contentPart>
        </mc:Choice>
        <mc:Fallback xmlns="">
          <p:pic>
            <p:nvPicPr>
              <p:cNvPr id="8" name="Inkt 7">
                <a:extLst>
                  <a:ext uri="{FF2B5EF4-FFF2-40B4-BE49-F238E27FC236}">
                    <a16:creationId xmlns:a16="http://schemas.microsoft.com/office/drawing/2014/main" id="{1618359C-CAA0-4BB9-5D81-A00D07207299}"/>
                  </a:ext>
                </a:extLst>
              </p:cNvPr>
              <p:cNvPicPr/>
              <p:nvPr/>
            </p:nvPicPr>
            <p:blipFill>
              <a:blip r:embed="rId5"/>
              <a:stretch>
                <a:fillRect/>
              </a:stretch>
            </p:blipFill>
            <p:spPr>
              <a:xfrm>
                <a:off x="4704367" y="5399797"/>
                <a:ext cx="860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t 8">
                <a:extLst>
                  <a:ext uri="{FF2B5EF4-FFF2-40B4-BE49-F238E27FC236}">
                    <a16:creationId xmlns:a16="http://schemas.microsoft.com/office/drawing/2014/main" id="{734D3FB7-F850-D093-6B93-DE3C7CE2D096}"/>
                  </a:ext>
                </a:extLst>
              </p14:cNvPr>
              <p14:cNvContentPartPr/>
              <p14:nvPr/>
            </p14:nvContentPartPr>
            <p14:xfrm>
              <a:off x="9607567" y="5485477"/>
              <a:ext cx="1015920" cy="43560"/>
            </p14:xfrm>
          </p:contentPart>
        </mc:Choice>
        <mc:Fallback xmlns="">
          <p:pic>
            <p:nvPicPr>
              <p:cNvPr id="9" name="Inkt 8">
                <a:extLst>
                  <a:ext uri="{FF2B5EF4-FFF2-40B4-BE49-F238E27FC236}">
                    <a16:creationId xmlns:a16="http://schemas.microsoft.com/office/drawing/2014/main" id="{734D3FB7-F850-D093-6B93-DE3C7CE2D096}"/>
                  </a:ext>
                </a:extLst>
              </p:cNvPr>
              <p:cNvPicPr/>
              <p:nvPr/>
            </p:nvPicPr>
            <p:blipFill>
              <a:blip r:embed="rId7"/>
              <a:stretch>
                <a:fillRect/>
              </a:stretch>
            </p:blipFill>
            <p:spPr>
              <a:xfrm>
                <a:off x="9598927" y="5476837"/>
                <a:ext cx="1033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t 9">
                <a:extLst>
                  <a:ext uri="{FF2B5EF4-FFF2-40B4-BE49-F238E27FC236}">
                    <a16:creationId xmlns:a16="http://schemas.microsoft.com/office/drawing/2014/main" id="{1D58C580-711A-6EFB-AB20-F40259D8C1DE}"/>
                  </a:ext>
                </a:extLst>
              </p14:cNvPr>
              <p14:cNvContentPartPr/>
              <p14:nvPr/>
            </p14:nvContentPartPr>
            <p14:xfrm>
              <a:off x="3238807" y="4008757"/>
              <a:ext cx="1029960" cy="9000"/>
            </p14:xfrm>
          </p:contentPart>
        </mc:Choice>
        <mc:Fallback xmlns="">
          <p:pic>
            <p:nvPicPr>
              <p:cNvPr id="10" name="Inkt 9">
                <a:extLst>
                  <a:ext uri="{FF2B5EF4-FFF2-40B4-BE49-F238E27FC236}">
                    <a16:creationId xmlns:a16="http://schemas.microsoft.com/office/drawing/2014/main" id="{1D58C580-711A-6EFB-AB20-F40259D8C1DE}"/>
                  </a:ext>
                </a:extLst>
              </p:cNvPr>
              <p:cNvPicPr/>
              <p:nvPr/>
            </p:nvPicPr>
            <p:blipFill>
              <a:blip r:embed="rId9"/>
              <a:stretch>
                <a:fillRect/>
              </a:stretch>
            </p:blipFill>
            <p:spPr>
              <a:xfrm>
                <a:off x="3230167" y="4000117"/>
                <a:ext cx="10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t 10">
                <a:extLst>
                  <a:ext uri="{FF2B5EF4-FFF2-40B4-BE49-F238E27FC236}">
                    <a16:creationId xmlns:a16="http://schemas.microsoft.com/office/drawing/2014/main" id="{BBADE56C-1AEA-2119-8CFC-84EB3B9568A7}"/>
                  </a:ext>
                </a:extLst>
              </p14:cNvPr>
              <p14:cNvContentPartPr/>
              <p14:nvPr/>
            </p14:nvContentPartPr>
            <p14:xfrm>
              <a:off x="8104207" y="3409717"/>
              <a:ext cx="1268280" cy="28080"/>
            </p14:xfrm>
          </p:contentPart>
        </mc:Choice>
        <mc:Fallback xmlns="">
          <p:pic>
            <p:nvPicPr>
              <p:cNvPr id="11" name="Inkt 10">
                <a:extLst>
                  <a:ext uri="{FF2B5EF4-FFF2-40B4-BE49-F238E27FC236}">
                    <a16:creationId xmlns:a16="http://schemas.microsoft.com/office/drawing/2014/main" id="{BBADE56C-1AEA-2119-8CFC-84EB3B9568A7}"/>
                  </a:ext>
                </a:extLst>
              </p:cNvPr>
              <p:cNvPicPr/>
              <p:nvPr/>
            </p:nvPicPr>
            <p:blipFill>
              <a:blip r:embed="rId11"/>
              <a:stretch>
                <a:fillRect/>
              </a:stretch>
            </p:blipFill>
            <p:spPr>
              <a:xfrm>
                <a:off x="8095567" y="3401077"/>
                <a:ext cx="1285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t 12">
                <a:extLst>
                  <a:ext uri="{FF2B5EF4-FFF2-40B4-BE49-F238E27FC236}">
                    <a16:creationId xmlns:a16="http://schemas.microsoft.com/office/drawing/2014/main" id="{FDC4AF5B-1E5C-4F31-3AED-C63FFDB3826E}"/>
                  </a:ext>
                </a:extLst>
              </p14:cNvPr>
              <p14:cNvContentPartPr/>
              <p14:nvPr/>
            </p14:nvContentPartPr>
            <p14:xfrm>
              <a:off x="2941447" y="4036477"/>
              <a:ext cx="2019600" cy="1330920"/>
            </p14:xfrm>
          </p:contentPart>
        </mc:Choice>
        <mc:Fallback xmlns="">
          <p:pic>
            <p:nvPicPr>
              <p:cNvPr id="13" name="Inkt 12">
                <a:extLst>
                  <a:ext uri="{FF2B5EF4-FFF2-40B4-BE49-F238E27FC236}">
                    <a16:creationId xmlns:a16="http://schemas.microsoft.com/office/drawing/2014/main" id="{FDC4AF5B-1E5C-4F31-3AED-C63FFDB3826E}"/>
                  </a:ext>
                </a:extLst>
              </p:cNvPr>
              <p:cNvPicPr/>
              <p:nvPr/>
            </p:nvPicPr>
            <p:blipFill>
              <a:blip r:embed="rId13"/>
              <a:stretch>
                <a:fillRect/>
              </a:stretch>
            </p:blipFill>
            <p:spPr>
              <a:xfrm>
                <a:off x="2932807" y="4027477"/>
                <a:ext cx="2037240" cy="134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t 13">
                <a:extLst>
                  <a:ext uri="{FF2B5EF4-FFF2-40B4-BE49-F238E27FC236}">
                    <a16:creationId xmlns:a16="http://schemas.microsoft.com/office/drawing/2014/main" id="{E71FB04D-EEC6-7070-BD58-A8CCA8F2C6AE}"/>
                  </a:ext>
                </a:extLst>
              </p14:cNvPr>
              <p14:cNvContentPartPr/>
              <p14:nvPr/>
            </p14:nvContentPartPr>
            <p14:xfrm>
              <a:off x="7808647" y="3399997"/>
              <a:ext cx="1931400" cy="2099160"/>
            </p14:xfrm>
          </p:contentPart>
        </mc:Choice>
        <mc:Fallback xmlns="">
          <p:pic>
            <p:nvPicPr>
              <p:cNvPr id="14" name="Inkt 13">
                <a:extLst>
                  <a:ext uri="{FF2B5EF4-FFF2-40B4-BE49-F238E27FC236}">
                    <a16:creationId xmlns:a16="http://schemas.microsoft.com/office/drawing/2014/main" id="{E71FB04D-EEC6-7070-BD58-A8CCA8F2C6AE}"/>
                  </a:ext>
                </a:extLst>
              </p:cNvPr>
              <p:cNvPicPr/>
              <p:nvPr/>
            </p:nvPicPr>
            <p:blipFill>
              <a:blip r:embed="rId15"/>
              <a:stretch>
                <a:fillRect/>
              </a:stretch>
            </p:blipFill>
            <p:spPr>
              <a:xfrm>
                <a:off x="7799647" y="3391357"/>
                <a:ext cx="1949040" cy="2116800"/>
              </a:xfrm>
              <a:prstGeom prst="rect">
                <a:avLst/>
              </a:prstGeom>
            </p:spPr>
          </p:pic>
        </mc:Fallback>
      </mc:AlternateContent>
    </p:spTree>
    <p:extLst>
      <p:ext uri="{BB962C8B-B14F-4D97-AF65-F5344CB8AC3E}">
        <p14:creationId xmlns:p14="http://schemas.microsoft.com/office/powerpoint/2010/main" val="14691049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1B7C6-8114-C5DE-409C-F5EB251F0A4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F4E53DF-76AC-2BAD-1BB0-343F6FD673C0}"/>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6BDFB3DB-1C38-4C1E-35C5-005DB73408AE}"/>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4047488C-1460-5887-D0C1-B4E85D9644D5}"/>
              </a:ext>
            </a:extLst>
          </p:cNvPr>
          <p:cNvPicPr>
            <a:picLocks noChangeAspect="1"/>
          </p:cNvPicPr>
          <p:nvPr/>
        </p:nvPicPr>
        <p:blipFill>
          <a:blip r:embed="rId3"/>
          <a:stretch>
            <a:fillRect/>
          </a:stretch>
        </p:blipFill>
        <p:spPr>
          <a:xfrm rot="5400000">
            <a:off x="3898852" y="-443469"/>
            <a:ext cx="4176580" cy="994954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t 7">
                <a:extLst>
                  <a:ext uri="{FF2B5EF4-FFF2-40B4-BE49-F238E27FC236}">
                    <a16:creationId xmlns:a16="http://schemas.microsoft.com/office/drawing/2014/main" id="{73EACD0D-6591-A332-CA28-6BAA334A8A22}"/>
                  </a:ext>
                </a:extLst>
              </p14:cNvPr>
              <p14:cNvContentPartPr/>
              <p14:nvPr/>
            </p14:nvContentPartPr>
            <p14:xfrm>
              <a:off x="4713367" y="5408437"/>
              <a:ext cx="842400" cy="49680"/>
            </p14:xfrm>
          </p:contentPart>
        </mc:Choice>
        <mc:Fallback xmlns="">
          <p:pic>
            <p:nvPicPr>
              <p:cNvPr id="8" name="Inkt 7">
                <a:extLst>
                  <a:ext uri="{FF2B5EF4-FFF2-40B4-BE49-F238E27FC236}">
                    <a16:creationId xmlns:a16="http://schemas.microsoft.com/office/drawing/2014/main" id="{73EACD0D-6591-A332-CA28-6BAA334A8A22}"/>
                  </a:ext>
                </a:extLst>
              </p:cNvPr>
              <p:cNvPicPr/>
              <p:nvPr/>
            </p:nvPicPr>
            <p:blipFill>
              <a:blip r:embed="rId5"/>
              <a:stretch>
                <a:fillRect/>
              </a:stretch>
            </p:blipFill>
            <p:spPr>
              <a:xfrm>
                <a:off x="4704367" y="5399797"/>
                <a:ext cx="860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t 8">
                <a:extLst>
                  <a:ext uri="{FF2B5EF4-FFF2-40B4-BE49-F238E27FC236}">
                    <a16:creationId xmlns:a16="http://schemas.microsoft.com/office/drawing/2014/main" id="{40B5E0DC-E76A-DCD6-0781-6E7587CA54CC}"/>
                  </a:ext>
                </a:extLst>
              </p14:cNvPr>
              <p14:cNvContentPartPr/>
              <p14:nvPr/>
            </p14:nvContentPartPr>
            <p14:xfrm>
              <a:off x="9607567" y="5485477"/>
              <a:ext cx="1015920" cy="43560"/>
            </p14:xfrm>
          </p:contentPart>
        </mc:Choice>
        <mc:Fallback xmlns="">
          <p:pic>
            <p:nvPicPr>
              <p:cNvPr id="9" name="Inkt 8">
                <a:extLst>
                  <a:ext uri="{FF2B5EF4-FFF2-40B4-BE49-F238E27FC236}">
                    <a16:creationId xmlns:a16="http://schemas.microsoft.com/office/drawing/2014/main" id="{40B5E0DC-E76A-DCD6-0781-6E7587CA54CC}"/>
                  </a:ext>
                </a:extLst>
              </p:cNvPr>
              <p:cNvPicPr/>
              <p:nvPr/>
            </p:nvPicPr>
            <p:blipFill>
              <a:blip r:embed="rId7"/>
              <a:stretch>
                <a:fillRect/>
              </a:stretch>
            </p:blipFill>
            <p:spPr>
              <a:xfrm>
                <a:off x="9598927" y="5476837"/>
                <a:ext cx="1033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t 9">
                <a:extLst>
                  <a:ext uri="{FF2B5EF4-FFF2-40B4-BE49-F238E27FC236}">
                    <a16:creationId xmlns:a16="http://schemas.microsoft.com/office/drawing/2014/main" id="{F50ED5F4-C09E-0B87-020C-A6C695498864}"/>
                  </a:ext>
                </a:extLst>
              </p14:cNvPr>
              <p14:cNvContentPartPr/>
              <p14:nvPr/>
            </p14:nvContentPartPr>
            <p14:xfrm>
              <a:off x="3238807" y="4008757"/>
              <a:ext cx="1029960" cy="9000"/>
            </p14:xfrm>
          </p:contentPart>
        </mc:Choice>
        <mc:Fallback xmlns="">
          <p:pic>
            <p:nvPicPr>
              <p:cNvPr id="10" name="Inkt 9">
                <a:extLst>
                  <a:ext uri="{FF2B5EF4-FFF2-40B4-BE49-F238E27FC236}">
                    <a16:creationId xmlns:a16="http://schemas.microsoft.com/office/drawing/2014/main" id="{F50ED5F4-C09E-0B87-020C-A6C695498864}"/>
                  </a:ext>
                </a:extLst>
              </p:cNvPr>
              <p:cNvPicPr/>
              <p:nvPr/>
            </p:nvPicPr>
            <p:blipFill>
              <a:blip r:embed="rId9"/>
              <a:stretch>
                <a:fillRect/>
              </a:stretch>
            </p:blipFill>
            <p:spPr>
              <a:xfrm>
                <a:off x="3230167" y="4000117"/>
                <a:ext cx="10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t 10">
                <a:extLst>
                  <a:ext uri="{FF2B5EF4-FFF2-40B4-BE49-F238E27FC236}">
                    <a16:creationId xmlns:a16="http://schemas.microsoft.com/office/drawing/2014/main" id="{66A4D3E8-8618-1623-3AA7-F36E2050AECF}"/>
                  </a:ext>
                </a:extLst>
              </p14:cNvPr>
              <p14:cNvContentPartPr/>
              <p14:nvPr/>
            </p14:nvContentPartPr>
            <p14:xfrm>
              <a:off x="8104207" y="3409717"/>
              <a:ext cx="1268280" cy="28080"/>
            </p14:xfrm>
          </p:contentPart>
        </mc:Choice>
        <mc:Fallback xmlns="">
          <p:pic>
            <p:nvPicPr>
              <p:cNvPr id="11" name="Inkt 10">
                <a:extLst>
                  <a:ext uri="{FF2B5EF4-FFF2-40B4-BE49-F238E27FC236}">
                    <a16:creationId xmlns:a16="http://schemas.microsoft.com/office/drawing/2014/main" id="{66A4D3E8-8618-1623-3AA7-F36E2050AECF}"/>
                  </a:ext>
                </a:extLst>
              </p:cNvPr>
              <p:cNvPicPr/>
              <p:nvPr/>
            </p:nvPicPr>
            <p:blipFill>
              <a:blip r:embed="rId11"/>
              <a:stretch>
                <a:fillRect/>
              </a:stretch>
            </p:blipFill>
            <p:spPr>
              <a:xfrm>
                <a:off x="8095567" y="3401077"/>
                <a:ext cx="1285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t 12">
                <a:extLst>
                  <a:ext uri="{FF2B5EF4-FFF2-40B4-BE49-F238E27FC236}">
                    <a16:creationId xmlns:a16="http://schemas.microsoft.com/office/drawing/2014/main" id="{1DA03C20-F2C5-F3B3-5E94-1E4849481524}"/>
                  </a:ext>
                </a:extLst>
              </p14:cNvPr>
              <p14:cNvContentPartPr/>
              <p14:nvPr/>
            </p14:nvContentPartPr>
            <p14:xfrm>
              <a:off x="2941447" y="4036477"/>
              <a:ext cx="2019600" cy="1330920"/>
            </p14:xfrm>
          </p:contentPart>
        </mc:Choice>
        <mc:Fallback xmlns="">
          <p:pic>
            <p:nvPicPr>
              <p:cNvPr id="13" name="Inkt 12">
                <a:extLst>
                  <a:ext uri="{FF2B5EF4-FFF2-40B4-BE49-F238E27FC236}">
                    <a16:creationId xmlns:a16="http://schemas.microsoft.com/office/drawing/2014/main" id="{1DA03C20-F2C5-F3B3-5E94-1E4849481524}"/>
                  </a:ext>
                </a:extLst>
              </p:cNvPr>
              <p:cNvPicPr/>
              <p:nvPr/>
            </p:nvPicPr>
            <p:blipFill>
              <a:blip r:embed="rId13"/>
              <a:stretch>
                <a:fillRect/>
              </a:stretch>
            </p:blipFill>
            <p:spPr>
              <a:xfrm>
                <a:off x="2932807" y="4027477"/>
                <a:ext cx="2037240" cy="134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t 13">
                <a:extLst>
                  <a:ext uri="{FF2B5EF4-FFF2-40B4-BE49-F238E27FC236}">
                    <a16:creationId xmlns:a16="http://schemas.microsoft.com/office/drawing/2014/main" id="{9C312366-D294-FFE4-3279-781CCC53C591}"/>
                  </a:ext>
                </a:extLst>
              </p14:cNvPr>
              <p14:cNvContentPartPr/>
              <p14:nvPr/>
            </p14:nvContentPartPr>
            <p14:xfrm>
              <a:off x="7808647" y="3399997"/>
              <a:ext cx="1931400" cy="2099160"/>
            </p14:xfrm>
          </p:contentPart>
        </mc:Choice>
        <mc:Fallback xmlns="">
          <p:pic>
            <p:nvPicPr>
              <p:cNvPr id="14" name="Inkt 13">
                <a:extLst>
                  <a:ext uri="{FF2B5EF4-FFF2-40B4-BE49-F238E27FC236}">
                    <a16:creationId xmlns:a16="http://schemas.microsoft.com/office/drawing/2014/main" id="{9C312366-D294-FFE4-3279-781CCC53C591}"/>
                  </a:ext>
                </a:extLst>
              </p:cNvPr>
              <p:cNvPicPr/>
              <p:nvPr/>
            </p:nvPicPr>
            <p:blipFill>
              <a:blip r:embed="rId15"/>
              <a:stretch>
                <a:fillRect/>
              </a:stretch>
            </p:blipFill>
            <p:spPr>
              <a:xfrm>
                <a:off x="7799647" y="3391357"/>
                <a:ext cx="1949040" cy="2116800"/>
              </a:xfrm>
              <a:prstGeom prst="rect">
                <a:avLst/>
              </a:prstGeom>
            </p:spPr>
          </p:pic>
        </mc:Fallback>
      </mc:AlternateContent>
      <p:grpSp>
        <p:nvGrpSpPr>
          <p:cNvPr id="22" name="Groep 21">
            <a:extLst>
              <a:ext uri="{FF2B5EF4-FFF2-40B4-BE49-F238E27FC236}">
                <a16:creationId xmlns:a16="http://schemas.microsoft.com/office/drawing/2014/main" id="{B5507571-F3D6-45C3-63C0-B56BE8619908}"/>
              </a:ext>
            </a:extLst>
          </p:cNvPr>
          <p:cNvGrpSpPr/>
          <p:nvPr/>
        </p:nvGrpSpPr>
        <p:grpSpPr>
          <a:xfrm>
            <a:off x="3006607" y="4343917"/>
            <a:ext cx="1744200" cy="1069560"/>
            <a:chOff x="3006607" y="4343917"/>
            <a:chExt cx="1744200" cy="1069560"/>
          </a:xfrm>
        </p:grpSpPr>
        <mc:AlternateContent xmlns:mc="http://schemas.openxmlformats.org/markup-compatibility/2006" xmlns:p14="http://schemas.microsoft.com/office/powerpoint/2010/main">
          <mc:Choice Requires="p14">
            <p:contentPart p14:bwMode="auto" r:id="rId16">
              <p14:nvContentPartPr>
                <p14:cNvPr id="16" name="Inkt 15">
                  <a:extLst>
                    <a:ext uri="{FF2B5EF4-FFF2-40B4-BE49-F238E27FC236}">
                      <a16:creationId xmlns:a16="http://schemas.microsoft.com/office/drawing/2014/main" id="{52862874-C88C-C6A7-27CE-3FFD26FA60B3}"/>
                    </a:ext>
                  </a:extLst>
                </p14:cNvPr>
                <p14:cNvContentPartPr/>
                <p14:nvPr/>
              </p14:nvContentPartPr>
              <p14:xfrm>
                <a:off x="3013807" y="4620037"/>
                <a:ext cx="360" cy="360"/>
              </p14:xfrm>
            </p:contentPart>
          </mc:Choice>
          <mc:Fallback xmlns="">
            <p:pic>
              <p:nvPicPr>
                <p:cNvPr id="16" name="Inkt 15">
                  <a:extLst>
                    <a:ext uri="{FF2B5EF4-FFF2-40B4-BE49-F238E27FC236}">
                      <a16:creationId xmlns:a16="http://schemas.microsoft.com/office/drawing/2014/main" id="{52862874-C88C-C6A7-27CE-3FFD26FA60B3}"/>
                    </a:ext>
                  </a:extLst>
                </p:cNvPr>
                <p:cNvPicPr/>
                <p:nvPr/>
              </p:nvPicPr>
              <p:blipFill>
                <a:blip r:embed="rId17"/>
                <a:stretch>
                  <a:fillRect/>
                </a:stretch>
              </p:blipFill>
              <p:spPr>
                <a:xfrm>
                  <a:off x="3005167" y="46110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t 16">
                  <a:extLst>
                    <a:ext uri="{FF2B5EF4-FFF2-40B4-BE49-F238E27FC236}">
                      <a16:creationId xmlns:a16="http://schemas.microsoft.com/office/drawing/2014/main" id="{B2AC0A50-1AFA-BD88-CFFF-71F2F4D8CAAD}"/>
                    </a:ext>
                  </a:extLst>
                </p14:cNvPr>
                <p14:cNvContentPartPr/>
                <p14:nvPr/>
              </p14:nvContentPartPr>
              <p14:xfrm>
                <a:off x="3013807" y="4620037"/>
                <a:ext cx="360" cy="360"/>
              </p14:xfrm>
            </p:contentPart>
          </mc:Choice>
          <mc:Fallback xmlns="">
            <p:pic>
              <p:nvPicPr>
                <p:cNvPr id="17" name="Inkt 16">
                  <a:extLst>
                    <a:ext uri="{FF2B5EF4-FFF2-40B4-BE49-F238E27FC236}">
                      <a16:creationId xmlns:a16="http://schemas.microsoft.com/office/drawing/2014/main" id="{B2AC0A50-1AFA-BD88-CFFF-71F2F4D8CAAD}"/>
                    </a:ext>
                  </a:extLst>
                </p:cNvPr>
                <p:cNvPicPr/>
                <p:nvPr/>
              </p:nvPicPr>
              <p:blipFill>
                <a:blip r:embed="rId17"/>
                <a:stretch>
                  <a:fillRect/>
                </a:stretch>
              </p:blipFill>
              <p:spPr>
                <a:xfrm>
                  <a:off x="3005167" y="46110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3AD747AD-0955-6BC4-B04A-892042EB06AF}"/>
                    </a:ext>
                  </a:extLst>
                </p14:cNvPr>
                <p14:cNvContentPartPr/>
                <p14:nvPr/>
              </p14:nvContentPartPr>
              <p14:xfrm>
                <a:off x="3006607" y="4375957"/>
                <a:ext cx="1744200" cy="1037520"/>
              </p14:xfrm>
            </p:contentPart>
          </mc:Choice>
          <mc:Fallback xmlns="">
            <p:pic>
              <p:nvPicPr>
                <p:cNvPr id="19" name="Inkt 18">
                  <a:extLst>
                    <a:ext uri="{FF2B5EF4-FFF2-40B4-BE49-F238E27FC236}">
                      <a16:creationId xmlns:a16="http://schemas.microsoft.com/office/drawing/2014/main" id="{3AD747AD-0955-6BC4-B04A-892042EB06AF}"/>
                    </a:ext>
                  </a:extLst>
                </p:cNvPr>
                <p:cNvPicPr/>
                <p:nvPr/>
              </p:nvPicPr>
              <p:blipFill>
                <a:blip r:embed="rId20"/>
                <a:stretch>
                  <a:fillRect/>
                </a:stretch>
              </p:blipFill>
              <p:spPr>
                <a:xfrm>
                  <a:off x="2997967" y="4367317"/>
                  <a:ext cx="1761840" cy="105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t 20">
                  <a:extLst>
                    <a:ext uri="{FF2B5EF4-FFF2-40B4-BE49-F238E27FC236}">
                      <a16:creationId xmlns:a16="http://schemas.microsoft.com/office/drawing/2014/main" id="{0856CE6B-9CC8-811A-2F26-F769DB339623}"/>
                    </a:ext>
                  </a:extLst>
                </p14:cNvPr>
                <p14:cNvContentPartPr/>
                <p14:nvPr/>
              </p14:nvContentPartPr>
              <p14:xfrm>
                <a:off x="3339247" y="4343917"/>
                <a:ext cx="668160" cy="10800"/>
              </p14:xfrm>
            </p:contentPart>
          </mc:Choice>
          <mc:Fallback xmlns="">
            <p:pic>
              <p:nvPicPr>
                <p:cNvPr id="21" name="Inkt 20">
                  <a:extLst>
                    <a:ext uri="{FF2B5EF4-FFF2-40B4-BE49-F238E27FC236}">
                      <a16:creationId xmlns:a16="http://schemas.microsoft.com/office/drawing/2014/main" id="{0856CE6B-9CC8-811A-2F26-F769DB339623}"/>
                    </a:ext>
                  </a:extLst>
                </p:cNvPr>
                <p:cNvPicPr/>
                <p:nvPr/>
              </p:nvPicPr>
              <p:blipFill>
                <a:blip r:embed="rId22"/>
                <a:stretch>
                  <a:fillRect/>
                </a:stretch>
              </p:blipFill>
              <p:spPr>
                <a:xfrm>
                  <a:off x="3330247" y="4334917"/>
                  <a:ext cx="685800" cy="28440"/>
                </a:xfrm>
                <a:prstGeom prst="rect">
                  <a:avLst/>
                </a:prstGeom>
              </p:spPr>
            </p:pic>
          </mc:Fallback>
        </mc:AlternateContent>
      </p:grpSp>
      <p:grpSp>
        <p:nvGrpSpPr>
          <p:cNvPr id="25" name="Groep 24">
            <a:extLst>
              <a:ext uri="{FF2B5EF4-FFF2-40B4-BE49-F238E27FC236}">
                <a16:creationId xmlns:a16="http://schemas.microsoft.com/office/drawing/2014/main" id="{F859741B-36D3-9DB7-69E6-B8F49910A988}"/>
              </a:ext>
            </a:extLst>
          </p:cNvPr>
          <p:cNvGrpSpPr/>
          <p:nvPr/>
        </p:nvGrpSpPr>
        <p:grpSpPr>
          <a:xfrm>
            <a:off x="7946167" y="4377037"/>
            <a:ext cx="1758240" cy="1110960"/>
            <a:chOff x="7946167" y="4377037"/>
            <a:chExt cx="1758240" cy="1110960"/>
          </a:xfrm>
        </p:grpSpPr>
        <mc:AlternateContent xmlns:mc="http://schemas.openxmlformats.org/markup-compatibility/2006" xmlns:p14="http://schemas.microsoft.com/office/powerpoint/2010/main">
          <mc:Choice Requires="p14">
            <p:contentPart p14:bwMode="auto" r:id="rId23">
              <p14:nvContentPartPr>
                <p14:cNvPr id="23" name="Inkt 22">
                  <a:extLst>
                    <a:ext uri="{FF2B5EF4-FFF2-40B4-BE49-F238E27FC236}">
                      <a16:creationId xmlns:a16="http://schemas.microsoft.com/office/drawing/2014/main" id="{B318C0B5-FA26-8DA0-A4B3-52FF5ABA46B7}"/>
                    </a:ext>
                  </a:extLst>
                </p14:cNvPr>
                <p14:cNvContentPartPr/>
                <p14:nvPr/>
              </p14:nvContentPartPr>
              <p14:xfrm>
                <a:off x="7946167" y="4469557"/>
                <a:ext cx="1758240" cy="1018440"/>
              </p14:xfrm>
            </p:contentPart>
          </mc:Choice>
          <mc:Fallback xmlns="">
            <p:pic>
              <p:nvPicPr>
                <p:cNvPr id="23" name="Inkt 22">
                  <a:extLst>
                    <a:ext uri="{FF2B5EF4-FFF2-40B4-BE49-F238E27FC236}">
                      <a16:creationId xmlns:a16="http://schemas.microsoft.com/office/drawing/2014/main" id="{B318C0B5-FA26-8DA0-A4B3-52FF5ABA46B7}"/>
                    </a:ext>
                  </a:extLst>
                </p:cNvPr>
                <p:cNvPicPr/>
                <p:nvPr/>
              </p:nvPicPr>
              <p:blipFill>
                <a:blip r:embed="rId24"/>
                <a:stretch>
                  <a:fillRect/>
                </a:stretch>
              </p:blipFill>
              <p:spPr>
                <a:xfrm>
                  <a:off x="7937167" y="4460557"/>
                  <a:ext cx="1775880" cy="103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t 23">
                  <a:extLst>
                    <a:ext uri="{FF2B5EF4-FFF2-40B4-BE49-F238E27FC236}">
                      <a16:creationId xmlns:a16="http://schemas.microsoft.com/office/drawing/2014/main" id="{102BEE47-D30E-E21F-DD82-359843F1DED2}"/>
                    </a:ext>
                  </a:extLst>
                </p14:cNvPr>
                <p14:cNvContentPartPr/>
                <p14:nvPr/>
              </p14:nvContentPartPr>
              <p14:xfrm>
                <a:off x="8203927" y="4377037"/>
                <a:ext cx="1077480" cy="63360"/>
              </p14:xfrm>
            </p:contentPart>
          </mc:Choice>
          <mc:Fallback xmlns="">
            <p:pic>
              <p:nvPicPr>
                <p:cNvPr id="24" name="Inkt 23">
                  <a:extLst>
                    <a:ext uri="{FF2B5EF4-FFF2-40B4-BE49-F238E27FC236}">
                      <a16:creationId xmlns:a16="http://schemas.microsoft.com/office/drawing/2014/main" id="{102BEE47-D30E-E21F-DD82-359843F1DED2}"/>
                    </a:ext>
                  </a:extLst>
                </p:cNvPr>
                <p:cNvPicPr/>
                <p:nvPr/>
              </p:nvPicPr>
              <p:blipFill>
                <a:blip r:embed="rId26"/>
                <a:stretch>
                  <a:fillRect/>
                </a:stretch>
              </p:blipFill>
              <p:spPr>
                <a:xfrm>
                  <a:off x="8195287" y="4368037"/>
                  <a:ext cx="1095120" cy="81000"/>
                </a:xfrm>
                <a:prstGeom prst="rect">
                  <a:avLst/>
                </a:prstGeom>
              </p:spPr>
            </p:pic>
          </mc:Fallback>
        </mc:AlternateContent>
      </p:grpSp>
    </p:spTree>
    <p:extLst>
      <p:ext uri="{BB962C8B-B14F-4D97-AF65-F5344CB8AC3E}">
        <p14:creationId xmlns:p14="http://schemas.microsoft.com/office/powerpoint/2010/main" val="39951783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E5517-3450-3270-1326-7E9042F3E6C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4ACA20C-FA44-C54E-FC5E-F806D6484E7B}"/>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62B5EB9F-2FA2-4B09-CD6F-04E171904AF3}"/>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000FBE3C-C92F-B980-ECCC-1FE236A13268}"/>
              </a:ext>
            </a:extLst>
          </p:cNvPr>
          <p:cNvPicPr>
            <a:picLocks noChangeAspect="1"/>
          </p:cNvPicPr>
          <p:nvPr/>
        </p:nvPicPr>
        <p:blipFill>
          <a:blip r:embed="rId3"/>
          <a:stretch>
            <a:fillRect/>
          </a:stretch>
        </p:blipFill>
        <p:spPr>
          <a:xfrm rot="5400000">
            <a:off x="3898852" y="-443469"/>
            <a:ext cx="4176580" cy="994954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t 7">
                <a:extLst>
                  <a:ext uri="{FF2B5EF4-FFF2-40B4-BE49-F238E27FC236}">
                    <a16:creationId xmlns:a16="http://schemas.microsoft.com/office/drawing/2014/main" id="{DE594739-B881-AF3D-1E4B-AE3642459B27}"/>
                  </a:ext>
                </a:extLst>
              </p14:cNvPr>
              <p14:cNvContentPartPr/>
              <p14:nvPr/>
            </p14:nvContentPartPr>
            <p14:xfrm>
              <a:off x="4713367" y="5408437"/>
              <a:ext cx="842400" cy="49680"/>
            </p14:xfrm>
          </p:contentPart>
        </mc:Choice>
        <mc:Fallback xmlns="">
          <p:pic>
            <p:nvPicPr>
              <p:cNvPr id="8" name="Inkt 7">
                <a:extLst>
                  <a:ext uri="{FF2B5EF4-FFF2-40B4-BE49-F238E27FC236}">
                    <a16:creationId xmlns:a16="http://schemas.microsoft.com/office/drawing/2014/main" id="{DE594739-B881-AF3D-1E4B-AE3642459B27}"/>
                  </a:ext>
                </a:extLst>
              </p:cNvPr>
              <p:cNvPicPr/>
              <p:nvPr/>
            </p:nvPicPr>
            <p:blipFill>
              <a:blip r:embed="rId5"/>
              <a:stretch>
                <a:fillRect/>
              </a:stretch>
            </p:blipFill>
            <p:spPr>
              <a:xfrm>
                <a:off x="4704367" y="5399797"/>
                <a:ext cx="860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t 8">
                <a:extLst>
                  <a:ext uri="{FF2B5EF4-FFF2-40B4-BE49-F238E27FC236}">
                    <a16:creationId xmlns:a16="http://schemas.microsoft.com/office/drawing/2014/main" id="{D6A5060B-A57A-6632-230B-B30CA0FE7A42}"/>
                  </a:ext>
                </a:extLst>
              </p14:cNvPr>
              <p14:cNvContentPartPr/>
              <p14:nvPr/>
            </p14:nvContentPartPr>
            <p14:xfrm>
              <a:off x="9607567" y="5485477"/>
              <a:ext cx="1015920" cy="43560"/>
            </p14:xfrm>
          </p:contentPart>
        </mc:Choice>
        <mc:Fallback xmlns="">
          <p:pic>
            <p:nvPicPr>
              <p:cNvPr id="9" name="Inkt 8">
                <a:extLst>
                  <a:ext uri="{FF2B5EF4-FFF2-40B4-BE49-F238E27FC236}">
                    <a16:creationId xmlns:a16="http://schemas.microsoft.com/office/drawing/2014/main" id="{D6A5060B-A57A-6632-230B-B30CA0FE7A42}"/>
                  </a:ext>
                </a:extLst>
              </p:cNvPr>
              <p:cNvPicPr/>
              <p:nvPr/>
            </p:nvPicPr>
            <p:blipFill>
              <a:blip r:embed="rId7"/>
              <a:stretch>
                <a:fillRect/>
              </a:stretch>
            </p:blipFill>
            <p:spPr>
              <a:xfrm>
                <a:off x="9598927" y="5476837"/>
                <a:ext cx="1033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t 9">
                <a:extLst>
                  <a:ext uri="{FF2B5EF4-FFF2-40B4-BE49-F238E27FC236}">
                    <a16:creationId xmlns:a16="http://schemas.microsoft.com/office/drawing/2014/main" id="{4BFDB23C-CCEE-6CB9-7DE2-6581B0E71A78}"/>
                  </a:ext>
                </a:extLst>
              </p14:cNvPr>
              <p14:cNvContentPartPr/>
              <p14:nvPr/>
            </p14:nvContentPartPr>
            <p14:xfrm>
              <a:off x="3238807" y="4008757"/>
              <a:ext cx="1029960" cy="9000"/>
            </p14:xfrm>
          </p:contentPart>
        </mc:Choice>
        <mc:Fallback xmlns="">
          <p:pic>
            <p:nvPicPr>
              <p:cNvPr id="10" name="Inkt 9">
                <a:extLst>
                  <a:ext uri="{FF2B5EF4-FFF2-40B4-BE49-F238E27FC236}">
                    <a16:creationId xmlns:a16="http://schemas.microsoft.com/office/drawing/2014/main" id="{4BFDB23C-CCEE-6CB9-7DE2-6581B0E71A78}"/>
                  </a:ext>
                </a:extLst>
              </p:cNvPr>
              <p:cNvPicPr/>
              <p:nvPr/>
            </p:nvPicPr>
            <p:blipFill>
              <a:blip r:embed="rId9"/>
              <a:stretch>
                <a:fillRect/>
              </a:stretch>
            </p:blipFill>
            <p:spPr>
              <a:xfrm>
                <a:off x="3230167" y="4000117"/>
                <a:ext cx="10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t 10">
                <a:extLst>
                  <a:ext uri="{FF2B5EF4-FFF2-40B4-BE49-F238E27FC236}">
                    <a16:creationId xmlns:a16="http://schemas.microsoft.com/office/drawing/2014/main" id="{309D8DBC-0B28-EE63-9381-57555FEB5E53}"/>
                  </a:ext>
                </a:extLst>
              </p14:cNvPr>
              <p14:cNvContentPartPr/>
              <p14:nvPr/>
            </p14:nvContentPartPr>
            <p14:xfrm>
              <a:off x="8104207" y="3409717"/>
              <a:ext cx="1268280" cy="28080"/>
            </p14:xfrm>
          </p:contentPart>
        </mc:Choice>
        <mc:Fallback xmlns="">
          <p:pic>
            <p:nvPicPr>
              <p:cNvPr id="11" name="Inkt 10">
                <a:extLst>
                  <a:ext uri="{FF2B5EF4-FFF2-40B4-BE49-F238E27FC236}">
                    <a16:creationId xmlns:a16="http://schemas.microsoft.com/office/drawing/2014/main" id="{309D8DBC-0B28-EE63-9381-57555FEB5E53}"/>
                  </a:ext>
                </a:extLst>
              </p:cNvPr>
              <p:cNvPicPr/>
              <p:nvPr/>
            </p:nvPicPr>
            <p:blipFill>
              <a:blip r:embed="rId11"/>
              <a:stretch>
                <a:fillRect/>
              </a:stretch>
            </p:blipFill>
            <p:spPr>
              <a:xfrm>
                <a:off x="8095567" y="3401077"/>
                <a:ext cx="1285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t 12">
                <a:extLst>
                  <a:ext uri="{FF2B5EF4-FFF2-40B4-BE49-F238E27FC236}">
                    <a16:creationId xmlns:a16="http://schemas.microsoft.com/office/drawing/2014/main" id="{0D21FA93-F505-5C74-2277-7BC0FD9AD9AC}"/>
                  </a:ext>
                </a:extLst>
              </p14:cNvPr>
              <p14:cNvContentPartPr/>
              <p14:nvPr/>
            </p14:nvContentPartPr>
            <p14:xfrm>
              <a:off x="2941447" y="4036477"/>
              <a:ext cx="2019600" cy="1330920"/>
            </p14:xfrm>
          </p:contentPart>
        </mc:Choice>
        <mc:Fallback xmlns="">
          <p:pic>
            <p:nvPicPr>
              <p:cNvPr id="13" name="Inkt 12">
                <a:extLst>
                  <a:ext uri="{FF2B5EF4-FFF2-40B4-BE49-F238E27FC236}">
                    <a16:creationId xmlns:a16="http://schemas.microsoft.com/office/drawing/2014/main" id="{0D21FA93-F505-5C74-2277-7BC0FD9AD9AC}"/>
                  </a:ext>
                </a:extLst>
              </p:cNvPr>
              <p:cNvPicPr/>
              <p:nvPr/>
            </p:nvPicPr>
            <p:blipFill>
              <a:blip r:embed="rId13"/>
              <a:stretch>
                <a:fillRect/>
              </a:stretch>
            </p:blipFill>
            <p:spPr>
              <a:xfrm>
                <a:off x="2932807" y="4027477"/>
                <a:ext cx="2037240" cy="134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t 13">
                <a:extLst>
                  <a:ext uri="{FF2B5EF4-FFF2-40B4-BE49-F238E27FC236}">
                    <a16:creationId xmlns:a16="http://schemas.microsoft.com/office/drawing/2014/main" id="{95E9F374-F992-D8F1-A686-8FFBAEBD26C9}"/>
                  </a:ext>
                </a:extLst>
              </p14:cNvPr>
              <p14:cNvContentPartPr/>
              <p14:nvPr/>
            </p14:nvContentPartPr>
            <p14:xfrm>
              <a:off x="7808647" y="3399997"/>
              <a:ext cx="1931400" cy="2099160"/>
            </p14:xfrm>
          </p:contentPart>
        </mc:Choice>
        <mc:Fallback xmlns="">
          <p:pic>
            <p:nvPicPr>
              <p:cNvPr id="14" name="Inkt 13">
                <a:extLst>
                  <a:ext uri="{FF2B5EF4-FFF2-40B4-BE49-F238E27FC236}">
                    <a16:creationId xmlns:a16="http://schemas.microsoft.com/office/drawing/2014/main" id="{95E9F374-F992-D8F1-A686-8FFBAEBD26C9}"/>
                  </a:ext>
                </a:extLst>
              </p:cNvPr>
              <p:cNvPicPr/>
              <p:nvPr/>
            </p:nvPicPr>
            <p:blipFill>
              <a:blip r:embed="rId15"/>
              <a:stretch>
                <a:fillRect/>
              </a:stretch>
            </p:blipFill>
            <p:spPr>
              <a:xfrm>
                <a:off x="7799647" y="3391357"/>
                <a:ext cx="1949040" cy="2116800"/>
              </a:xfrm>
              <a:prstGeom prst="rect">
                <a:avLst/>
              </a:prstGeom>
            </p:spPr>
          </p:pic>
        </mc:Fallback>
      </mc:AlternateContent>
      <p:grpSp>
        <p:nvGrpSpPr>
          <p:cNvPr id="22" name="Groep 21">
            <a:extLst>
              <a:ext uri="{FF2B5EF4-FFF2-40B4-BE49-F238E27FC236}">
                <a16:creationId xmlns:a16="http://schemas.microsoft.com/office/drawing/2014/main" id="{B97179F4-8053-6B55-7907-AFBD3BF23BD9}"/>
              </a:ext>
            </a:extLst>
          </p:cNvPr>
          <p:cNvGrpSpPr/>
          <p:nvPr/>
        </p:nvGrpSpPr>
        <p:grpSpPr>
          <a:xfrm>
            <a:off x="3006607" y="4343917"/>
            <a:ext cx="1744200" cy="1069560"/>
            <a:chOff x="3006607" y="4343917"/>
            <a:chExt cx="1744200" cy="1069560"/>
          </a:xfrm>
        </p:grpSpPr>
        <mc:AlternateContent xmlns:mc="http://schemas.openxmlformats.org/markup-compatibility/2006" xmlns:p14="http://schemas.microsoft.com/office/powerpoint/2010/main">
          <mc:Choice Requires="p14">
            <p:contentPart p14:bwMode="auto" r:id="rId16">
              <p14:nvContentPartPr>
                <p14:cNvPr id="16" name="Inkt 15">
                  <a:extLst>
                    <a:ext uri="{FF2B5EF4-FFF2-40B4-BE49-F238E27FC236}">
                      <a16:creationId xmlns:a16="http://schemas.microsoft.com/office/drawing/2014/main" id="{4903616E-9114-5AA3-ABE1-4A0D04FEC9A0}"/>
                    </a:ext>
                  </a:extLst>
                </p14:cNvPr>
                <p14:cNvContentPartPr/>
                <p14:nvPr/>
              </p14:nvContentPartPr>
              <p14:xfrm>
                <a:off x="3013807" y="4620037"/>
                <a:ext cx="360" cy="360"/>
              </p14:xfrm>
            </p:contentPart>
          </mc:Choice>
          <mc:Fallback xmlns="">
            <p:pic>
              <p:nvPicPr>
                <p:cNvPr id="16" name="Inkt 15">
                  <a:extLst>
                    <a:ext uri="{FF2B5EF4-FFF2-40B4-BE49-F238E27FC236}">
                      <a16:creationId xmlns:a16="http://schemas.microsoft.com/office/drawing/2014/main" id="{4903616E-9114-5AA3-ABE1-4A0D04FEC9A0}"/>
                    </a:ext>
                  </a:extLst>
                </p:cNvPr>
                <p:cNvPicPr/>
                <p:nvPr/>
              </p:nvPicPr>
              <p:blipFill>
                <a:blip r:embed="rId17"/>
                <a:stretch>
                  <a:fillRect/>
                </a:stretch>
              </p:blipFill>
              <p:spPr>
                <a:xfrm>
                  <a:off x="3005167" y="46110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t 16">
                  <a:extLst>
                    <a:ext uri="{FF2B5EF4-FFF2-40B4-BE49-F238E27FC236}">
                      <a16:creationId xmlns:a16="http://schemas.microsoft.com/office/drawing/2014/main" id="{9FF8F13E-C94D-FE31-E991-2A45FF9448DD}"/>
                    </a:ext>
                  </a:extLst>
                </p14:cNvPr>
                <p14:cNvContentPartPr/>
                <p14:nvPr/>
              </p14:nvContentPartPr>
              <p14:xfrm>
                <a:off x="3013807" y="4620037"/>
                <a:ext cx="360" cy="360"/>
              </p14:xfrm>
            </p:contentPart>
          </mc:Choice>
          <mc:Fallback xmlns="">
            <p:pic>
              <p:nvPicPr>
                <p:cNvPr id="17" name="Inkt 16">
                  <a:extLst>
                    <a:ext uri="{FF2B5EF4-FFF2-40B4-BE49-F238E27FC236}">
                      <a16:creationId xmlns:a16="http://schemas.microsoft.com/office/drawing/2014/main" id="{9FF8F13E-C94D-FE31-E991-2A45FF9448DD}"/>
                    </a:ext>
                  </a:extLst>
                </p:cNvPr>
                <p:cNvPicPr/>
                <p:nvPr/>
              </p:nvPicPr>
              <p:blipFill>
                <a:blip r:embed="rId17"/>
                <a:stretch>
                  <a:fillRect/>
                </a:stretch>
              </p:blipFill>
              <p:spPr>
                <a:xfrm>
                  <a:off x="3005167" y="46110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15C6FE13-C25B-7A7C-A92B-650FE2A8EDAE}"/>
                    </a:ext>
                  </a:extLst>
                </p14:cNvPr>
                <p14:cNvContentPartPr/>
                <p14:nvPr/>
              </p14:nvContentPartPr>
              <p14:xfrm>
                <a:off x="3006607" y="4375957"/>
                <a:ext cx="1744200" cy="1037520"/>
              </p14:xfrm>
            </p:contentPart>
          </mc:Choice>
          <mc:Fallback xmlns="">
            <p:pic>
              <p:nvPicPr>
                <p:cNvPr id="19" name="Inkt 18">
                  <a:extLst>
                    <a:ext uri="{FF2B5EF4-FFF2-40B4-BE49-F238E27FC236}">
                      <a16:creationId xmlns:a16="http://schemas.microsoft.com/office/drawing/2014/main" id="{15C6FE13-C25B-7A7C-A92B-650FE2A8EDAE}"/>
                    </a:ext>
                  </a:extLst>
                </p:cNvPr>
                <p:cNvPicPr/>
                <p:nvPr/>
              </p:nvPicPr>
              <p:blipFill>
                <a:blip r:embed="rId20"/>
                <a:stretch>
                  <a:fillRect/>
                </a:stretch>
              </p:blipFill>
              <p:spPr>
                <a:xfrm>
                  <a:off x="2997967" y="4367317"/>
                  <a:ext cx="1761840" cy="105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t 20">
                  <a:extLst>
                    <a:ext uri="{FF2B5EF4-FFF2-40B4-BE49-F238E27FC236}">
                      <a16:creationId xmlns:a16="http://schemas.microsoft.com/office/drawing/2014/main" id="{4901EBFC-F128-DC35-9E1B-BCB66814BB54}"/>
                    </a:ext>
                  </a:extLst>
                </p14:cNvPr>
                <p14:cNvContentPartPr/>
                <p14:nvPr/>
              </p14:nvContentPartPr>
              <p14:xfrm>
                <a:off x="3339247" y="4343917"/>
                <a:ext cx="668160" cy="10800"/>
              </p14:xfrm>
            </p:contentPart>
          </mc:Choice>
          <mc:Fallback xmlns="">
            <p:pic>
              <p:nvPicPr>
                <p:cNvPr id="21" name="Inkt 20">
                  <a:extLst>
                    <a:ext uri="{FF2B5EF4-FFF2-40B4-BE49-F238E27FC236}">
                      <a16:creationId xmlns:a16="http://schemas.microsoft.com/office/drawing/2014/main" id="{4901EBFC-F128-DC35-9E1B-BCB66814BB54}"/>
                    </a:ext>
                  </a:extLst>
                </p:cNvPr>
                <p:cNvPicPr/>
                <p:nvPr/>
              </p:nvPicPr>
              <p:blipFill>
                <a:blip r:embed="rId22"/>
                <a:stretch>
                  <a:fillRect/>
                </a:stretch>
              </p:blipFill>
              <p:spPr>
                <a:xfrm>
                  <a:off x="3330247" y="4334917"/>
                  <a:ext cx="685800" cy="28440"/>
                </a:xfrm>
                <a:prstGeom prst="rect">
                  <a:avLst/>
                </a:prstGeom>
              </p:spPr>
            </p:pic>
          </mc:Fallback>
        </mc:AlternateContent>
      </p:grpSp>
      <p:grpSp>
        <p:nvGrpSpPr>
          <p:cNvPr id="25" name="Groep 24">
            <a:extLst>
              <a:ext uri="{FF2B5EF4-FFF2-40B4-BE49-F238E27FC236}">
                <a16:creationId xmlns:a16="http://schemas.microsoft.com/office/drawing/2014/main" id="{0321BF5E-F025-EFB7-CBF8-53C1276E0BDC}"/>
              </a:ext>
            </a:extLst>
          </p:cNvPr>
          <p:cNvGrpSpPr/>
          <p:nvPr/>
        </p:nvGrpSpPr>
        <p:grpSpPr>
          <a:xfrm>
            <a:off x="7946167" y="4377037"/>
            <a:ext cx="1758240" cy="1110960"/>
            <a:chOff x="7946167" y="4377037"/>
            <a:chExt cx="1758240" cy="1110960"/>
          </a:xfrm>
        </p:grpSpPr>
        <mc:AlternateContent xmlns:mc="http://schemas.openxmlformats.org/markup-compatibility/2006" xmlns:p14="http://schemas.microsoft.com/office/powerpoint/2010/main">
          <mc:Choice Requires="p14">
            <p:contentPart p14:bwMode="auto" r:id="rId23">
              <p14:nvContentPartPr>
                <p14:cNvPr id="23" name="Inkt 22">
                  <a:extLst>
                    <a:ext uri="{FF2B5EF4-FFF2-40B4-BE49-F238E27FC236}">
                      <a16:creationId xmlns:a16="http://schemas.microsoft.com/office/drawing/2014/main" id="{E308D0E2-5F3A-B9ED-1F3E-CB2B681439E5}"/>
                    </a:ext>
                  </a:extLst>
                </p14:cNvPr>
                <p14:cNvContentPartPr/>
                <p14:nvPr/>
              </p14:nvContentPartPr>
              <p14:xfrm>
                <a:off x="7946167" y="4469557"/>
                <a:ext cx="1758240" cy="1018440"/>
              </p14:xfrm>
            </p:contentPart>
          </mc:Choice>
          <mc:Fallback xmlns="">
            <p:pic>
              <p:nvPicPr>
                <p:cNvPr id="23" name="Inkt 22">
                  <a:extLst>
                    <a:ext uri="{FF2B5EF4-FFF2-40B4-BE49-F238E27FC236}">
                      <a16:creationId xmlns:a16="http://schemas.microsoft.com/office/drawing/2014/main" id="{E308D0E2-5F3A-B9ED-1F3E-CB2B681439E5}"/>
                    </a:ext>
                  </a:extLst>
                </p:cNvPr>
                <p:cNvPicPr/>
                <p:nvPr/>
              </p:nvPicPr>
              <p:blipFill>
                <a:blip r:embed="rId24"/>
                <a:stretch>
                  <a:fillRect/>
                </a:stretch>
              </p:blipFill>
              <p:spPr>
                <a:xfrm>
                  <a:off x="7937167" y="4460557"/>
                  <a:ext cx="1775880" cy="103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t 23">
                  <a:extLst>
                    <a:ext uri="{FF2B5EF4-FFF2-40B4-BE49-F238E27FC236}">
                      <a16:creationId xmlns:a16="http://schemas.microsoft.com/office/drawing/2014/main" id="{5885335C-D8BA-0B5F-B94F-D879F8E2C8D6}"/>
                    </a:ext>
                  </a:extLst>
                </p14:cNvPr>
                <p14:cNvContentPartPr/>
                <p14:nvPr/>
              </p14:nvContentPartPr>
              <p14:xfrm>
                <a:off x="8203927" y="4377037"/>
                <a:ext cx="1077480" cy="63360"/>
              </p14:xfrm>
            </p:contentPart>
          </mc:Choice>
          <mc:Fallback xmlns="">
            <p:pic>
              <p:nvPicPr>
                <p:cNvPr id="24" name="Inkt 23">
                  <a:extLst>
                    <a:ext uri="{FF2B5EF4-FFF2-40B4-BE49-F238E27FC236}">
                      <a16:creationId xmlns:a16="http://schemas.microsoft.com/office/drawing/2014/main" id="{5885335C-D8BA-0B5F-B94F-D879F8E2C8D6}"/>
                    </a:ext>
                  </a:extLst>
                </p:cNvPr>
                <p:cNvPicPr/>
                <p:nvPr/>
              </p:nvPicPr>
              <p:blipFill>
                <a:blip r:embed="rId26"/>
                <a:stretch>
                  <a:fillRect/>
                </a:stretch>
              </p:blipFill>
              <p:spPr>
                <a:xfrm>
                  <a:off x="8195287" y="4368037"/>
                  <a:ext cx="1095120" cy="81000"/>
                </a:xfrm>
                <a:prstGeom prst="rect">
                  <a:avLst/>
                </a:prstGeom>
              </p:spPr>
            </p:pic>
          </mc:Fallback>
        </mc:AlternateContent>
      </p:grpSp>
      <p:sp>
        <p:nvSpPr>
          <p:cNvPr id="26" name="Tekstvak 25">
            <a:extLst>
              <a:ext uri="{FF2B5EF4-FFF2-40B4-BE49-F238E27FC236}">
                <a16:creationId xmlns:a16="http://schemas.microsoft.com/office/drawing/2014/main" id="{85555AAC-03B2-4E7E-E3FA-B66704FF9E30}"/>
              </a:ext>
            </a:extLst>
          </p:cNvPr>
          <p:cNvSpPr txBox="1"/>
          <p:nvPr/>
        </p:nvSpPr>
        <p:spPr>
          <a:xfrm>
            <a:off x="10076089" y="1352456"/>
            <a:ext cx="1771650" cy="1200329"/>
          </a:xfrm>
          <a:prstGeom prst="rect">
            <a:avLst/>
          </a:prstGeom>
          <a:noFill/>
        </p:spPr>
        <p:txBody>
          <a:bodyPr wrap="square" rtlCol="0">
            <a:spAutoFit/>
          </a:bodyPr>
          <a:lstStyle/>
          <a:p>
            <a:r>
              <a:rPr lang="nl-NL" b="1" dirty="0"/>
              <a:t>Meer oefenen?</a:t>
            </a:r>
          </a:p>
          <a:p>
            <a:r>
              <a:rPr lang="nl-NL" b="1" dirty="0"/>
              <a:t> 2022-I Vr 3</a:t>
            </a:r>
          </a:p>
          <a:p>
            <a:r>
              <a:rPr lang="nl-NL" b="1" dirty="0"/>
              <a:t>2017-I Vr 14</a:t>
            </a:r>
          </a:p>
          <a:p>
            <a:r>
              <a:rPr lang="nl-NL" b="1" dirty="0"/>
              <a:t>2016-I Vr 9 </a:t>
            </a:r>
          </a:p>
        </p:txBody>
      </p:sp>
    </p:spTree>
    <p:extLst>
      <p:ext uri="{BB962C8B-B14F-4D97-AF65-F5344CB8AC3E}">
        <p14:creationId xmlns:p14="http://schemas.microsoft.com/office/powerpoint/2010/main" val="42178316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81411-7AE2-AA83-ACC0-4DE8097CE6E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C941282-CDA8-7B06-9D9D-10149DEE3BCE}"/>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DFC89875-BF2F-EC0D-A478-48188C06D867}"/>
              </a:ext>
            </a:extLst>
          </p:cNvPr>
          <p:cNvPicPr>
            <a:picLocks noChangeAspect="1"/>
          </p:cNvPicPr>
          <p:nvPr/>
        </p:nvPicPr>
        <p:blipFill>
          <a:blip r:embed="rId2"/>
          <a:stretch>
            <a:fillRect/>
          </a:stretch>
        </p:blipFill>
        <p:spPr>
          <a:xfrm>
            <a:off x="324341" y="2084257"/>
            <a:ext cx="7025571" cy="1898107"/>
          </a:xfrm>
          <a:prstGeom prst="rect">
            <a:avLst/>
          </a:prstGeom>
        </p:spPr>
      </p:pic>
      <p:pic>
        <p:nvPicPr>
          <p:cNvPr id="7" name="Afbeelding 6">
            <a:extLst>
              <a:ext uri="{FF2B5EF4-FFF2-40B4-BE49-F238E27FC236}">
                <a16:creationId xmlns:a16="http://schemas.microsoft.com/office/drawing/2014/main" id="{CBE74B8D-3CB5-AA3D-B554-BE96F28892E3}"/>
              </a:ext>
            </a:extLst>
          </p:cNvPr>
          <p:cNvPicPr>
            <a:picLocks noChangeAspect="1"/>
          </p:cNvPicPr>
          <p:nvPr/>
        </p:nvPicPr>
        <p:blipFill>
          <a:blip r:embed="rId3"/>
          <a:stretch>
            <a:fillRect/>
          </a:stretch>
        </p:blipFill>
        <p:spPr>
          <a:xfrm>
            <a:off x="7349912" y="1390747"/>
            <a:ext cx="4410075" cy="3409950"/>
          </a:xfrm>
          <a:prstGeom prst="rect">
            <a:avLst/>
          </a:prstGeom>
        </p:spPr>
      </p:pic>
    </p:spTree>
    <p:extLst>
      <p:ext uri="{BB962C8B-B14F-4D97-AF65-F5344CB8AC3E}">
        <p14:creationId xmlns:p14="http://schemas.microsoft.com/office/powerpoint/2010/main" val="3979927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409C4-C3D6-1BD6-A1CC-ACF201B8CE1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1861FE3-E258-F040-3DCE-1349BED547B9}"/>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9374E979-5622-9241-AA52-0D46CCC71D12}"/>
              </a:ext>
            </a:extLst>
          </p:cNvPr>
          <p:cNvPicPr>
            <a:picLocks noChangeAspect="1"/>
          </p:cNvPicPr>
          <p:nvPr/>
        </p:nvPicPr>
        <p:blipFill>
          <a:blip r:embed="rId2"/>
          <a:stretch>
            <a:fillRect/>
          </a:stretch>
        </p:blipFill>
        <p:spPr>
          <a:xfrm>
            <a:off x="324342" y="2084257"/>
            <a:ext cx="7025570" cy="1898107"/>
          </a:xfrm>
          <a:prstGeom prst="rect">
            <a:avLst/>
          </a:prstGeom>
        </p:spPr>
      </p:pic>
      <p:pic>
        <p:nvPicPr>
          <p:cNvPr id="7" name="Afbeelding 6">
            <a:extLst>
              <a:ext uri="{FF2B5EF4-FFF2-40B4-BE49-F238E27FC236}">
                <a16:creationId xmlns:a16="http://schemas.microsoft.com/office/drawing/2014/main" id="{C9CD2158-FD9D-78AB-9C9E-FF3B2B8500B1}"/>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E2A5562C-6171-02BD-9B84-CCCD05443D60}"/>
              </a:ext>
            </a:extLst>
          </p:cNvPr>
          <p:cNvSpPr txBox="1"/>
          <p:nvPr/>
        </p:nvSpPr>
        <p:spPr>
          <a:xfrm>
            <a:off x="432013" y="4270342"/>
            <a:ext cx="8089817" cy="400110"/>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 </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04F87E37-0399-0045-6A23-F4CE231A7DDC}"/>
              </a:ext>
            </a:extLst>
          </p:cNvPr>
          <p:cNvCxnSpPr>
            <a:cxnSpLocks/>
          </p:cNvCxnSpPr>
          <p:nvPr/>
        </p:nvCxnSpPr>
        <p:spPr>
          <a:xfrm flipV="1">
            <a:off x="9379670" y="3073138"/>
            <a:ext cx="0" cy="1263192"/>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BA8E6B57-871F-FCAA-1603-2D582378C847}"/>
              </a:ext>
            </a:extLst>
          </p:cNvPr>
          <p:cNvCxnSpPr/>
          <p:nvPr/>
        </p:nvCxnSpPr>
        <p:spPr>
          <a:xfrm>
            <a:off x="8870623" y="3073138"/>
            <a:ext cx="509047"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968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513B9-AF55-4145-4D00-65498904C2A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7D64689-68AA-42F7-720A-EFB811F18239}"/>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945D335E-A9D2-268F-E9C3-83C692731DF3}"/>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461E9091-168A-81B9-F6E2-E1D3470C18DD}"/>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BCF1C865-3196-210D-9EDA-55531880973E}"/>
              </a:ext>
            </a:extLst>
          </p:cNvPr>
          <p:cNvSpPr txBox="1"/>
          <p:nvPr/>
        </p:nvSpPr>
        <p:spPr>
          <a:xfrm>
            <a:off x="432013" y="4270342"/>
            <a:ext cx="8089817" cy="707886"/>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 </a:t>
            </a:r>
            <a:endParaRPr lang="nl-NL" sz="2000" dirty="0">
              <a:latin typeface="Effra" panose="02000506080000020004"/>
            </a:endParaRPr>
          </a:p>
        </p:txBody>
      </p:sp>
    </p:spTree>
    <p:extLst>
      <p:ext uri="{BB962C8B-B14F-4D97-AF65-F5344CB8AC3E}">
        <p14:creationId xmlns:p14="http://schemas.microsoft.com/office/powerpoint/2010/main" val="3630662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153AE-04CC-52AA-18D5-CB1E1664D09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6EBEFDC-F3C7-982E-DEA4-E1214467ACB1}"/>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794F1471-F9FF-7E12-C11F-94992AF7AED0}"/>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6901A333-6E4D-9EEC-46C3-743C17257048}"/>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36AE9D12-69C1-0F33-4CF1-608EBB02531C}"/>
              </a:ext>
            </a:extLst>
          </p:cNvPr>
          <p:cNvSpPr txBox="1"/>
          <p:nvPr/>
        </p:nvSpPr>
        <p:spPr>
          <a:xfrm>
            <a:off x="432013" y="4270342"/>
            <a:ext cx="8089817" cy="1015663"/>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a:t>
            </a:r>
          </a:p>
          <a:p>
            <a:r>
              <a:rPr lang="en-US" sz="2000" dirty="0">
                <a:latin typeface="Effra" panose="02000506080000020004"/>
              </a:rPr>
              <a:t>1,0 L van het </a:t>
            </a:r>
            <a:r>
              <a:rPr lang="en-US" sz="2000" dirty="0" err="1">
                <a:latin typeface="Effra" panose="02000506080000020004"/>
              </a:rPr>
              <a:t>mengsel</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van 0,75 kg. </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2EC6B50B-A1ED-869E-5B8C-6274ED7FFE8E}"/>
              </a:ext>
            </a:extLst>
          </p:cNvPr>
          <p:cNvCxnSpPr/>
          <p:nvPr/>
        </p:nvCxnSpPr>
        <p:spPr>
          <a:xfrm>
            <a:off x="2384981" y="2997724"/>
            <a:ext cx="1093510"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1167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9D879-4B5C-F15B-15F3-B0D242C3B58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3524EAA-A610-C430-14B9-961CD28B5874}"/>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25095C4C-73D8-E6FE-6E83-FDFAEB71E520}"/>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8502AAE6-2102-D53E-E81D-EE5140BA44F7}"/>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B2C4BBA4-7925-0CFF-CE4A-60A1683869A2}"/>
              </a:ext>
            </a:extLst>
          </p:cNvPr>
          <p:cNvSpPr txBox="1"/>
          <p:nvPr/>
        </p:nvSpPr>
        <p:spPr>
          <a:xfrm>
            <a:off x="432013" y="4270342"/>
            <a:ext cx="10512507" cy="1323439"/>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a:t>
            </a:r>
          </a:p>
          <a:p>
            <a:r>
              <a:rPr lang="en-US" sz="2000" dirty="0">
                <a:latin typeface="Effra" panose="02000506080000020004"/>
              </a:rPr>
              <a:t>1,0 L van het </a:t>
            </a:r>
            <a:r>
              <a:rPr lang="en-US" sz="2000" dirty="0" err="1">
                <a:latin typeface="Effra" panose="02000506080000020004"/>
              </a:rPr>
              <a:t>mengsel</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van 0,75 kg. </a:t>
            </a:r>
          </a:p>
          <a:p>
            <a:r>
              <a:rPr lang="en-US" sz="2000" dirty="0" err="1">
                <a:latin typeface="Effra" panose="02000506080000020004"/>
              </a:rPr>
              <a:t>Daarin</a:t>
            </a:r>
            <a:r>
              <a:rPr lang="en-US" sz="2000" dirty="0">
                <a:latin typeface="Effra" panose="02000506080000020004"/>
              </a:rPr>
              <a:t> zit (op t=0) 372</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-6</a:t>
            </a:r>
            <a:r>
              <a:rPr lang="en-US" sz="2000" dirty="0">
                <a:latin typeface="Effra" panose="02000506080000020004"/>
                <a:cs typeface="Arial" panose="020B0604020202020204" pitchFamily="34" charset="0"/>
              </a:rPr>
              <a:t> x 0,75 kg = 2,79•10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kg = 0,279 g </a:t>
            </a:r>
            <a:r>
              <a:rPr lang="en-US" sz="2000" dirty="0" err="1">
                <a:latin typeface="Effra" panose="02000506080000020004"/>
                <a:cs typeface="Arial" panose="020B0604020202020204" pitchFamily="34" charset="0"/>
              </a:rPr>
              <a:t>butaanthiol</a:t>
            </a:r>
            <a:r>
              <a:rPr lang="en-US" sz="2000" dirty="0">
                <a:latin typeface="Arial" panose="020B0604020202020204" pitchFamily="34" charset="0"/>
                <a:cs typeface="Arial" panose="020B0604020202020204" pitchFamily="34" charset="0"/>
              </a:rPr>
              <a:t>.</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76FC8446-B1E2-2934-D97E-AE44AAAA15A2}"/>
              </a:ext>
            </a:extLst>
          </p:cNvPr>
          <p:cNvCxnSpPr>
            <a:cxnSpLocks/>
          </p:cNvCxnSpPr>
          <p:nvPr/>
        </p:nvCxnSpPr>
        <p:spPr>
          <a:xfrm>
            <a:off x="3242820" y="2450969"/>
            <a:ext cx="157427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3088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52F43-3261-03EE-88CE-2924240DB21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71F33B1-211D-42E2-71F2-FCDC286AFB84}"/>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0DDD9888-33DF-D068-5D24-F7FE997D3EC0}"/>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C39FA6EF-A306-0684-052C-3E1E8E80A815}"/>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4A49F892-9AD0-2CC4-4EA2-9F354D2D6BEF}"/>
              </a:ext>
            </a:extLst>
          </p:cNvPr>
          <p:cNvSpPr txBox="1"/>
          <p:nvPr/>
        </p:nvSpPr>
        <p:spPr>
          <a:xfrm>
            <a:off x="432013" y="4270342"/>
            <a:ext cx="10512507" cy="1938992"/>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a:t>
            </a:r>
          </a:p>
          <a:p>
            <a:r>
              <a:rPr lang="en-US" sz="2000" dirty="0">
                <a:latin typeface="Effra" panose="02000506080000020004"/>
              </a:rPr>
              <a:t>1,0 L van het </a:t>
            </a:r>
            <a:r>
              <a:rPr lang="en-US" sz="2000" dirty="0" err="1">
                <a:latin typeface="Effra" panose="02000506080000020004"/>
              </a:rPr>
              <a:t>mengsel</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van 0,75 kg. </a:t>
            </a:r>
          </a:p>
          <a:p>
            <a:r>
              <a:rPr lang="en-US" sz="2000" dirty="0" err="1">
                <a:latin typeface="Effra" panose="02000506080000020004"/>
              </a:rPr>
              <a:t>Daarin</a:t>
            </a:r>
            <a:r>
              <a:rPr lang="en-US" sz="2000" dirty="0">
                <a:latin typeface="Effra" panose="02000506080000020004"/>
              </a:rPr>
              <a:t> zit (op t=0) 372</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-6</a:t>
            </a:r>
            <a:r>
              <a:rPr lang="en-US" sz="2000" dirty="0">
                <a:latin typeface="Effra" panose="02000506080000020004"/>
                <a:cs typeface="Arial" panose="020B0604020202020204" pitchFamily="34" charset="0"/>
              </a:rPr>
              <a:t> x 0,75 kg = 2,79•10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kg = 0,279 g </a:t>
            </a:r>
            <a:r>
              <a:rPr lang="en-US" sz="2000" dirty="0" err="1">
                <a:latin typeface="Effra" panose="02000506080000020004"/>
                <a:cs typeface="Arial" panose="020B0604020202020204" pitchFamily="34" charset="0"/>
              </a:rPr>
              <a:t>butaanthiol</a:t>
            </a:r>
            <a:r>
              <a:rPr lang="en-US" sz="2000" dirty="0">
                <a:latin typeface="Arial" panose="020B0604020202020204" pitchFamily="34" charset="0"/>
                <a:cs typeface="Arial" panose="020B0604020202020204" pitchFamily="34" charset="0"/>
              </a:rPr>
              <a:t>.</a:t>
            </a:r>
          </a:p>
          <a:p>
            <a:r>
              <a:rPr lang="en-US" sz="2000" dirty="0">
                <a:latin typeface="Effra" panose="02000506080000020004"/>
                <a:cs typeface="Arial" panose="020B0604020202020204" pitchFamily="34" charset="0"/>
              </a:rPr>
              <a:t>0,279 / 90,2 = 0,00309 mol </a:t>
            </a:r>
            <a:r>
              <a:rPr lang="en-US" sz="2000" dirty="0" err="1">
                <a:latin typeface="Effra" panose="02000506080000020004"/>
                <a:cs typeface="Arial" panose="020B0604020202020204" pitchFamily="34" charset="0"/>
              </a:rPr>
              <a:t>butaanthiol</a:t>
            </a:r>
            <a:r>
              <a:rPr lang="en-US" sz="2000" dirty="0">
                <a:latin typeface="Effra" panose="02000506080000020004"/>
                <a:cs typeface="Arial" panose="020B0604020202020204" pitchFamily="34" charset="0"/>
              </a:rPr>
              <a:t> op t = 0.</a:t>
            </a:r>
          </a:p>
          <a:p>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44723FBE-6B5A-9384-10C7-571C9BD4CE01}"/>
              </a:ext>
            </a:extLst>
          </p:cNvPr>
          <p:cNvCxnSpPr>
            <a:cxnSpLocks/>
          </p:cNvCxnSpPr>
          <p:nvPr/>
        </p:nvCxnSpPr>
        <p:spPr>
          <a:xfrm>
            <a:off x="432013" y="2724347"/>
            <a:ext cx="4601900"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3123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D9847-137C-D606-5E65-9EFA5A09C90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159923C-B4F9-DEA1-445C-EA62A04ACFDD}"/>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47395F19-27C7-CCEC-9F4E-97EF5D857DC3}"/>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080614F5-F555-4E6E-5B00-B4E7E43DC071}"/>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5D005492-AE1E-9625-5755-AB0412B3ED53}"/>
              </a:ext>
            </a:extLst>
          </p:cNvPr>
          <p:cNvSpPr txBox="1"/>
          <p:nvPr/>
        </p:nvSpPr>
        <p:spPr>
          <a:xfrm>
            <a:off x="432013" y="4270342"/>
            <a:ext cx="10512507" cy="2246769"/>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a:t>
            </a:r>
          </a:p>
          <a:p>
            <a:r>
              <a:rPr lang="en-US" sz="2000" dirty="0">
                <a:latin typeface="Effra" panose="02000506080000020004"/>
              </a:rPr>
              <a:t>1,0 L van het </a:t>
            </a:r>
            <a:r>
              <a:rPr lang="en-US" sz="2000" dirty="0" err="1">
                <a:latin typeface="Effra" panose="02000506080000020004"/>
              </a:rPr>
              <a:t>mengsel</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van 0,75 kg. </a:t>
            </a:r>
          </a:p>
          <a:p>
            <a:r>
              <a:rPr lang="en-US" sz="2000" dirty="0" err="1">
                <a:latin typeface="Effra" panose="02000506080000020004"/>
              </a:rPr>
              <a:t>Daarin</a:t>
            </a:r>
            <a:r>
              <a:rPr lang="en-US" sz="2000" dirty="0">
                <a:latin typeface="Effra" panose="02000506080000020004"/>
              </a:rPr>
              <a:t> zit (op t=0) 372</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-6</a:t>
            </a:r>
            <a:r>
              <a:rPr lang="en-US" sz="2000" dirty="0">
                <a:latin typeface="Effra" panose="02000506080000020004"/>
                <a:cs typeface="Arial" panose="020B0604020202020204" pitchFamily="34" charset="0"/>
              </a:rPr>
              <a:t> x 0,75 kg = 2,79•10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kg = 0,279 g </a:t>
            </a:r>
            <a:r>
              <a:rPr lang="en-US" sz="2000" dirty="0" err="1">
                <a:latin typeface="Effra" panose="02000506080000020004"/>
                <a:cs typeface="Arial" panose="020B0604020202020204" pitchFamily="34" charset="0"/>
              </a:rPr>
              <a:t>butaanthiol</a:t>
            </a:r>
            <a:r>
              <a:rPr lang="en-US" sz="2000" dirty="0">
                <a:latin typeface="Arial" panose="020B0604020202020204" pitchFamily="34" charset="0"/>
                <a:cs typeface="Arial" panose="020B0604020202020204" pitchFamily="34" charset="0"/>
              </a:rPr>
              <a:t>.</a:t>
            </a:r>
          </a:p>
          <a:p>
            <a:r>
              <a:rPr lang="en-US" sz="2000" dirty="0">
                <a:latin typeface="Effra" panose="02000506080000020004"/>
                <a:cs typeface="Arial" panose="020B0604020202020204" pitchFamily="34" charset="0"/>
              </a:rPr>
              <a:t>0,279 / 90,2 = 0,00309 mol </a:t>
            </a:r>
            <a:r>
              <a:rPr lang="en-US" sz="2000" dirty="0" err="1">
                <a:latin typeface="Effra" panose="02000506080000020004"/>
                <a:cs typeface="Arial" panose="020B0604020202020204" pitchFamily="34" charset="0"/>
              </a:rPr>
              <a:t>butaanthiol</a:t>
            </a:r>
            <a:r>
              <a:rPr lang="en-US" sz="2000" dirty="0">
                <a:latin typeface="Effra" panose="02000506080000020004"/>
                <a:cs typeface="Arial" panose="020B0604020202020204" pitchFamily="34" charset="0"/>
              </a:rPr>
              <a:t> op t = 0.</a:t>
            </a:r>
          </a:p>
          <a:p>
            <a:r>
              <a:rPr lang="en-US" sz="2000" dirty="0">
                <a:latin typeface="Effra" panose="02000506080000020004"/>
                <a:cs typeface="Arial" panose="020B0604020202020204" pitchFamily="34" charset="0"/>
              </a:rPr>
              <a:t>0,56 x 0,00309 = 1,73•10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mol </a:t>
            </a:r>
            <a:r>
              <a:rPr lang="en-US" sz="2000" dirty="0" err="1">
                <a:latin typeface="Effra" panose="02000506080000020004"/>
                <a:cs typeface="Arial" panose="020B0604020202020204" pitchFamily="34" charset="0"/>
              </a:rPr>
              <a:t>butaanthiol</a:t>
            </a:r>
            <a:r>
              <a:rPr lang="en-US" sz="2000" dirty="0">
                <a:latin typeface="Effra" panose="02000506080000020004"/>
                <a:cs typeface="Arial" panose="020B0604020202020204" pitchFamily="34" charset="0"/>
              </a:rPr>
              <a:t> is </a:t>
            </a:r>
            <a:r>
              <a:rPr lang="en-US" sz="2000" dirty="0" err="1">
                <a:latin typeface="Effra" panose="02000506080000020004"/>
                <a:cs typeface="Arial" panose="020B0604020202020204" pitchFamily="34" charset="0"/>
              </a:rPr>
              <a:t>omgezet</a:t>
            </a:r>
            <a:r>
              <a:rPr lang="en-US" sz="2000" dirty="0">
                <a:latin typeface="Effra" panose="02000506080000020004"/>
                <a:cs typeface="Arial" panose="020B0604020202020204" pitchFamily="34" charset="0"/>
              </a:rPr>
              <a:t> per liter </a:t>
            </a:r>
            <a:r>
              <a:rPr lang="en-US" sz="2000" dirty="0" err="1">
                <a:latin typeface="Effra" panose="02000506080000020004"/>
                <a:cs typeface="Arial" panose="020B0604020202020204" pitchFamily="34" charset="0"/>
              </a:rPr>
              <a:t>oplossing</a:t>
            </a:r>
            <a:r>
              <a:rPr lang="en-US" sz="2000" dirty="0">
                <a:latin typeface="Effra" panose="02000506080000020004"/>
                <a:cs typeface="Arial" panose="020B0604020202020204" pitchFamily="34" charset="0"/>
              </a:rPr>
              <a:t>.</a:t>
            </a:r>
          </a:p>
          <a:p>
            <a:endParaRPr lang="nl-NL" sz="2000" dirty="0">
              <a:latin typeface="Effra" panose="02000506080000020004"/>
            </a:endParaRPr>
          </a:p>
        </p:txBody>
      </p:sp>
    </p:spTree>
    <p:extLst>
      <p:ext uri="{BB962C8B-B14F-4D97-AF65-F5344CB8AC3E}">
        <p14:creationId xmlns:p14="http://schemas.microsoft.com/office/powerpoint/2010/main" val="130464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DBFA-92D1-45AE-F6E5-1EB0CA3F8DA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C7784BC-56E1-39F8-A7E6-DA39F3BB0D30}"/>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D7536519-CD6B-BF58-CC19-7DB32A855D6E}"/>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16</a:t>
            </a:r>
            <a:endParaRPr lang="nl-NL" sz="2000" dirty="0"/>
          </a:p>
        </p:txBody>
      </p:sp>
      <p:pic>
        <p:nvPicPr>
          <p:cNvPr id="5" name="Afbeelding 4">
            <a:extLst>
              <a:ext uri="{FF2B5EF4-FFF2-40B4-BE49-F238E27FC236}">
                <a16:creationId xmlns:a16="http://schemas.microsoft.com/office/drawing/2014/main" id="{F9288DED-530B-E405-7462-4A18063367CA}"/>
              </a:ext>
            </a:extLst>
          </p:cNvPr>
          <p:cNvPicPr>
            <a:picLocks noChangeAspect="1"/>
          </p:cNvPicPr>
          <p:nvPr/>
        </p:nvPicPr>
        <p:blipFill>
          <a:blip r:embed="rId3"/>
          <a:stretch>
            <a:fillRect/>
          </a:stretch>
        </p:blipFill>
        <p:spPr>
          <a:xfrm>
            <a:off x="572086" y="2328863"/>
            <a:ext cx="5196581" cy="2645106"/>
          </a:xfrm>
          <a:prstGeom prst="rect">
            <a:avLst/>
          </a:prstGeom>
        </p:spPr>
      </p:pic>
      <p:pic>
        <p:nvPicPr>
          <p:cNvPr id="7" name="Afbeelding 6">
            <a:extLst>
              <a:ext uri="{FF2B5EF4-FFF2-40B4-BE49-F238E27FC236}">
                <a16:creationId xmlns:a16="http://schemas.microsoft.com/office/drawing/2014/main" id="{1F76C0F5-AF75-3DDC-95D1-802470DB3214}"/>
              </a:ext>
            </a:extLst>
          </p:cNvPr>
          <p:cNvPicPr>
            <a:picLocks noChangeAspect="1"/>
          </p:cNvPicPr>
          <p:nvPr/>
        </p:nvPicPr>
        <p:blipFill>
          <a:blip r:embed="rId4"/>
          <a:srcRect l="2329"/>
          <a:stretch/>
        </p:blipFill>
        <p:spPr>
          <a:xfrm>
            <a:off x="5768667" y="2355519"/>
            <a:ext cx="6270537" cy="283090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2DE8EC4C-70D1-D61E-A59D-9943AA09EFF2}"/>
                  </a:ext>
                </a:extLst>
              </p14:cNvPr>
              <p14:cNvContentPartPr/>
              <p14:nvPr/>
            </p14:nvContentPartPr>
            <p14:xfrm>
              <a:off x="-1454873" y="6700477"/>
              <a:ext cx="360" cy="360"/>
            </p14:xfrm>
          </p:contentPart>
        </mc:Choice>
        <mc:Fallback xmlns="">
          <p:pic>
            <p:nvPicPr>
              <p:cNvPr id="8" name="Inkt 7">
                <a:extLst>
                  <a:ext uri="{FF2B5EF4-FFF2-40B4-BE49-F238E27FC236}">
                    <a16:creationId xmlns:a16="http://schemas.microsoft.com/office/drawing/2014/main" id="{2DE8EC4C-70D1-D61E-A59D-9943AA09EFF2}"/>
                  </a:ext>
                </a:extLst>
              </p:cNvPr>
              <p:cNvPicPr/>
              <p:nvPr/>
            </p:nvPicPr>
            <p:blipFill>
              <a:blip r:embed="rId6"/>
              <a:stretch>
                <a:fillRect/>
              </a:stretch>
            </p:blipFill>
            <p:spPr>
              <a:xfrm>
                <a:off x="-1463873" y="6691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DB45B2D2-91FC-D576-6B8D-361B15794D12}"/>
                  </a:ext>
                </a:extLst>
              </p14:cNvPr>
              <p14:cNvContentPartPr/>
              <p14:nvPr/>
            </p14:nvContentPartPr>
            <p14:xfrm>
              <a:off x="3590167" y="3043237"/>
              <a:ext cx="882720" cy="24480"/>
            </p14:xfrm>
          </p:contentPart>
        </mc:Choice>
        <mc:Fallback xmlns="">
          <p:pic>
            <p:nvPicPr>
              <p:cNvPr id="12" name="Inkt 11">
                <a:extLst>
                  <a:ext uri="{FF2B5EF4-FFF2-40B4-BE49-F238E27FC236}">
                    <a16:creationId xmlns:a16="http://schemas.microsoft.com/office/drawing/2014/main" id="{DB45B2D2-91FC-D576-6B8D-361B15794D12}"/>
                  </a:ext>
                </a:extLst>
              </p:cNvPr>
              <p:cNvPicPr/>
              <p:nvPr/>
            </p:nvPicPr>
            <p:blipFill>
              <a:blip r:embed="rId8"/>
              <a:stretch>
                <a:fillRect/>
              </a:stretch>
            </p:blipFill>
            <p:spPr>
              <a:xfrm>
                <a:off x="3536527" y="2935597"/>
                <a:ext cx="990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BFDA0BC5-563E-7E2F-3922-23F880E3F0B8}"/>
                  </a:ext>
                </a:extLst>
              </p14:cNvPr>
              <p14:cNvContentPartPr/>
              <p14:nvPr/>
            </p14:nvContentPartPr>
            <p14:xfrm>
              <a:off x="668407" y="4816957"/>
              <a:ext cx="3936240" cy="139680"/>
            </p14:xfrm>
          </p:contentPart>
        </mc:Choice>
        <mc:Fallback xmlns="">
          <p:pic>
            <p:nvPicPr>
              <p:cNvPr id="13" name="Inkt 12">
                <a:extLst>
                  <a:ext uri="{FF2B5EF4-FFF2-40B4-BE49-F238E27FC236}">
                    <a16:creationId xmlns:a16="http://schemas.microsoft.com/office/drawing/2014/main" id="{BFDA0BC5-563E-7E2F-3922-23F880E3F0B8}"/>
                  </a:ext>
                </a:extLst>
              </p:cNvPr>
              <p:cNvPicPr/>
              <p:nvPr/>
            </p:nvPicPr>
            <p:blipFill>
              <a:blip r:embed="rId10"/>
              <a:stretch>
                <a:fillRect/>
              </a:stretch>
            </p:blipFill>
            <p:spPr>
              <a:xfrm>
                <a:off x="614407" y="4709317"/>
                <a:ext cx="40438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8956332D-3E71-29E4-FB16-EE90CFDEB293}"/>
                  </a:ext>
                </a:extLst>
              </p14:cNvPr>
              <p14:cNvContentPartPr/>
              <p14:nvPr/>
            </p14:nvContentPartPr>
            <p14:xfrm>
              <a:off x="6397447" y="2415037"/>
              <a:ext cx="34560" cy="1580040"/>
            </p14:xfrm>
          </p:contentPart>
        </mc:Choice>
        <mc:Fallback xmlns="">
          <p:pic>
            <p:nvPicPr>
              <p:cNvPr id="14" name="Inkt 13">
                <a:extLst>
                  <a:ext uri="{FF2B5EF4-FFF2-40B4-BE49-F238E27FC236}">
                    <a16:creationId xmlns:a16="http://schemas.microsoft.com/office/drawing/2014/main" id="{8956332D-3E71-29E4-FB16-EE90CFDEB293}"/>
                  </a:ext>
                </a:extLst>
              </p:cNvPr>
              <p:cNvPicPr/>
              <p:nvPr/>
            </p:nvPicPr>
            <p:blipFill>
              <a:blip r:embed="rId12"/>
              <a:stretch>
                <a:fillRect/>
              </a:stretch>
            </p:blipFill>
            <p:spPr>
              <a:xfrm>
                <a:off x="6388807" y="2406397"/>
                <a:ext cx="52200" cy="1597680"/>
              </a:xfrm>
              <a:prstGeom prst="rect">
                <a:avLst/>
              </a:prstGeom>
            </p:spPr>
          </p:pic>
        </mc:Fallback>
      </mc:AlternateContent>
      <p:grpSp>
        <p:nvGrpSpPr>
          <p:cNvPr id="22" name="Groep 21">
            <a:extLst>
              <a:ext uri="{FF2B5EF4-FFF2-40B4-BE49-F238E27FC236}">
                <a16:creationId xmlns:a16="http://schemas.microsoft.com/office/drawing/2014/main" id="{2DAF4791-BF0E-5429-14A2-877C9FD55C03}"/>
              </a:ext>
            </a:extLst>
          </p:cNvPr>
          <p:cNvGrpSpPr/>
          <p:nvPr/>
        </p:nvGrpSpPr>
        <p:grpSpPr>
          <a:xfrm>
            <a:off x="5949247" y="2624557"/>
            <a:ext cx="399960" cy="873720"/>
            <a:chOff x="5949247" y="2624557"/>
            <a:chExt cx="399960" cy="873720"/>
          </a:xfrm>
        </p:grpSpPr>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50788116-114F-1427-0CA7-F6D99AD4D2B2}"/>
                    </a:ext>
                  </a:extLst>
                </p14:cNvPr>
                <p14:cNvContentPartPr/>
                <p14:nvPr/>
              </p14:nvContentPartPr>
              <p14:xfrm>
                <a:off x="5949247" y="2660917"/>
                <a:ext cx="168480" cy="301680"/>
              </p14:xfrm>
            </p:contentPart>
          </mc:Choice>
          <mc:Fallback xmlns="">
            <p:pic>
              <p:nvPicPr>
                <p:cNvPr id="15" name="Inkt 14">
                  <a:extLst>
                    <a:ext uri="{FF2B5EF4-FFF2-40B4-BE49-F238E27FC236}">
                      <a16:creationId xmlns:a16="http://schemas.microsoft.com/office/drawing/2014/main" id="{50788116-114F-1427-0CA7-F6D99AD4D2B2}"/>
                    </a:ext>
                  </a:extLst>
                </p:cNvPr>
                <p:cNvPicPr/>
                <p:nvPr/>
              </p:nvPicPr>
              <p:blipFill>
                <a:blip r:embed="rId14"/>
                <a:stretch>
                  <a:fillRect/>
                </a:stretch>
              </p:blipFill>
              <p:spPr>
                <a:xfrm>
                  <a:off x="5940607" y="2652277"/>
                  <a:ext cx="1861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t 15">
                  <a:extLst>
                    <a:ext uri="{FF2B5EF4-FFF2-40B4-BE49-F238E27FC236}">
                      <a16:creationId xmlns:a16="http://schemas.microsoft.com/office/drawing/2014/main" id="{A848FB02-3501-74AD-F847-3FD13D117D8B}"/>
                    </a:ext>
                  </a:extLst>
                </p14:cNvPr>
                <p14:cNvContentPartPr/>
                <p14:nvPr/>
              </p14:nvContentPartPr>
              <p14:xfrm>
                <a:off x="6103687" y="2624557"/>
                <a:ext cx="81720" cy="158040"/>
              </p14:xfrm>
            </p:contentPart>
          </mc:Choice>
          <mc:Fallback xmlns="">
            <p:pic>
              <p:nvPicPr>
                <p:cNvPr id="16" name="Inkt 15">
                  <a:extLst>
                    <a:ext uri="{FF2B5EF4-FFF2-40B4-BE49-F238E27FC236}">
                      <a16:creationId xmlns:a16="http://schemas.microsoft.com/office/drawing/2014/main" id="{A848FB02-3501-74AD-F847-3FD13D117D8B}"/>
                    </a:ext>
                  </a:extLst>
                </p:cNvPr>
                <p:cNvPicPr/>
                <p:nvPr/>
              </p:nvPicPr>
              <p:blipFill>
                <a:blip r:embed="rId16"/>
                <a:stretch>
                  <a:fillRect/>
                </a:stretch>
              </p:blipFill>
              <p:spPr>
                <a:xfrm>
                  <a:off x="6095047" y="26159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t 16">
                  <a:extLst>
                    <a:ext uri="{FF2B5EF4-FFF2-40B4-BE49-F238E27FC236}">
                      <a16:creationId xmlns:a16="http://schemas.microsoft.com/office/drawing/2014/main" id="{0A84B616-18B0-7F5A-3325-BA26804E6A12}"/>
                    </a:ext>
                  </a:extLst>
                </p14:cNvPr>
                <p14:cNvContentPartPr/>
                <p14:nvPr/>
              </p14:nvContentPartPr>
              <p14:xfrm>
                <a:off x="6018007" y="3045037"/>
                <a:ext cx="64440" cy="136800"/>
              </p14:xfrm>
            </p:contentPart>
          </mc:Choice>
          <mc:Fallback xmlns="">
            <p:pic>
              <p:nvPicPr>
                <p:cNvPr id="17" name="Inkt 16">
                  <a:extLst>
                    <a:ext uri="{FF2B5EF4-FFF2-40B4-BE49-F238E27FC236}">
                      <a16:creationId xmlns:a16="http://schemas.microsoft.com/office/drawing/2014/main" id="{0A84B616-18B0-7F5A-3325-BA26804E6A12}"/>
                    </a:ext>
                  </a:extLst>
                </p:cNvPr>
                <p:cNvPicPr/>
                <p:nvPr/>
              </p:nvPicPr>
              <p:blipFill>
                <a:blip r:embed="rId18"/>
                <a:stretch>
                  <a:fillRect/>
                </a:stretch>
              </p:blipFill>
              <p:spPr>
                <a:xfrm>
                  <a:off x="6009367" y="3036037"/>
                  <a:ext cx="82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29D41330-8B7A-1087-48ED-B958F882A1A6}"/>
                    </a:ext>
                  </a:extLst>
                </p14:cNvPr>
                <p14:cNvContentPartPr/>
                <p14:nvPr/>
              </p14:nvContentPartPr>
              <p14:xfrm>
                <a:off x="6000007" y="3094717"/>
                <a:ext cx="127800" cy="93600"/>
              </p14:xfrm>
            </p:contentPart>
          </mc:Choice>
          <mc:Fallback xmlns="">
            <p:pic>
              <p:nvPicPr>
                <p:cNvPr id="19" name="Inkt 18">
                  <a:extLst>
                    <a:ext uri="{FF2B5EF4-FFF2-40B4-BE49-F238E27FC236}">
                      <a16:creationId xmlns:a16="http://schemas.microsoft.com/office/drawing/2014/main" id="{29D41330-8B7A-1087-48ED-B958F882A1A6}"/>
                    </a:ext>
                  </a:extLst>
                </p:cNvPr>
                <p:cNvPicPr/>
                <p:nvPr/>
              </p:nvPicPr>
              <p:blipFill>
                <a:blip r:embed="rId20"/>
                <a:stretch>
                  <a:fillRect/>
                </a:stretch>
              </p:blipFill>
              <p:spPr>
                <a:xfrm>
                  <a:off x="5991007" y="3085717"/>
                  <a:ext cx="145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t 19">
                  <a:extLst>
                    <a:ext uri="{FF2B5EF4-FFF2-40B4-BE49-F238E27FC236}">
                      <a16:creationId xmlns:a16="http://schemas.microsoft.com/office/drawing/2014/main" id="{E7FBF3F4-B9F2-D96A-AD49-3D862EA313FB}"/>
                    </a:ext>
                  </a:extLst>
                </p14:cNvPr>
                <p14:cNvContentPartPr/>
                <p14:nvPr/>
              </p14:nvContentPartPr>
              <p14:xfrm>
                <a:off x="6007207" y="3276877"/>
                <a:ext cx="171000" cy="221400"/>
              </p14:xfrm>
            </p:contentPart>
          </mc:Choice>
          <mc:Fallback xmlns="">
            <p:pic>
              <p:nvPicPr>
                <p:cNvPr id="20" name="Inkt 19">
                  <a:extLst>
                    <a:ext uri="{FF2B5EF4-FFF2-40B4-BE49-F238E27FC236}">
                      <a16:creationId xmlns:a16="http://schemas.microsoft.com/office/drawing/2014/main" id="{E7FBF3F4-B9F2-D96A-AD49-3D862EA313FB}"/>
                    </a:ext>
                  </a:extLst>
                </p:cNvPr>
                <p:cNvPicPr/>
                <p:nvPr/>
              </p:nvPicPr>
              <p:blipFill>
                <a:blip r:embed="rId22"/>
                <a:stretch>
                  <a:fillRect/>
                </a:stretch>
              </p:blipFill>
              <p:spPr>
                <a:xfrm>
                  <a:off x="5998207" y="3268237"/>
                  <a:ext cx="188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t 20">
                  <a:extLst>
                    <a:ext uri="{FF2B5EF4-FFF2-40B4-BE49-F238E27FC236}">
                      <a16:creationId xmlns:a16="http://schemas.microsoft.com/office/drawing/2014/main" id="{1870F002-F377-115A-4879-5F98CF6FC74A}"/>
                    </a:ext>
                  </a:extLst>
                </p14:cNvPr>
                <p14:cNvContentPartPr/>
                <p14:nvPr/>
              </p14:nvContentPartPr>
              <p14:xfrm>
                <a:off x="6208447" y="3246997"/>
                <a:ext cx="140760" cy="194040"/>
              </p14:xfrm>
            </p:contentPart>
          </mc:Choice>
          <mc:Fallback xmlns="">
            <p:pic>
              <p:nvPicPr>
                <p:cNvPr id="21" name="Inkt 20">
                  <a:extLst>
                    <a:ext uri="{FF2B5EF4-FFF2-40B4-BE49-F238E27FC236}">
                      <a16:creationId xmlns:a16="http://schemas.microsoft.com/office/drawing/2014/main" id="{1870F002-F377-115A-4879-5F98CF6FC74A}"/>
                    </a:ext>
                  </a:extLst>
                </p:cNvPr>
                <p:cNvPicPr/>
                <p:nvPr/>
              </p:nvPicPr>
              <p:blipFill>
                <a:blip r:embed="rId24"/>
                <a:stretch>
                  <a:fillRect/>
                </a:stretch>
              </p:blipFill>
              <p:spPr>
                <a:xfrm>
                  <a:off x="6199807" y="3238357"/>
                  <a:ext cx="158400" cy="211680"/>
                </a:xfrm>
                <a:prstGeom prst="rect">
                  <a:avLst/>
                </a:prstGeom>
              </p:spPr>
            </p:pic>
          </mc:Fallback>
        </mc:AlternateContent>
      </p:grpSp>
      <p:grpSp>
        <p:nvGrpSpPr>
          <p:cNvPr id="35" name="Groep 34">
            <a:extLst>
              <a:ext uri="{FF2B5EF4-FFF2-40B4-BE49-F238E27FC236}">
                <a16:creationId xmlns:a16="http://schemas.microsoft.com/office/drawing/2014/main" id="{06CB7646-2E0E-0480-7137-37F636B73E62}"/>
              </a:ext>
            </a:extLst>
          </p:cNvPr>
          <p:cNvGrpSpPr/>
          <p:nvPr/>
        </p:nvGrpSpPr>
        <p:grpSpPr>
          <a:xfrm>
            <a:off x="163327" y="1993117"/>
            <a:ext cx="659880" cy="1140120"/>
            <a:chOff x="163327" y="1993117"/>
            <a:chExt cx="659880" cy="1140120"/>
          </a:xfrm>
        </p:grpSpPr>
        <mc:AlternateContent xmlns:mc="http://schemas.openxmlformats.org/markup-compatibility/2006" xmlns:p14="http://schemas.microsoft.com/office/powerpoint/2010/main">
          <mc:Choice Requires="p14">
            <p:contentPart p14:bwMode="auto" r:id="rId25">
              <p14:nvContentPartPr>
                <p14:cNvPr id="9" name="Inkt 8">
                  <a:extLst>
                    <a:ext uri="{FF2B5EF4-FFF2-40B4-BE49-F238E27FC236}">
                      <a16:creationId xmlns:a16="http://schemas.microsoft.com/office/drawing/2014/main" id="{41D544DA-CE10-A5D8-0CFE-10592E8832C7}"/>
                    </a:ext>
                  </a:extLst>
                </p14:cNvPr>
                <p14:cNvContentPartPr/>
                <p14:nvPr/>
              </p14:nvContentPartPr>
              <p14:xfrm>
                <a:off x="642127" y="2427277"/>
                <a:ext cx="360" cy="360"/>
              </p14:xfrm>
            </p:contentPart>
          </mc:Choice>
          <mc:Fallback xmlns="">
            <p:pic>
              <p:nvPicPr>
                <p:cNvPr id="9" name="Inkt 8">
                  <a:extLst>
                    <a:ext uri="{FF2B5EF4-FFF2-40B4-BE49-F238E27FC236}">
                      <a16:creationId xmlns:a16="http://schemas.microsoft.com/office/drawing/2014/main" id="{41D544DA-CE10-A5D8-0CFE-10592E8832C7}"/>
                    </a:ext>
                  </a:extLst>
                </p:cNvPr>
                <p:cNvPicPr/>
                <p:nvPr/>
              </p:nvPicPr>
              <p:blipFill>
                <a:blip r:embed="rId6"/>
                <a:stretch>
                  <a:fillRect/>
                </a:stretch>
              </p:blipFill>
              <p:spPr>
                <a:xfrm>
                  <a:off x="633127" y="2418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t 9">
                  <a:extLst>
                    <a:ext uri="{FF2B5EF4-FFF2-40B4-BE49-F238E27FC236}">
                      <a16:creationId xmlns:a16="http://schemas.microsoft.com/office/drawing/2014/main" id="{B978BB5E-A0CD-3B04-2FB2-F14EF5192710}"/>
                    </a:ext>
                  </a:extLst>
                </p14:cNvPr>
                <p14:cNvContentPartPr/>
                <p14:nvPr/>
              </p14:nvContentPartPr>
              <p14:xfrm>
                <a:off x="652927" y="2411797"/>
                <a:ext cx="50400" cy="721440"/>
              </p14:xfrm>
            </p:contentPart>
          </mc:Choice>
          <mc:Fallback xmlns="">
            <p:pic>
              <p:nvPicPr>
                <p:cNvPr id="10" name="Inkt 9">
                  <a:extLst>
                    <a:ext uri="{FF2B5EF4-FFF2-40B4-BE49-F238E27FC236}">
                      <a16:creationId xmlns:a16="http://schemas.microsoft.com/office/drawing/2014/main" id="{B978BB5E-A0CD-3B04-2FB2-F14EF5192710}"/>
                    </a:ext>
                  </a:extLst>
                </p:cNvPr>
                <p:cNvPicPr/>
                <p:nvPr/>
              </p:nvPicPr>
              <p:blipFill>
                <a:blip r:embed="rId27"/>
                <a:stretch>
                  <a:fillRect/>
                </a:stretch>
              </p:blipFill>
              <p:spPr>
                <a:xfrm>
                  <a:off x="644287" y="2402797"/>
                  <a:ext cx="680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t 22">
                  <a:extLst>
                    <a:ext uri="{FF2B5EF4-FFF2-40B4-BE49-F238E27FC236}">
                      <a16:creationId xmlns:a16="http://schemas.microsoft.com/office/drawing/2014/main" id="{48B61979-6F44-6D93-8012-1B4224908143}"/>
                    </a:ext>
                  </a:extLst>
                </p14:cNvPr>
                <p14:cNvContentPartPr/>
                <p14:nvPr/>
              </p14:nvContentPartPr>
              <p14:xfrm>
                <a:off x="163327" y="2514037"/>
                <a:ext cx="189360" cy="103680"/>
              </p14:xfrm>
            </p:contentPart>
          </mc:Choice>
          <mc:Fallback xmlns="">
            <p:pic>
              <p:nvPicPr>
                <p:cNvPr id="23" name="Inkt 22">
                  <a:extLst>
                    <a:ext uri="{FF2B5EF4-FFF2-40B4-BE49-F238E27FC236}">
                      <a16:creationId xmlns:a16="http://schemas.microsoft.com/office/drawing/2014/main" id="{48B61979-6F44-6D93-8012-1B4224908143}"/>
                    </a:ext>
                  </a:extLst>
                </p:cNvPr>
                <p:cNvPicPr/>
                <p:nvPr/>
              </p:nvPicPr>
              <p:blipFill>
                <a:blip r:embed="rId29"/>
                <a:stretch>
                  <a:fillRect/>
                </a:stretch>
              </p:blipFill>
              <p:spPr>
                <a:xfrm>
                  <a:off x="154327" y="2505397"/>
                  <a:ext cx="207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t 23">
                  <a:extLst>
                    <a:ext uri="{FF2B5EF4-FFF2-40B4-BE49-F238E27FC236}">
                      <a16:creationId xmlns:a16="http://schemas.microsoft.com/office/drawing/2014/main" id="{F0DCDA2E-11BC-BF49-4B97-52460EC5EBC4}"/>
                    </a:ext>
                  </a:extLst>
                </p14:cNvPr>
                <p14:cNvContentPartPr/>
                <p14:nvPr/>
              </p14:nvContentPartPr>
              <p14:xfrm>
                <a:off x="308767" y="2458237"/>
                <a:ext cx="142560" cy="56520"/>
              </p14:xfrm>
            </p:contentPart>
          </mc:Choice>
          <mc:Fallback xmlns="">
            <p:pic>
              <p:nvPicPr>
                <p:cNvPr id="24" name="Inkt 23">
                  <a:extLst>
                    <a:ext uri="{FF2B5EF4-FFF2-40B4-BE49-F238E27FC236}">
                      <a16:creationId xmlns:a16="http://schemas.microsoft.com/office/drawing/2014/main" id="{F0DCDA2E-11BC-BF49-4B97-52460EC5EBC4}"/>
                    </a:ext>
                  </a:extLst>
                </p:cNvPr>
                <p:cNvPicPr/>
                <p:nvPr/>
              </p:nvPicPr>
              <p:blipFill>
                <a:blip r:embed="rId31"/>
                <a:stretch>
                  <a:fillRect/>
                </a:stretch>
              </p:blipFill>
              <p:spPr>
                <a:xfrm>
                  <a:off x="299767" y="2449237"/>
                  <a:ext cx="160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t 24">
                  <a:extLst>
                    <a:ext uri="{FF2B5EF4-FFF2-40B4-BE49-F238E27FC236}">
                      <a16:creationId xmlns:a16="http://schemas.microsoft.com/office/drawing/2014/main" id="{73C4BCB0-52F4-8126-6612-1EA3210BB2A4}"/>
                    </a:ext>
                  </a:extLst>
                </p14:cNvPr>
                <p14:cNvContentPartPr/>
                <p14:nvPr/>
              </p14:nvContentPartPr>
              <p14:xfrm>
                <a:off x="351967" y="2309197"/>
                <a:ext cx="199080" cy="99000"/>
              </p14:xfrm>
            </p:contentPart>
          </mc:Choice>
          <mc:Fallback xmlns="">
            <p:pic>
              <p:nvPicPr>
                <p:cNvPr id="25" name="Inkt 24">
                  <a:extLst>
                    <a:ext uri="{FF2B5EF4-FFF2-40B4-BE49-F238E27FC236}">
                      <a16:creationId xmlns:a16="http://schemas.microsoft.com/office/drawing/2014/main" id="{73C4BCB0-52F4-8126-6612-1EA3210BB2A4}"/>
                    </a:ext>
                  </a:extLst>
                </p:cNvPr>
                <p:cNvPicPr/>
                <p:nvPr/>
              </p:nvPicPr>
              <p:blipFill>
                <a:blip r:embed="rId33"/>
                <a:stretch>
                  <a:fillRect/>
                </a:stretch>
              </p:blipFill>
              <p:spPr>
                <a:xfrm>
                  <a:off x="343327" y="2300557"/>
                  <a:ext cx="21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t 25">
                  <a:extLst>
                    <a:ext uri="{FF2B5EF4-FFF2-40B4-BE49-F238E27FC236}">
                      <a16:creationId xmlns:a16="http://schemas.microsoft.com/office/drawing/2014/main" id="{6ADCE6F7-939F-059B-2168-960E7CB095A9}"/>
                    </a:ext>
                  </a:extLst>
                </p14:cNvPr>
                <p14:cNvContentPartPr/>
                <p14:nvPr/>
              </p14:nvContentPartPr>
              <p14:xfrm>
                <a:off x="450607" y="2315677"/>
                <a:ext cx="51120" cy="35280"/>
              </p14:xfrm>
            </p:contentPart>
          </mc:Choice>
          <mc:Fallback xmlns="">
            <p:pic>
              <p:nvPicPr>
                <p:cNvPr id="26" name="Inkt 25">
                  <a:extLst>
                    <a:ext uri="{FF2B5EF4-FFF2-40B4-BE49-F238E27FC236}">
                      <a16:creationId xmlns:a16="http://schemas.microsoft.com/office/drawing/2014/main" id="{6ADCE6F7-939F-059B-2168-960E7CB095A9}"/>
                    </a:ext>
                  </a:extLst>
                </p:cNvPr>
                <p:cNvPicPr/>
                <p:nvPr/>
              </p:nvPicPr>
              <p:blipFill>
                <a:blip r:embed="rId35"/>
                <a:stretch>
                  <a:fillRect/>
                </a:stretch>
              </p:blipFill>
              <p:spPr>
                <a:xfrm>
                  <a:off x="441607" y="2307037"/>
                  <a:ext cx="68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t 26">
                  <a:extLst>
                    <a:ext uri="{FF2B5EF4-FFF2-40B4-BE49-F238E27FC236}">
                      <a16:creationId xmlns:a16="http://schemas.microsoft.com/office/drawing/2014/main" id="{69C5FB97-7768-564B-32D6-487227A724B0}"/>
                    </a:ext>
                  </a:extLst>
                </p14:cNvPr>
                <p14:cNvContentPartPr/>
                <p14:nvPr/>
              </p14:nvContentPartPr>
              <p14:xfrm>
                <a:off x="516487" y="2235037"/>
                <a:ext cx="82080" cy="93240"/>
              </p14:xfrm>
            </p:contentPart>
          </mc:Choice>
          <mc:Fallback xmlns="">
            <p:pic>
              <p:nvPicPr>
                <p:cNvPr id="27" name="Inkt 26">
                  <a:extLst>
                    <a:ext uri="{FF2B5EF4-FFF2-40B4-BE49-F238E27FC236}">
                      <a16:creationId xmlns:a16="http://schemas.microsoft.com/office/drawing/2014/main" id="{69C5FB97-7768-564B-32D6-487227A724B0}"/>
                    </a:ext>
                  </a:extLst>
                </p:cNvPr>
                <p:cNvPicPr/>
                <p:nvPr/>
              </p:nvPicPr>
              <p:blipFill>
                <a:blip r:embed="rId37"/>
                <a:stretch>
                  <a:fillRect/>
                </a:stretch>
              </p:blipFill>
              <p:spPr>
                <a:xfrm>
                  <a:off x="507847" y="2226397"/>
                  <a:ext cx="99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t 27">
                  <a:extLst>
                    <a:ext uri="{FF2B5EF4-FFF2-40B4-BE49-F238E27FC236}">
                      <a16:creationId xmlns:a16="http://schemas.microsoft.com/office/drawing/2014/main" id="{D4069F1B-486E-C233-2065-B48A43FDABF1}"/>
                    </a:ext>
                  </a:extLst>
                </p14:cNvPr>
                <p14:cNvContentPartPr/>
                <p14:nvPr/>
              </p14:nvContentPartPr>
              <p14:xfrm>
                <a:off x="569047" y="2327917"/>
                <a:ext cx="360" cy="360"/>
              </p14:xfrm>
            </p:contentPart>
          </mc:Choice>
          <mc:Fallback xmlns="">
            <p:pic>
              <p:nvPicPr>
                <p:cNvPr id="28" name="Inkt 27">
                  <a:extLst>
                    <a:ext uri="{FF2B5EF4-FFF2-40B4-BE49-F238E27FC236}">
                      <a16:creationId xmlns:a16="http://schemas.microsoft.com/office/drawing/2014/main" id="{D4069F1B-486E-C233-2065-B48A43FDABF1}"/>
                    </a:ext>
                  </a:extLst>
                </p:cNvPr>
                <p:cNvPicPr/>
                <p:nvPr/>
              </p:nvPicPr>
              <p:blipFill>
                <a:blip r:embed="rId6"/>
                <a:stretch>
                  <a:fillRect/>
                </a:stretch>
              </p:blipFill>
              <p:spPr>
                <a:xfrm>
                  <a:off x="560047" y="2319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E5B03C77-669A-06B1-BB5C-CCC78976708C}"/>
                    </a:ext>
                  </a:extLst>
                </p14:cNvPr>
                <p14:cNvContentPartPr/>
                <p14:nvPr/>
              </p14:nvContentPartPr>
              <p14:xfrm>
                <a:off x="535567" y="2252317"/>
                <a:ext cx="33840" cy="75960"/>
              </p14:xfrm>
            </p:contentPart>
          </mc:Choice>
          <mc:Fallback xmlns="">
            <p:pic>
              <p:nvPicPr>
                <p:cNvPr id="29" name="Inkt 28">
                  <a:extLst>
                    <a:ext uri="{FF2B5EF4-FFF2-40B4-BE49-F238E27FC236}">
                      <a16:creationId xmlns:a16="http://schemas.microsoft.com/office/drawing/2014/main" id="{E5B03C77-669A-06B1-BB5C-CCC78976708C}"/>
                    </a:ext>
                  </a:extLst>
                </p:cNvPr>
                <p:cNvPicPr/>
                <p:nvPr/>
              </p:nvPicPr>
              <p:blipFill>
                <a:blip r:embed="rId40"/>
                <a:stretch>
                  <a:fillRect/>
                </a:stretch>
              </p:blipFill>
              <p:spPr>
                <a:xfrm>
                  <a:off x="526567" y="2243677"/>
                  <a:ext cx="5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75E7437E-6D4D-B28B-5BF8-DB215EB3F93B}"/>
                    </a:ext>
                  </a:extLst>
                </p14:cNvPr>
                <p14:cNvContentPartPr/>
                <p14:nvPr/>
              </p14:nvContentPartPr>
              <p14:xfrm>
                <a:off x="600367" y="2168797"/>
                <a:ext cx="77040" cy="83520"/>
              </p14:xfrm>
            </p:contentPart>
          </mc:Choice>
          <mc:Fallback xmlns="">
            <p:pic>
              <p:nvPicPr>
                <p:cNvPr id="30" name="Inkt 29">
                  <a:extLst>
                    <a:ext uri="{FF2B5EF4-FFF2-40B4-BE49-F238E27FC236}">
                      <a16:creationId xmlns:a16="http://schemas.microsoft.com/office/drawing/2014/main" id="{75E7437E-6D4D-B28B-5BF8-DB215EB3F93B}"/>
                    </a:ext>
                  </a:extLst>
                </p:cNvPr>
                <p:cNvPicPr/>
                <p:nvPr/>
              </p:nvPicPr>
              <p:blipFill>
                <a:blip r:embed="rId42"/>
                <a:stretch>
                  <a:fillRect/>
                </a:stretch>
              </p:blipFill>
              <p:spPr>
                <a:xfrm>
                  <a:off x="591367" y="2159797"/>
                  <a:ext cx="94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A2343B69-E112-4D1E-6943-F1F8996B0CD9}"/>
                    </a:ext>
                  </a:extLst>
                </p14:cNvPr>
                <p14:cNvContentPartPr/>
                <p14:nvPr/>
              </p14:nvContentPartPr>
              <p14:xfrm>
                <a:off x="619447" y="2250877"/>
                <a:ext cx="360" cy="360"/>
              </p14:xfrm>
            </p:contentPart>
          </mc:Choice>
          <mc:Fallback xmlns="">
            <p:pic>
              <p:nvPicPr>
                <p:cNvPr id="31" name="Inkt 30">
                  <a:extLst>
                    <a:ext uri="{FF2B5EF4-FFF2-40B4-BE49-F238E27FC236}">
                      <a16:creationId xmlns:a16="http://schemas.microsoft.com/office/drawing/2014/main" id="{A2343B69-E112-4D1E-6943-F1F8996B0CD9}"/>
                    </a:ext>
                  </a:extLst>
                </p:cNvPr>
                <p:cNvPicPr/>
                <p:nvPr/>
              </p:nvPicPr>
              <p:blipFill>
                <a:blip r:embed="rId6"/>
                <a:stretch>
                  <a:fillRect/>
                </a:stretch>
              </p:blipFill>
              <p:spPr>
                <a:xfrm>
                  <a:off x="610807" y="22418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t 31">
                  <a:extLst>
                    <a:ext uri="{FF2B5EF4-FFF2-40B4-BE49-F238E27FC236}">
                      <a16:creationId xmlns:a16="http://schemas.microsoft.com/office/drawing/2014/main" id="{84D79BBC-78E5-C683-194B-C43796106387}"/>
                    </a:ext>
                  </a:extLst>
                </p14:cNvPr>
                <p14:cNvContentPartPr/>
                <p14:nvPr/>
              </p14:nvContentPartPr>
              <p14:xfrm>
                <a:off x="612247" y="2171317"/>
                <a:ext cx="21960" cy="79920"/>
              </p14:xfrm>
            </p:contentPart>
          </mc:Choice>
          <mc:Fallback xmlns="">
            <p:pic>
              <p:nvPicPr>
                <p:cNvPr id="32" name="Inkt 31">
                  <a:extLst>
                    <a:ext uri="{FF2B5EF4-FFF2-40B4-BE49-F238E27FC236}">
                      <a16:creationId xmlns:a16="http://schemas.microsoft.com/office/drawing/2014/main" id="{84D79BBC-78E5-C683-194B-C43796106387}"/>
                    </a:ext>
                  </a:extLst>
                </p:cNvPr>
                <p:cNvPicPr/>
                <p:nvPr/>
              </p:nvPicPr>
              <p:blipFill>
                <a:blip r:embed="rId45"/>
                <a:stretch>
                  <a:fillRect/>
                </a:stretch>
              </p:blipFill>
              <p:spPr>
                <a:xfrm>
                  <a:off x="603607" y="2162317"/>
                  <a:ext cx="3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t 32">
                  <a:extLst>
                    <a:ext uri="{FF2B5EF4-FFF2-40B4-BE49-F238E27FC236}">
                      <a16:creationId xmlns:a16="http://schemas.microsoft.com/office/drawing/2014/main" id="{378B20AC-209D-6853-B502-6B8D71612603}"/>
                    </a:ext>
                  </a:extLst>
                </p14:cNvPr>
                <p14:cNvContentPartPr/>
                <p14:nvPr/>
              </p14:nvContentPartPr>
              <p14:xfrm>
                <a:off x="686767" y="2118037"/>
                <a:ext cx="65160" cy="67320"/>
              </p14:xfrm>
            </p:contentPart>
          </mc:Choice>
          <mc:Fallback xmlns="">
            <p:pic>
              <p:nvPicPr>
                <p:cNvPr id="33" name="Inkt 32">
                  <a:extLst>
                    <a:ext uri="{FF2B5EF4-FFF2-40B4-BE49-F238E27FC236}">
                      <a16:creationId xmlns:a16="http://schemas.microsoft.com/office/drawing/2014/main" id="{378B20AC-209D-6853-B502-6B8D71612603}"/>
                    </a:ext>
                  </a:extLst>
                </p:cNvPr>
                <p:cNvPicPr/>
                <p:nvPr/>
              </p:nvPicPr>
              <p:blipFill>
                <a:blip r:embed="rId47"/>
                <a:stretch>
                  <a:fillRect/>
                </a:stretch>
              </p:blipFill>
              <p:spPr>
                <a:xfrm>
                  <a:off x="678127" y="2109037"/>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t 33">
                  <a:extLst>
                    <a:ext uri="{FF2B5EF4-FFF2-40B4-BE49-F238E27FC236}">
                      <a16:creationId xmlns:a16="http://schemas.microsoft.com/office/drawing/2014/main" id="{43557F72-E1C5-CE14-E5B6-A5BEADE20936}"/>
                    </a:ext>
                  </a:extLst>
                </p14:cNvPr>
                <p14:cNvContentPartPr/>
                <p14:nvPr/>
              </p14:nvContentPartPr>
              <p14:xfrm>
                <a:off x="763087" y="1993117"/>
                <a:ext cx="60120" cy="77400"/>
              </p14:xfrm>
            </p:contentPart>
          </mc:Choice>
          <mc:Fallback xmlns="">
            <p:pic>
              <p:nvPicPr>
                <p:cNvPr id="34" name="Inkt 33">
                  <a:extLst>
                    <a:ext uri="{FF2B5EF4-FFF2-40B4-BE49-F238E27FC236}">
                      <a16:creationId xmlns:a16="http://schemas.microsoft.com/office/drawing/2014/main" id="{43557F72-E1C5-CE14-E5B6-A5BEADE20936}"/>
                    </a:ext>
                  </a:extLst>
                </p:cNvPr>
                <p:cNvPicPr/>
                <p:nvPr/>
              </p:nvPicPr>
              <p:blipFill>
                <a:blip r:embed="rId49"/>
                <a:stretch>
                  <a:fillRect/>
                </a:stretch>
              </p:blipFill>
              <p:spPr>
                <a:xfrm>
                  <a:off x="754447" y="1984477"/>
                  <a:ext cx="77760" cy="95040"/>
                </a:xfrm>
                <a:prstGeom prst="rect">
                  <a:avLst/>
                </a:prstGeom>
              </p:spPr>
            </p:pic>
          </mc:Fallback>
        </mc:AlternateContent>
      </p:grpSp>
      <p:grpSp>
        <p:nvGrpSpPr>
          <p:cNvPr id="44" name="Groep 43">
            <a:extLst>
              <a:ext uri="{FF2B5EF4-FFF2-40B4-BE49-F238E27FC236}">
                <a16:creationId xmlns:a16="http://schemas.microsoft.com/office/drawing/2014/main" id="{BA30678C-E0C9-F45D-FCE9-CA9E9DA390F1}"/>
              </a:ext>
            </a:extLst>
          </p:cNvPr>
          <p:cNvGrpSpPr/>
          <p:nvPr/>
        </p:nvGrpSpPr>
        <p:grpSpPr>
          <a:xfrm>
            <a:off x="185647" y="2635717"/>
            <a:ext cx="497520" cy="587880"/>
            <a:chOff x="185647" y="2635717"/>
            <a:chExt cx="497520" cy="587880"/>
          </a:xfrm>
        </p:grpSpPr>
        <mc:AlternateContent xmlns:mc="http://schemas.openxmlformats.org/markup-compatibility/2006" xmlns:p14="http://schemas.microsoft.com/office/powerpoint/2010/main">
          <mc:Choice Requires="p14">
            <p:contentPart p14:bwMode="auto" r:id="rId50">
              <p14:nvContentPartPr>
                <p14:cNvPr id="36" name="Inkt 35">
                  <a:extLst>
                    <a:ext uri="{FF2B5EF4-FFF2-40B4-BE49-F238E27FC236}">
                      <a16:creationId xmlns:a16="http://schemas.microsoft.com/office/drawing/2014/main" id="{4FF9F00E-28A8-B4D0-277E-346F6C99D02E}"/>
                    </a:ext>
                  </a:extLst>
                </p14:cNvPr>
                <p14:cNvContentPartPr/>
                <p14:nvPr/>
              </p14:nvContentPartPr>
              <p14:xfrm>
                <a:off x="185647" y="3090397"/>
                <a:ext cx="154080" cy="133200"/>
              </p14:xfrm>
            </p:contentPart>
          </mc:Choice>
          <mc:Fallback xmlns="">
            <p:pic>
              <p:nvPicPr>
                <p:cNvPr id="36" name="Inkt 35">
                  <a:extLst>
                    <a:ext uri="{FF2B5EF4-FFF2-40B4-BE49-F238E27FC236}">
                      <a16:creationId xmlns:a16="http://schemas.microsoft.com/office/drawing/2014/main" id="{4FF9F00E-28A8-B4D0-277E-346F6C99D02E}"/>
                    </a:ext>
                  </a:extLst>
                </p:cNvPr>
                <p:cNvPicPr/>
                <p:nvPr/>
              </p:nvPicPr>
              <p:blipFill>
                <a:blip r:embed="rId51"/>
                <a:stretch>
                  <a:fillRect/>
                </a:stretch>
              </p:blipFill>
              <p:spPr>
                <a:xfrm>
                  <a:off x="177007" y="3081757"/>
                  <a:ext cx="17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CE103D5D-B675-A8CA-F2E6-96A20B87054A}"/>
                    </a:ext>
                  </a:extLst>
                </p14:cNvPr>
                <p14:cNvContentPartPr/>
                <p14:nvPr/>
              </p14:nvContentPartPr>
              <p14:xfrm>
                <a:off x="222007" y="3036037"/>
                <a:ext cx="128880" cy="70920"/>
              </p14:xfrm>
            </p:contentPart>
          </mc:Choice>
          <mc:Fallback xmlns="">
            <p:pic>
              <p:nvPicPr>
                <p:cNvPr id="37" name="Inkt 36">
                  <a:extLst>
                    <a:ext uri="{FF2B5EF4-FFF2-40B4-BE49-F238E27FC236}">
                      <a16:creationId xmlns:a16="http://schemas.microsoft.com/office/drawing/2014/main" id="{CE103D5D-B675-A8CA-F2E6-96A20B87054A}"/>
                    </a:ext>
                  </a:extLst>
                </p:cNvPr>
                <p:cNvPicPr/>
                <p:nvPr/>
              </p:nvPicPr>
              <p:blipFill>
                <a:blip r:embed="rId53"/>
                <a:stretch>
                  <a:fillRect/>
                </a:stretch>
              </p:blipFill>
              <p:spPr>
                <a:xfrm>
                  <a:off x="213007" y="3027037"/>
                  <a:ext cx="146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E22D80D6-814C-D22B-7E40-25D332DAA27F}"/>
                    </a:ext>
                  </a:extLst>
                </p14:cNvPr>
                <p14:cNvContentPartPr/>
                <p14:nvPr/>
              </p14:nvContentPartPr>
              <p14:xfrm>
                <a:off x="316687" y="3028477"/>
                <a:ext cx="100800" cy="58680"/>
              </p14:xfrm>
            </p:contentPart>
          </mc:Choice>
          <mc:Fallback xmlns="">
            <p:pic>
              <p:nvPicPr>
                <p:cNvPr id="38" name="Inkt 37">
                  <a:extLst>
                    <a:ext uri="{FF2B5EF4-FFF2-40B4-BE49-F238E27FC236}">
                      <a16:creationId xmlns:a16="http://schemas.microsoft.com/office/drawing/2014/main" id="{E22D80D6-814C-D22B-7E40-25D332DAA27F}"/>
                    </a:ext>
                  </a:extLst>
                </p:cNvPr>
                <p:cNvPicPr/>
                <p:nvPr/>
              </p:nvPicPr>
              <p:blipFill>
                <a:blip r:embed="rId55"/>
                <a:stretch>
                  <a:fillRect/>
                </a:stretch>
              </p:blipFill>
              <p:spPr>
                <a:xfrm>
                  <a:off x="308047" y="3019837"/>
                  <a:ext cx="11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49555C34-9B47-C7CA-FE9F-DAD96A30326E}"/>
                    </a:ext>
                  </a:extLst>
                </p14:cNvPr>
                <p14:cNvContentPartPr/>
                <p14:nvPr/>
              </p14:nvContentPartPr>
              <p14:xfrm>
                <a:off x="300487" y="2970157"/>
                <a:ext cx="14760" cy="10800"/>
              </p14:xfrm>
            </p:contentPart>
          </mc:Choice>
          <mc:Fallback xmlns="">
            <p:pic>
              <p:nvPicPr>
                <p:cNvPr id="39" name="Inkt 38">
                  <a:extLst>
                    <a:ext uri="{FF2B5EF4-FFF2-40B4-BE49-F238E27FC236}">
                      <a16:creationId xmlns:a16="http://schemas.microsoft.com/office/drawing/2014/main" id="{49555C34-9B47-C7CA-FE9F-DAD96A30326E}"/>
                    </a:ext>
                  </a:extLst>
                </p:cNvPr>
                <p:cNvPicPr/>
                <p:nvPr/>
              </p:nvPicPr>
              <p:blipFill>
                <a:blip r:embed="rId57"/>
                <a:stretch>
                  <a:fillRect/>
                </a:stretch>
              </p:blipFill>
              <p:spPr>
                <a:xfrm>
                  <a:off x="291847" y="2961157"/>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BE004ABB-DFC7-0CC3-5926-5E9A67C09518}"/>
                    </a:ext>
                  </a:extLst>
                </p14:cNvPr>
                <p14:cNvContentPartPr/>
                <p14:nvPr/>
              </p14:nvContentPartPr>
              <p14:xfrm>
                <a:off x="344767" y="2883037"/>
                <a:ext cx="123120" cy="65520"/>
              </p14:xfrm>
            </p:contentPart>
          </mc:Choice>
          <mc:Fallback xmlns="">
            <p:pic>
              <p:nvPicPr>
                <p:cNvPr id="40" name="Inkt 39">
                  <a:extLst>
                    <a:ext uri="{FF2B5EF4-FFF2-40B4-BE49-F238E27FC236}">
                      <a16:creationId xmlns:a16="http://schemas.microsoft.com/office/drawing/2014/main" id="{BE004ABB-DFC7-0CC3-5926-5E9A67C09518}"/>
                    </a:ext>
                  </a:extLst>
                </p:cNvPr>
                <p:cNvPicPr/>
                <p:nvPr/>
              </p:nvPicPr>
              <p:blipFill>
                <a:blip r:embed="rId59"/>
                <a:stretch>
                  <a:fillRect/>
                </a:stretch>
              </p:blipFill>
              <p:spPr>
                <a:xfrm>
                  <a:off x="336127" y="2874397"/>
                  <a:ext cx="140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E3EDFAB3-5CB5-2979-BE55-7C73821FC4E5}"/>
                    </a:ext>
                  </a:extLst>
                </p14:cNvPr>
                <p14:cNvContentPartPr/>
                <p14:nvPr/>
              </p14:nvContentPartPr>
              <p14:xfrm>
                <a:off x="399127" y="2780077"/>
                <a:ext cx="168480" cy="106560"/>
              </p14:xfrm>
            </p:contentPart>
          </mc:Choice>
          <mc:Fallback xmlns="">
            <p:pic>
              <p:nvPicPr>
                <p:cNvPr id="41" name="Inkt 40">
                  <a:extLst>
                    <a:ext uri="{FF2B5EF4-FFF2-40B4-BE49-F238E27FC236}">
                      <a16:creationId xmlns:a16="http://schemas.microsoft.com/office/drawing/2014/main" id="{E3EDFAB3-5CB5-2979-BE55-7C73821FC4E5}"/>
                    </a:ext>
                  </a:extLst>
                </p:cNvPr>
                <p:cNvPicPr/>
                <p:nvPr/>
              </p:nvPicPr>
              <p:blipFill>
                <a:blip r:embed="rId61"/>
                <a:stretch>
                  <a:fillRect/>
                </a:stretch>
              </p:blipFill>
              <p:spPr>
                <a:xfrm>
                  <a:off x="390127" y="2771077"/>
                  <a:ext cx="18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BC6A2B75-CD4B-26F9-7521-4830E07D5A5F}"/>
                    </a:ext>
                  </a:extLst>
                </p14:cNvPr>
                <p14:cNvContentPartPr/>
                <p14:nvPr/>
              </p14:nvContentPartPr>
              <p14:xfrm>
                <a:off x="518287" y="2704477"/>
                <a:ext cx="93240" cy="57240"/>
              </p14:xfrm>
            </p:contentPart>
          </mc:Choice>
          <mc:Fallback xmlns="">
            <p:pic>
              <p:nvPicPr>
                <p:cNvPr id="42" name="Inkt 41">
                  <a:extLst>
                    <a:ext uri="{FF2B5EF4-FFF2-40B4-BE49-F238E27FC236}">
                      <a16:creationId xmlns:a16="http://schemas.microsoft.com/office/drawing/2014/main" id="{BC6A2B75-CD4B-26F9-7521-4830E07D5A5F}"/>
                    </a:ext>
                  </a:extLst>
                </p:cNvPr>
                <p:cNvPicPr/>
                <p:nvPr/>
              </p:nvPicPr>
              <p:blipFill>
                <a:blip r:embed="rId63"/>
                <a:stretch>
                  <a:fillRect/>
                </a:stretch>
              </p:blipFill>
              <p:spPr>
                <a:xfrm>
                  <a:off x="509647" y="2695477"/>
                  <a:ext cx="11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0CFFB993-82EC-3928-C656-6A3040902B14}"/>
                    </a:ext>
                  </a:extLst>
                </p14:cNvPr>
                <p14:cNvContentPartPr/>
                <p14:nvPr/>
              </p14:nvContentPartPr>
              <p14:xfrm>
                <a:off x="591007" y="2635717"/>
                <a:ext cx="92160" cy="55800"/>
              </p14:xfrm>
            </p:contentPart>
          </mc:Choice>
          <mc:Fallback xmlns="">
            <p:pic>
              <p:nvPicPr>
                <p:cNvPr id="43" name="Inkt 42">
                  <a:extLst>
                    <a:ext uri="{FF2B5EF4-FFF2-40B4-BE49-F238E27FC236}">
                      <a16:creationId xmlns:a16="http://schemas.microsoft.com/office/drawing/2014/main" id="{0CFFB993-82EC-3928-C656-6A3040902B14}"/>
                    </a:ext>
                  </a:extLst>
                </p:cNvPr>
                <p:cNvPicPr/>
                <p:nvPr/>
              </p:nvPicPr>
              <p:blipFill>
                <a:blip r:embed="rId65"/>
                <a:stretch>
                  <a:fillRect/>
                </a:stretch>
              </p:blipFill>
              <p:spPr>
                <a:xfrm>
                  <a:off x="582007" y="2627077"/>
                  <a:ext cx="1098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 name="Inkt 3">
                <a:extLst>
                  <a:ext uri="{FF2B5EF4-FFF2-40B4-BE49-F238E27FC236}">
                    <a16:creationId xmlns:a16="http://schemas.microsoft.com/office/drawing/2014/main" id="{A3825D8D-7DEF-25E3-A064-BD6470C251FD}"/>
                  </a:ext>
                </a:extLst>
              </p14:cNvPr>
              <p14:cNvContentPartPr/>
              <p14:nvPr/>
            </p14:nvContentPartPr>
            <p14:xfrm>
              <a:off x="6325087" y="3980677"/>
              <a:ext cx="59400" cy="408240"/>
            </p14:xfrm>
          </p:contentPart>
        </mc:Choice>
        <mc:Fallback xmlns="">
          <p:pic>
            <p:nvPicPr>
              <p:cNvPr id="4" name="Inkt 3">
                <a:extLst>
                  <a:ext uri="{FF2B5EF4-FFF2-40B4-BE49-F238E27FC236}">
                    <a16:creationId xmlns:a16="http://schemas.microsoft.com/office/drawing/2014/main" id="{A3825D8D-7DEF-25E3-A064-BD6470C251FD}"/>
                  </a:ext>
                </a:extLst>
              </p:cNvPr>
              <p:cNvPicPr/>
              <p:nvPr/>
            </p:nvPicPr>
            <p:blipFill>
              <a:blip r:embed="rId67"/>
              <a:stretch>
                <a:fillRect/>
              </a:stretch>
            </p:blipFill>
            <p:spPr>
              <a:xfrm>
                <a:off x="6316447" y="3971677"/>
                <a:ext cx="77040" cy="425880"/>
              </a:xfrm>
              <a:prstGeom prst="rect">
                <a:avLst/>
              </a:prstGeom>
            </p:spPr>
          </p:pic>
        </mc:Fallback>
      </mc:AlternateContent>
      <p:grpSp>
        <p:nvGrpSpPr>
          <p:cNvPr id="18" name="Groep 17">
            <a:extLst>
              <a:ext uri="{FF2B5EF4-FFF2-40B4-BE49-F238E27FC236}">
                <a16:creationId xmlns:a16="http://schemas.microsoft.com/office/drawing/2014/main" id="{419FDB7F-3A87-9C4A-61A4-ECEB4221C160}"/>
              </a:ext>
            </a:extLst>
          </p:cNvPr>
          <p:cNvGrpSpPr/>
          <p:nvPr/>
        </p:nvGrpSpPr>
        <p:grpSpPr>
          <a:xfrm>
            <a:off x="10091767" y="3761077"/>
            <a:ext cx="388800" cy="192960"/>
            <a:chOff x="10091767" y="3761077"/>
            <a:chExt cx="388800" cy="192960"/>
          </a:xfrm>
        </p:grpSpPr>
        <mc:AlternateContent xmlns:mc="http://schemas.openxmlformats.org/markup-compatibility/2006" xmlns:p14="http://schemas.microsoft.com/office/powerpoint/2010/main">
          <mc:Choice Requires="p14">
            <p:contentPart p14:bwMode="auto" r:id="rId68">
              <p14:nvContentPartPr>
                <p14:cNvPr id="6" name="Inkt 5">
                  <a:extLst>
                    <a:ext uri="{FF2B5EF4-FFF2-40B4-BE49-F238E27FC236}">
                      <a16:creationId xmlns:a16="http://schemas.microsoft.com/office/drawing/2014/main" id="{0BEFAE1E-3266-2CE1-3DF6-90FD91743912}"/>
                    </a:ext>
                  </a:extLst>
                </p14:cNvPr>
                <p14:cNvContentPartPr/>
                <p14:nvPr/>
              </p14:nvContentPartPr>
              <p14:xfrm>
                <a:off x="10091767" y="3906517"/>
                <a:ext cx="152640" cy="47520"/>
              </p14:xfrm>
            </p:contentPart>
          </mc:Choice>
          <mc:Fallback xmlns="">
            <p:pic>
              <p:nvPicPr>
                <p:cNvPr id="6" name="Inkt 5">
                  <a:extLst>
                    <a:ext uri="{FF2B5EF4-FFF2-40B4-BE49-F238E27FC236}">
                      <a16:creationId xmlns:a16="http://schemas.microsoft.com/office/drawing/2014/main" id="{0BEFAE1E-3266-2CE1-3DF6-90FD91743912}"/>
                    </a:ext>
                  </a:extLst>
                </p:cNvPr>
                <p:cNvPicPr/>
                <p:nvPr/>
              </p:nvPicPr>
              <p:blipFill>
                <a:blip r:embed="rId69"/>
                <a:stretch>
                  <a:fillRect/>
                </a:stretch>
              </p:blipFill>
              <p:spPr>
                <a:xfrm>
                  <a:off x="10083127" y="3897877"/>
                  <a:ext cx="170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Inkt 10">
                  <a:extLst>
                    <a:ext uri="{FF2B5EF4-FFF2-40B4-BE49-F238E27FC236}">
                      <a16:creationId xmlns:a16="http://schemas.microsoft.com/office/drawing/2014/main" id="{6D6E839B-3E85-91C9-B357-24FC5CF82E23}"/>
                    </a:ext>
                  </a:extLst>
                </p14:cNvPr>
                <p14:cNvContentPartPr/>
                <p14:nvPr/>
              </p14:nvContentPartPr>
              <p14:xfrm>
                <a:off x="10284727" y="3761077"/>
                <a:ext cx="195840" cy="143280"/>
              </p14:xfrm>
            </p:contentPart>
          </mc:Choice>
          <mc:Fallback xmlns="">
            <p:pic>
              <p:nvPicPr>
                <p:cNvPr id="11" name="Inkt 10">
                  <a:extLst>
                    <a:ext uri="{FF2B5EF4-FFF2-40B4-BE49-F238E27FC236}">
                      <a16:creationId xmlns:a16="http://schemas.microsoft.com/office/drawing/2014/main" id="{6D6E839B-3E85-91C9-B357-24FC5CF82E23}"/>
                    </a:ext>
                  </a:extLst>
                </p:cNvPr>
                <p:cNvPicPr/>
                <p:nvPr/>
              </p:nvPicPr>
              <p:blipFill>
                <a:blip r:embed="rId71"/>
                <a:stretch>
                  <a:fillRect/>
                </a:stretch>
              </p:blipFill>
              <p:spPr>
                <a:xfrm>
                  <a:off x="10276087" y="3752077"/>
                  <a:ext cx="213480" cy="160920"/>
                </a:xfrm>
                <a:prstGeom prst="rect">
                  <a:avLst/>
                </a:prstGeom>
              </p:spPr>
            </p:pic>
          </mc:Fallback>
        </mc:AlternateContent>
      </p:grpSp>
      <p:grpSp>
        <p:nvGrpSpPr>
          <p:cNvPr id="47" name="Groep 46">
            <a:extLst>
              <a:ext uri="{FF2B5EF4-FFF2-40B4-BE49-F238E27FC236}">
                <a16:creationId xmlns:a16="http://schemas.microsoft.com/office/drawing/2014/main" id="{E04A1725-83C2-8C78-7CB4-EA61C3CDB9DF}"/>
              </a:ext>
            </a:extLst>
          </p:cNvPr>
          <p:cNvGrpSpPr/>
          <p:nvPr/>
        </p:nvGrpSpPr>
        <p:grpSpPr>
          <a:xfrm>
            <a:off x="11388487" y="3731917"/>
            <a:ext cx="349200" cy="230040"/>
            <a:chOff x="11388487" y="3731917"/>
            <a:chExt cx="349200" cy="230040"/>
          </a:xfrm>
        </p:grpSpPr>
        <mc:AlternateContent xmlns:mc="http://schemas.openxmlformats.org/markup-compatibility/2006" xmlns:p14="http://schemas.microsoft.com/office/powerpoint/2010/main">
          <mc:Choice Requires="p14">
            <p:contentPart p14:bwMode="auto" r:id="rId72">
              <p14:nvContentPartPr>
                <p14:cNvPr id="45" name="Inkt 44">
                  <a:extLst>
                    <a:ext uri="{FF2B5EF4-FFF2-40B4-BE49-F238E27FC236}">
                      <a16:creationId xmlns:a16="http://schemas.microsoft.com/office/drawing/2014/main" id="{0A271725-73DC-272E-9A78-9A940A4D303F}"/>
                    </a:ext>
                  </a:extLst>
                </p14:cNvPr>
                <p14:cNvContentPartPr/>
                <p14:nvPr/>
              </p14:nvContentPartPr>
              <p14:xfrm>
                <a:off x="11388487" y="3885277"/>
                <a:ext cx="161280" cy="76680"/>
              </p14:xfrm>
            </p:contentPart>
          </mc:Choice>
          <mc:Fallback xmlns="">
            <p:pic>
              <p:nvPicPr>
                <p:cNvPr id="45" name="Inkt 44">
                  <a:extLst>
                    <a:ext uri="{FF2B5EF4-FFF2-40B4-BE49-F238E27FC236}">
                      <a16:creationId xmlns:a16="http://schemas.microsoft.com/office/drawing/2014/main" id="{0A271725-73DC-272E-9A78-9A940A4D303F}"/>
                    </a:ext>
                  </a:extLst>
                </p:cNvPr>
                <p:cNvPicPr/>
                <p:nvPr/>
              </p:nvPicPr>
              <p:blipFill>
                <a:blip r:embed="rId73"/>
                <a:stretch>
                  <a:fillRect/>
                </a:stretch>
              </p:blipFill>
              <p:spPr>
                <a:xfrm>
                  <a:off x="11379487" y="3876637"/>
                  <a:ext cx="178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t 45">
                  <a:extLst>
                    <a:ext uri="{FF2B5EF4-FFF2-40B4-BE49-F238E27FC236}">
                      <a16:creationId xmlns:a16="http://schemas.microsoft.com/office/drawing/2014/main" id="{2E9BBC53-E668-EBE4-14AD-B30350A32EE6}"/>
                    </a:ext>
                  </a:extLst>
                </p14:cNvPr>
                <p14:cNvContentPartPr/>
                <p14:nvPr/>
              </p14:nvContentPartPr>
              <p14:xfrm>
                <a:off x="11572087" y="3731917"/>
                <a:ext cx="165600" cy="160920"/>
              </p14:xfrm>
            </p:contentPart>
          </mc:Choice>
          <mc:Fallback xmlns="">
            <p:pic>
              <p:nvPicPr>
                <p:cNvPr id="46" name="Inkt 45">
                  <a:extLst>
                    <a:ext uri="{FF2B5EF4-FFF2-40B4-BE49-F238E27FC236}">
                      <a16:creationId xmlns:a16="http://schemas.microsoft.com/office/drawing/2014/main" id="{2E9BBC53-E668-EBE4-14AD-B30350A32EE6}"/>
                    </a:ext>
                  </a:extLst>
                </p:cNvPr>
                <p:cNvPicPr/>
                <p:nvPr/>
              </p:nvPicPr>
              <p:blipFill>
                <a:blip r:embed="rId75"/>
                <a:stretch>
                  <a:fillRect/>
                </a:stretch>
              </p:blipFill>
              <p:spPr>
                <a:xfrm>
                  <a:off x="11563447" y="3723277"/>
                  <a:ext cx="183240" cy="178560"/>
                </a:xfrm>
                <a:prstGeom prst="rect">
                  <a:avLst/>
                </a:prstGeom>
              </p:spPr>
            </p:pic>
          </mc:Fallback>
        </mc:AlternateContent>
      </p:grpSp>
      <p:grpSp>
        <p:nvGrpSpPr>
          <p:cNvPr id="50" name="Groep 49">
            <a:extLst>
              <a:ext uri="{FF2B5EF4-FFF2-40B4-BE49-F238E27FC236}">
                <a16:creationId xmlns:a16="http://schemas.microsoft.com/office/drawing/2014/main" id="{87522C4E-411A-1E29-9D54-0974A56301A2}"/>
              </a:ext>
            </a:extLst>
          </p:cNvPr>
          <p:cNvGrpSpPr/>
          <p:nvPr/>
        </p:nvGrpSpPr>
        <p:grpSpPr>
          <a:xfrm>
            <a:off x="8761207" y="4371997"/>
            <a:ext cx="416520" cy="129600"/>
            <a:chOff x="8761207" y="4371997"/>
            <a:chExt cx="416520" cy="129600"/>
          </a:xfrm>
        </p:grpSpPr>
        <mc:AlternateContent xmlns:mc="http://schemas.openxmlformats.org/markup-compatibility/2006" xmlns:p14="http://schemas.microsoft.com/office/powerpoint/2010/main">
          <mc:Choice Requires="p14">
            <p:contentPart p14:bwMode="auto" r:id="rId76">
              <p14:nvContentPartPr>
                <p14:cNvPr id="48" name="Inkt 47">
                  <a:extLst>
                    <a:ext uri="{FF2B5EF4-FFF2-40B4-BE49-F238E27FC236}">
                      <a16:creationId xmlns:a16="http://schemas.microsoft.com/office/drawing/2014/main" id="{06B8E973-086E-2148-4718-7F3B1128F12C}"/>
                    </a:ext>
                  </a:extLst>
                </p14:cNvPr>
                <p14:cNvContentPartPr/>
                <p14:nvPr/>
              </p14:nvContentPartPr>
              <p14:xfrm>
                <a:off x="8761207" y="4371997"/>
                <a:ext cx="96120" cy="93240"/>
              </p14:xfrm>
            </p:contentPart>
          </mc:Choice>
          <mc:Fallback xmlns="">
            <p:pic>
              <p:nvPicPr>
                <p:cNvPr id="48" name="Inkt 47">
                  <a:extLst>
                    <a:ext uri="{FF2B5EF4-FFF2-40B4-BE49-F238E27FC236}">
                      <a16:creationId xmlns:a16="http://schemas.microsoft.com/office/drawing/2014/main" id="{06B8E973-086E-2148-4718-7F3B1128F12C}"/>
                    </a:ext>
                  </a:extLst>
                </p:cNvPr>
                <p:cNvPicPr/>
                <p:nvPr/>
              </p:nvPicPr>
              <p:blipFill>
                <a:blip r:embed="rId77"/>
                <a:stretch>
                  <a:fillRect/>
                </a:stretch>
              </p:blipFill>
              <p:spPr>
                <a:xfrm>
                  <a:off x="8752207" y="4363357"/>
                  <a:ext cx="113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t 48">
                  <a:extLst>
                    <a:ext uri="{FF2B5EF4-FFF2-40B4-BE49-F238E27FC236}">
                      <a16:creationId xmlns:a16="http://schemas.microsoft.com/office/drawing/2014/main" id="{3BEF8DBE-C66E-16B0-5C6E-90204E401B94}"/>
                    </a:ext>
                  </a:extLst>
                </p14:cNvPr>
                <p14:cNvContentPartPr/>
                <p14:nvPr/>
              </p14:nvContentPartPr>
              <p14:xfrm>
                <a:off x="9015727" y="4382437"/>
                <a:ext cx="162000" cy="119160"/>
              </p14:xfrm>
            </p:contentPart>
          </mc:Choice>
          <mc:Fallback xmlns="">
            <p:pic>
              <p:nvPicPr>
                <p:cNvPr id="49" name="Inkt 48">
                  <a:extLst>
                    <a:ext uri="{FF2B5EF4-FFF2-40B4-BE49-F238E27FC236}">
                      <a16:creationId xmlns:a16="http://schemas.microsoft.com/office/drawing/2014/main" id="{3BEF8DBE-C66E-16B0-5C6E-90204E401B94}"/>
                    </a:ext>
                  </a:extLst>
                </p:cNvPr>
                <p:cNvPicPr/>
                <p:nvPr/>
              </p:nvPicPr>
              <p:blipFill>
                <a:blip r:embed="rId79"/>
                <a:stretch>
                  <a:fillRect/>
                </a:stretch>
              </p:blipFill>
              <p:spPr>
                <a:xfrm>
                  <a:off x="9007087" y="4373797"/>
                  <a:ext cx="179640" cy="136800"/>
                </a:xfrm>
                <a:prstGeom prst="rect">
                  <a:avLst/>
                </a:prstGeom>
              </p:spPr>
            </p:pic>
          </mc:Fallback>
        </mc:AlternateContent>
      </p:grpSp>
    </p:spTree>
    <p:extLst>
      <p:ext uri="{BB962C8B-B14F-4D97-AF65-F5344CB8AC3E}">
        <p14:creationId xmlns:p14="http://schemas.microsoft.com/office/powerpoint/2010/main" val="396059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BB6F3-B986-4A11-1C72-775DC5BEC68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0C5BEE4-AB5B-E839-E5CA-C1281F43DD8A}"/>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ECE6227F-EC2F-D27D-5E18-3F9B1ABA4AE7}"/>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76E0A918-6531-6CF0-FD56-24674B2E8BB2}"/>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18FF18C5-6841-9786-1A13-F57AE544EDF2}"/>
              </a:ext>
            </a:extLst>
          </p:cNvPr>
          <p:cNvSpPr txBox="1"/>
          <p:nvPr/>
        </p:nvSpPr>
        <p:spPr>
          <a:xfrm>
            <a:off x="432013" y="4270342"/>
            <a:ext cx="10512507" cy="2246769"/>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a:t>
            </a:r>
          </a:p>
          <a:p>
            <a:r>
              <a:rPr lang="en-US" sz="2000" dirty="0">
                <a:latin typeface="Effra" panose="02000506080000020004"/>
              </a:rPr>
              <a:t>1,0 L van het </a:t>
            </a:r>
            <a:r>
              <a:rPr lang="en-US" sz="2000" dirty="0" err="1">
                <a:latin typeface="Effra" panose="02000506080000020004"/>
              </a:rPr>
              <a:t>mengsel</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van 0,75 kg. </a:t>
            </a:r>
          </a:p>
          <a:p>
            <a:r>
              <a:rPr lang="en-US" sz="2000" dirty="0" err="1">
                <a:latin typeface="Effra" panose="02000506080000020004"/>
              </a:rPr>
              <a:t>Daarin</a:t>
            </a:r>
            <a:r>
              <a:rPr lang="en-US" sz="2000" dirty="0">
                <a:latin typeface="Effra" panose="02000506080000020004"/>
              </a:rPr>
              <a:t> zit (op t=0) 372</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-6</a:t>
            </a:r>
            <a:r>
              <a:rPr lang="en-US" sz="2000" dirty="0">
                <a:latin typeface="Effra" panose="02000506080000020004"/>
                <a:cs typeface="Arial" panose="020B0604020202020204" pitchFamily="34" charset="0"/>
              </a:rPr>
              <a:t> x 0,75 kg = 2,79•10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kg = 0,279 g </a:t>
            </a:r>
            <a:r>
              <a:rPr lang="en-US" sz="2000" dirty="0" err="1">
                <a:latin typeface="Effra" panose="02000506080000020004"/>
                <a:cs typeface="Arial" panose="020B0604020202020204" pitchFamily="34" charset="0"/>
              </a:rPr>
              <a:t>butaanthiol</a:t>
            </a:r>
            <a:r>
              <a:rPr lang="en-US" sz="2000" dirty="0">
                <a:latin typeface="Arial" panose="020B0604020202020204" pitchFamily="34" charset="0"/>
                <a:cs typeface="Arial" panose="020B0604020202020204" pitchFamily="34" charset="0"/>
              </a:rPr>
              <a:t>.</a:t>
            </a:r>
          </a:p>
          <a:p>
            <a:r>
              <a:rPr lang="en-US" sz="2000" dirty="0">
                <a:latin typeface="Effra" panose="02000506080000020004"/>
                <a:cs typeface="Arial" panose="020B0604020202020204" pitchFamily="34" charset="0"/>
              </a:rPr>
              <a:t>0,279 / 90,2 = 0,00309 mol </a:t>
            </a:r>
            <a:r>
              <a:rPr lang="en-US" sz="2000" dirty="0" err="1">
                <a:latin typeface="Effra" panose="02000506080000020004"/>
                <a:cs typeface="Arial" panose="020B0604020202020204" pitchFamily="34" charset="0"/>
              </a:rPr>
              <a:t>butaanthiol</a:t>
            </a:r>
            <a:r>
              <a:rPr lang="en-US" sz="2000" dirty="0">
                <a:latin typeface="Effra" panose="02000506080000020004"/>
                <a:cs typeface="Arial" panose="020B0604020202020204" pitchFamily="34" charset="0"/>
              </a:rPr>
              <a:t> op t = 0.</a:t>
            </a:r>
          </a:p>
          <a:p>
            <a:r>
              <a:rPr lang="en-US" sz="2000" dirty="0">
                <a:latin typeface="Effra" panose="02000506080000020004"/>
                <a:cs typeface="Arial" panose="020B0604020202020204" pitchFamily="34" charset="0"/>
              </a:rPr>
              <a:t>0,56 x 0,00309 = 1,73•10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mol </a:t>
            </a:r>
            <a:r>
              <a:rPr lang="en-US" sz="2000" dirty="0" err="1">
                <a:latin typeface="Effra" panose="02000506080000020004"/>
                <a:cs typeface="Arial" panose="020B0604020202020204" pitchFamily="34" charset="0"/>
              </a:rPr>
              <a:t>butaanthiol</a:t>
            </a:r>
            <a:r>
              <a:rPr lang="en-US" sz="2000" dirty="0">
                <a:latin typeface="Effra" panose="02000506080000020004"/>
                <a:cs typeface="Arial" panose="020B0604020202020204" pitchFamily="34" charset="0"/>
              </a:rPr>
              <a:t> is </a:t>
            </a:r>
            <a:r>
              <a:rPr lang="en-US" sz="2000" dirty="0" err="1">
                <a:latin typeface="Effra" panose="02000506080000020004"/>
                <a:cs typeface="Arial" panose="020B0604020202020204" pitchFamily="34" charset="0"/>
              </a:rPr>
              <a:t>omgezet</a:t>
            </a:r>
            <a:r>
              <a:rPr lang="en-US" sz="2000" dirty="0">
                <a:latin typeface="Effra" panose="02000506080000020004"/>
                <a:cs typeface="Arial" panose="020B0604020202020204" pitchFamily="34" charset="0"/>
              </a:rPr>
              <a:t> per liter </a:t>
            </a:r>
            <a:r>
              <a:rPr lang="en-US" sz="2000" dirty="0" err="1">
                <a:latin typeface="Effra" panose="02000506080000020004"/>
                <a:cs typeface="Arial" panose="020B0604020202020204" pitchFamily="34" charset="0"/>
              </a:rPr>
              <a:t>oplossing</a:t>
            </a:r>
            <a:r>
              <a:rPr lang="en-US" sz="2000" dirty="0">
                <a:latin typeface="Effra" panose="02000506080000020004"/>
                <a:cs typeface="Arial" panose="020B0604020202020204" pitchFamily="34" charset="0"/>
              </a:rPr>
              <a:t>.</a:t>
            </a:r>
          </a:p>
          <a:p>
            <a:r>
              <a:rPr lang="en-US" sz="2000" dirty="0">
                <a:latin typeface="Effra" panose="02000506080000020004"/>
                <a:cs typeface="Arial" panose="020B0604020202020204" pitchFamily="34" charset="0"/>
              </a:rPr>
              <a:t>1,73•10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mol / 7200 s= 2,4•10</a:t>
            </a:r>
            <a:r>
              <a:rPr lang="en-US" sz="2000" baseline="30000" dirty="0">
                <a:latin typeface="Effra" panose="02000506080000020004"/>
                <a:cs typeface="Arial" panose="020B0604020202020204" pitchFamily="34" charset="0"/>
              </a:rPr>
              <a:t>-7</a:t>
            </a:r>
            <a:r>
              <a:rPr lang="en-US" sz="2000" dirty="0">
                <a:latin typeface="Effra" panose="02000506080000020004"/>
                <a:cs typeface="Arial" panose="020B0604020202020204" pitchFamily="34" charset="0"/>
              </a:rPr>
              <a:t> molL</a:t>
            </a:r>
            <a:r>
              <a:rPr lang="en-US" sz="2000" baseline="30000" dirty="0">
                <a:latin typeface="Effra" panose="02000506080000020004"/>
                <a:cs typeface="Arial" panose="020B0604020202020204" pitchFamily="34" charset="0"/>
              </a:rPr>
              <a:t>-1</a:t>
            </a:r>
            <a:r>
              <a:rPr lang="en-US" sz="2000" dirty="0">
                <a:latin typeface="Effra" panose="02000506080000020004"/>
                <a:cs typeface="Arial" panose="020B0604020202020204" pitchFamily="34" charset="0"/>
              </a:rPr>
              <a:t>s</a:t>
            </a:r>
            <a:r>
              <a:rPr lang="en-US" sz="2000" baseline="30000" dirty="0">
                <a:latin typeface="Effra" panose="02000506080000020004"/>
                <a:cs typeface="Arial" panose="020B0604020202020204" pitchFamily="34" charset="0"/>
              </a:rPr>
              <a:t>-1</a:t>
            </a:r>
            <a:r>
              <a:rPr lang="en-US" sz="2000" dirty="0">
                <a:latin typeface="Effra" panose="02000506080000020004"/>
                <a:cs typeface="Arial" panose="020B0604020202020204" pitchFamily="34" charset="0"/>
              </a:rPr>
              <a:t>.</a:t>
            </a:r>
            <a:endParaRPr lang="nl-NL" sz="2000" dirty="0">
              <a:latin typeface="Effra" panose="02000506080000020004"/>
            </a:endParaRPr>
          </a:p>
        </p:txBody>
      </p:sp>
    </p:spTree>
    <p:extLst>
      <p:ext uri="{BB962C8B-B14F-4D97-AF65-F5344CB8AC3E}">
        <p14:creationId xmlns:p14="http://schemas.microsoft.com/office/powerpoint/2010/main" val="1950394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AEB3E-1CCE-F7E7-E8FA-7E762E83FC3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F566C49-E59D-E602-053E-9D8E77246C95}"/>
              </a:ext>
            </a:extLst>
          </p:cNvPr>
          <p:cNvSpPr txBox="1"/>
          <p:nvPr/>
        </p:nvSpPr>
        <p:spPr>
          <a:xfrm>
            <a:off x="1357460" y="961534"/>
            <a:ext cx="7164371" cy="584775"/>
          </a:xfrm>
          <a:prstGeom prst="rect">
            <a:avLst/>
          </a:prstGeom>
          <a:noFill/>
        </p:spPr>
        <p:txBody>
          <a:bodyPr wrap="square" rtlCol="0">
            <a:spAutoFit/>
          </a:bodyPr>
          <a:lstStyle/>
          <a:p>
            <a:r>
              <a:rPr lang="en-US" sz="3200" b="1" dirty="0">
                <a:latin typeface="Effra"/>
              </a:rPr>
              <a:t>Reactiesnelheid </a:t>
            </a:r>
            <a:r>
              <a:rPr lang="en-US" sz="2400" b="1" dirty="0" err="1">
                <a:latin typeface="Effra"/>
              </a:rPr>
              <a:t>Botsende</a:t>
            </a:r>
            <a:r>
              <a:rPr lang="en-US" sz="2400" b="1" dirty="0">
                <a:latin typeface="Effra"/>
              </a:rPr>
              <a:t> </a:t>
            </a:r>
            <a:r>
              <a:rPr lang="en-US" sz="2400" b="1" dirty="0" err="1">
                <a:latin typeface="Effra"/>
              </a:rPr>
              <a:t>deeltjes</a:t>
            </a:r>
            <a:r>
              <a:rPr lang="en-US" sz="2400" b="1" dirty="0">
                <a:latin typeface="Effra"/>
              </a:rPr>
              <a:t> </a:t>
            </a:r>
            <a:r>
              <a:rPr lang="en-US" sz="2400" b="1" dirty="0">
                <a:solidFill>
                  <a:srgbClr val="945DE8"/>
                </a:solidFill>
                <a:latin typeface="Effra"/>
              </a:rPr>
              <a:t>2023 II 20  </a:t>
            </a:r>
          </a:p>
        </p:txBody>
      </p:sp>
      <p:pic>
        <p:nvPicPr>
          <p:cNvPr id="4" name="Afbeelding 3">
            <a:extLst>
              <a:ext uri="{FF2B5EF4-FFF2-40B4-BE49-F238E27FC236}">
                <a16:creationId xmlns:a16="http://schemas.microsoft.com/office/drawing/2014/main" id="{36DF1567-6BEB-3EE2-CE5E-5F55845EAD5B}"/>
              </a:ext>
            </a:extLst>
          </p:cNvPr>
          <p:cNvPicPr>
            <a:picLocks noChangeAspect="1"/>
          </p:cNvPicPr>
          <p:nvPr/>
        </p:nvPicPr>
        <p:blipFill>
          <a:blip r:embed="rId2"/>
          <a:stretch>
            <a:fillRect/>
          </a:stretch>
        </p:blipFill>
        <p:spPr>
          <a:xfrm>
            <a:off x="1357460" y="1790651"/>
            <a:ext cx="7905750" cy="2371725"/>
          </a:xfrm>
          <a:prstGeom prst="rect">
            <a:avLst/>
          </a:prstGeom>
        </p:spPr>
      </p:pic>
      <p:sp>
        <p:nvSpPr>
          <p:cNvPr id="5" name="Tekstvak 4">
            <a:extLst>
              <a:ext uri="{FF2B5EF4-FFF2-40B4-BE49-F238E27FC236}">
                <a16:creationId xmlns:a16="http://schemas.microsoft.com/office/drawing/2014/main" id="{2BC7393E-C24B-CBDA-6D1F-98F982EE90C1}"/>
              </a:ext>
            </a:extLst>
          </p:cNvPr>
          <p:cNvSpPr txBox="1"/>
          <p:nvPr/>
        </p:nvSpPr>
        <p:spPr>
          <a:xfrm>
            <a:off x="1357460" y="4515439"/>
            <a:ext cx="9785021" cy="1631216"/>
          </a:xfrm>
          <a:prstGeom prst="rect">
            <a:avLst/>
          </a:prstGeom>
          <a:noFill/>
        </p:spPr>
        <p:txBody>
          <a:bodyPr wrap="square" rtlCol="0">
            <a:spAutoFit/>
          </a:bodyPr>
          <a:lstStyle/>
          <a:p>
            <a:r>
              <a:rPr lang="en-US" sz="2000" dirty="0" err="1">
                <a:latin typeface="Effra" panose="02000506080000020004"/>
              </a:rPr>
              <a:t>Bij</a:t>
            </a:r>
            <a:r>
              <a:rPr lang="en-US" sz="2000" dirty="0">
                <a:latin typeface="Effra" panose="02000506080000020004"/>
              </a:rPr>
              <a:t> </a:t>
            </a:r>
            <a:r>
              <a:rPr lang="en-US" sz="2000" dirty="0" err="1">
                <a:latin typeface="Effra" panose="02000506080000020004"/>
              </a:rPr>
              <a:t>lage</a:t>
            </a:r>
            <a:r>
              <a:rPr lang="en-US" sz="2000" dirty="0">
                <a:latin typeface="Effra" panose="02000506080000020004"/>
              </a:rPr>
              <a:t> </a:t>
            </a:r>
            <a:r>
              <a:rPr lang="en-US" sz="2000" dirty="0" err="1">
                <a:latin typeface="Effra" panose="02000506080000020004"/>
              </a:rPr>
              <a:t>druk</a:t>
            </a:r>
            <a:r>
              <a:rPr lang="en-US" sz="2000" dirty="0">
                <a:latin typeface="Effra" panose="02000506080000020004"/>
              </a:rPr>
              <a:t> is de </a:t>
            </a:r>
            <a:r>
              <a:rPr lang="en-US" sz="2000" dirty="0" err="1">
                <a:latin typeface="Effra" panose="02000506080000020004"/>
              </a:rPr>
              <a:t>concentratie</a:t>
            </a:r>
            <a:r>
              <a:rPr lang="en-US" sz="2000" dirty="0">
                <a:latin typeface="Effra" panose="02000506080000020004"/>
              </a:rPr>
              <a:t> X (g) </a:t>
            </a:r>
            <a:r>
              <a:rPr lang="en-US" sz="2000" dirty="0" err="1">
                <a:latin typeface="Effra" panose="02000506080000020004"/>
              </a:rPr>
              <a:t>klein</a:t>
            </a:r>
            <a:r>
              <a:rPr lang="en-US" sz="2000" dirty="0">
                <a:latin typeface="Effra" panose="02000506080000020004"/>
              </a:rPr>
              <a:t>.</a:t>
            </a:r>
          </a:p>
          <a:p>
            <a:r>
              <a:rPr lang="en-US" sz="2000" dirty="0">
                <a:latin typeface="Effra" panose="02000506080000020004"/>
              </a:rPr>
              <a:t>Er </a:t>
            </a:r>
            <a:r>
              <a:rPr lang="en-US" sz="2000" dirty="0" err="1">
                <a:latin typeface="Effra" panose="02000506080000020004"/>
              </a:rPr>
              <a:t>zijn</a:t>
            </a:r>
            <a:r>
              <a:rPr lang="en-US" sz="2000" dirty="0">
                <a:latin typeface="Effra" panose="02000506080000020004"/>
              </a:rPr>
              <a:t> dan minder </a:t>
            </a:r>
            <a:r>
              <a:rPr lang="en-US" sz="2000" dirty="0" err="1">
                <a:latin typeface="Effra" panose="02000506080000020004"/>
              </a:rPr>
              <a:t>effectieve</a:t>
            </a:r>
            <a:r>
              <a:rPr lang="en-US" sz="2000" dirty="0">
                <a:latin typeface="Effra" panose="02000506080000020004"/>
              </a:rPr>
              <a:t> </a:t>
            </a:r>
            <a:r>
              <a:rPr lang="en-US" sz="2000" dirty="0" err="1">
                <a:latin typeface="Effra" panose="02000506080000020004"/>
              </a:rPr>
              <a:t>botsingen</a:t>
            </a:r>
            <a:r>
              <a:rPr lang="en-US" sz="2000" dirty="0">
                <a:latin typeface="Effra" panose="02000506080000020004"/>
              </a:rPr>
              <a:t> </a:t>
            </a:r>
            <a:r>
              <a:rPr lang="en-US" sz="2000" dirty="0" err="1">
                <a:latin typeface="Effra" panose="02000506080000020004"/>
              </a:rPr>
              <a:t>tussen</a:t>
            </a:r>
            <a:r>
              <a:rPr lang="en-US" sz="2000" dirty="0">
                <a:latin typeface="Effra" panose="02000506080000020004"/>
              </a:rPr>
              <a:t> de </a:t>
            </a:r>
            <a:r>
              <a:rPr lang="en-US" sz="2000" dirty="0" err="1">
                <a:latin typeface="Effra" panose="02000506080000020004"/>
              </a:rPr>
              <a:t>gasdeeltjesen</a:t>
            </a:r>
            <a:r>
              <a:rPr lang="en-US" sz="2000" dirty="0">
                <a:latin typeface="Effra" panose="02000506080000020004"/>
              </a:rPr>
              <a:t> en de </a:t>
            </a:r>
            <a:r>
              <a:rPr lang="en-US" sz="2000" dirty="0" err="1">
                <a:latin typeface="Effra" panose="02000506080000020004"/>
              </a:rPr>
              <a:t>contactpunten</a:t>
            </a:r>
            <a:r>
              <a:rPr lang="en-US" sz="2000" dirty="0">
                <a:latin typeface="Effra" panose="02000506080000020004"/>
              </a:rPr>
              <a:t> per </a:t>
            </a:r>
            <a:r>
              <a:rPr lang="en-US" sz="2000" dirty="0" err="1">
                <a:latin typeface="Effra" panose="02000506080000020004"/>
              </a:rPr>
              <a:t>seconde</a:t>
            </a:r>
            <a:r>
              <a:rPr lang="en-US" sz="2000" dirty="0">
                <a:latin typeface="Effra" panose="02000506080000020004"/>
              </a:rPr>
              <a:t>.</a:t>
            </a:r>
          </a:p>
          <a:p>
            <a:r>
              <a:rPr lang="en-US" sz="2000" dirty="0">
                <a:latin typeface="Effra" panose="02000506080000020004"/>
              </a:rPr>
              <a:t>Dus is er minder </a:t>
            </a:r>
            <a:r>
              <a:rPr lang="en-US" sz="2000" dirty="0" err="1">
                <a:latin typeface="Effra" panose="02000506080000020004"/>
              </a:rPr>
              <a:t>ionisatie</a:t>
            </a:r>
            <a:r>
              <a:rPr lang="en-US" sz="2000" dirty="0">
                <a:latin typeface="Effra" panose="02000506080000020004"/>
              </a:rPr>
              <a:t> per </a:t>
            </a:r>
            <a:r>
              <a:rPr lang="en-US" sz="2000" dirty="0" err="1">
                <a:latin typeface="Effra" panose="02000506080000020004"/>
              </a:rPr>
              <a:t>seconde</a:t>
            </a:r>
            <a:r>
              <a:rPr lang="en-US" sz="2000" dirty="0">
                <a:latin typeface="Effra" panose="02000506080000020004"/>
              </a:rPr>
              <a:t>.</a:t>
            </a:r>
          </a:p>
          <a:p>
            <a:r>
              <a:rPr lang="en-US" sz="2000" dirty="0">
                <a:latin typeface="Effra" panose="02000506080000020004"/>
              </a:rPr>
              <a:t>Dus is </a:t>
            </a:r>
            <a:r>
              <a:rPr lang="en-US" sz="2000" dirty="0" err="1">
                <a:latin typeface="Effra" panose="02000506080000020004"/>
              </a:rPr>
              <a:t>bij</a:t>
            </a:r>
            <a:r>
              <a:rPr lang="en-US" sz="2000" dirty="0">
                <a:latin typeface="Effra" panose="02000506080000020004"/>
              </a:rPr>
              <a:t> </a:t>
            </a:r>
            <a:r>
              <a:rPr lang="en-US" sz="2000" dirty="0" err="1">
                <a:latin typeface="Effra" panose="02000506080000020004"/>
              </a:rPr>
              <a:t>lage</a:t>
            </a:r>
            <a:r>
              <a:rPr lang="en-US" sz="2000" dirty="0">
                <a:latin typeface="Effra" panose="02000506080000020004"/>
              </a:rPr>
              <a:t> </a:t>
            </a:r>
            <a:r>
              <a:rPr lang="en-US" sz="2000" dirty="0" err="1">
                <a:latin typeface="Effra" panose="02000506080000020004"/>
              </a:rPr>
              <a:t>druk</a:t>
            </a:r>
            <a:r>
              <a:rPr lang="en-US" sz="2000" dirty="0">
                <a:latin typeface="Effra" panose="02000506080000020004"/>
              </a:rPr>
              <a:t> de </a:t>
            </a:r>
            <a:r>
              <a:rPr lang="en-US" sz="2000" dirty="0" err="1">
                <a:latin typeface="Effra" panose="02000506080000020004"/>
              </a:rPr>
              <a:t>doorslagspanning</a:t>
            </a:r>
            <a:r>
              <a:rPr lang="en-US" sz="2000" dirty="0">
                <a:latin typeface="Effra" panose="02000506080000020004"/>
              </a:rPr>
              <a:t> </a:t>
            </a:r>
            <a:r>
              <a:rPr lang="en-US" sz="2000" dirty="0" err="1">
                <a:latin typeface="Effra" panose="02000506080000020004"/>
              </a:rPr>
              <a:t>groot</a:t>
            </a:r>
            <a:r>
              <a:rPr lang="en-US" sz="2000" dirty="0">
                <a:latin typeface="Effra" panose="02000506080000020004"/>
              </a:rPr>
              <a:t>.</a:t>
            </a:r>
            <a:endParaRPr lang="nl-NL" sz="2000" dirty="0">
              <a:latin typeface="Effra" panose="02000506080000020004"/>
            </a:endParaRPr>
          </a:p>
        </p:txBody>
      </p:sp>
    </p:spTree>
    <p:extLst>
      <p:ext uri="{BB962C8B-B14F-4D97-AF65-F5344CB8AC3E}">
        <p14:creationId xmlns:p14="http://schemas.microsoft.com/office/powerpoint/2010/main" val="2907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3A9A8-5447-B1FF-BB9C-C75AD655859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BFDD4DB-C897-C430-DC04-AE5D0E73F977}"/>
              </a:ext>
            </a:extLst>
          </p:cNvPr>
          <p:cNvSpPr txBox="1"/>
          <p:nvPr/>
        </p:nvSpPr>
        <p:spPr>
          <a:xfrm>
            <a:off x="1357460" y="961534"/>
            <a:ext cx="10143241" cy="584775"/>
          </a:xfrm>
          <a:prstGeom prst="rect">
            <a:avLst/>
          </a:prstGeom>
          <a:noFill/>
        </p:spPr>
        <p:txBody>
          <a:bodyPr wrap="square" rtlCol="0">
            <a:spAutoFit/>
          </a:bodyPr>
          <a:lstStyle/>
          <a:p>
            <a:r>
              <a:rPr lang="en-US" sz="3200" b="1" dirty="0">
                <a:latin typeface="Effra"/>
              </a:rPr>
              <a:t>Reactiesnelheid  </a:t>
            </a:r>
            <a:r>
              <a:rPr lang="en-US" sz="2400" b="1" dirty="0" err="1">
                <a:latin typeface="Effra"/>
              </a:rPr>
              <a:t>Snelheidsbepalende</a:t>
            </a:r>
            <a:r>
              <a:rPr lang="en-US" sz="2400" b="1" dirty="0">
                <a:latin typeface="Effra"/>
              </a:rPr>
              <a:t> </a:t>
            </a:r>
            <a:r>
              <a:rPr lang="en-US" sz="2400" b="1" dirty="0" err="1">
                <a:latin typeface="Effra"/>
              </a:rPr>
              <a:t>stap</a:t>
            </a:r>
            <a:r>
              <a:rPr lang="en-US" sz="2400" b="1" dirty="0">
                <a:latin typeface="Effra"/>
              </a:rPr>
              <a:t> </a:t>
            </a:r>
            <a:r>
              <a:rPr lang="en-US" sz="2400" b="1" dirty="0">
                <a:solidFill>
                  <a:srgbClr val="945DE8"/>
                </a:solidFill>
                <a:latin typeface="Effra"/>
              </a:rPr>
              <a:t>2021 II 22</a:t>
            </a:r>
          </a:p>
        </p:txBody>
      </p:sp>
      <p:pic>
        <p:nvPicPr>
          <p:cNvPr id="6" name="Afbeelding 5">
            <a:extLst>
              <a:ext uri="{FF2B5EF4-FFF2-40B4-BE49-F238E27FC236}">
                <a16:creationId xmlns:a16="http://schemas.microsoft.com/office/drawing/2014/main" id="{7391CFDE-F0F9-4C5A-2283-D853CEA1AA68}"/>
              </a:ext>
            </a:extLst>
          </p:cNvPr>
          <p:cNvPicPr>
            <a:picLocks noChangeAspect="1"/>
          </p:cNvPicPr>
          <p:nvPr/>
        </p:nvPicPr>
        <p:blipFill>
          <a:blip r:embed="rId2"/>
          <a:stretch>
            <a:fillRect/>
          </a:stretch>
        </p:blipFill>
        <p:spPr>
          <a:xfrm>
            <a:off x="310607" y="4476602"/>
            <a:ext cx="7504214" cy="635041"/>
          </a:xfrm>
          <a:prstGeom prst="rect">
            <a:avLst/>
          </a:prstGeom>
        </p:spPr>
      </p:pic>
      <p:pic>
        <p:nvPicPr>
          <p:cNvPr id="8" name="Afbeelding 7">
            <a:extLst>
              <a:ext uri="{FF2B5EF4-FFF2-40B4-BE49-F238E27FC236}">
                <a16:creationId xmlns:a16="http://schemas.microsoft.com/office/drawing/2014/main" id="{651A0FB0-931E-0AAA-0EF3-00534BF0647E}"/>
              </a:ext>
            </a:extLst>
          </p:cNvPr>
          <p:cNvPicPr>
            <a:picLocks noChangeAspect="1"/>
          </p:cNvPicPr>
          <p:nvPr/>
        </p:nvPicPr>
        <p:blipFill>
          <a:blip r:embed="rId3"/>
          <a:stretch>
            <a:fillRect/>
          </a:stretch>
        </p:blipFill>
        <p:spPr>
          <a:xfrm>
            <a:off x="8029276" y="1470581"/>
            <a:ext cx="3946385" cy="4110087"/>
          </a:xfrm>
          <a:prstGeom prst="rect">
            <a:avLst/>
          </a:prstGeom>
        </p:spPr>
      </p:pic>
      <p:pic>
        <p:nvPicPr>
          <p:cNvPr id="10" name="Afbeelding 9">
            <a:extLst>
              <a:ext uri="{FF2B5EF4-FFF2-40B4-BE49-F238E27FC236}">
                <a16:creationId xmlns:a16="http://schemas.microsoft.com/office/drawing/2014/main" id="{F54443CB-87F3-563D-78A7-F105E7F908DA}"/>
              </a:ext>
            </a:extLst>
          </p:cNvPr>
          <p:cNvPicPr>
            <a:picLocks noChangeAspect="1"/>
          </p:cNvPicPr>
          <p:nvPr/>
        </p:nvPicPr>
        <p:blipFill>
          <a:blip r:embed="rId4"/>
          <a:stretch>
            <a:fillRect/>
          </a:stretch>
        </p:blipFill>
        <p:spPr>
          <a:xfrm>
            <a:off x="875367" y="1612710"/>
            <a:ext cx="5950283" cy="2683743"/>
          </a:xfrm>
          <a:prstGeom prst="rect">
            <a:avLst/>
          </a:prstGeom>
        </p:spPr>
      </p:pic>
    </p:spTree>
    <p:extLst>
      <p:ext uri="{BB962C8B-B14F-4D97-AF65-F5344CB8AC3E}">
        <p14:creationId xmlns:p14="http://schemas.microsoft.com/office/powerpoint/2010/main" val="24435575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D2452-4414-4F47-6D30-5D1820EA908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232E660-9AFC-7F1D-A3E1-F8A83C67FBF2}"/>
              </a:ext>
            </a:extLst>
          </p:cNvPr>
          <p:cNvSpPr txBox="1"/>
          <p:nvPr/>
        </p:nvSpPr>
        <p:spPr>
          <a:xfrm>
            <a:off x="1357460" y="961534"/>
            <a:ext cx="10143241" cy="584775"/>
          </a:xfrm>
          <a:prstGeom prst="rect">
            <a:avLst/>
          </a:prstGeom>
          <a:noFill/>
        </p:spPr>
        <p:txBody>
          <a:bodyPr wrap="square" rtlCol="0">
            <a:spAutoFit/>
          </a:bodyPr>
          <a:lstStyle/>
          <a:p>
            <a:r>
              <a:rPr lang="en-US" sz="3200" b="1" dirty="0">
                <a:latin typeface="Effra"/>
              </a:rPr>
              <a:t>Reactiesnelheid  </a:t>
            </a:r>
            <a:r>
              <a:rPr lang="en-US" sz="2400" b="1" dirty="0" err="1">
                <a:latin typeface="Effra"/>
              </a:rPr>
              <a:t>Snelheidsbepalende</a:t>
            </a:r>
            <a:r>
              <a:rPr lang="en-US" sz="2400" b="1" dirty="0">
                <a:latin typeface="Effra"/>
              </a:rPr>
              <a:t> </a:t>
            </a:r>
            <a:r>
              <a:rPr lang="en-US" sz="2400" b="1" dirty="0" err="1">
                <a:latin typeface="Effra"/>
              </a:rPr>
              <a:t>stap</a:t>
            </a:r>
            <a:r>
              <a:rPr lang="en-US" sz="2400" b="1" dirty="0">
                <a:latin typeface="Effra"/>
              </a:rPr>
              <a:t> </a:t>
            </a:r>
            <a:r>
              <a:rPr lang="en-US" sz="2400" b="1" dirty="0">
                <a:solidFill>
                  <a:srgbClr val="945DE8"/>
                </a:solidFill>
                <a:latin typeface="Effra"/>
              </a:rPr>
              <a:t>2021 II 22</a:t>
            </a:r>
          </a:p>
        </p:txBody>
      </p:sp>
      <p:pic>
        <p:nvPicPr>
          <p:cNvPr id="6" name="Afbeelding 5">
            <a:extLst>
              <a:ext uri="{FF2B5EF4-FFF2-40B4-BE49-F238E27FC236}">
                <a16:creationId xmlns:a16="http://schemas.microsoft.com/office/drawing/2014/main" id="{1802AACA-558D-9657-5C2A-BB4F4E7D2BB0}"/>
              </a:ext>
            </a:extLst>
          </p:cNvPr>
          <p:cNvPicPr>
            <a:picLocks noChangeAspect="1"/>
          </p:cNvPicPr>
          <p:nvPr/>
        </p:nvPicPr>
        <p:blipFill>
          <a:blip r:embed="rId2"/>
          <a:stretch>
            <a:fillRect/>
          </a:stretch>
        </p:blipFill>
        <p:spPr>
          <a:xfrm>
            <a:off x="310607" y="4476602"/>
            <a:ext cx="7504214" cy="635041"/>
          </a:xfrm>
          <a:prstGeom prst="rect">
            <a:avLst/>
          </a:prstGeom>
        </p:spPr>
      </p:pic>
      <p:pic>
        <p:nvPicPr>
          <p:cNvPr id="8" name="Afbeelding 7">
            <a:extLst>
              <a:ext uri="{FF2B5EF4-FFF2-40B4-BE49-F238E27FC236}">
                <a16:creationId xmlns:a16="http://schemas.microsoft.com/office/drawing/2014/main" id="{ED48C3FB-120D-911D-9EA4-B339E0382192}"/>
              </a:ext>
            </a:extLst>
          </p:cNvPr>
          <p:cNvPicPr>
            <a:picLocks noChangeAspect="1"/>
          </p:cNvPicPr>
          <p:nvPr/>
        </p:nvPicPr>
        <p:blipFill>
          <a:blip r:embed="rId3"/>
          <a:stretch>
            <a:fillRect/>
          </a:stretch>
        </p:blipFill>
        <p:spPr>
          <a:xfrm>
            <a:off x="8029276" y="1470581"/>
            <a:ext cx="3946385" cy="4110087"/>
          </a:xfrm>
          <a:prstGeom prst="rect">
            <a:avLst/>
          </a:prstGeom>
        </p:spPr>
      </p:pic>
      <p:pic>
        <p:nvPicPr>
          <p:cNvPr id="10" name="Afbeelding 9">
            <a:extLst>
              <a:ext uri="{FF2B5EF4-FFF2-40B4-BE49-F238E27FC236}">
                <a16:creationId xmlns:a16="http://schemas.microsoft.com/office/drawing/2014/main" id="{406963F1-0FEF-5BB7-3D36-C27B309CED46}"/>
              </a:ext>
            </a:extLst>
          </p:cNvPr>
          <p:cNvPicPr>
            <a:picLocks noChangeAspect="1"/>
          </p:cNvPicPr>
          <p:nvPr/>
        </p:nvPicPr>
        <p:blipFill>
          <a:blip r:embed="rId4"/>
          <a:stretch>
            <a:fillRect/>
          </a:stretch>
        </p:blipFill>
        <p:spPr>
          <a:xfrm>
            <a:off x="875367" y="1612710"/>
            <a:ext cx="5950283" cy="2683743"/>
          </a:xfrm>
          <a:prstGeom prst="rect">
            <a:avLst/>
          </a:prstGeom>
        </p:spPr>
      </p:pic>
      <p:sp>
        <p:nvSpPr>
          <p:cNvPr id="3" name="Tekstvak 2">
            <a:extLst>
              <a:ext uri="{FF2B5EF4-FFF2-40B4-BE49-F238E27FC236}">
                <a16:creationId xmlns:a16="http://schemas.microsoft.com/office/drawing/2014/main" id="{62B0ECCE-2FC5-AB4A-27E6-D3D9CA8D0092}"/>
              </a:ext>
            </a:extLst>
          </p:cNvPr>
          <p:cNvSpPr txBox="1"/>
          <p:nvPr/>
        </p:nvSpPr>
        <p:spPr>
          <a:xfrm>
            <a:off x="377073" y="5580668"/>
            <a:ext cx="8782886" cy="400110"/>
          </a:xfrm>
          <a:prstGeom prst="rect">
            <a:avLst/>
          </a:prstGeom>
          <a:noFill/>
        </p:spPr>
        <p:txBody>
          <a:bodyPr wrap="square" rtlCol="0">
            <a:spAutoFit/>
          </a:bodyPr>
          <a:lstStyle/>
          <a:p>
            <a:r>
              <a:rPr lang="en-US" sz="2000" dirty="0" err="1">
                <a:latin typeface="Effra" panose="02000506080000020004"/>
              </a:rPr>
              <a:t>Stap</a:t>
            </a:r>
            <a:r>
              <a:rPr lang="en-US" sz="2000" dirty="0">
                <a:latin typeface="Effra" panose="02000506080000020004"/>
              </a:rPr>
              <a:t> 2 is </a:t>
            </a:r>
            <a:r>
              <a:rPr lang="en-US" sz="2000" dirty="0" err="1">
                <a:latin typeface="Effra" panose="02000506080000020004"/>
              </a:rPr>
              <a:t>langzamer</a:t>
            </a:r>
            <a:r>
              <a:rPr lang="en-US" sz="2000" dirty="0">
                <a:latin typeface="Effra" panose="02000506080000020004"/>
              </a:rPr>
              <a:t> dan </a:t>
            </a:r>
            <a:r>
              <a:rPr lang="en-US" sz="2000" dirty="0" err="1">
                <a:latin typeface="Effra" panose="02000506080000020004"/>
              </a:rPr>
              <a:t>stap</a:t>
            </a:r>
            <a:r>
              <a:rPr lang="en-US" sz="2000" dirty="0">
                <a:latin typeface="Effra" panose="02000506080000020004"/>
              </a:rPr>
              <a:t> 3 en </a:t>
            </a:r>
            <a:r>
              <a:rPr lang="en-US" sz="2000" dirty="0" err="1">
                <a:latin typeface="Effra" panose="02000506080000020004"/>
              </a:rPr>
              <a:t>dus</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stap</a:t>
            </a:r>
            <a:r>
              <a:rPr lang="en-US" sz="2000" dirty="0">
                <a:latin typeface="Effra" panose="02000506080000020004"/>
              </a:rPr>
              <a:t> 2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hogere</a:t>
            </a:r>
            <a:r>
              <a:rPr lang="en-US" sz="2000" dirty="0">
                <a:latin typeface="Effra" panose="02000506080000020004"/>
              </a:rPr>
              <a:t> </a:t>
            </a:r>
            <a:r>
              <a:rPr lang="en-US" sz="2000" dirty="0" err="1">
                <a:latin typeface="Effra" panose="02000506080000020004"/>
              </a:rPr>
              <a:t>activeringsenergie</a:t>
            </a:r>
            <a:r>
              <a:rPr lang="en-US" sz="2000" dirty="0">
                <a:latin typeface="Effra" panose="02000506080000020004"/>
              </a:rPr>
              <a:t>.</a:t>
            </a:r>
            <a:endParaRPr lang="nl-NL" sz="2000" dirty="0">
              <a:latin typeface="Effra" panose="02000506080000020004"/>
            </a:endParaRPr>
          </a:p>
        </p:txBody>
      </p:sp>
      <p:cxnSp>
        <p:nvCxnSpPr>
          <p:cNvPr id="5" name="Rechte verbindingslijn 4">
            <a:extLst>
              <a:ext uri="{FF2B5EF4-FFF2-40B4-BE49-F238E27FC236}">
                <a16:creationId xmlns:a16="http://schemas.microsoft.com/office/drawing/2014/main" id="{4422DF58-3207-B807-DB20-5A0F73743969}"/>
              </a:ext>
            </a:extLst>
          </p:cNvPr>
          <p:cNvCxnSpPr>
            <a:cxnSpLocks/>
          </p:cNvCxnSpPr>
          <p:nvPr/>
        </p:nvCxnSpPr>
        <p:spPr>
          <a:xfrm>
            <a:off x="6249971" y="2696066"/>
            <a:ext cx="42420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1C71AE47-7FF4-2AF8-AA02-C96142C6808A}"/>
              </a:ext>
            </a:extLst>
          </p:cNvPr>
          <p:cNvCxnSpPr>
            <a:cxnSpLocks/>
          </p:cNvCxnSpPr>
          <p:nvPr/>
        </p:nvCxnSpPr>
        <p:spPr>
          <a:xfrm>
            <a:off x="6438507" y="3329233"/>
            <a:ext cx="30165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914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2D48D-4723-8AD3-AF1B-634FA78919D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05B9E37-3F04-D2A6-2FCE-B87F36DE30B2}"/>
              </a:ext>
            </a:extLst>
          </p:cNvPr>
          <p:cNvSpPr txBox="1"/>
          <p:nvPr/>
        </p:nvSpPr>
        <p:spPr>
          <a:xfrm>
            <a:off x="1357460" y="961534"/>
            <a:ext cx="10143241" cy="584775"/>
          </a:xfrm>
          <a:prstGeom prst="rect">
            <a:avLst/>
          </a:prstGeom>
          <a:noFill/>
        </p:spPr>
        <p:txBody>
          <a:bodyPr wrap="square" rtlCol="0">
            <a:spAutoFit/>
          </a:bodyPr>
          <a:lstStyle/>
          <a:p>
            <a:r>
              <a:rPr lang="en-US" sz="3200" b="1" dirty="0">
                <a:latin typeface="Effra"/>
              </a:rPr>
              <a:t>Reactiesnelheid  </a:t>
            </a:r>
            <a:r>
              <a:rPr lang="en-US" sz="2400" b="1" dirty="0" err="1">
                <a:latin typeface="Effra"/>
              </a:rPr>
              <a:t>Snelheidsbepalende</a:t>
            </a:r>
            <a:r>
              <a:rPr lang="en-US" sz="2400" b="1" dirty="0">
                <a:latin typeface="Effra"/>
              </a:rPr>
              <a:t> </a:t>
            </a:r>
            <a:r>
              <a:rPr lang="en-US" sz="2400" b="1" dirty="0" err="1">
                <a:latin typeface="Effra"/>
              </a:rPr>
              <a:t>stap</a:t>
            </a:r>
            <a:r>
              <a:rPr lang="en-US" sz="2400" b="1" dirty="0">
                <a:latin typeface="Effra"/>
              </a:rPr>
              <a:t> </a:t>
            </a:r>
            <a:r>
              <a:rPr lang="en-US" sz="2400" b="1" dirty="0">
                <a:solidFill>
                  <a:srgbClr val="945DE8"/>
                </a:solidFill>
                <a:latin typeface="Effra"/>
              </a:rPr>
              <a:t>2021 II 22</a:t>
            </a:r>
          </a:p>
        </p:txBody>
      </p:sp>
      <p:pic>
        <p:nvPicPr>
          <p:cNvPr id="6" name="Afbeelding 5">
            <a:extLst>
              <a:ext uri="{FF2B5EF4-FFF2-40B4-BE49-F238E27FC236}">
                <a16:creationId xmlns:a16="http://schemas.microsoft.com/office/drawing/2014/main" id="{8D7DE7F9-66D0-F219-00E3-21024B4C3CFD}"/>
              </a:ext>
            </a:extLst>
          </p:cNvPr>
          <p:cNvPicPr>
            <a:picLocks noChangeAspect="1"/>
          </p:cNvPicPr>
          <p:nvPr/>
        </p:nvPicPr>
        <p:blipFill>
          <a:blip r:embed="rId2"/>
          <a:stretch>
            <a:fillRect/>
          </a:stretch>
        </p:blipFill>
        <p:spPr>
          <a:xfrm>
            <a:off x="310607" y="4476602"/>
            <a:ext cx="7504214" cy="635041"/>
          </a:xfrm>
          <a:prstGeom prst="rect">
            <a:avLst/>
          </a:prstGeom>
        </p:spPr>
      </p:pic>
      <p:pic>
        <p:nvPicPr>
          <p:cNvPr id="8" name="Afbeelding 7">
            <a:extLst>
              <a:ext uri="{FF2B5EF4-FFF2-40B4-BE49-F238E27FC236}">
                <a16:creationId xmlns:a16="http://schemas.microsoft.com/office/drawing/2014/main" id="{2EAF48A2-7DF4-9647-A7DF-FE95E1AAB714}"/>
              </a:ext>
            </a:extLst>
          </p:cNvPr>
          <p:cNvPicPr>
            <a:picLocks noChangeAspect="1"/>
          </p:cNvPicPr>
          <p:nvPr/>
        </p:nvPicPr>
        <p:blipFill>
          <a:blip r:embed="rId3"/>
          <a:stretch>
            <a:fillRect/>
          </a:stretch>
        </p:blipFill>
        <p:spPr>
          <a:xfrm>
            <a:off x="8029276" y="1470581"/>
            <a:ext cx="3946385" cy="4110087"/>
          </a:xfrm>
          <a:prstGeom prst="rect">
            <a:avLst/>
          </a:prstGeom>
        </p:spPr>
      </p:pic>
      <p:pic>
        <p:nvPicPr>
          <p:cNvPr id="10" name="Afbeelding 9">
            <a:extLst>
              <a:ext uri="{FF2B5EF4-FFF2-40B4-BE49-F238E27FC236}">
                <a16:creationId xmlns:a16="http://schemas.microsoft.com/office/drawing/2014/main" id="{F080C043-9433-C3DD-C788-B7FEE47BD3B5}"/>
              </a:ext>
            </a:extLst>
          </p:cNvPr>
          <p:cNvPicPr>
            <a:picLocks noChangeAspect="1"/>
          </p:cNvPicPr>
          <p:nvPr/>
        </p:nvPicPr>
        <p:blipFill>
          <a:blip r:embed="rId4"/>
          <a:stretch>
            <a:fillRect/>
          </a:stretch>
        </p:blipFill>
        <p:spPr>
          <a:xfrm>
            <a:off x="875367" y="1612710"/>
            <a:ext cx="5950283" cy="2683743"/>
          </a:xfrm>
          <a:prstGeom prst="rect">
            <a:avLst/>
          </a:prstGeom>
        </p:spPr>
      </p:pic>
      <p:sp>
        <p:nvSpPr>
          <p:cNvPr id="3" name="Tekstvak 2">
            <a:extLst>
              <a:ext uri="{FF2B5EF4-FFF2-40B4-BE49-F238E27FC236}">
                <a16:creationId xmlns:a16="http://schemas.microsoft.com/office/drawing/2014/main" id="{C4AEA837-2370-CD0B-B3F7-F941842C2690}"/>
              </a:ext>
            </a:extLst>
          </p:cNvPr>
          <p:cNvSpPr txBox="1"/>
          <p:nvPr/>
        </p:nvSpPr>
        <p:spPr>
          <a:xfrm>
            <a:off x="377073" y="5580668"/>
            <a:ext cx="8782886" cy="707886"/>
          </a:xfrm>
          <a:prstGeom prst="rect">
            <a:avLst/>
          </a:prstGeom>
          <a:noFill/>
        </p:spPr>
        <p:txBody>
          <a:bodyPr wrap="square" rtlCol="0">
            <a:spAutoFit/>
          </a:bodyPr>
          <a:lstStyle/>
          <a:p>
            <a:r>
              <a:rPr lang="en-US" sz="2000" dirty="0" err="1">
                <a:latin typeface="Effra" panose="02000506080000020004"/>
              </a:rPr>
              <a:t>Stap</a:t>
            </a:r>
            <a:r>
              <a:rPr lang="en-US" sz="2000" dirty="0">
                <a:latin typeface="Effra" panose="02000506080000020004"/>
              </a:rPr>
              <a:t> 2 is </a:t>
            </a:r>
            <a:r>
              <a:rPr lang="en-US" sz="2000" dirty="0" err="1">
                <a:latin typeface="Effra" panose="02000506080000020004"/>
              </a:rPr>
              <a:t>langzamer</a:t>
            </a:r>
            <a:r>
              <a:rPr lang="en-US" sz="2000" dirty="0">
                <a:latin typeface="Effra" panose="02000506080000020004"/>
              </a:rPr>
              <a:t> dan </a:t>
            </a:r>
            <a:r>
              <a:rPr lang="en-US" sz="2000" dirty="0" err="1">
                <a:latin typeface="Effra" panose="02000506080000020004"/>
              </a:rPr>
              <a:t>stap</a:t>
            </a:r>
            <a:r>
              <a:rPr lang="en-US" sz="2000" dirty="0">
                <a:latin typeface="Effra" panose="02000506080000020004"/>
              </a:rPr>
              <a:t> 3 en </a:t>
            </a:r>
            <a:r>
              <a:rPr lang="en-US" sz="2000" dirty="0" err="1">
                <a:latin typeface="Effra" panose="02000506080000020004"/>
              </a:rPr>
              <a:t>dus</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stap</a:t>
            </a:r>
            <a:r>
              <a:rPr lang="en-US" sz="2000" dirty="0">
                <a:latin typeface="Effra" panose="02000506080000020004"/>
              </a:rPr>
              <a:t> 2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hogere</a:t>
            </a:r>
            <a:r>
              <a:rPr lang="en-US" sz="2000" dirty="0">
                <a:latin typeface="Effra" panose="02000506080000020004"/>
              </a:rPr>
              <a:t> </a:t>
            </a:r>
            <a:r>
              <a:rPr lang="en-US" sz="2000" dirty="0" err="1">
                <a:latin typeface="Effra" panose="02000506080000020004"/>
              </a:rPr>
              <a:t>activeringsenergie</a:t>
            </a:r>
            <a:r>
              <a:rPr lang="en-US" sz="2000" dirty="0">
                <a:latin typeface="Effra" panose="02000506080000020004"/>
              </a:rPr>
              <a:t>.</a:t>
            </a:r>
          </a:p>
          <a:p>
            <a:r>
              <a:rPr lang="en-US" sz="2000" dirty="0">
                <a:latin typeface="Effra" panose="02000506080000020004"/>
              </a:rPr>
              <a:t>Dus het is diagram R.</a:t>
            </a:r>
            <a:endParaRPr lang="nl-NL" sz="2000" dirty="0">
              <a:latin typeface="Effra" panose="02000506080000020004"/>
            </a:endParaRPr>
          </a:p>
        </p:txBody>
      </p:sp>
      <p:cxnSp>
        <p:nvCxnSpPr>
          <p:cNvPr id="9" name="Rechte verbindingslijn met pijl 8">
            <a:extLst>
              <a:ext uri="{FF2B5EF4-FFF2-40B4-BE49-F238E27FC236}">
                <a16:creationId xmlns:a16="http://schemas.microsoft.com/office/drawing/2014/main" id="{53CDFA79-51BE-87A4-30F8-9D01FC6B8280}"/>
              </a:ext>
            </a:extLst>
          </p:cNvPr>
          <p:cNvCxnSpPr>
            <a:cxnSpLocks/>
          </p:cNvCxnSpPr>
          <p:nvPr/>
        </p:nvCxnSpPr>
        <p:spPr>
          <a:xfrm flipV="1">
            <a:off x="9681328" y="4760536"/>
            <a:ext cx="0" cy="47134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76E62A88-6A61-D0CD-80D6-3CBF4075C886}"/>
              </a:ext>
            </a:extLst>
          </p:cNvPr>
          <p:cNvCxnSpPr>
            <a:cxnSpLocks/>
          </p:cNvCxnSpPr>
          <p:nvPr/>
        </p:nvCxnSpPr>
        <p:spPr>
          <a:xfrm flipV="1">
            <a:off x="10314495" y="4524866"/>
            <a:ext cx="0" cy="339365"/>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529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466363" cy="3477875"/>
          </a:xfrm>
          <a:prstGeom prst="rect">
            <a:avLst/>
          </a:prstGeom>
          <a:noFill/>
        </p:spPr>
        <p:txBody>
          <a:bodyPr wrap="square" rtlCol="0">
            <a:spAutoFit/>
          </a:bodyPr>
          <a:lstStyle/>
          <a:p>
            <a:r>
              <a:rPr lang="nl-NL" sz="2000" dirty="0"/>
              <a:t>Groene chemie is een steeds actuelere thema aan het worden aangezien de industrie meer rekening moet houden met het milieu. Om te beoordelen of een proces groen is kan er op twee manieren naar gekeken worden:</a:t>
            </a:r>
          </a:p>
          <a:p>
            <a:endParaRPr lang="nl-NL" sz="2000" dirty="0"/>
          </a:p>
          <a:p>
            <a:r>
              <a:rPr lang="nl-NL" sz="2000" dirty="0"/>
              <a:t>Met cijfers:</a:t>
            </a:r>
          </a:p>
          <a:p>
            <a:r>
              <a:rPr lang="nl-NL" sz="2000" dirty="0"/>
              <a:t>	- Rendement		|</a:t>
            </a:r>
          </a:p>
          <a:p>
            <a:r>
              <a:rPr lang="nl-NL" sz="2000" dirty="0"/>
              <a:t>	- Atoomeconomie	| Zie chemisch rekenen</a:t>
            </a:r>
          </a:p>
          <a:p>
            <a:r>
              <a:rPr lang="nl-NL" sz="2000" dirty="0"/>
              <a:t>	- E-factor		|</a:t>
            </a:r>
          </a:p>
          <a:p>
            <a:endParaRPr lang="nl-NL" sz="2000" dirty="0"/>
          </a:p>
          <a:p>
            <a:r>
              <a:rPr lang="nl-NL" sz="2000" dirty="0"/>
              <a:t>Met de 12 principes van de groene chemie</a:t>
            </a:r>
          </a:p>
          <a:p>
            <a:r>
              <a:rPr lang="nl-NL" sz="2000" dirty="0"/>
              <a:t>	Zie BINAS 97/</a:t>
            </a:r>
            <a:r>
              <a:rPr lang="nl-NL" sz="2000" dirty="0" err="1"/>
              <a:t>Sciencedata</a:t>
            </a:r>
            <a:r>
              <a:rPr lang="nl-NL" sz="2000" dirty="0"/>
              <a:t> 38</a:t>
            </a:r>
          </a:p>
        </p:txBody>
      </p:sp>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Groene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chemie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A91E8208-786D-E5B2-726C-1289487ADBD7}"/>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De groene chemie - Realco">
            <a:extLst>
              <a:ext uri="{FF2B5EF4-FFF2-40B4-BE49-F238E27FC236}">
                <a16:creationId xmlns:a16="http://schemas.microsoft.com/office/drawing/2014/main" id="{91F529D1-6E4B-5C62-CEC9-E564C4CA8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286" y="4644571"/>
            <a:ext cx="3773714" cy="197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102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Groene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chemie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A91E8208-786D-E5B2-726C-1289487ADBD7}"/>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83ECFD6E-425D-31C6-A7AE-08034E2968D4}"/>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2019-I Vraag 8</a:t>
            </a:r>
          </a:p>
        </p:txBody>
      </p:sp>
      <p:pic>
        <p:nvPicPr>
          <p:cNvPr id="5" name="Afbeelding 4">
            <a:extLst>
              <a:ext uri="{FF2B5EF4-FFF2-40B4-BE49-F238E27FC236}">
                <a16:creationId xmlns:a16="http://schemas.microsoft.com/office/drawing/2014/main" id="{3D8CBFA4-207F-D424-9C20-5A6443C28E56}"/>
              </a:ext>
            </a:extLst>
          </p:cNvPr>
          <p:cNvPicPr>
            <a:picLocks noChangeAspect="1"/>
          </p:cNvPicPr>
          <p:nvPr/>
        </p:nvPicPr>
        <p:blipFill>
          <a:blip r:embed="rId3"/>
          <a:stretch>
            <a:fillRect/>
          </a:stretch>
        </p:blipFill>
        <p:spPr>
          <a:xfrm>
            <a:off x="355111" y="2355519"/>
            <a:ext cx="8085660" cy="2329022"/>
          </a:xfrm>
          <a:prstGeom prst="rect">
            <a:avLst/>
          </a:prstGeom>
        </p:spPr>
      </p:pic>
    </p:spTree>
    <p:extLst>
      <p:ext uri="{BB962C8B-B14F-4D97-AF65-F5344CB8AC3E}">
        <p14:creationId xmlns:p14="http://schemas.microsoft.com/office/powerpoint/2010/main" val="16063255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Groene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chemie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A91E8208-786D-E5B2-726C-1289487ADBD7}"/>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83ECFD6E-425D-31C6-A7AE-08034E2968D4}"/>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2019-I Vraag 8</a:t>
            </a:r>
          </a:p>
        </p:txBody>
      </p:sp>
      <p:pic>
        <p:nvPicPr>
          <p:cNvPr id="5" name="Afbeelding 4">
            <a:extLst>
              <a:ext uri="{FF2B5EF4-FFF2-40B4-BE49-F238E27FC236}">
                <a16:creationId xmlns:a16="http://schemas.microsoft.com/office/drawing/2014/main" id="{3D8CBFA4-207F-D424-9C20-5A6443C28E56}"/>
              </a:ext>
            </a:extLst>
          </p:cNvPr>
          <p:cNvPicPr>
            <a:picLocks noChangeAspect="1"/>
          </p:cNvPicPr>
          <p:nvPr/>
        </p:nvPicPr>
        <p:blipFill>
          <a:blip r:embed="rId3"/>
          <a:stretch>
            <a:fillRect/>
          </a:stretch>
        </p:blipFill>
        <p:spPr>
          <a:xfrm>
            <a:off x="355111" y="2355519"/>
            <a:ext cx="8085660" cy="2329022"/>
          </a:xfrm>
          <a:prstGeom prst="rect">
            <a:avLst/>
          </a:prstGeom>
        </p:spPr>
      </p:pic>
      <p:sp>
        <p:nvSpPr>
          <p:cNvPr id="4" name="Ovaal 3">
            <a:extLst>
              <a:ext uri="{FF2B5EF4-FFF2-40B4-BE49-F238E27FC236}">
                <a16:creationId xmlns:a16="http://schemas.microsoft.com/office/drawing/2014/main" id="{85C7DB36-01E0-1B9C-F4F0-32C43AD50CD4}"/>
              </a:ext>
            </a:extLst>
          </p:cNvPr>
          <p:cNvSpPr/>
          <p:nvPr/>
        </p:nvSpPr>
        <p:spPr>
          <a:xfrm>
            <a:off x="1291771" y="4165600"/>
            <a:ext cx="406400" cy="27577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CB432006-30EE-E796-DF7B-CA1A0CF810CD}"/>
              </a:ext>
            </a:extLst>
          </p:cNvPr>
          <p:cNvSpPr txBox="1"/>
          <p:nvPr/>
        </p:nvSpPr>
        <p:spPr>
          <a:xfrm>
            <a:off x="232493" y="4845180"/>
            <a:ext cx="4989956" cy="1754326"/>
          </a:xfrm>
          <a:prstGeom prst="rect">
            <a:avLst/>
          </a:prstGeom>
          <a:noFill/>
        </p:spPr>
        <p:txBody>
          <a:bodyPr wrap="none" rtlCol="0">
            <a:spAutoFit/>
          </a:bodyPr>
          <a:lstStyle/>
          <a:p>
            <a:r>
              <a:rPr lang="nl-NL" dirty="0"/>
              <a:t>Principe 7: Gebruik van hernieuwbare grondstoffen</a:t>
            </a:r>
          </a:p>
          <a:p>
            <a:endParaRPr lang="nl-NL" dirty="0"/>
          </a:p>
          <a:p>
            <a:r>
              <a:rPr lang="nl-NL" dirty="0"/>
              <a:t>Principe 8: Reacties in weinig stappen</a:t>
            </a:r>
          </a:p>
          <a:p>
            <a:endParaRPr lang="nl-NL" dirty="0"/>
          </a:p>
          <a:p>
            <a:r>
              <a:rPr lang="nl-NL" dirty="0"/>
              <a:t>Principe 12: Minder risicovolle chemie</a:t>
            </a:r>
          </a:p>
          <a:p>
            <a:endParaRPr lang="nl-NL" dirty="0"/>
          </a:p>
        </p:txBody>
      </p:sp>
    </p:spTree>
    <p:extLst>
      <p:ext uri="{BB962C8B-B14F-4D97-AF65-F5344CB8AC3E}">
        <p14:creationId xmlns:p14="http://schemas.microsoft.com/office/powerpoint/2010/main" val="7171725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Groene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chemie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A91E8208-786D-E5B2-726C-1289487ADBD7}"/>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83ECFD6E-425D-31C6-A7AE-08034E2968D4}"/>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2019-I Vraag 8</a:t>
            </a:r>
          </a:p>
        </p:txBody>
      </p:sp>
      <p:pic>
        <p:nvPicPr>
          <p:cNvPr id="5" name="Afbeelding 4">
            <a:extLst>
              <a:ext uri="{FF2B5EF4-FFF2-40B4-BE49-F238E27FC236}">
                <a16:creationId xmlns:a16="http://schemas.microsoft.com/office/drawing/2014/main" id="{3D8CBFA4-207F-D424-9C20-5A6443C28E56}"/>
              </a:ext>
            </a:extLst>
          </p:cNvPr>
          <p:cNvPicPr>
            <a:picLocks noChangeAspect="1"/>
          </p:cNvPicPr>
          <p:nvPr/>
        </p:nvPicPr>
        <p:blipFill>
          <a:blip r:embed="rId3"/>
          <a:stretch>
            <a:fillRect/>
          </a:stretch>
        </p:blipFill>
        <p:spPr>
          <a:xfrm>
            <a:off x="355111" y="2355519"/>
            <a:ext cx="8085660" cy="2329022"/>
          </a:xfrm>
          <a:prstGeom prst="rect">
            <a:avLst/>
          </a:prstGeom>
        </p:spPr>
      </p:pic>
      <p:sp>
        <p:nvSpPr>
          <p:cNvPr id="4" name="Ovaal 3">
            <a:extLst>
              <a:ext uri="{FF2B5EF4-FFF2-40B4-BE49-F238E27FC236}">
                <a16:creationId xmlns:a16="http://schemas.microsoft.com/office/drawing/2014/main" id="{85C7DB36-01E0-1B9C-F4F0-32C43AD50CD4}"/>
              </a:ext>
            </a:extLst>
          </p:cNvPr>
          <p:cNvSpPr/>
          <p:nvPr/>
        </p:nvSpPr>
        <p:spPr>
          <a:xfrm>
            <a:off x="1291771" y="4165600"/>
            <a:ext cx="406400" cy="27577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3A2E4024-A30B-7C17-837F-9742AD119FDE}"/>
              </a:ext>
            </a:extLst>
          </p:cNvPr>
          <p:cNvSpPr txBox="1"/>
          <p:nvPr/>
        </p:nvSpPr>
        <p:spPr>
          <a:xfrm>
            <a:off x="232493" y="4845180"/>
            <a:ext cx="6716006" cy="1754326"/>
          </a:xfrm>
          <a:prstGeom prst="rect">
            <a:avLst/>
          </a:prstGeom>
          <a:noFill/>
        </p:spPr>
        <p:txBody>
          <a:bodyPr wrap="none" rtlCol="0">
            <a:spAutoFit/>
          </a:bodyPr>
          <a:lstStyle/>
          <a:p>
            <a:r>
              <a:rPr lang="nl-NL" dirty="0"/>
              <a:t>Principe 7: Gebruik van hernieuwbare grondstoffen</a:t>
            </a:r>
          </a:p>
          <a:p>
            <a:r>
              <a:rPr lang="nl-NL" dirty="0"/>
              <a:t>Er is ook zwavelzuur, methanol H</a:t>
            </a:r>
            <a:r>
              <a:rPr lang="nl-NL" baseline="-25000" dirty="0"/>
              <a:t>2</a:t>
            </a:r>
            <a:r>
              <a:rPr lang="nl-NL" dirty="0"/>
              <a:t> nodig en die zijn niet hernieuwbaar</a:t>
            </a:r>
          </a:p>
          <a:p>
            <a:r>
              <a:rPr lang="nl-NL" dirty="0"/>
              <a:t>Principe 8: Reacties in weinig stappen</a:t>
            </a:r>
          </a:p>
          <a:p>
            <a:r>
              <a:rPr lang="nl-NL" dirty="0"/>
              <a:t>Er zijn veel tussenstappen nodig in dit proces</a:t>
            </a:r>
          </a:p>
          <a:p>
            <a:r>
              <a:rPr lang="nl-NL" dirty="0"/>
              <a:t>Principe 12: Minder risicovolle chemie</a:t>
            </a:r>
          </a:p>
          <a:p>
            <a:r>
              <a:rPr lang="nl-NL" dirty="0"/>
              <a:t>Er wordt met H</a:t>
            </a:r>
            <a:r>
              <a:rPr lang="nl-NL" baseline="-25000" dirty="0"/>
              <a:t>2</a:t>
            </a:r>
            <a:r>
              <a:rPr lang="nl-NL" dirty="0"/>
              <a:t>/zwavelzuur/methanol gewerkt en die zijn risicovol</a:t>
            </a:r>
          </a:p>
        </p:txBody>
      </p:sp>
      <p:pic>
        <p:nvPicPr>
          <p:cNvPr id="11" name="Afbeelding 10">
            <a:extLst>
              <a:ext uri="{FF2B5EF4-FFF2-40B4-BE49-F238E27FC236}">
                <a16:creationId xmlns:a16="http://schemas.microsoft.com/office/drawing/2014/main" id="{5188ECAC-D9AB-A204-8064-F1FA862822AB}"/>
              </a:ext>
            </a:extLst>
          </p:cNvPr>
          <p:cNvPicPr>
            <a:picLocks noChangeAspect="1"/>
          </p:cNvPicPr>
          <p:nvPr/>
        </p:nvPicPr>
        <p:blipFill>
          <a:blip r:embed="rId4">
            <a:duotone>
              <a:prstClr val="black"/>
              <a:schemeClr val="accent6">
                <a:tint val="45000"/>
                <a:satMod val="400000"/>
              </a:schemeClr>
            </a:duotone>
          </a:blip>
          <a:stretch>
            <a:fillRect/>
          </a:stretch>
        </p:blipFill>
        <p:spPr>
          <a:xfrm>
            <a:off x="7132137" y="4179620"/>
            <a:ext cx="4825401" cy="2570130"/>
          </a:xfrm>
          <a:prstGeom prst="rect">
            <a:avLst/>
          </a:prstGeom>
        </p:spPr>
      </p:pic>
    </p:spTree>
    <p:extLst>
      <p:ext uri="{BB962C8B-B14F-4D97-AF65-F5344CB8AC3E}">
        <p14:creationId xmlns:p14="http://schemas.microsoft.com/office/powerpoint/2010/main" val="30058433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234B-028E-1BF0-3EC6-25C060A814C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C9AB9E9-2A4D-6468-0154-5D7AA5C1E58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Groene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chemie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EFB45E11-013C-0050-1BCB-F25F0172E1D3}"/>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F1E4EA51-2277-F3FB-27E8-A79CA4239319}"/>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2019-I Vraag 8</a:t>
            </a:r>
          </a:p>
        </p:txBody>
      </p:sp>
      <p:pic>
        <p:nvPicPr>
          <p:cNvPr id="5" name="Afbeelding 4">
            <a:extLst>
              <a:ext uri="{FF2B5EF4-FFF2-40B4-BE49-F238E27FC236}">
                <a16:creationId xmlns:a16="http://schemas.microsoft.com/office/drawing/2014/main" id="{4ACCC5DC-1237-CB89-5664-165BCA12E148}"/>
              </a:ext>
            </a:extLst>
          </p:cNvPr>
          <p:cNvPicPr>
            <a:picLocks noChangeAspect="1"/>
          </p:cNvPicPr>
          <p:nvPr/>
        </p:nvPicPr>
        <p:blipFill>
          <a:blip r:embed="rId3"/>
          <a:stretch>
            <a:fillRect/>
          </a:stretch>
        </p:blipFill>
        <p:spPr>
          <a:xfrm>
            <a:off x="355111" y="2355519"/>
            <a:ext cx="8085660" cy="2329022"/>
          </a:xfrm>
          <a:prstGeom prst="rect">
            <a:avLst/>
          </a:prstGeom>
        </p:spPr>
      </p:pic>
      <p:sp>
        <p:nvSpPr>
          <p:cNvPr id="4" name="Ovaal 3">
            <a:extLst>
              <a:ext uri="{FF2B5EF4-FFF2-40B4-BE49-F238E27FC236}">
                <a16:creationId xmlns:a16="http://schemas.microsoft.com/office/drawing/2014/main" id="{45ECC21B-750C-CB7A-33A7-6AC10BBE98AD}"/>
              </a:ext>
            </a:extLst>
          </p:cNvPr>
          <p:cNvSpPr/>
          <p:nvPr/>
        </p:nvSpPr>
        <p:spPr>
          <a:xfrm>
            <a:off x="1291771" y="4165600"/>
            <a:ext cx="406400" cy="27577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48C68388-F8A1-67BE-56D7-95D7390DD3D4}"/>
              </a:ext>
            </a:extLst>
          </p:cNvPr>
          <p:cNvSpPr txBox="1"/>
          <p:nvPr/>
        </p:nvSpPr>
        <p:spPr>
          <a:xfrm>
            <a:off x="232493" y="4845180"/>
            <a:ext cx="6716006" cy="1754326"/>
          </a:xfrm>
          <a:prstGeom prst="rect">
            <a:avLst/>
          </a:prstGeom>
          <a:noFill/>
        </p:spPr>
        <p:txBody>
          <a:bodyPr wrap="none" rtlCol="0">
            <a:spAutoFit/>
          </a:bodyPr>
          <a:lstStyle/>
          <a:p>
            <a:r>
              <a:rPr lang="nl-NL" dirty="0"/>
              <a:t>Principe 7: Gebruik van hernieuwbare grondstoffen</a:t>
            </a:r>
          </a:p>
          <a:p>
            <a:r>
              <a:rPr lang="nl-NL" dirty="0"/>
              <a:t>Er is ook zwavelzuur, methanol H</a:t>
            </a:r>
            <a:r>
              <a:rPr lang="nl-NL" baseline="-25000" dirty="0"/>
              <a:t>2</a:t>
            </a:r>
            <a:r>
              <a:rPr lang="nl-NL" dirty="0"/>
              <a:t> nodig en die zijn niet hernieuwbaar</a:t>
            </a:r>
          </a:p>
          <a:p>
            <a:r>
              <a:rPr lang="nl-NL" dirty="0"/>
              <a:t>Principe 8: Reacties in weinig stappen</a:t>
            </a:r>
          </a:p>
          <a:p>
            <a:r>
              <a:rPr lang="nl-NL" dirty="0"/>
              <a:t>Er zijn veel tussenstappen nodig in dit proces</a:t>
            </a:r>
          </a:p>
          <a:p>
            <a:r>
              <a:rPr lang="nl-NL" dirty="0"/>
              <a:t>Principe 12: Minder risicovolle chemie</a:t>
            </a:r>
          </a:p>
          <a:p>
            <a:r>
              <a:rPr lang="nl-NL" dirty="0"/>
              <a:t>Er wordt met H</a:t>
            </a:r>
            <a:r>
              <a:rPr lang="nl-NL" baseline="-25000" dirty="0"/>
              <a:t>2</a:t>
            </a:r>
            <a:r>
              <a:rPr lang="nl-NL" dirty="0"/>
              <a:t>/zwavelzuur/methanol gewerkt en die zijn risicovol</a:t>
            </a:r>
          </a:p>
        </p:txBody>
      </p:sp>
      <p:pic>
        <p:nvPicPr>
          <p:cNvPr id="11" name="Afbeelding 10">
            <a:extLst>
              <a:ext uri="{FF2B5EF4-FFF2-40B4-BE49-F238E27FC236}">
                <a16:creationId xmlns:a16="http://schemas.microsoft.com/office/drawing/2014/main" id="{418C3ED3-FD83-1C79-0EB0-49DEBED1E345}"/>
              </a:ext>
            </a:extLst>
          </p:cNvPr>
          <p:cNvPicPr>
            <a:picLocks noChangeAspect="1"/>
          </p:cNvPicPr>
          <p:nvPr/>
        </p:nvPicPr>
        <p:blipFill>
          <a:blip r:embed="rId4">
            <a:duotone>
              <a:prstClr val="black"/>
              <a:schemeClr val="accent6">
                <a:tint val="45000"/>
                <a:satMod val="400000"/>
              </a:schemeClr>
            </a:duotone>
          </a:blip>
          <a:stretch>
            <a:fillRect/>
          </a:stretch>
        </p:blipFill>
        <p:spPr>
          <a:xfrm>
            <a:off x="7132137" y="4179620"/>
            <a:ext cx="4825401" cy="2570130"/>
          </a:xfrm>
          <a:prstGeom prst="rect">
            <a:avLst/>
          </a:prstGeom>
        </p:spPr>
      </p:pic>
      <p:sp>
        <p:nvSpPr>
          <p:cNvPr id="13" name="Rechthoek 12">
            <a:extLst>
              <a:ext uri="{FF2B5EF4-FFF2-40B4-BE49-F238E27FC236}">
                <a16:creationId xmlns:a16="http://schemas.microsoft.com/office/drawing/2014/main" id="{9793B637-FE73-B549-DCF1-A4E3FA42BDFD}"/>
              </a:ext>
            </a:extLst>
          </p:cNvPr>
          <p:cNvSpPr/>
          <p:nvPr/>
        </p:nvSpPr>
        <p:spPr>
          <a:xfrm>
            <a:off x="9072704" y="1224685"/>
            <a:ext cx="2855805" cy="148152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Meer oefenen?</a:t>
            </a:r>
          </a:p>
          <a:p>
            <a:pPr algn="ctr"/>
            <a:r>
              <a:rPr lang="nl-NL" b="1" dirty="0">
                <a:solidFill>
                  <a:schemeClr val="tx1"/>
                </a:solidFill>
              </a:rPr>
              <a:t>2023-II Vr 22</a:t>
            </a:r>
          </a:p>
          <a:p>
            <a:pPr algn="ctr"/>
            <a:r>
              <a:rPr lang="nl-NL" b="1" dirty="0">
                <a:solidFill>
                  <a:schemeClr val="tx1"/>
                </a:solidFill>
              </a:rPr>
              <a:t>2018-I Vr 6</a:t>
            </a:r>
          </a:p>
          <a:p>
            <a:pPr algn="ctr"/>
            <a:r>
              <a:rPr lang="nl-NL" b="1" dirty="0">
                <a:solidFill>
                  <a:schemeClr val="tx1"/>
                </a:solidFill>
              </a:rPr>
              <a:t>2017-II Vr 14</a:t>
            </a:r>
          </a:p>
          <a:p>
            <a:pPr algn="ctr"/>
            <a:endParaRPr lang="nl-NL" b="1" dirty="0">
              <a:solidFill>
                <a:schemeClr val="tx1"/>
              </a:solidFill>
            </a:endParaRPr>
          </a:p>
        </p:txBody>
      </p:sp>
    </p:spTree>
    <p:extLst>
      <p:ext uri="{BB962C8B-B14F-4D97-AF65-F5344CB8AC3E}">
        <p14:creationId xmlns:p14="http://schemas.microsoft.com/office/powerpoint/2010/main" val="315443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5DE0F-427E-2E71-910E-3DDD3796E2F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899B6B5-C7D7-4B08-BAC9-7E4E2C3A6F9D}"/>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3A8CC739-9B03-4BD2-5E90-27EA8E18C207}"/>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16</a:t>
            </a:r>
            <a:endParaRPr lang="nl-NL" sz="2000" dirty="0"/>
          </a:p>
        </p:txBody>
      </p:sp>
      <p:pic>
        <p:nvPicPr>
          <p:cNvPr id="5" name="Afbeelding 4">
            <a:extLst>
              <a:ext uri="{FF2B5EF4-FFF2-40B4-BE49-F238E27FC236}">
                <a16:creationId xmlns:a16="http://schemas.microsoft.com/office/drawing/2014/main" id="{2F69D625-93E6-D129-869B-45035888E85E}"/>
              </a:ext>
            </a:extLst>
          </p:cNvPr>
          <p:cNvPicPr>
            <a:picLocks noChangeAspect="1"/>
          </p:cNvPicPr>
          <p:nvPr/>
        </p:nvPicPr>
        <p:blipFill>
          <a:blip r:embed="rId3"/>
          <a:stretch>
            <a:fillRect/>
          </a:stretch>
        </p:blipFill>
        <p:spPr>
          <a:xfrm>
            <a:off x="572086" y="2328863"/>
            <a:ext cx="5196581" cy="2645106"/>
          </a:xfrm>
          <a:prstGeom prst="rect">
            <a:avLst/>
          </a:prstGeom>
        </p:spPr>
      </p:pic>
      <p:pic>
        <p:nvPicPr>
          <p:cNvPr id="7" name="Afbeelding 6">
            <a:extLst>
              <a:ext uri="{FF2B5EF4-FFF2-40B4-BE49-F238E27FC236}">
                <a16:creationId xmlns:a16="http://schemas.microsoft.com/office/drawing/2014/main" id="{F8C4456A-2A4E-A8C4-C36D-A52A508AC8D7}"/>
              </a:ext>
            </a:extLst>
          </p:cNvPr>
          <p:cNvPicPr>
            <a:picLocks noChangeAspect="1"/>
          </p:cNvPicPr>
          <p:nvPr/>
        </p:nvPicPr>
        <p:blipFill>
          <a:blip r:embed="rId4"/>
          <a:srcRect l="2329"/>
          <a:stretch/>
        </p:blipFill>
        <p:spPr>
          <a:xfrm>
            <a:off x="5768667" y="2355519"/>
            <a:ext cx="6270537" cy="283090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F7329D21-67A0-D6C5-6450-0D66CB526E0C}"/>
                  </a:ext>
                </a:extLst>
              </p14:cNvPr>
              <p14:cNvContentPartPr/>
              <p14:nvPr/>
            </p14:nvContentPartPr>
            <p14:xfrm>
              <a:off x="-1454873" y="6700477"/>
              <a:ext cx="360" cy="360"/>
            </p14:xfrm>
          </p:contentPart>
        </mc:Choice>
        <mc:Fallback xmlns="">
          <p:pic>
            <p:nvPicPr>
              <p:cNvPr id="8" name="Inkt 7">
                <a:extLst>
                  <a:ext uri="{FF2B5EF4-FFF2-40B4-BE49-F238E27FC236}">
                    <a16:creationId xmlns:a16="http://schemas.microsoft.com/office/drawing/2014/main" id="{F7329D21-67A0-D6C5-6450-0D66CB526E0C}"/>
                  </a:ext>
                </a:extLst>
              </p:cNvPr>
              <p:cNvPicPr/>
              <p:nvPr/>
            </p:nvPicPr>
            <p:blipFill>
              <a:blip r:embed="rId6"/>
              <a:stretch>
                <a:fillRect/>
              </a:stretch>
            </p:blipFill>
            <p:spPr>
              <a:xfrm>
                <a:off x="-1463873" y="6691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CFFFEB64-4E82-B21E-73A9-5AEF5EB046B1}"/>
                  </a:ext>
                </a:extLst>
              </p14:cNvPr>
              <p14:cNvContentPartPr/>
              <p14:nvPr/>
            </p14:nvContentPartPr>
            <p14:xfrm>
              <a:off x="3590167" y="3043237"/>
              <a:ext cx="882720" cy="24480"/>
            </p14:xfrm>
          </p:contentPart>
        </mc:Choice>
        <mc:Fallback xmlns="">
          <p:pic>
            <p:nvPicPr>
              <p:cNvPr id="12" name="Inkt 11">
                <a:extLst>
                  <a:ext uri="{FF2B5EF4-FFF2-40B4-BE49-F238E27FC236}">
                    <a16:creationId xmlns:a16="http://schemas.microsoft.com/office/drawing/2014/main" id="{CFFFEB64-4E82-B21E-73A9-5AEF5EB046B1}"/>
                  </a:ext>
                </a:extLst>
              </p:cNvPr>
              <p:cNvPicPr/>
              <p:nvPr/>
            </p:nvPicPr>
            <p:blipFill>
              <a:blip r:embed="rId8"/>
              <a:stretch>
                <a:fillRect/>
              </a:stretch>
            </p:blipFill>
            <p:spPr>
              <a:xfrm>
                <a:off x="3536527" y="2935597"/>
                <a:ext cx="990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B6C3D88D-B277-B629-FBA6-0DBB8EEA89C2}"/>
                  </a:ext>
                </a:extLst>
              </p14:cNvPr>
              <p14:cNvContentPartPr/>
              <p14:nvPr/>
            </p14:nvContentPartPr>
            <p14:xfrm>
              <a:off x="668407" y="4816957"/>
              <a:ext cx="3936240" cy="139680"/>
            </p14:xfrm>
          </p:contentPart>
        </mc:Choice>
        <mc:Fallback xmlns="">
          <p:pic>
            <p:nvPicPr>
              <p:cNvPr id="13" name="Inkt 12">
                <a:extLst>
                  <a:ext uri="{FF2B5EF4-FFF2-40B4-BE49-F238E27FC236}">
                    <a16:creationId xmlns:a16="http://schemas.microsoft.com/office/drawing/2014/main" id="{B6C3D88D-B277-B629-FBA6-0DBB8EEA89C2}"/>
                  </a:ext>
                </a:extLst>
              </p:cNvPr>
              <p:cNvPicPr/>
              <p:nvPr/>
            </p:nvPicPr>
            <p:blipFill>
              <a:blip r:embed="rId10"/>
              <a:stretch>
                <a:fillRect/>
              </a:stretch>
            </p:blipFill>
            <p:spPr>
              <a:xfrm>
                <a:off x="614407" y="4709317"/>
                <a:ext cx="40438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4DA55BC5-1E4C-899F-5478-D85DD574056F}"/>
                  </a:ext>
                </a:extLst>
              </p14:cNvPr>
              <p14:cNvContentPartPr/>
              <p14:nvPr/>
            </p14:nvContentPartPr>
            <p14:xfrm>
              <a:off x="6397447" y="2415037"/>
              <a:ext cx="34560" cy="1580040"/>
            </p14:xfrm>
          </p:contentPart>
        </mc:Choice>
        <mc:Fallback xmlns="">
          <p:pic>
            <p:nvPicPr>
              <p:cNvPr id="14" name="Inkt 13">
                <a:extLst>
                  <a:ext uri="{FF2B5EF4-FFF2-40B4-BE49-F238E27FC236}">
                    <a16:creationId xmlns:a16="http://schemas.microsoft.com/office/drawing/2014/main" id="{4DA55BC5-1E4C-899F-5478-D85DD574056F}"/>
                  </a:ext>
                </a:extLst>
              </p:cNvPr>
              <p:cNvPicPr/>
              <p:nvPr/>
            </p:nvPicPr>
            <p:blipFill>
              <a:blip r:embed="rId12"/>
              <a:stretch>
                <a:fillRect/>
              </a:stretch>
            </p:blipFill>
            <p:spPr>
              <a:xfrm>
                <a:off x="6388807" y="2406397"/>
                <a:ext cx="52200" cy="1597680"/>
              </a:xfrm>
              <a:prstGeom prst="rect">
                <a:avLst/>
              </a:prstGeom>
            </p:spPr>
          </p:pic>
        </mc:Fallback>
      </mc:AlternateContent>
      <p:grpSp>
        <p:nvGrpSpPr>
          <p:cNvPr id="22" name="Groep 21">
            <a:extLst>
              <a:ext uri="{FF2B5EF4-FFF2-40B4-BE49-F238E27FC236}">
                <a16:creationId xmlns:a16="http://schemas.microsoft.com/office/drawing/2014/main" id="{657144F2-ABC5-34E7-57E9-1E2419B39151}"/>
              </a:ext>
            </a:extLst>
          </p:cNvPr>
          <p:cNvGrpSpPr/>
          <p:nvPr/>
        </p:nvGrpSpPr>
        <p:grpSpPr>
          <a:xfrm>
            <a:off x="5949247" y="2624557"/>
            <a:ext cx="399960" cy="873720"/>
            <a:chOff x="5949247" y="2624557"/>
            <a:chExt cx="399960" cy="873720"/>
          </a:xfrm>
        </p:grpSpPr>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4EB34ED5-1952-494B-D1F4-5784A6FAF216}"/>
                    </a:ext>
                  </a:extLst>
                </p14:cNvPr>
                <p14:cNvContentPartPr/>
                <p14:nvPr/>
              </p14:nvContentPartPr>
              <p14:xfrm>
                <a:off x="5949247" y="2660917"/>
                <a:ext cx="168480" cy="301680"/>
              </p14:xfrm>
            </p:contentPart>
          </mc:Choice>
          <mc:Fallback xmlns="">
            <p:pic>
              <p:nvPicPr>
                <p:cNvPr id="15" name="Inkt 14">
                  <a:extLst>
                    <a:ext uri="{FF2B5EF4-FFF2-40B4-BE49-F238E27FC236}">
                      <a16:creationId xmlns:a16="http://schemas.microsoft.com/office/drawing/2014/main" id="{4EB34ED5-1952-494B-D1F4-5784A6FAF216}"/>
                    </a:ext>
                  </a:extLst>
                </p:cNvPr>
                <p:cNvPicPr/>
                <p:nvPr/>
              </p:nvPicPr>
              <p:blipFill>
                <a:blip r:embed="rId14"/>
                <a:stretch>
                  <a:fillRect/>
                </a:stretch>
              </p:blipFill>
              <p:spPr>
                <a:xfrm>
                  <a:off x="5940607" y="2652277"/>
                  <a:ext cx="1861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t 15">
                  <a:extLst>
                    <a:ext uri="{FF2B5EF4-FFF2-40B4-BE49-F238E27FC236}">
                      <a16:creationId xmlns:a16="http://schemas.microsoft.com/office/drawing/2014/main" id="{FA10E665-60D3-E16A-3738-BDC855EA0870}"/>
                    </a:ext>
                  </a:extLst>
                </p14:cNvPr>
                <p14:cNvContentPartPr/>
                <p14:nvPr/>
              </p14:nvContentPartPr>
              <p14:xfrm>
                <a:off x="6103687" y="2624557"/>
                <a:ext cx="81720" cy="158040"/>
              </p14:xfrm>
            </p:contentPart>
          </mc:Choice>
          <mc:Fallback xmlns="">
            <p:pic>
              <p:nvPicPr>
                <p:cNvPr id="16" name="Inkt 15">
                  <a:extLst>
                    <a:ext uri="{FF2B5EF4-FFF2-40B4-BE49-F238E27FC236}">
                      <a16:creationId xmlns:a16="http://schemas.microsoft.com/office/drawing/2014/main" id="{FA10E665-60D3-E16A-3738-BDC855EA0870}"/>
                    </a:ext>
                  </a:extLst>
                </p:cNvPr>
                <p:cNvPicPr/>
                <p:nvPr/>
              </p:nvPicPr>
              <p:blipFill>
                <a:blip r:embed="rId16"/>
                <a:stretch>
                  <a:fillRect/>
                </a:stretch>
              </p:blipFill>
              <p:spPr>
                <a:xfrm>
                  <a:off x="6095047" y="26159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t 16">
                  <a:extLst>
                    <a:ext uri="{FF2B5EF4-FFF2-40B4-BE49-F238E27FC236}">
                      <a16:creationId xmlns:a16="http://schemas.microsoft.com/office/drawing/2014/main" id="{5D9CC379-EBAD-D5CE-1FE8-9D4479C8FF57}"/>
                    </a:ext>
                  </a:extLst>
                </p14:cNvPr>
                <p14:cNvContentPartPr/>
                <p14:nvPr/>
              </p14:nvContentPartPr>
              <p14:xfrm>
                <a:off x="6018007" y="3045037"/>
                <a:ext cx="64440" cy="136800"/>
              </p14:xfrm>
            </p:contentPart>
          </mc:Choice>
          <mc:Fallback xmlns="">
            <p:pic>
              <p:nvPicPr>
                <p:cNvPr id="17" name="Inkt 16">
                  <a:extLst>
                    <a:ext uri="{FF2B5EF4-FFF2-40B4-BE49-F238E27FC236}">
                      <a16:creationId xmlns:a16="http://schemas.microsoft.com/office/drawing/2014/main" id="{5D9CC379-EBAD-D5CE-1FE8-9D4479C8FF57}"/>
                    </a:ext>
                  </a:extLst>
                </p:cNvPr>
                <p:cNvPicPr/>
                <p:nvPr/>
              </p:nvPicPr>
              <p:blipFill>
                <a:blip r:embed="rId18"/>
                <a:stretch>
                  <a:fillRect/>
                </a:stretch>
              </p:blipFill>
              <p:spPr>
                <a:xfrm>
                  <a:off x="6009367" y="3036037"/>
                  <a:ext cx="82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61A6C7CF-DC7D-36BE-005D-EC5F60E688CD}"/>
                    </a:ext>
                  </a:extLst>
                </p14:cNvPr>
                <p14:cNvContentPartPr/>
                <p14:nvPr/>
              </p14:nvContentPartPr>
              <p14:xfrm>
                <a:off x="6000007" y="3094717"/>
                <a:ext cx="127800" cy="93600"/>
              </p14:xfrm>
            </p:contentPart>
          </mc:Choice>
          <mc:Fallback xmlns="">
            <p:pic>
              <p:nvPicPr>
                <p:cNvPr id="19" name="Inkt 18">
                  <a:extLst>
                    <a:ext uri="{FF2B5EF4-FFF2-40B4-BE49-F238E27FC236}">
                      <a16:creationId xmlns:a16="http://schemas.microsoft.com/office/drawing/2014/main" id="{61A6C7CF-DC7D-36BE-005D-EC5F60E688CD}"/>
                    </a:ext>
                  </a:extLst>
                </p:cNvPr>
                <p:cNvPicPr/>
                <p:nvPr/>
              </p:nvPicPr>
              <p:blipFill>
                <a:blip r:embed="rId20"/>
                <a:stretch>
                  <a:fillRect/>
                </a:stretch>
              </p:blipFill>
              <p:spPr>
                <a:xfrm>
                  <a:off x="5991007" y="3085717"/>
                  <a:ext cx="145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t 19">
                  <a:extLst>
                    <a:ext uri="{FF2B5EF4-FFF2-40B4-BE49-F238E27FC236}">
                      <a16:creationId xmlns:a16="http://schemas.microsoft.com/office/drawing/2014/main" id="{FB408502-42F0-732F-86FF-AA514978A684}"/>
                    </a:ext>
                  </a:extLst>
                </p14:cNvPr>
                <p14:cNvContentPartPr/>
                <p14:nvPr/>
              </p14:nvContentPartPr>
              <p14:xfrm>
                <a:off x="6007207" y="3276877"/>
                <a:ext cx="171000" cy="221400"/>
              </p14:xfrm>
            </p:contentPart>
          </mc:Choice>
          <mc:Fallback xmlns="">
            <p:pic>
              <p:nvPicPr>
                <p:cNvPr id="20" name="Inkt 19">
                  <a:extLst>
                    <a:ext uri="{FF2B5EF4-FFF2-40B4-BE49-F238E27FC236}">
                      <a16:creationId xmlns:a16="http://schemas.microsoft.com/office/drawing/2014/main" id="{FB408502-42F0-732F-86FF-AA514978A684}"/>
                    </a:ext>
                  </a:extLst>
                </p:cNvPr>
                <p:cNvPicPr/>
                <p:nvPr/>
              </p:nvPicPr>
              <p:blipFill>
                <a:blip r:embed="rId22"/>
                <a:stretch>
                  <a:fillRect/>
                </a:stretch>
              </p:blipFill>
              <p:spPr>
                <a:xfrm>
                  <a:off x="5998207" y="3268237"/>
                  <a:ext cx="188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t 20">
                  <a:extLst>
                    <a:ext uri="{FF2B5EF4-FFF2-40B4-BE49-F238E27FC236}">
                      <a16:creationId xmlns:a16="http://schemas.microsoft.com/office/drawing/2014/main" id="{C7A9A236-149D-ECBD-4B2C-6CA311F16AC4}"/>
                    </a:ext>
                  </a:extLst>
                </p14:cNvPr>
                <p14:cNvContentPartPr/>
                <p14:nvPr/>
              </p14:nvContentPartPr>
              <p14:xfrm>
                <a:off x="6208447" y="3246997"/>
                <a:ext cx="140760" cy="194040"/>
              </p14:xfrm>
            </p:contentPart>
          </mc:Choice>
          <mc:Fallback xmlns="">
            <p:pic>
              <p:nvPicPr>
                <p:cNvPr id="21" name="Inkt 20">
                  <a:extLst>
                    <a:ext uri="{FF2B5EF4-FFF2-40B4-BE49-F238E27FC236}">
                      <a16:creationId xmlns:a16="http://schemas.microsoft.com/office/drawing/2014/main" id="{C7A9A236-149D-ECBD-4B2C-6CA311F16AC4}"/>
                    </a:ext>
                  </a:extLst>
                </p:cNvPr>
                <p:cNvPicPr/>
                <p:nvPr/>
              </p:nvPicPr>
              <p:blipFill>
                <a:blip r:embed="rId24"/>
                <a:stretch>
                  <a:fillRect/>
                </a:stretch>
              </p:blipFill>
              <p:spPr>
                <a:xfrm>
                  <a:off x="6199807" y="3238357"/>
                  <a:ext cx="158400" cy="211680"/>
                </a:xfrm>
                <a:prstGeom prst="rect">
                  <a:avLst/>
                </a:prstGeom>
              </p:spPr>
            </p:pic>
          </mc:Fallback>
        </mc:AlternateContent>
      </p:grpSp>
      <p:grpSp>
        <p:nvGrpSpPr>
          <p:cNvPr id="35" name="Groep 34">
            <a:extLst>
              <a:ext uri="{FF2B5EF4-FFF2-40B4-BE49-F238E27FC236}">
                <a16:creationId xmlns:a16="http://schemas.microsoft.com/office/drawing/2014/main" id="{9FC326D2-8493-7E45-C02D-82321EF850DA}"/>
              </a:ext>
            </a:extLst>
          </p:cNvPr>
          <p:cNvGrpSpPr/>
          <p:nvPr/>
        </p:nvGrpSpPr>
        <p:grpSpPr>
          <a:xfrm>
            <a:off x="163327" y="1993117"/>
            <a:ext cx="659880" cy="1140120"/>
            <a:chOff x="163327" y="1993117"/>
            <a:chExt cx="659880" cy="1140120"/>
          </a:xfrm>
        </p:grpSpPr>
        <mc:AlternateContent xmlns:mc="http://schemas.openxmlformats.org/markup-compatibility/2006" xmlns:p14="http://schemas.microsoft.com/office/powerpoint/2010/main">
          <mc:Choice Requires="p14">
            <p:contentPart p14:bwMode="auto" r:id="rId25">
              <p14:nvContentPartPr>
                <p14:cNvPr id="9" name="Inkt 8">
                  <a:extLst>
                    <a:ext uri="{FF2B5EF4-FFF2-40B4-BE49-F238E27FC236}">
                      <a16:creationId xmlns:a16="http://schemas.microsoft.com/office/drawing/2014/main" id="{5AF073DB-A668-8510-6B25-FC95B6659EC0}"/>
                    </a:ext>
                  </a:extLst>
                </p14:cNvPr>
                <p14:cNvContentPartPr/>
                <p14:nvPr/>
              </p14:nvContentPartPr>
              <p14:xfrm>
                <a:off x="642127" y="2427277"/>
                <a:ext cx="360" cy="360"/>
              </p14:xfrm>
            </p:contentPart>
          </mc:Choice>
          <mc:Fallback xmlns="">
            <p:pic>
              <p:nvPicPr>
                <p:cNvPr id="9" name="Inkt 8">
                  <a:extLst>
                    <a:ext uri="{FF2B5EF4-FFF2-40B4-BE49-F238E27FC236}">
                      <a16:creationId xmlns:a16="http://schemas.microsoft.com/office/drawing/2014/main" id="{5AF073DB-A668-8510-6B25-FC95B6659EC0}"/>
                    </a:ext>
                  </a:extLst>
                </p:cNvPr>
                <p:cNvPicPr/>
                <p:nvPr/>
              </p:nvPicPr>
              <p:blipFill>
                <a:blip r:embed="rId6"/>
                <a:stretch>
                  <a:fillRect/>
                </a:stretch>
              </p:blipFill>
              <p:spPr>
                <a:xfrm>
                  <a:off x="633127" y="2418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t 9">
                  <a:extLst>
                    <a:ext uri="{FF2B5EF4-FFF2-40B4-BE49-F238E27FC236}">
                      <a16:creationId xmlns:a16="http://schemas.microsoft.com/office/drawing/2014/main" id="{A400F325-66AF-F9D3-0BFA-46CF3DB34037}"/>
                    </a:ext>
                  </a:extLst>
                </p14:cNvPr>
                <p14:cNvContentPartPr/>
                <p14:nvPr/>
              </p14:nvContentPartPr>
              <p14:xfrm>
                <a:off x="652927" y="2411797"/>
                <a:ext cx="50400" cy="721440"/>
              </p14:xfrm>
            </p:contentPart>
          </mc:Choice>
          <mc:Fallback xmlns="">
            <p:pic>
              <p:nvPicPr>
                <p:cNvPr id="10" name="Inkt 9">
                  <a:extLst>
                    <a:ext uri="{FF2B5EF4-FFF2-40B4-BE49-F238E27FC236}">
                      <a16:creationId xmlns:a16="http://schemas.microsoft.com/office/drawing/2014/main" id="{A400F325-66AF-F9D3-0BFA-46CF3DB34037}"/>
                    </a:ext>
                  </a:extLst>
                </p:cNvPr>
                <p:cNvPicPr/>
                <p:nvPr/>
              </p:nvPicPr>
              <p:blipFill>
                <a:blip r:embed="rId27"/>
                <a:stretch>
                  <a:fillRect/>
                </a:stretch>
              </p:blipFill>
              <p:spPr>
                <a:xfrm>
                  <a:off x="644287" y="2402797"/>
                  <a:ext cx="680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t 22">
                  <a:extLst>
                    <a:ext uri="{FF2B5EF4-FFF2-40B4-BE49-F238E27FC236}">
                      <a16:creationId xmlns:a16="http://schemas.microsoft.com/office/drawing/2014/main" id="{4F63892A-FFE3-7E4F-7770-3EFD4A538CF6}"/>
                    </a:ext>
                  </a:extLst>
                </p14:cNvPr>
                <p14:cNvContentPartPr/>
                <p14:nvPr/>
              </p14:nvContentPartPr>
              <p14:xfrm>
                <a:off x="163327" y="2514037"/>
                <a:ext cx="189360" cy="103680"/>
              </p14:xfrm>
            </p:contentPart>
          </mc:Choice>
          <mc:Fallback xmlns="">
            <p:pic>
              <p:nvPicPr>
                <p:cNvPr id="23" name="Inkt 22">
                  <a:extLst>
                    <a:ext uri="{FF2B5EF4-FFF2-40B4-BE49-F238E27FC236}">
                      <a16:creationId xmlns:a16="http://schemas.microsoft.com/office/drawing/2014/main" id="{4F63892A-FFE3-7E4F-7770-3EFD4A538CF6}"/>
                    </a:ext>
                  </a:extLst>
                </p:cNvPr>
                <p:cNvPicPr/>
                <p:nvPr/>
              </p:nvPicPr>
              <p:blipFill>
                <a:blip r:embed="rId29"/>
                <a:stretch>
                  <a:fillRect/>
                </a:stretch>
              </p:blipFill>
              <p:spPr>
                <a:xfrm>
                  <a:off x="154327" y="2505397"/>
                  <a:ext cx="207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t 23">
                  <a:extLst>
                    <a:ext uri="{FF2B5EF4-FFF2-40B4-BE49-F238E27FC236}">
                      <a16:creationId xmlns:a16="http://schemas.microsoft.com/office/drawing/2014/main" id="{9C953527-F9F2-1237-29BD-DD4596B480A1}"/>
                    </a:ext>
                  </a:extLst>
                </p14:cNvPr>
                <p14:cNvContentPartPr/>
                <p14:nvPr/>
              </p14:nvContentPartPr>
              <p14:xfrm>
                <a:off x="308767" y="2458237"/>
                <a:ext cx="142560" cy="56520"/>
              </p14:xfrm>
            </p:contentPart>
          </mc:Choice>
          <mc:Fallback xmlns="">
            <p:pic>
              <p:nvPicPr>
                <p:cNvPr id="24" name="Inkt 23">
                  <a:extLst>
                    <a:ext uri="{FF2B5EF4-FFF2-40B4-BE49-F238E27FC236}">
                      <a16:creationId xmlns:a16="http://schemas.microsoft.com/office/drawing/2014/main" id="{9C953527-F9F2-1237-29BD-DD4596B480A1}"/>
                    </a:ext>
                  </a:extLst>
                </p:cNvPr>
                <p:cNvPicPr/>
                <p:nvPr/>
              </p:nvPicPr>
              <p:blipFill>
                <a:blip r:embed="rId31"/>
                <a:stretch>
                  <a:fillRect/>
                </a:stretch>
              </p:blipFill>
              <p:spPr>
                <a:xfrm>
                  <a:off x="299767" y="2449237"/>
                  <a:ext cx="160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t 24">
                  <a:extLst>
                    <a:ext uri="{FF2B5EF4-FFF2-40B4-BE49-F238E27FC236}">
                      <a16:creationId xmlns:a16="http://schemas.microsoft.com/office/drawing/2014/main" id="{17C0FFDC-0BBA-0886-9B97-184CAB228B3A}"/>
                    </a:ext>
                  </a:extLst>
                </p14:cNvPr>
                <p14:cNvContentPartPr/>
                <p14:nvPr/>
              </p14:nvContentPartPr>
              <p14:xfrm>
                <a:off x="351967" y="2309197"/>
                <a:ext cx="199080" cy="99000"/>
              </p14:xfrm>
            </p:contentPart>
          </mc:Choice>
          <mc:Fallback xmlns="">
            <p:pic>
              <p:nvPicPr>
                <p:cNvPr id="25" name="Inkt 24">
                  <a:extLst>
                    <a:ext uri="{FF2B5EF4-FFF2-40B4-BE49-F238E27FC236}">
                      <a16:creationId xmlns:a16="http://schemas.microsoft.com/office/drawing/2014/main" id="{17C0FFDC-0BBA-0886-9B97-184CAB228B3A}"/>
                    </a:ext>
                  </a:extLst>
                </p:cNvPr>
                <p:cNvPicPr/>
                <p:nvPr/>
              </p:nvPicPr>
              <p:blipFill>
                <a:blip r:embed="rId33"/>
                <a:stretch>
                  <a:fillRect/>
                </a:stretch>
              </p:blipFill>
              <p:spPr>
                <a:xfrm>
                  <a:off x="343327" y="2300557"/>
                  <a:ext cx="21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t 25">
                  <a:extLst>
                    <a:ext uri="{FF2B5EF4-FFF2-40B4-BE49-F238E27FC236}">
                      <a16:creationId xmlns:a16="http://schemas.microsoft.com/office/drawing/2014/main" id="{D0250A9D-9D5A-41CF-D3BF-B186AF767D26}"/>
                    </a:ext>
                  </a:extLst>
                </p14:cNvPr>
                <p14:cNvContentPartPr/>
                <p14:nvPr/>
              </p14:nvContentPartPr>
              <p14:xfrm>
                <a:off x="450607" y="2315677"/>
                <a:ext cx="51120" cy="35280"/>
              </p14:xfrm>
            </p:contentPart>
          </mc:Choice>
          <mc:Fallback xmlns="">
            <p:pic>
              <p:nvPicPr>
                <p:cNvPr id="26" name="Inkt 25">
                  <a:extLst>
                    <a:ext uri="{FF2B5EF4-FFF2-40B4-BE49-F238E27FC236}">
                      <a16:creationId xmlns:a16="http://schemas.microsoft.com/office/drawing/2014/main" id="{D0250A9D-9D5A-41CF-D3BF-B186AF767D26}"/>
                    </a:ext>
                  </a:extLst>
                </p:cNvPr>
                <p:cNvPicPr/>
                <p:nvPr/>
              </p:nvPicPr>
              <p:blipFill>
                <a:blip r:embed="rId35"/>
                <a:stretch>
                  <a:fillRect/>
                </a:stretch>
              </p:blipFill>
              <p:spPr>
                <a:xfrm>
                  <a:off x="441607" y="2307037"/>
                  <a:ext cx="68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t 26">
                  <a:extLst>
                    <a:ext uri="{FF2B5EF4-FFF2-40B4-BE49-F238E27FC236}">
                      <a16:creationId xmlns:a16="http://schemas.microsoft.com/office/drawing/2014/main" id="{DC600CCA-1124-2146-B086-AEB51051BB0A}"/>
                    </a:ext>
                  </a:extLst>
                </p14:cNvPr>
                <p14:cNvContentPartPr/>
                <p14:nvPr/>
              </p14:nvContentPartPr>
              <p14:xfrm>
                <a:off x="516487" y="2235037"/>
                <a:ext cx="82080" cy="93240"/>
              </p14:xfrm>
            </p:contentPart>
          </mc:Choice>
          <mc:Fallback xmlns="">
            <p:pic>
              <p:nvPicPr>
                <p:cNvPr id="27" name="Inkt 26">
                  <a:extLst>
                    <a:ext uri="{FF2B5EF4-FFF2-40B4-BE49-F238E27FC236}">
                      <a16:creationId xmlns:a16="http://schemas.microsoft.com/office/drawing/2014/main" id="{DC600CCA-1124-2146-B086-AEB51051BB0A}"/>
                    </a:ext>
                  </a:extLst>
                </p:cNvPr>
                <p:cNvPicPr/>
                <p:nvPr/>
              </p:nvPicPr>
              <p:blipFill>
                <a:blip r:embed="rId37"/>
                <a:stretch>
                  <a:fillRect/>
                </a:stretch>
              </p:blipFill>
              <p:spPr>
                <a:xfrm>
                  <a:off x="507847" y="2226397"/>
                  <a:ext cx="99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t 27">
                  <a:extLst>
                    <a:ext uri="{FF2B5EF4-FFF2-40B4-BE49-F238E27FC236}">
                      <a16:creationId xmlns:a16="http://schemas.microsoft.com/office/drawing/2014/main" id="{B8329A51-C5A5-1370-3FE9-E7810ED25172}"/>
                    </a:ext>
                  </a:extLst>
                </p14:cNvPr>
                <p14:cNvContentPartPr/>
                <p14:nvPr/>
              </p14:nvContentPartPr>
              <p14:xfrm>
                <a:off x="569047" y="2327917"/>
                <a:ext cx="360" cy="360"/>
              </p14:xfrm>
            </p:contentPart>
          </mc:Choice>
          <mc:Fallback xmlns="">
            <p:pic>
              <p:nvPicPr>
                <p:cNvPr id="28" name="Inkt 27">
                  <a:extLst>
                    <a:ext uri="{FF2B5EF4-FFF2-40B4-BE49-F238E27FC236}">
                      <a16:creationId xmlns:a16="http://schemas.microsoft.com/office/drawing/2014/main" id="{B8329A51-C5A5-1370-3FE9-E7810ED25172}"/>
                    </a:ext>
                  </a:extLst>
                </p:cNvPr>
                <p:cNvPicPr/>
                <p:nvPr/>
              </p:nvPicPr>
              <p:blipFill>
                <a:blip r:embed="rId6"/>
                <a:stretch>
                  <a:fillRect/>
                </a:stretch>
              </p:blipFill>
              <p:spPr>
                <a:xfrm>
                  <a:off x="560047" y="2319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9852CAA9-26E3-E3F2-DD67-C60FFC5BAE89}"/>
                    </a:ext>
                  </a:extLst>
                </p14:cNvPr>
                <p14:cNvContentPartPr/>
                <p14:nvPr/>
              </p14:nvContentPartPr>
              <p14:xfrm>
                <a:off x="535567" y="2252317"/>
                <a:ext cx="33840" cy="75960"/>
              </p14:xfrm>
            </p:contentPart>
          </mc:Choice>
          <mc:Fallback xmlns="">
            <p:pic>
              <p:nvPicPr>
                <p:cNvPr id="29" name="Inkt 28">
                  <a:extLst>
                    <a:ext uri="{FF2B5EF4-FFF2-40B4-BE49-F238E27FC236}">
                      <a16:creationId xmlns:a16="http://schemas.microsoft.com/office/drawing/2014/main" id="{9852CAA9-26E3-E3F2-DD67-C60FFC5BAE89}"/>
                    </a:ext>
                  </a:extLst>
                </p:cNvPr>
                <p:cNvPicPr/>
                <p:nvPr/>
              </p:nvPicPr>
              <p:blipFill>
                <a:blip r:embed="rId40"/>
                <a:stretch>
                  <a:fillRect/>
                </a:stretch>
              </p:blipFill>
              <p:spPr>
                <a:xfrm>
                  <a:off x="526567" y="2243677"/>
                  <a:ext cx="5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D11CA32B-5FFB-5F9D-BD85-07B42C61F826}"/>
                    </a:ext>
                  </a:extLst>
                </p14:cNvPr>
                <p14:cNvContentPartPr/>
                <p14:nvPr/>
              </p14:nvContentPartPr>
              <p14:xfrm>
                <a:off x="600367" y="2168797"/>
                <a:ext cx="77040" cy="83520"/>
              </p14:xfrm>
            </p:contentPart>
          </mc:Choice>
          <mc:Fallback xmlns="">
            <p:pic>
              <p:nvPicPr>
                <p:cNvPr id="30" name="Inkt 29">
                  <a:extLst>
                    <a:ext uri="{FF2B5EF4-FFF2-40B4-BE49-F238E27FC236}">
                      <a16:creationId xmlns:a16="http://schemas.microsoft.com/office/drawing/2014/main" id="{D11CA32B-5FFB-5F9D-BD85-07B42C61F826}"/>
                    </a:ext>
                  </a:extLst>
                </p:cNvPr>
                <p:cNvPicPr/>
                <p:nvPr/>
              </p:nvPicPr>
              <p:blipFill>
                <a:blip r:embed="rId42"/>
                <a:stretch>
                  <a:fillRect/>
                </a:stretch>
              </p:blipFill>
              <p:spPr>
                <a:xfrm>
                  <a:off x="591367" y="2159797"/>
                  <a:ext cx="94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7E94C0DF-ABE8-9BBA-9E7C-0261A328B464}"/>
                    </a:ext>
                  </a:extLst>
                </p14:cNvPr>
                <p14:cNvContentPartPr/>
                <p14:nvPr/>
              </p14:nvContentPartPr>
              <p14:xfrm>
                <a:off x="619447" y="2250877"/>
                <a:ext cx="360" cy="360"/>
              </p14:xfrm>
            </p:contentPart>
          </mc:Choice>
          <mc:Fallback xmlns="">
            <p:pic>
              <p:nvPicPr>
                <p:cNvPr id="31" name="Inkt 30">
                  <a:extLst>
                    <a:ext uri="{FF2B5EF4-FFF2-40B4-BE49-F238E27FC236}">
                      <a16:creationId xmlns:a16="http://schemas.microsoft.com/office/drawing/2014/main" id="{7E94C0DF-ABE8-9BBA-9E7C-0261A328B464}"/>
                    </a:ext>
                  </a:extLst>
                </p:cNvPr>
                <p:cNvPicPr/>
                <p:nvPr/>
              </p:nvPicPr>
              <p:blipFill>
                <a:blip r:embed="rId6"/>
                <a:stretch>
                  <a:fillRect/>
                </a:stretch>
              </p:blipFill>
              <p:spPr>
                <a:xfrm>
                  <a:off x="610807" y="22418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t 31">
                  <a:extLst>
                    <a:ext uri="{FF2B5EF4-FFF2-40B4-BE49-F238E27FC236}">
                      <a16:creationId xmlns:a16="http://schemas.microsoft.com/office/drawing/2014/main" id="{14214AA3-1747-3D4A-224E-A7B5706E85D5}"/>
                    </a:ext>
                  </a:extLst>
                </p14:cNvPr>
                <p14:cNvContentPartPr/>
                <p14:nvPr/>
              </p14:nvContentPartPr>
              <p14:xfrm>
                <a:off x="612247" y="2171317"/>
                <a:ext cx="21960" cy="79920"/>
              </p14:xfrm>
            </p:contentPart>
          </mc:Choice>
          <mc:Fallback xmlns="">
            <p:pic>
              <p:nvPicPr>
                <p:cNvPr id="32" name="Inkt 31">
                  <a:extLst>
                    <a:ext uri="{FF2B5EF4-FFF2-40B4-BE49-F238E27FC236}">
                      <a16:creationId xmlns:a16="http://schemas.microsoft.com/office/drawing/2014/main" id="{14214AA3-1747-3D4A-224E-A7B5706E85D5}"/>
                    </a:ext>
                  </a:extLst>
                </p:cNvPr>
                <p:cNvPicPr/>
                <p:nvPr/>
              </p:nvPicPr>
              <p:blipFill>
                <a:blip r:embed="rId45"/>
                <a:stretch>
                  <a:fillRect/>
                </a:stretch>
              </p:blipFill>
              <p:spPr>
                <a:xfrm>
                  <a:off x="603607" y="2162317"/>
                  <a:ext cx="3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t 32">
                  <a:extLst>
                    <a:ext uri="{FF2B5EF4-FFF2-40B4-BE49-F238E27FC236}">
                      <a16:creationId xmlns:a16="http://schemas.microsoft.com/office/drawing/2014/main" id="{D4ACE8C6-AB64-0306-5917-B2F9840D3DA8}"/>
                    </a:ext>
                  </a:extLst>
                </p14:cNvPr>
                <p14:cNvContentPartPr/>
                <p14:nvPr/>
              </p14:nvContentPartPr>
              <p14:xfrm>
                <a:off x="686767" y="2118037"/>
                <a:ext cx="65160" cy="67320"/>
              </p14:xfrm>
            </p:contentPart>
          </mc:Choice>
          <mc:Fallback xmlns="">
            <p:pic>
              <p:nvPicPr>
                <p:cNvPr id="33" name="Inkt 32">
                  <a:extLst>
                    <a:ext uri="{FF2B5EF4-FFF2-40B4-BE49-F238E27FC236}">
                      <a16:creationId xmlns:a16="http://schemas.microsoft.com/office/drawing/2014/main" id="{D4ACE8C6-AB64-0306-5917-B2F9840D3DA8}"/>
                    </a:ext>
                  </a:extLst>
                </p:cNvPr>
                <p:cNvPicPr/>
                <p:nvPr/>
              </p:nvPicPr>
              <p:blipFill>
                <a:blip r:embed="rId47"/>
                <a:stretch>
                  <a:fillRect/>
                </a:stretch>
              </p:blipFill>
              <p:spPr>
                <a:xfrm>
                  <a:off x="678127" y="2109037"/>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t 33">
                  <a:extLst>
                    <a:ext uri="{FF2B5EF4-FFF2-40B4-BE49-F238E27FC236}">
                      <a16:creationId xmlns:a16="http://schemas.microsoft.com/office/drawing/2014/main" id="{7005305D-D02A-EBC2-D323-12F6AEA75EFC}"/>
                    </a:ext>
                  </a:extLst>
                </p14:cNvPr>
                <p14:cNvContentPartPr/>
                <p14:nvPr/>
              </p14:nvContentPartPr>
              <p14:xfrm>
                <a:off x="763087" y="1993117"/>
                <a:ext cx="60120" cy="77400"/>
              </p14:xfrm>
            </p:contentPart>
          </mc:Choice>
          <mc:Fallback xmlns="">
            <p:pic>
              <p:nvPicPr>
                <p:cNvPr id="34" name="Inkt 33">
                  <a:extLst>
                    <a:ext uri="{FF2B5EF4-FFF2-40B4-BE49-F238E27FC236}">
                      <a16:creationId xmlns:a16="http://schemas.microsoft.com/office/drawing/2014/main" id="{7005305D-D02A-EBC2-D323-12F6AEA75EFC}"/>
                    </a:ext>
                  </a:extLst>
                </p:cNvPr>
                <p:cNvPicPr/>
                <p:nvPr/>
              </p:nvPicPr>
              <p:blipFill>
                <a:blip r:embed="rId49"/>
                <a:stretch>
                  <a:fillRect/>
                </a:stretch>
              </p:blipFill>
              <p:spPr>
                <a:xfrm>
                  <a:off x="754447" y="1984477"/>
                  <a:ext cx="77760" cy="95040"/>
                </a:xfrm>
                <a:prstGeom prst="rect">
                  <a:avLst/>
                </a:prstGeom>
              </p:spPr>
            </p:pic>
          </mc:Fallback>
        </mc:AlternateContent>
      </p:grpSp>
      <p:grpSp>
        <p:nvGrpSpPr>
          <p:cNvPr id="44" name="Groep 43">
            <a:extLst>
              <a:ext uri="{FF2B5EF4-FFF2-40B4-BE49-F238E27FC236}">
                <a16:creationId xmlns:a16="http://schemas.microsoft.com/office/drawing/2014/main" id="{F71EBDB7-E157-5EB4-6287-210B41376ABE}"/>
              </a:ext>
            </a:extLst>
          </p:cNvPr>
          <p:cNvGrpSpPr/>
          <p:nvPr/>
        </p:nvGrpSpPr>
        <p:grpSpPr>
          <a:xfrm>
            <a:off x="185647" y="2635717"/>
            <a:ext cx="497520" cy="587880"/>
            <a:chOff x="185647" y="2635717"/>
            <a:chExt cx="497520" cy="587880"/>
          </a:xfrm>
        </p:grpSpPr>
        <mc:AlternateContent xmlns:mc="http://schemas.openxmlformats.org/markup-compatibility/2006" xmlns:p14="http://schemas.microsoft.com/office/powerpoint/2010/main">
          <mc:Choice Requires="p14">
            <p:contentPart p14:bwMode="auto" r:id="rId50">
              <p14:nvContentPartPr>
                <p14:cNvPr id="36" name="Inkt 35">
                  <a:extLst>
                    <a:ext uri="{FF2B5EF4-FFF2-40B4-BE49-F238E27FC236}">
                      <a16:creationId xmlns:a16="http://schemas.microsoft.com/office/drawing/2014/main" id="{6474E4AA-EAF1-3568-64BA-18A9D3ED898D}"/>
                    </a:ext>
                  </a:extLst>
                </p14:cNvPr>
                <p14:cNvContentPartPr/>
                <p14:nvPr/>
              </p14:nvContentPartPr>
              <p14:xfrm>
                <a:off x="185647" y="3090397"/>
                <a:ext cx="154080" cy="133200"/>
              </p14:xfrm>
            </p:contentPart>
          </mc:Choice>
          <mc:Fallback xmlns="">
            <p:pic>
              <p:nvPicPr>
                <p:cNvPr id="36" name="Inkt 35">
                  <a:extLst>
                    <a:ext uri="{FF2B5EF4-FFF2-40B4-BE49-F238E27FC236}">
                      <a16:creationId xmlns:a16="http://schemas.microsoft.com/office/drawing/2014/main" id="{6474E4AA-EAF1-3568-64BA-18A9D3ED898D}"/>
                    </a:ext>
                  </a:extLst>
                </p:cNvPr>
                <p:cNvPicPr/>
                <p:nvPr/>
              </p:nvPicPr>
              <p:blipFill>
                <a:blip r:embed="rId51"/>
                <a:stretch>
                  <a:fillRect/>
                </a:stretch>
              </p:blipFill>
              <p:spPr>
                <a:xfrm>
                  <a:off x="177007" y="3081757"/>
                  <a:ext cx="17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522832CA-2FA0-5F3F-0DBE-EDB89942CAED}"/>
                    </a:ext>
                  </a:extLst>
                </p14:cNvPr>
                <p14:cNvContentPartPr/>
                <p14:nvPr/>
              </p14:nvContentPartPr>
              <p14:xfrm>
                <a:off x="222007" y="3036037"/>
                <a:ext cx="128880" cy="70920"/>
              </p14:xfrm>
            </p:contentPart>
          </mc:Choice>
          <mc:Fallback xmlns="">
            <p:pic>
              <p:nvPicPr>
                <p:cNvPr id="37" name="Inkt 36">
                  <a:extLst>
                    <a:ext uri="{FF2B5EF4-FFF2-40B4-BE49-F238E27FC236}">
                      <a16:creationId xmlns:a16="http://schemas.microsoft.com/office/drawing/2014/main" id="{522832CA-2FA0-5F3F-0DBE-EDB89942CAED}"/>
                    </a:ext>
                  </a:extLst>
                </p:cNvPr>
                <p:cNvPicPr/>
                <p:nvPr/>
              </p:nvPicPr>
              <p:blipFill>
                <a:blip r:embed="rId53"/>
                <a:stretch>
                  <a:fillRect/>
                </a:stretch>
              </p:blipFill>
              <p:spPr>
                <a:xfrm>
                  <a:off x="213007" y="3027037"/>
                  <a:ext cx="146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60C37849-6B67-0C2F-E738-8C5FB9D8C18C}"/>
                    </a:ext>
                  </a:extLst>
                </p14:cNvPr>
                <p14:cNvContentPartPr/>
                <p14:nvPr/>
              </p14:nvContentPartPr>
              <p14:xfrm>
                <a:off x="316687" y="3028477"/>
                <a:ext cx="100800" cy="58680"/>
              </p14:xfrm>
            </p:contentPart>
          </mc:Choice>
          <mc:Fallback xmlns="">
            <p:pic>
              <p:nvPicPr>
                <p:cNvPr id="38" name="Inkt 37">
                  <a:extLst>
                    <a:ext uri="{FF2B5EF4-FFF2-40B4-BE49-F238E27FC236}">
                      <a16:creationId xmlns:a16="http://schemas.microsoft.com/office/drawing/2014/main" id="{60C37849-6B67-0C2F-E738-8C5FB9D8C18C}"/>
                    </a:ext>
                  </a:extLst>
                </p:cNvPr>
                <p:cNvPicPr/>
                <p:nvPr/>
              </p:nvPicPr>
              <p:blipFill>
                <a:blip r:embed="rId55"/>
                <a:stretch>
                  <a:fillRect/>
                </a:stretch>
              </p:blipFill>
              <p:spPr>
                <a:xfrm>
                  <a:off x="308047" y="3019837"/>
                  <a:ext cx="11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EA7D5288-F6BF-1736-5C9A-7A398A2A12BA}"/>
                    </a:ext>
                  </a:extLst>
                </p14:cNvPr>
                <p14:cNvContentPartPr/>
                <p14:nvPr/>
              </p14:nvContentPartPr>
              <p14:xfrm>
                <a:off x="300487" y="2970157"/>
                <a:ext cx="14760" cy="10800"/>
              </p14:xfrm>
            </p:contentPart>
          </mc:Choice>
          <mc:Fallback xmlns="">
            <p:pic>
              <p:nvPicPr>
                <p:cNvPr id="39" name="Inkt 38">
                  <a:extLst>
                    <a:ext uri="{FF2B5EF4-FFF2-40B4-BE49-F238E27FC236}">
                      <a16:creationId xmlns:a16="http://schemas.microsoft.com/office/drawing/2014/main" id="{EA7D5288-F6BF-1736-5C9A-7A398A2A12BA}"/>
                    </a:ext>
                  </a:extLst>
                </p:cNvPr>
                <p:cNvPicPr/>
                <p:nvPr/>
              </p:nvPicPr>
              <p:blipFill>
                <a:blip r:embed="rId57"/>
                <a:stretch>
                  <a:fillRect/>
                </a:stretch>
              </p:blipFill>
              <p:spPr>
                <a:xfrm>
                  <a:off x="291847" y="2961157"/>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26CB4E66-9EC3-06AC-792A-5CF83BEF2FDD}"/>
                    </a:ext>
                  </a:extLst>
                </p14:cNvPr>
                <p14:cNvContentPartPr/>
                <p14:nvPr/>
              </p14:nvContentPartPr>
              <p14:xfrm>
                <a:off x="344767" y="2883037"/>
                <a:ext cx="123120" cy="65520"/>
              </p14:xfrm>
            </p:contentPart>
          </mc:Choice>
          <mc:Fallback xmlns="">
            <p:pic>
              <p:nvPicPr>
                <p:cNvPr id="40" name="Inkt 39">
                  <a:extLst>
                    <a:ext uri="{FF2B5EF4-FFF2-40B4-BE49-F238E27FC236}">
                      <a16:creationId xmlns:a16="http://schemas.microsoft.com/office/drawing/2014/main" id="{26CB4E66-9EC3-06AC-792A-5CF83BEF2FDD}"/>
                    </a:ext>
                  </a:extLst>
                </p:cNvPr>
                <p:cNvPicPr/>
                <p:nvPr/>
              </p:nvPicPr>
              <p:blipFill>
                <a:blip r:embed="rId59"/>
                <a:stretch>
                  <a:fillRect/>
                </a:stretch>
              </p:blipFill>
              <p:spPr>
                <a:xfrm>
                  <a:off x="336127" y="2874397"/>
                  <a:ext cx="140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BD55681A-E420-3064-43CE-D8677BA74A7B}"/>
                    </a:ext>
                  </a:extLst>
                </p14:cNvPr>
                <p14:cNvContentPartPr/>
                <p14:nvPr/>
              </p14:nvContentPartPr>
              <p14:xfrm>
                <a:off x="399127" y="2780077"/>
                <a:ext cx="168480" cy="106560"/>
              </p14:xfrm>
            </p:contentPart>
          </mc:Choice>
          <mc:Fallback xmlns="">
            <p:pic>
              <p:nvPicPr>
                <p:cNvPr id="41" name="Inkt 40">
                  <a:extLst>
                    <a:ext uri="{FF2B5EF4-FFF2-40B4-BE49-F238E27FC236}">
                      <a16:creationId xmlns:a16="http://schemas.microsoft.com/office/drawing/2014/main" id="{BD55681A-E420-3064-43CE-D8677BA74A7B}"/>
                    </a:ext>
                  </a:extLst>
                </p:cNvPr>
                <p:cNvPicPr/>
                <p:nvPr/>
              </p:nvPicPr>
              <p:blipFill>
                <a:blip r:embed="rId61"/>
                <a:stretch>
                  <a:fillRect/>
                </a:stretch>
              </p:blipFill>
              <p:spPr>
                <a:xfrm>
                  <a:off x="390127" y="2771077"/>
                  <a:ext cx="18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6E23A25E-F786-3413-EB4B-B91134650522}"/>
                    </a:ext>
                  </a:extLst>
                </p14:cNvPr>
                <p14:cNvContentPartPr/>
                <p14:nvPr/>
              </p14:nvContentPartPr>
              <p14:xfrm>
                <a:off x="518287" y="2704477"/>
                <a:ext cx="93240" cy="57240"/>
              </p14:xfrm>
            </p:contentPart>
          </mc:Choice>
          <mc:Fallback xmlns="">
            <p:pic>
              <p:nvPicPr>
                <p:cNvPr id="42" name="Inkt 41">
                  <a:extLst>
                    <a:ext uri="{FF2B5EF4-FFF2-40B4-BE49-F238E27FC236}">
                      <a16:creationId xmlns:a16="http://schemas.microsoft.com/office/drawing/2014/main" id="{6E23A25E-F786-3413-EB4B-B91134650522}"/>
                    </a:ext>
                  </a:extLst>
                </p:cNvPr>
                <p:cNvPicPr/>
                <p:nvPr/>
              </p:nvPicPr>
              <p:blipFill>
                <a:blip r:embed="rId63"/>
                <a:stretch>
                  <a:fillRect/>
                </a:stretch>
              </p:blipFill>
              <p:spPr>
                <a:xfrm>
                  <a:off x="509647" y="2695477"/>
                  <a:ext cx="11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ED2F60E7-54B5-C31B-7EB1-35AE02746E07}"/>
                    </a:ext>
                  </a:extLst>
                </p14:cNvPr>
                <p14:cNvContentPartPr/>
                <p14:nvPr/>
              </p14:nvContentPartPr>
              <p14:xfrm>
                <a:off x="591007" y="2635717"/>
                <a:ext cx="92160" cy="55800"/>
              </p14:xfrm>
            </p:contentPart>
          </mc:Choice>
          <mc:Fallback xmlns="">
            <p:pic>
              <p:nvPicPr>
                <p:cNvPr id="43" name="Inkt 42">
                  <a:extLst>
                    <a:ext uri="{FF2B5EF4-FFF2-40B4-BE49-F238E27FC236}">
                      <a16:creationId xmlns:a16="http://schemas.microsoft.com/office/drawing/2014/main" id="{ED2F60E7-54B5-C31B-7EB1-35AE02746E07}"/>
                    </a:ext>
                  </a:extLst>
                </p:cNvPr>
                <p:cNvPicPr/>
                <p:nvPr/>
              </p:nvPicPr>
              <p:blipFill>
                <a:blip r:embed="rId65"/>
                <a:stretch>
                  <a:fillRect/>
                </a:stretch>
              </p:blipFill>
              <p:spPr>
                <a:xfrm>
                  <a:off x="582007" y="2627077"/>
                  <a:ext cx="1098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 name="Inkt 3">
                <a:extLst>
                  <a:ext uri="{FF2B5EF4-FFF2-40B4-BE49-F238E27FC236}">
                    <a16:creationId xmlns:a16="http://schemas.microsoft.com/office/drawing/2014/main" id="{80BB27D5-3637-F351-41C3-139248BF909C}"/>
                  </a:ext>
                </a:extLst>
              </p14:cNvPr>
              <p14:cNvContentPartPr/>
              <p14:nvPr/>
            </p14:nvContentPartPr>
            <p14:xfrm>
              <a:off x="6325087" y="3980677"/>
              <a:ext cx="59400" cy="408240"/>
            </p14:xfrm>
          </p:contentPart>
        </mc:Choice>
        <mc:Fallback xmlns="">
          <p:pic>
            <p:nvPicPr>
              <p:cNvPr id="4" name="Inkt 3">
                <a:extLst>
                  <a:ext uri="{FF2B5EF4-FFF2-40B4-BE49-F238E27FC236}">
                    <a16:creationId xmlns:a16="http://schemas.microsoft.com/office/drawing/2014/main" id="{80BB27D5-3637-F351-41C3-139248BF909C}"/>
                  </a:ext>
                </a:extLst>
              </p:cNvPr>
              <p:cNvPicPr/>
              <p:nvPr/>
            </p:nvPicPr>
            <p:blipFill>
              <a:blip r:embed="rId67"/>
              <a:stretch>
                <a:fillRect/>
              </a:stretch>
            </p:blipFill>
            <p:spPr>
              <a:xfrm>
                <a:off x="6316447" y="3971677"/>
                <a:ext cx="77040" cy="425880"/>
              </a:xfrm>
              <a:prstGeom prst="rect">
                <a:avLst/>
              </a:prstGeom>
            </p:spPr>
          </p:pic>
        </mc:Fallback>
      </mc:AlternateContent>
      <p:grpSp>
        <p:nvGrpSpPr>
          <p:cNvPr id="18" name="Groep 17">
            <a:extLst>
              <a:ext uri="{FF2B5EF4-FFF2-40B4-BE49-F238E27FC236}">
                <a16:creationId xmlns:a16="http://schemas.microsoft.com/office/drawing/2014/main" id="{5C649018-FCAD-3E1B-E9C9-DAEC1DDA974F}"/>
              </a:ext>
            </a:extLst>
          </p:cNvPr>
          <p:cNvGrpSpPr/>
          <p:nvPr/>
        </p:nvGrpSpPr>
        <p:grpSpPr>
          <a:xfrm>
            <a:off x="10091767" y="3761077"/>
            <a:ext cx="388800" cy="192960"/>
            <a:chOff x="10091767" y="3761077"/>
            <a:chExt cx="388800" cy="192960"/>
          </a:xfrm>
        </p:grpSpPr>
        <mc:AlternateContent xmlns:mc="http://schemas.openxmlformats.org/markup-compatibility/2006" xmlns:p14="http://schemas.microsoft.com/office/powerpoint/2010/main">
          <mc:Choice Requires="p14">
            <p:contentPart p14:bwMode="auto" r:id="rId68">
              <p14:nvContentPartPr>
                <p14:cNvPr id="6" name="Inkt 5">
                  <a:extLst>
                    <a:ext uri="{FF2B5EF4-FFF2-40B4-BE49-F238E27FC236}">
                      <a16:creationId xmlns:a16="http://schemas.microsoft.com/office/drawing/2014/main" id="{3F9077B2-0690-A3C7-5CE0-BAEF0C477977}"/>
                    </a:ext>
                  </a:extLst>
                </p14:cNvPr>
                <p14:cNvContentPartPr/>
                <p14:nvPr/>
              </p14:nvContentPartPr>
              <p14:xfrm>
                <a:off x="10091767" y="3906517"/>
                <a:ext cx="152640" cy="47520"/>
              </p14:xfrm>
            </p:contentPart>
          </mc:Choice>
          <mc:Fallback xmlns="">
            <p:pic>
              <p:nvPicPr>
                <p:cNvPr id="6" name="Inkt 5">
                  <a:extLst>
                    <a:ext uri="{FF2B5EF4-FFF2-40B4-BE49-F238E27FC236}">
                      <a16:creationId xmlns:a16="http://schemas.microsoft.com/office/drawing/2014/main" id="{3F9077B2-0690-A3C7-5CE0-BAEF0C477977}"/>
                    </a:ext>
                  </a:extLst>
                </p:cNvPr>
                <p:cNvPicPr/>
                <p:nvPr/>
              </p:nvPicPr>
              <p:blipFill>
                <a:blip r:embed="rId69"/>
                <a:stretch>
                  <a:fillRect/>
                </a:stretch>
              </p:blipFill>
              <p:spPr>
                <a:xfrm>
                  <a:off x="10083127" y="3897877"/>
                  <a:ext cx="170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Inkt 10">
                  <a:extLst>
                    <a:ext uri="{FF2B5EF4-FFF2-40B4-BE49-F238E27FC236}">
                      <a16:creationId xmlns:a16="http://schemas.microsoft.com/office/drawing/2014/main" id="{E6E976DA-F7DF-290C-A61D-CAB028DF78D5}"/>
                    </a:ext>
                  </a:extLst>
                </p14:cNvPr>
                <p14:cNvContentPartPr/>
                <p14:nvPr/>
              </p14:nvContentPartPr>
              <p14:xfrm>
                <a:off x="10284727" y="3761077"/>
                <a:ext cx="195840" cy="143280"/>
              </p14:xfrm>
            </p:contentPart>
          </mc:Choice>
          <mc:Fallback xmlns="">
            <p:pic>
              <p:nvPicPr>
                <p:cNvPr id="11" name="Inkt 10">
                  <a:extLst>
                    <a:ext uri="{FF2B5EF4-FFF2-40B4-BE49-F238E27FC236}">
                      <a16:creationId xmlns:a16="http://schemas.microsoft.com/office/drawing/2014/main" id="{E6E976DA-F7DF-290C-A61D-CAB028DF78D5}"/>
                    </a:ext>
                  </a:extLst>
                </p:cNvPr>
                <p:cNvPicPr/>
                <p:nvPr/>
              </p:nvPicPr>
              <p:blipFill>
                <a:blip r:embed="rId71"/>
                <a:stretch>
                  <a:fillRect/>
                </a:stretch>
              </p:blipFill>
              <p:spPr>
                <a:xfrm>
                  <a:off x="10276087" y="3752077"/>
                  <a:ext cx="213480" cy="160920"/>
                </a:xfrm>
                <a:prstGeom prst="rect">
                  <a:avLst/>
                </a:prstGeom>
              </p:spPr>
            </p:pic>
          </mc:Fallback>
        </mc:AlternateContent>
      </p:grpSp>
      <p:grpSp>
        <p:nvGrpSpPr>
          <p:cNvPr id="47" name="Groep 46">
            <a:extLst>
              <a:ext uri="{FF2B5EF4-FFF2-40B4-BE49-F238E27FC236}">
                <a16:creationId xmlns:a16="http://schemas.microsoft.com/office/drawing/2014/main" id="{56D16ED8-7B8E-54A9-5C4E-8DFA10DF25AE}"/>
              </a:ext>
            </a:extLst>
          </p:cNvPr>
          <p:cNvGrpSpPr/>
          <p:nvPr/>
        </p:nvGrpSpPr>
        <p:grpSpPr>
          <a:xfrm>
            <a:off x="11388487" y="3731917"/>
            <a:ext cx="349200" cy="230040"/>
            <a:chOff x="11388487" y="3731917"/>
            <a:chExt cx="349200" cy="230040"/>
          </a:xfrm>
        </p:grpSpPr>
        <mc:AlternateContent xmlns:mc="http://schemas.openxmlformats.org/markup-compatibility/2006" xmlns:p14="http://schemas.microsoft.com/office/powerpoint/2010/main">
          <mc:Choice Requires="p14">
            <p:contentPart p14:bwMode="auto" r:id="rId72">
              <p14:nvContentPartPr>
                <p14:cNvPr id="45" name="Inkt 44">
                  <a:extLst>
                    <a:ext uri="{FF2B5EF4-FFF2-40B4-BE49-F238E27FC236}">
                      <a16:creationId xmlns:a16="http://schemas.microsoft.com/office/drawing/2014/main" id="{83E37C0A-A000-902D-2E15-D63AAD65DE45}"/>
                    </a:ext>
                  </a:extLst>
                </p14:cNvPr>
                <p14:cNvContentPartPr/>
                <p14:nvPr/>
              </p14:nvContentPartPr>
              <p14:xfrm>
                <a:off x="11388487" y="3885277"/>
                <a:ext cx="161280" cy="76680"/>
              </p14:xfrm>
            </p:contentPart>
          </mc:Choice>
          <mc:Fallback xmlns="">
            <p:pic>
              <p:nvPicPr>
                <p:cNvPr id="45" name="Inkt 44">
                  <a:extLst>
                    <a:ext uri="{FF2B5EF4-FFF2-40B4-BE49-F238E27FC236}">
                      <a16:creationId xmlns:a16="http://schemas.microsoft.com/office/drawing/2014/main" id="{83E37C0A-A000-902D-2E15-D63AAD65DE45}"/>
                    </a:ext>
                  </a:extLst>
                </p:cNvPr>
                <p:cNvPicPr/>
                <p:nvPr/>
              </p:nvPicPr>
              <p:blipFill>
                <a:blip r:embed="rId73"/>
                <a:stretch>
                  <a:fillRect/>
                </a:stretch>
              </p:blipFill>
              <p:spPr>
                <a:xfrm>
                  <a:off x="11379487" y="3876637"/>
                  <a:ext cx="178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t 45">
                  <a:extLst>
                    <a:ext uri="{FF2B5EF4-FFF2-40B4-BE49-F238E27FC236}">
                      <a16:creationId xmlns:a16="http://schemas.microsoft.com/office/drawing/2014/main" id="{578FE26F-742A-1DEB-788C-2B98464C7EBC}"/>
                    </a:ext>
                  </a:extLst>
                </p14:cNvPr>
                <p14:cNvContentPartPr/>
                <p14:nvPr/>
              </p14:nvContentPartPr>
              <p14:xfrm>
                <a:off x="11572087" y="3731917"/>
                <a:ext cx="165600" cy="160920"/>
              </p14:xfrm>
            </p:contentPart>
          </mc:Choice>
          <mc:Fallback xmlns="">
            <p:pic>
              <p:nvPicPr>
                <p:cNvPr id="46" name="Inkt 45">
                  <a:extLst>
                    <a:ext uri="{FF2B5EF4-FFF2-40B4-BE49-F238E27FC236}">
                      <a16:creationId xmlns:a16="http://schemas.microsoft.com/office/drawing/2014/main" id="{578FE26F-742A-1DEB-788C-2B98464C7EBC}"/>
                    </a:ext>
                  </a:extLst>
                </p:cNvPr>
                <p:cNvPicPr/>
                <p:nvPr/>
              </p:nvPicPr>
              <p:blipFill>
                <a:blip r:embed="rId75"/>
                <a:stretch>
                  <a:fillRect/>
                </a:stretch>
              </p:blipFill>
              <p:spPr>
                <a:xfrm>
                  <a:off x="11563447" y="3723277"/>
                  <a:ext cx="183240" cy="178560"/>
                </a:xfrm>
                <a:prstGeom prst="rect">
                  <a:avLst/>
                </a:prstGeom>
              </p:spPr>
            </p:pic>
          </mc:Fallback>
        </mc:AlternateContent>
      </p:grpSp>
      <p:grpSp>
        <p:nvGrpSpPr>
          <p:cNvPr id="50" name="Groep 49">
            <a:extLst>
              <a:ext uri="{FF2B5EF4-FFF2-40B4-BE49-F238E27FC236}">
                <a16:creationId xmlns:a16="http://schemas.microsoft.com/office/drawing/2014/main" id="{2F8123A1-3357-F0C5-1037-4750CD656E54}"/>
              </a:ext>
            </a:extLst>
          </p:cNvPr>
          <p:cNvGrpSpPr/>
          <p:nvPr/>
        </p:nvGrpSpPr>
        <p:grpSpPr>
          <a:xfrm>
            <a:off x="8761207" y="4371997"/>
            <a:ext cx="416520" cy="129600"/>
            <a:chOff x="8761207" y="4371997"/>
            <a:chExt cx="416520" cy="129600"/>
          </a:xfrm>
        </p:grpSpPr>
        <mc:AlternateContent xmlns:mc="http://schemas.openxmlformats.org/markup-compatibility/2006" xmlns:p14="http://schemas.microsoft.com/office/powerpoint/2010/main">
          <mc:Choice Requires="p14">
            <p:contentPart p14:bwMode="auto" r:id="rId76">
              <p14:nvContentPartPr>
                <p14:cNvPr id="48" name="Inkt 47">
                  <a:extLst>
                    <a:ext uri="{FF2B5EF4-FFF2-40B4-BE49-F238E27FC236}">
                      <a16:creationId xmlns:a16="http://schemas.microsoft.com/office/drawing/2014/main" id="{72782D5E-8FF4-56CA-775E-89A6ABCE9183}"/>
                    </a:ext>
                  </a:extLst>
                </p14:cNvPr>
                <p14:cNvContentPartPr/>
                <p14:nvPr/>
              </p14:nvContentPartPr>
              <p14:xfrm>
                <a:off x="8761207" y="4371997"/>
                <a:ext cx="96120" cy="93240"/>
              </p14:xfrm>
            </p:contentPart>
          </mc:Choice>
          <mc:Fallback xmlns="">
            <p:pic>
              <p:nvPicPr>
                <p:cNvPr id="48" name="Inkt 47">
                  <a:extLst>
                    <a:ext uri="{FF2B5EF4-FFF2-40B4-BE49-F238E27FC236}">
                      <a16:creationId xmlns:a16="http://schemas.microsoft.com/office/drawing/2014/main" id="{72782D5E-8FF4-56CA-775E-89A6ABCE9183}"/>
                    </a:ext>
                  </a:extLst>
                </p:cNvPr>
                <p:cNvPicPr/>
                <p:nvPr/>
              </p:nvPicPr>
              <p:blipFill>
                <a:blip r:embed="rId77"/>
                <a:stretch>
                  <a:fillRect/>
                </a:stretch>
              </p:blipFill>
              <p:spPr>
                <a:xfrm>
                  <a:off x="8752207" y="4363357"/>
                  <a:ext cx="113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t 48">
                  <a:extLst>
                    <a:ext uri="{FF2B5EF4-FFF2-40B4-BE49-F238E27FC236}">
                      <a16:creationId xmlns:a16="http://schemas.microsoft.com/office/drawing/2014/main" id="{23099F3D-6C64-D9F8-F4AE-832F69327AF4}"/>
                    </a:ext>
                  </a:extLst>
                </p14:cNvPr>
                <p14:cNvContentPartPr/>
                <p14:nvPr/>
              </p14:nvContentPartPr>
              <p14:xfrm>
                <a:off x="9015727" y="4382437"/>
                <a:ext cx="162000" cy="119160"/>
              </p14:xfrm>
            </p:contentPart>
          </mc:Choice>
          <mc:Fallback xmlns="">
            <p:pic>
              <p:nvPicPr>
                <p:cNvPr id="49" name="Inkt 48">
                  <a:extLst>
                    <a:ext uri="{FF2B5EF4-FFF2-40B4-BE49-F238E27FC236}">
                      <a16:creationId xmlns:a16="http://schemas.microsoft.com/office/drawing/2014/main" id="{23099F3D-6C64-D9F8-F4AE-832F69327AF4}"/>
                    </a:ext>
                  </a:extLst>
                </p:cNvPr>
                <p:cNvPicPr/>
                <p:nvPr/>
              </p:nvPicPr>
              <p:blipFill>
                <a:blip r:embed="rId79"/>
                <a:stretch>
                  <a:fillRect/>
                </a:stretch>
              </p:blipFill>
              <p:spPr>
                <a:xfrm>
                  <a:off x="9007087" y="4373797"/>
                  <a:ext cx="17964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Inkt 50">
                <a:extLst>
                  <a:ext uri="{FF2B5EF4-FFF2-40B4-BE49-F238E27FC236}">
                    <a16:creationId xmlns:a16="http://schemas.microsoft.com/office/drawing/2014/main" id="{CBB63BA1-CC2E-E5CA-77B5-5A3D905C0C31}"/>
                  </a:ext>
                </a:extLst>
              </p14:cNvPr>
              <p14:cNvContentPartPr/>
              <p14:nvPr/>
            </p14:nvContentPartPr>
            <p14:xfrm>
              <a:off x="7334167" y="4455877"/>
              <a:ext cx="996480" cy="359280"/>
            </p14:xfrm>
          </p:contentPart>
        </mc:Choice>
        <mc:Fallback xmlns="">
          <p:pic>
            <p:nvPicPr>
              <p:cNvPr id="51" name="Inkt 50">
                <a:extLst>
                  <a:ext uri="{FF2B5EF4-FFF2-40B4-BE49-F238E27FC236}">
                    <a16:creationId xmlns:a16="http://schemas.microsoft.com/office/drawing/2014/main" id="{CBB63BA1-CC2E-E5CA-77B5-5A3D905C0C31}"/>
                  </a:ext>
                </a:extLst>
              </p:cNvPr>
              <p:cNvPicPr/>
              <p:nvPr/>
            </p:nvPicPr>
            <p:blipFill>
              <a:blip r:embed="rId81"/>
              <a:stretch>
                <a:fillRect/>
              </a:stretch>
            </p:blipFill>
            <p:spPr>
              <a:xfrm>
                <a:off x="7325167" y="4447237"/>
                <a:ext cx="1014120" cy="376920"/>
              </a:xfrm>
              <a:prstGeom prst="rect">
                <a:avLst/>
              </a:prstGeom>
            </p:spPr>
          </p:pic>
        </mc:Fallback>
      </mc:AlternateContent>
    </p:spTree>
    <p:extLst>
      <p:ext uri="{BB962C8B-B14F-4D97-AF65-F5344CB8AC3E}">
        <p14:creationId xmlns:p14="http://schemas.microsoft.com/office/powerpoint/2010/main" val="3359743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Tree>
    <p:extLst>
      <p:ext uri="{BB962C8B-B14F-4D97-AF65-F5344CB8AC3E}">
        <p14:creationId xmlns:p14="http://schemas.microsoft.com/office/powerpoint/2010/main" val="13495375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Tree>
    <p:extLst>
      <p:ext uri="{BB962C8B-B14F-4D97-AF65-F5344CB8AC3E}">
        <p14:creationId xmlns:p14="http://schemas.microsoft.com/office/powerpoint/2010/main" val="20138171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3628571" y="5554348"/>
            <a:ext cx="2830286" cy="6287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104402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3628571" y="5554348"/>
            <a:ext cx="2830286" cy="6287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750E2F9F-21B3-8FD2-0A80-AC5B3C3FAB2D}"/>
              </a:ext>
            </a:extLst>
          </p:cNvPr>
          <p:cNvPicPr>
            <a:picLocks noChangeAspect="1"/>
          </p:cNvPicPr>
          <p:nvPr/>
        </p:nvPicPr>
        <p:blipFill>
          <a:blip r:embed="rId6"/>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227930980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85371" y="5214529"/>
            <a:ext cx="3149600" cy="6287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714FD172-0BDA-FF52-83C1-2E0137143606}"/>
              </a:ext>
            </a:extLst>
          </p:cNvPr>
          <p:cNvPicPr>
            <a:picLocks noChangeAspect="1"/>
          </p:cNvPicPr>
          <p:nvPr/>
        </p:nvPicPr>
        <p:blipFill>
          <a:blip r:embed="rId6"/>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28220954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85371" y="5214529"/>
            <a:ext cx="3149600" cy="6287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p:pic>
        <p:nvPicPr>
          <p:cNvPr id="10" name="Afbeelding 9">
            <a:extLst>
              <a:ext uri="{FF2B5EF4-FFF2-40B4-BE49-F238E27FC236}">
                <a16:creationId xmlns:a16="http://schemas.microsoft.com/office/drawing/2014/main" id="{E235FDE1-C7C4-C8CC-1910-77F7609895AF}"/>
              </a:ext>
            </a:extLst>
          </p:cNvPr>
          <p:cNvPicPr>
            <a:picLocks noChangeAspect="1"/>
          </p:cNvPicPr>
          <p:nvPr/>
        </p:nvPicPr>
        <p:blipFill>
          <a:blip r:embed="rId6"/>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9586841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56342" y="5634065"/>
            <a:ext cx="2902858" cy="4184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p:pic>
        <p:nvPicPr>
          <p:cNvPr id="5" name="Afbeelding 4">
            <a:extLst>
              <a:ext uri="{FF2B5EF4-FFF2-40B4-BE49-F238E27FC236}">
                <a16:creationId xmlns:a16="http://schemas.microsoft.com/office/drawing/2014/main" id="{5AA88812-8DDC-96BD-64F4-9D20E9500AC7}"/>
              </a:ext>
            </a:extLst>
          </p:cNvPr>
          <p:cNvPicPr>
            <a:picLocks noChangeAspect="1"/>
          </p:cNvPicPr>
          <p:nvPr/>
        </p:nvPicPr>
        <p:blipFill>
          <a:blip r:embed="rId6"/>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199278966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56342" y="5634065"/>
            <a:ext cx="2902858" cy="4184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mc:AlternateContent xmlns:mc="http://schemas.openxmlformats.org/markup-compatibility/2006" xmlns:p14="http://schemas.microsoft.com/office/powerpoint/2010/main">
        <mc:Choice Requires="p14">
          <p:contentPart p14:bwMode="auto" r:id="rId6">
            <p14:nvContentPartPr>
              <p14:cNvPr id="52" name="Inkt 51">
                <a:extLst>
                  <a:ext uri="{FF2B5EF4-FFF2-40B4-BE49-F238E27FC236}">
                    <a16:creationId xmlns:a16="http://schemas.microsoft.com/office/drawing/2014/main" id="{F8E6AB2F-3E84-AF0D-8B0D-7ABBA50D8782}"/>
                  </a:ext>
                </a:extLst>
              </p14:cNvPr>
              <p14:cNvContentPartPr/>
              <p14:nvPr/>
            </p14:nvContentPartPr>
            <p14:xfrm>
              <a:off x="11346617" y="1640606"/>
              <a:ext cx="2160" cy="5400"/>
            </p14:xfrm>
          </p:contentPart>
        </mc:Choice>
        <mc:Fallback xmlns="">
          <p:pic>
            <p:nvPicPr>
              <p:cNvPr id="52" name="Inkt 51">
                <a:extLst>
                  <a:ext uri="{FF2B5EF4-FFF2-40B4-BE49-F238E27FC236}">
                    <a16:creationId xmlns:a16="http://schemas.microsoft.com/office/drawing/2014/main" id="{F8E6AB2F-3E84-AF0D-8B0D-7ABBA50D8782}"/>
                  </a:ext>
                </a:extLst>
              </p:cNvPr>
              <p:cNvPicPr/>
              <p:nvPr/>
            </p:nvPicPr>
            <p:blipFill>
              <a:blip r:embed="rId8"/>
              <a:stretch>
                <a:fillRect/>
              </a:stretch>
            </p:blipFill>
            <p:spPr>
              <a:xfrm>
                <a:off x="11337617" y="1631966"/>
                <a:ext cx="19800" cy="23040"/>
              </a:xfrm>
              <a:prstGeom prst="rect">
                <a:avLst/>
              </a:prstGeom>
            </p:spPr>
          </p:pic>
        </mc:Fallback>
      </mc:AlternateContent>
      <p:grpSp>
        <p:nvGrpSpPr>
          <p:cNvPr id="87" name="Groep 86">
            <a:extLst>
              <a:ext uri="{FF2B5EF4-FFF2-40B4-BE49-F238E27FC236}">
                <a16:creationId xmlns:a16="http://schemas.microsoft.com/office/drawing/2014/main" id="{B14E1EFD-EEC5-CC5B-923C-CD9AD38D4BDF}"/>
              </a:ext>
            </a:extLst>
          </p:cNvPr>
          <p:cNvGrpSpPr/>
          <p:nvPr/>
        </p:nvGrpSpPr>
        <p:grpSpPr>
          <a:xfrm>
            <a:off x="7435577" y="4216406"/>
            <a:ext cx="4385520" cy="623880"/>
            <a:chOff x="7435577" y="4216406"/>
            <a:chExt cx="4385520" cy="623880"/>
          </a:xfrm>
        </p:grpSpPr>
        <mc:AlternateContent xmlns:mc="http://schemas.openxmlformats.org/markup-compatibility/2006" xmlns:p14="http://schemas.microsoft.com/office/powerpoint/2010/main">
          <mc:Choice Requires="p14">
            <p:contentPart p14:bwMode="auto" r:id="rId9">
              <p14:nvContentPartPr>
                <p14:cNvPr id="53" name="Inkt 52">
                  <a:extLst>
                    <a:ext uri="{FF2B5EF4-FFF2-40B4-BE49-F238E27FC236}">
                      <a16:creationId xmlns:a16="http://schemas.microsoft.com/office/drawing/2014/main" id="{12B288F8-3D38-3314-D0B6-057260B14B90}"/>
                    </a:ext>
                  </a:extLst>
                </p14:cNvPr>
                <p14:cNvContentPartPr/>
                <p14:nvPr/>
              </p14:nvContentPartPr>
              <p14:xfrm>
                <a:off x="7435577" y="4465886"/>
                <a:ext cx="27720" cy="355320"/>
              </p14:xfrm>
            </p:contentPart>
          </mc:Choice>
          <mc:Fallback xmlns="">
            <p:pic>
              <p:nvPicPr>
                <p:cNvPr id="53" name="Inkt 52">
                  <a:extLst>
                    <a:ext uri="{FF2B5EF4-FFF2-40B4-BE49-F238E27FC236}">
                      <a16:creationId xmlns:a16="http://schemas.microsoft.com/office/drawing/2014/main" id="{12B288F8-3D38-3314-D0B6-057260B14B90}"/>
                    </a:ext>
                  </a:extLst>
                </p:cNvPr>
                <p:cNvPicPr/>
                <p:nvPr/>
              </p:nvPicPr>
              <p:blipFill>
                <a:blip r:embed="rId10"/>
                <a:stretch>
                  <a:fillRect/>
                </a:stretch>
              </p:blipFill>
              <p:spPr>
                <a:xfrm>
                  <a:off x="7426577" y="4457246"/>
                  <a:ext cx="453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Inkt 53">
                  <a:extLst>
                    <a:ext uri="{FF2B5EF4-FFF2-40B4-BE49-F238E27FC236}">
                      <a16:creationId xmlns:a16="http://schemas.microsoft.com/office/drawing/2014/main" id="{868B3FFB-D449-357B-B643-FD276EF27DA8}"/>
                    </a:ext>
                  </a:extLst>
                </p14:cNvPr>
                <p14:cNvContentPartPr/>
                <p14:nvPr/>
              </p14:nvContentPartPr>
              <p14:xfrm>
                <a:off x="7494617" y="4493966"/>
                <a:ext cx="146880" cy="336600"/>
              </p14:xfrm>
            </p:contentPart>
          </mc:Choice>
          <mc:Fallback xmlns="">
            <p:pic>
              <p:nvPicPr>
                <p:cNvPr id="54" name="Inkt 53">
                  <a:extLst>
                    <a:ext uri="{FF2B5EF4-FFF2-40B4-BE49-F238E27FC236}">
                      <a16:creationId xmlns:a16="http://schemas.microsoft.com/office/drawing/2014/main" id="{868B3FFB-D449-357B-B643-FD276EF27DA8}"/>
                    </a:ext>
                  </a:extLst>
                </p:cNvPr>
                <p:cNvPicPr/>
                <p:nvPr/>
              </p:nvPicPr>
              <p:blipFill>
                <a:blip r:embed="rId12"/>
                <a:stretch>
                  <a:fillRect/>
                </a:stretch>
              </p:blipFill>
              <p:spPr>
                <a:xfrm>
                  <a:off x="7485617" y="4485326"/>
                  <a:ext cx="1645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Inkt 54">
                  <a:extLst>
                    <a:ext uri="{FF2B5EF4-FFF2-40B4-BE49-F238E27FC236}">
                      <a16:creationId xmlns:a16="http://schemas.microsoft.com/office/drawing/2014/main" id="{296E1976-FEFE-4C40-9C27-85A5BFED863E}"/>
                    </a:ext>
                  </a:extLst>
                </p14:cNvPr>
                <p14:cNvContentPartPr/>
                <p14:nvPr/>
              </p14:nvContentPartPr>
              <p14:xfrm>
                <a:off x="7674977" y="4658846"/>
                <a:ext cx="150840" cy="181440"/>
              </p14:xfrm>
            </p:contentPart>
          </mc:Choice>
          <mc:Fallback xmlns="">
            <p:pic>
              <p:nvPicPr>
                <p:cNvPr id="55" name="Inkt 54">
                  <a:extLst>
                    <a:ext uri="{FF2B5EF4-FFF2-40B4-BE49-F238E27FC236}">
                      <a16:creationId xmlns:a16="http://schemas.microsoft.com/office/drawing/2014/main" id="{296E1976-FEFE-4C40-9C27-85A5BFED863E}"/>
                    </a:ext>
                  </a:extLst>
                </p:cNvPr>
                <p:cNvPicPr/>
                <p:nvPr/>
              </p:nvPicPr>
              <p:blipFill>
                <a:blip r:embed="rId14"/>
                <a:stretch>
                  <a:fillRect/>
                </a:stretch>
              </p:blipFill>
              <p:spPr>
                <a:xfrm>
                  <a:off x="7666337" y="4649846"/>
                  <a:ext cx="168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t 55">
                  <a:extLst>
                    <a:ext uri="{FF2B5EF4-FFF2-40B4-BE49-F238E27FC236}">
                      <a16:creationId xmlns:a16="http://schemas.microsoft.com/office/drawing/2014/main" id="{D292BB5D-4131-DFE7-C5BA-E0EBB1A51B8B}"/>
                    </a:ext>
                  </a:extLst>
                </p14:cNvPr>
                <p14:cNvContentPartPr/>
                <p14:nvPr/>
              </p14:nvContentPartPr>
              <p14:xfrm>
                <a:off x="7685417" y="4749566"/>
                <a:ext cx="138960" cy="24840"/>
              </p14:xfrm>
            </p:contentPart>
          </mc:Choice>
          <mc:Fallback xmlns="">
            <p:pic>
              <p:nvPicPr>
                <p:cNvPr id="56" name="Inkt 55">
                  <a:extLst>
                    <a:ext uri="{FF2B5EF4-FFF2-40B4-BE49-F238E27FC236}">
                      <a16:creationId xmlns:a16="http://schemas.microsoft.com/office/drawing/2014/main" id="{D292BB5D-4131-DFE7-C5BA-E0EBB1A51B8B}"/>
                    </a:ext>
                  </a:extLst>
                </p:cNvPr>
                <p:cNvPicPr/>
                <p:nvPr/>
              </p:nvPicPr>
              <p:blipFill>
                <a:blip r:embed="rId16"/>
                <a:stretch>
                  <a:fillRect/>
                </a:stretch>
              </p:blipFill>
              <p:spPr>
                <a:xfrm>
                  <a:off x="7676777" y="4740566"/>
                  <a:ext cx="156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Inkt 56">
                  <a:extLst>
                    <a:ext uri="{FF2B5EF4-FFF2-40B4-BE49-F238E27FC236}">
                      <a16:creationId xmlns:a16="http://schemas.microsoft.com/office/drawing/2014/main" id="{60071494-ED38-7BDA-4132-3BAE20243D5D}"/>
                    </a:ext>
                  </a:extLst>
                </p14:cNvPr>
                <p14:cNvContentPartPr/>
                <p14:nvPr/>
              </p14:nvContentPartPr>
              <p14:xfrm>
                <a:off x="7934897" y="4587206"/>
                <a:ext cx="25920" cy="26640"/>
              </p14:xfrm>
            </p:contentPart>
          </mc:Choice>
          <mc:Fallback xmlns="">
            <p:pic>
              <p:nvPicPr>
                <p:cNvPr id="57" name="Inkt 56">
                  <a:extLst>
                    <a:ext uri="{FF2B5EF4-FFF2-40B4-BE49-F238E27FC236}">
                      <a16:creationId xmlns:a16="http://schemas.microsoft.com/office/drawing/2014/main" id="{60071494-ED38-7BDA-4132-3BAE20243D5D}"/>
                    </a:ext>
                  </a:extLst>
                </p:cNvPr>
                <p:cNvPicPr/>
                <p:nvPr/>
              </p:nvPicPr>
              <p:blipFill>
                <a:blip r:embed="rId18"/>
                <a:stretch>
                  <a:fillRect/>
                </a:stretch>
              </p:blipFill>
              <p:spPr>
                <a:xfrm>
                  <a:off x="7925897" y="4578566"/>
                  <a:ext cx="43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Inkt 57">
                  <a:extLst>
                    <a:ext uri="{FF2B5EF4-FFF2-40B4-BE49-F238E27FC236}">
                      <a16:creationId xmlns:a16="http://schemas.microsoft.com/office/drawing/2014/main" id="{4EFE8559-CA45-2FC0-4F09-7E2CC65367D2}"/>
                    </a:ext>
                  </a:extLst>
                </p14:cNvPr>
                <p14:cNvContentPartPr/>
                <p14:nvPr/>
              </p14:nvContentPartPr>
              <p14:xfrm>
                <a:off x="7989257" y="4407206"/>
                <a:ext cx="176400" cy="378000"/>
              </p14:xfrm>
            </p:contentPart>
          </mc:Choice>
          <mc:Fallback xmlns="">
            <p:pic>
              <p:nvPicPr>
                <p:cNvPr id="58" name="Inkt 57">
                  <a:extLst>
                    <a:ext uri="{FF2B5EF4-FFF2-40B4-BE49-F238E27FC236}">
                      <a16:creationId xmlns:a16="http://schemas.microsoft.com/office/drawing/2014/main" id="{4EFE8559-CA45-2FC0-4F09-7E2CC65367D2}"/>
                    </a:ext>
                  </a:extLst>
                </p:cNvPr>
                <p:cNvPicPr/>
                <p:nvPr/>
              </p:nvPicPr>
              <p:blipFill>
                <a:blip r:embed="rId20"/>
                <a:stretch>
                  <a:fillRect/>
                </a:stretch>
              </p:blipFill>
              <p:spPr>
                <a:xfrm>
                  <a:off x="7980257" y="4398566"/>
                  <a:ext cx="1940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t 58">
                  <a:extLst>
                    <a:ext uri="{FF2B5EF4-FFF2-40B4-BE49-F238E27FC236}">
                      <a16:creationId xmlns:a16="http://schemas.microsoft.com/office/drawing/2014/main" id="{5E21C4C2-4876-2C12-19AA-7488A74021BF}"/>
                    </a:ext>
                  </a:extLst>
                </p14:cNvPr>
                <p14:cNvContentPartPr/>
                <p14:nvPr/>
              </p14:nvContentPartPr>
              <p14:xfrm>
                <a:off x="8135777" y="4451846"/>
                <a:ext cx="30600" cy="249480"/>
              </p14:xfrm>
            </p:contentPart>
          </mc:Choice>
          <mc:Fallback xmlns="">
            <p:pic>
              <p:nvPicPr>
                <p:cNvPr id="59" name="Inkt 58">
                  <a:extLst>
                    <a:ext uri="{FF2B5EF4-FFF2-40B4-BE49-F238E27FC236}">
                      <a16:creationId xmlns:a16="http://schemas.microsoft.com/office/drawing/2014/main" id="{5E21C4C2-4876-2C12-19AA-7488A74021BF}"/>
                    </a:ext>
                  </a:extLst>
                </p:cNvPr>
                <p:cNvPicPr/>
                <p:nvPr/>
              </p:nvPicPr>
              <p:blipFill>
                <a:blip r:embed="rId22"/>
                <a:stretch>
                  <a:fillRect/>
                </a:stretch>
              </p:blipFill>
              <p:spPr>
                <a:xfrm>
                  <a:off x="8127137" y="4443206"/>
                  <a:ext cx="48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Inkt 59">
                  <a:extLst>
                    <a:ext uri="{FF2B5EF4-FFF2-40B4-BE49-F238E27FC236}">
                      <a16:creationId xmlns:a16="http://schemas.microsoft.com/office/drawing/2014/main" id="{9CEE0AB4-C294-93BB-EDB2-84294EB7BBFF}"/>
                    </a:ext>
                  </a:extLst>
                </p14:cNvPr>
                <p14:cNvContentPartPr/>
                <p14:nvPr/>
              </p14:nvContentPartPr>
              <p14:xfrm>
                <a:off x="8103737" y="4439966"/>
                <a:ext cx="178560" cy="282960"/>
              </p14:xfrm>
            </p:contentPart>
          </mc:Choice>
          <mc:Fallback xmlns="">
            <p:pic>
              <p:nvPicPr>
                <p:cNvPr id="60" name="Inkt 59">
                  <a:extLst>
                    <a:ext uri="{FF2B5EF4-FFF2-40B4-BE49-F238E27FC236}">
                      <a16:creationId xmlns:a16="http://schemas.microsoft.com/office/drawing/2014/main" id="{9CEE0AB4-C294-93BB-EDB2-84294EB7BBFF}"/>
                    </a:ext>
                  </a:extLst>
                </p:cNvPr>
                <p:cNvPicPr/>
                <p:nvPr/>
              </p:nvPicPr>
              <p:blipFill>
                <a:blip r:embed="rId24"/>
                <a:stretch>
                  <a:fillRect/>
                </a:stretch>
              </p:blipFill>
              <p:spPr>
                <a:xfrm>
                  <a:off x="8094737" y="4431326"/>
                  <a:ext cx="196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Inkt 60">
                  <a:extLst>
                    <a:ext uri="{FF2B5EF4-FFF2-40B4-BE49-F238E27FC236}">
                      <a16:creationId xmlns:a16="http://schemas.microsoft.com/office/drawing/2014/main" id="{CD1E60C0-DB9D-BD4C-C436-027F90F4387E}"/>
                    </a:ext>
                  </a:extLst>
                </p14:cNvPr>
                <p14:cNvContentPartPr/>
                <p14:nvPr/>
              </p14:nvContentPartPr>
              <p14:xfrm>
                <a:off x="8316497" y="4646246"/>
                <a:ext cx="119520" cy="86400"/>
              </p14:xfrm>
            </p:contentPart>
          </mc:Choice>
          <mc:Fallback xmlns="">
            <p:pic>
              <p:nvPicPr>
                <p:cNvPr id="61" name="Inkt 60">
                  <a:extLst>
                    <a:ext uri="{FF2B5EF4-FFF2-40B4-BE49-F238E27FC236}">
                      <a16:creationId xmlns:a16="http://schemas.microsoft.com/office/drawing/2014/main" id="{CD1E60C0-DB9D-BD4C-C436-027F90F4387E}"/>
                    </a:ext>
                  </a:extLst>
                </p:cNvPr>
                <p:cNvPicPr/>
                <p:nvPr/>
              </p:nvPicPr>
              <p:blipFill>
                <a:blip r:embed="rId26"/>
                <a:stretch>
                  <a:fillRect/>
                </a:stretch>
              </p:blipFill>
              <p:spPr>
                <a:xfrm>
                  <a:off x="8307857" y="4637246"/>
                  <a:ext cx="137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Inkt 61">
                  <a:extLst>
                    <a:ext uri="{FF2B5EF4-FFF2-40B4-BE49-F238E27FC236}">
                      <a16:creationId xmlns:a16="http://schemas.microsoft.com/office/drawing/2014/main" id="{D15E64FF-7C79-45C5-D67C-0C887B29E05E}"/>
                    </a:ext>
                  </a:extLst>
                </p14:cNvPr>
                <p14:cNvContentPartPr/>
                <p14:nvPr/>
              </p14:nvContentPartPr>
              <p14:xfrm>
                <a:off x="8429537" y="4444646"/>
                <a:ext cx="231840" cy="236880"/>
              </p14:xfrm>
            </p:contentPart>
          </mc:Choice>
          <mc:Fallback xmlns="">
            <p:pic>
              <p:nvPicPr>
                <p:cNvPr id="62" name="Inkt 61">
                  <a:extLst>
                    <a:ext uri="{FF2B5EF4-FFF2-40B4-BE49-F238E27FC236}">
                      <a16:creationId xmlns:a16="http://schemas.microsoft.com/office/drawing/2014/main" id="{D15E64FF-7C79-45C5-D67C-0C887B29E05E}"/>
                    </a:ext>
                  </a:extLst>
                </p:cNvPr>
                <p:cNvPicPr/>
                <p:nvPr/>
              </p:nvPicPr>
              <p:blipFill>
                <a:blip r:embed="rId28"/>
                <a:stretch>
                  <a:fillRect/>
                </a:stretch>
              </p:blipFill>
              <p:spPr>
                <a:xfrm>
                  <a:off x="8420537" y="4435646"/>
                  <a:ext cx="249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Inkt 62">
                  <a:extLst>
                    <a:ext uri="{FF2B5EF4-FFF2-40B4-BE49-F238E27FC236}">
                      <a16:creationId xmlns:a16="http://schemas.microsoft.com/office/drawing/2014/main" id="{0670AD61-11FD-AD1E-DE02-B5573BF6C366}"/>
                    </a:ext>
                  </a:extLst>
                </p14:cNvPr>
                <p14:cNvContentPartPr/>
                <p14:nvPr/>
              </p14:nvContentPartPr>
              <p14:xfrm>
                <a:off x="8617817" y="4465166"/>
                <a:ext cx="216360" cy="196920"/>
              </p14:xfrm>
            </p:contentPart>
          </mc:Choice>
          <mc:Fallback xmlns="">
            <p:pic>
              <p:nvPicPr>
                <p:cNvPr id="63" name="Inkt 62">
                  <a:extLst>
                    <a:ext uri="{FF2B5EF4-FFF2-40B4-BE49-F238E27FC236}">
                      <a16:creationId xmlns:a16="http://schemas.microsoft.com/office/drawing/2014/main" id="{0670AD61-11FD-AD1E-DE02-B5573BF6C366}"/>
                    </a:ext>
                  </a:extLst>
                </p:cNvPr>
                <p:cNvPicPr/>
                <p:nvPr/>
              </p:nvPicPr>
              <p:blipFill>
                <a:blip r:embed="rId30"/>
                <a:stretch>
                  <a:fillRect/>
                </a:stretch>
              </p:blipFill>
              <p:spPr>
                <a:xfrm>
                  <a:off x="8609177" y="4456166"/>
                  <a:ext cx="23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 name="Inkt 63">
                  <a:extLst>
                    <a:ext uri="{FF2B5EF4-FFF2-40B4-BE49-F238E27FC236}">
                      <a16:creationId xmlns:a16="http://schemas.microsoft.com/office/drawing/2014/main" id="{B3B4D38A-9219-1390-B692-73847F105746}"/>
                    </a:ext>
                  </a:extLst>
                </p14:cNvPr>
                <p14:cNvContentPartPr/>
                <p14:nvPr/>
              </p14:nvContentPartPr>
              <p14:xfrm>
                <a:off x="8738057" y="4635086"/>
                <a:ext cx="155160" cy="136440"/>
              </p14:xfrm>
            </p:contentPart>
          </mc:Choice>
          <mc:Fallback xmlns="">
            <p:pic>
              <p:nvPicPr>
                <p:cNvPr id="64" name="Inkt 63">
                  <a:extLst>
                    <a:ext uri="{FF2B5EF4-FFF2-40B4-BE49-F238E27FC236}">
                      <a16:creationId xmlns:a16="http://schemas.microsoft.com/office/drawing/2014/main" id="{B3B4D38A-9219-1390-B692-73847F105746}"/>
                    </a:ext>
                  </a:extLst>
                </p:cNvPr>
                <p:cNvPicPr/>
                <p:nvPr/>
              </p:nvPicPr>
              <p:blipFill>
                <a:blip r:embed="rId32"/>
                <a:stretch>
                  <a:fillRect/>
                </a:stretch>
              </p:blipFill>
              <p:spPr>
                <a:xfrm>
                  <a:off x="8729057" y="4626446"/>
                  <a:ext cx="172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5" name="Inkt 64">
                  <a:extLst>
                    <a:ext uri="{FF2B5EF4-FFF2-40B4-BE49-F238E27FC236}">
                      <a16:creationId xmlns:a16="http://schemas.microsoft.com/office/drawing/2014/main" id="{2DD85978-8DF7-CC79-CD06-FA884334BA66}"/>
                    </a:ext>
                  </a:extLst>
                </p14:cNvPr>
                <p14:cNvContentPartPr/>
                <p14:nvPr/>
              </p14:nvContentPartPr>
              <p14:xfrm>
                <a:off x="8873057" y="4312526"/>
                <a:ext cx="195840" cy="353880"/>
              </p14:xfrm>
            </p:contentPart>
          </mc:Choice>
          <mc:Fallback xmlns="">
            <p:pic>
              <p:nvPicPr>
                <p:cNvPr id="65" name="Inkt 64">
                  <a:extLst>
                    <a:ext uri="{FF2B5EF4-FFF2-40B4-BE49-F238E27FC236}">
                      <a16:creationId xmlns:a16="http://schemas.microsoft.com/office/drawing/2014/main" id="{2DD85978-8DF7-CC79-CD06-FA884334BA66}"/>
                    </a:ext>
                  </a:extLst>
                </p:cNvPr>
                <p:cNvPicPr/>
                <p:nvPr/>
              </p:nvPicPr>
              <p:blipFill>
                <a:blip r:embed="rId34"/>
                <a:stretch>
                  <a:fillRect/>
                </a:stretch>
              </p:blipFill>
              <p:spPr>
                <a:xfrm>
                  <a:off x="8864057" y="4303526"/>
                  <a:ext cx="2134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6" name="Inkt 65">
                  <a:extLst>
                    <a:ext uri="{FF2B5EF4-FFF2-40B4-BE49-F238E27FC236}">
                      <a16:creationId xmlns:a16="http://schemas.microsoft.com/office/drawing/2014/main" id="{9233F1BE-249F-9000-C8D5-5A57EC2FB997}"/>
                    </a:ext>
                  </a:extLst>
                </p14:cNvPr>
                <p14:cNvContentPartPr/>
                <p14:nvPr/>
              </p14:nvContentPartPr>
              <p14:xfrm>
                <a:off x="9254657" y="4630046"/>
                <a:ext cx="183600" cy="3240"/>
              </p14:xfrm>
            </p:contentPart>
          </mc:Choice>
          <mc:Fallback xmlns="">
            <p:pic>
              <p:nvPicPr>
                <p:cNvPr id="66" name="Inkt 65">
                  <a:extLst>
                    <a:ext uri="{FF2B5EF4-FFF2-40B4-BE49-F238E27FC236}">
                      <a16:creationId xmlns:a16="http://schemas.microsoft.com/office/drawing/2014/main" id="{9233F1BE-249F-9000-C8D5-5A57EC2FB997}"/>
                    </a:ext>
                  </a:extLst>
                </p:cNvPr>
                <p:cNvPicPr/>
                <p:nvPr/>
              </p:nvPicPr>
              <p:blipFill>
                <a:blip r:embed="rId36"/>
                <a:stretch>
                  <a:fillRect/>
                </a:stretch>
              </p:blipFill>
              <p:spPr>
                <a:xfrm>
                  <a:off x="9246017" y="4621406"/>
                  <a:ext cx="20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7" name="Inkt 66">
                  <a:extLst>
                    <a:ext uri="{FF2B5EF4-FFF2-40B4-BE49-F238E27FC236}">
                      <a16:creationId xmlns:a16="http://schemas.microsoft.com/office/drawing/2014/main" id="{D7CBA234-1CC4-75E4-2B0B-E972F5AADF0A}"/>
                    </a:ext>
                  </a:extLst>
                </p14:cNvPr>
                <p14:cNvContentPartPr/>
                <p14:nvPr/>
              </p14:nvContentPartPr>
              <p14:xfrm>
                <a:off x="9230897" y="4552646"/>
                <a:ext cx="194760" cy="9360"/>
              </p14:xfrm>
            </p:contentPart>
          </mc:Choice>
          <mc:Fallback xmlns="">
            <p:pic>
              <p:nvPicPr>
                <p:cNvPr id="67" name="Inkt 66">
                  <a:extLst>
                    <a:ext uri="{FF2B5EF4-FFF2-40B4-BE49-F238E27FC236}">
                      <a16:creationId xmlns:a16="http://schemas.microsoft.com/office/drawing/2014/main" id="{D7CBA234-1CC4-75E4-2B0B-E972F5AADF0A}"/>
                    </a:ext>
                  </a:extLst>
                </p:cNvPr>
                <p:cNvPicPr/>
                <p:nvPr/>
              </p:nvPicPr>
              <p:blipFill>
                <a:blip r:embed="rId38"/>
                <a:stretch>
                  <a:fillRect/>
                </a:stretch>
              </p:blipFill>
              <p:spPr>
                <a:xfrm>
                  <a:off x="9221897" y="4544006"/>
                  <a:ext cx="212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9" name="Inkt 68">
                  <a:extLst>
                    <a:ext uri="{FF2B5EF4-FFF2-40B4-BE49-F238E27FC236}">
                      <a16:creationId xmlns:a16="http://schemas.microsoft.com/office/drawing/2014/main" id="{3443FE10-B1EB-2D39-4803-7B9E33B50E0C}"/>
                    </a:ext>
                  </a:extLst>
                </p14:cNvPr>
                <p14:cNvContentPartPr/>
                <p14:nvPr/>
              </p14:nvContentPartPr>
              <p14:xfrm>
                <a:off x="9599897" y="4245566"/>
                <a:ext cx="237960" cy="384120"/>
              </p14:xfrm>
            </p:contentPart>
          </mc:Choice>
          <mc:Fallback xmlns="">
            <p:pic>
              <p:nvPicPr>
                <p:cNvPr id="69" name="Inkt 68">
                  <a:extLst>
                    <a:ext uri="{FF2B5EF4-FFF2-40B4-BE49-F238E27FC236}">
                      <a16:creationId xmlns:a16="http://schemas.microsoft.com/office/drawing/2014/main" id="{3443FE10-B1EB-2D39-4803-7B9E33B50E0C}"/>
                    </a:ext>
                  </a:extLst>
                </p:cNvPr>
                <p:cNvPicPr/>
                <p:nvPr/>
              </p:nvPicPr>
              <p:blipFill>
                <a:blip r:embed="rId40"/>
                <a:stretch>
                  <a:fillRect/>
                </a:stretch>
              </p:blipFill>
              <p:spPr>
                <a:xfrm>
                  <a:off x="9590897" y="4236566"/>
                  <a:ext cx="2556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 name="Inkt 69">
                  <a:extLst>
                    <a:ext uri="{FF2B5EF4-FFF2-40B4-BE49-F238E27FC236}">
                      <a16:creationId xmlns:a16="http://schemas.microsoft.com/office/drawing/2014/main" id="{EFB12F76-2C1B-4FA9-1609-C9AC351E72FE}"/>
                    </a:ext>
                  </a:extLst>
                </p14:cNvPr>
                <p14:cNvContentPartPr/>
                <p14:nvPr/>
              </p14:nvContentPartPr>
              <p14:xfrm>
                <a:off x="9873137" y="4295966"/>
                <a:ext cx="19440" cy="276480"/>
              </p14:xfrm>
            </p:contentPart>
          </mc:Choice>
          <mc:Fallback xmlns="">
            <p:pic>
              <p:nvPicPr>
                <p:cNvPr id="70" name="Inkt 69">
                  <a:extLst>
                    <a:ext uri="{FF2B5EF4-FFF2-40B4-BE49-F238E27FC236}">
                      <a16:creationId xmlns:a16="http://schemas.microsoft.com/office/drawing/2014/main" id="{EFB12F76-2C1B-4FA9-1609-C9AC351E72FE}"/>
                    </a:ext>
                  </a:extLst>
                </p:cNvPr>
                <p:cNvPicPr/>
                <p:nvPr/>
              </p:nvPicPr>
              <p:blipFill>
                <a:blip r:embed="rId42"/>
                <a:stretch>
                  <a:fillRect/>
                </a:stretch>
              </p:blipFill>
              <p:spPr>
                <a:xfrm>
                  <a:off x="9864137" y="4286966"/>
                  <a:ext cx="370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 name="Inkt 70">
                  <a:extLst>
                    <a:ext uri="{FF2B5EF4-FFF2-40B4-BE49-F238E27FC236}">
                      <a16:creationId xmlns:a16="http://schemas.microsoft.com/office/drawing/2014/main" id="{2AFB2D36-7700-0B2F-7AE2-84E2FD654766}"/>
                    </a:ext>
                  </a:extLst>
                </p14:cNvPr>
                <p14:cNvContentPartPr/>
                <p14:nvPr/>
              </p14:nvContentPartPr>
              <p14:xfrm>
                <a:off x="9842177" y="4373366"/>
                <a:ext cx="168480" cy="64080"/>
              </p14:xfrm>
            </p:contentPart>
          </mc:Choice>
          <mc:Fallback xmlns="">
            <p:pic>
              <p:nvPicPr>
                <p:cNvPr id="71" name="Inkt 70">
                  <a:extLst>
                    <a:ext uri="{FF2B5EF4-FFF2-40B4-BE49-F238E27FC236}">
                      <a16:creationId xmlns:a16="http://schemas.microsoft.com/office/drawing/2014/main" id="{2AFB2D36-7700-0B2F-7AE2-84E2FD654766}"/>
                    </a:ext>
                  </a:extLst>
                </p:cNvPr>
                <p:cNvPicPr/>
                <p:nvPr/>
              </p:nvPicPr>
              <p:blipFill>
                <a:blip r:embed="rId44"/>
                <a:stretch>
                  <a:fillRect/>
                </a:stretch>
              </p:blipFill>
              <p:spPr>
                <a:xfrm>
                  <a:off x="9833177" y="4364726"/>
                  <a:ext cx="18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 name="Inkt 71">
                  <a:extLst>
                    <a:ext uri="{FF2B5EF4-FFF2-40B4-BE49-F238E27FC236}">
                      <a16:creationId xmlns:a16="http://schemas.microsoft.com/office/drawing/2014/main" id="{30D524D3-48ED-0AC2-7E37-F04082A0D2E5}"/>
                    </a:ext>
                  </a:extLst>
                </p14:cNvPr>
                <p14:cNvContentPartPr/>
                <p14:nvPr/>
              </p14:nvContentPartPr>
              <p14:xfrm>
                <a:off x="9989777" y="4329086"/>
                <a:ext cx="21600" cy="257040"/>
              </p14:xfrm>
            </p:contentPart>
          </mc:Choice>
          <mc:Fallback xmlns="">
            <p:pic>
              <p:nvPicPr>
                <p:cNvPr id="72" name="Inkt 71">
                  <a:extLst>
                    <a:ext uri="{FF2B5EF4-FFF2-40B4-BE49-F238E27FC236}">
                      <a16:creationId xmlns:a16="http://schemas.microsoft.com/office/drawing/2014/main" id="{30D524D3-48ED-0AC2-7E37-F04082A0D2E5}"/>
                    </a:ext>
                  </a:extLst>
                </p:cNvPr>
                <p:cNvPicPr/>
                <p:nvPr/>
              </p:nvPicPr>
              <p:blipFill>
                <a:blip r:embed="rId46"/>
                <a:stretch>
                  <a:fillRect/>
                </a:stretch>
              </p:blipFill>
              <p:spPr>
                <a:xfrm>
                  <a:off x="9981137" y="4320086"/>
                  <a:ext cx="39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3" name="Inkt 72">
                  <a:extLst>
                    <a:ext uri="{FF2B5EF4-FFF2-40B4-BE49-F238E27FC236}">
                      <a16:creationId xmlns:a16="http://schemas.microsoft.com/office/drawing/2014/main" id="{AE79D1E3-EB03-4695-0E92-C9BCF1020D0E}"/>
                    </a:ext>
                  </a:extLst>
                </p14:cNvPr>
                <p14:cNvContentPartPr/>
                <p14:nvPr/>
              </p14:nvContentPartPr>
              <p14:xfrm>
                <a:off x="10071497" y="4308206"/>
                <a:ext cx="174960" cy="237240"/>
              </p14:xfrm>
            </p:contentPart>
          </mc:Choice>
          <mc:Fallback xmlns="">
            <p:pic>
              <p:nvPicPr>
                <p:cNvPr id="73" name="Inkt 72">
                  <a:extLst>
                    <a:ext uri="{FF2B5EF4-FFF2-40B4-BE49-F238E27FC236}">
                      <a16:creationId xmlns:a16="http://schemas.microsoft.com/office/drawing/2014/main" id="{AE79D1E3-EB03-4695-0E92-C9BCF1020D0E}"/>
                    </a:ext>
                  </a:extLst>
                </p:cNvPr>
                <p:cNvPicPr/>
                <p:nvPr/>
              </p:nvPicPr>
              <p:blipFill>
                <a:blip r:embed="rId48"/>
                <a:stretch>
                  <a:fillRect/>
                </a:stretch>
              </p:blipFill>
              <p:spPr>
                <a:xfrm>
                  <a:off x="10062497" y="4299566"/>
                  <a:ext cx="192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4" name="Inkt 73">
                  <a:extLst>
                    <a:ext uri="{FF2B5EF4-FFF2-40B4-BE49-F238E27FC236}">
                      <a16:creationId xmlns:a16="http://schemas.microsoft.com/office/drawing/2014/main" id="{0E398F31-94AB-0C68-08ED-0AA6AAEC16F3}"/>
                    </a:ext>
                  </a:extLst>
                </p14:cNvPr>
                <p14:cNvContentPartPr/>
                <p14:nvPr/>
              </p14:nvContentPartPr>
              <p14:xfrm>
                <a:off x="10205417" y="4325486"/>
                <a:ext cx="183240" cy="205920"/>
              </p14:xfrm>
            </p:contentPart>
          </mc:Choice>
          <mc:Fallback xmlns="">
            <p:pic>
              <p:nvPicPr>
                <p:cNvPr id="74" name="Inkt 73">
                  <a:extLst>
                    <a:ext uri="{FF2B5EF4-FFF2-40B4-BE49-F238E27FC236}">
                      <a16:creationId xmlns:a16="http://schemas.microsoft.com/office/drawing/2014/main" id="{0E398F31-94AB-0C68-08ED-0AA6AAEC16F3}"/>
                    </a:ext>
                  </a:extLst>
                </p:cNvPr>
                <p:cNvPicPr/>
                <p:nvPr/>
              </p:nvPicPr>
              <p:blipFill>
                <a:blip r:embed="rId50"/>
                <a:stretch>
                  <a:fillRect/>
                </a:stretch>
              </p:blipFill>
              <p:spPr>
                <a:xfrm>
                  <a:off x="10196417" y="4316846"/>
                  <a:ext cx="200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5" name="Inkt 74">
                  <a:extLst>
                    <a:ext uri="{FF2B5EF4-FFF2-40B4-BE49-F238E27FC236}">
                      <a16:creationId xmlns:a16="http://schemas.microsoft.com/office/drawing/2014/main" id="{79B80CF2-C2E1-5CA7-8992-7631998BAFB8}"/>
                    </a:ext>
                  </a:extLst>
                </p14:cNvPr>
                <p14:cNvContentPartPr/>
                <p14:nvPr/>
              </p14:nvContentPartPr>
              <p14:xfrm>
                <a:off x="10295417" y="4532846"/>
                <a:ext cx="169920" cy="160560"/>
              </p14:xfrm>
            </p:contentPart>
          </mc:Choice>
          <mc:Fallback xmlns="">
            <p:pic>
              <p:nvPicPr>
                <p:cNvPr id="75" name="Inkt 74">
                  <a:extLst>
                    <a:ext uri="{FF2B5EF4-FFF2-40B4-BE49-F238E27FC236}">
                      <a16:creationId xmlns:a16="http://schemas.microsoft.com/office/drawing/2014/main" id="{79B80CF2-C2E1-5CA7-8992-7631998BAFB8}"/>
                    </a:ext>
                  </a:extLst>
                </p:cNvPr>
                <p:cNvPicPr/>
                <p:nvPr/>
              </p:nvPicPr>
              <p:blipFill>
                <a:blip r:embed="rId52"/>
                <a:stretch>
                  <a:fillRect/>
                </a:stretch>
              </p:blipFill>
              <p:spPr>
                <a:xfrm>
                  <a:off x="10286777" y="4524206"/>
                  <a:ext cx="187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6" name="Inkt 75">
                  <a:extLst>
                    <a:ext uri="{FF2B5EF4-FFF2-40B4-BE49-F238E27FC236}">
                      <a16:creationId xmlns:a16="http://schemas.microsoft.com/office/drawing/2014/main" id="{5C2890B3-3160-67DE-59AC-29B7D96B8878}"/>
                    </a:ext>
                  </a:extLst>
                </p14:cNvPr>
                <p14:cNvContentPartPr/>
                <p14:nvPr/>
              </p14:nvContentPartPr>
              <p14:xfrm>
                <a:off x="10479017" y="4313966"/>
                <a:ext cx="105480" cy="6120"/>
              </p14:xfrm>
            </p:contentPart>
          </mc:Choice>
          <mc:Fallback xmlns="">
            <p:pic>
              <p:nvPicPr>
                <p:cNvPr id="76" name="Inkt 75">
                  <a:extLst>
                    <a:ext uri="{FF2B5EF4-FFF2-40B4-BE49-F238E27FC236}">
                      <a16:creationId xmlns:a16="http://schemas.microsoft.com/office/drawing/2014/main" id="{5C2890B3-3160-67DE-59AC-29B7D96B8878}"/>
                    </a:ext>
                  </a:extLst>
                </p:cNvPr>
                <p:cNvPicPr/>
                <p:nvPr/>
              </p:nvPicPr>
              <p:blipFill>
                <a:blip r:embed="rId54"/>
                <a:stretch>
                  <a:fillRect/>
                </a:stretch>
              </p:blipFill>
              <p:spPr>
                <a:xfrm>
                  <a:off x="10470377" y="4305326"/>
                  <a:ext cx="123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7" name="Inkt 76">
                  <a:extLst>
                    <a:ext uri="{FF2B5EF4-FFF2-40B4-BE49-F238E27FC236}">
                      <a16:creationId xmlns:a16="http://schemas.microsoft.com/office/drawing/2014/main" id="{61D0181F-3D3D-165F-8E74-807932531EFA}"/>
                    </a:ext>
                  </a:extLst>
                </p14:cNvPr>
                <p14:cNvContentPartPr/>
                <p14:nvPr/>
              </p14:nvContentPartPr>
              <p14:xfrm>
                <a:off x="10537697" y="4225046"/>
                <a:ext cx="201240" cy="369360"/>
              </p14:xfrm>
            </p:contentPart>
          </mc:Choice>
          <mc:Fallback xmlns="">
            <p:pic>
              <p:nvPicPr>
                <p:cNvPr id="77" name="Inkt 76">
                  <a:extLst>
                    <a:ext uri="{FF2B5EF4-FFF2-40B4-BE49-F238E27FC236}">
                      <a16:creationId xmlns:a16="http://schemas.microsoft.com/office/drawing/2014/main" id="{61D0181F-3D3D-165F-8E74-807932531EFA}"/>
                    </a:ext>
                  </a:extLst>
                </p:cNvPr>
                <p:cNvPicPr/>
                <p:nvPr/>
              </p:nvPicPr>
              <p:blipFill>
                <a:blip r:embed="rId56"/>
                <a:stretch>
                  <a:fillRect/>
                </a:stretch>
              </p:blipFill>
              <p:spPr>
                <a:xfrm>
                  <a:off x="10529057" y="4216046"/>
                  <a:ext cx="2188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8" name="Inkt 77">
                  <a:extLst>
                    <a:ext uri="{FF2B5EF4-FFF2-40B4-BE49-F238E27FC236}">
                      <a16:creationId xmlns:a16="http://schemas.microsoft.com/office/drawing/2014/main" id="{F9DDE0BB-AA88-39F7-8DCA-FEC045DCC36A}"/>
                    </a:ext>
                  </a:extLst>
                </p14:cNvPr>
                <p14:cNvContentPartPr/>
                <p14:nvPr/>
              </p14:nvContentPartPr>
              <p14:xfrm>
                <a:off x="10880057" y="4429526"/>
                <a:ext cx="7560" cy="3600"/>
              </p14:xfrm>
            </p:contentPart>
          </mc:Choice>
          <mc:Fallback xmlns="">
            <p:pic>
              <p:nvPicPr>
                <p:cNvPr id="78" name="Inkt 77">
                  <a:extLst>
                    <a:ext uri="{FF2B5EF4-FFF2-40B4-BE49-F238E27FC236}">
                      <a16:creationId xmlns:a16="http://schemas.microsoft.com/office/drawing/2014/main" id="{F9DDE0BB-AA88-39F7-8DCA-FEC045DCC36A}"/>
                    </a:ext>
                  </a:extLst>
                </p:cNvPr>
                <p:cNvPicPr/>
                <p:nvPr/>
              </p:nvPicPr>
              <p:blipFill>
                <a:blip r:embed="rId58"/>
                <a:stretch>
                  <a:fillRect/>
                </a:stretch>
              </p:blipFill>
              <p:spPr>
                <a:xfrm>
                  <a:off x="10871417" y="4420886"/>
                  <a:ext cx="2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9" name="Inkt 78">
                  <a:extLst>
                    <a:ext uri="{FF2B5EF4-FFF2-40B4-BE49-F238E27FC236}">
                      <a16:creationId xmlns:a16="http://schemas.microsoft.com/office/drawing/2014/main" id="{2F9C479C-03CF-3ED5-9BDE-C319B534423D}"/>
                    </a:ext>
                  </a:extLst>
                </p14:cNvPr>
                <p14:cNvContentPartPr/>
                <p14:nvPr/>
              </p14:nvContentPartPr>
              <p14:xfrm>
                <a:off x="10980137" y="4251686"/>
                <a:ext cx="202320" cy="309960"/>
              </p14:xfrm>
            </p:contentPart>
          </mc:Choice>
          <mc:Fallback xmlns="">
            <p:pic>
              <p:nvPicPr>
                <p:cNvPr id="79" name="Inkt 78">
                  <a:extLst>
                    <a:ext uri="{FF2B5EF4-FFF2-40B4-BE49-F238E27FC236}">
                      <a16:creationId xmlns:a16="http://schemas.microsoft.com/office/drawing/2014/main" id="{2F9C479C-03CF-3ED5-9BDE-C319B534423D}"/>
                    </a:ext>
                  </a:extLst>
                </p:cNvPr>
                <p:cNvPicPr/>
                <p:nvPr/>
              </p:nvPicPr>
              <p:blipFill>
                <a:blip r:embed="rId60"/>
                <a:stretch>
                  <a:fillRect/>
                </a:stretch>
              </p:blipFill>
              <p:spPr>
                <a:xfrm>
                  <a:off x="10971497" y="4243046"/>
                  <a:ext cx="219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0" name="Inkt 79">
                  <a:extLst>
                    <a:ext uri="{FF2B5EF4-FFF2-40B4-BE49-F238E27FC236}">
                      <a16:creationId xmlns:a16="http://schemas.microsoft.com/office/drawing/2014/main" id="{90260A21-3430-ECB0-489F-4A78E92CA875}"/>
                    </a:ext>
                  </a:extLst>
                </p14:cNvPr>
                <p14:cNvContentPartPr/>
                <p14:nvPr/>
              </p14:nvContentPartPr>
              <p14:xfrm>
                <a:off x="11127017" y="4281926"/>
                <a:ext cx="9720" cy="219600"/>
              </p14:xfrm>
            </p:contentPart>
          </mc:Choice>
          <mc:Fallback xmlns="">
            <p:pic>
              <p:nvPicPr>
                <p:cNvPr id="80" name="Inkt 79">
                  <a:extLst>
                    <a:ext uri="{FF2B5EF4-FFF2-40B4-BE49-F238E27FC236}">
                      <a16:creationId xmlns:a16="http://schemas.microsoft.com/office/drawing/2014/main" id="{90260A21-3430-ECB0-489F-4A78E92CA875}"/>
                    </a:ext>
                  </a:extLst>
                </p:cNvPr>
                <p:cNvPicPr/>
                <p:nvPr/>
              </p:nvPicPr>
              <p:blipFill>
                <a:blip r:embed="rId62"/>
                <a:stretch>
                  <a:fillRect/>
                </a:stretch>
              </p:blipFill>
              <p:spPr>
                <a:xfrm>
                  <a:off x="11118017" y="4272926"/>
                  <a:ext cx="27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1" name="Inkt 80">
                  <a:extLst>
                    <a:ext uri="{FF2B5EF4-FFF2-40B4-BE49-F238E27FC236}">
                      <a16:creationId xmlns:a16="http://schemas.microsoft.com/office/drawing/2014/main" id="{DEE48E5A-600E-A986-09B7-704011E38F95}"/>
                    </a:ext>
                  </a:extLst>
                </p14:cNvPr>
                <p14:cNvContentPartPr/>
                <p14:nvPr/>
              </p14:nvContentPartPr>
              <p14:xfrm>
                <a:off x="11113337" y="4298846"/>
                <a:ext cx="147240" cy="214560"/>
              </p14:xfrm>
            </p:contentPart>
          </mc:Choice>
          <mc:Fallback xmlns="">
            <p:pic>
              <p:nvPicPr>
                <p:cNvPr id="81" name="Inkt 80">
                  <a:extLst>
                    <a:ext uri="{FF2B5EF4-FFF2-40B4-BE49-F238E27FC236}">
                      <a16:creationId xmlns:a16="http://schemas.microsoft.com/office/drawing/2014/main" id="{DEE48E5A-600E-A986-09B7-704011E38F95}"/>
                    </a:ext>
                  </a:extLst>
                </p:cNvPr>
                <p:cNvPicPr/>
                <p:nvPr/>
              </p:nvPicPr>
              <p:blipFill>
                <a:blip r:embed="rId64"/>
                <a:stretch>
                  <a:fillRect/>
                </a:stretch>
              </p:blipFill>
              <p:spPr>
                <a:xfrm>
                  <a:off x="11104697" y="4289846"/>
                  <a:ext cx="164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2" name="Inkt 81">
                  <a:extLst>
                    <a:ext uri="{FF2B5EF4-FFF2-40B4-BE49-F238E27FC236}">
                      <a16:creationId xmlns:a16="http://schemas.microsoft.com/office/drawing/2014/main" id="{527F8533-349C-381B-E658-C914D4C4AA16}"/>
                    </a:ext>
                  </a:extLst>
                </p14:cNvPr>
                <p14:cNvContentPartPr/>
                <p14:nvPr/>
              </p14:nvContentPartPr>
              <p14:xfrm>
                <a:off x="11190737" y="4482446"/>
                <a:ext cx="150480" cy="147600"/>
              </p14:xfrm>
            </p:contentPart>
          </mc:Choice>
          <mc:Fallback xmlns="">
            <p:pic>
              <p:nvPicPr>
                <p:cNvPr id="82" name="Inkt 81">
                  <a:extLst>
                    <a:ext uri="{FF2B5EF4-FFF2-40B4-BE49-F238E27FC236}">
                      <a16:creationId xmlns:a16="http://schemas.microsoft.com/office/drawing/2014/main" id="{527F8533-349C-381B-E658-C914D4C4AA16}"/>
                    </a:ext>
                  </a:extLst>
                </p:cNvPr>
                <p:cNvPicPr/>
                <p:nvPr/>
              </p:nvPicPr>
              <p:blipFill>
                <a:blip r:embed="rId66"/>
                <a:stretch>
                  <a:fillRect/>
                </a:stretch>
              </p:blipFill>
              <p:spPr>
                <a:xfrm>
                  <a:off x="11182097" y="4473806"/>
                  <a:ext cx="168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3" name="Inkt 82">
                  <a:extLst>
                    <a:ext uri="{FF2B5EF4-FFF2-40B4-BE49-F238E27FC236}">
                      <a16:creationId xmlns:a16="http://schemas.microsoft.com/office/drawing/2014/main" id="{C1B6A515-813D-11C7-7021-EE023FE6536E}"/>
                    </a:ext>
                  </a:extLst>
                </p14:cNvPr>
                <p14:cNvContentPartPr/>
                <p14:nvPr/>
              </p14:nvContentPartPr>
              <p14:xfrm>
                <a:off x="11357777" y="4321526"/>
                <a:ext cx="210240" cy="212400"/>
              </p14:xfrm>
            </p:contentPart>
          </mc:Choice>
          <mc:Fallback xmlns="">
            <p:pic>
              <p:nvPicPr>
                <p:cNvPr id="83" name="Inkt 82">
                  <a:extLst>
                    <a:ext uri="{FF2B5EF4-FFF2-40B4-BE49-F238E27FC236}">
                      <a16:creationId xmlns:a16="http://schemas.microsoft.com/office/drawing/2014/main" id="{C1B6A515-813D-11C7-7021-EE023FE6536E}"/>
                    </a:ext>
                  </a:extLst>
                </p:cNvPr>
                <p:cNvPicPr/>
                <p:nvPr/>
              </p:nvPicPr>
              <p:blipFill>
                <a:blip r:embed="rId68"/>
                <a:stretch>
                  <a:fillRect/>
                </a:stretch>
              </p:blipFill>
              <p:spPr>
                <a:xfrm>
                  <a:off x="11349137" y="4312526"/>
                  <a:ext cx="227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4" name="Inkt 83">
                  <a:extLst>
                    <a:ext uri="{FF2B5EF4-FFF2-40B4-BE49-F238E27FC236}">
                      <a16:creationId xmlns:a16="http://schemas.microsoft.com/office/drawing/2014/main" id="{3377010F-37F3-D134-2C25-0839DF5BBB51}"/>
                    </a:ext>
                  </a:extLst>
                </p14:cNvPr>
                <p14:cNvContentPartPr/>
                <p14:nvPr/>
              </p14:nvContentPartPr>
              <p14:xfrm>
                <a:off x="11607257" y="4256366"/>
                <a:ext cx="21600" cy="106560"/>
              </p14:xfrm>
            </p:contentPart>
          </mc:Choice>
          <mc:Fallback xmlns="">
            <p:pic>
              <p:nvPicPr>
                <p:cNvPr id="84" name="Inkt 83">
                  <a:extLst>
                    <a:ext uri="{FF2B5EF4-FFF2-40B4-BE49-F238E27FC236}">
                      <a16:creationId xmlns:a16="http://schemas.microsoft.com/office/drawing/2014/main" id="{3377010F-37F3-D134-2C25-0839DF5BBB51}"/>
                    </a:ext>
                  </a:extLst>
                </p:cNvPr>
                <p:cNvPicPr/>
                <p:nvPr/>
              </p:nvPicPr>
              <p:blipFill>
                <a:blip r:embed="rId70"/>
                <a:stretch>
                  <a:fillRect/>
                </a:stretch>
              </p:blipFill>
              <p:spPr>
                <a:xfrm>
                  <a:off x="11598257" y="4247366"/>
                  <a:ext cx="3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5" name="Inkt 84">
                  <a:extLst>
                    <a:ext uri="{FF2B5EF4-FFF2-40B4-BE49-F238E27FC236}">
                      <a16:creationId xmlns:a16="http://schemas.microsoft.com/office/drawing/2014/main" id="{5A53E038-2EC5-CC28-26FA-81BEA05EAFA6}"/>
                    </a:ext>
                  </a:extLst>
                </p14:cNvPr>
                <p14:cNvContentPartPr/>
                <p14:nvPr/>
              </p14:nvContentPartPr>
              <p14:xfrm>
                <a:off x="11530937" y="4296686"/>
                <a:ext cx="113400" cy="6840"/>
              </p14:xfrm>
            </p:contentPart>
          </mc:Choice>
          <mc:Fallback xmlns="">
            <p:pic>
              <p:nvPicPr>
                <p:cNvPr id="85" name="Inkt 84">
                  <a:extLst>
                    <a:ext uri="{FF2B5EF4-FFF2-40B4-BE49-F238E27FC236}">
                      <a16:creationId xmlns:a16="http://schemas.microsoft.com/office/drawing/2014/main" id="{5A53E038-2EC5-CC28-26FA-81BEA05EAFA6}"/>
                    </a:ext>
                  </a:extLst>
                </p:cNvPr>
                <p:cNvPicPr/>
                <p:nvPr/>
              </p:nvPicPr>
              <p:blipFill>
                <a:blip r:embed="rId72"/>
                <a:stretch>
                  <a:fillRect/>
                </a:stretch>
              </p:blipFill>
              <p:spPr>
                <a:xfrm>
                  <a:off x="11522297" y="4288046"/>
                  <a:ext cx="131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6" name="Inkt 85">
                  <a:extLst>
                    <a:ext uri="{FF2B5EF4-FFF2-40B4-BE49-F238E27FC236}">
                      <a16:creationId xmlns:a16="http://schemas.microsoft.com/office/drawing/2014/main" id="{795BAFAD-D96A-F415-83C6-F43702C3E427}"/>
                    </a:ext>
                  </a:extLst>
                </p14:cNvPr>
                <p14:cNvContentPartPr/>
                <p14:nvPr/>
              </p14:nvContentPartPr>
              <p14:xfrm>
                <a:off x="11549297" y="4216406"/>
                <a:ext cx="271800" cy="400320"/>
              </p14:xfrm>
            </p:contentPart>
          </mc:Choice>
          <mc:Fallback xmlns="">
            <p:pic>
              <p:nvPicPr>
                <p:cNvPr id="86" name="Inkt 85">
                  <a:extLst>
                    <a:ext uri="{FF2B5EF4-FFF2-40B4-BE49-F238E27FC236}">
                      <a16:creationId xmlns:a16="http://schemas.microsoft.com/office/drawing/2014/main" id="{795BAFAD-D96A-F415-83C6-F43702C3E427}"/>
                    </a:ext>
                  </a:extLst>
                </p:cNvPr>
                <p:cNvPicPr/>
                <p:nvPr/>
              </p:nvPicPr>
              <p:blipFill>
                <a:blip r:embed="rId74"/>
                <a:stretch>
                  <a:fillRect/>
                </a:stretch>
              </p:blipFill>
              <p:spPr>
                <a:xfrm>
                  <a:off x="11540657" y="4207766"/>
                  <a:ext cx="289440" cy="417960"/>
                </a:xfrm>
                <a:prstGeom prst="rect">
                  <a:avLst/>
                </a:prstGeom>
              </p:spPr>
            </p:pic>
          </mc:Fallback>
        </mc:AlternateContent>
      </p:grpSp>
      <p:grpSp>
        <p:nvGrpSpPr>
          <p:cNvPr id="90" name="Groep 89">
            <a:extLst>
              <a:ext uri="{FF2B5EF4-FFF2-40B4-BE49-F238E27FC236}">
                <a16:creationId xmlns:a16="http://schemas.microsoft.com/office/drawing/2014/main" id="{58C60603-05FF-E368-0E04-78C388647C64}"/>
              </a:ext>
            </a:extLst>
          </p:cNvPr>
          <p:cNvGrpSpPr/>
          <p:nvPr/>
        </p:nvGrpSpPr>
        <p:grpSpPr>
          <a:xfrm>
            <a:off x="10839017" y="1869206"/>
            <a:ext cx="899280" cy="2175840"/>
            <a:chOff x="10839017" y="1869206"/>
            <a:chExt cx="899280" cy="2175840"/>
          </a:xfrm>
        </p:grpSpPr>
        <mc:AlternateContent xmlns:mc="http://schemas.openxmlformats.org/markup-compatibility/2006" xmlns:p14="http://schemas.microsoft.com/office/powerpoint/2010/main">
          <mc:Choice Requires="p14">
            <p:contentPart p14:bwMode="auto" r:id="rId75">
              <p14:nvContentPartPr>
                <p14:cNvPr id="88" name="Inkt 87">
                  <a:extLst>
                    <a:ext uri="{FF2B5EF4-FFF2-40B4-BE49-F238E27FC236}">
                      <a16:creationId xmlns:a16="http://schemas.microsoft.com/office/drawing/2014/main" id="{DD26F868-F8CD-4B2A-CE8C-776313EC802D}"/>
                    </a:ext>
                  </a:extLst>
                </p14:cNvPr>
                <p14:cNvContentPartPr/>
                <p14:nvPr/>
              </p14:nvContentPartPr>
              <p14:xfrm>
                <a:off x="10839017" y="1869206"/>
                <a:ext cx="846720" cy="2149560"/>
              </p14:xfrm>
            </p:contentPart>
          </mc:Choice>
          <mc:Fallback xmlns="">
            <p:pic>
              <p:nvPicPr>
                <p:cNvPr id="88" name="Inkt 87">
                  <a:extLst>
                    <a:ext uri="{FF2B5EF4-FFF2-40B4-BE49-F238E27FC236}">
                      <a16:creationId xmlns:a16="http://schemas.microsoft.com/office/drawing/2014/main" id="{DD26F868-F8CD-4B2A-CE8C-776313EC802D}"/>
                    </a:ext>
                  </a:extLst>
                </p:cNvPr>
                <p:cNvPicPr/>
                <p:nvPr/>
              </p:nvPicPr>
              <p:blipFill>
                <a:blip r:embed="rId76"/>
                <a:stretch>
                  <a:fillRect/>
                </a:stretch>
              </p:blipFill>
              <p:spPr>
                <a:xfrm>
                  <a:off x="10830017" y="1860566"/>
                  <a:ext cx="864360" cy="2167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9" name="Inkt 88">
                  <a:extLst>
                    <a:ext uri="{FF2B5EF4-FFF2-40B4-BE49-F238E27FC236}">
                      <a16:creationId xmlns:a16="http://schemas.microsoft.com/office/drawing/2014/main" id="{7E258AA0-8048-A56D-1CEB-621989B33EBF}"/>
                    </a:ext>
                  </a:extLst>
                </p14:cNvPr>
                <p14:cNvContentPartPr/>
                <p14:nvPr/>
              </p14:nvContentPartPr>
              <p14:xfrm>
                <a:off x="11580617" y="3907526"/>
                <a:ext cx="157680" cy="137520"/>
              </p14:xfrm>
            </p:contentPart>
          </mc:Choice>
          <mc:Fallback xmlns="">
            <p:pic>
              <p:nvPicPr>
                <p:cNvPr id="89" name="Inkt 88">
                  <a:extLst>
                    <a:ext uri="{FF2B5EF4-FFF2-40B4-BE49-F238E27FC236}">
                      <a16:creationId xmlns:a16="http://schemas.microsoft.com/office/drawing/2014/main" id="{7E258AA0-8048-A56D-1CEB-621989B33EBF}"/>
                    </a:ext>
                  </a:extLst>
                </p:cNvPr>
                <p:cNvPicPr/>
                <p:nvPr/>
              </p:nvPicPr>
              <p:blipFill>
                <a:blip r:embed="rId78"/>
                <a:stretch>
                  <a:fillRect/>
                </a:stretch>
              </p:blipFill>
              <p:spPr>
                <a:xfrm>
                  <a:off x="11571617" y="3898886"/>
                  <a:ext cx="17532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91" name="Inkt 90">
                <a:extLst>
                  <a:ext uri="{FF2B5EF4-FFF2-40B4-BE49-F238E27FC236}">
                    <a16:creationId xmlns:a16="http://schemas.microsoft.com/office/drawing/2014/main" id="{DF276235-C54C-177B-0BE6-B32557852F4E}"/>
                  </a:ext>
                </a:extLst>
              </p14:cNvPr>
              <p14:cNvContentPartPr/>
              <p14:nvPr/>
            </p14:nvContentPartPr>
            <p14:xfrm>
              <a:off x="9363017" y="5208206"/>
              <a:ext cx="5040" cy="360"/>
            </p14:xfrm>
          </p:contentPart>
        </mc:Choice>
        <mc:Fallback xmlns="">
          <p:pic>
            <p:nvPicPr>
              <p:cNvPr id="91" name="Inkt 90">
                <a:extLst>
                  <a:ext uri="{FF2B5EF4-FFF2-40B4-BE49-F238E27FC236}">
                    <a16:creationId xmlns:a16="http://schemas.microsoft.com/office/drawing/2014/main" id="{DF276235-C54C-177B-0BE6-B32557852F4E}"/>
                  </a:ext>
                </a:extLst>
              </p:cNvPr>
              <p:cNvPicPr/>
              <p:nvPr/>
            </p:nvPicPr>
            <p:blipFill>
              <a:blip r:embed="rId80"/>
              <a:stretch>
                <a:fillRect/>
              </a:stretch>
            </p:blipFill>
            <p:spPr>
              <a:xfrm>
                <a:off x="9354017" y="5199566"/>
                <a:ext cx="22680" cy="18000"/>
              </a:xfrm>
              <a:prstGeom prst="rect">
                <a:avLst/>
              </a:prstGeom>
            </p:spPr>
          </p:pic>
        </mc:Fallback>
      </mc:AlternateContent>
      <p:pic>
        <p:nvPicPr>
          <p:cNvPr id="5" name="Afbeelding 4">
            <a:extLst>
              <a:ext uri="{FF2B5EF4-FFF2-40B4-BE49-F238E27FC236}">
                <a16:creationId xmlns:a16="http://schemas.microsoft.com/office/drawing/2014/main" id="{2DC552E5-56BE-27D0-373F-F3A50E75A531}"/>
              </a:ext>
            </a:extLst>
          </p:cNvPr>
          <p:cNvPicPr>
            <a:picLocks noChangeAspect="1"/>
          </p:cNvPicPr>
          <p:nvPr/>
        </p:nvPicPr>
        <p:blipFill>
          <a:blip r:embed="rId81"/>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34996159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56342" y="5634065"/>
            <a:ext cx="2902858" cy="4184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mc:AlternateContent xmlns:mc="http://schemas.openxmlformats.org/markup-compatibility/2006" xmlns:p14="http://schemas.microsoft.com/office/powerpoint/2010/main">
        <mc:Choice Requires="p14">
          <p:contentPart p14:bwMode="auto" r:id="rId6">
            <p14:nvContentPartPr>
              <p14:cNvPr id="52" name="Inkt 51">
                <a:extLst>
                  <a:ext uri="{FF2B5EF4-FFF2-40B4-BE49-F238E27FC236}">
                    <a16:creationId xmlns:a16="http://schemas.microsoft.com/office/drawing/2014/main" id="{F8E6AB2F-3E84-AF0D-8B0D-7ABBA50D8782}"/>
                  </a:ext>
                </a:extLst>
              </p14:cNvPr>
              <p14:cNvContentPartPr/>
              <p14:nvPr/>
            </p14:nvContentPartPr>
            <p14:xfrm>
              <a:off x="11346617" y="1640606"/>
              <a:ext cx="2160" cy="5400"/>
            </p14:xfrm>
          </p:contentPart>
        </mc:Choice>
        <mc:Fallback xmlns="">
          <p:pic>
            <p:nvPicPr>
              <p:cNvPr id="52" name="Inkt 51">
                <a:extLst>
                  <a:ext uri="{FF2B5EF4-FFF2-40B4-BE49-F238E27FC236}">
                    <a16:creationId xmlns:a16="http://schemas.microsoft.com/office/drawing/2014/main" id="{F8E6AB2F-3E84-AF0D-8B0D-7ABBA50D8782}"/>
                  </a:ext>
                </a:extLst>
              </p:cNvPr>
              <p:cNvPicPr/>
              <p:nvPr/>
            </p:nvPicPr>
            <p:blipFill>
              <a:blip r:embed="rId8"/>
              <a:stretch>
                <a:fillRect/>
              </a:stretch>
            </p:blipFill>
            <p:spPr>
              <a:xfrm>
                <a:off x="11337617" y="1631966"/>
                <a:ext cx="19800" cy="23040"/>
              </a:xfrm>
              <a:prstGeom prst="rect">
                <a:avLst/>
              </a:prstGeom>
            </p:spPr>
          </p:pic>
        </mc:Fallback>
      </mc:AlternateContent>
      <p:grpSp>
        <p:nvGrpSpPr>
          <p:cNvPr id="87" name="Groep 86">
            <a:extLst>
              <a:ext uri="{FF2B5EF4-FFF2-40B4-BE49-F238E27FC236}">
                <a16:creationId xmlns:a16="http://schemas.microsoft.com/office/drawing/2014/main" id="{B14E1EFD-EEC5-CC5B-923C-CD9AD38D4BDF}"/>
              </a:ext>
            </a:extLst>
          </p:cNvPr>
          <p:cNvGrpSpPr/>
          <p:nvPr/>
        </p:nvGrpSpPr>
        <p:grpSpPr>
          <a:xfrm>
            <a:off x="7435577" y="4216406"/>
            <a:ext cx="4385520" cy="623880"/>
            <a:chOff x="7435577" y="4216406"/>
            <a:chExt cx="4385520" cy="623880"/>
          </a:xfrm>
        </p:grpSpPr>
        <mc:AlternateContent xmlns:mc="http://schemas.openxmlformats.org/markup-compatibility/2006" xmlns:p14="http://schemas.microsoft.com/office/powerpoint/2010/main">
          <mc:Choice Requires="p14">
            <p:contentPart p14:bwMode="auto" r:id="rId9">
              <p14:nvContentPartPr>
                <p14:cNvPr id="53" name="Inkt 52">
                  <a:extLst>
                    <a:ext uri="{FF2B5EF4-FFF2-40B4-BE49-F238E27FC236}">
                      <a16:creationId xmlns:a16="http://schemas.microsoft.com/office/drawing/2014/main" id="{12B288F8-3D38-3314-D0B6-057260B14B90}"/>
                    </a:ext>
                  </a:extLst>
                </p14:cNvPr>
                <p14:cNvContentPartPr/>
                <p14:nvPr/>
              </p14:nvContentPartPr>
              <p14:xfrm>
                <a:off x="7435577" y="4465886"/>
                <a:ext cx="27720" cy="355320"/>
              </p14:xfrm>
            </p:contentPart>
          </mc:Choice>
          <mc:Fallback xmlns="">
            <p:pic>
              <p:nvPicPr>
                <p:cNvPr id="53" name="Inkt 52">
                  <a:extLst>
                    <a:ext uri="{FF2B5EF4-FFF2-40B4-BE49-F238E27FC236}">
                      <a16:creationId xmlns:a16="http://schemas.microsoft.com/office/drawing/2014/main" id="{12B288F8-3D38-3314-D0B6-057260B14B90}"/>
                    </a:ext>
                  </a:extLst>
                </p:cNvPr>
                <p:cNvPicPr/>
                <p:nvPr/>
              </p:nvPicPr>
              <p:blipFill>
                <a:blip r:embed="rId10"/>
                <a:stretch>
                  <a:fillRect/>
                </a:stretch>
              </p:blipFill>
              <p:spPr>
                <a:xfrm>
                  <a:off x="7426577" y="4457246"/>
                  <a:ext cx="453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Inkt 53">
                  <a:extLst>
                    <a:ext uri="{FF2B5EF4-FFF2-40B4-BE49-F238E27FC236}">
                      <a16:creationId xmlns:a16="http://schemas.microsoft.com/office/drawing/2014/main" id="{868B3FFB-D449-357B-B643-FD276EF27DA8}"/>
                    </a:ext>
                  </a:extLst>
                </p14:cNvPr>
                <p14:cNvContentPartPr/>
                <p14:nvPr/>
              </p14:nvContentPartPr>
              <p14:xfrm>
                <a:off x="7494617" y="4493966"/>
                <a:ext cx="146880" cy="336600"/>
              </p14:xfrm>
            </p:contentPart>
          </mc:Choice>
          <mc:Fallback xmlns="">
            <p:pic>
              <p:nvPicPr>
                <p:cNvPr id="54" name="Inkt 53">
                  <a:extLst>
                    <a:ext uri="{FF2B5EF4-FFF2-40B4-BE49-F238E27FC236}">
                      <a16:creationId xmlns:a16="http://schemas.microsoft.com/office/drawing/2014/main" id="{868B3FFB-D449-357B-B643-FD276EF27DA8}"/>
                    </a:ext>
                  </a:extLst>
                </p:cNvPr>
                <p:cNvPicPr/>
                <p:nvPr/>
              </p:nvPicPr>
              <p:blipFill>
                <a:blip r:embed="rId12"/>
                <a:stretch>
                  <a:fillRect/>
                </a:stretch>
              </p:blipFill>
              <p:spPr>
                <a:xfrm>
                  <a:off x="7485617" y="4485326"/>
                  <a:ext cx="1645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Inkt 54">
                  <a:extLst>
                    <a:ext uri="{FF2B5EF4-FFF2-40B4-BE49-F238E27FC236}">
                      <a16:creationId xmlns:a16="http://schemas.microsoft.com/office/drawing/2014/main" id="{296E1976-FEFE-4C40-9C27-85A5BFED863E}"/>
                    </a:ext>
                  </a:extLst>
                </p14:cNvPr>
                <p14:cNvContentPartPr/>
                <p14:nvPr/>
              </p14:nvContentPartPr>
              <p14:xfrm>
                <a:off x="7674977" y="4658846"/>
                <a:ext cx="150840" cy="181440"/>
              </p14:xfrm>
            </p:contentPart>
          </mc:Choice>
          <mc:Fallback xmlns="">
            <p:pic>
              <p:nvPicPr>
                <p:cNvPr id="55" name="Inkt 54">
                  <a:extLst>
                    <a:ext uri="{FF2B5EF4-FFF2-40B4-BE49-F238E27FC236}">
                      <a16:creationId xmlns:a16="http://schemas.microsoft.com/office/drawing/2014/main" id="{296E1976-FEFE-4C40-9C27-85A5BFED863E}"/>
                    </a:ext>
                  </a:extLst>
                </p:cNvPr>
                <p:cNvPicPr/>
                <p:nvPr/>
              </p:nvPicPr>
              <p:blipFill>
                <a:blip r:embed="rId14"/>
                <a:stretch>
                  <a:fillRect/>
                </a:stretch>
              </p:blipFill>
              <p:spPr>
                <a:xfrm>
                  <a:off x="7666337" y="4649846"/>
                  <a:ext cx="168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t 55">
                  <a:extLst>
                    <a:ext uri="{FF2B5EF4-FFF2-40B4-BE49-F238E27FC236}">
                      <a16:creationId xmlns:a16="http://schemas.microsoft.com/office/drawing/2014/main" id="{D292BB5D-4131-DFE7-C5BA-E0EBB1A51B8B}"/>
                    </a:ext>
                  </a:extLst>
                </p14:cNvPr>
                <p14:cNvContentPartPr/>
                <p14:nvPr/>
              </p14:nvContentPartPr>
              <p14:xfrm>
                <a:off x="7685417" y="4749566"/>
                <a:ext cx="138960" cy="24840"/>
              </p14:xfrm>
            </p:contentPart>
          </mc:Choice>
          <mc:Fallback xmlns="">
            <p:pic>
              <p:nvPicPr>
                <p:cNvPr id="56" name="Inkt 55">
                  <a:extLst>
                    <a:ext uri="{FF2B5EF4-FFF2-40B4-BE49-F238E27FC236}">
                      <a16:creationId xmlns:a16="http://schemas.microsoft.com/office/drawing/2014/main" id="{D292BB5D-4131-DFE7-C5BA-E0EBB1A51B8B}"/>
                    </a:ext>
                  </a:extLst>
                </p:cNvPr>
                <p:cNvPicPr/>
                <p:nvPr/>
              </p:nvPicPr>
              <p:blipFill>
                <a:blip r:embed="rId16"/>
                <a:stretch>
                  <a:fillRect/>
                </a:stretch>
              </p:blipFill>
              <p:spPr>
                <a:xfrm>
                  <a:off x="7676777" y="4740566"/>
                  <a:ext cx="156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Inkt 56">
                  <a:extLst>
                    <a:ext uri="{FF2B5EF4-FFF2-40B4-BE49-F238E27FC236}">
                      <a16:creationId xmlns:a16="http://schemas.microsoft.com/office/drawing/2014/main" id="{60071494-ED38-7BDA-4132-3BAE20243D5D}"/>
                    </a:ext>
                  </a:extLst>
                </p14:cNvPr>
                <p14:cNvContentPartPr/>
                <p14:nvPr/>
              </p14:nvContentPartPr>
              <p14:xfrm>
                <a:off x="7934897" y="4587206"/>
                <a:ext cx="25920" cy="26640"/>
              </p14:xfrm>
            </p:contentPart>
          </mc:Choice>
          <mc:Fallback xmlns="">
            <p:pic>
              <p:nvPicPr>
                <p:cNvPr id="57" name="Inkt 56">
                  <a:extLst>
                    <a:ext uri="{FF2B5EF4-FFF2-40B4-BE49-F238E27FC236}">
                      <a16:creationId xmlns:a16="http://schemas.microsoft.com/office/drawing/2014/main" id="{60071494-ED38-7BDA-4132-3BAE20243D5D}"/>
                    </a:ext>
                  </a:extLst>
                </p:cNvPr>
                <p:cNvPicPr/>
                <p:nvPr/>
              </p:nvPicPr>
              <p:blipFill>
                <a:blip r:embed="rId18"/>
                <a:stretch>
                  <a:fillRect/>
                </a:stretch>
              </p:blipFill>
              <p:spPr>
                <a:xfrm>
                  <a:off x="7925897" y="4578566"/>
                  <a:ext cx="43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Inkt 57">
                  <a:extLst>
                    <a:ext uri="{FF2B5EF4-FFF2-40B4-BE49-F238E27FC236}">
                      <a16:creationId xmlns:a16="http://schemas.microsoft.com/office/drawing/2014/main" id="{4EFE8559-CA45-2FC0-4F09-7E2CC65367D2}"/>
                    </a:ext>
                  </a:extLst>
                </p14:cNvPr>
                <p14:cNvContentPartPr/>
                <p14:nvPr/>
              </p14:nvContentPartPr>
              <p14:xfrm>
                <a:off x="7989257" y="4407206"/>
                <a:ext cx="176400" cy="378000"/>
              </p14:xfrm>
            </p:contentPart>
          </mc:Choice>
          <mc:Fallback xmlns="">
            <p:pic>
              <p:nvPicPr>
                <p:cNvPr id="58" name="Inkt 57">
                  <a:extLst>
                    <a:ext uri="{FF2B5EF4-FFF2-40B4-BE49-F238E27FC236}">
                      <a16:creationId xmlns:a16="http://schemas.microsoft.com/office/drawing/2014/main" id="{4EFE8559-CA45-2FC0-4F09-7E2CC65367D2}"/>
                    </a:ext>
                  </a:extLst>
                </p:cNvPr>
                <p:cNvPicPr/>
                <p:nvPr/>
              </p:nvPicPr>
              <p:blipFill>
                <a:blip r:embed="rId20"/>
                <a:stretch>
                  <a:fillRect/>
                </a:stretch>
              </p:blipFill>
              <p:spPr>
                <a:xfrm>
                  <a:off x="7980257" y="4398566"/>
                  <a:ext cx="1940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t 58">
                  <a:extLst>
                    <a:ext uri="{FF2B5EF4-FFF2-40B4-BE49-F238E27FC236}">
                      <a16:creationId xmlns:a16="http://schemas.microsoft.com/office/drawing/2014/main" id="{5E21C4C2-4876-2C12-19AA-7488A74021BF}"/>
                    </a:ext>
                  </a:extLst>
                </p14:cNvPr>
                <p14:cNvContentPartPr/>
                <p14:nvPr/>
              </p14:nvContentPartPr>
              <p14:xfrm>
                <a:off x="8135777" y="4451846"/>
                <a:ext cx="30600" cy="249480"/>
              </p14:xfrm>
            </p:contentPart>
          </mc:Choice>
          <mc:Fallback xmlns="">
            <p:pic>
              <p:nvPicPr>
                <p:cNvPr id="59" name="Inkt 58">
                  <a:extLst>
                    <a:ext uri="{FF2B5EF4-FFF2-40B4-BE49-F238E27FC236}">
                      <a16:creationId xmlns:a16="http://schemas.microsoft.com/office/drawing/2014/main" id="{5E21C4C2-4876-2C12-19AA-7488A74021BF}"/>
                    </a:ext>
                  </a:extLst>
                </p:cNvPr>
                <p:cNvPicPr/>
                <p:nvPr/>
              </p:nvPicPr>
              <p:blipFill>
                <a:blip r:embed="rId22"/>
                <a:stretch>
                  <a:fillRect/>
                </a:stretch>
              </p:blipFill>
              <p:spPr>
                <a:xfrm>
                  <a:off x="8127137" y="4443206"/>
                  <a:ext cx="48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Inkt 59">
                  <a:extLst>
                    <a:ext uri="{FF2B5EF4-FFF2-40B4-BE49-F238E27FC236}">
                      <a16:creationId xmlns:a16="http://schemas.microsoft.com/office/drawing/2014/main" id="{9CEE0AB4-C294-93BB-EDB2-84294EB7BBFF}"/>
                    </a:ext>
                  </a:extLst>
                </p14:cNvPr>
                <p14:cNvContentPartPr/>
                <p14:nvPr/>
              </p14:nvContentPartPr>
              <p14:xfrm>
                <a:off x="8103737" y="4439966"/>
                <a:ext cx="178560" cy="282960"/>
              </p14:xfrm>
            </p:contentPart>
          </mc:Choice>
          <mc:Fallback xmlns="">
            <p:pic>
              <p:nvPicPr>
                <p:cNvPr id="60" name="Inkt 59">
                  <a:extLst>
                    <a:ext uri="{FF2B5EF4-FFF2-40B4-BE49-F238E27FC236}">
                      <a16:creationId xmlns:a16="http://schemas.microsoft.com/office/drawing/2014/main" id="{9CEE0AB4-C294-93BB-EDB2-84294EB7BBFF}"/>
                    </a:ext>
                  </a:extLst>
                </p:cNvPr>
                <p:cNvPicPr/>
                <p:nvPr/>
              </p:nvPicPr>
              <p:blipFill>
                <a:blip r:embed="rId24"/>
                <a:stretch>
                  <a:fillRect/>
                </a:stretch>
              </p:blipFill>
              <p:spPr>
                <a:xfrm>
                  <a:off x="8094737" y="4431326"/>
                  <a:ext cx="196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Inkt 60">
                  <a:extLst>
                    <a:ext uri="{FF2B5EF4-FFF2-40B4-BE49-F238E27FC236}">
                      <a16:creationId xmlns:a16="http://schemas.microsoft.com/office/drawing/2014/main" id="{CD1E60C0-DB9D-BD4C-C436-027F90F4387E}"/>
                    </a:ext>
                  </a:extLst>
                </p14:cNvPr>
                <p14:cNvContentPartPr/>
                <p14:nvPr/>
              </p14:nvContentPartPr>
              <p14:xfrm>
                <a:off x="8316497" y="4646246"/>
                <a:ext cx="119520" cy="86400"/>
              </p14:xfrm>
            </p:contentPart>
          </mc:Choice>
          <mc:Fallback xmlns="">
            <p:pic>
              <p:nvPicPr>
                <p:cNvPr id="61" name="Inkt 60">
                  <a:extLst>
                    <a:ext uri="{FF2B5EF4-FFF2-40B4-BE49-F238E27FC236}">
                      <a16:creationId xmlns:a16="http://schemas.microsoft.com/office/drawing/2014/main" id="{CD1E60C0-DB9D-BD4C-C436-027F90F4387E}"/>
                    </a:ext>
                  </a:extLst>
                </p:cNvPr>
                <p:cNvPicPr/>
                <p:nvPr/>
              </p:nvPicPr>
              <p:blipFill>
                <a:blip r:embed="rId26"/>
                <a:stretch>
                  <a:fillRect/>
                </a:stretch>
              </p:blipFill>
              <p:spPr>
                <a:xfrm>
                  <a:off x="8307857" y="4637246"/>
                  <a:ext cx="137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Inkt 61">
                  <a:extLst>
                    <a:ext uri="{FF2B5EF4-FFF2-40B4-BE49-F238E27FC236}">
                      <a16:creationId xmlns:a16="http://schemas.microsoft.com/office/drawing/2014/main" id="{D15E64FF-7C79-45C5-D67C-0C887B29E05E}"/>
                    </a:ext>
                  </a:extLst>
                </p14:cNvPr>
                <p14:cNvContentPartPr/>
                <p14:nvPr/>
              </p14:nvContentPartPr>
              <p14:xfrm>
                <a:off x="8429537" y="4444646"/>
                <a:ext cx="231840" cy="236880"/>
              </p14:xfrm>
            </p:contentPart>
          </mc:Choice>
          <mc:Fallback xmlns="">
            <p:pic>
              <p:nvPicPr>
                <p:cNvPr id="62" name="Inkt 61">
                  <a:extLst>
                    <a:ext uri="{FF2B5EF4-FFF2-40B4-BE49-F238E27FC236}">
                      <a16:creationId xmlns:a16="http://schemas.microsoft.com/office/drawing/2014/main" id="{D15E64FF-7C79-45C5-D67C-0C887B29E05E}"/>
                    </a:ext>
                  </a:extLst>
                </p:cNvPr>
                <p:cNvPicPr/>
                <p:nvPr/>
              </p:nvPicPr>
              <p:blipFill>
                <a:blip r:embed="rId28"/>
                <a:stretch>
                  <a:fillRect/>
                </a:stretch>
              </p:blipFill>
              <p:spPr>
                <a:xfrm>
                  <a:off x="8420537" y="4435646"/>
                  <a:ext cx="249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Inkt 62">
                  <a:extLst>
                    <a:ext uri="{FF2B5EF4-FFF2-40B4-BE49-F238E27FC236}">
                      <a16:creationId xmlns:a16="http://schemas.microsoft.com/office/drawing/2014/main" id="{0670AD61-11FD-AD1E-DE02-B5573BF6C366}"/>
                    </a:ext>
                  </a:extLst>
                </p14:cNvPr>
                <p14:cNvContentPartPr/>
                <p14:nvPr/>
              </p14:nvContentPartPr>
              <p14:xfrm>
                <a:off x="8617817" y="4465166"/>
                <a:ext cx="216360" cy="196920"/>
              </p14:xfrm>
            </p:contentPart>
          </mc:Choice>
          <mc:Fallback xmlns="">
            <p:pic>
              <p:nvPicPr>
                <p:cNvPr id="63" name="Inkt 62">
                  <a:extLst>
                    <a:ext uri="{FF2B5EF4-FFF2-40B4-BE49-F238E27FC236}">
                      <a16:creationId xmlns:a16="http://schemas.microsoft.com/office/drawing/2014/main" id="{0670AD61-11FD-AD1E-DE02-B5573BF6C366}"/>
                    </a:ext>
                  </a:extLst>
                </p:cNvPr>
                <p:cNvPicPr/>
                <p:nvPr/>
              </p:nvPicPr>
              <p:blipFill>
                <a:blip r:embed="rId30"/>
                <a:stretch>
                  <a:fillRect/>
                </a:stretch>
              </p:blipFill>
              <p:spPr>
                <a:xfrm>
                  <a:off x="8609177" y="4456166"/>
                  <a:ext cx="23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 name="Inkt 63">
                  <a:extLst>
                    <a:ext uri="{FF2B5EF4-FFF2-40B4-BE49-F238E27FC236}">
                      <a16:creationId xmlns:a16="http://schemas.microsoft.com/office/drawing/2014/main" id="{B3B4D38A-9219-1390-B692-73847F105746}"/>
                    </a:ext>
                  </a:extLst>
                </p14:cNvPr>
                <p14:cNvContentPartPr/>
                <p14:nvPr/>
              </p14:nvContentPartPr>
              <p14:xfrm>
                <a:off x="8738057" y="4635086"/>
                <a:ext cx="155160" cy="136440"/>
              </p14:xfrm>
            </p:contentPart>
          </mc:Choice>
          <mc:Fallback xmlns="">
            <p:pic>
              <p:nvPicPr>
                <p:cNvPr id="64" name="Inkt 63">
                  <a:extLst>
                    <a:ext uri="{FF2B5EF4-FFF2-40B4-BE49-F238E27FC236}">
                      <a16:creationId xmlns:a16="http://schemas.microsoft.com/office/drawing/2014/main" id="{B3B4D38A-9219-1390-B692-73847F105746}"/>
                    </a:ext>
                  </a:extLst>
                </p:cNvPr>
                <p:cNvPicPr/>
                <p:nvPr/>
              </p:nvPicPr>
              <p:blipFill>
                <a:blip r:embed="rId32"/>
                <a:stretch>
                  <a:fillRect/>
                </a:stretch>
              </p:blipFill>
              <p:spPr>
                <a:xfrm>
                  <a:off x="8729057" y="4626446"/>
                  <a:ext cx="172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5" name="Inkt 64">
                  <a:extLst>
                    <a:ext uri="{FF2B5EF4-FFF2-40B4-BE49-F238E27FC236}">
                      <a16:creationId xmlns:a16="http://schemas.microsoft.com/office/drawing/2014/main" id="{2DD85978-8DF7-CC79-CD06-FA884334BA66}"/>
                    </a:ext>
                  </a:extLst>
                </p14:cNvPr>
                <p14:cNvContentPartPr/>
                <p14:nvPr/>
              </p14:nvContentPartPr>
              <p14:xfrm>
                <a:off x="8873057" y="4312526"/>
                <a:ext cx="195840" cy="353880"/>
              </p14:xfrm>
            </p:contentPart>
          </mc:Choice>
          <mc:Fallback xmlns="">
            <p:pic>
              <p:nvPicPr>
                <p:cNvPr id="65" name="Inkt 64">
                  <a:extLst>
                    <a:ext uri="{FF2B5EF4-FFF2-40B4-BE49-F238E27FC236}">
                      <a16:creationId xmlns:a16="http://schemas.microsoft.com/office/drawing/2014/main" id="{2DD85978-8DF7-CC79-CD06-FA884334BA66}"/>
                    </a:ext>
                  </a:extLst>
                </p:cNvPr>
                <p:cNvPicPr/>
                <p:nvPr/>
              </p:nvPicPr>
              <p:blipFill>
                <a:blip r:embed="rId34"/>
                <a:stretch>
                  <a:fillRect/>
                </a:stretch>
              </p:blipFill>
              <p:spPr>
                <a:xfrm>
                  <a:off x="8864057" y="4303526"/>
                  <a:ext cx="2134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6" name="Inkt 65">
                  <a:extLst>
                    <a:ext uri="{FF2B5EF4-FFF2-40B4-BE49-F238E27FC236}">
                      <a16:creationId xmlns:a16="http://schemas.microsoft.com/office/drawing/2014/main" id="{9233F1BE-249F-9000-C8D5-5A57EC2FB997}"/>
                    </a:ext>
                  </a:extLst>
                </p14:cNvPr>
                <p14:cNvContentPartPr/>
                <p14:nvPr/>
              </p14:nvContentPartPr>
              <p14:xfrm>
                <a:off x="9254657" y="4630046"/>
                <a:ext cx="183600" cy="3240"/>
              </p14:xfrm>
            </p:contentPart>
          </mc:Choice>
          <mc:Fallback xmlns="">
            <p:pic>
              <p:nvPicPr>
                <p:cNvPr id="66" name="Inkt 65">
                  <a:extLst>
                    <a:ext uri="{FF2B5EF4-FFF2-40B4-BE49-F238E27FC236}">
                      <a16:creationId xmlns:a16="http://schemas.microsoft.com/office/drawing/2014/main" id="{9233F1BE-249F-9000-C8D5-5A57EC2FB997}"/>
                    </a:ext>
                  </a:extLst>
                </p:cNvPr>
                <p:cNvPicPr/>
                <p:nvPr/>
              </p:nvPicPr>
              <p:blipFill>
                <a:blip r:embed="rId36"/>
                <a:stretch>
                  <a:fillRect/>
                </a:stretch>
              </p:blipFill>
              <p:spPr>
                <a:xfrm>
                  <a:off x="9246017" y="4621406"/>
                  <a:ext cx="20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7" name="Inkt 66">
                  <a:extLst>
                    <a:ext uri="{FF2B5EF4-FFF2-40B4-BE49-F238E27FC236}">
                      <a16:creationId xmlns:a16="http://schemas.microsoft.com/office/drawing/2014/main" id="{D7CBA234-1CC4-75E4-2B0B-E972F5AADF0A}"/>
                    </a:ext>
                  </a:extLst>
                </p14:cNvPr>
                <p14:cNvContentPartPr/>
                <p14:nvPr/>
              </p14:nvContentPartPr>
              <p14:xfrm>
                <a:off x="9230897" y="4552646"/>
                <a:ext cx="194760" cy="9360"/>
              </p14:xfrm>
            </p:contentPart>
          </mc:Choice>
          <mc:Fallback xmlns="">
            <p:pic>
              <p:nvPicPr>
                <p:cNvPr id="67" name="Inkt 66">
                  <a:extLst>
                    <a:ext uri="{FF2B5EF4-FFF2-40B4-BE49-F238E27FC236}">
                      <a16:creationId xmlns:a16="http://schemas.microsoft.com/office/drawing/2014/main" id="{D7CBA234-1CC4-75E4-2B0B-E972F5AADF0A}"/>
                    </a:ext>
                  </a:extLst>
                </p:cNvPr>
                <p:cNvPicPr/>
                <p:nvPr/>
              </p:nvPicPr>
              <p:blipFill>
                <a:blip r:embed="rId38"/>
                <a:stretch>
                  <a:fillRect/>
                </a:stretch>
              </p:blipFill>
              <p:spPr>
                <a:xfrm>
                  <a:off x="9221897" y="4544006"/>
                  <a:ext cx="212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9" name="Inkt 68">
                  <a:extLst>
                    <a:ext uri="{FF2B5EF4-FFF2-40B4-BE49-F238E27FC236}">
                      <a16:creationId xmlns:a16="http://schemas.microsoft.com/office/drawing/2014/main" id="{3443FE10-B1EB-2D39-4803-7B9E33B50E0C}"/>
                    </a:ext>
                  </a:extLst>
                </p14:cNvPr>
                <p14:cNvContentPartPr/>
                <p14:nvPr/>
              </p14:nvContentPartPr>
              <p14:xfrm>
                <a:off x="9599897" y="4245566"/>
                <a:ext cx="237960" cy="384120"/>
              </p14:xfrm>
            </p:contentPart>
          </mc:Choice>
          <mc:Fallback xmlns="">
            <p:pic>
              <p:nvPicPr>
                <p:cNvPr id="69" name="Inkt 68">
                  <a:extLst>
                    <a:ext uri="{FF2B5EF4-FFF2-40B4-BE49-F238E27FC236}">
                      <a16:creationId xmlns:a16="http://schemas.microsoft.com/office/drawing/2014/main" id="{3443FE10-B1EB-2D39-4803-7B9E33B50E0C}"/>
                    </a:ext>
                  </a:extLst>
                </p:cNvPr>
                <p:cNvPicPr/>
                <p:nvPr/>
              </p:nvPicPr>
              <p:blipFill>
                <a:blip r:embed="rId40"/>
                <a:stretch>
                  <a:fillRect/>
                </a:stretch>
              </p:blipFill>
              <p:spPr>
                <a:xfrm>
                  <a:off x="9590897" y="4236566"/>
                  <a:ext cx="2556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 name="Inkt 69">
                  <a:extLst>
                    <a:ext uri="{FF2B5EF4-FFF2-40B4-BE49-F238E27FC236}">
                      <a16:creationId xmlns:a16="http://schemas.microsoft.com/office/drawing/2014/main" id="{EFB12F76-2C1B-4FA9-1609-C9AC351E72FE}"/>
                    </a:ext>
                  </a:extLst>
                </p14:cNvPr>
                <p14:cNvContentPartPr/>
                <p14:nvPr/>
              </p14:nvContentPartPr>
              <p14:xfrm>
                <a:off x="9873137" y="4295966"/>
                <a:ext cx="19440" cy="276480"/>
              </p14:xfrm>
            </p:contentPart>
          </mc:Choice>
          <mc:Fallback xmlns="">
            <p:pic>
              <p:nvPicPr>
                <p:cNvPr id="70" name="Inkt 69">
                  <a:extLst>
                    <a:ext uri="{FF2B5EF4-FFF2-40B4-BE49-F238E27FC236}">
                      <a16:creationId xmlns:a16="http://schemas.microsoft.com/office/drawing/2014/main" id="{EFB12F76-2C1B-4FA9-1609-C9AC351E72FE}"/>
                    </a:ext>
                  </a:extLst>
                </p:cNvPr>
                <p:cNvPicPr/>
                <p:nvPr/>
              </p:nvPicPr>
              <p:blipFill>
                <a:blip r:embed="rId42"/>
                <a:stretch>
                  <a:fillRect/>
                </a:stretch>
              </p:blipFill>
              <p:spPr>
                <a:xfrm>
                  <a:off x="9864137" y="4286966"/>
                  <a:ext cx="370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 name="Inkt 70">
                  <a:extLst>
                    <a:ext uri="{FF2B5EF4-FFF2-40B4-BE49-F238E27FC236}">
                      <a16:creationId xmlns:a16="http://schemas.microsoft.com/office/drawing/2014/main" id="{2AFB2D36-7700-0B2F-7AE2-84E2FD654766}"/>
                    </a:ext>
                  </a:extLst>
                </p14:cNvPr>
                <p14:cNvContentPartPr/>
                <p14:nvPr/>
              </p14:nvContentPartPr>
              <p14:xfrm>
                <a:off x="9842177" y="4373366"/>
                <a:ext cx="168480" cy="64080"/>
              </p14:xfrm>
            </p:contentPart>
          </mc:Choice>
          <mc:Fallback xmlns="">
            <p:pic>
              <p:nvPicPr>
                <p:cNvPr id="71" name="Inkt 70">
                  <a:extLst>
                    <a:ext uri="{FF2B5EF4-FFF2-40B4-BE49-F238E27FC236}">
                      <a16:creationId xmlns:a16="http://schemas.microsoft.com/office/drawing/2014/main" id="{2AFB2D36-7700-0B2F-7AE2-84E2FD654766}"/>
                    </a:ext>
                  </a:extLst>
                </p:cNvPr>
                <p:cNvPicPr/>
                <p:nvPr/>
              </p:nvPicPr>
              <p:blipFill>
                <a:blip r:embed="rId44"/>
                <a:stretch>
                  <a:fillRect/>
                </a:stretch>
              </p:blipFill>
              <p:spPr>
                <a:xfrm>
                  <a:off x="9833177" y="4364726"/>
                  <a:ext cx="18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 name="Inkt 71">
                  <a:extLst>
                    <a:ext uri="{FF2B5EF4-FFF2-40B4-BE49-F238E27FC236}">
                      <a16:creationId xmlns:a16="http://schemas.microsoft.com/office/drawing/2014/main" id="{30D524D3-48ED-0AC2-7E37-F04082A0D2E5}"/>
                    </a:ext>
                  </a:extLst>
                </p14:cNvPr>
                <p14:cNvContentPartPr/>
                <p14:nvPr/>
              </p14:nvContentPartPr>
              <p14:xfrm>
                <a:off x="9989777" y="4329086"/>
                <a:ext cx="21600" cy="257040"/>
              </p14:xfrm>
            </p:contentPart>
          </mc:Choice>
          <mc:Fallback xmlns="">
            <p:pic>
              <p:nvPicPr>
                <p:cNvPr id="72" name="Inkt 71">
                  <a:extLst>
                    <a:ext uri="{FF2B5EF4-FFF2-40B4-BE49-F238E27FC236}">
                      <a16:creationId xmlns:a16="http://schemas.microsoft.com/office/drawing/2014/main" id="{30D524D3-48ED-0AC2-7E37-F04082A0D2E5}"/>
                    </a:ext>
                  </a:extLst>
                </p:cNvPr>
                <p:cNvPicPr/>
                <p:nvPr/>
              </p:nvPicPr>
              <p:blipFill>
                <a:blip r:embed="rId46"/>
                <a:stretch>
                  <a:fillRect/>
                </a:stretch>
              </p:blipFill>
              <p:spPr>
                <a:xfrm>
                  <a:off x="9981137" y="4320086"/>
                  <a:ext cx="39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3" name="Inkt 72">
                  <a:extLst>
                    <a:ext uri="{FF2B5EF4-FFF2-40B4-BE49-F238E27FC236}">
                      <a16:creationId xmlns:a16="http://schemas.microsoft.com/office/drawing/2014/main" id="{AE79D1E3-EB03-4695-0E92-C9BCF1020D0E}"/>
                    </a:ext>
                  </a:extLst>
                </p14:cNvPr>
                <p14:cNvContentPartPr/>
                <p14:nvPr/>
              </p14:nvContentPartPr>
              <p14:xfrm>
                <a:off x="10071497" y="4308206"/>
                <a:ext cx="174960" cy="237240"/>
              </p14:xfrm>
            </p:contentPart>
          </mc:Choice>
          <mc:Fallback xmlns="">
            <p:pic>
              <p:nvPicPr>
                <p:cNvPr id="73" name="Inkt 72">
                  <a:extLst>
                    <a:ext uri="{FF2B5EF4-FFF2-40B4-BE49-F238E27FC236}">
                      <a16:creationId xmlns:a16="http://schemas.microsoft.com/office/drawing/2014/main" id="{AE79D1E3-EB03-4695-0E92-C9BCF1020D0E}"/>
                    </a:ext>
                  </a:extLst>
                </p:cNvPr>
                <p:cNvPicPr/>
                <p:nvPr/>
              </p:nvPicPr>
              <p:blipFill>
                <a:blip r:embed="rId48"/>
                <a:stretch>
                  <a:fillRect/>
                </a:stretch>
              </p:blipFill>
              <p:spPr>
                <a:xfrm>
                  <a:off x="10062497" y="4299566"/>
                  <a:ext cx="192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4" name="Inkt 73">
                  <a:extLst>
                    <a:ext uri="{FF2B5EF4-FFF2-40B4-BE49-F238E27FC236}">
                      <a16:creationId xmlns:a16="http://schemas.microsoft.com/office/drawing/2014/main" id="{0E398F31-94AB-0C68-08ED-0AA6AAEC16F3}"/>
                    </a:ext>
                  </a:extLst>
                </p14:cNvPr>
                <p14:cNvContentPartPr/>
                <p14:nvPr/>
              </p14:nvContentPartPr>
              <p14:xfrm>
                <a:off x="10205417" y="4325486"/>
                <a:ext cx="183240" cy="205920"/>
              </p14:xfrm>
            </p:contentPart>
          </mc:Choice>
          <mc:Fallback xmlns="">
            <p:pic>
              <p:nvPicPr>
                <p:cNvPr id="74" name="Inkt 73">
                  <a:extLst>
                    <a:ext uri="{FF2B5EF4-FFF2-40B4-BE49-F238E27FC236}">
                      <a16:creationId xmlns:a16="http://schemas.microsoft.com/office/drawing/2014/main" id="{0E398F31-94AB-0C68-08ED-0AA6AAEC16F3}"/>
                    </a:ext>
                  </a:extLst>
                </p:cNvPr>
                <p:cNvPicPr/>
                <p:nvPr/>
              </p:nvPicPr>
              <p:blipFill>
                <a:blip r:embed="rId50"/>
                <a:stretch>
                  <a:fillRect/>
                </a:stretch>
              </p:blipFill>
              <p:spPr>
                <a:xfrm>
                  <a:off x="10196417" y="4316846"/>
                  <a:ext cx="200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5" name="Inkt 74">
                  <a:extLst>
                    <a:ext uri="{FF2B5EF4-FFF2-40B4-BE49-F238E27FC236}">
                      <a16:creationId xmlns:a16="http://schemas.microsoft.com/office/drawing/2014/main" id="{79B80CF2-C2E1-5CA7-8992-7631998BAFB8}"/>
                    </a:ext>
                  </a:extLst>
                </p14:cNvPr>
                <p14:cNvContentPartPr/>
                <p14:nvPr/>
              </p14:nvContentPartPr>
              <p14:xfrm>
                <a:off x="10295417" y="4532846"/>
                <a:ext cx="169920" cy="160560"/>
              </p14:xfrm>
            </p:contentPart>
          </mc:Choice>
          <mc:Fallback xmlns="">
            <p:pic>
              <p:nvPicPr>
                <p:cNvPr id="75" name="Inkt 74">
                  <a:extLst>
                    <a:ext uri="{FF2B5EF4-FFF2-40B4-BE49-F238E27FC236}">
                      <a16:creationId xmlns:a16="http://schemas.microsoft.com/office/drawing/2014/main" id="{79B80CF2-C2E1-5CA7-8992-7631998BAFB8}"/>
                    </a:ext>
                  </a:extLst>
                </p:cNvPr>
                <p:cNvPicPr/>
                <p:nvPr/>
              </p:nvPicPr>
              <p:blipFill>
                <a:blip r:embed="rId52"/>
                <a:stretch>
                  <a:fillRect/>
                </a:stretch>
              </p:blipFill>
              <p:spPr>
                <a:xfrm>
                  <a:off x="10286777" y="4524206"/>
                  <a:ext cx="187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6" name="Inkt 75">
                  <a:extLst>
                    <a:ext uri="{FF2B5EF4-FFF2-40B4-BE49-F238E27FC236}">
                      <a16:creationId xmlns:a16="http://schemas.microsoft.com/office/drawing/2014/main" id="{5C2890B3-3160-67DE-59AC-29B7D96B8878}"/>
                    </a:ext>
                  </a:extLst>
                </p14:cNvPr>
                <p14:cNvContentPartPr/>
                <p14:nvPr/>
              </p14:nvContentPartPr>
              <p14:xfrm>
                <a:off x="10479017" y="4313966"/>
                <a:ext cx="105480" cy="6120"/>
              </p14:xfrm>
            </p:contentPart>
          </mc:Choice>
          <mc:Fallback xmlns="">
            <p:pic>
              <p:nvPicPr>
                <p:cNvPr id="76" name="Inkt 75">
                  <a:extLst>
                    <a:ext uri="{FF2B5EF4-FFF2-40B4-BE49-F238E27FC236}">
                      <a16:creationId xmlns:a16="http://schemas.microsoft.com/office/drawing/2014/main" id="{5C2890B3-3160-67DE-59AC-29B7D96B8878}"/>
                    </a:ext>
                  </a:extLst>
                </p:cNvPr>
                <p:cNvPicPr/>
                <p:nvPr/>
              </p:nvPicPr>
              <p:blipFill>
                <a:blip r:embed="rId54"/>
                <a:stretch>
                  <a:fillRect/>
                </a:stretch>
              </p:blipFill>
              <p:spPr>
                <a:xfrm>
                  <a:off x="10470377" y="4305326"/>
                  <a:ext cx="123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7" name="Inkt 76">
                  <a:extLst>
                    <a:ext uri="{FF2B5EF4-FFF2-40B4-BE49-F238E27FC236}">
                      <a16:creationId xmlns:a16="http://schemas.microsoft.com/office/drawing/2014/main" id="{61D0181F-3D3D-165F-8E74-807932531EFA}"/>
                    </a:ext>
                  </a:extLst>
                </p14:cNvPr>
                <p14:cNvContentPartPr/>
                <p14:nvPr/>
              </p14:nvContentPartPr>
              <p14:xfrm>
                <a:off x="10537697" y="4225046"/>
                <a:ext cx="201240" cy="369360"/>
              </p14:xfrm>
            </p:contentPart>
          </mc:Choice>
          <mc:Fallback xmlns="">
            <p:pic>
              <p:nvPicPr>
                <p:cNvPr id="77" name="Inkt 76">
                  <a:extLst>
                    <a:ext uri="{FF2B5EF4-FFF2-40B4-BE49-F238E27FC236}">
                      <a16:creationId xmlns:a16="http://schemas.microsoft.com/office/drawing/2014/main" id="{61D0181F-3D3D-165F-8E74-807932531EFA}"/>
                    </a:ext>
                  </a:extLst>
                </p:cNvPr>
                <p:cNvPicPr/>
                <p:nvPr/>
              </p:nvPicPr>
              <p:blipFill>
                <a:blip r:embed="rId56"/>
                <a:stretch>
                  <a:fillRect/>
                </a:stretch>
              </p:blipFill>
              <p:spPr>
                <a:xfrm>
                  <a:off x="10529057" y="4216046"/>
                  <a:ext cx="2188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8" name="Inkt 77">
                  <a:extLst>
                    <a:ext uri="{FF2B5EF4-FFF2-40B4-BE49-F238E27FC236}">
                      <a16:creationId xmlns:a16="http://schemas.microsoft.com/office/drawing/2014/main" id="{F9DDE0BB-AA88-39F7-8DCA-FEC045DCC36A}"/>
                    </a:ext>
                  </a:extLst>
                </p14:cNvPr>
                <p14:cNvContentPartPr/>
                <p14:nvPr/>
              </p14:nvContentPartPr>
              <p14:xfrm>
                <a:off x="10880057" y="4429526"/>
                <a:ext cx="7560" cy="3600"/>
              </p14:xfrm>
            </p:contentPart>
          </mc:Choice>
          <mc:Fallback xmlns="">
            <p:pic>
              <p:nvPicPr>
                <p:cNvPr id="78" name="Inkt 77">
                  <a:extLst>
                    <a:ext uri="{FF2B5EF4-FFF2-40B4-BE49-F238E27FC236}">
                      <a16:creationId xmlns:a16="http://schemas.microsoft.com/office/drawing/2014/main" id="{F9DDE0BB-AA88-39F7-8DCA-FEC045DCC36A}"/>
                    </a:ext>
                  </a:extLst>
                </p:cNvPr>
                <p:cNvPicPr/>
                <p:nvPr/>
              </p:nvPicPr>
              <p:blipFill>
                <a:blip r:embed="rId58"/>
                <a:stretch>
                  <a:fillRect/>
                </a:stretch>
              </p:blipFill>
              <p:spPr>
                <a:xfrm>
                  <a:off x="10871417" y="4420886"/>
                  <a:ext cx="2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9" name="Inkt 78">
                  <a:extLst>
                    <a:ext uri="{FF2B5EF4-FFF2-40B4-BE49-F238E27FC236}">
                      <a16:creationId xmlns:a16="http://schemas.microsoft.com/office/drawing/2014/main" id="{2F9C479C-03CF-3ED5-9BDE-C319B534423D}"/>
                    </a:ext>
                  </a:extLst>
                </p14:cNvPr>
                <p14:cNvContentPartPr/>
                <p14:nvPr/>
              </p14:nvContentPartPr>
              <p14:xfrm>
                <a:off x="10980137" y="4251686"/>
                <a:ext cx="202320" cy="309960"/>
              </p14:xfrm>
            </p:contentPart>
          </mc:Choice>
          <mc:Fallback xmlns="">
            <p:pic>
              <p:nvPicPr>
                <p:cNvPr id="79" name="Inkt 78">
                  <a:extLst>
                    <a:ext uri="{FF2B5EF4-FFF2-40B4-BE49-F238E27FC236}">
                      <a16:creationId xmlns:a16="http://schemas.microsoft.com/office/drawing/2014/main" id="{2F9C479C-03CF-3ED5-9BDE-C319B534423D}"/>
                    </a:ext>
                  </a:extLst>
                </p:cNvPr>
                <p:cNvPicPr/>
                <p:nvPr/>
              </p:nvPicPr>
              <p:blipFill>
                <a:blip r:embed="rId60"/>
                <a:stretch>
                  <a:fillRect/>
                </a:stretch>
              </p:blipFill>
              <p:spPr>
                <a:xfrm>
                  <a:off x="10971497" y="4243046"/>
                  <a:ext cx="219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0" name="Inkt 79">
                  <a:extLst>
                    <a:ext uri="{FF2B5EF4-FFF2-40B4-BE49-F238E27FC236}">
                      <a16:creationId xmlns:a16="http://schemas.microsoft.com/office/drawing/2014/main" id="{90260A21-3430-ECB0-489F-4A78E92CA875}"/>
                    </a:ext>
                  </a:extLst>
                </p14:cNvPr>
                <p14:cNvContentPartPr/>
                <p14:nvPr/>
              </p14:nvContentPartPr>
              <p14:xfrm>
                <a:off x="11127017" y="4281926"/>
                <a:ext cx="9720" cy="219600"/>
              </p14:xfrm>
            </p:contentPart>
          </mc:Choice>
          <mc:Fallback xmlns="">
            <p:pic>
              <p:nvPicPr>
                <p:cNvPr id="80" name="Inkt 79">
                  <a:extLst>
                    <a:ext uri="{FF2B5EF4-FFF2-40B4-BE49-F238E27FC236}">
                      <a16:creationId xmlns:a16="http://schemas.microsoft.com/office/drawing/2014/main" id="{90260A21-3430-ECB0-489F-4A78E92CA875}"/>
                    </a:ext>
                  </a:extLst>
                </p:cNvPr>
                <p:cNvPicPr/>
                <p:nvPr/>
              </p:nvPicPr>
              <p:blipFill>
                <a:blip r:embed="rId62"/>
                <a:stretch>
                  <a:fillRect/>
                </a:stretch>
              </p:blipFill>
              <p:spPr>
                <a:xfrm>
                  <a:off x="11118017" y="4272926"/>
                  <a:ext cx="27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1" name="Inkt 80">
                  <a:extLst>
                    <a:ext uri="{FF2B5EF4-FFF2-40B4-BE49-F238E27FC236}">
                      <a16:creationId xmlns:a16="http://schemas.microsoft.com/office/drawing/2014/main" id="{DEE48E5A-600E-A986-09B7-704011E38F95}"/>
                    </a:ext>
                  </a:extLst>
                </p14:cNvPr>
                <p14:cNvContentPartPr/>
                <p14:nvPr/>
              </p14:nvContentPartPr>
              <p14:xfrm>
                <a:off x="11113337" y="4298846"/>
                <a:ext cx="147240" cy="214560"/>
              </p14:xfrm>
            </p:contentPart>
          </mc:Choice>
          <mc:Fallback xmlns="">
            <p:pic>
              <p:nvPicPr>
                <p:cNvPr id="81" name="Inkt 80">
                  <a:extLst>
                    <a:ext uri="{FF2B5EF4-FFF2-40B4-BE49-F238E27FC236}">
                      <a16:creationId xmlns:a16="http://schemas.microsoft.com/office/drawing/2014/main" id="{DEE48E5A-600E-A986-09B7-704011E38F95}"/>
                    </a:ext>
                  </a:extLst>
                </p:cNvPr>
                <p:cNvPicPr/>
                <p:nvPr/>
              </p:nvPicPr>
              <p:blipFill>
                <a:blip r:embed="rId64"/>
                <a:stretch>
                  <a:fillRect/>
                </a:stretch>
              </p:blipFill>
              <p:spPr>
                <a:xfrm>
                  <a:off x="11104697" y="4289846"/>
                  <a:ext cx="164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2" name="Inkt 81">
                  <a:extLst>
                    <a:ext uri="{FF2B5EF4-FFF2-40B4-BE49-F238E27FC236}">
                      <a16:creationId xmlns:a16="http://schemas.microsoft.com/office/drawing/2014/main" id="{527F8533-349C-381B-E658-C914D4C4AA16}"/>
                    </a:ext>
                  </a:extLst>
                </p14:cNvPr>
                <p14:cNvContentPartPr/>
                <p14:nvPr/>
              </p14:nvContentPartPr>
              <p14:xfrm>
                <a:off x="11190737" y="4482446"/>
                <a:ext cx="150480" cy="147600"/>
              </p14:xfrm>
            </p:contentPart>
          </mc:Choice>
          <mc:Fallback xmlns="">
            <p:pic>
              <p:nvPicPr>
                <p:cNvPr id="82" name="Inkt 81">
                  <a:extLst>
                    <a:ext uri="{FF2B5EF4-FFF2-40B4-BE49-F238E27FC236}">
                      <a16:creationId xmlns:a16="http://schemas.microsoft.com/office/drawing/2014/main" id="{527F8533-349C-381B-E658-C914D4C4AA16}"/>
                    </a:ext>
                  </a:extLst>
                </p:cNvPr>
                <p:cNvPicPr/>
                <p:nvPr/>
              </p:nvPicPr>
              <p:blipFill>
                <a:blip r:embed="rId66"/>
                <a:stretch>
                  <a:fillRect/>
                </a:stretch>
              </p:blipFill>
              <p:spPr>
                <a:xfrm>
                  <a:off x="11182097" y="4473806"/>
                  <a:ext cx="168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3" name="Inkt 82">
                  <a:extLst>
                    <a:ext uri="{FF2B5EF4-FFF2-40B4-BE49-F238E27FC236}">
                      <a16:creationId xmlns:a16="http://schemas.microsoft.com/office/drawing/2014/main" id="{C1B6A515-813D-11C7-7021-EE023FE6536E}"/>
                    </a:ext>
                  </a:extLst>
                </p14:cNvPr>
                <p14:cNvContentPartPr/>
                <p14:nvPr/>
              </p14:nvContentPartPr>
              <p14:xfrm>
                <a:off x="11357777" y="4321526"/>
                <a:ext cx="210240" cy="212400"/>
              </p14:xfrm>
            </p:contentPart>
          </mc:Choice>
          <mc:Fallback xmlns="">
            <p:pic>
              <p:nvPicPr>
                <p:cNvPr id="83" name="Inkt 82">
                  <a:extLst>
                    <a:ext uri="{FF2B5EF4-FFF2-40B4-BE49-F238E27FC236}">
                      <a16:creationId xmlns:a16="http://schemas.microsoft.com/office/drawing/2014/main" id="{C1B6A515-813D-11C7-7021-EE023FE6536E}"/>
                    </a:ext>
                  </a:extLst>
                </p:cNvPr>
                <p:cNvPicPr/>
                <p:nvPr/>
              </p:nvPicPr>
              <p:blipFill>
                <a:blip r:embed="rId68"/>
                <a:stretch>
                  <a:fillRect/>
                </a:stretch>
              </p:blipFill>
              <p:spPr>
                <a:xfrm>
                  <a:off x="11349137" y="4312526"/>
                  <a:ext cx="227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4" name="Inkt 83">
                  <a:extLst>
                    <a:ext uri="{FF2B5EF4-FFF2-40B4-BE49-F238E27FC236}">
                      <a16:creationId xmlns:a16="http://schemas.microsoft.com/office/drawing/2014/main" id="{3377010F-37F3-D134-2C25-0839DF5BBB51}"/>
                    </a:ext>
                  </a:extLst>
                </p14:cNvPr>
                <p14:cNvContentPartPr/>
                <p14:nvPr/>
              </p14:nvContentPartPr>
              <p14:xfrm>
                <a:off x="11607257" y="4256366"/>
                <a:ext cx="21600" cy="106560"/>
              </p14:xfrm>
            </p:contentPart>
          </mc:Choice>
          <mc:Fallback xmlns="">
            <p:pic>
              <p:nvPicPr>
                <p:cNvPr id="84" name="Inkt 83">
                  <a:extLst>
                    <a:ext uri="{FF2B5EF4-FFF2-40B4-BE49-F238E27FC236}">
                      <a16:creationId xmlns:a16="http://schemas.microsoft.com/office/drawing/2014/main" id="{3377010F-37F3-D134-2C25-0839DF5BBB51}"/>
                    </a:ext>
                  </a:extLst>
                </p:cNvPr>
                <p:cNvPicPr/>
                <p:nvPr/>
              </p:nvPicPr>
              <p:blipFill>
                <a:blip r:embed="rId70"/>
                <a:stretch>
                  <a:fillRect/>
                </a:stretch>
              </p:blipFill>
              <p:spPr>
                <a:xfrm>
                  <a:off x="11598257" y="4247366"/>
                  <a:ext cx="3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5" name="Inkt 84">
                  <a:extLst>
                    <a:ext uri="{FF2B5EF4-FFF2-40B4-BE49-F238E27FC236}">
                      <a16:creationId xmlns:a16="http://schemas.microsoft.com/office/drawing/2014/main" id="{5A53E038-2EC5-CC28-26FA-81BEA05EAFA6}"/>
                    </a:ext>
                  </a:extLst>
                </p14:cNvPr>
                <p14:cNvContentPartPr/>
                <p14:nvPr/>
              </p14:nvContentPartPr>
              <p14:xfrm>
                <a:off x="11530937" y="4296686"/>
                <a:ext cx="113400" cy="6840"/>
              </p14:xfrm>
            </p:contentPart>
          </mc:Choice>
          <mc:Fallback xmlns="">
            <p:pic>
              <p:nvPicPr>
                <p:cNvPr id="85" name="Inkt 84">
                  <a:extLst>
                    <a:ext uri="{FF2B5EF4-FFF2-40B4-BE49-F238E27FC236}">
                      <a16:creationId xmlns:a16="http://schemas.microsoft.com/office/drawing/2014/main" id="{5A53E038-2EC5-CC28-26FA-81BEA05EAFA6}"/>
                    </a:ext>
                  </a:extLst>
                </p:cNvPr>
                <p:cNvPicPr/>
                <p:nvPr/>
              </p:nvPicPr>
              <p:blipFill>
                <a:blip r:embed="rId72"/>
                <a:stretch>
                  <a:fillRect/>
                </a:stretch>
              </p:blipFill>
              <p:spPr>
                <a:xfrm>
                  <a:off x="11522297" y="4288046"/>
                  <a:ext cx="131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6" name="Inkt 85">
                  <a:extLst>
                    <a:ext uri="{FF2B5EF4-FFF2-40B4-BE49-F238E27FC236}">
                      <a16:creationId xmlns:a16="http://schemas.microsoft.com/office/drawing/2014/main" id="{795BAFAD-D96A-F415-83C6-F43702C3E427}"/>
                    </a:ext>
                  </a:extLst>
                </p14:cNvPr>
                <p14:cNvContentPartPr/>
                <p14:nvPr/>
              </p14:nvContentPartPr>
              <p14:xfrm>
                <a:off x="11549297" y="4216406"/>
                <a:ext cx="271800" cy="400320"/>
              </p14:xfrm>
            </p:contentPart>
          </mc:Choice>
          <mc:Fallback xmlns="">
            <p:pic>
              <p:nvPicPr>
                <p:cNvPr id="86" name="Inkt 85">
                  <a:extLst>
                    <a:ext uri="{FF2B5EF4-FFF2-40B4-BE49-F238E27FC236}">
                      <a16:creationId xmlns:a16="http://schemas.microsoft.com/office/drawing/2014/main" id="{795BAFAD-D96A-F415-83C6-F43702C3E427}"/>
                    </a:ext>
                  </a:extLst>
                </p:cNvPr>
                <p:cNvPicPr/>
                <p:nvPr/>
              </p:nvPicPr>
              <p:blipFill>
                <a:blip r:embed="rId74"/>
                <a:stretch>
                  <a:fillRect/>
                </a:stretch>
              </p:blipFill>
              <p:spPr>
                <a:xfrm>
                  <a:off x="11540657" y="4207766"/>
                  <a:ext cx="289440" cy="417960"/>
                </a:xfrm>
                <a:prstGeom prst="rect">
                  <a:avLst/>
                </a:prstGeom>
              </p:spPr>
            </p:pic>
          </mc:Fallback>
        </mc:AlternateContent>
      </p:grpSp>
      <p:grpSp>
        <p:nvGrpSpPr>
          <p:cNvPr id="90" name="Groep 89">
            <a:extLst>
              <a:ext uri="{FF2B5EF4-FFF2-40B4-BE49-F238E27FC236}">
                <a16:creationId xmlns:a16="http://schemas.microsoft.com/office/drawing/2014/main" id="{58C60603-05FF-E368-0E04-78C388647C64}"/>
              </a:ext>
            </a:extLst>
          </p:cNvPr>
          <p:cNvGrpSpPr/>
          <p:nvPr/>
        </p:nvGrpSpPr>
        <p:grpSpPr>
          <a:xfrm>
            <a:off x="10839017" y="1869206"/>
            <a:ext cx="899280" cy="2175840"/>
            <a:chOff x="10839017" y="1869206"/>
            <a:chExt cx="899280" cy="2175840"/>
          </a:xfrm>
        </p:grpSpPr>
        <mc:AlternateContent xmlns:mc="http://schemas.openxmlformats.org/markup-compatibility/2006" xmlns:p14="http://schemas.microsoft.com/office/powerpoint/2010/main">
          <mc:Choice Requires="p14">
            <p:contentPart p14:bwMode="auto" r:id="rId75">
              <p14:nvContentPartPr>
                <p14:cNvPr id="88" name="Inkt 87">
                  <a:extLst>
                    <a:ext uri="{FF2B5EF4-FFF2-40B4-BE49-F238E27FC236}">
                      <a16:creationId xmlns:a16="http://schemas.microsoft.com/office/drawing/2014/main" id="{DD26F868-F8CD-4B2A-CE8C-776313EC802D}"/>
                    </a:ext>
                  </a:extLst>
                </p14:cNvPr>
                <p14:cNvContentPartPr/>
                <p14:nvPr/>
              </p14:nvContentPartPr>
              <p14:xfrm>
                <a:off x="10839017" y="1869206"/>
                <a:ext cx="846720" cy="2149560"/>
              </p14:xfrm>
            </p:contentPart>
          </mc:Choice>
          <mc:Fallback xmlns="">
            <p:pic>
              <p:nvPicPr>
                <p:cNvPr id="88" name="Inkt 87">
                  <a:extLst>
                    <a:ext uri="{FF2B5EF4-FFF2-40B4-BE49-F238E27FC236}">
                      <a16:creationId xmlns:a16="http://schemas.microsoft.com/office/drawing/2014/main" id="{DD26F868-F8CD-4B2A-CE8C-776313EC802D}"/>
                    </a:ext>
                  </a:extLst>
                </p:cNvPr>
                <p:cNvPicPr/>
                <p:nvPr/>
              </p:nvPicPr>
              <p:blipFill>
                <a:blip r:embed="rId76"/>
                <a:stretch>
                  <a:fillRect/>
                </a:stretch>
              </p:blipFill>
              <p:spPr>
                <a:xfrm>
                  <a:off x="10830017" y="1860566"/>
                  <a:ext cx="864360" cy="2167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9" name="Inkt 88">
                  <a:extLst>
                    <a:ext uri="{FF2B5EF4-FFF2-40B4-BE49-F238E27FC236}">
                      <a16:creationId xmlns:a16="http://schemas.microsoft.com/office/drawing/2014/main" id="{7E258AA0-8048-A56D-1CEB-621989B33EBF}"/>
                    </a:ext>
                  </a:extLst>
                </p14:cNvPr>
                <p14:cNvContentPartPr/>
                <p14:nvPr/>
              </p14:nvContentPartPr>
              <p14:xfrm>
                <a:off x="11580617" y="3907526"/>
                <a:ext cx="157680" cy="137520"/>
              </p14:xfrm>
            </p:contentPart>
          </mc:Choice>
          <mc:Fallback xmlns="">
            <p:pic>
              <p:nvPicPr>
                <p:cNvPr id="89" name="Inkt 88">
                  <a:extLst>
                    <a:ext uri="{FF2B5EF4-FFF2-40B4-BE49-F238E27FC236}">
                      <a16:creationId xmlns:a16="http://schemas.microsoft.com/office/drawing/2014/main" id="{7E258AA0-8048-A56D-1CEB-621989B33EBF}"/>
                    </a:ext>
                  </a:extLst>
                </p:cNvPr>
                <p:cNvPicPr/>
                <p:nvPr/>
              </p:nvPicPr>
              <p:blipFill>
                <a:blip r:embed="rId78"/>
                <a:stretch>
                  <a:fillRect/>
                </a:stretch>
              </p:blipFill>
              <p:spPr>
                <a:xfrm>
                  <a:off x="11571617" y="3898886"/>
                  <a:ext cx="17532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91" name="Inkt 90">
                <a:extLst>
                  <a:ext uri="{FF2B5EF4-FFF2-40B4-BE49-F238E27FC236}">
                    <a16:creationId xmlns:a16="http://schemas.microsoft.com/office/drawing/2014/main" id="{DF276235-C54C-177B-0BE6-B32557852F4E}"/>
                  </a:ext>
                </a:extLst>
              </p14:cNvPr>
              <p14:cNvContentPartPr/>
              <p14:nvPr/>
            </p14:nvContentPartPr>
            <p14:xfrm>
              <a:off x="9363017" y="5208206"/>
              <a:ext cx="5040" cy="360"/>
            </p14:xfrm>
          </p:contentPart>
        </mc:Choice>
        <mc:Fallback xmlns="">
          <p:pic>
            <p:nvPicPr>
              <p:cNvPr id="91" name="Inkt 90">
                <a:extLst>
                  <a:ext uri="{FF2B5EF4-FFF2-40B4-BE49-F238E27FC236}">
                    <a16:creationId xmlns:a16="http://schemas.microsoft.com/office/drawing/2014/main" id="{DF276235-C54C-177B-0BE6-B32557852F4E}"/>
                  </a:ext>
                </a:extLst>
              </p:cNvPr>
              <p:cNvPicPr/>
              <p:nvPr/>
            </p:nvPicPr>
            <p:blipFill>
              <a:blip r:embed="rId80"/>
              <a:stretch>
                <a:fillRect/>
              </a:stretch>
            </p:blipFill>
            <p:spPr>
              <a:xfrm>
                <a:off x="9354017" y="5199566"/>
                <a:ext cx="22680" cy="18000"/>
              </a:xfrm>
              <a:prstGeom prst="rect">
                <a:avLst/>
              </a:prstGeom>
            </p:spPr>
          </p:pic>
        </mc:Fallback>
      </mc:AlternateContent>
      <p:grpSp>
        <p:nvGrpSpPr>
          <p:cNvPr id="94" name="Groep 93">
            <a:extLst>
              <a:ext uri="{FF2B5EF4-FFF2-40B4-BE49-F238E27FC236}">
                <a16:creationId xmlns:a16="http://schemas.microsoft.com/office/drawing/2014/main" id="{8F1ED521-3CDB-C032-EC7E-0592DC12ADC4}"/>
              </a:ext>
            </a:extLst>
          </p:cNvPr>
          <p:cNvGrpSpPr/>
          <p:nvPr/>
        </p:nvGrpSpPr>
        <p:grpSpPr>
          <a:xfrm>
            <a:off x="7435217" y="5199926"/>
            <a:ext cx="387000" cy="127800"/>
            <a:chOff x="7435217" y="5199926"/>
            <a:chExt cx="387000" cy="127800"/>
          </a:xfrm>
        </p:grpSpPr>
        <mc:AlternateContent xmlns:mc="http://schemas.openxmlformats.org/markup-compatibility/2006" xmlns:p14="http://schemas.microsoft.com/office/powerpoint/2010/main">
          <mc:Choice Requires="p14">
            <p:contentPart p14:bwMode="auto" r:id="rId81">
              <p14:nvContentPartPr>
                <p14:cNvPr id="92" name="Inkt 91">
                  <a:extLst>
                    <a:ext uri="{FF2B5EF4-FFF2-40B4-BE49-F238E27FC236}">
                      <a16:creationId xmlns:a16="http://schemas.microsoft.com/office/drawing/2014/main" id="{444C2EE4-67FC-5564-0FDC-54410FAD62A6}"/>
                    </a:ext>
                  </a:extLst>
                </p14:cNvPr>
                <p14:cNvContentPartPr/>
                <p14:nvPr/>
              </p14:nvContentPartPr>
              <p14:xfrm>
                <a:off x="7443857" y="5280206"/>
                <a:ext cx="378360" cy="47520"/>
              </p14:xfrm>
            </p:contentPart>
          </mc:Choice>
          <mc:Fallback xmlns="">
            <p:pic>
              <p:nvPicPr>
                <p:cNvPr id="92" name="Inkt 91">
                  <a:extLst>
                    <a:ext uri="{FF2B5EF4-FFF2-40B4-BE49-F238E27FC236}">
                      <a16:creationId xmlns:a16="http://schemas.microsoft.com/office/drawing/2014/main" id="{444C2EE4-67FC-5564-0FDC-54410FAD62A6}"/>
                    </a:ext>
                  </a:extLst>
                </p:cNvPr>
                <p:cNvPicPr/>
                <p:nvPr/>
              </p:nvPicPr>
              <p:blipFill>
                <a:blip r:embed="rId82"/>
                <a:stretch>
                  <a:fillRect/>
                </a:stretch>
              </p:blipFill>
              <p:spPr>
                <a:xfrm>
                  <a:off x="7434857" y="5271206"/>
                  <a:ext cx="396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3" name="Inkt 92">
                  <a:extLst>
                    <a:ext uri="{FF2B5EF4-FFF2-40B4-BE49-F238E27FC236}">
                      <a16:creationId xmlns:a16="http://schemas.microsoft.com/office/drawing/2014/main" id="{FA585980-7973-6FB4-71DB-C840C8FDC98A}"/>
                    </a:ext>
                  </a:extLst>
                </p14:cNvPr>
                <p14:cNvContentPartPr/>
                <p14:nvPr/>
              </p14:nvContentPartPr>
              <p14:xfrm>
                <a:off x="7435217" y="5199926"/>
                <a:ext cx="340560" cy="65520"/>
              </p14:xfrm>
            </p:contentPart>
          </mc:Choice>
          <mc:Fallback xmlns="">
            <p:pic>
              <p:nvPicPr>
                <p:cNvPr id="93" name="Inkt 92">
                  <a:extLst>
                    <a:ext uri="{FF2B5EF4-FFF2-40B4-BE49-F238E27FC236}">
                      <a16:creationId xmlns:a16="http://schemas.microsoft.com/office/drawing/2014/main" id="{FA585980-7973-6FB4-71DB-C840C8FDC98A}"/>
                    </a:ext>
                  </a:extLst>
                </p:cNvPr>
                <p:cNvPicPr/>
                <p:nvPr/>
              </p:nvPicPr>
              <p:blipFill>
                <a:blip r:embed="rId84"/>
                <a:stretch>
                  <a:fillRect/>
                </a:stretch>
              </p:blipFill>
              <p:spPr>
                <a:xfrm>
                  <a:off x="7426577" y="5191286"/>
                  <a:ext cx="358200" cy="83160"/>
                </a:xfrm>
                <a:prstGeom prst="rect">
                  <a:avLst/>
                </a:prstGeom>
              </p:spPr>
            </p:pic>
          </mc:Fallback>
        </mc:AlternateContent>
      </p:grpSp>
      <p:grpSp>
        <p:nvGrpSpPr>
          <p:cNvPr id="97" name="Groep 96">
            <a:extLst>
              <a:ext uri="{FF2B5EF4-FFF2-40B4-BE49-F238E27FC236}">
                <a16:creationId xmlns:a16="http://schemas.microsoft.com/office/drawing/2014/main" id="{D68D24AB-1C4B-0464-1AD4-0B95B7E8F824}"/>
              </a:ext>
            </a:extLst>
          </p:cNvPr>
          <p:cNvGrpSpPr/>
          <p:nvPr/>
        </p:nvGrpSpPr>
        <p:grpSpPr>
          <a:xfrm>
            <a:off x="8463377" y="5107406"/>
            <a:ext cx="258840" cy="118440"/>
            <a:chOff x="8463377" y="5107406"/>
            <a:chExt cx="258840" cy="118440"/>
          </a:xfrm>
        </p:grpSpPr>
        <mc:AlternateContent xmlns:mc="http://schemas.openxmlformats.org/markup-compatibility/2006" xmlns:p14="http://schemas.microsoft.com/office/powerpoint/2010/main">
          <mc:Choice Requires="p14">
            <p:contentPart p14:bwMode="auto" r:id="rId85">
              <p14:nvContentPartPr>
                <p14:cNvPr id="95" name="Inkt 94">
                  <a:extLst>
                    <a:ext uri="{FF2B5EF4-FFF2-40B4-BE49-F238E27FC236}">
                      <a16:creationId xmlns:a16="http://schemas.microsoft.com/office/drawing/2014/main" id="{F83D5730-442F-AA06-1582-5E36217CDC6A}"/>
                    </a:ext>
                  </a:extLst>
                </p14:cNvPr>
                <p14:cNvContentPartPr/>
                <p14:nvPr/>
              </p14:nvContentPartPr>
              <p14:xfrm>
                <a:off x="8463377" y="5200646"/>
                <a:ext cx="258840" cy="25200"/>
              </p14:xfrm>
            </p:contentPart>
          </mc:Choice>
          <mc:Fallback xmlns="">
            <p:pic>
              <p:nvPicPr>
                <p:cNvPr id="95" name="Inkt 94">
                  <a:extLst>
                    <a:ext uri="{FF2B5EF4-FFF2-40B4-BE49-F238E27FC236}">
                      <a16:creationId xmlns:a16="http://schemas.microsoft.com/office/drawing/2014/main" id="{F83D5730-442F-AA06-1582-5E36217CDC6A}"/>
                    </a:ext>
                  </a:extLst>
                </p:cNvPr>
                <p:cNvPicPr/>
                <p:nvPr/>
              </p:nvPicPr>
              <p:blipFill>
                <a:blip r:embed="rId86"/>
                <a:stretch>
                  <a:fillRect/>
                </a:stretch>
              </p:blipFill>
              <p:spPr>
                <a:xfrm>
                  <a:off x="8454377" y="5192006"/>
                  <a:ext cx="276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6" name="Inkt 95">
                  <a:extLst>
                    <a:ext uri="{FF2B5EF4-FFF2-40B4-BE49-F238E27FC236}">
                      <a16:creationId xmlns:a16="http://schemas.microsoft.com/office/drawing/2014/main" id="{3F63BAAD-1DA0-13A9-B51C-68DF5B1951ED}"/>
                    </a:ext>
                  </a:extLst>
                </p14:cNvPr>
                <p14:cNvContentPartPr/>
                <p14:nvPr/>
              </p14:nvContentPartPr>
              <p14:xfrm>
                <a:off x="8476697" y="5107406"/>
                <a:ext cx="213120" cy="41040"/>
              </p14:xfrm>
            </p:contentPart>
          </mc:Choice>
          <mc:Fallback xmlns="">
            <p:pic>
              <p:nvPicPr>
                <p:cNvPr id="96" name="Inkt 95">
                  <a:extLst>
                    <a:ext uri="{FF2B5EF4-FFF2-40B4-BE49-F238E27FC236}">
                      <a16:creationId xmlns:a16="http://schemas.microsoft.com/office/drawing/2014/main" id="{3F63BAAD-1DA0-13A9-B51C-68DF5B1951ED}"/>
                    </a:ext>
                  </a:extLst>
                </p:cNvPr>
                <p:cNvPicPr/>
                <p:nvPr/>
              </p:nvPicPr>
              <p:blipFill>
                <a:blip r:embed="rId88"/>
                <a:stretch>
                  <a:fillRect/>
                </a:stretch>
              </p:blipFill>
              <p:spPr>
                <a:xfrm>
                  <a:off x="8467697" y="5098406"/>
                  <a:ext cx="230760" cy="58680"/>
                </a:xfrm>
                <a:prstGeom prst="rect">
                  <a:avLst/>
                </a:prstGeom>
              </p:spPr>
            </p:pic>
          </mc:Fallback>
        </mc:AlternateContent>
      </p:grpSp>
      <p:grpSp>
        <p:nvGrpSpPr>
          <p:cNvPr id="100" name="Groep 99">
            <a:extLst>
              <a:ext uri="{FF2B5EF4-FFF2-40B4-BE49-F238E27FC236}">
                <a16:creationId xmlns:a16="http://schemas.microsoft.com/office/drawing/2014/main" id="{9D9453FF-9510-AAD8-A39D-6805C39FDE6C}"/>
              </a:ext>
            </a:extLst>
          </p:cNvPr>
          <p:cNvGrpSpPr/>
          <p:nvPr/>
        </p:nvGrpSpPr>
        <p:grpSpPr>
          <a:xfrm>
            <a:off x="9970337" y="4869806"/>
            <a:ext cx="146520" cy="374040"/>
            <a:chOff x="9970337" y="4869806"/>
            <a:chExt cx="146520" cy="374040"/>
          </a:xfrm>
        </p:grpSpPr>
        <mc:AlternateContent xmlns:mc="http://schemas.openxmlformats.org/markup-compatibility/2006" xmlns:p14="http://schemas.microsoft.com/office/powerpoint/2010/main">
          <mc:Choice Requires="p14">
            <p:contentPart p14:bwMode="auto" r:id="rId89">
              <p14:nvContentPartPr>
                <p14:cNvPr id="98" name="Inkt 97">
                  <a:extLst>
                    <a:ext uri="{FF2B5EF4-FFF2-40B4-BE49-F238E27FC236}">
                      <a16:creationId xmlns:a16="http://schemas.microsoft.com/office/drawing/2014/main" id="{E2AE1A4D-F0A6-491B-4CCB-A524F5472BBC}"/>
                    </a:ext>
                  </a:extLst>
                </p14:cNvPr>
                <p14:cNvContentPartPr/>
                <p14:nvPr/>
              </p14:nvContentPartPr>
              <p14:xfrm>
                <a:off x="10018217" y="4901126"/>
                <a:ext cx="34200" cy="342720"/>
              </p14:xfrm>
            </p:contentPart>
          </mc:Choice>
          <mc:Fallback xmlns="">
            <p:pic>
              <p:nvPicPr>
                <p:cNvPr id="98" name="Inkt 97">
                  <a:extLst>
                    <a:ext uri="{FF2B5EF4-FFF2-40B4-BE49-F238E27FC236}">
                      <a16:creationId xmlns:a16="http://schemas.microsoft.com/office/drawing/2014/main" id="{E2AE1A4D-F0A6-491B-4CCB-A524F5472BBC}"/>
                    </a:ext>
                  </a:extLst>
                </p:cNvPr>
                <p:cNvPicPr/>
                <p:nvPr/>
              </p:nvPicPr>
              <p:blipFill>
                <a:blip r:embed="rId90"/>
                <a:stretch>
                  <a:fillRect/>
                </a:stretch>
              </p:blipFill>
              <p:spPr>
                <a:xfrm>
                  <a:off x="10009577" y="4892486"/>
                  <a:ext cx="518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9" name="Inkt 98">
                  <a:extLst>
                    <a:ext uri="{FF2B5EF4-FFF2-40B4-BE49-F238E27FC236}">
                      <a16:creationId xmlns:a16="http://schemas.microsoft.com/office/drawing/2014/main" id="{54834C4F-407A-9EB5-DB06-218693C68D18}"/>
                    </a:ext>
                  </a:extLst>
                </p14:cNvPr>
                <p14:cNvContentPartPr/>
                <p14:nvPr/>
              </p14:nvContentPartPr>
              <p14:xfrm>
                <a:off x="9970337" y="4869806"/>
                <a:ext cx="146520" cy="136440"/>
              </p14:xfrm>
            </p:contentPart>
          </mc:Choice>
          <mc:Fallback xmlns="">
            <p:pic>
              <p:nvPicPr>
                <p:cNvPr id="99" name="Inkt 98">
                  <a:extLst>
                    <a:ext uri="{FF2B5EF4-FFF2-40B4-BE49-F238E27FC236}">
                      <a16:creationId xmlns:a16="http://schemas.microsoft.com/office/drawing/2014/main" id="{54834C4F-407A-9EB5-DB06-218693C68D18}"/>
                    </a:ext>
                  </a:extLst>
                </p:cNvPr>
                <p:cNvPicPr/>
                <p:nvPr/>
              </p:nvPicPr>
              <p:blipFill>
                <a:blip r:embed="rId92"/>
                <a:stretch>
                  <a:fillRect/>
                </a:stretch>
              </p:blipFill>
              <p:spPr>
                <a:xfrm>
                  <a:off x="9961697" y="4860806"/>
                  <a:ext cx="164160" cy="154080"/>
                </a:xfrm>
                <a:prstGeom prst="rect">
                  <a:avLst/>
                </a:prstGeom>
              </p:spPr>
            </p:pic>
          </mc:Fallback>
        </mc:AlternateContent>
      </p:grpSp>
      <p:pic>
        <p:nvPicPr>
          <p:cNvPr id="5" name="Afbeelding 4">
            <a:extLst>
              <a:ext uri="{FF2B5EF4-FFF2-40B4-BE49-F238E27FC236}">
                <a16:creationId xmlns:a16="http://schemas.microsoft.com/office/drawing/2014/main" id="{16B50342-2CAF-8BE8-6DAD-FC8C1A8A7DB0}"/>
              </a:ext>
            </a:extLst>
          </p:cNvPr>
          <p:cNvPicPr>
            <a:picLocks noChangeAspect="1"/>
          </p:cNvPicPr>
          <p:nvPr/>
        </p:nvPicPr>
        <p:blipFill>
          <a:blip r:embed="rId93"/>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31403901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56342" y="5634065"/>
            <a:ext cx="2902858" cy="4184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ED38CC5-094A-4077-5493-77D8948A9440}"/>
              </a:ext>
            </a:extLst>
          </p:cNvPr>
          <p:cNvPicPr>
            <a:picLocks noChangeAspect="1"/>
          </p:cNvPicPr>
          <p:nvPr/>
        </p:nvPicPr>
        <p:blipFill>
          <a:blip r:embed="rId6"/>
          <a:stretch>
            <a:fillRect/>
          </a:stretch>
        </p:blipFill>
        <p:spPr>
          <a:xfrm>
            <a:off x="8219727" y="1545590"/>
            <a:ext cx="2511089" cy="873422"/>
          </a:xfrm>
          <a:prstGeom prst="rect">
            <a:avLst/>
          </a:prstGeom>
        </p:spPr>
      </p:pic>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mc:AlternateContent xmlns:mc="http://schemas.openxmlformats.org/markup-compatibility/2006" xmlns:p14="http://schemas.microsoft.com/office/powerpoint/2010/main">
        <mc:Choice Requires="p14">
          <p:contentPart p14:bwMode="auto" r:id="rId7">
            <p14:nvContentPartPr>
              <p14:cNvPr id="52" name="Inkt 51">
                <a:extLst>
                  <a:ext uri="{FF2B5EF4-FFF2-40B4-BE49-F238E27FC236}">
                    <a16:creationId xmlns:a16="http://schemas.microsoft.com/office/drawing/2014/main" id="{F8E6AB2F-3E84-AF0D-8B0D-7ABBA50D8782}"/>
                  </a:ext>
                </a:extLst>
              </p14:cNvPr>
              <p14:cNvContentPartPr/>
              <p14:nvPr/>
            </p14:nvContentPartPr>
            <p14:xfrm>
              <a:off x="11346617" y="1640606"/>
              <a:ext cx="2160" cy="5400"/>
            </p14:xfrm>
          </p:contentPart>
        </mc:Choice>
        <mc:Fallback xmlns="">
          <p:pic>
            <p:nvPicPr>
              <p:cNvPr id="52" name="Inkt 51">
                <a:extLst>
                  <a:ext uri="{FF2B5EF4-FFF2-40B4-BE49-F238E27FC236}">
                    <a16:creationId xmlns:a16="http://schemas.microsoft.com/office/drawing/2014/main" id="{F8E6AB2F-3E84-AF0D-8B0D-7ABBA50D8782}"/>
                  </a:ext>
                </a:extLst>
              </p:cNvPr>
              <p:cNvPicPr/>
              <p:nvPr/>
            </p:nvPicPr>
            <p:blipFill>
              <a:blip r:embed="rId8"/>
              <a:stretch>
                <a:fillRect/>
              </a:stretch>
            </p:blipFill>
            <p:spPr>
              <a:xfrm>
                <a:off x="11337617" y="1631966"/>
                <a:ext cx="19800" cy="23040"/>
              </a:xfrm>
              <a:prstGeom prst="rect">
                <a:avLst/>
              </a:prstGeom>
            </p:spPr>
          </p:pic>
        </mc:Fallback>
      </mc:AlternateContent>
      <p:grpSp>
        <p:nvGrpSpPr>
          <p:cNvPr id="87" name="Groep 86">
            <a:extLst>
              <a:ext uri="{FF2B5EF4-FFF2-40B4-BE49-F238E27FC236}">
                <a16:creationId xmlns:a16="http://schemas.microsoft.com/office/drawing/2014/main" id="{B14E1EFD-EEC5-CC5B-923C-CD9AD38D4BDF}"/>
              </a:ext>
            </a:extLst>
          </p:cNvPr>
          <p:cNvGrpSpPr/>
          <p:nvPr/>
        </p:nvGrpSpPr>
        <p:grpSpPr>
          <a:xfrm>
            <a:off x="7435577" y="4216406"/>
            <a:ext cx="4385520" cy="623880"/>
            <a:chOff x="7435577" y="4216406"/>
            <a:chExt cx="4385520" cy="623880"/>
          </a:xfrm>
        </p:grpSpPr>
        <mc:AlternateContent xmlns:mc="http://schemas.openxmlformats.org/markup-compatibility/2006" xmlns:p14="http://schemas.microsoft.com/office/powerpoint/2010/main">
          <mc:Choice Requires="p14">
            <p:contentPart p14:bwMode="auto" r:id="rId9">
              <p14:nvContentPartPr>
                <p14:cNvPr id="53" name="Inkt 52">
                  <a:extLst>
                    <a:ext uri="{FF2B5EF4-FFF2-40B4-BE49-F238E27FC236}">
                      <a16:creationId xmlns:a16="http://schemas.microsoft.com/office/drawing/2014/main" id="{12B288F8-3D38-3314-D0B6-057260B14B90}"/>
                    </a:ext>
                  </a:extLst>
                </p14:cNvPr>
                <p14:cNvContentPartPr/>
                <p14:nvPr/>
              </p14:nvContentPartPr>
              <p14:xfrm>
                <a:off x="7435577" y="4465886"/>
                <a:ext cx="27720" cy="355320"/>
              </p14:xfrm>
            </p:contentPart>
          </mc:Choice>
          <mc:Fallback xmlns="">
            <p:pic>
              <p:nvPicPr>
                <p:cNvPr id="53" name="Inkt 52">
                  <a:extLst>
                    <a:ext uri="{FF2B5EF4-FFF2-40B4-BE49-F238E27FC236}">
                      <a16:creationId xmlns:a16="http://schemas.microsoft.com/office/drawing/2014/main" id="{12B288F8-3D38-3314-D0B6-057260B14B90}"/>
                    </a:ext>
                  </a:extLst>
                </p:cNvPr>
                <p:cNvPicPr/>
                <p:nvPr/>
              </p:nvPicPr>
              <p:blipFill>
                <a:blip r:embed="rId10"/>
                <a:stretch>
                  <a:fillRect/>
                </a:stretch>
              </p:blipFill>
              <p:spPr>
                <a:xfrm>
                  <a:off x="7426577" y="4457246"/>
                  <a:ext cx="453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Inkt 53">
                  <a:extLst>
                    <a:ext uri="{FF2B5EF4-FFF2-40B4-BE49-F238E27FC236}">
                      <a16:creationId xmlns:a16="http://schemas.microsoft.com/office/drawing/2014/main" id="{868B3FFB-D449-357B-B643-FD276EF27DA8}"/>
                    </a:ext>
                  </a:extLst>
                </p14:cNvPr>
                <p14:cNvContentPartPr/>
                <p14:nvPr/>
              </p14:nvContentPartPr>
              <p14:xfrm>
                <a:off x="7494617" y="4493966"/>
                <a:ext cx="146880" cy="336600"/>
              </p14:xfrm>
            </p:contentPart>
          </mc:Choice>
          <mc:Fallback xmlns="">
            <p:pic>
              <p:nvPicPr>
                <p:cNvPr id="54" name="Inkt 53">
                  <a:extLst>
                    <a:ext uri="{FF2B5EF4-FFF2-40B4-BE49-F238E27FC236}">
                      <a16:creationId xmlns:a16="http://schemas.microsoft.com/office/drawing/2014/main" id="{868B3FFB-D449-357B-B643-FD276EF27DA8}"/>
                    </a:ext>
                  </a:extLst>
                </p:cNvPr>
                <p:cNvPicPr/>
                <p:nvPr/>
              </p:nvPicPr>
              <p:blipFill>
                <a:blip r:embed="rId12"/>
                <a:stretch>
                  <a:fillRect/>
                </a:stretch>
              </p:blipFill>
              <p:spPr>
                <a:xfrm>
                  <a:off x="7485617" y="4485326"/>
                  <a:ext cx="1645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Inkt 54">
                  <a:extLst>
                    <a:ext uri="{FF2B5EF4-FFF2-40B4-BE49-F238E27FC236}">
                      <a16:creationId xmlns:a16="http://schemas.microsoft.com/office/drawing/2014/main" id="{296E1976-FEFE-4C40-9C27-85A5BFED863E}"/>
                    </a:ext>
                  </a:extLst>
                </p14:cNvPr>
                <p14:cNvContentPartPr/>
                <p14:nvPr/>
              </p14:nvContentPartPr>
              <p14:xfrm>
                <a:off x="7674977" y="4658846"/>
                <a:ext cx="150840" cy="181440"/>
              </p14:xfrm>
            </p:contentPart>
          </mc:Choice>
          <mc:Fallback xmlns="">
            <p:pic>
              <p:nvPicPr>
                <p:cNvPr id="55" name="Inkt 54">
                  <a:extLst>
                    <a:ext uri="{FF2B5EF4-FFF2-40B4-BE49-F238E27FC236}">
                      <a16:creationId xmlns:a16="http://schemas.microsoft.com/office/drawing/2014/main" id="{296E1976-FEFE-4C40-9C27-85A5BFED863E}"/>
                    </a:ext>
                  </a:extLst>
                </p:cNvPr>
                <p:cNvPicPr/>
                <p:nvPr/>
              </p:nvPicPr>
              <p:blipFill>
                <a:blip r:embed="rId14"/>
                <a:stretch>
                  <a:fillRect/>
                </a:stretch>
              </p:blipFill>
              <p:spPr>
                <a:xfrm>
                  <a:off x="7666337" y="4649846"/>
                  <a:ext cx="168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t 55">
                  <a:extLst>
                    <a:ext uri="{FF2B5EF4-FFF2-40B4-BE49-F238E27FC236}">
                      <a16:creationId xmlns:a16="http://schemas.microsoft.com/office/drawing/2014/main" id="{D292BB5D-4131-DFE7-C5BA-E0EBB1A51B8B}"/>
                    </a:ext>
                  </a:extLst>
                </p14:cNvPr>
                <p14:cNvContentPartPr/>
                <p14:nvPr/>
              </p14:nvContentPartPr>
              <p14:xfrm>
                <a:off x="7685417" y="4749566"/>
                <a:ext cx="138960" cy="24840"/>
              </p14:xfrm>
            </p:contentPart>
          </mc:Choice>
          <mc:Fallback xmlns="">
            <p:pic>
              <p:nvPicPr>
                <p:cNvPr id="56" name="Inkt 55">
                  <a:extLst>
                    <a:ext uri="{FF2B5EF4-FFF2-40B4-BE49-F238E27FC236}">
                      <a16:creationId xmlns:a16="http://schemas.microsoft.com/office/drawing/2014/main" id="{D292BB5D-4131-DFE7-C5BA-E0EBB1A51B8B}"/>
                    </a:ext>
                  </a:extLst>
                </p:cNvPr>
                <p:cNvPicPr/>
                <p:nvPr/>
              </p:nvPicPr>
              <p:blipFill>
                <a:blip r:embed="rId16"/>
                <a:stretch>
                  <a:fillRect/>
                </a:stretch>
              </p:blipFill>
              <p:spPr>
                <a:xfrm>
                  <a:off x="7676777" y="4740566"/>
                  <a:ext cx="156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Inkt 56">
                  <a:extLst>
                    <a:ext uri="{FF2B5EF4-FFF2-40B4-BE49-F238E27FC236}">
                      <a16:creationId xmlns:a16="http://schemas.microsoft.com/office/drawing/2014/main" id="{60071494-ED38-7BDA-4132-3BAE20243D5D}"/>
                    </a:ext>
                  </a:extLst>
                </p14:cNvPr>
                <p14:cNvContentPartPr/>
                <p14:nvPr/>
              </p14:nvContentPartPr>
              <p14:xfrm>
                <a:off x="7934897" y="4587206"/>
                <a:ext cx="25920" cy="26640"/>
              </p14:xfrm>
            </p:contentPart>
          </mc:Choice>
          <mc:Fallback xmlns="">
            <p:pic>
              <p:nvPicPr>
                <p:cNvPr id="57" name="Inkt 56">
                  <a:extLst>
                    <a:ext uri="{FF2B5EF4-FFF2-40B4-BE49-F238E27FC236}">
                      <a16:creationId xmlns:a16="http://schemas.microsoft.com/office/drawing/2014/main" id="{60071494-ED38-7BDA-4132-3BAE20243D5D}"/>
                    </a:ext>
                  </a:extLst>
                </p:cNvPr>
                <p:cNvPicPr/>
                <p:nvPr/>
              </p:nvPicPr>
              <p:blipFill>
                <a:blip r:embed="rId18"/>
                <a:stretch>
                  <a:fillRect/>
                </a:stretch>
              </p:blipFill>
              <p:spPr>
                <a:xfrm>
                  <a:off x="7925897" y="4578566"/>
                  <a:ext cx="43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Inkt 57">
                  <a:extLst>
                    <a:ext uri="{FF2B5EF4-FFF2-40B4-BE49-F238E27FC236}">
                      <a16:creationId xmlns:a16="http://schemas.microsoft.com/office/drawing/2014/main" id="{4EFE8559-CA45-2FC0-4F09-7E2CC65367D2}"/>
                    </a:ext>
                  </a:extLst>
                </p14:cNvPr>
                <p14:cNvContentPartPr/>
                <p14:nvPr/>
              </p14:nvContentPartPr>
              <p14:xfrm>
                <a:off x="7989257" y="4407206"/>
                <a:ext cx="176400" cy="378000"/>
              </p14:xfrm>
            </p:contentPart>
          </mc:Choice>
          <mc:Fallback xmlns="">
            <p:pic>
              <p:nvPicPr>
                <p:cNvPr id="58" name="Inkt 57">
                  <a:extLst>
                    <a:ext uri="{FF2B5EF4-FFF2-40B4-BE49-F238E27FC236}">
                      <a16:creationId xmlns:a16="http://schemas.microsoft.com/office/drawing/2014/main" id="{4EFE8559-CA45-2FC0-4F09-7E2CC65367D2}"/>
                    </a:ext>
                  </a:extLst>
                </p:cNvPr>
                <p:cNvPicPr/>
                <p:nvPr/>
              </p:nvPicPr>
              <p:blipFill>
                <a:blip r:embed="rId20"/>
                <a:stretch>
                  <a:fillRect/>
                </a:stretch>
              </p:blipFill>
              <p:spPr>
                <a:xfrm>
                  <a:off x="7980257" y="4398566"/>
                  <a:ext cx="1940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t 58">
                  <a:extLst>
                    <a:ext uri="{FF2B5EF4-FFF2-40B4-BE49-F238E27FC236}">
                      <a16:creationId xmlns:a16="http://schemas.microsoft.com/office/drawing/2014/main" id="{5E21C4C2-4876-2C12-19AA-7488A74021BF}"/>
                    </a:ext>
                  </a:extLst>
                </p14:cNvPr>
                <p14:cNvContentPartPr/>
                <p14:nvPr/>
              </p14:nvContentPartPr>
              <p14:xfrm>
                <a:off x="8135777" y="4451846"/>
                <a:ext cx="30600" cy="249480"/>
              </p14:xfrm>
            </p:contentPart>
          </mc:Choice>
          <mc:Fallback xmlns="">
            <p:pic>
              <p:nvPicPr>
                <p:cNvPr id="59" name="Inkt 58">
                  <a:extLst>
                    <a:ext uri="{FF2B5EF4-FFF2-40B4-BE49-F238E27FC236}">
                      <a16:creationId xmlns:a16="http://schemas.microsoft.com/office/drawing/2014/main" id="{5E21C4C2-4876-2C12-19AA-7488A74021BF}"/>
                    </a:ext>
                  </a:extLst>
                </p:cNvPr>
                <p:cNvPicPr/>
                <p:nvPr/>
              </p:nvPicPr>
              <p:blipFill>
                <a:blip r:embed="rId22"/>
                <a:stretch>
                  <a:fillRect/>
                </a:stretch>
              </p:blipFill>
              <p:spPr>
                <a:xfrm>
                  <a:off x="8127137" y="4443206"/>
                  <a:ext cx="48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Inkt 59">
                  <a:extLst>
                    <a:ext uri="{FF2B5EF4-FFF2-40B4-BE49-F238E27FC236}">
                      <a16:creationId xmlns:a16="http://schemas.microsoft.com/office/drawing/2014/main" id="{9CEE0AB4-C294-93BB-EDB2-84294EB7BBFF}"/>
                    </a:ext>
                  </a:extLst>
                </p14:cNvPr>
                <p14:cNvContentPartPr/>
                <p14:nvPr/>
              </p14:nvContentPartPr>
              <p14:xfrm>
                <a:off x="8103737" y="4439966"/>
                <a:ext cx="178560" cy="282960"/>
              </p14:xfrm>
            </p:contentPart>
          </mc:Choice>
          <mc:Fallback xmlns="">
            <p:pic>
              <p:nvPicPr>
                <p:cNvPr id="60" name="Inkt 59">
                  <a:extLst>
                    <a:ext uri="{FF2B5EF4-FFF2-40B4-BE49-F238E27FC236}">
                      <a16:creationId xmlns:a16="http://schemas.microsoft.com/office/drawing/2014/main" id="{9CEE0AB4-C294-93BB-EDB2-84294EB7BBFF}"/>
                    </a:ext>
                  </a:extLst>
                </p:cNvPr>
                <p:cNvPicPr/>
                <p:nvPr/>
              </p:nvPicPr>
              <p:blipFill>
                <a:blip r:embed="rId24"/>
                <a:stretch>
                  <a:fillRect/>
                </a:stretch>
              </p:blipFill>
              <p:spPr>
                <a:xfrm>
                  <a:off x="8094737" y="4431326"/>
                  <a:ext cx="196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Inkt 60">
                  <a:extLst>
                    <a:ext uri="{FF2B5EF4-FFF2-40B4-BE49-F238E27FC236}">
                      <a16:creationId xmlns:a16="http://schemas.microsoft.com/office/drawing/2014/main" id="{CD1E60C0-DB9D-BD4C-C436-027F90F4387E}"/>
                    </a:ext>
                  </a:extLst>
                </p14:cNvPr>
                <p14:cNvContentPartPr/>
                <p14:nvPr/>
              </p14:nvContentPartPr>
              <p14:xfrm>
                <a:off x="8316497" y="4646246"/>
                <a:ext cx="119520" cy="86400"/>
              </p14:xfrm>
            </p:contentPart>
          </mc:Choice>
          <mc:Fallback xmlns="">
            <p:pic>
              <p:nvPicPr>
                <p:cNvPr id="61" name="Inkt 60">
                  <a:extLst>
                    <a:ext uri="{FF2B5EF4-FFF2-40B4-BE49-F238E27FC236}">
                      <a16:creationId xmlns:a16="http://schemas.microsoft.com/office/drawing/2014/main" id="{CD1E60C0-DB9D-BD4C-C436-027F90F4387E}"/>
                    </a:ext>
                  </a:extLst>
                </p:cNvPr>
                <p:cNvPicPr/>
                <p:nvPr/>
              </p:nvPicPr>
              <p:blipFill>
                <a:blip r:embed="rId26"/>
                <a:stretch>
                  <a:fillRect/>
                </a:stretch>
              </p:blipFill>
              <p:spPr>
                <a:xfrm>
                  <a:off x="8307857" y="4637246"/>
                  <a:ext cx="137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Inkt 61">
                  <a:extLst>
                    <a:ext uri="{FF2B5EF4-FFF2-40B4-BE49-F238E27FC236}">
                      <a16:creationId xmlns:a16="http://schemas.microsoft.com/office/drawing/2014/main" id="{D15E64FF-7C79-45C5-D67C-0C887B29E05E}"/>
                    </a:ext>
                  </a:extLst>
                </p14:cNvPr>
                <p14:cNvContentPartPr/>
                <p14:nvPr/>
              </p14:nvContentPartPr>
              <p14:xfrm>
                <a:off x="8429537" y="4444646"/>
                <a:ext cx="231840" cy="236880"/>
              </p14:xfrm>
            </p:contentPart>
          </mc:Choice>
          <mc:Fallback xmlns="">
            <p:pic>
              <p:nvPicPr>
                <p:cNvPr id="62" name="Inkt 61">
                  <a:extLst>
                    <a:ext uri="{FF2B5EF4-FFF2-40B4-BE49-F238E27FC236}">
                      <a16:creationId xmlns:a16="http://schemas.microsoft.com/office/drawing/2014/main" id="{D15E64FF-7C79-45C5-D67C-0C887B29E05E}"/>
                    </a:ext>
                  </a:extLst>
                </p:cNvPr>
                <p:cNvPicPr/>
                <p:nvPr/>
              </p:nvPicPr>
              <p:blipFill>
                <a:blip r:embed="rId28"/>
                <a:stretch>
                  <a:fillRect/>
                </a:stretch>
              </p:blipFill>
              <p:spPr>
                <a:xfrm>
                  <a:off x="8420537" y="4435646"/>
                  <a:ext cx="249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Inkt 62">
                  <a:extLst>
                    <a:ext uri="{FF2B5EF4-FFF2-40B4-BE49-F238E27FC236}">
                      <a16:creationId xmlns:a16="http://schemas.microsoft.com/office/drawing/2014/main" id="{0670AD61-11FD-AD1E-DE02-B5573BF6C366}"/>
                    </a:ext>
                  </a:extLst>
                </p14:cNvPr>
                <p14:cNvContentPartPr/>
                <p14:nvPr/>
              </p14:nvContentPartPr>
              <p14:xfrm>
                <a:off x="8617817" y="4465166"/>
                <a:ext cx="216360" cy="196920"/>
              </p14:xfrm>
            </p:contentPart>
          </mc:Choice>
          <mc:Fallback xmlns="">
            <p:pic>
              <p:nvPicPr>
                <p:cNvPr id="63" name="Inkt 62">
                  <a:extLst>
                    <a:ext uri="{FF2B5EF4-FFF2-40B4-BE49-F238E27FC236}">
                      <a16:creationId xmlns:a16="http://schemas.microsoft.com/office/drawing/2014/main" id="{0670AD61-11FD-AD1E-DE02-B5573BF6C366}"/>
                    </a:ext>
                  </a:extLst>
                </p:cNvPr>
                <p:cNvPicPr/>
                <p:nvPr/>
              </p:nvPicPr>
              <p:blipFill>
                <a:blip r:embed="rId30"/>
                <a:stretch>
                  <a:fillRect/>
                </a:stretch>
              </p:blipFill>
              <p:spPr>
                <a:xfrm>
                  <a:off x="8609177" y="4456166"/>
                  <a:ext cx="23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 name="Inkt 63">
                  <a:extLst>
                    <a:ext uri="{FF2B5EF4-FFF2-40B4-BE49-F238E27FC236}">
                      <a16:creationId xmlns:a16="http://schemas.microsoft.com/office/drawing/2014/main" id="{B3B4D38A-9219-1390-B692-73847F105746}"/>
                    </a:ext>
                  </a:extLst>
                </p14:cNvPr>
                <p14:cNvContentPartPr/>
                <p14:nvPr/>
              </p14:nvContentPartPr>
              <p14:xfrm>
                <a:off x="8738057" y="4635086"/>
                <a:ext cx="155160" cy="136440"/>
              </p14:xfrm>
            </p:contentPart>
          </mc:Choice>
          <mc:Fallback xmlns="">
            <p:pic>
              <p:nvPicPr>
                <p:cNvPr id="64" name="Inkt 63">
                  <a:extLst>
                    <a:ext uri="{FF2B5EF4-FFF2-40B4-BE49-F238E27FC236}">
                      <a16:creationId xmlns:a16="http://schemas.microsoft.com/office/drawing/2014/main" id="{B3B4D38A-9219-1390-B692-73847F105746}"/>
                    </a:ext>
                  </a:extLst>
                </p:cNvPr>
                <p:cNvPicPr/>
                <p:nvPr/>
              </p:nvPicPr>
              <p:blipFill>
                <a:blip r:embed="rId32"/>
                <a:stretch>
                  <a:fillRect/>
                </a:stretch>
              </p:blipFill>
              <p:spPr>
                <a:xfrm>
                  <a:off x="8729057" y="4626446"/>
                  <a:ext cx="172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5" name="Inkt 64">
                  <a:extLst>
                    <a:ext uri="{FF2B5EF4-FFF2-40B4-BE49-F238E27FC236}">
                      <a16:creationId xmlns:a16="http://schemas.microsoft.com/office/drawing/2014/main" id="{2DD85978-8DF7-CC79-CD06-FA884334BA66}"/>
                    </a:ext>
                  </a:extLst>
                </p14:cNvPr>
                <p14:cNvContentPartPr/>
                <p14:nvPr/>
              </p14:nvContentPartPr>
              <p14:xfrm>
                <a:off x="8873057" y="4312526"/>
                <a:ext cx="195840" cy="353880"/>
              </p14:xfrm>
            </p:contentPart>
          </mc:Choice>
          <mc:Fallback xmlns="">
            <p:pic>
              <p:nvPicPr>
                <p:cNvPr id="65" name="Inkt 64">
                  <a:extLst>
                    <a:ext uri="{FF2B5EF4-FFF2-40B4-BE49-F238E27FC236}">
                      <a16:creationId xmlns:a16="http://schemas.microsoft.com/office/drawing/2014/main" id="{2DD85978-8DF7-CC79-CD06-FA884334BA66}"/>
                    </a:ext>
                  </a:extLst>
                </p:cNvPr>
                <p:cNvPicPr/>
                <p:nvPr/>
              </p:nvPicPr>
              <p:blipFill>
                <a:blip r:embed="rId34"/>
                <a:stretch>
                  <a:fillRect/>
                </a:stretch>
              </p:blipFill>
              <p:spPr>
                <a:xfrm>
                  <a:off x="8864057" y="4303526"/>
                  <a:ext cx="2134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6" name="Inkt 65">
                  <a:extLst>
                    <a:ext uri="{FF2B5EF4-FFF2-40B4-BE49-F238E27FC236}">
                      <a16:creationId xmlns:a16="http://schemas.microsoft.com/office/drawing/2014/main" id="{9233F1BE-249F-9000-C8D5-5A57EC2FB997}"/>
                    </a:ext>
                  </a:extLst>
                </p14:cNvPr>
                <p14:cNvContentPartPr/>
                <p14:nvPr/>
              </p14:nvContentPartPr>
              <p14:xfrm>
                <a:off x="9254657" y="4630046"/>
                <a:ext cx="183600" cy="3240"/>
              </p14:xfrm>
            </p:contentPart>
          </mc:Choice>
          <mc:Fallback xmlns="">
            <p:pic>
              <p:nvPicPr>
                <p:cNvPr id="66" name="Inkt 65">
                  <a:extLst>
                    <a:ext uri="{FF2B5EF4-FFF2-40B4-BE49-F238E27FC236}">
                      <a16:creationId xmlns:a16="http://schemas.microsoft.com/office/drawing/2014/main" id="{9233F1BE-249F-9000-C8D5-5A57EC2FB997}"/>
                    </a:ext>
                  </a:extLst>
                </p:cNvPr>
                <p:cNvPicPr/>
                <p:nvPr/>
              </p:nvPicPr>
              <p:blipFill>
                <a:blip r:embed="rId36"/>
                <a:stretch>
                  <a:fillRect/>
                </a:stretch>
              </p:blipFill>
              <p:spPr>
                <a:xfrm>
                  <a:off x="9246017" y="4621406"/>
                  <a:ext cx="20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7" name="Inkt 66">
                  <a:extLst>
                    <a:ext uri="{FF2B5EF4-FFF2-40B4-BE49-F238E27FC236}">
                      <a16:creationId xmlns:a16="http://schemas.microsoft.com/office/drawing/2014/main" id="{D7CBA234-1CC4-75E4-2B0B-E972F5AADF0A}"/>
                    </a:ext>
                  </a:extLst>
                </p14:cNvPr>
                <p14:cNvContentPartPr/>
                <p14:nvPr/>
              </p14:nvContentPartPr>
              <p14:xfrm>
                <a:off x="9230897" y="4552646"/>
                <a:ext cx="194760" cy="9360"/>
              </p14:xfrm>
            </p:contentPart>
          </mc:Choice>
          <mc:Fallback xmlns="">
            <p:pic>
              <p:nvPicPr>
                <p:cNvPr id="67" name="Inkt 66">
                  <a:extLst>
                    <a:ext uri="{FF2B5EF4-FFF2-40B4-BE49-F238E27FC236}">
                      <a16:creationId xmlns:a16="http://schemas.microsoft.com/office/drawing/2014/main" id="{D7CBA234-1CC4-75E4-2B0B-E972F5AADF0A}"/>
                    </a:ext>
                  </a:extLst>
                </p:cNvPr>
                <p:cNvPicPr/>
                <p:nvPr/>
              </p:nvPicPr>
              <p:blipFill>
                <a:blip r:embed="rId38"/>
                <a:stretch>
                  <a:fillRect/>
                </a:stretch>
              </p:blipFill>
              <p:spPr>
                <a:xfrm>
                  <a:off x="9221897" y="4544006"/>
                  <a:ext cx="212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9" name="Inkt 68">
                  <a:extLst>
                    <a:ext uri="{FF2B5EF4-FFF2-40B4-BE49-F238E27FC236}">
                      <a16:creationId xmlns:a16="http://schemas.microsoft.com/office/drawing/2014/main" id="{3443FE10-B1EB-2D39-4803-7B9E33B50E0C}"/>
                    </a:ext>
                  </a:extLst>
                </p14:cNvPr>
                <p14:cNvContentPartPr/>
                <p14:nvPr/>
              </p14:nvContentPartPr>
              <p14:xfrm>
                <a:off x="9599897" y="4245566"/>
                <a:ext cx="237960" cy="384120"/>
              </p14:xfrm>
            </p:contentPart>
          </mc:Choice>
          <mc:Fallback xmlns="">
            <p:pic>
              <p:nvPicPr>
                <p:cNvPr id="69" name="Inkt 68">
                  <a:extLst>
                    <a:ext uri="{FF2B5EF4-FFF2-40B4-BE49-F238E27FC236}">
                      <a16:creationId xmlns:a16="http://schemas.microsoft.com/office/drawing/2014/main" id="{3443FE10-B1EB-2D39-4803-7B9E33B50E0C}"/>
                    </a:ext>
                  </a:extLst>
                </p:cNvPr>
                <p:cNvPicPr/>
                <p:nvPr/>
              </p:nvPicPr>
              <p:blipFill>
                <a:blip r:embed="rId40"/>
                <a:stretch>
                  <a:fillRect/>
                </a:stretch>
              </p:blipFill>
              <p:spPr>
                <a:xfrm>
                  <a:off x="9590897" y="4236566"/>
                  <a:ext cx="2556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 name="Inkt 69">
                  <a:extLst>
                    <a:ext uri="{FF2B5EF4-FFF2-40B4-BE49-F238E27FC236}">
                      <a16:creationId xmlns:a16="http://schemas.microsoft.com/office/drawing/2014/main" id="{EFB12F76-2C1B-4FA9-1609-C9AC351E72FE}"/>
                    </a:ext>
                  </a:extLst>
                </p14:cNvPr>
                <p14:cNvContentPartPr/>
                <p14:nvPr/>
              </p14:nvContentPartPr>
              <p14:xfrm>
                <a:off x="9873137" y="4295966"/>
                <a:ext cx="19440" cy="276480"/>
              </p14:xfrm>
            </p:contentPart>
          </mc:Choice>
          <mc:Fallback xmlns="">
            <p:pic>
              <p:nvPicPr>
                <p:cNvPr id="70" name="Inkt 69">
                  <a:extLst>
                    <a:ext uri="{FF2B5EF4-FFF2-40B4-BE49-F238E27FC236}">
                      <a16:creationId xmlns:a16="http://schemas.microsoft.com/office/drawing/2014/main" id="{EFB12F76-2C1B-4FA9-1609-C9AC351E72FE}"/>
                    </a:ext>
                  </a:extLst>
                </p:cNvPr>
                <p:cNvPicPr/>
                <p:nvPr/>
              </p:nvPicPr>
              <p:blipFill>
                <a:blip r:embed="rId42"/>
                <a:stretch>
                  <a:fillRect/>
                </a:stretch>
              </p:blipFill>
              <p:spPr>
                <a:xfrm>
                  <a:off x="9864137" y="4286966"/>
                  <a:ext cx="370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 name="Inkt 70">
                  <a:extLst>
                    <a:ext uri="{FF2B5EF4-FFF2-40B4-BE49-F238E27FC236}">
                      <a16:creationId xmlns:a16="http://schemas.microsoft.com/office/drawing/2014/main" id="{2AFB2D36-7700-0B2F-7AE2-84E2FD654766}"/>
                    </a:ext>
                  </a:extLst>
                </p14:cNvPr>
                <p14:cNvContentPartPr/>
                <p14:nvPr/>
              </p14:nvContentPartPr>
              <p14:xfrm>
                <a:off x="9842177" y="4373366"/>
                <a:ext cx="168480" cy="64080"/>
              </p14:xfrm>
            </p:contentPart>
          </mc:Choice>
          <mc:Fallback xmlns="">
            <p:pic>
              <p:nvPicPr>
                <p:cNvPr id="71" name="Inkt 70">
                  <a:extLst>
                    <a:ext uri="{FF2B5EF4-FFF2-40B4-BE49-F238E27FC236}">
                      <a16:creationId xmlns:a16="http://schemas.microsoft.com/office/drawing/2014/main" id="{2AFB2D36-7700-0B2F-7AE2-84E2FD654766}"/>
                    </a:ext>
                  </a:extLst>
                </p:cNvPr>
                <p:cNvPicPr/>
                <p:nvPr/>
              </p:nvPicPr>
              <p:blipFill>
                <a:blip r:embed="rId44"/>
                <a:stretch>
                  <a:fillRect/>
                </a:stretch>
              </p:blipFill>
              <p:spPr>
                <a:xfrm>
                  <a:off x="9833177" y="4364726"/>
                  <a:ext cx="18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 name="Inkt 71">
                  <a:extLst>
                    <a:ext uri="{FF2B5EF4-FFF2-40B4-BE49-F238E27FC236}">
                      <a16:creationId xmlns:a16="http://schemas.microsoft.com/office/drawing/2014/main" id="{30D524D3-48ED-0AC2-7E37-F04082A0D2E5}"/>
                    </a:ext>
                  </a:extLst>
                </p14:cNvPr>
                <p14:cNvContentPartPr/>
                <p14:nvPr/>
              </p14:nvContentPartPr>
              <p14:xfrm>
                <a:off x="9989777" y="4329086"/>
                <a:ext cx="21600" cy="257040"/>
              </p14:xfrm>
            </p:contentPart>
          </mc:Choice>
          <mc:Fallback xmlns="">
            <p:pic>
              <p:nvPicPr>
                <p:cNvPr id="72" name="Inkt 71">
                  <a:extLst>
                    <a:ext uri="{FF2B5EF4-FFF2-40B4-BE49-F238E27FC236}">
                      <a16:creationId xmlns:a16="http://schemas.microsoft.com/office/drawing/2014/main" id="{30D524D3-48ED-0AC2-7E37-F04082A0D2E5}"/>
                    </a:ext>
                  </a:extLst>
                </p:cNvPr>
                <p:cNvPicPr/>
                <p:nvPr/>
              </p:nvPicPr>
              <p:blipFill>
                <a:blip r:embed="rId46"/>
                <a:stretch>
                  <a:fillRect/>
                </a:stretch>
              </p:blipFill>
              <p:spPr>
                <a:xfrm>
                  <a:off x="9981137" y="4320086"/>
                  <a:ext cx="39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3" name="Inkt 72">
                  <a:extLst>
                    <a:ext uri="{FF2B5EF4-FFF2-40B4-BE49-F238E27FC236}">
                      <a16:creationId xmlns:a16="http://schemas.microsoft.com/office/drawing/2014/main" id="{AE79D1E3-EB03-4695-0E92-C9BCF1020D0E}"/>
                    </a:ext>
                  </a:extLst>
                </p14:cNvPr>
                <p14:cNvContentPartPr/>
                <p14:nvPr/>
              </p14:nvContentPartPr>
              <p14:xfrm>
                <a:off x="10071497" y="4308206"/>
                <a:ext cx="174960" cy="237240"/>
              </p14:xfrm>
            </p:contentPart>
          </mc:Choice>
          <mc:Fallback xmlns="">
            <p:pic>
              <p:nvPicPr>
                <p:cNvPr id="73" name="Inkt 72">
                  <a:extLst>
                    <a:ext uri="{FF2B5EF4-FFF2-40B4-BE49-F238E27FC236}">
                      <a16:creationId xmlns:a16="http://schemas.microsoft.com/office/drawing/2014/main" id="{AE79D1E3-EB03-4695-0E92-C9BCF1020D0E}"/>
                    </a:ext>
                  </a:extLst>
                </p:cNvPr>
                <p:cNvPicPr/>
                <p:nvPr/>
              </p:nvPicPr>
              <p:blipFill>
                <a:blip r:embed="rId48"/>
                <a:stretch>
                  <a:fillRect/>
                </a:stretch>
              </p:blipFill>
              <p:spPr>
                <a:xfrm>
                  <a:off x="10062497" y="4299566"/>
                  <a:ext cx="192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4" name="Inkt 73">
                  <a:extLst>
                    <a:ext uri="{FF2B5EF4-FFF2-40B4-BE49-F238E27FC236}">
                      <a16:creationId xmlns:a16="http://schemas.microsoft.com/office/drawing/2014/main" id="{0E398F31-94AB-0C68-08ED-0AA6AAEC16F3}"/>
                    </a:ext>
                  </a:extLst>
                </p14:cNvPr>
                <p14:cNvContentPartPr/>
                <p14:nvPr/>
              </p14:nvContentPartPr>
              <p14:xfrm>
                <a:off x="10205417" y="4325486"/>
                <a:ext cx="183240" cy="205920"/>
              </p14:xfrm>
            </p:contentPart>
          </mc:Choice>
          <mc:Fallback xmlns="">
            <p:pic>
              <p:nvPicPr>
                <p:cNvPr id="74" name="Inkt 73">
                  <a:extLst>
                    <a:ext uri="{FF2B5EF4-FFF2-40B4-BE49-F238E27FC236}">
                      <a16:creationId xmlns:a16="http://schemas.microsoft.com/office/drawing/2014/main" id="{0E398F31-94AB-0C68-08ED-0AA6AAEC16F3}"/>
                    </a:ext>
                  </a:extLst>
                </p:cNvPr>
                <p:cNvPicPr/>
                <p:nvPr/>
              </p:nvPicPr>
              <p:blipFill>
                <a:blip r:embed="rId50"/>
                <a:stretch>
                  <a:fillRect/>
                </a:stretch>
              </p:blipFill>
              <p:spPr>
                <a:xfrm>
                  <a:off x="10196417" y="4316846"/>
                  <a:ext cx="200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5" name="Inkt 74">
                  <a:extLst>
                    <a:ext uri="{FF2B5EF4-FFF2-40B4-BE49-F238E27FC236}">
                      <a16:creationId xmlns:a16="http://schemas.microsoft.com/office/drawing/2014/main" id="{79B80CF2-C2E1-5CA7-8992-7631998BAFB8}"/>
                    </a:ext>
                  </a:extLst>
                </p14:cNvPr>
                <p14:cNvContentPartPr/>
                <p14:nvPr/>
              </p14:nvContentPartPr>
              <p14:xfrm>
                <a:off x="10295417" y="4532846"/>
                <a:ext cx="169920" cy="160560"/>
              </p14:xfrm>
            </p:contentPart>
          </mc:Choice>
          <mc:Fallback xmlns="">
            <p:pic>
              <p:nvPicPr>
                <p:cNvPr id="75" name="Inkt 74">
                  <a:extLst>
                    <a:ext uri="{FF2B5EF4-FFF2-40B4-BE49-F238E27FC236}">
                      <a16:creationId xmlns:a16="http://schemas.microsoft.com/office/drawing/2014/main" id="{79B80CF2-C2E1-5CA7-8992-7631998BAFB8}"/>
                    </a:ext>
                  </a:extLst>
                </p:cNvPr>
                <p:cNvPicPr/>
                <p:nvPr/>
              </p:nvPicPr>
              <p:blipFill>
                <a:blip r:embed="rId52"/>
                <a:stretch>
                  <a:fillRect/>
                </a:stretch>
              </p:blipFill>
              <p:spPr>
                <a:xfrm>
                  <a:off x="10286777" y="4524206"/>
                  <a:ext cx="187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6" name="Inkt 75">
                  <a:extLst>
                    <a:ext uri="{FF2B5EF4-FFF2-40B4-BE49-F238E27FC236}">
                      <a16:creationId xmlns:a16="http://schemas.microsoft.com/office/drawing/2014/main" id="{5C2890B3-3160-67DE-59AC-29B7D96B8878}"/>
                    </a:ext>
                  </a:extLst>
                </p14:cNvPr>
                <p14:cNvContentPartPr/>
                <p14:nvPr/>
              </p14:nvContentPartPr>
              <p14:xfrm>
                <a:off x="10479017" y="4313966"/>
                <a:ext cx="105480" cy="6120"/>
              </p14:xfrm>
            </p:contentPart>
          </mc:Choice>
          <mc:Fallback xmlns="">
            <p:pic>
              <p:nvPicPr>
                <p:cNvPr id="76" name="Inkt 75">
                  <a:extLst>
                    <a:ext uri="{FF2B5EF4-FFF2-40B4-BE49-F238E27FC236}">
                      <a16:creationId xmlns:a16="http://schemas.microsoft.com/office/drawing/2014/main" id="{5C2890B3-3160-67DE-59AC-29B7D96B8878}"/>
                    </a:ext>
                  </a:extLst>
                </p:cNvPr>
                <p:cNvPicPr/>
                <p:nvPr/>
              </p:nvPicPr>
              <p:blipFill>
                <a:blip r:embed="rId54"/>
                <a:stretch>
                  <a:fillRect/>
                </a:stretch>
              </p:blipFill>
              <p:spPr>
                <a:xfrm>
                  <a:off x="10470377" y="4305326"/>
                  <a:ext cx="123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7" name="Inkt 76">
                  <a:extLst>
                    <a:ext uri="{FF2B5EF4-FFF2-40B4-BE49-F238E27FC236}">
                      <a16:creationId xmlns:a16="http://schemas.microsoft.com/office/drawing/2014/main" id="{61D0181F-3D3D-165F-8E74-807932531EFA}"/>
                    </a:ext>
                  </a:extLst>
                </p14:cNvPr>
                <p14:cNvContentPartPr/>
                <p14:nvPr/>
              </p14:nvContentPartPr>
              <p14:xfrm>
                <a:off x="10537697" y="4225046"/>
                <a:ext cx="201240" cy="369360"/>
              </p14:xfrm>
            </p:contentPart>
          </mc:Choice>
          <mc:Fallback xmlns="">
            <p:pic>
              <p:nvPicPr>
                <p:cNvPr id="77" name="Inkt 76">
                  <a:extLst>
                    <a:ext uri="{FF2B5EF4-FFF2-40B4-BE49-F238E27FC236}">
                      <a16:creationId xmlns:a16="http://schemas.microsoft.com/office/drawing/2014/main" id="{61D0181F-3D3D-165F-8E74-807932531EFA}"/>
                    </a:ext>
                  </a:extLst>
                </p:cNvPr>
                <p:cNvPicPr/>
                <p:nvPr/>
              </p:nvPicPr>
              <p:blipFill>
                <a:blip r:embed="rId56"/>
                <a:stretch>
                  <a:fillRect/>
                </a:stretch>
              </p:blipFill>
              <p:spPr>
                <a:xfrm>
                  <a:off x="10529057" y="4216046"/>
                  <a:ext cx="2188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8" name="Inkt 77">
                  <a:extLst>
                    <a:ext uri="{FF2B5EF4-FFF2-40B4-BE49-F238E27FC236}">
                      <a16:creationId xmlns:a16="http://schemas.microsoft.com/office/drawing/2014/main" id="{F9DDE0BB-AA88-39F7-8DCA-FEC045DCC36A}"/>
                    </a:ext>
                  </a:extLst>
                </p14:cNvPr>
                <p14:cNvContentPartPr/>
                <p14:nvPr/>
              </p14:nvContentPartPr>
              <p14:xfrm>
                <a:off x="10880057" y="4429526"/>
                <a:ext cx="7560" cy="3600"/>
              </p14:xfrm>
            </p:contentPart>
          </mc:Choice>
          <mc:Fallback xmlns="">
            <p:pic>
              <p:nvPicPr>
                <p:cNvPr id="78" name="Inkt 77">
                  <a:extLst>
                    <a:ext uri="{FF2B5EF4-FFF2-40B4-BE49-F238E27FC236}">
                      <a16:creationId xmlns:a16="http://schemas.microsoft.com/office/drawing/2014/main" id="{F9DDE0BB-AA88-39F7-8DCA-FEC045DCC36A}"/>
                    </a:ext>
                  </a:extLst>
                </p:cNvPr>
                <p:cNvPicPr/>
                <p:nvPr/>
              </p:nvPicPr>
              <p:blipFill>
                <a:blip r:embed="rId58"/>
                <a:stretch>
                  <a:fillRect/>
                </a:stretch>
              </p:blipFill>
              <p:spPr>
                <a:xfrm>
                  <a:off x="10871417" y="4420886"/>
                  <a:ext cx="2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9" name="Inkt 78">
                  <a:extLst>
                    <a:ext uri="{FF2B5EF4-FFF2-40B4-BE49-F238E27FC236}">
                      <a16:creationId xmlns:a16="http://schemas.microsoft.com/office/drawing/2014/main" id="{2F9C479C-03CF-3ED5-9BDE-C319B534423D}"/>
                    </a:ext>
                  </a:extLst>
                </p14:cNvPr>
                <p14:cNvContentPartPr/>
                <p14:nvPr/>
              </p14:nvContentPartPr>
              <p14:xfrm>
                <a:off x="10980137" y="4251686"/>
                <a:ext cx="202320" cy="309960"/>
              </p14:xfrm>
            </p:contentPart>
          </mc:Choice>
          <mc:Fallback xmlns="">
            <p:pic>
              <p:nvPicPr>
                <p:cNvPr id="79" name="Inkt 78">
                  <a:extLst>
                    <a:ext uri="{FF2B5EF4-FFF2-40B4-BE49-F238E27FC236}">
                      <a16:creationId xmlns:a16="http://schemas.microsoft.com/office/drawing/2014/main" id="{2F9C479C-03CF-3ED5-9BDE-C319B534423D}"/>
                    </a:ext>
                  </a:extLst>
                </p:cNvPr>
                <p:cNvPicPr/>
                <p:nvPr/>
              </p:nvPicPr>
              <p:blipFill>
                <a:blip r:embed="rId60"/>
                <a:stretch>
                  <a:fillRect/>
                </a:stretch>
              </p:blipFill>
              <p:spPr>
                <a:xfrm>
                  <a:off x="10971497" y="4243046"/>
                  <a:ext cx="219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0" name="Inkt 79">
                  <a:extLst>
                    <a:ext uri="{FF2B5EF4-FFF2-40B4-BE49-F238E27FC236}">
                      <a16:creationId xmlns:a16="http://schemas.microsoft.com/office/drawing/2014/main" id="{90260A21-3430-ECB0-489F-4A78E92CA875}"/>
                    </a:ext>
                  </a:extLst>
                </p14:cNvPr>
                <p14:cNvContentPartPr/>
                <p14:nvPr/>
              </p14:nvContentPartPr>
              <p14:xfrm>
                <a:off x="11127017" y="4281926"/>
                <a:ext cx="9720" cy="219600"/>
              </p14:xfrm>
            </p:contentPart>
          </mc:Choice>
          <mc:Fallback xmlns="">
            <p:pic>
              <p:nvPicPr>
                <p:cNvPr id="80" name="Inkt 79">
                  <a:extLst>
                    <a:ext uri="{FF2B5EF4-FFF2-40B4-BE49-F238E27FC236}">
                      <a16:creationId xmlns:a16="http://schemas.microsoft.com/office/drawing/2014/main" id="{90260A21-3430-ECB0-489F-4A78E92CA875}"/>
                    </a:ext>
                  </a:extLst>
                </p:cNvPr>
                <p:cNvPicPr/>
                <p:nvPr/>
              </p:nvPicPr>
              <p:blipFill>
                <a:blip r:embed="rId62"/>
                <a:stretch>
                  <a:fillRect/>
                </a:stretch>
              </p:blipFill>
              <p:spPr>
                <a:xfrm>
                  <a:off x="11118017" y="4272926"/>
                  <a:ext cx="27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1" name="Inkt 80">
                  <a:extLst>
                    <a:ext uri="{FF2B5EF4-FFF2-40B4-BE49-F238E27FC236}">
                      <a16:creationId xmlns:a16="http://schemas.microsoft.com/office/drawing/2014/main" id="{DEE48E5A-600E-A986-09B7-704011E38F95}"/>
                    </a:ext>
                  </a:extLst>
                </p14:cNvPr>
                <p14:cNvContentPartPr/>
                <p14:nvPr/>
              </p14:nvContentPartPr>
              <p14:xfrm>
                <a:off x="11113337" y="4298846"/>
                <a:ext cx="147240" cy="214560"/>
              </p14:xfrm>
            </p:contentPart>
          </mc:Choice>
          <mc:Fallback xmlns="">
            <p:pic>
              <p:nvPicPr>
                <p:cNvPr id="81" name="Inkt 80">
                  <a:extLst>
                    <a:ext uri="{FF2B5EF4-FFF2-40B4-BE49-F238E27FC236}">
                      <a16:creationId xmlns:a16="http://schemas.microsoft.com/office/drawing/2014/main" id="{DEE48E5A-600E-A986-09B7-704011E38F95}"/>
                    </a:ext>
                  </a:extLst>
                </p:cNvPr>
                <p:cNvPicPr/>
                <p:nvPr/>
              </p:nvPicPr>
              <p:blipFill>
                <a:blip r:embed="rId64"/>
                <a:stretch>
                  <a:fillRect/>
                </a:stretch>
              </p:blipFill>
              <p:spPr>
                <a:xfrm>
                  <a:off x="11104697" y="4289846"/>
                  <a:ext cx="164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2" name="Inkt 81">
                  <a:extLst>
                    <a:ext uri="{FF2B5EF4-FFF2-40B4-BE49-F238E27FC236}">
                      <a16:creationId xmlns:a16="http://schemas.microsoft.com/office/drawing/2014/main" id="{527F8533-349C-381B-E658-C914D4C4AA16}"/>
                    </a:ext>
                  </a:extLst>
                </p14:cNvPr>
                <p14:cNvContentPartPr/>
                <p14:nvPr/>
              </p14:nvContentPartPr>
              <p14:xfrm>
                <a:off x="11190737" y="4482446"/>
                <a:ext cx="150480" cy="147600"/>
              </p14:xfrm>
            </p:contentPart>
          </mc:Choice>
          <mc:Fallback xmlns="">
            <p:pic>
              <p:nvPicPr>
                <p:cNvPr id="82" name="Inkt 81">
                  <a:extLst>
                    <a:ext uri="{FF2B5EF4-FFF2-40B4-BE49-F238E27FC236}">
                      <a16:creationId xmlns:a16="http://schemas.microsoft.com/office/drawing/2014/main" id="{527F8533-349C-381B-E658-C914D4C4AA16}"/>
                    </a:ext>
                  </a:extLst>
                </p:cNvPr>
                <p:cNvPicPr/>
                <p:nvPr/>
              </p:nvPicPr>
              <p:blipFill>
                <a:blip r:embed="rId66"/>
                <a:stretch>
                  <a:fillRect/>
                </a:stretch>
              </p:blipFill>
              <p:spPr>
                <a:xfrm>
                  <a:off x="11182097" y="4473806"/>
                  <a:ext cx="168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3" name="Inkt 82">
                  <a:extLst>
                    <a:ext uri="{FF2B5EF4-FFF2-40B4-BE49-F238E27FC236}">
                      <a16:creationId xmlns:a16="http://schemas.microsoft.com/office/drawing/2014/main" id="{C1B6A515-813D-11C7-7021-EE023FE6536E}"/>
                    </a:ext>
                  </a:extLst>
                </p14:cNvPr>
                <p14:cNvContentPartPr/>
                <p14:nvPr/>
              </p14:nvContentPartPr>
              <p14:xfrm>
                <a:off x="11357777" y="4321526"/>
                <a:ext cx="210240" cy="212400"/>
              </p14:xfrm>
            </p:contentPart>
          </mc:Choice>
          <mc:Fallback xmlns="">
            <p:pic>
              <p:nvPicPr>
                <p:cNvPr id="83" name="Inkt 82">
                  <a:extLst>
                    <a:ext uri="{FF2B5EF4-FFF2-40B4-BE49-F238E27FC236}">
                      <a16:creationId xmlns:a16="http://schemas.microsoft.com/office/drawing/2014/main" id="{C1B6A515-813D-11C7-7021-EE023FE6536E}"/>
                    </a:ext>
                  </a:extLst>
                </p:cNvPr>
                <p:cNvPicPr/>
                <p:nvPr/>
              </p:nvPicPr>
              <p:blipFill>
                <a:blip r:embed="rId68"/>
                <a:stretch>
                  <a:fillRect/>
                </a:stretch>
              </p:blipFill>
              <p:spPr>
                <a:xfrm>
                  <a:off x="11349137" y="4312526"/>
                  <a:ext cx="227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4" name="Inkt 83">
                  <a:extLst>
                    <a:ext uri="{FF2B5EF4-FFF2-40B4-BE49-F238E27FC236}">
                      <a16:creationId xmlns:a16="http://schemas.microsoft.com/office/drawing/2014/main" id="{3377010F-37F3-D134-2C25-0839DF5BBB51}"/>
                    </a:ext>
                  </a:extLst>
                </p14:cNvPr>
                <p14:cNvContentPartPr/>
                <p14:nvPr/>
              </p14:nvContentPartPr>
              <p14:xfrm>
                <a:off x="11607257" y="4256366"/>
                <a:ext cx="21600" cy="106560"/>
              </p14:xfrm>
            </p:contentPart>
          </mc:Choice>
          <mc:Fallback xmlns="">
            <p:pic>
              <p:nvPicPr>
                <p:cNvPr id="84" name="Inkt 83">
                  <a:extLst>
                    <a:ext uri="{FF2B5EF4-FFF2-40B4-BE49-F238E27FC236}">
                      <a16:creationId xmlns:a16="http://schemas.microsoft.com/office/drawing/2014/main" id="{3377010F-37F3-D134-2C25-0839DF5BBB51}"/>
                    </a:ext>
                  </a:extLst>
                </p:cNvPr>
                <p:cNvPicPr/>
                <p:nvPr/>
              </p:nvPicPr>
              <p:blipFill>
                <a:blip r:embed="rId70"/>
                <a:stretch>
                  <a:fillRect/>
                </a:stretch>
              </p:blipFill>
              <p:spPr>
                <a:xfrm>
                  <a:off x="11598257" y="4247366"/>
                  <a:ext cx="3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5" name="Inkt 84">
                  <a:extLst>
                    <a:ext uri="{FF2B5EF4-FFF2-40B4-BE49-F238E27FC236}">
                      <a16:creationId xmlns:a16="http://schemas.microsoft.com/office/drawing/2014/main" id="{5A53E038-2EC5-CC28-26FA-81BEA05EAFA6}"/>
                    </a:ext>
                  </a:extLst>
                </p14:cNvPr>
                <p14:cNvContentPartPr/>
                <p14:nvPr/>
              </p14:nvContentPartPr>
              <p14:xfrm>
                <a:off x="11530937" y="4296686"/>
                <a:ext cx="113400" cy="6840"/>
              </p14:xfrm>
            </p:contentPart>
          </mc:Choice>
          <mc:Fallback xmlns="">
            <p:pic>
              <p:nvPicPr>
                <p:cNvPr id="85" name="Inkt 84">
                  <a:extLst>
                    <a:ext uri="{FF2B5EF4-FFF2-40B4-BE49-F238E27FC236}">
                      <a16:creationId xmlns:a16="http://schemas.microsoft.com/office/drawing/2014/main" id="{5A53E038-2EC5-CC28-26FA-81BEA05EAFA6}"/>
                    </a:ext>
                  </a:extLst>
                </p:cNvPr>
                <p:cNvPicPr/>
                <p:nvPr/>
              </p:nvPicPr>
              <p:blipFill>
                <a:blip r:embed="rId72"/>
                <a:stretch>
                  <a:fillRect/>
                </a:stretch>
              </p:blipFill>
              <p:spPr>
                <a:xfrm>
                  <a:off x="11522297" y="4288046"/>
                  <a:ext cx="131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6" name="Inkt 85">
                  <a:extLst>
                    <a:ext uri="{FF2B5EF4-FFF2-40B4-BE49-F238E27FC236}">
                      <a16:creationId xmlns:a16="http://schemas.microsoft.com/office/drawing/2014/main" id="{795BAFAD-D96A-F415-83C6-F43702C3E427}"/>
                    </a:ext>
                  </a:extLst>
                </p14:cNvPr>
                <p14:cNvContentPartPr/>
                <p14:nvPr/>
              </p14:nvContentPartPr>
              <p14:xfrm>
                <a:off x="11549297" y="4216406"/>
                <a:ext cx="271800" cy="400320"/>
              </p14:xfrm>
            </p:contentPart>
          </mc:Choice>
          <mc:Fallback xmlns="">
            <p:pic>
              <p:nvPicPr>
                <p:cNvPr id="86" name="Inkt 85">
                  <a:extLst>
                    <a:ext uri="{FF2B5EF4-FFF2-40B4-BE49-F238E27FC236}">
                      <a16:creationId xmlns:a16="http://schemas.microsoft.com/office/drawing/2014/main" id="{795BAFAD-D96A-F415-83C6-F43702C3E427}"/>
                    </a:ext>
                  </a:extLst>
                </p:cNvPr>
                <p:cNvPicPr/>
                <p:nvPr/>
              </p:nvPicPr>
              <p:blipFill>
                <a:blip r:embed="rId74"/>
                <a:stretch>
                  <a:fillRect/>
                </a:stretch>
              </p:blipFill>
              <p:spPr>
                <a:xfrm>
                  <a:off x="11540657" y="4207766"/>
                  <a:ext cx="289440" cy="417960"/>
                </a:xfrm>
                <a:prstGeom prst="rect">
                  <a:avLst/>
                </a:prstGeom>
              </p:spPr>
            </p:pic>
          </mc:Fallback>
        </mc:AlternateContent>
      </p:grpSp>
      <p:grpSp>
        <p:nvGrpSpPr>
          <p:cNvPr id="90" name="Groep 89">
            <a:extLst>
              <a:ext uri="{FF2B5EF4-FFF2-40B4-BE49-F238E27FC236}">
                <a16:creationId xmlns:a16="http://schemas.microsoft.com/office/drawing/2014/main" id="{58C60603-05FF-E368-0E04-78C388647C64}"/>
              </a:ext>
            </a:extLst>
          </p:cNvPr>
          <p:cNvGrpSpPr/>
          <p:nvPr/>
        </p:nvGrpSpPr>
        <p:grpSpPr>
          <a:xfrm>
            <a:off x="10839017" y="1869206"/>
            <a:ext cx="899280" cy="2175840"/>
            <a:chOff x="10839017" y="1869206"/>
            <a:chExt cx="899280" cy="2175840"/>
          </a:xfrm>
        </p:grpSpPr>
        <mc:AlternateContent xmlns:mc="http://schemas.openxmlformats.org/markup-compatibility/2006" xmlns:p14="http://schemas.microsoft.com/office/powerpoint/2010/main">
          <mc:Choice Requires="p14">
            <p:contentPart p14:bwMode="auto" r:id="rId75">
              <p14:nvContentPartPr>
                <p14:cNvPr id="88" name="Inkt 87">
                  <a:extLst>
                    <a:ext uri="{FF2B5EF4-FFF2-40B4-BE49-F238E27FC236}">
                      <a16:creationId xmlns:a16="http://schemas.microsoft.com/office/drawing/2014/main" id="{DD26F868-F8CD-4B2A-CE8C-776313EC802D}"/>
                    </a:ext>
                  </a:extLst>
                </p14:cNvPr>
                <p14:cNvContentPartPr/>
                <p14:nvPr/>
              </p14:nvContentPartPr>
              <p14:xfrm>
                <a:off x="10839017" y="1869206"/>
                <a:ext cx="846720" cy="2149560"/>
              </p14:xfrm>
            </p:contentPart>
          </mc:Choice>
          <mc:Fallback xmlns="">
            <p:pic>
              <p:nvPicPr>
                <p:cNvPr id="88" name="Inkt 87">
                  <a:extLst>
                    <a:ext uri="{FF2B5EF4-FFF2-40B4-BE49-F238E27FC236}">
                      <a16:creationId xmlns:a16="http://schemas.microsoft.com/office/drawing/2014/main" id="{DD26F868-F8CD-4B2A-CE8C-776313EC802D}"/>
                    </a:ext>
                  </a:extLst>
                </p:cNvPr>
                <p:cNvPicPr/>
                <p:nvPr/>
              </p:nvPicPr>
              <p:blipFill>
                <a:blip r:embed="rId76"/>
                <a:stretch>
                  <a:fillRect/>
                </a:stretch>
              </p:blipFill>
              <p:spPr>
                <a:xfrm>
                  <a:off x="10830017" y="1860566"/>
                  <a:ext cx="864360" cy="2167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9" name="Inkt 88">
                  <a:extLst>
                    <a:ext uri="{FF2B5EF4-FFF2-40B4-BE49-F238E27FC236}">
                      <a16:creationId xmlns:a16="http://schemas.microsoft.com/office/drawing/2014/main" id="{7E258AA0-8048-A56D-1CEB-621989B33EBF}"/>
                    </a:ext>
                  </a:extLst>
                </p14:cNvPr>
                <p14:cNvContentPartPr/>
                <p14:nvPr/>
              </p14:nvContentPartPr>
              <p14:xfrm>
                <a:off x="11580617" y="3907526"/>
                <a:ext cx="157680" cy="137520"/>
              </p14:xfrm>
            </p:contentPart>
          </mc:Choice>
          <mc:Fallback xmlns="">
            <p:pic>
              <p:nvPicPr>
                <p:cNvPr id="89" name="Inkt 88">
                  <a:extLst>
                    <a:ext uri="{FF2B5EF4-FFF2-40B4-BE49-F238E27FC236}">
                      <a16:creationId xmlns:a16="http://schemas.microsoft.com/office/drawing/2014/main" id="{7E258AA0-8048-A56D-1CEB-621989B33EBF}"/>
                    </a:ext>
                  </a:extLst>
                </p:cNvPr>
                <p:cNvPicPr/>
                <p:nvPr/>
              </p:nvPicPr>
              <p:blipFill>
                <a:blip r:embed="rId78"/>
                <a:stretch>
                  <a:fillRect/>
                </a:stretch>
              </p:blipFill>
              <p:spPr>
                <a:xfrm>
                  <a:off x="11571617" y="3898886"/>
                  <a:ext cx="17532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91" name="Inkt 90">
                <a:extLst>
                  <a:ext uri="{FF2B5EF4-FFF2-40B4-BE49-F238E27FC236}">
                    <a16:creationId xmlns:a16="http://schemas.microsoft.com/office/drawing/2014/main" id="{DF276235-C54C-177B-0BE6-B32557852F4E}"/>
                  </a:ext>
                </a:extLst>
              </p14:cNvPr>
              <p14:cNvContentPartPr/>
              <p14:nvPr/>
            </p14:nvContentPartPr>
            <p14:xfrm>
              <a:off x="9363017" y="5208206"/>
              <a:ext cx="5040" cy="360"/>
            </p14:xfrm>
          </p:contentPart>
        </mc:Choice>
        <mc:Fallback xmlns="">
          <p:pic>
            <p:nvPicPr>
              <p:cNvPr id="91" name="Inkt 90">
                <a:extLst>
                  <a:ext uri="{FF2B5EF4-FFF2-40B4-BE49-F238E27FC236}">
                    <a16:creationId xmlns:a16="http://schemas.microsoft.com/office/drawing/2014/main" id="{DF276235-C54C-177B-0BE6-B32557852F4E}"/>
                  </a:ext>
                </a:extLst>
              </p:cNvPr>
              <p:cNvPicPr/>
              <p:nvPr/>
            </p:nvPicPr>
            <p:blipFill>
              <a:blip r:embed="rId80"/>
              <a:stretch>
                <a:fillRect/>
              </a:stretch>
            </p:blipFill>
            <p:spPr>
              <a:xfrm>
                <a:off x="9354017" y="5199566"/>
                <a:ext cx="22680" cy="18000"/>
              </a:xfrm>
              <a:prstGeom prst="rect">
                <a:avLst/>
              </a:prstGeom>
            </p:spPr>
          </p:pic>
        </mc:Fallback>
      </mc:AlternateContent>
      <p:grpSp>
        <p:nvGrpSpPr>
          <p:cNvPr id="94" name="Groep 93">
            <a:extLst>
              <a:ext uri="{FF2B5EF4-FFF2-40B4-BE49-F238E27FC236}">
                <a16:creationId xmlns:a16="http://schemas.microsoft.com/office/drawing/2014/main" id="{8F1ED521-3CDB-C032-EC7E-0592DC12ADC4}"/>
              </a:ext>
            </a:extLst>
          </p:cNvPr>
          <p:cNvGrpSpPr/>
          <p:nvPr/>
        </p:nvGrpSpPr>
        <p:grpSpPr>
          <a:xfrm>
            <a:off x="7435217" y="5199926"/>
            <a:ext cx="387000" cy="127800"/>
            <a:chOff x="7435217" y="5199926"/>
            <a:chExt cx="387000" cy="127800"/>
          </a:xfrm>
        </p:grpSpPr>
        <mc:AlternateContent xmlns:mc="http://schemas.openxmlformats.org/markup-compatibility/2006" xmlns:p14="http://schemas.microsoft.com/office/powerpoint/2010/main">
          <mc:Choice Requires="p14">
            <p:contentPart p14:bwMode="auto" r:id="rId81">
              <p14:nvContentPartPr>
                <p14:cNvPr id="92" name="Inkt 91">
                  <a:extLst>
                    <a:ext uri="{FF2B5EF4-FFF2-40B4-BE49-F238E27FC236}">
                      <a16:creationId xmlns:a16="http://schemas.microsoft.com/office/drawing/2014/main" id="{444C2EE4-67FC-5564-0FDC-54410FAD62A6}"/>
                    </a:ext>
                  </a:extLst>
                </p14:cNvPr>
                <p14:cNvContentPartPr/>
                <p14:nvPr/>
              </p14:nvContentPartPr>
              <p14:xfrm>
                <a:off x="7443857" y="5280206"/>
                <a:ext cx="378360" cy="47520"/>
              </p14:xfrm>
            </p:contentPart>
          </mc:Choice>
          <mc:Fallback xmlns="">
            <p:pic>
              <p:nvPicPr>
                <p:cNvPr id="92" name="Inkt 91">
                  <a:extLst>
                    <a:ext uri="{FF2B5EF4-FFF2-40B4-BE49-F238E27FC236}">
                      <a16:creationId xmlns:a16="http://schemas.microsoft.com/office/drawing/2014/main" id="{444C2EE4-67FC-5564-0FDC-54410FAD62A6}"/>
                    </a:ext>
                  </a:extLst>
                </p:cNvPr>
                <p:cNvPicPr/>
                <p:nvPr/>
              </p:nvPicPr>
              <p:blipFill>
                <a:blip r:embed="rId82"/>
                <a:stretch>
                  <a:fillRect/>
                </a:stretch>
              </p:blipFill>
              <p:spPr>
                <a:xfrm>
                  <a:off x="7434857" y="5271206"/>
                  <a:ext cx="396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3" name="Inkt 92">
                  <a:extLst>
                    <a:ext uri="{FF2B5EF4-FFF2-40B4-BE49-F238E27FC236}">
                      <a16:creationId xmlns:a16="http://schemas.microsoft.com/office/drawing/2014/main" id="{FA585980-7973-6FB4-71DB-C840C8FDC98A}"/>
                    </a:ext>
                  </a:extLst>
                </p14:cNvPr>
                <p14:cNvContentPartPr/>
                <p14:nvPr/>
              </p14:nvContentPartPr>
              <p14:xfrm>
                <a:off x="7435217" y="5199926"/>
                <a:ext cx="340560" cy="65520"/>
              </p14:xfrm>
            </p:contentPart>
          </mc:Choice>
          <mc:Fallback xmlns="">
            <p:pic>
              <p:nvPicPr>
                <p:cNvPr id="93" name="Inkt 92">
                  <a:extLst>
                    <a:ext uri="{FF2B5EF4-FFF2-40B4-BE49-F238E27FC236}">
                      <a16:creationId xmlns:a16="http://schemas.microsoft.com/office/drawing/2014/main" id="{FA585980-7973-6FB4-71DB-C840C8FDC98A}"/>
                    </a:ext>
                  </a:extLst>
                </p:cNvPr>
                <p:cNvPicPr/>
                <p:nvPr/>
              </p:nvPicPr>
              <p:blipFill>
                <a:blip r:embed="rId84"/>
                <a:stretch>
                  <a:fillRect/>
                </a:stretch>
              </p:blipFill>
              <p:spPr>
                <a:xfrm>
                  <a:off x="7426577" y="5191286"/>
                  <a:ext cx="358200" cy="83160"/>
                </a:xfrm>
                <a:prstGeom prst="rect">
                  <a:avLst/>
                </a:prstGeom>
              </p:spPr>
            </p:pic>
          </mc:Fallback>
        </mc:AlternateContent>
      </p:grpSp>
      <p:grpSp>
        <p:nvGrpSpPr>
          <p:cNvPr id="97" name="Groep 96">
            <a:extLst>
              <a:ext uri="{FF2B5EF4-FFF2-40B4-BE49-F238E27FC236}">
                <a16:creationId xmlns:a16="http://schemas.microsoft.com/office/drawing/2014/main" id="{D68D24AB-1C4B-0464-1AD4-0B95B7E8F824}"/>
              </a:ext>
            </a:extLst>
          </p:cNvPr>
          <p:cNvGrpSpPr/>
          <p:nvPr/>
        </p:nvGrpSpPr>
        <p:grpSpPr>
          <a:xfrm>
            <a:off x="8463377" y="5107406"/>
            <a:ext cx="258840" cy="118440"/>
            <a:chOff x="8463377" y="5107406"/>
            <a:chExt cx="258840" cy="118440"/>
          </a:xfrm>
        </p:grpSpPr>
        <mc:AlternateContent xmlns:mc="http://schemas.openxmlformats.org/markup-compatibility/2006" xmlns:p14="http://schemas.microsoft.com/office/powerpoint/2010/main">
          <mc:Choice Requires="p14">
            <p:contentPart p14:bwMode="auto" r:id="rId85">
              <p14:nvContentPartPr>
                <p14:cNvPr id="95" name="Inkt 94">
                  <a:extLst>
                    <a:ext uri="{FF2B5EF4-FFF2-40B4-BE49-F238E27FC236}">
                      <a16:creationId xmlns:a16="http://schemas.microsoft.com/office/drawing/2014/main" id="{F83D5730-442F-AA06-1582-5E36217CDC6A}"/>
                    </a:ext>
                  </a:extLst>
                </p14:cNvPr>
                <p14:cNvContentPartPr/>
                <p14:nvPr/>
              </p14:nvContentPartPr>
              <p14:xfrm>
                <a:off x="8463377" y="5200646"/>
                <a:ext cx="258840" cy="25200"/>
              </p14:xfrm>
            </p:contentPart>
          </mc:Choice>
          <mc:Fallback xmlns="">
            <p:pic>
              <p:nvPicPr>
                <p:cNvPr id="95" name="Inkt 94">
                  <a:extLst>
                    <a:ext uri="{FF2B5EF4-FFF2-40B4-BE49-F238E27FC236}">
                      <a16:creationId xmlns:a16="http://schemas.microsoft.com/office/drawing/2014/main" id="{F83D5730-442F-AA06-1582-5E36217CDC6A}"/>
                    </a:ext>
                  </a:extLst>
                </p:cNvPr>
                <p:cNvPicPr/>
                <p:nvPr/>
              </p:nvPicPr>
              <p:blipFill>
                <a:blip r:embed="rId86"/>
                <a:stretch>
                  <a:fillRect/>
                </a:stretch>
              </p:blipFill>
              <p:spPr>
                <a:xfrm>
                  <a:off x="8454377" y="5192006"/>
                  <a:ext cx="276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6" name="Inkt 95">
                  <a:extLst>
                    <a:ext uri="{FF2B5EF4-FFF2-40B4-BE49-F238E27FC236}">
                      <a16:creationId xmlns:a16="http://schemas.microsoft.com/office/drawing/2014/main" id="{3F63BAAD-1DA0-13A9-B51C-68DF5B1951ED}"/>
                    </a:ext>
                  </a:extLst>
                </p14:cNvPr>
                <p14:cNvContentPartPr/>
                <p14:nvPr/>
              </p14:nvContentPartPr>
              <p14:xfrm>
                <a:off x="8476697" y="5107406"/>
                <a:ext cx="213120" cy="41040"/>
              </p14:xfrm>
            </p:contentPart>
          </mc:Choice>
          <mc:Fallback xmlns="">
            <p:pic>
              <p:nvPicPr>
                <p:cNvPr id="96" name="Inkt 95">
                  <a:extLst>
                    <a:ext uri="{FF2B5EF4-FFF2-40B4-BE49-F238E27FC236}">
                      <a16:creationId xmlns:a16="http://schemas.microsoft.com/office/drawing/2014/main" id="{3F63BAAD-1DA0-13A9-B51C-68DF5B1951ED}"/>
                    </a:ext>
                  </a:extLst>
                </p:cNvPr>
                <p:cNvPicPr/>
                <p:nvPr/>
              </p:nvPicPr>
              <p:blipFill>
                <a:blip r:embed="rId88"/>
                <a:stretch>
                  <a:fillRect/>
                </a:stretch>
              </p:blipFill>
              <p:spPr>
                <a:xfrm>
                  <a:off x="8467697" y="5098406"/>
                  <a:ext cx="230760" cy="58680"/>
                </a:xfrm>
                <a:prstGeom prst="rect">
                  <a:avLst/>
                </a:prstGeom>
              </p:spPr>
            </p:pic>
          </mc:Fallback>
        </mc:AlternateContent>
      </p:grpSp>
      <p:grpSp>
        <p:nvGrpSpPr>
          <p:cNvPr id="100" name="Groep 99">
            <a:extLst>
              <a:ext uri="{FF2B5EF4-FFF2-40B4-BE49-F238E27FC236}">
                <a16:creationId xmlns:a16="http://schemas.microsoft.com/office/drawing/2014/main" id="{9D9453FF-9510-AAD8-A39D-6805C39FDE6C}"/>
              </a:ext>
            </a:extLst>
          </p:cNvPr>
          <p:cNvGrpSpPr/>
          <p:nvPr/>
        </p:nvGrpSpPr>
        <p:grpSpPr>
          <a:xfrm>
            <a:off x="9970337" y="4869806"/>
            <a:ext cx="146520" cy="374040"/>
            <a:chOff x="9970337" y="4869806"/>
            <a:chExt cx="146520" cy="374040"/>
          </a:xfrm>
        </p:grpSpPr>
        <mc:AlternateContent xmlns:mc="http://schemas.openxmlformats.org/markup-compatibility/2006" xmlns:p14="http://schemas.microsoft.com/office/powerpoint/2010/main">
          <mc:Choice Requires="p14">
            <p:contentPart p14:bwMode="auto" r:id="rId89">
              <p14:nvContentPartPr>
                <p14:cNvPr id="98" name="Inkt 97">
                  <a:extLst>
                    <a:ext uri="{FF2B5EF4-FFF2-40B4-BE49-F238E27FC236}">
                      <a16:creationId xmlns:a16="http://schemas.microsoft.com/office/drawing/2014/main" id="{E2AE1A4D-F0A6-491B-4CCB-A524F5472BBC}"/>
                    </a:ext>
                  </a:extLst>
                </p14:cNvPr>
                <p14:cNvContentPartPr/>
                <p14:nvPr/>
              </p14:nvContentPartPr>
              <p14:xfrm>
                <a:off x="10018217" y="4901126"/>
                <a:ext cx="34200" cy="342720"/>
              </p14:xfrm>
            </p:contentPart>
          </mc:Choice>
          <mc:Fallback xmlns="">
            <p:pic>
              <p:nvPicPr>
                <p:cNvPr id="98" name="Inkt 97">
                  <a:extLst>
                    <a:ext uri="{FF2B5EF4-FFF2-40B4-BE49-F238E27FC236}">
                      <a16:creationId xmlns:a16="http://schemas.microsoft.com/office/drawing/2014/main" id="{E2AE1A4D-F0A6-491B-4CCB-A524F5472BBC}"/>
                    </a:ext>
                  </a:extLst>
                </p:cNvPr>
                <p:cNvPicPr/>
                <p:nvPr/>
              </p:nvPicPr>
              <p:blipFill>
                <a:blip r:embed="rId90"/>
                <a:stretch>
                  <a:fillRect/>
                </a:stretch>
              </p:blipFill>
              <p:spPr>
                <a:xfrm>
                  <a:off x="10009577" y="4892486"/>
                  <a:ext cx="518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9" name="Inkt 98">
                  <a:extLst>
                    <a:ext uri="{FF2B5EF4-FFF2-40B4-BE49-F238E27FC236}">
                      <a16:creationId xmlns:a16="http://schemas.microsoft.com/office/drawing/2014/main" id="{54834C4F-407A-9EB5-DB06-218693C68D18}"/>
                    </a:ext>
                  </a:extLst>
                </p14:cNvPr>
                <p14:cNvContentPartPr/>
                <p14:nvPr/>
              </p14:nvContentPartPr>
              <p14:xfrm>
                <a:off x="9970337" y="4869806"/>
                <a:ext cx="146520" cy="136440"/>
              </p14:xfrm>
            </p:contentPart>
          </mc:Choice>
          <mc:Fallback xmlns="">
            <p:pic>
              <p:nvPicPr>
                <p:cNvPr id="99" name="Inkt 98">
                  <a:extLst>
                    <a:ext uri="{FF2B5EF4-FFF2-40B4-BE49-F238E27FC236}">
                      <a16:creationId xmlns:a16="http://schemas.microsoft.com/office/drawing/2014/main" id="{54834C4F-407A-9EB5-DB06-218693C68D18}"/>
                    </a:ext>
                  </a:extLst>
                </p:cNvPr>
                <p:cNvPicPr/>
                <p:nvPr/>
              </p:nvPicPr>
              <p:blipFill>
                <a:blip r:embed="rId92"/>
                <a:stretch>
                  <a:fillRect/>
                </a:stretch>
              </p:blipFill>
              <p:spPr>
                <a:xfrm>
                  <a:off x="9961697" y="4860806"/>
                  <a:ext cx="164160" cy="154080"/>
                </a:xfrm>
                <a:prstGeom prst="rect">
                  <a:avLst/>
                </a:prstGeom>
              </p:spPr>
            </p:pic>
          </mc:Fallback>
        </mc:AlternateContent>
      </p:grpSp>
      <p:grpSp>
        <p:nvGrpSpPr>
          <p:cNvPr id="22" name="Groep 21">
            <a:extLst>
              <a:ext uri="{FF2B5EF4-FFF2-40B4-BE49-F238E27FC236}">
                <a16:creationId xmlns:a16="http://schemas.microsoft.com/office/drawing/2014/main" id="{9ABB7729-CD00-571E-1BB5-D348A00B3D61}"/>
              </a:ext>
            </a:extLst>
          </p:cNvPr>
          <p:cNvGrpSpPr/>
          <p:nvPr/>
        </p:nvGrpSpPr>
        <p:grpSpPr>
          <a:xfrm>
            <a:off x="10547057" y="4912646"/>
            <a:ext cx="472680" cy="275400"/>
            <a:chOff x="10547057" y="4912646"/>
            <a:chExt cx="472680" cy="275400"/>
          </a:xfrm>
        </p:grpSpPr>
        <mc:AlternateContent xmlns:mc="http://schemas.openxmlformats.org/markup-compatibility/2006" xmlns:p14="http://schemas.microsoft.com/office/powerpoint/2010/main">
          <mc:Choice Requires="p14">
            <p:contentPart p14:bwMode="auto" r:id="rId93">
              <p14:nvContentPartPr>
                <p14:cNvPr id="10" name="Inkt 9">
                  <a:extLst>
                    <a:ext uri="{FF2B5EF4-FFF2-40B4-BE49-F238E27FC236}">
                      <a16:creationId xmlns:a16="http://schemas.microsoft.com/office/drawing/2014/main" id="{B2CB0A3C-6EFE-24AE-260C-04DCF4B3D017}"/>
                    </a:ext>
                  </a:extLst>
                </p14:cNvPr>
                <p14:cNvContentPartPr/>
                <p14:nvPr/>
              </p14:nvContentPartPr>
              <p14:xfrm>
                <a:off x="10547057" y="5023166"/>
                <a:ext cx="180360" cy="164880"/>
              </p14:xfrm>
            </p:contentPart>
          </mc:Choice>
          <mc:Fallback xmlns="">
            <p:pic>
              <p:nvPicPr>
                <p:cNvPr id="10" name="Inkt 9">
                  <a:extLst>
                    <a:ext uri="{FF2B5EF4-FFF2-40B4-BE49-F238E27FC236}">
                      <a16:creationId xmlns:a16="http://schemas.microsoft.com/office/drawing/2014/main" id="{B2CB0A3C-6EFE-24AE-260C-04DCF4B3D017}"/>
                    </a:ext>
                  </a:extLst>
                </p:cNvPr>
                <p:cNvPicPr/>
                <p:nvPr/>
              </p:nvPicPr>
              <p:blipFill>
                <a:blip r:embed="rId94"/>
                <a:stretch>
                  <a:fillRect/>
                </a:stretch>
              </p:blipFill>
              <p:spPr>
                <a:xfrm>
                  <a:off x="10538057" y="5014166"/>
                  <a:ext cx="198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 name="Inkt 12">
                  <a:extLst>
                    <a:ext uri="{FF2B5EF4-FFF2-40B4-BE49-F238E27FC236}">
                      <a16:creationId xmlns:a16="http://schemas.microsoft.com/office/drawing/2014/main" id="{DE90B7CB-D79A-EC2D-1FC9-BB5CAFA68BF4}"/>
                    </a:ext>
                  </a:extLst>
                </p14:cNvPr>
                <p14:cNvContentPartPr/>
                <p14:nvPr/>
              </p14:nvContentPartPr>
              <p14:xfrm>
                <a:off x="10711577" y="4912646"/>
                <a:ext cx="51480" cy="259920"/>
              </p14:xfrm>
            </p:contentPart>
          </mc:Choice>
          <mc:Fallback xmlns="">
            <p:pic>
              <p:nvPicPr>
                <p:cNvPr id="13" name="Inkt 12">
                  <a:extLst>
                    <a:ext uri="{FF2B5EF4-FFF2-40B4-BE49-F238E27FC236}">
                      <a16:creationId xmlns:a16="http://schemas.microsoft.com/office/drawing/2014/main" id="{DE90B7CB-D79A-EC2D-1FC9-BB5CAFA68BF4}"/>
                    </a:ext>
                  </a:extLst>
                </p:cNvPr>
                <p:cNvPicPr/>
                <p:nvPr/>
              </p:nvPicPr>
              <p:blipFill>
                <a:blip r:embed="rId96"/>
                <a:stretch>
                  <a:fillRect/>
                </a:stretch>
              </p:blipFill>
              <p:spPr>
                <a:xfrm>
                  <a:off x="10702577" y="4904006"/>
                  <a:ext cx="691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 name="Inkt 15">
                  <a:extLst>
                    <a:ext uri="{FF2B5EF4-FFF2-40B4-BE49-F238E27FC236}">
                      <a16:creationId xmlns:a16="http://schemas.microsoft.com/office/drawing/2014/main" id="{C654B2A2-D20A-8BA6-071F-D6F1D05E5204}"/>
                    </a:ext>
                  </a:extLst>
                </p14:cNvPr>
                <p14:cNvContentPartPr/>
                <p14:nvPr/>
              </p14:nvContentPartPr>
              <p14:xfrm>
                <a:off x="10781417" y="5026766"/>
                <a:ext cx="194400" cy="117720"/>
              </p14:xfrm>
            </p:contentPart>
          </mc:Choice>
          <mc:Fallback xmlns="">
            <p:pic>
              <p:nvPicPr>
                <p:cNvPr id="16" name="Inkt 15">
                  <a:extLst>
                    <a:ext uri="{FF2B5EF4-FFF2-40B4-BE49-F238E27FC236}">
                      <a16:creationId xmlns:a16="http://schemas.microsoft.com/office/drawing/2014/main" id="{C654B2A2-D20A-8BA6-071F-D6F1D05E5204}"/>
                    </a:ext>
                  </a:extLst>
                </p:cNvPr>
                <p:cNvPicPr/>
                <p:nvPr/>
              </p:nvPicPr>
              <p:blipFill>
                <a:blip r:embed="rId98"/>
                <a:stretch>
                  <a:fillRect/>
                </a:stretch>
              </p:blipFill>
              <p:spPr>
                <a:xfrm>
                  <a:off x="10772777" y="5017766"/>
                  <a:ext cx="212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 name="Inkt 16">
                  <a:extLst>
                    <a:ext uri="{FF2B5EF4-FFF2-40B4-BE49-F238E27FC236}">
                      <a16:creationId xmlns:a16="http://schemas.microsoft.com/office/drawing/2014/main" id="{84E40155-A1B1-FF3A-C060-1D785265772A}"/>
                    </a:ext>
                  </a:extLst>
                </p14:cNvPr>
                <p14:cNvContentPartPr/>
                <p14:nvPr/>
              </p14:nvContentPartPr>
              <p14:xfrm>
                <a:off x="10905977" y="5026406"/>
                <a:ext cx="113760" cy="147240"/>
              </p14:xfrm>
            </p:contentPart>
          </mc:Choice>
          <mc:Fallback xmlns="">
            <p:pic>
              <p:nvPicPr>
                <p:cNvPr id="17" name="Inkt 16">
                  <a:extLst>
                    <a:ext uri="{FF2B5EF4-FFF2-40B4-BE49-F238E27FC236}">
                      <a16:creationId xmlns:a16="http://schemas.microsoft.com/office/drawing/2014/main" id="{84E40155-A1B1-FF3A-C060-1D785265772A}"/>
                    </a:ext>
                  </a:extLst>
                </p:cNvPr>
                <p:cNvPicPr/>
                <p:nvPr/>
              </p:nvPicPr>
              <p:blipFill>
                <a:blip r:embed="rId100"/>
                <a:stretch>
                  <a:fillRect/>
                </a:stretch>
              </p:blipFill>
              <p:spPr>
                <a:xfrm>
                  <a:off x="10897337" y="5017766"/>
                  <a:ext cx="131400" cy="164880"/>
                </a:xfrm>
                <a:prstGeom prst="rect">
                  <a:avLst/>
                </a:prstGeom>
              </p:spPr>
            </p:pic>
          </mc:Fallback>
        </mc:AlternateContent>
      </p:grpSp>
      <p:grpSp>
        <p:nvGrpSpPr>
          <p:cNvPr id="21" name="Groep 20">
            <a:extLst>
              <a:ext uri="{FF2B5EF4-FFF2-40B4-BE49-F238E27FC236}">
                <a16:creationId xmlns:a16="http://schemas.microsoft.com/office/drawing/2014/main" id="{A24236C6-C1C8-8CF1-D377-8F1550E94736}"/>
              </a:ext>
            </a:extLst>
          </p:cNvPr>
          <p:cNvGrpSpPr/>
          <p:nvPr/>
        </p:nvGrpSpPr>
        <p:grpSpPr>
          <a:xfrm>
            <a:off x="11289737" y="4895006"/>
            <a:ext cx="198000" cy="310680"/>
            <a:chOff x="11289737" y="4895006"/>
            <a:chExt cx="198000" cy="310680"/>
          </a:xfrm>
        </p:grpSpPr>
        <mc:AlternateContent xmlns:mc="http://schemas.openxmlformats.org/markup-compatibility/2006" xmlns:p14="http://schemas.microsoft.com/office/powerpoint/2010/main">
          <mc:Choice Requires="p14">
            <p:contentPart p14:bwMode="auto" r:id="rId101">
              <p14:nvContentPartPr>
                <p14:cNvPr id="19" name="Inkt 18">
                  <a:extLst>
                    <a:ext uri="{FF2B5EF4-FFF2-40B4-BE49-F238E27FC236}">
                      <a16:creationId xmlns:a16="http://schemas.microsoft.com/office/drawing/2014/main" id="{BFBD85DA-2837-3CE9-A3F8-151B50C6F29D}"/>
                    </a:ext>
                  </a:extLst>
                </p14:cNvPr>
                <p14:cNvContentPartPr/>
                <p14:nvPr/>
              </p14:nvContentPartPr>
              <p14:xfrm>
                <a:off x="11331857" y="4895006"/>
                <a:ext cx="22680" cy="284760"/>
              </p14:xfrm>
            </p:contentPart>
          </mc:Choice>
          <mc:Fallback xmlns="">
            <p:pic>
              <p:nvPicPr>
                <p:cNvPr id="19" name="Inkt 18">
                  <a:extLst>
                    <a:ext uri="{FF2B5EF4-FFF2-40B4-BE49-F238E27FC236}">
                      <a16:creationId xmlns:a16="http://schemas.microsoft.com/office/drawing/2014/main" id="{BFBD85DA-2837-3CE9-A3F8-151B50C6F29D}"/>
                    </a:ext>
                  </a:extLst>
                </p:cNvPr>
                <p:cNvPicPr/>
                <p:nvPr/>
              </p:nvPicPr>
              <p:blipFill>
                <a:blip r:embed="rId102"/>
                <a:stretch>
                  <a:fillRect/>
                </a:stretch>
              </p:blipFill>
              <p:spPr>
                <a:xfrm>
                  <a:off x="11322857" y="4886006"/>
                  <a:ext cx="40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0" name="Inkt 19">
                  <a:extLst>
                    <a:ext uri="{FF2B5EF4-FFF2-40B4-BE49-F238E27FC236}">
                      <a16:creationId xmlns:a16="http://schemas.microsoft.com/office/drawing/2014/main" id="{DCD35FE2-81C0-8929-B1D5-458FE6040F31}"/>
                    </a:ext>
                  </a:extLst>
                </p14:cNvPr>
                <p14:cNvContentPartPr/>
                <p14:nvPr/>
              </p14:nvContentPartPr>
              <p14:xfrm>
                <a:off x="11289737" y="5093366"/>
                <a:ext cx="198000" cy="112320"/>
              </p14:xfrm>
            </p:contentPart>
          </mc:Choice>
          <mc:Fallback xmlns="">
            <p:pic>
              <p:nvPicPr>
                <p:cNvPr id="20" name="Inkt 19">
                  <a:extLst>
                    <a:ext uri="{FF2B5EF4-FFF2-40B4-BE49-F238E27FC236}">
                      <a16:creationId xmlns:a16="http://schemas.microsoft.com/office/drawing/2014/main" id="{DCD35FE2-81C0-8929-B1D5-458FE6040F31}"/>
                    </a:ext>
                  </a:extLst>
                </p:cNvPr>
                <p:cNvPicPr/>
                <p:nvPr/>
              </p:nvPicPr>
              <p:blipFill>
                <a:blip r:embed="rId104"/>
                <a:stretch>
                  <a:fillRect/>
                </a:stretch>
              </p:blipFill>
              <p:spPr>
                <a:xfrm>
                  <a:off x="11280737" y="5084726"/>
                  <a:ext cx="215640" cy="129960"/>
                </a:xfrm>
                <a:prstGeom prst="rect">
                  <a:avLst/>
                </a:prstGeom>
              </p:spPr>
            </p:pic>
          </mc:Fallback>
        </mc:AlternateContent>
      </p:grpSp>
    </p:spTree>
    <p:extLst>
      <p:ext uri="{BB962C8B-B14F-4D97-AF65-F5344CB8AC3E}">
        <p14:creationId xmlns:p14="http://schemas.microsoft.com/office/powerpoint/2010/main" val="26867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7381C-2697-4AC5-A718-A55CF790FA3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6F8A751-E987-4EA4-115A-C77292F2F863}"/>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0F6DEA9F-4E8B-46C2-109B-FAC71A9B402E}"/>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16</a:t>
            </a:r>
            <a:endParaRPr lang="nl-NL" sz="2000" dirty="0"/>
          </a:p>
        </p:txBody>
      </p:sp>
      <p:pic>
        <p:nvPicPr>
          <p:cNvPr id="5" name="Afbeelding 4">
            <a:extLst>
              <a:ext uri="{FF2B5EF4-FFF2-40B4-BE49-F238E27FC236}">
                <a16:creationId xmlns:a16="http://schemas.microsoft.com/office/drawing/2014/main" id="{D07669C9-4CD5-FA3B-35B0-3B0C565EE64D}"/>
              </a:ext>
            </a:extLst>
          </p:cNvPr>
          <p:cNvPicPr>
            <a:picLocks noChangeAspect="1"/>
          </p:cNvPicPr>
          <p:nvPr/>
        </p:nvPicPr>
        <p:blipFill>
          <a:blip r:embed="rId3"/>
          <a:stretch>
            <a:fillRect/>
          </a:stretch>
        </p:blipFill>
        <p:spPr>
          <a:xfrm>
            <a:off x="572086" y="2328863"/>
            <a:ext cx="5196581" cy="2645106"/>
          </a:xfrm>
          <a:prstGeom prst="rect">
            <a:avLst/>
          </a:prstGeom>
        </p:spPr>
      </p:pic>
      <p:pic>
        <p:nvPicPr>
          <p:cNvPr id="7" name="Afbeelding 6">
            <a:extLst>
              <a:ext uri="{FF2B5EF4-FFF2-40B4-BE49-F238E27FC236}">
                <a16:creationId xmlns:a16="http://schemas.microsoft.com/office/drawing/2014/main" id="{057F4089-B7FD-2BD0-84C8-4E4F4B0A70B9}"/>
              </a:ext>
            </a:extLst>
          </p:cNvPr>
          <p:cNvPicPr>
            <a:picLocks noChangeAspect="1"/>
          </p:cNvPicPr>
          <p:nvPr/>
        </p:nvPicPr>
        <p:blipFill>
          <a:blip r:embed="rId4"/>
          <a:srcRect l="2329"/>
          <a:stretch/>
        </p:blipFill>
        <p:spPr>
          <a:xfrm>
            <a:off x="5768667" y="2355519"/>
            <a:ext cx="6270537" cy="283090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8B0869D7-1EEF-3956-CBF8-F7EEAE07AFE3}"/>
                  </a:ext>
                </a:extLst>
              </p14:cNvPr>
              <p14:cNvContentPartPr/>
              <p14:nvPr/>
            </p14:nvContentPartPr>
            <p14:xfrm>
              <a:off x="-1454873" y="6700477"/>
              <a:ext cx="360" cy="360"/>
            </p14:xfrm>
          </p:contentPart>
        </mc:Choice>
        <mc:Fallback xmlns="">
          <p:pic>
            <p:nvPicPr>
              <p:cNvPr id="8" name="Inkt 7">
                <a:extLst>
                  <a:ext uri="{FF2B5EF4-FFF2-40B4-BE49-F238E27FC236}">
                    <a16:creationId xmlns:a16="http://schemas.microsoft.com/office/drawing/2014/main" id="{8B0869D7-1EEF-3956-CBF8-F7EEAE07AFE3}"/>
                  </a:ext>
                </a:extLst>
              </p:cNvPr>
              <p:cNvPicPr/>
              <p:nvPr/>
            </p:nvPicPr>
            <p:blipFill>
              <a:blip r:embed="rId6"/>
              <a:stretch>
                <a:fillRect/>
              </a:stretch>
            </p:blipFill>
            <p:spPr>
              <a:xfrm>
                <a:off x="-1463873" y="6691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81CB37E2-AAD1-5AFC-2970-CD483CF74542}"/>
                  </a:ext>
                </a:extLst>
              </p14:cNvPr>
              <p14:cNvContentPartPr/>
              <p14:nvPr/>
            </p14:nvContentPartPr>
            <p14:xfrm>
              <a:off x="3590167" y="3043237"/>
              <a:ext cx="882720" cy="24480"/>
            </p14:xfrm>
          </p:contentPart>
        </mc:Choice>
        <mc:Fallback xmlns="">
          <p:pic>
            <p:nvPicPr>
              <p:cNvPr id="12" name="Inkt 11">
                <a:extLst>
                  <a:ext uri="{FF2B5EF4-FFF2-40B4-BE49-F238E27FC236}">
                    <a16:creationId xmlns:a16="http://schemas.microsoft.com/office/drawing/2014/main" id="{81CB37E2-AAD1-5AFC-2970-CD483CF74542}"/>
                  </a:ext>
                </a:extLst>
              </p:cNvPr>
              <p:cNvPicPr/>
              <p:nvPr/>
            </p:nvPicPr>
            <p:blipFill>
              <a:blip r:embed="rId8"/>
              <a:stretch>
                <a:fillRect/>
              </a:stretch>
            </p:blipFill>
            <p:spPr>
              <a:xfrm>
                <a:off x="3536527" y="2935597"/>
                <a:ext cx="990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C8104EF7-719A-1780-D86F-C78D8CBDEA51}"/>
                  </a:ext>
                </a:extLst>
              </p14:cNvPr>
              <p14:cNvContentPartPr/>
              <p14:nvPr/>
            </p14:nvContentPartPr>
            <p14:xfrm>
              <a:off x="668407" y="4816957"/>
              <a:ext cx="3936240" cy="139680"/>
            </p14:xfrm>
          </p:contentPart>
        </mc:Choice>
        <mc:Fallback xmlns="">
          <p:pic>
            <p:nvPicPr>
              <p:cNvPr id="13" name="Inkt 12">
                <a:extLst>
                  <a:ext uri="{FF2B5EF4-FFF2-40B4-BE49-F238E27FC236}">
                    <a16:creationId xmlns:a16="http://schemas.microsoft.com/office/drawing/2014/main" id="{C8104EF7-719A-1780-D86F-C78D8CBDEA51}"/>
                  </a:ext>
                </a:extLst>
              </p:cNvPr>
              <p:cNvPicPr/>
              <p:nvPr/>
            </p:nvPicPr>
            <p:blipFill>
              <a:blip r:embed="rId10"/>
              <a:stretch>
                <a:fillRect/>
              </a:stretch>
            </p:blipFill>
            <p:spPr>
              <a:xfrm>
                <a:off x="614407" y="4709317"/>
                <a:ext cx="40438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35DF1257-809F-8830-9AC6-125C6ECECACC}"/>
                  </a:ext>
                </a:extLst>
              </p14:cNvPr>
              <p14:cNvContentPartPr/>
              <p14:nvPr/>
            </p14:nvContentPartPr>
            <p14:xfrm>
              <a:off x="6397447" y="2415037"/>
              <a:ext cx="34560" cy="1580040"/>
            </p14:xfrm>
          </p:contentPart>
        </mc:Choice>
        <mc:Fallback xmlns="">
          <p:pic>
            <p:nvPicPr>
              <p:cNvPr id="14" name="Inkt 13">
                <a:extLst>
                  <a:ext uri="{FF2B5EF4-FFF2-40B4-BE49-F238E27FC236}">
                    <a16:creationId xmlns:a16="http://schemas.microsoft.com/office/drawing/2014/main" id="{35DF1257-809F-8830-9AC6-125C6ECECACC}"/>
                  </a:ext>
                </a:extLst>
              </p:cNvPr>
              <p:cNvPicPr/>
              <p:nvPr/>
            </p:nvPicPr>
            <p:blipFill>
              <a:blip r:embed="rId12"/>
              <a:stretch>
                <a:fillRect/>
              </a:stretch>
            </p:blipFill>
            <p:spPr>
              <a:xfrm>
                <a:off x="6388807" y="2406397"/>
                <a:ext cx="52200" cy="1597680"/>
              </a:xfrm>
              <a:prstGeom prst="rect">
                <a:avLst/>
              </a:prstGeom>
            </p:spPr>
          </p:pic>
        </mc:Fallback>
      </mc:AlternateContent>
      <p:grpSp>
        <p:nvGrpSpPr>
          <p:cNvPr id="22" name="Groep 21">
            <a:extLst>
              <a:ext uri="{FF2B5EF4-FFF2-40B4-BE49-F238E27FC236}">
                <a16:creationId xmlns:a16="http://schemas.microsoft.com/office/drawing/2014/main" id="{714A3367-3135-0613-DA7A-99746A89883F}"/>
              </a:ext>
            </a:extLst>
          </p:cNvPr>
          <p:cNvGrpSpPr/>
          <p:nvPr/>
        </p:nvGrpSpPr>
        <p:grpSpPr>
          <a:xfrm>
            <a:off x="5949247" y="2624557"/>
            <a:ext cx="399960" cy="873720"/>
            <a:chOff x="5949247" y="2624557"/>
            <a:chExt cx="399960" cy="873720"/>
          </a:xfrm>
        </p:grpSpPr>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1BFC9EC7-EAEB-66E1-3B90-20E711047CAC}"/>
                    </a:ext>
                  </a:extLst>
                </p14:cNvPr>
                <p14:cNvContentPartPr/>
                <p14:nvPr/>
              </p14:nvContentPartPr>
              <p14:xfrm>
                <a:off x="5949247" y="2660917"/>
                <a:ext cx="168480" cy="301680"/>
              </p14:xfrm>
            </p:contentPart>
          </mc:Choice>
          <mc:Fallback xmlns="">
            <p:pic>
              <p:nvPicPr>
                <p:cNvPr id="15" name="Inkt 14">
                  <a:extLst>
                    <a:ext uri="{FF2B5EF4-FFF2-40B4-BE49-F238E27FC236}">
                      <a16:creationId xmlns:a16="http://schemas.microsoft.com/office/drawing/2014/main" id="{1BFC9EC7-EAEB-66E1-3B90-20E711047CAC}"/>
                    </a:ext>
                  </a:extLst>
                </p:cNvPr>
                <p:cNvPicPr/>
                <p:nvPr/>
              </p:nvPicPr>
              <p:blipFill>
                <a:blip r:embed="rId14"/>
                <a:stretch>
                  <a:fillRect/>
                </a:stretch>
              </p:blipFill>
              <p:spPr>
                <a:xfrm>
                  <a:off x="5940607" y="2652277"/>
                  <a:ext cx="1861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t 15">
                  <a:extLst>
                    <a:ext uri="{FF2B5EF4-FFF2-40B4-BE49-F238E27FC236}">
                      <a16:creationId xmlns:a16="http://schemas.microsoft.com/office/drawing/2014/main" id="{B762A73C-F1B3-0BEE-B8CB-44F332C52925}"/>
                    </a:ext>
                  </a:extLst>
                </p14:cNvPr>
                <p14:cNvContentPartPr/>
                <p14:nvPr/>
              </p14:nvContentPartPr>
              <p14:xfrm>
                <a:off x="6103687" y="2624557"/>
                <a:ext cx="81720" cy="158040"/>
              </p14:xfrm>
            </p:contentPart>
          </mc:Choice>
          <mc:Fallback xmlns="">
            <p:pic>
              <p:nvPicPr>
                <p:cNvPr id="16" name="Inkt 15">
                  <a:extLst>
                    <a:ext uri="{FF2B5EF4-FFF2-40B4-BE49-F238E27FC236}">
                      <a16:creationId xmlns:a16="http://schemas.microsoft.com/office/drawing/2014/main" id="{B762A73C-F1B3-0BEE-B8CB-44F332C52925}"/>
                    </a:ext>
                  </a:extLst>
                </p:cNvPr>
                <p:cNvPicPr/>
                <p:nvPr/>
              </p:nvPicPr>
              <p:blipFill>
                <a:blip r:embed="rId16"/>
                <a:stretch>
                  <a:fillRect/>
                </a:stretch>
              </p:blipFill>
              <p:spPr>
                <a:xfrm>
                  <a:off x="6095047" y="26159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t 16">
                  <a:extLst>
                    <a:ext uri="{FF2B5EF4-FFF2-40B4-BE49-F238E27FC236}">
                      <a16:creationId xmlns:a16="http://schemas.microsoft.com/office/drawing/2014/main" id="{1F454155-14D2-1E0A-8417-028CD9F2A619}"/>
                    </a:ext>
                  </a:extLst>
                </p14:cNvPr>
                <p14:cNvContentPartPr/>
                <p14:nvPr/>
              </p14:nvContentPartPr>
              <p14:xfrm>
                <a:off x="6018007" y="3045037"/>
                <a:ext cx="64440" cy="136800"/>
              </p14:xfrm>
            </p:contentPart>
          </mc:Choice>
          <mc:Fallback xmlns="">
            <p:pic>
              <p:nvPicPr>
                <p:cNvPr id="17" name="Inkt 16">
                  <a:extLst>
                    <a:ext uri="{FF2B5EF4-FFF2-40B4-BE49-F238E27FC236}">
                      <a16:creationId xmlns:a16="http://schemas.microsoft.com/office/drawing/2014/main" id="{1F454155-14D2-1E0A-8417-028CD9F2A619}"/>
                    </a:ext>
                  </a:extLst>
                </p:cNvPr>
                <p:cNvPicPr/>
                <p:nvPr/>
              </p:nvPicPr>
              <p:blipFill>
                <a:blip r:embed="rId18"/>
                <a:stretch>
                  <a:fillRect/>
                </a:stretch>
              </p:blipFill>
              <p:spPr>
                <a:xfrm>
                  <a:off x="6009367" y="3036037"/>
                  <a:ext cx="82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86FC888E-EECE-DD87-A6C9-2D371FE88688}"/>
                    </a:ext>
                  </a:extLst>
                </p14:cNvPr>
                <p14:cNvContentPartPr/>
                <p14:nvPr/>
              </p14:nvContentPartPr>
              <p14:xfrm>
                <a:off x="6000007" y="3094717"/>
                <a:ext cx="127800" cy="93600"/>
              </p14:xfrm>
            </p:contentPart>
          </mc:Choice>
          <mc:Fallback xmlns="">
            <p:pic>
              <p:nvPicPr>
                <p:cNvPr id="19" name="Inkt 18">
                  <a:extLst>
                    <a:ext uri="{FF2B5EF4-FFF2-40B4-BE49-F238E27FC236}">
                      <a16:creationId xmlns:a16="http://schemas.microsoft.com/office/drawing/2014/main" id="{86FC888E-EECE-DD87-A6C9-2D371FE88688}"/>
                    </a:ext>
                  </a:extLst>
                </p:cNvPr>
                <p:cNvPicPr/>
                <p:nvPr/>
              </p:nvPicPr>
              <p:blipFill>
                <a:blip r:embed="rId20"/>
                <a:stretch>
                  <a:fillRect/>
                </a:stretch>
              </p:blipFill>
              <p:spPr>
                <a:xfrm>
                  <a:off x="5991007" y="3085717"/>
                  <a:ext cx="145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t 19">
                  <a:extLst>
                    <a:ext uri="{FF2B5EF4-FFF2-40B4-BE49-F238E27FC236}">
                      <a16:creationId xmlns:a16="http://schemas.microsoft.com/office/drawing/2014/main" id="{1ED5418C-91F9-9906-4E1D-7176F05BB7F0}"/>
                    </a:ext>
                  </a:extLst>
                </p14:cNvPr>
                <p14:cNvContentPartPr/>
                <p14:nvPr/>
              </p14:nvContentPartPr>
              <p14:xfrm>
                <a:off x="6007207" y="3276877"/>
                <a:ext cx="171000" cy="221400"/>
              </p14:xfrm>
            </p:contentPart>
          </mc:Choice>
          <mc:Fallback xmlns="">
            <p:pic>
              <p:nvPicPr>
                <p:cNvPr id="20" name="Inkt 19">
                  <a:extLst>
                    <a:ext uri="{FF2B5EF4-FFF2-40B4-BE49-F238E27FC236}">
                      <a16:creationId xmlns:a16="http://schemas.microsoft.com/office/drawing/2014/main" id="{1ED5418C-91F9-9906-4E1D-7176F05BB7F0}"/>
                    </a:ext>
                  </a:extLst>
                </p:cNvPr>
                <p:cNvPicPr/>
                <p:nvPr/>
              </p:nvPicPr>
              <p:blipFill>
                <a:blip r:embed="rId22"/>
                <a:stretch>
                  <a:fillRect/>
                </a:stretch>
              </p:blipFill>
              <p:spPr>
                <a:xfrm>
                  <a:off x="5998207" y="3268237"/>
                  <a:ext cx="188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t 20">
                  <a:extLst>
                    <a:ext uri="{FF2B5EF4-FFF2-40B4-BE49-F238E27FC236}">
                      <a16:creationId xmlns:a16="http://schemas.microsoft.com/office/drawing/2014/main" id="{75FCA445-9DA6-BD2C-A6AC-61FC56195401}"/>
                    </a:ext>
                  </a:extLst>
                </p14:cNvPr>
                <p14:cNvContentPartPr/>
                <p14:nvPr/>
              </p14:nvContentPartPr>
              <p14:xfrm>
                <a:off x="6208447" y="3246997"/>
                <a:ext cx="140760" cy="194040"/>
              </p14:xfrm>
            </p:contentPart>
          </mc:Choice>
          <mc:Fallback xmlns="">
            <p:pic>
              <p:nvPicPr>
                <p:cNvPr id="21" name="Inkt 20">
                  <a:extLst>
                    <a:ext uri="{FF2B5EF4-FFF2-40B4-BE49-F238E27FC236}">
                      <a16:creationId xmlns:a16="http://schemas.microsoft.com/office/drawing/2014/main" id="{75FCA445-9DA6-BD2C-A6AC-61FC56195401}"/>
                    </a:ext>
                  </a:extLst>
                </p:cNvPr>
                <p:cNvPicPr/>
                <p:nvPr/>
              </p:nvPicPr>
              <p:blipFill>
                <a:blip r:embed="rId24"/>
                <a:stretch>
                  <a:fillRect/>
                </a:stretch>
              </p:blipFill>
              <p:spPr>
                <a:xfrm>
                  <a:off x="6199807" y="3238357"/>
                  <a:ext cx="158400" cy="211680"/>
                </a:xfrm>
                <a:prstGeom prst="rect">
                  <a:avLst/>
                </a:prstGeom>
              </p:spPr>
            </p:pic>
          </mc:Fallback>
        </mc:AlternateContent>
      </p:grpSp>
      <p:grpSp>
        <p:nvGrpSpPr>
          <p:cNvPr id="35" name="Groep 34">
            <a:extLst>
              <a:ext uri="{FF2B5EF4-FFF2-40B4-BE49-F238E27FC236}">
                <a16:creationId xmlns:a16="http://schemas.microsoft.com/office/drawing/2014/main" id="{C638504B-9E34-F8A1-7F81-7B39336D02FC}"/>
              </a:ext>
            </a:extLst>
          </p:cNvPr>
          <p:cNvGrpSpPr/>
          <p:nvPr/>
        </p:nvGrpSpPr>
        <p:grpSpPr>
          <a:xfrm>
            <a:off x="163327" y="1993117"/>
            <a:ext cx="659880" cy="1140120"/>
            <a:chOff x="163327" y="1993117"/>
            <a:chExt cx="659880" cy="1140120"/>
          </a:xfrm>
        </p:grpSpPr>
        <mc:AlternateContent xmlns:mc="http://schemas.openxmlformats.org/markup-compatibility/2006" xmlns:p14="http://schemas.microsoft.com/office/powerpoint/2010/main">
          <mc:Choice Requires="p14">
            <p:contentPart p14:bwMode="auto" r:id="rId25">
              <p14:nvContentPartPr>
                <p14:cNvPr id="9" name="Inkt 8">
                  <a:extLst>
                    <a:ext uri="{FF2B5EF4-FFF2-40B4-BE49-F238E27FC236}">
                      <a16:creationId xmlns:a16="http://schemas.microsoft.com/office/drawing/2014/main" id="{4E570985-9F15-F65B-618C-18DAE9AD1FCE}"/>
                    </a:ext>
                  </a:extLst>
                </p14:cNvPr>
                <p14:cNvContentPartPr/>
                <p14:nvPr/>
              </p14:nvContentPartPr>
              <p14:xfrm>
                <a:off x="642127" y="2427277"/>
                <a:ext cx="360" cy="360"/>
              </p14:xfrm>
            </p:contentPart>
          </mc:Choice>
          <mc:Fallback xmlns="">
            <p:pic>
              <p:nvPicPr>
                <p:cNvPr id="9" name="Inkt 8">
                  <a:extLst>
                    <a:ext uri="{FF2B5EF4-FFF2-40B4-BE49-F238E27FC236}">
                      <a16:creationId xmlns:a16="http://schemas.microsoft.com/office/drawing/2014/main" id="{4E570985-9F15-F65B-618C-18DAE9AD1FCE}"/>
                    </a:ext>
                  </a:extLst>
                </p:cNvPr>
                <p:cNvPicPr/>
                <p:nvPr/>
              </p:nvPicPr>
              <p:blipFill>
                <a:blip r:embed="rId6"/>
                <a:stretch>
                  <a:fillRect/>
                </a:stretch>
              </p:blipFill>
              <p:spPr>
                <a:xfrm>
                  <a:off x="633127" y="2418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t 9">
                  <a:extLst>
                    <a:ext uri="{FF2B5EF4-FFF2-40B4-BE49-F238E27FC236}">
                      <a16:creationId xmlns:a16="http://schemas.microsoft.com/office/drawing/2014/main" id="{9E10125B-4217-6C98-5E41-7A25B5EEF844}"/>
                    </a:ext>
                  </a:extLst>
                </p14:cNvPr>
                <p14:cNvContentPartPr/>
                <p14:nvPr/>
              </p14:nvContentPartPr>
              <p14:xfrm>
                <a:off x="652927" y="2411797"/>
                <a:ext cx="50400" cy="721440"/>
              </p14:xfrm>
            </p:contentPart>
          </mc:Choice>
          <mc:Fallback xmlns="">
            <p:pic>
              <p:nvPicPr>
                <p:cNvPr id="10" name="Inkt 9">
                  <a:extLst>
                    <a:ext uri="{FF2B5EF4-FFF2-40B4-BE49-F238E27FC236}">
                      <a16:creationId xmlns:a16="http://schemas.microsoft.com/office/drawing/2014/main" id="{9E10125B-4217-6C98-5E41-7A25B5EEF844}"/>
                    </a:ext>
                  </a:extLst>
                </p:cNvPr>
                <p:cNvPicPr/>
                <p:nvPr/>
              </p:nvPicPr>
              <p:blipFill>
                <a:blip r:embed="rId27"/>
                <a:stretch>
                  <a:fillRect/>
                </a:stretch>
              </p:blipFill>
              <p:spPr>
                <a:xfrm>
                  <a:off x="644287" y="2402797"/>
                  <a:ext cx="680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t 22">
                  <a:extLst>
                    <a:ext uri="{FF2B5EF4-FFF2-40B4-BE49-F238E27FC236}">
                      <a16:creationId xmlns:a16="http://schemas.microsoft.com/office/drawing/2014/main" id="{F5408485-B396-D5AE-1707-EEE1F2705FC7}"/>
                    </a:ext>
                  </a:extLst>
                </p14:cNvPr>
                <p14:cNvContentPartPr/>
                <p14:nvPr/>
              </p14:nvContentPartPr>
              <p14:xfrm>
                <a:off x="163327" y="2514037"/>
                <a:ext cx="189360" cy="103680"/>
              </p14:xfrm>
            </p:contentPart>
          </mc:Choice>
          <mc:Fallback xmlns="">
            <p:pic>
              <p:nvPicPr>
                <p:cNvPr id="23" name="Inkt 22">
                  <a:extLst>
                    <a:ext uri="{FF2B5EF4-FFF2-40B4-BE49-F238E27FC236}">
                      <a16:creationId xmlns:a16="http://schemas.microsoft.com/office/drawing/2014/main" id="{F5408485-B396-D5AE-1707-EEE1F2705FC7}"/>
                    </a:ext>
                  </a:extLst>
                </p:cNvPr>
                <p:cNvPicPr/>
                <p:nvPr/>
              </p:nvPicPr>
              <p:blipFill>
                <a:blip r:embed="rId29"/>
                <a:stretch>
                  <a:fillRect/>
                </a:stretch>
              </p:blipFill>
              <p:spPr>
                <a:xfrm>
                  <a:off x="154327" y="2505397"/>
                  <a:ext cx="207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t 23">
                  <a:extLst>
                    <a:ext uri="{FF2B5EF4-FFF2-40B4-BE49-F238E27FC236}">
                      <a16:creationId xmlns:a16="http://schemas.microsoft.com/office/drawing/2014/main" id="{A7A0AEED-44E7-1B15-7919-16ACB33DE1A1}"/>
                    </a:ext>
                  </a:extLst>
                </p14:cNvPr>
                <p14:cNvContentPartPr/>
                <p14:nvPr/>
              </p14:nvContentPartPr>
              <p14:xfrm>
                <a:off x="308767" y="2458237"/>
                <a:ext cx="142560" cy="56520"/>
              </p14:xfrm>
            </p:contentPart>
          </mc:Choice>
          <mc:Fallback xmlns="">
            <p:pic>
              <p:nvPicPr>
                <p:cNvPr id="24" name="Inkt 23">
                  <a:extLst>
                    <a:ext uri="{FF2B5EF4-FFF2-40B4-BE49-F238E27FC236}">
                      <a16:creationId xmlns:a16="http://schemas.microsoft.com/office/drawing/2014/main" id="{A7A0AEED-44E7-1B15-7919-16ACB33DE1A1}"/>
                    </a:ext>
                  </a:extLst>
                </p:cNvPr>
                <p:cNvPicPr/>
                <p:nvPr/>
              </p:nvPicPr>
              <p:blipFill>
                <a:blip r:embed="rId31"/>
                <a:stretch>
                  <a:fillRect/>
                </a:stretch>
              </p:blipFill>
              <p:spPr>
                <a:xfrm>
                  <a:off x="299767" y="2449237"/>
                  <a:ext cx="160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t 24">
                  <a:extLst>
                    <a:ext uri="{FF2B5EF4-FFF2-40B4-BE49-F238E27FC236}">
                      <a16:creationId xmlns:a16="http://schemas.microsoft.com/office/drawing/2014/main" id="{952ADEBB-89EF-DC5E-E4F8-217176B2168F}"/>
                    </a:ext>
                  </a:extLst>
                </p14:cNvPr>
                <p14:cNvContentPartPr/>
                <p14:nvPr/>
              </p14:nvContentPartPr>
              <p14:xfrm>
                <a:off x="351967" y="2309197"/>
                <a:ext cx="199080" cy="99000"/>
              </p14:xfrm>
            </p:contentPart>
          </mc:Choice>
          <mc:Fallback xmlns="">
            <p:pic>
              <p:nvPicPr>
                <p:cNvPr id="25" name="Inkt 24">
                  <a:extLst>
                    <a:ext uri="{FF2B5EF4-FFF2-40B4-BE49-F238E27FC236}">
                      <a16:creationId xmlns:a16="http://schemas.microsoft.com/office/drawing/2014/main" id="{952ADEBB-89EF-DC5E-E4F8-217176B2168F}"/>
                    </a:ext>
                  </a:extLst>
                </p:cNvPr>
                <p:cNvPicPr/>
                <p:nvPr/>
              </p:nvPicPr>
              <p:blipFill>
                <a:blip r:embed="rId33"/>
                <a:stretch>
                  <a:fillRect/>
                </a:stretch>
              </p:blipFill>
              <p:spPr>
                <a:xfrm>
                  <a:off x="343327" y="2300557"/>
                  <a:ext cx="21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t 25">
                  <a:extLst>
                    <a:ext uri="{FF2B5EF4-FFF2-40B4-BE49-F238E27FC236}">
                      <a16:creationId xmlns:a16="http://schemas.microsoft.com/office/drawing/2014/main" id="{EE18AD1D-B21B-E72D-C1C6-C5476F044CC8}"/>
                    </a:ext>
                  </a:extLst>
                </p14:cNvPr>
                <p14:cNvContentPartPr/>
                <p14:nvPr/>
              </p14:nvContentPartPr>
              <p14:xfrm>
                <a:off x="450607" y="2315677"/>
                <a:ext cx="51120" cy="35280"/>
              </p14:xfrm>
            </p:contentPart>
          </mc:Choice>
          <mc:Fallback xmlns="">
            <p:pic>
              <p:nvPicPr>
                <p:cNvPr id="26" name="Inkt 25">
                  <a:extLst>
                    <a:ext uri="{FF2B5EF4-FFF2-40B4-BE49-F238E27FC236}">
                      <a16:creationId xmlns:a16="http://schemas.microsoft.com/office/drawing/2014/main" id="{EE18AD1D-B21B-E72D-C1C6-C5476F044CC8}"/>
                    </a:ext>
                  </a:extLst>
                </p:cNvPr>
                <p:cNvPicPr/>
                <p:nvPr/>
              </p:nvPicPr>
              <p:blipFill>
                <a:blip r:embed="rId35"/>
                <a:stretch>
                  <a:fillRect/>
                </a:stretch>
              </p:blipFill>
              <p:spPr>
                <a:xfrm>
                  <a:off x="441607" y="2307037"/>
                  <a:ext cx="68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t 26">
                  <a:extLst>
                    <a:ext uri="{FF2B5EF4-FFF2-40B4-BE49-F238E27FC236}">
                      <a16:creationId xmlns:a16="http://schemas.microsoft.com/office/drawing/2014/main" id="{D9910FA0-6493-EB4F-77DA-4291FE68366E}"/>
                    </a:ext>
                  </a:extLst>
                </p14:cNvPr>
                <p14:cNvContentPartPr/>
                <p14:nvPr/>
              </p14:nvContentPartPr>
              <p14:xfrm>
                <a:off x="516487" y="2235037"/>
                <a:ext cx="82080" cy="93240"/>
              </p14:xfrm>
            </p:contentPart>
          </mc:Choice>
          <mc:Fallback xmlns="">
            <p:pic>
              <p:nvPicPr>
                <p:cNvPr id="27" name="Inkt 26">
                  <a:extLst>
                    <a:ext uri="{FF2B5EF4-FFF2-40B4-BE49-F238E27FC236}">
                      <a16:creationId xmlns:a16="http://schemas.microsoft.com/office/drawing/2014/main" id="{D9910FA0-6493-EB4F-77DA-4291FE68366E}"/>
                    </a:ext>
                  </a:extLst>
                </p:cNvPr>
                <p:cNvPicPr/>
                <p:nvPr/>
              </p:nvPicPr>
              <p:blipFill>
                <a:blip r:embed="rId37"/>
                <a:stretch>
                  <a:fillRect/>
                </a:stretch>
              </p:blipFill>
              <p:spPr>
                <a:xfrm>
                  <a:off x="507847" y="2226397"/>
                  <a:ext cx="99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t 27">
                  <a:extLst>
                    <a:ext uri="{FF2B5EF4-FFF2-40B4-BE49-F238E27FC236}">
                      <a16:creationId xmlns:a16="http://schemas.microsoft.com/office/drawing/2014/main" id="{AEA84849-8316-F62F-3ED9-9A47D303AFEA}"/>
                    </a:ext>
                  </a:extLst>
                </p14:cNvPr>
                <p14:cNvContentPartPr/>
                <p14:nvPr/>
              </p14:nvContentPartPr>
              <p14:xfrm>
                <a:off x="569047" y="2327917"/>
                <a:ext cx="360" cy="360"/>
              </p14:xfrm>
            </p:contentPart>
          </mc:Choice>
          <mc:Fallback xmlns="">
            <p:pic>
              <p:nvPicPr>
                <p:cNvPr id="28" name="Inkt 27">
                  <a:extLst>
                    <a:ext uri="{FF2B5EF4-FFF2-40B4-BE49-F238E27FC236}">
                      <a16:creationId xmlns:a16="http://schemas.microsoft.com/office/drawing/2014/main" id="{AEA84849-8316-F62F-3ED9-9A47D303AFEA}"/>
                    </a:ext>
                  </a:extLst>
                </p:cNvPr>
                <p:cNvPicPr/>
                <p:nvPr/>
              </p:nvPicPr>
              <p:blipFill>
                <a:blip r:embed="rId6"/>
                <a:stretch>
                  <a:fillRect/>
                </a:stretch>
              </p:blipFill>
              <p:spPr>
                <a:xfrm>
                  <a:off x="560047" y="2319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775AD717-B69B-C7C2-415E-D5BEF13A7A20}"/>
                    </a:ext>
                  </a:extLst>
                </p14:cNvPr>
                <p14:cNvContentPartPr/>
                <p14:nvPr/>
              </p14:nvContentPartPr>
              <p14:xfrm>
                <a:off x="535567" y="2252317"/>
                <a:ext cx="33840" cy="75960"/>
              </p14:xfrm>
            </p:contentPart>
          </mc:Choice>
          <mc:Fallback xmlns="">
            <p:pic>
              <p:nvPicPr>
                <p:cNvPr id="29" name="Inkt 28">
                  <a:extLst>
                    <a:ext uri="{FF2B5EF4-FFF2-40B4-BE49-F238E27FC236}">
                      <a16:creationId xmlns:a16="http://schemas.microsoft.com/office/drawing/2014/main" id="{775AD717-B69B-C7C2-415E-D5BEF13A7A20}"/>
                    </a:ext>
                  </a:extLst>
                </p:cNvPr>
                <p:cNvPicPr/>
                <p:nvPr/>
              </p:nvPicPr>
              <p:blipFill>
                <a:blip r:embed="rId40"/>
                <a:stretch>
                  <a:fillRect/>
                </a:stretch>
              </p:blipFill>
              <p:spPr>
                <a:xfrm>
                  <a:off x="526567" y="2243677"/>
                  <a:ext cx="5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17945AB2-AF3C-FD37-CFE9-DBDB3F14C5C1}"/>
                    </a:ext>
                  </a:extLst>
                </p14:cNvPr>
                <p14:cNvContentPartPr/>
                <p14:nvPr/>
              </p14:nvContentPartPr>
              <p14:xfrm>
                <a:off x="600367" y="2168797"/>
                <a:ext cx="77040" cy="83520"/>
              </p14:xfrm>
            </p:contentPart>
          </mc:Choice>
          <mc:Fallback xmlns="">
            <p:pic>
              <p:nvPicPr>
                <p:cNvPr id="30" name="Inkt 29">
                  <a:extLst>
                    <a:ext uri="{FF2B5EF4-FFF2-40B4-BE49-F238E27FC236}">
                      <a16:creationId xmlns:a16="http://schemas.microsoft.com/office/drawing/2014/main" id="{17945AB2-AF3C-FD37-CFE9-DBDB3F14C5C1}"/>
                    </a:ext>
                  </a:extLst>
                </p:cNvPr>
                <p:cNvPicPr/>
                <p:nvPr/>
              </p:nvPicPr>
              <p:blipFill>
                <a:blip r:embed="rId42"/>
                <a:stretch>
                  <a:fillRect/>
                </a:stretch>
              </p:blipFill>
              <p:spPr>
                <a:xfrm>
                  <a:off x="591367" y="2159797"/>
                  <a:ext cx="94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A0361061-A258-561E-D3A4-903E5D866C65}"/>
                    </a:ext>
                  </a:extLst>
                </p14:cNvPr>
                <p14:cNvContentPartPr/>
                <p14:nvPr/>
              </p14:nvContentPartPr>
              <p14:xfrm>
                <a:off x="619447" y="2250877"/>
                <a:ext cx="360" cy="360"/>
              </p14:xfrm>
            </p:contentPart>
          </mc:Choice>
          <mc:Fallback xmlns="">
            <p:pic>
              <p:nvPicPr>
                <p:cNvPr id="31" name="Inkt 30">
                  <a:extLst>
                    <a:ext uri="{FF2B5EF4-FFF2-40B4-BE49-F238E27FC236}">
                      <a16:creationId xmlns:a16="http://schemas.microsoft.com/office/drawing/2014/main" id="{A0361061-A258-561E-D3A4-903E5D866C65}"/>
                    </a:ext>
                  </a:extLst>
                </p:cNvPr>
                <p:cNvPicPr/>
                <p:nvPr/>
              </p:nvPicPr>
              <p:blipFill>
                <a:blip r:embed="rId6"/>
                <a:stretch>
                  <a:fillRect/>
                </a:stretch>
              </p:blipFill>
              <p:spPr>
                <a:xfrm>
                  <a:off x="610807" y="22418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t 31">
                  <a:extLst>
                    <a:ext uri="{FF2B5EF4-FFF2-40B4-BE49-F238E27FC236}">
                      <a16:creationId xmlns:a16="http://schemas.microsoft.com/office/drawing/2014/main" id="{782693E0-C4EC-20C1-4C34-B5A129C90796}"/>
                    </a:ext>
                  </a:extLst>
                </p14:cNvPr>
                <p14:cNvContentPartPr/>
                <p14:nvPr/>
              </p14:nvContentPartPr>
              <p14:xfrm>
                <a:off x="612247" y="2171317"/>
                <a:ext cx="21960" cy="79920"/>
              </p14:xfrm>
            </p:contentPart>
          </mc:Choice>
          <mc:Fallback xmlns="">
            <p:pic>
              <p:nvPicPr>
                <p:cNvPr id="32" name="Inkt 31">
                  <a:extLst>
                    <a:ext uri="{FF2B5EF4-FFF2-40B4-BE49-F238E27FC236}">
                      <a16:creationId xmlns:a16="http://schemas.microsoft.com/office/drawing/2014/main" id="{782693E0-C4EC-20C1-4C34-B5A129C90796}"/>
                    </a:ext>
                  </a:extLst>
                </p:cNvPr>
                <p:cNvPicPr/>
                <p:nvPr/>
              </p:nvPicPr>
              <p:blipFill>
                <a:blip r:embed="rId45"/>
                <a:stretch>
                  <a:fillRect/>
                </a:stretch>
              </p:blipFill>
              <p:spPr>
                <a:xfrm>
                  <a:off x="603607" y="2162317"/>
                  <a:ext cx="3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t 32">
                  <a:extLst>
                    <a:ext uri="{FF2B5EF4-FFF2-40B4-BE49-F238E27FC236}">
                      <a16:creationId xmlns:a16="http://schemas.microsoft.com/office/drawing/2014/main" id="{038209AA-E725-D5A7-5692-3E95BC81C3EF}"/>
                    </a:ext>
                  </a:extLst>
                </p14:cNvPr>
                <p14:cNvContentPartPr/>
                <p14:nvPr/>
              </p14:nvContentPartPr>
              <p14:xfrm>
                <a:off x="686767" y="2118037"/>
                <a:ext cx="65160" cy="67320"/>
              </p14:xfrm>
            </p:contentPart>
          </mc:Choice>
          <mc:Fallback xmlns="">
            <p:pic>
              <p:nvPicPr>
                <p:cNvPr id="33" name="Inkt 32">
                  <a:extLst>
                    <a:ext uri="{FF2B5EF4-FFF2-40B4-BE49-F238E27FC236}">
                      <a16:creationId xmlns:a16="http://schemas.microsoft.com/office/drawing/2014/main" id="{038209AA-E725-D5A7-5692-3E95BC81C3EF}"/>
                    </a:ext>
                  </a:extLst>
                </p:cNvPr>
                <p:cNvPicPr/>
                <p:nvPr/>
              </p:nvPicPr>
              <p:blipFill>
                <a:blip r:embed="rId47"/>
                <a:stretch>
                  <a:fillRect/>
                </a:stretch>
              </p:blipFill>
              <p:spPr>
                <a:xfrm>
                  <a:off x="678127" y="2109037"/>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t 33">
                  <a:extLst>
                    <a:ext uri="{FF2B5EF4-FFF2-40B4-BE49-F238E27FC236}">
                      <a16:creationId xmlns:a16="http://schemas.microsoft.com/office/drawing/2014/main" id="{3716BA90-1BB0-3036-9110-CCE0D331D4AF}"/>
                    </a:ext>
                  </a:extLst>
                </p14:cNvPr>
                <p14:cNvContentPartPr/>
                <p14:nvPr/>
              </p14:nvContentPartPr>
              <p14:xfrm>
                <a:off x="763087" y="1993117"/>
                <a:ext cx="60120" cy="77400"/>
              </p14:xfrm>
            </p:contentPart>
          </mc:Choice>
          <mc:Fallback xmlns="">
            <p:pic>
              <p:nvPicPr>
                <p:cNvPr id="34" name="Inkt 33">
                  <a:extLst>
                    <a:ext uri="{FF2B5EF4-FFF2-40B4-BE49-F238E27FC236}">
                      <a16:creationId xmlns:a16="http://schemas.microsoft.com/office/drawing/2014/main" id="{3716BA90-1BB0-3036-9110-CCE0D331D4AF}"/>
                    </a:ext>
                  </a:extLst>
                </p:cNvPr>
                <p:cNvPicPr/>
                <p:nvPr/>
              </p:nvPicPr>
              <p:blipFill>
                <a:blip r:embed="rId49"/>
                <a:stretch>
                  <a:fillRect/>
                </a:stretch>
              </p:blipFill>
              <p:spPr>
                <a:xfrm>
                  <a:off x="754447" y="1984477"/>
                  <a:ext cx="77760" cy="95040"/>
                </a:xfrm>
                <a:prstGeom prst="rect">
                  <a:avLst/>
                </a:prstGeom>
              </p:spPr>
            </p:pic>
          </mc:Fallback>
        </mc:AlternateContent>
      </p:grpSp>
      <p:grpSp>
        <p:nvGrpSpPr>
          <p:cNvPr id="44" name="Groep 43">
            <a:extLst>
              <a:ext uri="{FF2B5EF4-FFF2-40B4-BE49-F238E27FC236}">
                <a16:creationId xmlns:a16="http://schemas.microsoft.com/office/drawing/2014/main" id="{0DDDB4AF-B34A-EB1B-29E1-4760DDFDBEDE}"/>
              </a:ext>
            </a:extLst>
          </p:cNvPr>
          <p:cNvGrpSpPr/>
          <p:nvPr/>
        </p:nvGrpSpPr>
        <p:grpSpPr>
          <a:xfrm>
            <a:off x="185647" y="2635717"/>
            <a:ext cx="497520" cy="587880"/>
            <a:chOff x="185647" y="2635717"/>
            <a:chExt cx="497520" cy="587880"/>
          </a:xfrm>
        </p:grpSpPr>
        <mc:AlternateContent xmlns:mc="http://schemas.openxmlformats.org/markup-compatibility/2006" xmlns:p14="http://schemas.microsoft.com/office/powerpoint/2010/main">
          <mc:Choice Requires="p14">
            <p:contentPart p14:bwMode="auto" r:id="rId50">
              <p14:nvContentPartPr>
                <p14:cNvPr id="36" name="Inkt 35">
                  <a:extLst>
                    <a:ext uri="{FF2B5EF4-FFF2-40B4-BE49-F238E27FC236}">
                      <a16:creationId xmlns:a16="http://schemas.microsoft.com/office/drawing/2014/main" id="{ECD51C0A-FA41-219B-1F80-3A8362ABA7DF}"/>
                    </a:ext>
                  </a:extLst>
                </p14:cNvPr>
                <p14:cNvContentPartPr/>
                <p14:nvPr/>
              </p14:nvContentPartPr>
              <p14:xfrm>
                <a:off x="185647" y="3090397"/>
                <a:ext cx="154080" cy="133200"/>
              </p14:xfrm>
            </p:contentPart>
          </mc:Choice>
          <mc:Fallback xmlns="">
            <p:pic>
              <p:nvPicPr>
                <p:cNvPr id="36" name="Inkt 35">
                  <a:extLst>
                    <a:ext uri="{FF2B5EF4-FFF2-40B4-BE49-F238E27FC236}">
                      <a16:creationId xmlns:a16="http://schemas.microsoft.com/office/drawing/2014/main" id="{ECD51C0A-FA41-219B-1F80-3A8362ABA7DF}"/>
                    </a:ext>
                  </a:extLst>
                </p:cNvPr>
                <p:cNvPicPr/>
                <p:nvPr/>
              </p:nvPicPr>
              <p:blipFill>
                <a:blip r:embed="rId51"/>
                <a:stretch>
                  <a:fillRect/>
                </a:stretch>
              </p:blipFill>
              <p:spPr>
                <a:xfrm>
                  <a:off x="177007" y="3081757"/>
                  <a:ext cx="17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DB8ADE4C-7846-72C0-F31F-1EA6F2707ADD}"/>
                    </a:ext>
                  </a:extLst>
                </p14:cNvPr>
                <p14:cNvContentPartPr/>
                <p14:nvPr/>
              </p14:nvContentPartPr>
              <p14:xfrm>
                <a:off x="222007" y="3036037"/>
                <a:ext cx="128880" cy="70920"/>
              </p14:xfrm>
            </p:contentPart>
          </mc:Choice>
          <mc:Fallback xmlns="">
            <p:pic>
              <p:nvPicPr>
                <p:cNvPr id="37" name="Inkt 36">
                  <a:extLst>
                    <a:ext uri="{FF2B5EF4-FFF2-40B4-BE49-F238E27FC236}">
                      <a16:creationId xmlns:a16="http://schemas.microsoft.com/office/drawing/2014/main" id="{DB8ADE4C-7846-72C0-F31F-1EA6F2707ADD}"/>
                    </a:ext>
                  </a:extLst>
                </p:cNvPr>
                <p:cNvPicPr/>
                <p:nvPr/>
              </p:nvPicPr>
              <p:blipFill>
                <a:blip r:embed="rId53"/>
                <a:stretch>
                  <a:fillRect/>
                </a:stretch>
              </p:blipFill>
              <p:spPr>
                <a:xfrm>
                  <a:off x="213007" y="3027037"/>
                  <a:ext cx="146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D16DDC1A-A453-BFE8-25BE-5D00CEE8A997}"/>
                    </a:ext>
                  </a:extLst>
                </p14:cNvPr>
                <p14:cNvContentPartPr/>
                <p14:nvPr/>
              </p14:nvContentPartPr>
              <p14:xfrm>
                <a:off x="316687" y="3028477"/>
                <a:ext cx="100800" cy="58680"/>
              </p14:xfrm>
            </p:contentPart>
          </mc:Choice>
          <mc:Fallback xmlns="">
            <p:pic>
              <p:nvPicPr>
                <p:cNvPr id="38" name="Inkt 37">
                  <a:extLst>
                    <a:ext uri="{FF2B5EF4-FFF2-40B4-BE49-F238E27FC236}">
                      <a16:creationId xmlns:a16="http://schemas.microsoft.com/office/drawing/2014/main" id="{D16DDC1A-A453-BFE8-25BE-5D00CEE8A997}"/>
                    </a:ext>
                  </a:extLst>
                </p:cNvPr>
                <p:cNvPicPr/>
                <p:nvPr/>
              </p:nvPicPr>
              <p:blipFill>
                <a:blip r:embed="rId55"/>
                <a:stretch>
                  <a:fillRect/>
                </a:stretch>
              </p:blipFill>
              <p:spPr>
                <a:xfrm>
                  <a:off x="308047" y="3019837"/>
                  <a:ext cx="11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BF15C712-1320-9101-BFE3-32A9614ACFB1}"/>
                    </a:ext>
                  </a:extLst>
                </p14:cNvPr>
                <p14:cNvContentPartPr/>
                <p14:nvPr/>
              </p14:nvContentPartPr>
              <p14:xfrm>
                <a:off x="300487" y="2970157"/>
                <a:ext cx="14760" cy="10800"/>
              </p14:xfrm>
            </p:contentPart>
          </mc:Choice>
          <mc:Fallback xmlns="">
            <p:pic>
              <p:nvPicPr>
                <p:cNvPr id="39" name="Inkt 38">
                  <a:extLst>
                    <a:ext uri="{FF2B5EF4-FFF2-40B4-BE49-F238E27FC236}">
                      <a16:creationId xmlns:a16="http://schemas.microsoft.com/office/drawing/2014/main" id="{BF15C712-1320-9101-BFE3-32A9614ACFB1}"/>
                    </a:ext>
                  </a:extLst>
                </p:cNvPr>
                <p:cNvPicPr/>
                <p:nvPr/>
              </p:nvPicPr>
              <p:blipFill>
                <a:blip r:embed="rId57"/>
                <a:stretch>
                  <a:fillRect/>
                </a:stretch>
              </p:blipFill>
              <p:spPr>
                <a:xfrm>
                  <a:off x="291847" y="2961157"/>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4C5F60C1-828A-F9CA-8B01-884443CAC563}"/>
                    </a:ext>
                  </a:extLst>
                </p14:cNvPr>
                <p14:cNvContentPartPr/>
                <p14:nvPr/>
              </p14:nvContentPartPr>
              <p14:xfrm>
                <a:off x="344767" y="2883037"/>
                <a:ext cx="123120" cy="65520"/>
              </p14:xfrm>
            </p:contentPart>
          </mc:Choice>
          <mc:Fallback xmlns="">
            <p:pic>
              <p:nvPicPr>
                <p:cNvPr id="40" name="Inkt 39">
                  <a:extLst>
                    <a:ext uri="{FF2B5EF4-FFF2-40B4-BE49-F238E27FC236}">
                      <a16:creationId xmlns:a16="http://schemas.microsoft.com/office/drawing/2014/main" id="{4C5F60C1-828A-F9CA-8B01-884443CAC563}"/>
                    </a:ext>
                  </a:extLst>
                </p:cNvPr>
                <p:cNvPicPr/>
                <p:nvPr/>
              </p:nvPicPr>
              <p:blipFill>
                <a:blip r:embed="rId59"/>
                <a:stretch>
                  <a:fillRect/>
                </a:stretch>
              </p:blipFill>
              <p:spPr>
                <a:xfrm>
                  <a:off x="336127" y="2874397"/>
                  <a:ext cx="140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AB3E3D90-1131-58FE-BFA1-67B0ACAE686B}"/>
                    </a:ext>
                  </a:extLst>
                </p14:cNvPr>
                <p14:cNvContentPartPr/>
                <p14:nvPr/>
              </p14:nvContentPartPr>
              <p14:xfrm>
                <a:off x="399127" y="2780077"/>
                <a:ext cx="168480" cy="106560"/>
              </p14:xfrm>
            </p:contentPart>
          </mc:Choice>
          <mc:Fallback xmlns="">
            <p:pic>
              <p:nvPicPr>
                <p:cNvPr id="41" name="Inkt 40">
                  <a:extLst>
                    <a:ext uri="{FF2B5EF4-FFF2-40B4-BE49-F238E27FC236}">
                      <a16:creationId xmlns:a16="http://schemas.microsoft.com/office/drawing/2014/main" id="{AB3E3D90-1131-58FE-BFA1-67B0ACAE686B}"/>
                    </a:ext>
                  </a:extLst>
                </p:cNvPr>
                <p:cNvPicPr/>
                <p:nvPr/>
              </p:nvPicPr>
              <p:blipFill>
                <a:blip r:embed="rId61"/>
                <a:stretch>
                  <a:fillRect/>
                </a:stretch>
              </p:blipFill>
              <p:spPr>
                <a:xfrm>
                  <a:off x="390127" y="2771077"/>
                  <a:ext cx="18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F790A0A9-2053-5A18-932C-5210E0214978}"/>
                    </a:ext>
                  </a:extLst>
                </p14:cNvPr>
                <p14:cNvContentPartPr/>
                <p14:nvPr/>
              </p14:nvContentPartPr>
              <p14:xfrm>
                <a:off x="518287" y="2704477"/>
                <a:ext cx="93240" cy="57240"/>
              </p14:xfrm>
            </p:contentPart>
          </mc:Choice>
          <mc:Fallback xmlns="">
            <p:pic>
              <p:nvPicPr>
                <p:cNvPr id="42" name="Inkt 41">
                  <a:extLst>
                    <a:ext uri="{FF2B5EF4-FFF2-40B4-BE49-F238E27FC236}">
                      <a16:creationId xmlns:a16="http://schemas.microsoft.com/office/drawing/2014/main" id="{F790A0A9-2053-5A18-932C-5210E0214978}"/>
                    </a:ext>
                  </a:extLst>
                </p:cNvPr>
                <p:cNvPicPr/>
                <p:nvPr/>
              </p:nvPicPr>
              <p:blipFill>
                <a:blip r:embed="rId63"/>
                <a:stretch>
                  <a:fillRect/>
                </a:stretch>
              </p:blipFill>
              <p:spPr>
                <a:xfrm>
                  <a:off x="509647" y="2695477"/>
                  <a:ext cx="11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EB0130EA-FBC0-B38B-CE0D-3041C5207F6D}"/>
                    </a:ext>
                  </a:extLst>
                </p14:cNvPr>
                <p14:cNvContentPartPr/>
                <p14:nvPr/>
              </p14:nvContentPartPr>
              <p14:xfrm>
                <a:off x="591007" y="2635717"/>
                <a:ext cx="92160" cy="55800"/>
              </p14:xfrm>
            </p:contentPart>
          </mc:Choice>
          <mc:Fallback xmlns="">
            <p:pic>
              <p:nvPicPr>
                <p:cNvPr id="43" name="Inkt 42">
                  <a:extLst>
                    <a:ext uri="{FF2B5EF4-FFF2-40B4-BE49-F238E27FC236}">
                      <a16:creationId xmlns:a16="http://schemas.microsoft.com/office/drawing/2014/main" id="{EB0130EA-FBC0-B38B-CE0D-3041C5207F6D}"/>
                    </a:ext>
                  </a:extLst>
                </p:cNvPr>
                <p:cNvPicPr/>
                <p:nvPr/>
              </p:nvPicPr>
              <p:blipFill>
                <a:blip r:embed="rId65"/>
                <a:stretch>
                  <a:fillRect/>
                </a:stretch>
              </p:blipFill>
              <p:spPr>
                <a:xfrm>
                  <a:off x="582007" y="2627077"/>
                  <a:ext cx="1098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 name="Inkt 3">
                <a:extLst>
                  <a:ext uri="{FF2B5EF4-FFF2-40B4-BE49-F238E27FC236}">
                    <a16:creationId xmlns:a16="http://schemas.microsoft.com/office/drawing/2014/main" id="{32065732-F515-3CAA-1727-C689DAD43C51}"/>
                  </a:ext>
                </a:extLst>
              </p14:cNvPr>
              <p14:cNvContentPartPr/>
              <p14:nvPr/>
            </p14:nvContentPartPr>
            <p14:xfrm>
              <a:off x="6325087" y="3980677"/>
              <a:ext cx="59400" cy="408240"/>
            </p14:xfrm>
          </p:contentPart>
        </mc:Choice>
        <mc:Fallback xmlns="">
          <p:pic>
            <p:nvPicPr>
              <p:cNvPr id="4" name="Inkt 3">
                <a:extLst>
                  <a:ext uri="{FF2B5EF4-FFF2-40B4-BE49-F238E27FC236}">
                    <a16:creationId xmlns:a16="http://schemas.microsoft.com/office/drawing/2014/main" id="{32065732-F515-3CAA-1727-C689DAD43C51}"/>
                  </a:ext>
                </a:extLst>
              </p:cNvPr>
              <p:cNvPicPr/>
              <p:nvPr/>
            </p:nvPicPr>
            <p:blipFill>
              <a:blip r:embed="rId67"/>
              <a:stretch>
                <a:fillRect/>
              </a:stretch>
            </p:blipFill>
            <p:spPr>
              <a:xfrm>
                <a:off x="6316447" y="3971677"/>
                <a:ext cx="77040" cy="425880"/>
              </a:xfrm>
              <a:prstGeom prst="rect">
                <a:avLst/>
              </a:prstGeom>
            </p:spPr>
          </p:pic>
        </mc:Fallback>
      </mc:AlternateContent>
      <p:grpSp>
        <p:nvGrpSpPr>
          <p:cNvPr id="18" name="Groep 17">
            <a:extLst>
              <a:ext uri="{FF2B5EF4-FFF2-40B4-BE49-F238E27FC236}">
                <a16:creationId xmlns:a16="http://schemas.microsoft.com/office/drawing/2014/main" id="{DC2069B2-5E3C-3373-B30F-6A59FCB1CE03}"/>
              </a:ext>
            </a:extLst>
          </p:cNvPr>
          <p:cNvGrpSpPr/>
          <p:nvPr/>
        </p:nvGrpSpPr>
        <p:grpSpPr>
          <a:xfrm>
            <a:off x="10091767" y="3761077"/>
            <a:ext cx="388800" cy="192960"/>
            <a:chOff x="10091767" y="3761077"/>
            <a:chExt cx="388800" cy="192960"/>
          </a:xfrm>
        </p:grpSpPr>
        <mc:AlternateContent xmlns:mc="http://schemas.openxmlformats.org/markup-compatibility/2006" xmlns:p14="http://schemas.microsoft.com/office/powerpoint/2010/main">
          <mc:Choice Requires="p14">
            <p:contentPart p14:bwMode="auto" r:id="rId68">
              <p14:nvContentPartPr>
                <p14:cNvPr id="6" name="Inkt 5">
                  <a:extLst>
                    <a:ext uri="{FF2B5EF4-FFF2-40B4-BE49-F238E27FC236}">
                      <a16:creationId xmlns:a16="http://schemas.microsoft.com/office/drawing/2014/main" id="{95358F7E-A7EC-ECA2-3E0D-CA8C9595E976}"/>
                    </a:ext>
                  </a:extLst>
                </p14:cNvPr>
                <p14:cNvContentPartPr/>
                <p14:nvPr/>
              </p14:nvContentPartPr>
              <p14:xfrm>
                <a:off x="10091767" y="3906517"/>
                <a:ext cx="152640" cy="47520"/>
              </p14:xfrm>
            </p:contentPart>
          </mc:Choice>
          <mc:Fallback xmlns="">
            <p:pic>
              <p:nvPicPr>
                <p:cNvPr id="6" name="Inkt 5">
                  <a:extLst>
                    <a:ext uri="{FF2B5EF4-FFF2-40B4-BE49-F238E27FC236}">
                      <a16:creationId xmlns:a16="http://schemas.microsoft.com/office/drawing/2014/main" id="{95358F7E-A7EC-ECA2-3E0D-CA8C9595E976}"/>
                    </a:ext>
                  </a:extLst>
                </p:cNvPr>
                <p:cNvPicPr/>
                <p:nvPr/>
              </p:nvPicPr>
              <p:blipFill>
                <a:blip r:embed="rId69"/>
                <a:stretch>
                  <a:fillRect/>
                </a:stretch>
              </p:blipFill>
              <p:spPr>
                <a:xfrm>
                  <a:off x="10083127" y="3897877"/>
                  <a:ext cx="170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Inkt 10">
                  <a:extLst>
                    <a:ext uri="{FF2B5EF4-FFF2-40B4-BE49-F238E27FC236}">
                      <a16:creationId xmlns:a16="http://schemas.microsoft.com/office/drawing/2014/main" id="{6637BAA0-4623-8A0E-9B5D-812477F268CB}"/>
                    </a:ext>
                  </a:extLst>
                </p14:cNvPr>
                <p14:cNvContentPartPr/>
                <p14:nvPr/>
              </p14:nvContentPartPr>
              <p14:xfrm>
                <a:off x="10284727" y="3761077"/>
                <a:ext cx="195840" cy="143280"/>
              </p14:xfrm>
            </p:contentPart>
          </mc:Choice>
          <mc:Fallback xmlns="">
            <p:pic>
              <p:nvPicPr>
                <p:cNvPr id="11" name="Inkt 10">
                  <a:extLst>
                    <a:ext uri="{FF2B5EF4-FFF2-40B4-BE49-F238E27FC236}">
                      <a16:creationId xmlns:a16="http://schemas.microsoft.com/office/drawing/2014/main" id="{6637BAA0-4623-8A0E-9B5D-812477F268CB}"/>
                    </a:ext>
                  </a:extLst>
                </p:cNvPr>
                <p:cNvPicPr/>
                <p:nvPr/>
              </p:nvPicPr>
              <p:blipFill>
                <a:blip r:embed="rId71"/>
                <a:stretch>
                  <a:fillRect/>
                </a:stretch>
              </p:blipFill>
              <p:spPr>
                <a:xfrm>
                  <a:off x="10276087" y="3752077"/>
                  <a:ext cx="213480" cy="160920"/>
                </a:xfrm>
                <a:prstGeom prst="rect">
                  <a:avLst/>
                </a:prstGeom>
              </p:spPr>
            </p:pic>
          </mc:Fallback>
        </mc:AlternateContent>
      </p:grpSp>
      <p:grpSp>
        <p:nvGrpSpPr>
          <p:cNvPr id="47" name="Groep 46">
            <a:extLst>
              <a:ext uri="{FF2B5EF4-FFF2-40B4-BE49-F238E27FC236}">
                <a16:creationId xmlns:a16="http://schemas.microsoft.com/office/drawing/2014/main" id="{87F0E20A-B5CF-0EB5-5554-5D35E198008E}"/>
              </a:ext>
            </a:extLst>
          </p:cNvPr>
          <p:cNvGrpSpPr/>
          <p:nvPr/>
        </p:nvGrpSpPr>
        <p:grpSpPr>
          <a:xfrm>
            <a:off x="11388487" y="3731917"/>
            <a:ext cx="349200" cy="230040"/>
            <a:chOff x="11388487" y="3731917"/>
            <a:chExt cx="349200" cy="230040"/>
          </a:xfrm>
        </p:grpSpPr>
        <mc:AlternateContent xmlns:mc="http://schemas.openxmlformats.org/markup-compatibility/2006" xmlns:p14="http://schemas.microsoft.com/office/powerpoint/2010/main">
          <mc:Choice Requires="p14">
            <p:contentPart p14:bwMode="auto" r:id="rId72">
              <p14:nvContentPartPr>
                <p14:cNvPr id="45" name="Inkt 44">
                  <a:extLst>
                    <a:ext uri="{FF2B5EF4-FFF2-40B4-BE49-F238E27FC236}">
                      <a16:creationId xmlns:a16="http://schemas.microsoft.com/office/drawing/2014/main" id="{9BF5CFF6-6D36-647D-73E1-33CC377242F0}"/>
                    </a:ext>
                  </a:extLst>
                </p14:cNvPr>
                <p14:cNvContentPartPr/>
                <p14:nvPr/>
              </p14:nvContentPartPr>
              <p14:xfrm>
                <a:off x="11388487" y="3885277"/>
                <a:ext cx="161280" cy="76680"/>
              </p14:xfrm>
            </p:contentPart>
          </mc:Choice>
          <mc:Fallback xmlns="">
            <p:pic>
              <p:nvPicPr>
                <p:cNvPr id="45" name="Inkt 44">
                  <a:extLst>
                    <a:ext uri="{FF2B5EF4-FFF2-40B4-BE49-F238E27FC236}">
                      <a16:creationId xmlns:a16="http://schemas.microsoft.com/office/drawing/2014/main" id="{9BF5CFF6-6D36-647D-73E1-33CC377242F0}"/>
                    </a:ext>
                  </a:extLst>
                </p:cNvPr>
                <p:cNvPicPr/>
                <p:nvPr/>
              </p:nvPicPr>
              <p:blipFill>
                <a:blip r:embed="rId73"/>
                <a:stretch>
                  <a:fillRect/>
                </a:stretch>
              </p:blipFill>
              <p:spPr>
                <a:xfrm>
                  <a:off x="11379487" y="3876637"/>
                  <a:ext cx="178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t 45">
                  <a:extLst>
                    <a:ext uri="{FF2B5EF4-FFF2-40B4-BE49-F238E27FC236}">
                      <a16:creationId xmlns:a16="http://schemas.microsoft.com/office/drawing/2014/main" id="{993144F4-68E3-FD7A-530B-3DF6106C380C}"/>
                    </a:ext>
                  </a:extLst>
                </p14:cNvPr>
                <p14:cNvContentPartPr/>
                <p14:nvPr/>
              </p14:nvContentPartPr>
              <p14:xfrm>
                <a:off x="11572087" y="3731917"/>
                <a:ext cx="165600" cy="160920"/>
              </p14:xfrm>
            </p:contentPart>
          </mc:Choice>
          <mc:Fallback xmlns="">
            <p:pic>
              <p:nvPicPr>
                <p:cNvPr id="46" name="Inkt 45">
                  <a:extLst>
                    <a:ext uri="{FF2B5EF4-FFF2-40B4-BE49-F238E27FC236}">
                      <a16:creationId xmlns:a16="http://schemas.microsoft.com/office/drawing/2014/main" id="{993144F4-68E3-FD7A-530B-3DF6106C380C}"/>
                    </a:ext>
                  </a:extLst>
                </p:cNvPr>
                <p:cNvPicPr/>
                <p:nvPr/>
              </p:nvPicPr>
              <p:blipFill>
                <a:blip r:embed="rId75"/>
                <a:stretch>
                  <a:fillRect/>
                </a:stretch>
              </p:blipFill>
              <p:spPr>
                <a:xfrm>
                  <a:off x="11563447" y="3723277"/>
                  <a:ext cx="183240" cy="178560"/>
                </a:xfrm>
                <a:prstGeom prst="rect">
                  <a:avLst/>
                </a:prstGeom>
              </p:spPr>
            </p:pic>
          </mc:Fallback>
        </mc:AlternateContent>
      </p:grpSp>
      <p:grpSp>
        <p:nvGrpSpPr>
          <p:cNvPr id="50" name="Groep 49">
            <a:extLst>
              <a:ext uri="{FF2B5EF4-FFF2-40B4-BE49-F238E27FC236}">
                <a16:creationId xmlns:a16="http://schemas.microsoft.com/office/drawing/2014/main" id="{190384F9-4CDE-EBD9-D6FE-AB13A085C09C}"/>
              </a:ext>
            </a:extLst>
          </p:cNvPr>
          <p:cNvGrpSpPr/>
          <p:nvPr/>
        </p:nvGrpSpPr>
        <p:grpSpPr>
          <a:xfrm>
            <a:off x="8761207" y="4371997"/>
            <a:ext cx="416520" cy="129600"/>
            <a:chOff x="8761207" y="4371997"/>
            <a:chExt cx="416520" cy="129600"/>
          </a:xfrm>
        </p:grpSpPr>
        <mc:AlternateContent xmlns:mc="http://schemas.openxmlformats.org/markup-compatibility/2006" xmlns:p14="http://schemas.microsoft.com/office/powerpoint/2010/main">
          <mc:Choice Requires="p14">
            <p:contentPart p14:bwMode="auto" r:id="rId76">
              <p14:nvContentPartPr>
                <p14:cNvPr id="48" name="Inkt 47">
                  <a:extLst>
                    <a:ext uri="{FF2B5EF4-FFF2-40B4-BE49-F238E27FC236}">
                      <a16:creationId xmlns:a16="http://schemas.microsoft.com/office/drawing/2014/main" id="{85E534A8-682D-5D38-282E-735554698929}"/>
                    </a:ext>
                  </a:extLst>
                </p14:cNvPr>
                <p14:cNvContentPartPr/>
                <p14:nvPr/>
              </p14:nvContentPartPr>
              <p14:xfrm>
                <a:off x="8761207" y="4371997"/>
                <a:ext cx="96120" cy="93240"/>
              </p14:xfrm>
            </p:contentPart>
          </mc:Choice>
          <mc:Fallback xmlns="">
            <p:pic>
              <p:nvPicPr>
                <p:cNvPr id="48" name="Inkt 47">
                  <a:extLst>
                    <a:ext uri="{FF2B5EF4-FFF2-40B4-BE49-F238E27FC236}">
                      <a16:creationId xmlns:a16="http://schemas.microsoft.com/office/drawing/2014/main" id="{85E534A8-682D-5D38-282E-735554698929}"/>
                    </a:ext>
                  </a:extLst>
                </p:cNvPr>
                <p:cNvPicPr/>
                <p:nvPr/>
              </p:nvPicPr>
              <p:blipFill>
                <a:blip r:embed="rId77"/>
                <a:stretch>
                  <a:fillRect/>
                </a:stretch>
              </p:blipFill>
              <p:spPr>
                <a:xfrm>
                  <a:off x="8752207" y="4363357"/>
                  <a:ext cx="113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t 48">
                  <a:extLst>
                    <a:ext uri="{FF2B5EF4-FFF2-40B4-BE49-F238E27FC236}">
                      <a16:creationId xmlns:a16="http://schemas.microsoft.com/office/drawing/2014/main" id="{9AD406AC-51EC-3AD7-33F8-EB3251C0F641}"/>
                    </a:ext>
                  </a:extLst>
                </p14:cNvPr>
                <p14:cNvContentPartPr/>
                <p14:nvPr/>
              </p14:nvContentPartPr>
              <p14:xfrm>
                <a:off x="9015727" y="4382437"/>
                <a:ext cx="162000" cy="119160"/>
              </p14:xfrm>
            </p:contentPart>
          </mc:Choice>
          <mc:Fallback xmlns="">
            <p:pic>
              <p:nvPicPr>
                <p:cNvPr id="49" name="Inkt 48">
                  <a:extLst>
                    <a:ext uri="{FF2B5EF4-FFF2-40B4-BE49-F238E27FC236}">
                      <a16:creationId xmlns:a16="http://schemas.microsoft.com/office/drawing/2014/main" id="{9AD406AC-51EC-3AD7-33F8-EB3251C0F641}"/>
                    </a:ext>
                  </a:extLst>
                </p:cNvPr>
                <p:cNvPicPr/>
                <p:nvPr/>
              </p:nvPicPr>
              <p:blipFill>
                <a:blip r:embed="rId79"/>
                <a:stretch>
                  <a:fillRect/>
                </a:stretch>
              </p:blipFill>
              <p:spPr>
                <a:xfrm>
                  <a:off x="9007087" y="4373797"/>
                  <a:ext cx="17964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Inkt 50">
                <a:extLst>
                  <a:ext uri="{FF2B5EF4-FFF2-40B4-BE49-F238E27FC236}">
                    <a16:creationId xmlns:a16="http://schemas.microsoft.com/office/drawing/2014/main" id="{039B565C-B81D-C50B-8553-6271737B2893}"/>
                  </a:ext>
                </a:extLst>
              </p14:cNvPr>
              <p14:cNvContentPartPr/>
              <p14:nvPr/>
            </p14:nvContentPartPr>
            <p14:xfrm>
              <a:off x="7334167" y="4455877"/>
              <a:ext cx="996480" cy="359280"/>
            </p14:xfrm>
          </p:contentPart>
        </mc:Choice>
        <mc:Fallback xmlns="">
          <p:pic>
            <p:nvPicPr>
              <p:cNvPr id="51" name="Inkt 50">
                <a:extLst>
                  <a:ext uri="{FF2B5EF4-FFF2-40B4-BE49-F238E27FC236}">
                    <a16:creationId xmlns:a16="http://schemas.microsoft.com/office/drawing/2014/main" id="{039B565C-B81D-C50B-8553-6271737B2893}"/>
                  </a:ext>
                </a:extLst>
              </p:cNvPr>
              <p:cNvPicPr/>
              <p:nvPr/>
            </p:nvPicPr>
            <p:blipFill>
              <a:blip r:embed="rId81"/>
              <a:stretch>
                <a:fillRect/>
              </a:stretch>
            </p:blipFill>
            <p:spPr>
              <a:xfrm>
                <a:off x="7325167" y="4447237"/>
                <a:ext cx="1014120" cy="376920"/>
              </a:xfrm>
              <a:prstGeom prst="rect">
                <a:avLst/>
              </a:prstGeom>
            </p:spPr>
          </p:pic>
        </mc:Fallback>
      </mc:AlternateContent>
      <p:grpSp>
        <p:nvGrpSpPr>
          <p:cNvPr id="55" name="Groep 54">
            <a:extLst>
              <a:ext uri="{FF2B5EF4-FFF2-40B4-BE49-F238E27FC236}">
                <a16:creationId xmlns:a16="http://schemas.microsoft.com/office/drawing/2014/main" id="{8D52011F-F3BC-7461-DDE6-7725562A56DB}"/>
              </a:ext>
            </a:extLst>
          </p:cNvPr>
          <p:cNvGrpSpPr/>
          <p:nvPr/>
        </p:nvGrpSpPr>
        <p:grpSpPr>
          <a:xfrm>
            <a:off x="7099087" y="5478277"/>
            <a:ext cx="448200" cy="320040"/>
            <a:chOff x="7099087" y="5478277"/>
            <a:chExt cx="448200" cy="320040"/>
          </a:xfrm>
        </p:grpSpPr>
        <mc:AlternateContent xmlns:mc="http://schemas.openxmlformats.org/markup-compatibility/2006" xmlns:p14="http://schemas.microsoft.com/office/powerpoint/2010/main">
          <mc:Choice Requires="p14">
            <p:contentPart p14:bwMode="auto" r:id="rId82">
              <p14:nvContentPartPr>
                <p14:cNvPr id="52" name="Inkt 51">
                  <a:extLst>
                    <a:ext uri="{FF2B5EF4-FFF2-40B4-BE49-F238E27FC236}">
                      <a16:creationId xmlns:a16="http://schemas.microsoft.com/office/drawing/2014/main" id="{BAEAA338-B135-094C-4D11-2BE988DC667C}"/>
                    </a:ext>
                  </a:extLst>
                </p14:cNvPr>
                <p14:cNvContentPartPr/>
                <p14:nvPr/>
              </p14:nvContentPartPr>
              <p14:xfrm>
                <a:off x="7099087" y="5478277"/>
                <a:ext cx="218880" cy="320040"/>
              </p14:xfrm>
            </p:contentPart>
          </mc:Choice>
          <mc:Fallback xmlns="">
            <p:pic>
              <p:nvPicPr>
                <p:cNvPr id="52" name="Inkt 51">
                  <a:extLst>
                    <a:ext uri="{FF2B5EF4-FFF2-40B4-BE49-F238E27FC236}">
                      <a16:creationId xmlns:a16="http://schemas.microsoft.com/office/drawing/2014/main" id="{BAEAA338-B135-094C-4D11-2BE988DC667C}"/>
                    </a:ext>
                  </a:extLst>
                </p:cNvPr>
                <p:cNvPicPr/>
                <p:nvPr/>
              </p:nvPicPr>
              <p:blipFill>
                <a:blip r:embed="rId83"/>
                <a:stretch>
                  <a:fillRect/>
                </a:stretch>
              </p:blipFill>
              <p:spPr>
                <a:xfrm>
                  <a:off x="7090087" y="5469277"/>
                  <a:ext cx="2365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t 52">
                  <a:extLst>
                    <a:ext uri="{FF2B5EF4-FFF2-40B4-BE49-F238E27FC236}">
                      <a16:creationId xmlns:a16="http://schemas.microsoft.com/office/drawing/2014/main" id="{DA104B9A-937C-94E6-C73A-39990BC9523A}"/>
                    </a:ext>
                  </a:extLst>
                </p14:cNvPr>
                <p14:cNvContentPartPr/>
                <p14:nvPr/>
              </p14:nvContentPartPr>
              <p14:xfrm>
                <a:off x="7422727" y="5607517"/>
                <a:ext cx="120960" cy="17640"/>
              </p14:xfrm>
            </p:contentPart>
          </mc:Choice>
          <mc:Fallback xmlns="">
            <p:pic>
              <p:nvPicPr>
                <p:cNvPr id="53" name="Inkt 52">
                  <a:extLst>
                    <a:ext uri="{FF2B5EF4-FFF2-40B4-BE49-F238E27FC236}">
                      <a16:creationId xmlns:a16="http://schemas.microsoft.com/office/drawing/2014/main" id="{DA104B9A-937C-94E6-C73A-39990BC9523A}"/>
                    </a:ext>
                  </a:extLst>
                </p:cNvPr>
                <p:cNvPicPr/>
                <p:nvPr/>
              </p:nvPicPr>
              <p:blipFill>
                <a:blip r:embed="rId85"/>
                <a:stretch>
                  <a:fillRect/>
                </a:stretch>
              </p:blipFill>
              <p:spPr>
                <a:xfrm>
                  <a:off x="7414087" y="5598517"/>
                  <a:ext cx="138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t 53">
                  <a:extLst>
                    <a:ext uri="{FF2B5EF4-FFF2-40B4-BE49-F238E27FC236}">
                      <a16:creationId xmlns:a16="http://schemas.microsoft.com/office/drawing/2014/main" id="{C9EF931D-70E4-7021-6F90-26A9BB6D957F}"/>
                    </a:ext>
                  </a:extLst>
                </p14:cNvPr>
                <p14:cNvContentPartPr/>
                <p14:nvPr/>
              </p14:nvContentPartPr>
              <p14:xfrm>
                <a:off x="7386727" y="5525437"/>
                <a:ext cx="160560" cy="19800"/>
              </p14:xfrm>
            </p:contentPart>
          </mc:Choice>
          <mc:Fallback xmlns="">
            <p:pic>
              <p:nvPicPr>
                <p:cNvPr id="54" name="Inkt 53">
                  <a:extLst>
                    <a:ext uri="{FF2B5EF4-FFF2-40B4-BE49-F238E27FC236}">
                      <a16:creationId xmlns:a16="http://schemas.microsoft.com/office/drawing/2014/main" id="{C9EF931D-70E4-7021-6F90-26A9BB6D957F}"/>
                    </a:ext>
                  </a:extLst>
                </p:cNvPr>
                <p:cNvPicPr/>
                <p:nvPr/>
              </p:nvPicPr>
              <p:blipFill>
                <a:blip r:embed="rId87"/>
                <a:stretch>
                  <a:fillRect/>
                </a:stretch>
              </p:blipFill>
              <p:spPr>
                <a:xfrm>
                  <a:off x="7377727" y="5516437"/>
                  <a:ext cx="178200" cy="37440"/>
                </a:xfrm>
                <a:prstGeom prst="rect">
                  <a:avLst/>
                </a:prstGeom>
              </p:spPr>
            </p:pic>
          </mc:Fallback>
        </mc:AlternateContent>
      </p:grpSp>
      <p:grpSp>
        <p:nvGrpSpPr>
          <p:cNvPr id="90" name="Groep 89">
            <a:extLst>
              <a:ext uri="{FF2B5EF4-FFF2-40B4-BE49-F238E27FC236}">
                <a16:creationId xmlns:a16="http://schemas.microsoft.com/office/drawing/2014/main" id="{3CAF0AB6-A501-9812-BE28-B70A6DB61720}"/>
              </a:ext>
            </a:extLst>
          </p:cNvPr>
          <p:cNvGrpSpPr/>
          <p:nvPr/>
        </p:nvGrpSpPr>
        <p:grpSpPr>
          <a:xfrm>
            <a:off x="7770847" y="5196037"/>
            <a:ext cx="1918440" cy="618840"/>
            <a:chOff x="7770847" y="5196037"/>
            <a:chExt cx="1918440" cy="618840"/>
          </a:xfrm>
        </p:grpSpPr>
        <mc:AlternateContent xmlns:mc="http://schemas.openxmlformats.org/markup-compatibility/2006" xmlns:p14="http://schemas.microsoft.com/office/powerpoint/2010/main">
          <mc:Choice Requires="p14">
            <p:contentPart p14:bwMode="auto" r:id="rId88">
              <p14:nvContentPartPr>
                <p14:cNvPr id="56" name="Inkt 55">
                  <a:extLst>
                    <a:ext uri="{FF2B5EF4-FFF2-40B4-BE49-F238E27FC236}">
                      <a16:creationId xmlns:a16="http://schemas.microsoft.com/office/drawing/2014/main" id="{CB3C2FEC-EB92-720C-93DE-50960B0A4D3A}"/>
                    </a:ext>
                  </a:extLst>
                </p14:cNvPr>
                <p14:cNvContentPartPr/>
                <p14:nvPr/>
              </p14:nvContentPartPr>
              <p14:xfrm>
                <a:off x="7770847" y="5469637"/>
                <a:ext cx="490320" cy="14040"/>
              </p14:xfrm>
            </p:contentPart>
          </mc:Choice>
          <mc:Fallback xmlns="">
            <p:pic>
              <p:nvPicPr>
                <p:cNvPr id="56" name="Inkt 55">
                  <a:extLst>
                    <a:ext uri="{FF2B5EF4-FFF2-40B4-BE49-F238E27FC236}">
                      <a16:creationId xmlns:a16="http://schemas.microsoft.com/office/drawing/2014/main" id="{CB3C2FEC-EB92-720C-93DE-50960B0A4D3A}"/>
                    </a:ext>
                  </a:extLst>
                </p:cNvPr>
                <p:cNvPicPr/>
                <p:nvPr/>
              </p:nvPicPr>
              <p:blipFill>
                <a:blip r:embed="rId89"/>
                <a:stretch>
                  <a:fillRect/>
                </a:stretch>
              </p:blipFill>
              <p:spPr>
                <a:xfrm>
                  <a:off x="7761847" y="5460997"/>
                  <a:ext cx="507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t 56">
                  <a:extLst>
                    <a:ext uri="{FF2B5EF4-FFF2-40B4-BE49-F238E27FC236}">
                      <a16:creationId xmlns:a16="http://schemas.microsoft.com/office/drawing/2014/main" id="{D05DC94B-03A7-A8CF-2582-0E7B065B594F}"/>
                    </a:ext>
                  </a:extLst>
                </p14:cNvPr>
                <p14:cNvContentPartPr/>
                <p14:nvPr/>
              </p14:nvContentPartPr>
              <p14:xfrm>
                <a:off x="7861207" y="5212597"/>
                <a:ext cx="132480" cy="175680"/>
              </p14:xfrm>
            </p:contentPart>
          </mc:Choice>
          <mc:Fallback xmlns="">
            <p:pic>
              <p:nvPicPr>
                <p:cNvPr id="57" name="Inkt 56">
                  <a:extLst>
                    <a:ext uri="{FF2B5EF4-FFF2-40B4-BE49-F238E27FC236}">
                      <a16:creationId xmlns:a16="http://schemas.microsoft.com/office/drawing/2014/main" id="{D05DC94B-03A7-A8CF-2582-0E7B065B594F}"/>
                    </a:ext>
                  </a:extLst>
                </p:cNvPr>
                <p:cNvPicPr/>
                <p:nvPr/>
              </p:nvPicPr>
              <p:blipFill>
                <a:blip r:embed="rId91"/>
                <a:stretch>
                  <a:fillRect/>
                </a:stretch>
              </p:blipFill>
              <p:spPr>
                <a:xfrm>
                  <a:off x="7852207" y="5203957"/>
                  <a:ext cx="150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t 57">
                  <a:extLst>
                    <a:ext uri="{FF2B5EF4-FFF2-40B4-BE49-F238E27FC236}">
                      <a16:creationId xmlns:a16="http://schemas.microsoft.com/office/drawing/2014/main" id="{B432328A-8EF5-E642-66DE-93CBE1FDBDC1}"/>
                    </a:ext>
                  </a:extLst>
                </p14:cNvPr>
                <p14:cNvContentPartPr/>
                <p14:nvPr/>
              </p14:nvContentPartPr>
              <p14:xfrm>
                <a:off x="8040127" y="5219077"/>
                <a:ext cx="86040" cy="115200"/>
              </p14:xfrm>
            </p:contentPart>
          </mc:Choice>
          <mc:Fallback xmlns="">
            <p:pic>
              <p:nvPicPr>
                <p:cNvPr id="58" name="Inkt 57">
                  <a:extLst>
                    <a:ext uri="{FF2B5EF4-FFF2-40B4-BE49-F238E27FC236}">
                      <a16:creationId xmlns:a16="http://schemas.microsoft.com/office/drawing/2014/main" id="{B432328A-8EF5-E642-66DE-93CBE1FDBDC1}"/>
                    </a:ext>
                  </a:extLst>
                </p:cNvPr>
                <p:cNvPicPr/>
                <p:nvPr/>
              </p:nvPicPr>
              <p:blipFill>
                <a:blip r:embed="rId93"/>
                <a:stretch>
                  <a:fillRect/>
                </a:stretch>
              </p:blipFill>
              <p:spPr>
                <a:xfrm>
                  <a:off x="8031127" y="5210077"/>
                  <a:ext cx="103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t 58">
                  <a:extLst>
                    <a:ext uri="{FF2B5EF4-FFF2-40B4-BE49-F238E27FC236}">
                      <a16:creationId xmlns:a16="http://schemas.microsoft.com/office/drawing/2014/main" id="{F7CB605E-AEBB-0C9D-8974-3BF5A22AABAB}"/>
                    </a:ext>
                  </a:extLst>
                </p14:cNvPr>
                <p14:cNvContentPartPr/>
                <p14:nvPr/>
              </p14:nvContentPartPr>
              <p14:xfrm>
                <a:off x="8138407" y="5246077"/>
                <a:ext cx="87480" cy="82080"/>
              </p14:xfrm>
            </p:contentPart>
          </mc:Choice>
          <mc:Fallback xmlns="">
            <p:pic>
              <p:nvPicPr>
                <p:cNvPr id="59" name="Inkt 58">
                  <a:extLst>
                    <a:ext uri="{FF2B5EF4-FFF2-40B4-BE49-F238E27FC236}">
                      <a16:creationId xmlns:a16="http://schemas.microsoft.com/office/drawing/2014/main" id="{F7CB605E-AEBB-0C9D-8974-3BF5A22AABAB}"/>
                    </a:ext>
                  </a:extLst>
                </p:cNvPr>
                <p:cNvPicPr/>
                <p:nvPr/>
              </p:nvPicPr>
              <p:blipFill>
                <a:blip r:embed="rId95"/>
                <a:stretch>
                  <a:fillRect/>
                </a:stretch>
              </p:blipFill>
              <p:spPr>
                <a:xfrm>
                  <a:off x="8129407" y="5237437"/>
                  <a:ext cx="105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t 59">
                  <a:extLst>
                    <a:ext uri="{FF2B5EF4-FFF2-40B4-BE49-F238E27FC236}">
                      <a16:creationId xmlns:a16="http://schemas.microsoft.com/office/drawing/2014/main" id="{9AE000B8-F0A2-4700-E2DA-A467E8A081A3}"/>
                    </a:ext>
                  </a:extLst>
                </p14:cNvPr>
                <p14:cNvContentPartPr/>
                <p14:nvPr/>
              </p14:nvContentPartPr>
              <p14:xfrm>
                <a:off x="8138407" y="5318797"/>
                <a:ext cx="360" cy="360"/>
              </p14:xfrm>
            </p:contentPart>
          </mc:Choice>
          <mc:Fallback xmlns="">
            <p:pic>
              <p:nvPicPr>
                <p:cNvPr id="60" name="Inkt 59">
                  <a:extLst>
                    <a:ext uri="{FF2B5EF4-FFF2-40B4-BE49-F238E27FC236}">
                      <a16:creationId xmlns:a16="http://schemas.microsoft.com/office/drawing/2014/main" id="{9AE000B8-F0A2-4700-E2DA-A467E8A081A3}"/>
                    </a:ext>
                  </a:extLst>
                </p:cNvPr>
                <p:cNvPicPr/>
                <p:nvPr/>
              </p:nvPicPr>
              <p:blipFill>
                <a:blip r:embed="rId97"/>
                <a:stretch>
                  <a:fillRect/>
                </a:stretch>
              </p:blipFill>
              <p:spPr>
                <a:xfrm>
                  <a:off x="8129767" y="53101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t 60">
                  <a:extLst>
                    <a:ext uri="{FF2B5EF4-FFF2-40B4-BE49-F238E27FC236}">
                      <a16:creationId xmlns:a16="http://schemas.microsoft.com/office/drawing/2014/main" id="{2EFFF69B-1C7C-6186-28E7-FF48FFD13292}"/>
                    </a:ext>
                  </a:extLst>
                </p14:cNvPr>
                <p14:cNvContentPartPr/>
                <p14:nvPr/>
              </p14:nvContentPartPr>
              <p14:xfrm>
                <a:off x="8130487" y="5262997"/>
                <a:ext cx="120600" cy="56520"/>
              </p14:xfrm>
            </p:contentPart>
          </mc:Choice>
          <mc:Fallback xmlns="">
            <p:pic>
              <p:nvPicPr>
                <p:cNvPr id="61" name="Inkt 60">
                  <a:extLst>
                    <a:ext uri="{FF2B5EF4-FFF2-40B4-BE49-F238E27FC236}">
                      <a16:creationId xmlns:a16="http://schemas.microsoft.com/office/drawing/2014/main" id="{2EFFF69B-1C7C-6186-28E7-FF48FFD13292}"/>
                    </a:ext>
                  </a:extLst>
                </p:cNvPr>
                <p:cNvPicPr/>
                <p:nvPr/>
              </p:nvPicPr>
              <p:blipFill>
                <a:blip r:embed="rId99"/>
                <a:stretch>
                  <a:fillRect/>
                </a:stretch>
              </p:blipFill>
              <p:spPr>
                <a:xfrm>
                  <a:off x="8121487" y="5253997"/>
                  <a:ext cx="138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t 61">
                  <a:extLst>
                    <a:ext uri="{FF2B5EF4-FFF2-40B4-BE49-F238E27FC236}">
                      <a16:creationId xmlns:a16="http://schemas.microsoft.com/office/drawing/2014/main" id="{478CA9FE-8279-CB99-4387-D37FD405916A}"/>
                    </a:ext>
                  </a:extLst>
                </p14:cNvPr>
                <p14:cNvContentPartPr/>
                <p14:nvPr/>
              </p14:nvContentPartPr>
              <p14:xfrm>
                <a:off x="8277007" y="5207557"/>
                <a:ext cx="108720" cy="140400"/>
              </p14:xfrm>
            </p:contentPart>
          </mc:Choice>
          <mc:Fallback xmlns="">
            <p:pic>
              <p:nvPicPr>
                <p:cNvPr id="62" name="Inkt 61">
                  <a:extLst>
                    <a:ext uri="{FF2B5EF4-FFF2-40B4-BE49-F238E27FC236}">
                      <a16:creationId xmlns:a16="http://schemas.microsoft.com/office/drawing/2014/main" id="{478CA9FE-8279-CB99-4387-D37FD405916A}"/>
                    </a:ext>
                  </a:extLst>
                </p:cNvPr>
                <p:cNvPicPr/>
                <p:nvPr/>
              </p:nvPicPr>
              <p:blipFill>
                <a:blip r:embed="rId101"/>
                <a:stretch>
                  <a:fillRect/>
                </a:stretch>
              </p:blipFill>
              <p:spPr>
                <a:xfrm>
                  <a:off x="8268007" y="5198917"/>
                  <a:ext cx="126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t 62">
                  <a:extLst>
                    <a:ext uri="{FF2B5EF4-FFF2-40B4-BE49-F238E27FC236}">
                      <a16:creationId xmlns:a16="http://schemas.microsoft.com/office/drawing/2014/main" id="{7D82A489-8723-9FAB-2576-8A7B88E0149F}"/>
                    </a:ext>
                  </a:extLst>
                </p14:cNvPr>
                <p14:cNvContentPartPr/>
                <p14:nvPr/>
              </p14:nvContentPartPr>
              <p14:xfrm>
                <a:off x="8421367" y="5196037"/>
                <a:ext cx="70200" cy="149400"/>
              </p14:xfrm>
            </p:contentPart>
          </mc:Choice>
          <mc:Fallback xmlns="">
            <p:pic>
              <p:nvPicPr>
                <p:cNvPr id="63" name="Inkt 62">
                  <a:extLst>
                    <a:ext uri="{FF2B5EF4-FFF2-40B4-BE49-F238E27FC236}">
                      <a16:creationId xmlns:a16="http://schemas.microsoft.com/office/drawing/2014/main" id="{7D82A489-8723-9FAB-2576-8A7B88E0149F}"/>
                    </a:ext>
                  </a:extLst>
                </p:cNvPr>
                <p:cNvPicPr/>
                <p:nvPr/>
              </p:nvPicPr>
              <p:blipFill>
                <a:blip r:embed="rId103"/>
                <a:stretch>
                  <a:fillRect/>
                </a:stretch>
              </p:blipFill>
              <p:spPr>
                <a:xfrm>
                  <a:off x="8412727" y="5187397"/>
                  <a:ext cx="87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t 63">
                  <a:extLst>
                    <a:ext uri="{FF2B5EF4-FFF2-40B4-BE49-F238E27FC236}">
                      <a16:creationId xmlns:a16="http://schemas.microsoft.com/office/drawing/2014/main" id="{09D23713-7C0E-0667-EA8E-44182A64C26D}"/>
                    </a:ext>
                  </a:extLst>
                </p14:cNvPr>
                <p14:cNvContentPartPr/>
                <p14:nvPr/>
              </p14:nvContentPartPr>
              <p14:xfrm>
                <a:off x="8428567" y="5279197"/>
                <a:ext cx="92520" cy="26280"/>
              </p14:xfrm>
            </p:contentPart>
          </mc:Choice>
          <mc:Fallback xmlns="">
            <p:pic>
              <p:nvPicPr>
                <p:cNvPr id="64" name="Inkt 63">
                  <a:extLst>
                    <a:ext uri="{FF2B5EF4-FFF2-40B4-BE49-F238E27FC236}">
                      <a16:creationId xmlns:a16="http://schemas.microsoft.com/office/drawing/2014/main" id="{09D23713-7C0E-0667-EA8E-44182A64C26D}"/>
                    </a:ext>
                  </a:extLst>
                </p:cNvPr>
                <p:cNvPicPr/>
                <p:nvPr/>
              </p:nvPicPr>
              <p:blipFill>
                <a:blip r:embed="rId105"/>
                <a:stretch>
                  <a:fillRect/>
                </a:stretch>
              </p:blipFill>
              <p:spPr>
                <a:xfrm>
                  <a:off x="8419927" y="5270197"/>
                  <a:ext cx="110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t 64">
                  <a:extLst>
                    <a:ext uri="{FF2B5EF4-FFF2-40B4-BE49-F238E27FC236}">
                      <a16:creationId xmlns:a16="http://schemas.microsoft.com/office/drawing/2014/main" id="{54CD9BE8-832D-D7F5-C082-8A1DE6C9AE1B}"/>
                    </a:ext>
                  </a:extLst>
                </p14:cNvPr>
                <p14:cNvContentPartPr/>
                <p14:nvPr/>
              </p14:nvContentPartPr>
              <p14:xfrm>
                <a:off x="8183767" y="5476837"/>
                <a:ext cx="461160" cy="36360"/>
              </p14:xfrm>
            </p:contentPart>
          </mc:Choice>
          <mc:Fallback xmlns="">
            <p:pic>
              <p:nvPicPr>
                <p:cNvPr id="65" name="Inkt 64">
                  <a:extLst>
                    <a:ext uri="{FF2B5EF4-FFF2-40B4-BE49-F238E27FC236}">
                      <a16:creationId xmlns:a16="http://schemas.microsoft.com/office/drawing/2014/main" id="{54CD9BE8-832D-D7F5-C082-8A1DE6C9AE1B}"/>
                    </a:ext>
                  </a:extLst>
                </p:cNvPr>
                <p:cNvPicPr/>
                <p:nvPr/>
              </p:nvPicPr>
              <p:blipFill>
                <a:blip r:embed="rId107"/>
                <a:stretch>
                  <a:fillRect/>
                </a:stretch>
              </p:blipFill>
              <p:spPr>
                <a:xfrm>
                  <a:off x="8174767" y="5468197"/>
                  <a:ext cx="478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t 65">
                  <a:extLst>
                    <a:ext uri="{FF2B5EF4-FFF2-40B4-BE49-F238E27FC236}">
                      <a16:creationId xmlns:a16="http://schemas.microsoft.com/office/drawing/2014/main" id="{D7D326F2-D215-FD19-C517-B04ADE86CD44}"/>
                    </a:ext>
                  </a:extLst>
                </p14:cNvPr>
                <p14:cNvContentPartPr/>
                <p14:nvPr/>
              </p14:nvContentPartPr>
              <p14:xfrm>
                <a:off x="8560327" y="5305837"/>
                <a:ext cx="8640" cy="66240"/>
              </p14:xfrm>
            </p:contentPart>
          </mc:Choice>
          <mc:Fallback xmlns="">
            <p:pic>
              <p:nvPicPr>
                <p:cNvPr id="66" name="Inkt 65">
                  <a:extLst>
                    <a:ext uri="{FF2B5EF4-FFF2-40B4-BE49-F238E27FC236}">
                      <a16:creationId xmlns:a16="http://schemas.microsoft.com/office/drawing/2014/main" id="{D7D326F2-D215-FD19-C517-B04ADE86CD44}"/>
                    </a:ext>
                  </a:extLst>
                </p:cNvPr>
                <p:cNvPicPr/>
                <p:nvPr/>
              </p:nvPicPr>
              <p:blipFill>
                <a:blip r:embed="rId109"/>
                <a:stretch>
                  <a:fillRect/>
                </a:stretch>
              </p:blipFill>
              <p:spPr>
                <a:xfrm>
                  <a:off x="8551687" y="5297197"/>
                  <a:ext cx="26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t 66">
                  <a:extLst>
                    <a:ext uri="{FF2B5EF4-FFF2-40B4-BE49-F238E27FC236}">
                      <a16:creationId xmlns:a16="http://schemas.microsoft.com/office/drawing/2014/main" id="{40E52FB6-3369-DCF8-D754-BCA5AC6980A2}"/>
                    </a:ext>
                  </a:extLst>
                </p14:cNvPr>
                <p14:cNvContentPartPr/>
                <p14:nvPr/>
              </p14:nvContentPartPr>
              <p14:xfrm>
                <a:off x="8581207" y="5212597"/>
                <a:ext cx="9360" cy="15840"/>
              </p14:xfrm>
            </p:contentPart>
          </mc:Choice>
          <mc:Fallback xmlns="">
            <p:pic>
              <p:nvPicPr>
                <p:cNvPr id="67" name="Inkt 66">
                  <a:extLst>
                    <a:ext uri="{FF2B5EF4-FFF2-40B4-BE49-F238E27FC236}">
                      <a16:creationId xmlns:a16="http://schemas.microsoft.com/office/drawing/2014/main" id="{40E52FB6-3369-DCF8-D754-BCA5AC6980A2}"/>
                    </a:ext>
                  </a:extLst>
                </p:cNvPr>
                <p:cNvPicPr/>
                <p:nvPr/>
              </p:nvPicPr>
              <p:blipFill>
                <a:blip r:embed="rId111"/>
                <a:stretch>
                  <a:fillRect/>
                </a:stretch>
              </p:blipFill>
              <p:spPr>
                <a:xfrm>
                  <a:off x="8572567" y="5203597"/>
                  <a:ext cx="27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t 67">
                  <a:extLst>
                    <a:ext uri="{FF2B5EF4-FFF2-40B4-BE49-F238E27FC236}">
                      <a16:creationId xmlns:a16="http://schemas.microsoft.com/office/drawing/2014/main" id="{B697816D-C5C9-7D46-589E-937DD167BBB9}"/>
                    </a:ext>
                  </a:extLst>
                </p14:cNvPr>
                <p14:cNvContentPartPr/>
                <p14:nvPr/>
              </p14:nvContentPartPr>
              <p14:xfrm>
                <a:off x="8547007" y="5297917"/>
                <a:ext cx="85320" cy="197640"/>
              </p14:xfrm>
            </p:contentPart>
          </mc:Choice>
          <mc:Fallback xmlns="">
            <p:pic>
              <p:nvPicPr>
                <p:cNvPr id="68" name="Inkt 67">
                  <a:extLst>
                    <a:ext uri="{FF2B5EF4-FFF2-40B4-BE49-F238E27FC236}">
                      <a16:creationId xmlns:a16="http://schemas.microsoft.com/office/drawing/2014/main" id="{B697816D-C5C9-7D46-589E-937DD167BBB9}"/>
                    </a:ext>
                  </a:extLst>
                </p:cNvPr>
                <p:cNvPicPr/>
                <p:nvPr/>
              </p:nvPicPr>
              <p:blipFill>
                <a:blip r:embed="rId113"/>
                <a:stretch>
                  <a:fillRect/>
                </a:stretch>
              </p:blipFill>
              <p:spPr>
                <a:xfrm>
                  <a:off x="8538007" y="5288917"/>
                  <a:ext cx="102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t 68">
                  <a:extLst>
                    <a:ext uri="{FF2B5EF4-FFF2-40B4-BE49-F238E27FC236}">
                      <a16:creationId xmlns:a16="http://schemas.microsoft.com/office/drawing/2014/main" id="{DB27B481-A055-663A-520B-6C0FAAD5C94D}"/>
                    </a:ext>
                  </a:extLst>
                </p14:cNvPr>
                <p14:cNvContentPartPr/>
                <p14:nvPr/>
              </p14:nvContentPartPr>
              <p14:xfrm>
                <a:off x="8660767" y="5233477"/>
                <a:ext cx="360" cy="360"/>
              </p14:xfrm>
            </p:contentPart>
          </mc:Choice>
          <mc:Fallback xmlns="">
            <p:pic>
              <p:nvPicPr>
                <p:cNvPr id="69" name="Inkt 68">
                  <a:extLst>
                    <a:ext uri="{FF2B5EF4-FFF2-40B4-BE49-F238E27FC236}">
                      <a16:creationId xmlns:a16="http://schemas.microsoft.com/office/drawing/2014/main" id="{DB27B481-A055-663A-520B-6C0FAAD5C94D}"/>
                    </a:ext>
                  </a:extLst>
                </p:cNvPr>
                <p:cNvPicPr/>
                <p:nvPr/>
              </p:nvPicPr>
              <p:blipFill>
                <a:blip r:embed="rId97"/>
                <a:stretch>
                  <a:fillRect/>
                </a:stretch>
              </p:blipFill>
              <p:spPr>
                <a:xfrm>
                  <a:off x="8652127" y="5224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t 70">
                  <a:extLst>
                    <a:ext uri="{FF2B5EF4-FFF2-40B4-BE49-F238E27FC236}">
                      <a16:creationId xmlns:a16="http://schemas.microsoft.com/office/drawing/2014/main" id="{7EB6C107-B3F6-3A1E-865D-0FF3773C9E60}"/>
                    </a:ext>
                  </a:extLst>
                </p14:cNvPr>
                <p14:cNvContentPartPr/>
                <p14:nvPr/>
              </p14:nvContentPartPr>
              <p14:xfrm>
                <a:off x="8727727" y="5215837"/>
                <a:ext cx="81360" cy="203760"/>
              </p14:xfrm>
            </p:contentPart>
          </mc:Choice>
          <mc:Fallback xmlns="">
            <p:pic>
              <p:nvPicPr>
                <p:cNvPr id="71" name="Inkt 70">
                  <a:extLst>
                    <a:ext uri="{FF2B5EF4-FFF2-40B4-BE49-F238E27FC236}">
                      <a16:creationId xmlns:a16="http://schemas.microsoft.com/office/drawing/2014/main" id="{7EB6C107-B3F6-3A1E-865D-0FF3773C9E60}"/>
                    </a:ext>
                  </a:extLst>
                </p:cNvPr>
                <p:cNvPicPr/>
                <p:nvPr/>
              </p:nvPicPr>
              <p:blipFill>
                <a:blip r:embed="rId116"/>
                <a:stretch>
                  <a:fillRect/>
                </a:stretch>
              </p:blipFill>
              <p:spPr>
                <a:xfrm>
                  <a:off x="8718727" y="5206837"/>
                  <a:ext cx="99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t 71">
                  <a:extLst>
                    <a:ext uri="{FF2B5EF4-FFF2-40B4-BE49-F238E27FC236}">
                      <a16:creationId xmlns:a16="http://schemas.microsoft.com/office/drawing/2014/main" id="{CECD4B3A-FFDB-8C70-6947-C9D982336623}"/>
                    </a:ext>
                  </a:extLst>
                </p14:cNvPr>
                <p14:cNvContentPartPr/>
                <p14:nvPr/>
              </p14:nvContentPartPr>
              <p14:xfrm>
                <a:off x="7909087" y="5544877"/>
                <a:ext cx="95400" cy="270000"/>
              </p14:xfrm>
            </p:contentPart>
          </mc:Choice>
          <mc:Fallback xmlns="">
            <p:pic>
              <p:nvPicPr>
                <p:cNvPr id="72" name="Inkt 71">
                  <a:extLst>
                    <a:ext uri="{FF2B5EF4-FFF2-40B4-BE49-F238E27FC236}">
                      <a16:creationId xmlns:a16="http://schemas.microsoft.com/office/drawing/2014/main" id="{CECD4B3A-FFDB-8C70-6947-C9D982336623}"/>
                    </a:ext>
                  </a:extLst>
                </p:cNvPr>
                <p:cNvPicPr/>
                <p:nvPr/>
              </p:nvPicPr>
              <p:blipFill>
                <a:blip r:embed="rId118"/>
                <a:stretch>
                  <a:fillRect/>
                </a:stretch>
              </p:blipFill>
              <p:spPr>
                <a:xfrm>
                  <a:off x="7900447" y="5535877"/>
                  <a:ext cx="1130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t 72">
                  <a:extLst>
                    <a:ext uri="{FF2B5EF4-FFF2-40B4-BE49-F238E27FC236}">
                      <a16:creationId xmlns:a16="http://schemas.microsoft.com/office/drawing/2014/main" id="{CB420076-CEE1-B021-B81F-F9A5C0A6011F}"/>
                    </a:ext>
                  </a:extLst>
                </p14:cNvPr>
                <p14:cNvContentPartPr/>
                <p14:nvPr/>
              </p14:nvContentPartPr>
              <p14:xfrm>
                <a:off x="7908007" y="5641717"/>
                <a:ext cx="115200" cy="41040"/>
              </p14:xfrm>
            </p:contentPart>
          </mc:Choice>
          <mc:Fallback xmlns="">
            <p:pic>
              <p:nvPicPr>
                <p:cNvPr id="73" name="Inkt 72">
                  <a:extLst>
                    <a:ext uri="{FF2B5EF4-FFF2-40B4-BE49-F238E27FC236}">
                      <a16:creationId xmlns:a16="http://schemas.microsoft.com/office/drawing/2014/main" id="{CB420076-CEE1-B021-B81F-F9A5C0A6011F}"/>
                    </a:ext>
                  </a:extLst>
                </p:cNvPr>
                <p:cNvPicPr/>
                <p:nvPr/>
              </p:nvPicPr>
              <p:blipFill>
                <a:blip r:embed="rId120"/>
                <a:stretch>
                  <a:fillRect/>
                </a:stretch>
              </p:blipFill>
              <p:spPr>
                <a:xfrm>
                  <a:off x="7899367" y="5632717"/>
                  <a:ext cx="132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Inkt 73">
                  <a:extLst>
                    <a:ext uri="{FF2B5EF4-FFF2-40B4-BE49-F238E27FC236}">
                      <a16:creationId xmlns:a16="http://schemas.microsoft.com/office/drawing/2014/main" id="{56A8BF9E-7DF7-DA8B-CBB3-D977CAA58698}"/>
                    </a:ext>
                  </a:extLst>
                </p14:cNvPr>
                <p14:cNvContentPartPr/>
                <p14:nvPr/>
              </p14:nvContentPartPr>
              <p14:xfrm>
                <a:off x="8039407" y="5566837"/>
                <a:ext cx="216720" cy="207360"/>
              </p14:xfrm>
            </p:contentPart>
          </mc:Choice>
          <mc:Fallback xmlns="">
            <p:pic>
              <p:nvPicPr>
                <p:cNvPr id="74" name="Inkt 73">
                  <a:extLst>
                    <a:ext uri="{FF2B5EF4-FFF2-40B4-BE49-F238E27FC236}">
                      <a16:creationId xmlns:a16="http://schemas.microsoft.com/office/drawing/2014/main" id="{56A8BF9E-7DF7-DA8B-CBB3-D977CAA58698}"/>
                    </a:ext>
                  </a:extLst>
                </p:cNvPr>
                <p:cNvPicPr/>
                <p:nvPr/>
              </p:nvPicPr>
              <p:blipFill>
                <a:blip r:embed="rId122"/>
                <a:stretch>
                  <a:fillRect/>
                </a:stretch>
              </p:blipFill>
              <p:spPr>
                <a:xfrm>
                  <a:off x="8030767" y="5557837"/>
                  <a:ext cx="23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t 74">
                  <a:extLst>
                    <a:ext uri="{FF2B5EF4-FFF2-40B4-BE49-F238E27FC236}">
                      <a16:creationId xmlns:a16="http://schemas.microsoft.com/office/drawing/2014/main" id="{A919268E-0480-4B04-345D-16464BA771A7}"/>
                    </a:ext>
                  </a:extLst>
                </p14:cNvPr>
                <p14:cNvContentPartPr/>
                <p14:nvPr/>
              </p14:nvContentPartPr>
              <p14:xfrm>
                <a:off x="8256847" y="5652157"/>
                <a:ext cx="72000" cy="115920"/>
              </p14:xfrm>
            </p:contentPart>
          </mc:Choice>
          <mc:Fallback xmlns="">
            <p:pic>
              <p:nvPicPr>
                <p:cNvPr id="75" name="Inkt 74">
                  <a:extLst>
                    <a:ext uri="{FF2B5EF4-FFF2-40B4-BE49-F238E27FC236}">
                      <a16:creationId xmlns:a16="http://schemas.microsoft.com/office/drawing/2014/main" id="{A919268E-0480-4B04-345D-16464BA771A7}"/>
                    </a:ext>
                  </a:extLst>
                </p:cNvPr>
                <p:cNvPicPr/>
                <p:nvPr/>
              </p:nvPicPr>
              <p:blipFill>
                <a:blip r:embed="rId124"/>
                <a:stretch>
                  <a:fillRect/>
                </a:stretch>
              </p:blipFill>
              <p:spPr>
                <a:xfrm>
                  <a:off x="8247847" y="5643157"/>
                  <a:ext cx="89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t 75">
                  <a:extLst>
                    <a:ext uri="{FF2B5EF4-FFF2-40B4-BE49-F238E27FC236}">
                      <a16:creationId xmlns:a16="http://schemas.microsoft.com/office/drawing/2014/main" id="{01CB2E01-1DBF-625F-6478-89DCE8AF60FE}"/>
                    </a:ext>
                  </a:extLst>
                </p14:cNvPr>
                <p14:cNvContentPartPr/>
                <p14:nvPr/>
              </p14:nvContentPartPr>
              <p14:xfrm>
                <a:off x="8372407" y="5648917"/>
                <a:ext cx="100800" cy="88560"/>
              </p14:xfrm>
            </p:contentPart>
          </mc:Choice>
          <mc:Fallback xmlns="">
            <p:pic>
              <p:nvPicPr>
                <p:cNvPr id="76" name="Inkt 75">
                  <a:extLst>
                    <a:ext uri="{FF2B5EF4-FFF2-40B4-BE49-F238E27FC236}">
                      <a16:creationId xmlns:a16="http://schemas.microsoft.com/office/drawing/2014/main" id="{01CB2E01-1DBF-625F-6478-89DCE8AF60FE}"/>
                    </a:ext>
                  </a:extLst>
                </p:cNvPr>
                <p:cNvPicPr/>
                <p:nvPr/>
              </p:nvPicPr>
              <p:blipFill>
                <a:blip r:embed="rId126"/>
                <a:stretch>
                  <a:fillRect/>
                </a:stretch>
              </p:blipFill>
              <p:spPr>
                <a:xfrm>
                  <a:off x="8363407" y="5639917"/>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t 76">
                  <a:extLst>
                    <a:ext uri="{FF2B5EF4-FFF2-40B4-BE49-F238E27FC236}">
                      <a16:creationId xmlns:a16="http://schemas.microsoft.com/office/drawing/2014/main" id="{8B879C6E-C84E-AFDF-3C66-E197BA499397}"/>
                    </a:ext>
                  </a:extLst>
                </p14:cNvPr>
                <p14:cNvContentPartPr/>
                <p14:nvPr/>
              </p14:nvContentPartPr>
              <p14:xfrm>
                <a:off x="8472127" y="5691037"/>
                <a:ext cx="74520" cy="75240"/>
              </p14:xfrm>
            </p:contentPart>
          </mc:Choice>
          <mc:Fallback xmlns="">
            <p:pic>
              <p:nvPicPr>
                <p:cNvPr id="77" name="Inkt 76">
                  <a:extLst>
                    <a:ext uri="{FF2B5EF4-FFF2-40B4-BE49-F238E27FC236}">
                      <a16:creationId xmlns:a16="http://schemas.microsoft.com/office/drawing/2014/main" id="{8B879C6E-C84E-AFDF-3C66-E197BA499397}"/>
                    </a:ext>
                  </a:extLst>
                </p:cNvPr>
                <p:cNvPicPr/>
                <p:nvPr/>
              </p:nvPicPr>
              <p:blipFill>
                <a:blip r:embed="rId128"/>
                <a:stretch>
                  <a:fillRect/>
                </a:stretch>
              </p:blipFill>
              <p:spPr>
                <a:xfrm>
                  <a:off x="8463127" y="5682397"/>
                  <a:ext cx="9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t 77">
                  <a:extLst>
                    <a:ext uri="{FF2B5EF4-FFF2-40B4-BE49-F238E27FC236}">
                      <a16:creationId xmlns:a16="http://schemas.microsoft.com/office/drawing/2014/main" id="{593879ED-C71A-7936-9700-4216D719509D}"/>
                    </a:ext>
                  </a:extLst>
                </p14:cNvPr>
                <p14:cNvContentPartPr/>
                <p14:nvPr/>
              </p14:nvContentPartPr>
              <p14:xfrm>
                <a:off x="8536207" y="5610757"/>
                <a:ext cx="2160" cy="21600"/>
              </p14:xfrm>
            </p:contentPart>
          </mc:Choice>
          <mc:Fallback xmlns="">
            <p:pic>
              <p:nvPicPr>
                <p:cNvPr id="78" name="Inkt 77">
                  <a:extLst>
                    <a:ext uri="{FF2B5EF4-FFF2-40B4-BE49-F238E27FC236}">
                      <a16:creationId xmlns:a16="http://schemas.microsoft.com/office/drawing/2014/main" id="{593879ED-C71A-7936-9700-4216D719509D}"/>
                    </a:ext>
                  </a:extLst>
                </p:cNvPr>
                <p:cNvPicPr/>
                <p:nvPr/>
              </p:nvPicPr>
              <p:blipFill>
                <a:blip r:embed="rId130"/>
                <a:stretch>
                  <a:fillRect/>
                </a:stretch>
              </p:blipFill>
              <p:spPr>
                <a:xfrm>
                  <a:off x="8527207" y="5601757"/>
                  <a:ext cx="19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t 78">
                  <a:extLst>
                    <a:ext uri="{FF2B5EF4-FFF2-40B4-BE49-F238E27FC236}">
                      <a16:creationId xmlns:a16="http://schemas.microsoft.com/office/drawing/2014/main" id="{E26AA5E4-626F-09EB-5393-3F3DA38C98C7}"/>
                    </a:ext>
                  </a:extLst>
                </p14:cNvPr>
                <p14:cNvContentPartPr/>
                <p14:nvPr/>
              </p14:nvContentPartPr>
              <p14:xfrm>
                <a:off x="8535127" y="5655037"/>
                <a:ext cx="193680" cy="128520"/>
              </p14:xfrm>
            </p:contentPart>
          </mc:Choice>
          <mc:Fallback xmlns="">
            <p:pic>
              <p:nvPicPr>
                <p:cNvPr id="79" name="Inkt 78">
                  <a:extLst>
                    <a:ext uri="{FF2B5EF4-FFF2-40B4-BE49-F238E27FC236}">
                      <a16:creationId xmlns:a16="http://schemas.microsoft.com/office/drawing/2014/main" id="{E26AA5E4-626F-09EB-5393-3F3DA38C98C7}"/>
                    </a:ext>
                  </a:extLst>
                </p:cNvPr>
                <p:cNvPicPr/>
                <p:nvPr/>
              </p:nvPicPr>
              <p:blipFill>
                <a:blip r:embed="rId132"/>
                <a:stretch>
                  <a:fillRect/>
                </a:stretch>
              </p:blipFill>
              <p:spPr>
                <a:xfrm>
                  <a:off x="8526487" y="5646037"/>
                  <a:ext cx="211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Inkt 80">
                  <a:extLst>
                    <a:ext uri="{FF2B5EF4-FFF2-40B4-BE49-F238E27FC236}">
                      <a16:creationId xmlns:a16="http://schemas.microsoft.com/office/drawing/2014/main" id="{CC2598BE-E43C-A292-ECD8-4A8E10AE41F4}"/>
                    </a:ext>
                  </a:extLst>
                </p14:cNvPr>
                <p14:cNvContentPartPr/>
                <p14:nvPr/>
              </p14:nvContentPartPr>
              <p14:xfrm>
                <a:off x="8661487" y="5477557"/>
                <a:ext cx="150480" cy="50040"/>
              </p14:xfrm>
            </p:contentPart>
          </mc:Choice>
          <mc:Fallback xmlns="">
            <p:pic>
              <p:nvPicPr>
                <p:cNvPr id="81" name="Inkt 80">
                  <a:extLst>
                    <a:ext uri="{FF2B5EF4-FFF2-40B4-BE49-F238E27FC236}">
                      <a16:creationId xmlns:a16="http://schemas.microsoft.com/office/drawing/2014/main" id="{CC2598BE-E43C-A292-ECD8-4A8E10AE41F4}"/>
                    </a:ext>
                  </a:extLst>
                </p:cNvPr>
                <p:cNvPicPr/>
                <p:nvPr/>
              </p:nvPicPr>
              <p:blipFill>
                <a:blip r:embed="rId134"/>
                <a:stretch>
                  <a:fillRect/>
                </a:stretch>
              </p:blipFill>
              <p:spPr>
                <a:xfrm>
                  <a:off x="8652847" y="5468557"/>
                  <a:ext cx="16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Inkt 81">
                  <a:extLst>
                    <a:ext uri="{FF2B5EF4-FFF2-40B4-BE49-F238E27FC236}">
                      <a16:creationId xmlns:a16="http://schemas.microsoft.com/office/drawing/2014/main" id="{B6F721C4-DACD-23BD-93BE-A0DEA1D4A79C}"/>
                    </a:ext>
                  </a:extLst>
                </p14:cNvPr>
                <p14:cNvContentPartPr/>
                <p14:nvPr/>
              </p14:nvContentPartPr>
              <p14:xfrm>
                <a:off x="8955607" y="5427877"/>
                <a:ext cx="74160" cy="89280"/>
              </p14:xfrm>
            </p:contentPart>
          </mc:Choice>
          <mc:Fallback xmlns="">
            <p:pic>
              <p:nvPicPr>
                <p:cNvPr id="82" name="Inkt 81">
                  <a:extLst>
                    <a:ext uri="{FF2B5EF4-FFF2-40B4-BE49-F238E27FC236}">
                      <a16:creationId xmlns:a16="http://schemas.microsoft.com/office/drawing/2014/main" id="{B6F721C4-DACD-23BD-93BE-A0DEA1D4A79C}"/>
                    </a:ext>
                  </a:extLst>
                </p:cNvPr>
                <p:cNvPicPr/>
                <p:nvPr/>
              </p:nvPicPr>
              <p:blipFill>
                <a:blip r:embed="rId136"/>
                <a:stretch>
                  <a:fillRect/>
                </a:stretch>
              </p:blipFill>
              <p:spPr>
                <a:xfrm>
                  <a:off x="8946967" y="5418877"/>
                  <a:ext cx="9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Inkt 82">
                  <a:extLst>
                    <a:ext uri="{FF2B5EF4-FFF2-40B4-BE49-F238E27FC236}">
                      <a16:creationId xmlns:a16="http://schemas.microsoft.com/office/drawing/2014/main" id="{5764B7DF-BE88-A252-6253-81C3561F525C}"/>
                    </a:ext>
                  </a:extLst>
                </p14:cNvPr>
                <p14:cNvContentPartPr/>
                <p14:nvPr/>
              </p14:nvContentPartPr>
              <p14:xfrm>
                <a:off x="8936527" y="5378917"/>
                <a:ext cx="119520" cy="165960"/>
              </p14:xfrm>
            </p:contentPart>
          </mc:Choice>
          <mc:Fallback xmlns="">
            <p:pic>
              <p:nvPicPr>
                <p:cNvPr id="83" name="Inkt 82">
                  <a:extLst>
                    <a:ext uri="{FF2B5EF4-FFF2-40B4-BE49-F238E27FC236}">
                      <a16:creationId xmlns:a16="http://schemas.microsoft.com/office/drawing/2014/main" id="{5764B7DF-BE88-A252-6253-81C3561F525C}"/>
                    </a:ext>
                  </a:extLst>
                </p:cNvPr>
                <p:cNvPicPr/>
                <p:nvPr/>
              </p:nvPicPr>
              <p:blipFill>
                <a:blip r:embed="rId138"/>
                <a:stretch>
                  <a:fillRect/>
                </a:stretch>
              </p:blipFill>
              <p:spPr>
                <a:xfrm>
                  <a:off x="8927527" y="5370277"/>
                  <a:ext cx="137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Inkt 83">
                  <a:extLst>
                    <a:ext uri="{FF2B5EF4-FFF2-40B4-BE49-F238E27FC236}">
                      <a16:creationId xmlns:a16="http://schemas.microsoft.com/office/drawing/2014/main" id="{9436380A-B864-7D48-DF0B-5D76BA96DB83}"/>
                    </a:ext>
                  </a:extLst>
                </p14:cNvPr>
                <p14:cNvContentPartPr/>
                <p14:nvPr/>
              </p14:nvContentPartPr>
              <p14:xfrm>
                <a:off x="9150367" y="5428597"/>
                <a:ext cx="25560" cy="131040"/>
              </p14:xfrm>
            </p:contentPart>
          </mc:Choice>
          <mc:Fallback xmlns="">
            <p:pic>
              <p:nvPicPr>
                <p:cNvPr id="84" name="Inkt 83">
                  <a:extLst>
                    <a:ext uri="{FF2B5EF4-FFF2-40B4-BE49-F238E27FC236}">
                      <a16:creationId xmlns:a16="http://schemas.microsoft.com/office/drawing/2014/main" id="{9436380A-B864-7D48-DF0B-5D76BA96DB83}"/>
                    </a:ext>
                  </a:extLst>
                </p:cNvPr>
                <p:cNvPicPr/>
                <p:nvPr/>
              </p:nvPicPr>
              <p:blipFill>
                <a:blip r:embed="rId140"/>
                <a:stretch>
                  <a:fillRect/>
                </a:stretch>
              </p:blipFill>
              <p:spPr>
                <a:xfrm>
                  <a:off x="9141727" y="5419957"/>
                  <a:ext cx="43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Inkt 84">
                  <a:extLst>
                    <a:ext uri="{FF2B5EF4-FFF2-40B4-BE49-F238E27FC236}">
                      <a16:creationId xmlns:a16="http://schemas.microsoft.com/office/drawing/2014/main" id="{4B2BC6D8-FE94-C336-D400-3F1E77197AEC}"/>
                    </a:ext>
                  </a:extLst>
                </p14:cNvPr>
                <p14:cNvContentPartPr/>
                <p14:nvPr/>
              </p14:nvContentPartPr>
              <p14:xfrm>
                <a:off x="9252967" y="5436877"/>
                <a:ext cx="93960" cy="150480"/>
              </p14:xfrm>
            </p:contentPart>
          </mc:Choice>
          <mc:Fallback xmlns="">
            <p:pic>
              <p:nvPicPr>
                <p:cNvPr id="85" name="Inkt 84">
                  <a:extLst>
                    <a:ext uri="{FF2B5EF4-FFF2-40B4-BE49-F238E27FC236}">
                      <a16:creationId xmlns:a16="http://schemas.microsoft.com/office/drawing/2014/main" id="{4B2BC6D8-FE94-C336-D400-3F1E77197AEC}"/>
                    </a:ext>
                  </a:extLst>
                </p:cNvPr>
                <p:cNvPicPr/>
                <p:nvPr/>
              </p:nvPicPr>
              <p:blipFill>
                <a:blip r:embed="rId142"/>
                <a:stretch>
                  <a:fillRect/>
                </a:stretch>
              </p:blipFill>
              <p:spPr>
                <a:xfrm>
                  <a:off x="9243967" y="5427877"/>
                  <a:ext cx="111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Inkt 85">
                  <a:extLst>
                    <a:ext uri="{FF2B5EF4-FFF2-40B4-BE49-F238E27FC236}">
                      <a16:creationId xmlns:a16="http://schemas.microsoft.com/office/drawing/2014/main" id="{77D9FB32-6D3D-5ABB-14CD-337AD6179F5F}"/>
                    </a:ext>
                  </a:extLst>
                </p14:cNvPr>
                <p14:cNvContentPartPr/>
                <p14:nvPr/>
              </p14:nvContentPartPr>
              <p14:xfrm>
                <a:off x="9391207" y="5466757"/>
                <a:ext cx="73440" cy="113760"/>
              </p14:xfrm>
            </p:contentPart>
          </mc:Choice>
          <mc:Fallback xmlns="">
            <p:pic>
              <p:nvPicPr>
                <p:cNvPr id="86" name="Inkt 85">
                  <a:extLst>
                    <a:ext uri="{FF2B5EF4-FFF2-40B4-BE49-F238E27FC236}">
                      <a16:creationId xmlns:a16="http://schemas.microsoft.com/office/drawing/2014/main" id="{77D9FB32-6D3D-5ABB-14CD-337AD6179F5F}"/>
                    </a:ext>
                  </a:extLst>
                </p:cNvPr>
                <p:cNvPicPr/>
                <p:nvPr/>
              </p:nvPicPr>
              <p:blipFill>
                <a:blip r:embed="rId144"/>
                <a:stretch>
                  <a:fillRect/>
                </a:stretch>
              </p:blipFill>
              <p:spPr>
                <a:xfrm>
                  <a:off x="9382567" y="5458117"/>
                  <a:ext cx="91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Inkt 86">
                  <a:extLst>
                    <a:ext uri="{FF2B5EF4-FFF2-40B4-BE49-F238E27FC236}">
                      <a16:creationId xmlns:a16="http://schemas.microsoft.com/office/drawing/2014/main" id="{2F135FC7-4189-34F4-CA70-F537DAA7F86C}"/>
                    </a:ext>
                  </a:extLst>
                </p14:cNvPr>
                <p14:cNvContentPartPr/>
                <p14:nvPr/>
              </p14:nvContentPartPr>
              <p14:xfrm>
                <a:off x="9527287" y="5340037"/>
                <a:ext cx="23040" cy="48240"/>
              </p14:xfrm>
            </p:contentPart>
          </mc:Choice>
          <mc:Fallback xmlns="">
            <p:pic>
              <p:nvPicPr>
                <p:cNvPr id="87" name="Inkt 86">
                  <a:extLst>
                    <a:ext uri="{FF2B5EF4-FFF2-40B4-BE49-F238E27FC236}">
                      <a16:creationId xmlns:a16="http://schemas.microsoft.com/office/drawing/2014/main" id="{2F135FC7-4189-34F4-CA70-F537DAA7F86C}"/>
                    </a:ext>
                  </a:extLst>
                </p:cNvPr>
                <p:cNvPicPr/>
                <p:nvPr/>
              </p:nvPicPr>
              <p:blipFill>
                <a:blip r:embed="rId146"/>
                <a:stretch>
                  <a:fillRect/>
                </a:stretch>
              </p:blipFill>
              <p:spPr>
                <a:xfrm>
                  <a:off x="9518287" y="5331397"/>
                  <a:ext cx="40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Inkt 87">
                  <a:extLst>
                    <a:ext uri="{FF2B5EF4-FFF2-40B4-BE49-F238E27FC236}">
                      <a16:creationId xmlns:a16="http://schemas.microsoft.com/office/drawing/2014/main" id="{09BB1437-DF84-5556-81E6-62C9148139A6}"/>
                    </a:ext>
                  </a:extLst>
                </p14:cNvPr>
                <p14:cNvContentPartPr/>
                <p14:nvPr/>
              </p14:nvContentPartPr>
              <p14:xfrm>
                <a:off x="9445207" y="5378197"/>
                <a:ext cx="244080" cy="350640"/>
              </p14:xfrm>
            </p:contentPart>
          </mc:Choice>
          <mc:Fallback xmlns="">
            <p:pic>
              <p:nvPicPr>
                <p:cNvPr id="88" name="Inkt 87">
                  <a:extLst>
                    <a:ext uri="{FF2B5EF4-FFF2-40B4-BE49-F238E27FC236}">
                      <a16:creationId xmlns:a16="http://schemas.microsoft.com/office/drawing/2014/main" id="{09BB1437-DF84-5556-81E6-62C9148139A6}"/>
                    </a:ext>
                  </a:extLst>
                </p:cNvPr>
                <p:cNvPicPr/>
                <p:nvPr/>
              </p:nvPicPr>
              <p:blipFill>
                <a:blip r:embed="rId148"/>
                <a:stretch>
                  <a:fillRect/>
                </a:stretch>
              </p:blipFill>
              <p:spPr>
                <a:xfrm>
                  <a:off x="9436567" y="5369557"/>
                  <a:ext cx="261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Inkt 88">
                  <a:extLst>
                    <a:ext uri="{FF2B5EF4-FFF2-40B4-BE49-F238E27FC236}">
                      <a16:creationId xmlns:a16="http://schemas.microsoft.com/office/drawing/2014/main" id="{0B087F38-842F-7763-20C2-2606F1C984F0}"/>
                    </a:ext>
                  </a:extLst>
                </p14:cNvPr>
                <p14:cNvContentPartPr/>
                <p14:nvPr/>
              </p14:nvContentPartPr>
              <p14:xfrm>
                <a:off x="9564367" y="5658637"/>
                <a:ext cx="12240" cy="28800"/>
              </p14:xfrm>
            </p:contentPart>
          </mc:Choice>
          <mc:Fallback xmlns="">
            <p:pic>
              <p:nvPicPr>
                <p:cNvPr id="89" name="Inkt 88">
                  <a:extLst>
                    <a:ext uri="{FF2B5EF4-FFF2-40B4-BE49-F238E27FC236}">
                      <a16:creationId xmlns:a16="http://schemas.microsoft.com/office/drawing/2014/main" id="{0B087F38-842F-7763-20C2-2606F1C984F0}"/>
                    </a:ext>
                  </a:extLst>
                </p:cNvPr>
                <p:cNvPicPr/>
                <p:nvPr/>
              </p:nvPicPr>
              <p:blipFill>
                <a:blip r:embed="rId150"/>
                <a:stretch>
                  <a:fillRect/>
                </a:stretch>
              </p:blipFill>
              <p:spPr>
                <a:xfrm>
                  <a:off x="9555367" y="5649997"/>
                  <a:ext cx="29880" cy="46440"/>
                </a:xfrm>
                <a:prstGeom prst="rect">
                  <a:avLst/>
                </a:prstGeom>
              </p:spPr>
            </p:pic>
          </mc:Fallback>
        </mc:AlternateContent>
      </p:grpSp>
    </p:spTree>
    <p:extLst>
      <p:ext uri="{BB962C8B-B14F-4D97-AF65-F5344CB8AC3E}">
        <p14:creationId xmlns:p14="http://schemas.microsoft.com/office/powerpoint/2010/main" val="11036744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56342" y="5634065"/>
            <a:ext cx="2902858" cy="4184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ED38CC5-094A-4077-5493-77D8948A9440}"/>
              </a:ext>
            </a:extLst>
          </p:cNvPr>
          <p:cNvPicPr>
            <a:picLocks noChangeAspect="1"/>
          </p:cNvPicPr>
          <p:nvPr/>
        </p:nvPicPr>
        <p:blipFill>
          <a:blip r:embed="rId6"/>
          <a:stretch>
            <a:fillRect/>
          </a:stretch>
        </p:blipFill>
        <p:spPr>
          <a:xfrm>
            <a:off x="8165657" y="1528974"/>
            <a:ext cx="2511089" cy="873422"/>
          </a:xfrm>
          <a:prstGeom prst="rect">
            <a:avLst/>
          </a:prstGeom>
        </p:spPr>
      </p:pic>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p:sp>
        <p:nvSpPr>
          <p:cNvPr id="5" name="Tekstvak 4">
            <a:extLst>
              <a:ext uri="{FF2B5EF4-FFF2-40B4-BE49-F238E27FC236}">
                <a16:creationId xmlns:a16="http://schemas.microsoft.com/office/drawing/2014/main" id="{119A70BB-C48B-B60F-15FE-3C830DA063A3}"/>
              </a:ext>
            </a:extLst>
          </p:cNvPr>
          <p:cNvSpPr txBox="1"/>
          <p:nvPr/>
        </p:nvSpPr>
        <p:spPr>
          <a:xfrm>
            <a:off x="8348687" y="5498006"/>
            <a:ext cx="3723905" cy="1200329"/>
          </a:xfrm>
          <a:prstGeom prst="rect">
            <a:avLst/>
          </a:prstGeom>
          <a:noFill/>
        </p:spPr>
        <p:txBody>
          <a:bodyPr wrap="none" rtlCol="0">
            <a:spAutoFit/>
          </a:bodyPr>
          <a:lstStyle/>
          <a:p>
            <a:r>
              <a:rPr lang="nl-NL" dirty="0" err="1"/>
              <a:t>Kz</a:t>
            </a:r>
            <a:r>
              <a:rPr lang="nl-NL" dirty="0"/>
              <a:t> is gelijk net als [H</a:t>
            </a:r>
            <a:r>
              <a:rPr lang="nl-NL" baseline="-25000" dirty="0"/>
              <a:t>2</a:t>
            </a:r>
            <a:r>
              <a:rPr lang="nl-NL" dirty="0"/>
              <a:t>CO</a:t>
            </a:r>
            <a:r>
              <a:rPr lang="nl-NL" baseline="-25000" dirty="0"/>
              <a:t>3</a:t>
            </a:r>
            <a:r>
              <a:rPr lang="nl-NL" dirty="0"/>
              <a:t>]; verschil zit </a:t>
            </a:r>
          </a:p>
          <a:p>
            <a:r>
              <a:rPr lang="nl-NL" dirty="0"/>
              <a:t>dus in [HCO</a:t>
            </a:r>
            <a:r>
              <a:rPr lang="nl-NL" baseline="-25000" dirty="0"/>
              <a:t>3</a:t>
            </a:r>
            <a:r>
              <a:rPr lang="nl-NL" baseline="30000" dirty="0"/>
              <a:t>-</a:t>
            </a:r>
            <a:r>
              <a:rPr lang="nl-NL" dirty="0"/>
              <a:t>] en [H</a:t>
            </a:r>
            <a:r>
              <a:rPr lang="nl-NL" baseline="-25000" dirty="0"/>
              <a:t>3</a:t>
            </a:r>
            <a:r>
              <a:rPr lang="nl-NL" dirty="0"/>
              <a:t>O</a:t>
            </a:r>
            <a:r>
              <a:rPr lang="nl-NL" baseline="30000" dirty="0"/>
              <a:t>+</a:t>
            </a:r>
            <a:r>
              <a:rPr lang="nl-NL" dirty="0"/>
              <a:t>]. Wanneer </a:t>
            </a:r>
          </a:p>
          <a:p>
            <a:r>
              <a:rPr lang="nl-NL" dirty="0"/>
              <a:t>[HCO</a:t>
            </a:r>
            <a:r>
              <a:rPr lang="nl-NL" baseline="-25000" dirty="0"/>
              <a:t>3</a:t>
            </a:r>
            <a:r>
              <a:rPr lang="nl-NL" baseline="30000" dirty="0"/>
              <a:t>-</a:t>
            </a:r>
            <a:r>
              <a:rPr lang="nl-NL" dirty="0"/>
              <a:t>] hoog is moet [H</a:t>
            </a:r>
            <a:r>
              <a:rPr lang="nl-NL" baseline="-25000" dirty="0"/>
              <a:t>3</a:t>
            </a:r>
            <a:r>
              <a:rPr lang="nl-NL" dirty="0"/>
              <a:t>O</a:t>
            </a:r>
            <a:r>
              <a:rPr lang="nl-NL" baseline="30000" dirty="0"/>
              <a:t>+</a:t>
            </a:r>
            <a:r>
              <a:rPr lang="nl-NL" dirty="0"/>
              <a:t>] lager zijn</a:t>
            </a:r>
          </a:p>
          <a:p>
            <a:r>
              <a:rPr lang="nl-NL" dirty="0"/>
              <a:t>dit duidt op een hogere pH</a:t>
            </a:r>
          </a:p>
        </p:txBody>
      </p:sp>
      <mc:AlternateContent xmlns:mc="http://schemas.openxmlformats.org/markup-compatibility/2006" xmlns:p14="http://schemas.microsoft.com/office/powerpoint/2010/main">
        <mc:Choice Requires="p14">
          <p:contentPart p14:bwMode="auto" r:id="rId7">
            <p14:nvContentPartPr>
              <p14:cNvPr id="52" name="Inkt 51">
                <a:extLst>
                  <a:ext uri="{FF2B5EF4-FFF2-40B4-BE49-F238E27FC236}">
                    <a16:creationId xmlns:a16="http://schemas.microsoft.com/office/drawing/2014/main" id="{F8E6AB2F-3E84-AF0D-8B0D-7ABBA50D8782}"/>
                  </a:ext>
                </a:extLst>
              </p14:cNvPr>
              <p14:cNvContentPartPr/>
              <p14:nvPr/>
            </p14:nvContentPartPr>
            <p14:xfrm>
              <a:off x="11346617" y="1640606"/>
              <a:ext cx="2160" cy="5400"/>
            </p14:xfrm>
          </p:contentPart>
        </mc:Choice>
        <mc:Fallback xmlns="">
          <p:pic>
            <p:nvPicPr>
              <p:cNvPr id="52" name="Inkt 51">
                <a:extLst>
                  <a:ext uri="{FF2B5EF4-FFF2-40B4-BE49-F238E27FC236}">
                    <a16:creationId xmlns:a16="http://schemas.microsoft.com/office/drawing/2014/main" id="{F8E6AB2F-3E84-AF0D-8B0D-7ABBA50D8782}"/>
                  </a:ext>
                </a:extLst>
              </p:cNvPr>
              <p:cNvPicPr/>
              <p:nvPr/>
            </p:nvPicPr>
            <p:blipFill>
              <a:blip r:embed="rId8"/>
              <a:stretch>
                <a:fillRect/>
              </a:stretch>
            </p:blipFill>
            <p:spPr>
              <a:xfrm>
                <a:off x="11337617" y="1631966"/>
                <a:ext cx="19800" cy="23040"/>
              </a:xfrm>
              <a:prstGeom prst="rect">
                <a:avLst/>
              </a:prstGeom>
            </p:spPr>
          </p:pic>
        </mc:Fallback>
      </mc:AlternateContent>
      <p:grpSp>
        <p:nvGrpSpPr>
          <p:cNvPr id="87" name="Groep 86">
            <a:extLst>
              <a:ext uri="{FF2B5EF4-FFF2-40B4-BE49-F238E27FC236}">
                <a16:creationId xmlns:a16="http://schemas.microsoft.com/office/drawing/2014/main" id="{B14E1EFD-EEC5-CC5B-923C-CD9AD38D4BDF}"/>
              </a:ext>
            </a:extLst>
          </p:cNvPr>
          <p:cNvGrpSpPr/>
          <p:nvPr/>
        </p:nvGrpSpPr>
        <p:grpSpPr>
          <a:xfrm>
            <a:off x="7435577" y="4216406"/>
            <a:ext cx="4385520" cy="623880"/>
            <a:chOff x="7435577" y="4216406"/>
            <a:chExt cx="4385520" cy="623880"/>
          </a:xfrm>
        </p:grpSpPr>
        <mc:AlternateContent xmlns:mc="http://schemas.openxmlformats.org/markup-compatibility/2006" xmlns:p14="http://schemas.microsoft.com/office/powerpoint/2010/main">
          <mc:Choice Requires="p14">
            <p:contentPart p14:bwMode="auto" r:id="rId9">
              <p14:nvContentPartPr>
                <p14:cNvPr id="53" name="Inkt 52">
                  <a:extLst>
                    <a:ext uri="{FF2B5EF4-FFF2-40B4-BE49-F238E27FC236}">
                      <a16:creationId xmlns:a16="http://schemas.microsoft.com/office/drawing/2014/main" id="{12B288F8-3D38-3314-D0B6-057260B14B90}"/>
                    </a:ext>
                  </a:extLst>
                </p14:cNvPr>
                <p14:cNvContentPartPr/>
                <p14:nvPr/>
              </p14:nvContentPartPr>
              <p14:xfrm>
                <a:off x="7435577" y="4465886"/>
                <a:ext cx="27720" cy="355320"/>
              </p14:xfrm>
            </p:contentPart>
          </mc:Choice>
          <mc:Fallback xmlns="">
            <p:pic>
              <p:nvPicPr>
                <p:cNvPr id="53" name="Inkt 52">
                  <a:extLst>
                    <a:ext uri="{FF2B5EF4-FFF2-40B4-BE49-F238E27FC236}">
                      <a16:creationId xmlns:a16="http://schemas.microsoft.com/office/drawing/2014/main" id="{12B288F8-3D38-3314-D0B6-057260B14B90}"/>
                    </a:ext>
                  </a:extLst>
                </p:cNvPr>
                <p:cNvPicPr/>
                <p:nvPr/>
              </p:nvPicPr>
              <p:blipFill>
                <a:blip r:embed="rId10"/>
                <a:stretch>
                  <a:fillRect/>
                </a:stretch>
              </p:blipFill>
              <p:spPr>
                <a:xfrm>
                  <a:off x="7426577" y="4457246"/>
                  <a:ext cx="453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Inkt 53">
                  <a:extLst>
                    <a:ext uri="{FF2B5EF4-FFF2-40B4-BE49-F238E27FC236}">
                      <a16:creationId xmlns:a16="http://schemas.microsoft.com/office/drawing/2014/main" id="{868B3FFB-D449-357B-B643-FD276EF27DA8}"/>
                    </a:ext>
                  </a:extLst>
                </p14:cNvPr>
                <p14:cNvContentPartPr/>
                <p14:nvPr/>
              </p14:nvContentPartPr>
              <p14:xfrm>
                <a:off x="7494617" y="4493966"/>
                <a:ext cx="146880" cy="336600"/>
              </p14:xfrm>
            </p:contentPart>
          </mc:Choice>
          <mc:Fallback xmlns="">
            <p:pic>
              <p:nvPicPr>
                <p:cNvPr id="54" name="Inkt 53">
                  <a:extLst>
                    <a:ext uri="{FF2B5EF4-FFF2-40B4-BE49-F238E27FC236}">
                      <a16:creationId xmlns:a16="http://schemas.microsoft.com/office/drawing/2014/main" id="{868B3FFB-D449-357B-B643-FD276EF27DA8}"/>
                    </a:ext>
                  </a:extLst>
                </p:cNvPr>
                <p:cNvPicPr/>
                <p:nvPr/>
              </p:nvPicPr>
              <p:blipFill>
                <a:blip r:embed="rId12"/>
                <a:stretch>
                  <a:fillRect/>
                </a:stretch>
              </p:blipFill>
              <p:spPr>
                <a:xfrm>
                  <a:off x="7485617" y="4485326"/>
                  <a:ext cx="1645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Inkt 54">
                  <a:extLst>
                    <a:ext uri="{FF2B5EF4-FFF2-40B4-BE49-F238E27FC236}">
                      <a16:creationId xmlns:a16="http://schemas.microsoft.com/office/drawing/2014/main" id="{296E1976-FEFE-4C40-9C27-85A5BFED863E}"/>
                    </a:ext>
                  </a:extLst>
                </p14:cNvPr>
                <p14:cNvContentPartPr/>
                <p14:nvPr/>
              </p14:nvContentPartPr>
              <p14:xfrm>
                <a:off x="7674977" y="4658846"/>
                <a:ext cx="150840" cy="181440"/>
              </p14:xfrm>
            </p:contentPart>
          </mc:Choice>
          <mc:Fallback xmlns="">
            <p:pic>
              <p:nvPicPr>
                <p:cNvPr id="55" name="Inkt 54">
                  <a:extLst>
                    <a:ext uri="{FF2B5EF4-FFF2-40B4-BE49-F238E27FC236}">
                      <a16:creationId xmlns:a16="http://schemas.microsoft.com/office/drawing/2014/main" id="{296E1976-FEFE-4C40-9C27-85A5BFED863E}"/>
                    </a:ext>
                  </a:extLst>
                </p:cNvPr>
                <p:cNvPicPr/>
                <p:nvPr/>
              </p:nvPicPr>
              <p:blipFill>
                <a:blip r:embed="rId14"/>
                <a:stretch>
                  <a:fillRect/>
                </a:stretch>
              </p:blipFill>
              <p:spPr>
                <a:xfrm>
                  <a:off x="7666337" y="4649846"/>
                  <a:ext cx="168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t 55">
                  <a:extLst>
                    <a:ext uri="{FF2B5EF4-FFF2-40B4-BE49-F238E27FC236}">
                      <a16:creationId xmlns:a16="http://schemas.microsoft.com/office/drawing/2014/main" id="{D292BB5D-4131-DFE7-C5BA-E0EBB1A51B8B}"/>
                    </a:ext>
                  </a:extLst>
                </p14:cNvPr>
                <p14:cNvContentPartPr/>
                <p14:nvPr/>
              </p14:nvContentPartPr>
              <p14:xfrm>
                <a:off x="7685417" y="4749566"/>
                <a:ext cx="138960" cy="24840"/>
              </p14:xfrm>
            </p:contentPart>
          </mc:Choice>
          <mc:Fallback xmlns="">
            <p:pic>
              <p:nvPicPr>
                <p:cNvPr id="56" name="Inkt 55">
                  <a:extLst>
                    <a:ext uri="{FF2B5EF4-FFF2-40B4-BE49-F238E27FC236}">
                      <a16:creationId xmlns:a16="http://schemas.microsoft.com/office/drawing/2014/main" id="{D292BB5D-4131-DFE7-C5BA-E0EBB1A51B8B}"/>
                    </a:ext>
                  </a:extLst>
                </p:cNvPr>
                <p:cNvPicPr/>
                <p:nvPr/>
              </p:nvPicPr>
              <p:blipFill>
                <a:blip r:embed="rId16"/>
                <a:stretch>
                  <a:fillRect/>
                </a:stretch>
              </p:blipFill>
              <p:spPr>
                <a:xfrm>
                  <a:off x="7676777" y="4740566"/>
                  <a:ext cx="156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Inkt 56">
                  <a:extLst>
                    <a:ext uri="{FF2B5EF4-FFF2-40B4-BE49-F238E27FC236}">
                      <a16:creationId xmlns:a16="http://schemas.microsoft.com/office/drawing/2014/main" id="{60071494-ED38-7BDA-4132-3BAE20243D5D}"/>
                    </a:ext>
                  </a:extLst>
                </p14:cNvPr>
                <p14:cNvContentPartPr/>
                <p14:nvPr/>
              </p14:nvContentPartPr>
              <p14:xfrm>
                <a:off x="7934897" y="4587206"/>
                <a:ext cx="25920" cy="26640"/>
              </p14:xfrm>
            </p:contentPart>
          </mc:Choice>
          <mc:Fallback xmlns="">
            <p:pic>
              <p:nvPicPr>
                <p:cNvPr id="57" name="Inkt 56">
                  <a:extLst>
                    <a:ext uri="{FF2B5EF4-FFF2-40B4-BE49-F238E27FC236}">
                      <a16:creationId xmlns:a16="http://schemas.microsoft.com/office/drawing/2014/main" id="{60071494-ED38-7BDA-4132-3BAE20243D5D}"/>
                    </a:ext>
                  </a:extLst>
                </p:cNvPr>
                <p:cNvPicPr/>
                <p:nvPr/>
              </p:nvPicPr>
              <p:blipFill>
                <a:blip r:embed="rId18"/>
                <a:stretch>
                  <a:fillRect/>
                </a:stretch>
              </p:blipFill>
              <p:spPr>
                <a:xfrm>
                  <a:off x="7925897" y="4578566"/>
                  <a:ext cx="43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Inkt 57">
                  <a:extLst>
                    <a:ext uri="{FF2B5EF4-FFF2-40B4-BE49-F238E27FC236}">
                      <a16:creationId xmlns:a16="http://schemas.microsoft.com/office/drawing/2014/main" id="{4EFE8559-CA45-2FC0-4F09-7E2CC65367D2}"/>
                    </a:ext>
                  </a:extLst>
                </p14:cNvPr>
                <p14:cNvContentPartPr/>
                <p14:nvPr/>
              </p14:nvContentPartPr>
              <p14:xfrm>
                <a:off x="7989257" y="4407206"/>
                <a:ext cx="176400" cy="378000"/>
              </p14:xfrm>
            </p:contentPart>
          </mc:Choice>
          <mc:Fallback xmlns="">
            <p:pic>
              <p:nvPicPr>
                <p:cNvPr id="58" name="Inkt 57">
                  <a:extLst>
                    <a:ext uri="{FF2B5EF4-FFF2-40B4-BE49-F238E27FC236}">
                      <a16:creationId xmlns:a16="http://schemas.microsoft.com/office/drawing/2014/main" id="{4EFE8559-CA45-2FC0-4F09-7E2CC65367D2}"/>
                    </a:ext>
                  </a:extLst>
                </p:cNvPr>
                <p:cNvPicPr/>
                <p:nvPr/>
              </p:nvPicPr>
              <p:blipFill>
                <a:blip r:embed="rId20"/>
                <a:stretch>
                  <a:fillRect/>
                </a:stretch>
              </p:blipFill>
              <p:spPr>
                <a:xfrm>
                  <a:off x="7980257" y="4398566"/>
                  <a:ext cx="1940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t 58">
                  <a:extLst>
                    <a:ext uri="{FF2B5EF4-FFF2-40B4-BE49-F238E27FC236}">
                      <a16:creationId xmlns:a16="http://schemas.microsoft.com/office/drawing/2014/main" id="{5E21C4C2-4876-2C12-19AA-7488A74021BF}"/>
                    </a:ext>
                  </a:extLst>
                </p14:cNvPr>
                <p14:cNvContentPartPr/>
                <p14:nvPr/>
              </p14:nvContentPartPr>
              <p14:xfrm>
                <a:off x="8135777" y="4451846"/>
                <a:ext cx="30600" cy="249480"/>
              </p14:xfrm>
            </p:contentPart>
          </mc:Choice>
          <mc:Fallback xmlns="">
            <p:pic>
              <p:nvPicPr>
                <p:cNvPr id="59" name="Inkt 58">
                  <a:extLst>
                    <a:ext uri="{FF2B5EF4-FFF2-40B4-BE49-F238E27FC236}">
                      <a16:creationId xmlns:a16="http://schemas.microsoft.com/office/drawing/2014/main" id="{5E21C4C2-4876-2C12-19AA-7488A74021BF}"/>
                    </a:ext>
                  </a:extLst>
                </p:cNvPr>
                <p:cNvPicPr/>
                <p:nvPr/>
              </p:nvPicPr>
              <p:blipFill>
                <a:blip r:embed="rId22"/>
                <a:stretch>
                  <a:fillRect/>
                </a:stretch>
              </p:blipFill>
              <p:spPr>
                <a:xfrm>
                  <a:off x="8127137" y="4443206"/>
                  <a:ext cx="48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Inkt 59">
                  <a:extLst>
                    <a:ext uri="{FF2B5EF4-FFF2-40B4-BE49-F238E27FC236}">
                      <a16:creationId xmlns:a16="http://schemas.microsoft.com/office/drawing/2014/main" id="{9CEE0AB4-C294-93BB-EDB2-84294EB7BBFF}"/>
                    </a:ext>
                  </a:extLst>
                </p14:cNvPr>
                <p14:cNvContentPartPr/>
                <p14:nvPr/>
              </p14:nvContentPartPr>
              <p14:xfrm>
                <a:off x="8103737" y="4439966"/>
                <a:ext cx="178560" cy="282960"/>
              </p14:xfrm>
            </p:contentPart>
          </mc:Choice>
          <mc:Fallback xmlns="">
            <p:pic>
              <p:nvPicPr>
                <p:cNvPr id="60" name="Inkt 59">
                  <a:extLst>
                    <a:ext uri="{FF2B5EF4-FFF2-40B4-BE49-F238E27FC236}">
                      <a16:creationId xmlns:a16="http://schemas.microsoft.com/office/drawing/2014/main" id="{9CEE0AB4-C294-93BB-EDB2-84294EB7BBFF}"/>
                    </a:ext>
                  </a:extLst>
                </p:cNvPr>
                <p:cNvPicPr/>
                <p:nvPr/>
              </p:nvPicPr>
              <p:blipFill>
                <a:blip r:embed="rId24"/>
                <a:stretch>
                  <a:fillRect/>
                </a:stretch>
              </p:blipFill>
              <p:spPr>
                <a:xfrm>
                  <a:off x="8094737" y="4431326"/>
                  <a:ext cx="196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Inkt 60">
                  <a:extLst>
                    <a:ext uri="{FF2B5EF4-FFF2-40B4-BE49-F238E27FC236}">
                      <a16:creationId xmlns:a16="http://schemas.microsoft.com/office/drawing/2014/main" id="{CD1E60C0-DB9D-BD4C-C436-027F90F4387E}"/>
                    </a:ext>
                  </a:extLst>
                </p14:cNvPr>
                <p14:cNvContentPartPr/>
                <p14:nvPr/>
              </p14:nvContentPartPr>
              <p14:xfrm>
                <a:off x="8316497" y="4646246"/>
                <a:ext cx="119520" cy="86400"/>
              </p14:xfrm>
            </p:contentPart>
          </mc:Choice>
          <mc:Fallback xmlns="">
            <p:pic>
              <p:nvPicPr>
                <p:cNvPr id="61" name="Inkt 60">
                  <a:extLst>
                    <a:ext uri="{FF2B5EF4-FFF2-40B4-BE49-F238E27FC236}">
                      <a16:creationId xmlns:a16="http://schemas.microsoft.com/office/drawing/2014/main" id="{CD1E60C0-DB9D-BD4C-C436-027F90F4387E}"/>
                    </a:ext>
                  </a:extLst>
                </p:cNvPr>
                <p:cNvPicPr/>
                <p:nvPr/>
              </p:nvPicPr>
              <p:blipFill>
                <a:blip r:embed="rId26"/>
                <a:stretch>
                  <a:fillRect/>
                </a:stretch>
              </p:blipFill>
              <p:spPr>
                <a:xfrm>
                  <a:off x="8307857" y="4637246"/>
                  <a:ext cx="137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Inkt 61">
                  <a:extLst>
                    <a:ext uri="{FF2B5EF4-FFF2-40B4-BE49-F238E27FC236}">
                      <a16:creationId xmlns:a16="http://schemas.microsoft.com/office/drawing/2014/main" id="{D15E64FF-7C79-45C5-D67C-0C887B29E05E}"/>
                    </a:ext>
                  </a:extLst>
                </p14:cNvPr>
                <p14:cNvContentPartPr/>
                <p14:nvPr/>
              </p14:nvContentPartPr>
              <p14:xfrm>
                <a:off x="8429537" y="4444646"/>
                <a:ext cx="231840" cy="236880"/>
              </p14:xfrm>
            </p:contentPart>
          </mc:Choice>
          <mc:Fallback xmlns="">
            <p:pic>
              <p:nvPicPr>
                <p:cNvPr id="62" name="Inkt 61">
                  <a:extLst>
                    <a:ext uri="{FF2B5EF4-FFF2-40B4-BE49-F238E27FC236}">
                      <a16:creationId xmlns:a16="http://schemas.microsoft.com/office/drawing/2014/main" id="{D15E64FF-7C79-45C5-D67C-0C887B29E05E}"/>
                    </a:ext>
                  </a:extLst>
                </p:cNvPr>
                <p:cNvPicPr/>
                <p:nvPr/>
              </p:nvPicPr>
              <p:blipFill>
                <a:blip r:embed="rId28"/>
                <a:stretch>
                  <a:fillRect/>
                </a:stretch>
              </p:blipFill>
              <p:spPr>
                <a:xfrm>
                  <a:off x="8420537" y="4435646"/>
                  <a:ext cx="249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Inkt 62">
                  <a:extLst>
                    <a:ext uri="{FF2B5EF4-FFF2-40B4-BE49-F238E27FC236}">
                      <a16:creationId xmlns:a16="http://schemas.microsoft.com/office/drawing/2014/main" id="{0670AD61-11FD-AD1E-DE02-B5573BF6C366}"/>
                    </a:ext>
                  </a:extLst>
                </p14:cNvPr>
                <p14:cNvContentPartPr/>
                <p14:nvPr/>
              </p14:nvContentPartPr>
              <p14:xfrm>
                <a:off x="8617817" y="4465166"/>
                <a:ext cx="216360" cy="196920"/>
              </p14:xfrm>
            </p:contentPart>
          </mc:Choice>
          <mc:Fallback xmlns="">
            <p:pic>
              <p:nvPicPr>
                <p:cNvPr id="63" name="Inkt 62">
                  <a:extLst>
                    <a:ext uri="{FF2B5EF4-FFF2-40B4-BE49-F238E27FC236}">
                      <a16:creationId xmlns:a16="http://schemas.microsoft.com/office/drawing/2014/main" id="{0670AD61-11FD-AD1E-DE02-B5573BF6C366}"/>
                    </a:ext>
                  </a:extLst>
                </p:cNvPr>
                <p:cNvPicPr/>
                <p:nvPr/>
              </p:nvPicPr>
              <p:blipFill>
                <a:blip r:embed="rId30"/>
                <a:stretch>
                  <a:fillRect/>
                </a:stretch>
              </p:blipFill>
              <p:spPr>
                <a:xfrm>
                  <a:off x="8609177" y="4456166"/>
                  <a:ext cx="23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 name="Inkt 63">
                  <a:extLst>
                    <a:ext uri="{FF2B5EF4-FFF2-40B4-BE49-F238E27FC236}">
                      <a16:creationId xmlns:a16="http://schemas.microsoft.com/office/drawing/2014/main" id="{B3B4D38A-9219-1390-B692-73847F105746}"/>
                    </a:ext>
                  </a:extLst>
                </p14:cNvPr>
                <p14:cNvContentPartPr/>
                <p14:nvPr/>
              </p14:nvContentPartPr>
              <p14:xfrm>
                <a:off x="8738057" y="4635086"/>
                <a:ext cx="155160" cy="136440"/>
              </p14:xfrm>
            </p:contentPart>
          </mc:Choice>
          <mc:Fallback xmlns="">
            <p:pic>
              <p:nvPicPr>
                <p:cNvPr id="64" name="Inkt 63">
                  <a:extLst>
                    <a:ext uri="{FF2B5EF4-FFF2-40B4-BE49-F238E27FC236}">
                      <a16:creationId xmlns:a16="http://schemas.microsoft.com/office/drawing/2014/main" id="{B3B4D38A-9219-1390-B692-73847F105746}"/>
                    </a:ext>
                  </a:extLst>
                </p:cNvPr>
                <p:cNvPicPr/>
                <p:nvPr/>
              </p:nvPicPr>
              <p:blipFill>
                <a:blip r:embed="rId32"/>
                <a:stretch>
                  <a:fillRect/>
                </a:stretch>
              </p:blipFill>
              <p:spPr>
                <a:xfrm>
                  <a:off x="8729057" y="4626446"/>
                  <a:ext cx="172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5" name="Inkt 64">
                  <a:extLst>
                    <a:ext uri="{FF2B5EF4-FFF2-40B4-BE49-F238E27FC236}">
                      <a16:creationId xmlns:a16="http://schemas.microsoft.com/office/drawing/2014/main" id="{2DD85978-8DF7-CC79-CD06-FA884334BA66}"/>
                    </a:ext>
                  </a:extLst>
                </p14:cNvPr>
                <p14:cNvContentPartPr/>
                <p14:nvPr/>
              </p14:nvContentPartPr>
              <p14:xfrm>
                <a:off x="8873057" y="4312526"/>
                <a:ext cx="195840" cy="353880"/>
              </p14:xfrm>
            </p:contentPart>
          </mc:Choice>
          <mc:Fallback xmlns="">
            <p:pic>
              <p:nvPicPr>
                <p:cNvPr id="65" name="Inkt 64">
                  <a:extLst>
                    <a:ext uri="{FF2B5EF4-FFF2-40B4-BE49-F238E27FC236}">
                      <a16:creationId xmlns:a16="http://schemas.microsoft.com/office/drawing/2014/main" id="{2DD85978-8DF7-CC79-CD06-FA884334BA66}"/>
                    </a:ext>
                  </a:extLst>
                </p:cNvPr>
                <p:cNvPicPr/>
                <p:nvPr/>
              </p:nvPicPr>
              <p:blipFill>
                <a:blip r:embed="rId34"/>
                <a:stretch>
                  <a:fillRect/>
                </a:stretch>
              </p:blipFill>
              <p:spPr>
                <a:xfrm>
                  <a:off x="8864057" y="4303526"/>
                  <a:ext cx="2134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6" name="Inkt 65">
                  <a:extLst>
                    <a:ext uri="{FF2B5EF4-FFF2-40B4-BE49-F238E27FC236}">
                      <a16:creationId xmlns:a16="http://schemas.microsoft.com/office/drawing/2014/main" id="{9233F1BE-249F-9000-C8D5-5A57EC2FB997}"/>
                    </a:ext>
                  </a:extLst>
                </p14:cNvPr>
                <p14:cNvContentPartPr/>
                <p14:nvPr/>
              </p14:nvContentPartPr>
              <p14:xfrm>
                <a:off x="9254657" y="4630046"/>
                <a:ext cx="183600" cy="3240"/>
              </p14:xfrm>
            </p:contentPart>
          </mc:Choice>
          <mc:Fallback xmlns="">
            <p:pic>
              <p:nvPicPr>
                <p:cNvPr id="66" name="Inkt 65">
                  <a:extLst>
                    <a:ext uri="{FF2B5EF4-FFF2-40B4-BE49-F238E27FC236}">
                      <a16:creationId xmlns:a16="http://schemas.microsoft.com/office/drawing/2014/main" id="{9233F1BE-249F-9000-C8D5-5A57EC2FB997}"/>
                    </a:ext>
                  </a:extLst>
                </p:cNvPr>
                <p:cNvPicPr/>
                <p:nvPr/>
              </p:nvPicPr>
              <p:blipFill>
                <a:blip r:embed="rId36"/>
                <a:stretch>
                  <a:fillRect/>
                </a:stretch>
              </p:blipFill>
              <p:spPr>
                <a:xfrm>
                  <a:off x="9246017" y="4621406"/>
                  <a:ext cx="20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7" name="Inkt 66">
                  <a:extLst>
                    <a:ext uri="{FF2B5EF4-FFF2-40B4-BE49-F238E27FC236}">
                      <a16:creationId xmlns:a16="http://schemas.microsoft.com/office/drawing/2014/main" id="{D7CBA234-1CC4-75E4-2B0B-E972F5AADF0A}"/>
                    </a:ext>
                  </a:extLst>
                </p14:cNvPr>
                <p14:cNvContentPartPr/>
                <p14:nvPr/>
              </p14:nvContentPartPr>
              <p14:xfrm>
                <a:off x="9230897" y="4552646"/>
                <a:ext cx="194760" cy="9360"/>
              </p14:xfrm>
            </p:contentPart>
          </mc:Choice>
          <mc:Fallback xmlns="">
            <p:pic>
              <p:nvPicPr>
                <p:cNvPr id="67" name="Inkt 66">
                  <a:extLst>
                    <a:ext uri="{FF2B5EF4-FFF2-40B4-BE49-F238E27FC236}">
                      <a16:creationId xmlns:a16="http://schemas.microsoft.com/office/drawing/2014/main" id="{D7CBA234-1CC4-75E4-2B0B-E972F5AADF0A}"/>
                    </a:ext>
                  </a:extLst>
                </p:cNvPr>
                <p:cNvPicPr/>
                <p:nvPr/>
              </p:nvPicPr>
              <p:blipFill>
                <a:blip r:embed="rId38"/>
                <a:stretch>
                  <a:fillRect/>
                </a:stretch>
              </p:blipFill>
              <p:spPr>
                <a:xfrm>
                  <a:off x="9221897" y="4544006"/>
                  <a:ext cx="212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9" name="Inkt 68">
                  <a:extLst>
                    <a:ext uri="{FF2B5EF4-FFF2-40B4-BE49-F238E27FC236}">
                      <a16:creationId xmlns:a16="http://schemas.microsoft.com/office/drawing/2014/main" id="{3443FE10-B1EB-2D39-4803-7B9E33B50E0C}"/>
                    </a:ext>
                  </a:extLst>
                </p14:cNvPr>
                <p14:cNvContentPartPr/>
                <p14:nvPr/>
              </p14:nvContentPartPr>
              <p14:xfrm>
                <a:off x="9599897" y="4245566"/>
                <a:ext cx="237960" cy="384120"/>
              </p14:xfrm>
            </p:contentPart>
          </mc:Choice>
          <mc:Fallback xmlns="">
            <p:pic>
              <p:nvPicPr>
                <p:cNvPr id="69" name="Inkt 68">
                  <a:extLst>
                    <a:ext uri="{FF2B5EF4-FFF2-40B4-BE49-F238E27FC236}">
                      <a16:creationId xmlns:a16="http://schemas.microsoft.com/office/drawing/2014/main" id="{3443FE10-B1EB-2D39-4803-7B9E33B50E0C}"/>
                    </a:ext>
                  </a:extLst>
                </p:cNvPr>
                <p:cNvPicPr/>
                <p:nvPr/>
              </p:nvPicPr>
              <p:blipFill>
                <a:blip r:embed="rId40"/>
                <a:stretch>
                  <a:fillRect/>
                </a:stretch>
              </p:blipFill>
              <p:spPr>
                <a:xfrm>
                  <a:off x="9590897" y="4236566"/>
                  <a:ext cx="2556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 name="Inkt 69">
                  <a:extLst>
                    <a:ext uri="{FF2B5EF4-FFF2-40B4-BE49-F238E27FC236}">
                      <a16:creationId xmlns:a16="http://schemas.microsoft.com/office/drawing/2014/main" id="{EFB12F76-2C1B-4FA9-1609-C9AC351E72FE}"/>
                    </a:ext>
                  </a:extLst>
                </p14:cNvPr>
                <p14:cNvContentPartPr/>
                <p14:nvPr/>
              </p14:nvContentPartPr>
              <p14:xfrm>
                <a:off x="9873137" y="4295966"/>
                <a:ext cx="19440" cy="276480"/>
              </p14:xfrm>
            </p:contentPart>
          </mc:Choice>
          <mc:Fallback xmlns="">
            <p:pic>
              <p:nvPicPr>
                <p:cNvPr id="70" name="Inkt 69">
                  <a:extLst>
                    <a:ext uri="{FF2B5EF4-FFF2-40B4-BE49-F238E27FC236}">
                      <a16:creationId xmlns:a16="http://schemas.microsoft.com/office/drawing/2014/main" id="{EFB12F76-2C1B-4FA9-1609-C9AC351E72FE}"/>
                    </a:ext>
                  </a:extLst>
                </p:cNvPr>
                <p:cNvPicPr/>
                <p:nvPr/>
              </p:nvPicPr>
              <p:blipFill>
                <a:blip r:embed="rId42"/>
                <a:stretch>
                  <a:fillRect/>
                </a:stretch>
              </p:blipFill>
              <p:spPr>
                <a:xfrm>
                  <a:off x="9864137" y="4286966"/>
                  <a:ext cx="370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 name="Inkt 70">
                  <a:extLst>
                    <a:ext uri="{FF2B5EF4-FFF2-40B4-BE49-F238E27FC236}">
                      <a16:creationId xmlns:a16="http://schemas.microsoft.com/office/drawing/2014/main" id="{2AFB2D36-7700-0B2F-7AE2-84E2FD654766}"/>
                    </a:ext>
                  </a:extLst>
                </p14:cNvPr>
                <p14:cNvContentPartPr/>
                <p14:nvPr/>
              </p14:nvContentPartPr>
              <p14:xfrm>
                <a:off x="9842177" y="4373366"/>
                <a:ext cx="168480" cy="64080"/>
              </p14:xfrm>
            </p:contentPart>
          </mc:Choice>
          <mc:Fallback xmlns="">
            <p:pic>
              <p:nvPicPr>
                <p:cNvPr id="71" name="Inkt 70">
                  <a:extLst>
                    <a:ext uri="{FF2B5EF4-FFF2-40B4-BE49-F238E27FC236}">
                      <a16:creationId xmlns:a16="http://schemas.microsoft.com/office/drawing/2014/main" id="{2AFB2D36-7700-0B2F-7AE2-84E2FD654766}"/>
                    </a:ext>
                  </a:extLst>
                </p:cNvPr>
                <p:cNvPicPr/>
                <p:nvPr/>
              </p:nvPicPr>
              <p:blipFill>
                <a:blip r:embed="rId44"/>
                <a:stretch>
                  <a:fillRect/>
                </a:stretch>
              </p:blipFill>
              <p:spPr>
                <a:xfrm>
                  <a:off x="9833177" y="4364726"/>
                  <a:ext cx="18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 name="Inkt 71">
                  <a:extLst>
                    <a:ext uri="{FF2B5EF4-FFF2-40B4-BE49-F238E27FC236}">
                      <a16:creationId xmlns:a16="http://schemas.microsoft.com/office/drawing/2014/main" id="{30D524D3-48ED-0AC2-7E37-F04082A0D2E5}"/>
                    </a:ext>
                  </a:extLst>
                </p14:cNvPr>
                <p14:cNvContentPartPr/>
                <p14:nvPr/>
              </p14:nvContentPartPr>
              <p14:xfrm>
                <a:off x="9989777" y="4329086"/>
                <a:ext cx="21600" cy="257040"/>
              </p14:xfrm>
            </p:contentPart>
          </mc:Choice>
          <mc:Fallback xmlns="">
            <p:pic>
              <p:nvPicPr>
                <p:cNvPr id="72" name="Inkt 71">
                  <a:extLst>
                    <a:ext uri="{FF2B5EF4-FFF2-40B4-BE49-F238E27FC236}">
                      <a16:creationId xmlns:a16="http://schemas.microsoft.com/office/drawing/2014/main" id="{30D524D3-48ED-0AC2-7E37-F04082A0D2E5}"/>
                    </a:ext>
                  </a:extLst>
                </p:cNvPr>
                <p:cNvPicPr/>
                <p:nvPr/>
              </p:nvPicPr>
              <p:blipFill>
                <a:blip r:embed="rId46"/>
                <a:stretch>
                  <a:fillRect/>
                </a:stretch>
              </p:blipFill>
              <p:spPr>
                <a:xfrm>
                  <a:off x="9981137" y="4320086"/>
                  <a:ext cx="39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3" name="Inkt 72">
                  <a:extLst>
                    <a:ext uri="{FF2B5EF4-FFF2-40B4-BE49-F238E27FC236}">
                      <a16:creationId xmlns:a16="http://schemas.microsoft.com/office/drawing/2014/main" id="{AE79D1E3-EB03-4695-0E92-C9BCF1020D0E}"/>
                    </a:ext>
                  </a:extLst>
                </p14:cNvPr>
                <p14:cNvContentPartPr/>
                <p14:nvPr/>
              </p14:nvContentPartPr>
              <p14:xfrm>
                <a:off x="10071497" y="4308206"/>
                <a:ext cx="174960" cy="237240"/>
              </p14:xfrm>
            </p:contentPart>
          </mc:Choice>
          <mc:Fallback xmlns="">
            <p:pic>
              <p:nvPicPr>
                <p:cNvPr id="73" name="Inkt 72">
                  <a:extLst>
                    <a:ext uri="{FF2B5EF4-FFF2-40B4-BE49-F238E27FC236}">
                      <a16:creationId xmlns:a16="http://schemas.microsoft.com/office/drawing/2014/main" id="{AE79D1E3-EB03-4695-0E92-C9BCF1020D0E}"/>
                    </a:ext>
                  </a:extLst>
                </p:cNvPr>
                <p:cNvPicPr/>
                <p:nvPr/>
              </p:nvPicPr>
              <p:blipFill>
                <a:blip r:embed="rId48"/>
                <a:stretch>
                  <a:fillRect/>
                </a:stretch>
              </p:blipFill>
              <p:spPr>
                <a:xfrm>
                  <a:off x="10062497" y="4299566"/>
                  <a:ext cx="192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4" name="Inkt 73">
                  <a:extLst>
                    <a:ext uri="{FF2B5EF4-FFF2-40B4-BE49-F238E27FC236}">
                      <a16:creationId xmlns:a16="http://schemas.microsoft.com/office/drawing/2014/main" id="{0E398F31-94AB-0C68-08ED-0AA6AAEC16F3}"/>
                    </a:ext>
                  </a:extLst>
                </p14:cNvPr>
                <p14:cNvContentPartPr/>
                <p14:nvPr/>
              </p14:nvContentPartPr>
              <p14:xfrm>
                <a:off x="10205417" y="4325486"/>
                <a:ext cx="183240" cy="205920"/>
              </p14:xfrm>
            </p:contentPart>
          </mc:Choice>
          <mc:Fallback xmlns="">
            <p:pic>
              <p:nvPicPr>
                <p:cNvPr id="74" name="Inkt 73">
                  <a:extLst>
                    <a:ext uri="{FF2B5EF4-FFF2-40B4-BE49-F238E27FC236}">
                      <a16:creationId xmlns:a16="http://schemas.microsoft.com/office/drawing/2014/main" id="{0E398F31-94AB-0C68-08ED-0AA6AAEC16F3}"/>
                    </a:ext>
                  </a:extLst>
                </p:cNvPr>
                <p:cNvPicPr/>
                <p:nvPr/>
              </p:nvPicPr>
              <p:blipFill>
                <a:blip r:embed="rId50"/>
                <a:stretch>
                  <a:fillRect/>
                </a:stretch>
              </p:blipFill>
              <p:spPr>
                <a:xfrm>
                  <a:off x="10196417" y="4316846"/>
                  <a:ext cx="200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5" name="Inkt 74">
                  <a:extLst>
                    <a:ext uri="{FF2B5EF4-FFF2-40B4-BE49-F238E27FC236}">
                      <a16:creationId xmlns:a16="http://schemas.microsoft.com/office/drawing/2014/main" id="{79B80CF2-C2E1-5CA7-8992-7631998BAFB8}"/>
                    </a:ext>
                  </a:extLst>
                </p14:cNvPr>
                <p14:cNvContentPartPr/>
                <p14:nvPr/>
              </p14:nvContentPartPr>
              <p14:xfrm>
                <a:off x="10295417" y="4532846"/>
                <a:ext cx="169920" cy="160560"/>
              </p14:xfrm>
            </p:contentPart>
          </mc:Choice>
          <mc:Fallback xmlns="">
            <p:pic>
              <p:nvPicPr>
                <p:cNvPr id="75" name="Inkt 74">
                  <a:extLst>
                    <a:ext uri="{FF2B5EF4-FFF2-40B4-BE49-F238E27FC236}">
                      <a16:creationId xmlns:a16="http://schemas.microsoft.com/office/drawing/2014/main" id="{79B80CF2-C2E1-5CA7-8992-7631998BAFB8}"/>
                    </a:ext>
                  </a:extLst>
                </p:cNvPr>
                <p:cNvPicPr/>
                <p:nvPr/>
              </p:nvPicPr>
              <p:blipFill>
                <a:blip r:embed="rId52"/>
                <a:stretch>
                  <a:fillRect/>
                </a:stretch>
              </p:blipFill>
              <p:spPr>
                <a:xfrm>
                  <a:off x="10286777" y="4524206"/>
                  <a:ext cx="187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6" name="Inkt 75">
                  <a:extLst>
                    <a:ext uri="{FF2B5EF4-FFF2-40B4-BE49-F238E27FC236}">
                      <a16:creationId xmlns:a16="http://schemas.microsoft.com/office/drawing/2014/main" id="{5C2890B3-3160-67DE-59AC-29B7D96B8878}"/>
                    </a:ext>
                  </a:extLst>
                </p14:cNvPr>
                <p14:cNvContentPartPr/>
                <p14:nvPr/>
              </p14:nvContentPartPr>
              <p14:xfrm>
                <a:off x="10479017" y="4313966"/>
                <a:ext cx="105480" cy="6120"/>
              </p14:xfrm>
            </p:contentPart>
          </mc:Choice>
          <mc:Fallback xmlns="">
            <p:pic>
              <p:nvPicPr>
                <p:cNvPr id="76" name="Inkt 75">
                  <a:extLst>
                    <a:ext uri="{FF2B5EF4-FFF2-40B4-BE49-F238E27FC236}">
                      <a16:creationId xmlns:a16="http://schemas.microsoft.com/office/drawing/2014/main" id="{5C2890B3-3160-67DE-59AC-29B7D96B8878}"/>
                    </a:ext>
                  </a:extLst>
                </p:cNvPr>
                <p:cNvPicPr/>
                <p:nvPr/>
              </p:nvPicPr>
              <p:blipFill>
                <a:blip r:embed="rId54"/>
                <a:stretch>
                  <a:fillRect/>
                </a:stretch>
              </p:blipFill>
              <p:spPr>
                <a:xfrm>
                  <a:off x="10470377" y="4305326"/>
                  <a:ext cx="123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7" name="Inkt 76">
                  <a:extLst>
                    <a:ext uri="{FF2B5EF4-FFF2-40B4-BE49-F238E27FC236}">
                      <a16:creationId xmlns:a16="http://schemas.microsoft.com/office/drawing/2014/main" id="{61D0181F-3D3D-165F-8E74-807932531EFA}"/>
                    </a:ext>
                  </a:extLst>
                </p14:cNvPr>
                <p14:cNvContentPartPr/>
                <p14:nvPr/>
              </p14:nvContentPartPr>
              <p14:xfrm>
                <a:off x="10537697" y="4225046"/>
                <a:ext cx="201240" cy="369360"/>
              </p14:xfrm>
            </p:contentPart>
          </mc:Choice>
          <mc:Fallback xmlns="">
            <p:pic>
              <p:nvPicPr>
                <p:cNvPr id="77" name="Inkt 76">
                  <a:extLst>
                    <a:ext uri="{FF2B5EF4-FFF2-40B4-BE49-F238E27FC236}">
                      <a16:creationId xmlns:a16="http://schemas.microsoft.com/office/drawing/2014/main" id="{61D0181F-3D3D-165F-8E74-807932531EFA}"/>
                    </a:ext>
                  </a:extLst>
                </p:cNvPr>
                <p:cNvPicPr/>
                <p:nvPr/>
              </p:nvPicPr>
              <p:blipFill>
                <a:blip r:embed="rId56"/>
                <a:stretch>
                  <a:fillRect/>
                </a:stretch>
              </p:blipFill>
              <p:spPr>
                <a:xfrm>
                  <a:off x="10529057" y="4216046"/>
                  <a:ext cx="2188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8" name="Inkt 77">
                  <a:extLst>
                    <a:ext uri="{FF2B5EF4-FFF2-40B4-BE49-F238E27FC236}">
                      <a16:creationId xmlns:a16="http://schemas.microsoft.com/office/drawing/2014/main" id="{F9DDE0BB-AA88-39F7-8DCA-FEC045DCC36A}"/>
                    </a:ext>
                  </a:extLst>
                </p14:cNvPr>
                <p14:cNvContentPartPr/>
                <p14:nvPr/>
              </p14:nvContentPartPr>
              <p14:xfrm>
                <a:off x="10880057" y="4429526"/>
                <a:ext cx="7560" cy="3600"/>
              </p14:xfrm>
            </p:contentPart>
          </mc:Choice>
          <mc:Fallback xmlns="">
            <p:pic>
              <p:nvPicPr>
                <p:cNvPr id="78" name="Inkt 77">
                  <a:extLst>
                    <a:ext uri="{FF2B5EF4-FFF2-40B4-BE49-F238E27FC236}">
                      <a16:creationId xmlns:a16="http://schemas.microsoft.com/office/drawing/2014/main" id="{F9DDE0BB-AA88-39F7-8DCA-FEC045DCC36A}"/>
                    </a:ext>
                  </a:extLst>
                </p:cNvPr>
                <p:cNvPicPr/>
                <p:nvPr/>
              </p:nvPicPr>
              <p:blipFill>
                <a:blip r:embed="rId58"/>
                <a:stretch>
                  <a:fillRect/>
                </a:stretch>
              </p:blipFill>
              <p:spPr>
                <a:xfrm>
                  <a:off x="10871417" y="4420886"/>
                  <a:ext cx="2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9" name="Inkt 78">
                  <a:extLst>
                    <a:ext uri="{FF2B5EF4-FFF2-40B4-BE49-F238E27FC236}">
                      <a16:creationId xmlns:a16="http://schemas.microsoft.com/office/drawing/2014/main" id="{2F9C479C-03CF-3ED5-9BDE-C319B534423D}"/>
                    </a:ext>
                  </a:extLst>
                </p14:cNvPr>
                <p14:cNvContentPartPr/>
                <p14:nvPr/>
              </p14:nvContentPartPr>
              <p14:xfrm>
                <a:off x="10980137" y="4251686"/>
                <a:ext cx="202320" cy="309960"/>
              </p14:xfrm>
            </p:contentPart>
          </mc:Choice>
          <mc:Fallback xmlns="">
            <p:pic>
              <p:nvPicPr>
                <p:cNvPr id="79" name="Inkt 78">
                  <a:extLst>
                    <a:ext uri="{FF2B5EF4-FFF2-40B4-BE49-F238E27FC236}">
                      <a16:creationId xmlns:a16="http://schemas.microsoft.com/office/drawing/2014/main" id="{2F9C479C-03CF-3ED5-9BDE-C319B534423D}"/>
                    </a:ext>
                  </a:extLst>
                </p:cNvPr>
                <p:cNvPicPr/>
                <p:nvPr/>
              </p:nvPicPr>
              <p:blipFill>
                <a:blip r:embed="rId60"/>
                <a:stretch>
                  <a:fillRect/>
                </a:stretch>
              </p:blipFill>
              <p:spPr>
                <a:xfrm>
                  <a:off x="10971497" y="4243046"/>
                  <a:ext cx="219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0" name="Inkt 79">
                  <a:extLst>
                    <a:ext uri="{FF2B5EF4-FFF2-40B4-BE49-F238E27FC236}">
                      <a16:creationId xmlns:a16="http://schemas.microsoft.com/office/drawing/2014/main" id="{90260A21-3430-ECB0-489F-4A78E92CA875}"/>
                    </a:ext>
                  </a:extLst>
                </p14:cNvPr>
                <p14:cNvContentPartPr/>
                <p14:nvPr/>
              </p14:nvContentPartPr>
              <p14:xfrm>
                <a:off x="11127017" y="4281926"/>
                <a:ext cx="9720" cy="219600"/>
              </p14:xfrm>
            </p:contentPart>
          </mc:Choice>
          <mc:Fallback xmlns="">
            <p:pic>
              <p:nvPicPr>
                <p:cNvPr id="80" name="Inkt 79">
                  <a:extLst>
                    <a:ext uri="{FF2B5EF4-FFF2-40B4-BE49-F238E27FC236}">
                      <a16:creationId xmlns:a16="http://schemas.microsoft.com/office/drawing/2014/main" id="{90260A21-3430-ECB0-489F-4A78E92CA875}"/>
                    </a:ext>
                  </a:extLst>
                </p:cNvPr>
                <p:cNvPicPr/>
                <p:nvPr/>
              </p:nvPicPr>
              <p:blipFill>
                <a:blip r:embed="rId62"/>
                <a:stretch>
                  <a:fillRect/>
                </a:stretch>
              </p:blipFill>
              <p:spPr>
                <a:xfrm>
                  <a:off x="11118017" y="4272926"/>
                  <a:ext cx="27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1" name="Inkt 80">
                  <a:extLst>
                    <a:ext uri="{FF2B5EF4-FFF2-40B4-BE49-F238E27FC236}">
                      <a16:creationId xmlns:a16="http://schemas.microsoft.com/office/drawing/2014/main" id="{DEE48E5A-600E-A986-09B7-704011E38F95}"/>
                    </a:ext>
                  </a:extLst>
                </p14:cNvPr>
                <p14:cNvContentPartPr/>
                <p14:nvPr/>
              </p14:nvContentPartPr>
              <p14:xfrm>
                <a:off x="11113337" y="4298846"/>
                <a:ext cx="147240" cy="214560"/>
              </p14:xfrm>
            </p:contentPart>
          </mc:Choice>
          <mc:Fallback xmlns="">
            <p:pic>
              <p:nvPicPr>
                <p:cNvPr id="81" name="Inkt 80">
                  <a:extLst>
                    <a:ext uri="{FF2B5EF4-FFF2-40B4-BE49-F238E27FC236}">
                      <a16:creationId xmlns:a16="http://schemas.microsoft.com/office/drawing/2014/main" id="{DEE48E5A-600E-A986-09B7-704011E38F95}"/>
                    </a:ext>
                  </a:extLst>
                </p:cNvPr>
                <p:cNvPicPr/>
                <p:nvPr/>
              </p:nvPicPr>
              <p:blipFill>
                <a:blip r:embed="rId64"/>
                <a:stretch>
                  <a:fillRect/>
                </a:stretch>
              </p:blipFill>
              <p:spPr>
                <a:xfrm>
                  <a:off x="11104697" y="4289846"/>
                  <a:ext cx="164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2" name="Inkt 81">
                  <a:extLst>
                    <a:ext uri="{FF2B5EF4-FFF2-40B4-BE49-F238E27FC236}">
                      <a16:creationId xmlns:a16="http://schemas.microsoft.com/office/drawing/2014/main" id="{527F8533-349C-381B-E658-C914D4C4AA16}"/>
                    </a:ext>
                  </a:extLst>
                </p14:cNvPr>
                <p14:cNvContentPartPr/>
                <p14:nvPr/>
              </p14:nvContentPartPr>
              <p14:xfrm>
                <a:off x="11190737" y="4482446"/>
                <a:ext cx="150480" cy="147600"/>
              </p14:xfrm>
            </p:contentPart>
          </mc:Choice>
          <mc:Fallback xmlns="">
            <p:pic>
              <p:nvPicPr>
                <p:cNvPr id="82" name="Inkt 81">
                  <a:extLst>
                    <a:ext uri="{FF2B5EF4-FFF2-40B4-BE49-F238E27FC236}">
                      <a16:creationId xmlns:a16="http://schemas.microsoft.com/office/drawing/2014/main" id="{527F8533-349C-381B-E658-C914D4C4AA16}"/>
                    </a:ext>
                  </a:extLst>
                </p:cNvPr>
                <p:cNvPicPr/>
                <p:nvPr/>
              </p:nvPicPr>
              <p:blipFill>
                <a:blip r:embed="rId66"/>
                <a:stretch>
                  <a:fillRect/>
                </a:stretch>
              </p:blipFill>
              <p:spPr>
                <a:xfrm>
                  <a:off x="11182097" y="4473806"/>
                  <a:ext cx="168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3" name="Inkt 82">
                  <a:extLst>
                    <a:ext uri="{FF2B5EF4-FFF2-40B4-BE49-F238E27FC236}">
                      <a16:creationId xmlns:a16="http://schemas.microsoft.com/office/drawing/2014/main" id="{C1B6A515-813D-11C7-7021-EE023FE6536E}"/>
                    </a:ext>
                  </a:extLst>
                </p14:cNvPr>
                <p14:cNvContentPartPr/>
                <p14:nvPr/>
              </p14:nvContentPartPr>
              <p14:xfrm>
                <a:off x="11357777" y="4321526"/>
                <a:ext cx="210240" cy="212400"/>
              </p14:xfrm>
            </p:contentPart>
          </mc:Choice>
          <mc:Fallback xmlns="">
            <p:pic>
              <p:nvPicPr>
                <p:cNvPr id="83" name="Inkt 82">
                  <a:extLst>
                    <a:ext uri="{FF2B5EF4-FFF2-40B4-BE49-F238E27FC236}">
                      <a16:creationId xmlns:a16="http://schemas.microsoft.com/office/drawing/2014/main" id="{C1B6A515-813D-11C7-7021-EE023FE6536E}"/>
                    </a:ext>
                  </a:extLst>
                </p:cNvPr>
                <p:cNvPicPr/>
                <p:nvPr/>
              </p:nvPicPr>
              <p:blipFill>
                <a:blip r:embed="rId68"/>
                <a:stretch>
                  <a:fillRect/>
                </a:stretch>
              </p:blipFill>
              <p:spPr>
                <a:xfrm>
                  <a:off x="11349137" y="4312526"/>
                  <a:ext cx="227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4" name="Inkt 83">
                  <a:extLst>
                    <a:ext uri="{FF2B5EF4-FFF2-40B4-BE49-F238E27FC236}">
                      <a16:creationId xmlns:a16="http://schemas.microsoft.com/office/drawing/2014/main" id="{3377010F-37F3-D134-2C25-0839DF5BBB51}"/>
                    </a:ext>
                  </a:extLst>
                </p14:cNvPr>
                <p14:cNvContentPartPr/>
                <p14:nvPr/>
              </p14:nvContentPartPr>
              <p14:xfrm>
                <a:off x="11607257" y="4256366"/>
                <a:ext cx="21600" cy="106560"/>
              </p14:xfrm>
            </p:contentPart>
          </mc:Choice>
          <mc:Fallback xmlns="">
            <p:pic>
              <p:nvPicPr>
                <p:cNvPr id="84" name="Inkt 83">
                  <a:extLst>
                    <a:ext uri="{FF2B5EF4-FFF2-40B4-BE49-F238E27FC236}">
                      <a16:creationId xmlns:a16="http://schemas.microsoft.com/office/drawing/2014/main" id="{3377010F-37F3-D134-2C25-0839DF5BBB51}"/>
                    </a:ext>
                  </a:extLst>
                </p:cNvPr>
                <p:cNvPicPr/>
                <p:nvPr/>
              </p:nvPicPr>
              <p:blipFill>
                <a:blip r:embed="rId70"/>
                <a:stretch>
                  <a:fillRect/>
                </a:stretch>
              </p:blipFill>
              <p:spPr>
                <a:xfrm>
                  <a:off x="11598257" y="4247366"/>
                  <a:ext cx="3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5" name="Inkt 84">
                  <a:extLst>
                    <a:ext uri="{FF2B5EF4-FFF2-40B4-BE49-F238E27FC236}">
                      <a16:creationId xmlns:a16="http://schemas.microsoft.com/office/drawing/2014/main" id="{5A53E038-2EC5-CC28-26FA-81BEA05EAFA6}"/>
                    </a:ext>
                  </a:extLst>
                </p14:cNvPr>
                <p14:cNvContentPartPr/>
                <p14:nvPr/>
              </p14:nvContentPartPr>
              <p14:xfrm>
                <a:off x="11530937" y="4296686"/>
                <a:ext cx="113400" cy="6840"/>
              </p14:xfrm>
            </p:contentPart>
          </mc:Choice>
          <mc:Fallback xmlns="">
            <p:pic>
              <p:nvPicPr>
                <p:cNvPr id="85" name="Inkt 84">
                  <a:extLst>
                    <a:ext uri="{FF2B5EF4-FFF2-40B4-BE49-F238E27FC236}">
                      <a16:creationId xmlns:a16="http://schemas.microsoft.com/office/drawing/2014/main" id="{5A53E038-2EC5-CC28-26FA-81BEA05EAFA6}"/>
                    </a:ext>
                  </a:extLst>
                </p:cNvPr>
                <p:cNvPicPr/>
                <p:nvPr/>
              </p:nvPicPr>
              <p:blipFill>
                <a:blip r:embed="rId72"/>
                <a:stretch>
                  <a:fillRect/>
                </a:stretch>
              </p:blipFill>
              <p:spPr>
                <a:xfrm>
                  <a:off x="11522297" y="4288046"/>
                  <a:ext cx="131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6" name="Inkt 85">
                  <a:extLst>
                    <a:ext uri="{FF2B5EF4-FFF2-40B4-BE49-F238E27FC236}">
                      <a16:creationId xmlns:a16="http://schemas.microsoft.com/office/drawing/2014/main" id="{795BAFAD-D96A-F415-83C6-F43702C3E427}"/>
                    </a:ext>
                  </a:extLst>
                </p14:cNvPr>
                <p14:cNvContentPartPr/>
                <p14:nvPr/>
              </p14:nvContentPartPr>
              <p14:xfrm>
                <a:off x="11549297" y="4216406"/>
                <a:ext cx="271800" cy="400320"/>
              </p14:xfrm>
            </p:contentPart>
          </mc:Choice>
          <mc:Fallback xmlns="">
            <p:pic>
              <p:nvPicPr>
                <p:cNvPr id="86" name="Inkt 85">
                  <a:extLst>
                    <a:ext uri="{FF2B5EF4-FFF2-40B4-BE49-F238E27FC236}">
                      <a16:creationId xmlns:a16="http://schemas.microsoft.com/office/drawing/2014/main" id="{795BAFAD-D96A-F415-83C6-F43702C3E427}"/>
                    </a:ext>
                  </a:extLst>
                </p:cNvPr>
                <p:cNvPicPr/>
                <p:nvPr/>
              </p:nvPicPr>
              <p:blipFill>
                <a:blip r:embed="rId74"/>
                <a:stretch>
                  <a:fillRect/>
                </a:stretch>
              </p:blipFill>
              <p:spPr>
                <a:xfrm>
                  <a:off x="11540657" y="4207766"/>
                  <a:ext cx="289440" cy="417960"/>
                </a:xfrm>
                <a:prstGeom prst="rect">
                  <a:avLst/>
                </a:prstGeom>
              </p:spPr>
            </p:pic>
          </mc:Fallback>
        </mc:AlternateContent>
      </p:grpSp>
      <p:grpSp>
        <p:nvGrpSpPr>
          <p:cNvPr id="90" name="Groep 89">
            <a:extLst>
              <a:ext uri="{FF2B5EF4-FFF2-40B4-BE49-F238E27FC236}">
                <a16:creationId xmlns:a16="http://schemas.microsoft.com/office/drawing/2014/main" id="{58C60603-05FF-E368-0E04-78C388647C64}"/>
              </a:ext>
            </a:extLst>
          </p:cNvPr>
          <p:cNvGrpSpPr/>
          <p:nvPr/>
        </p:nvGrpSpPr>
        <p:grpSpPr>
          <a:xfrm>
            <a:off x="10839017" y="1869206"/>
            <a:ext cx="899280" cy="2175840"/>
            <a:chOff x="10839017" y="1869206"/>
            <a:chExt cx="899280" cy="2175840"/>
          </a:xfrm>
        </p:grpSpPr>
        <mc:AlternateContent xmlns:mc="http://schemas.openxmlformats.org/markup-compatibility/2006" xmlns:p14="http://schemas.microsoft.com/office/powerpoint/2010/main">
          <mc:Choice Requires="p14">
            <p:contentPart p14:bwMode="auto" r:id="rId75">
              <p14:nvContentPartPr>
                <p14:cNvPr id="88" name="Inkt 87">
                  <a:extLst>
                    <a:ext uri="{FF2B5EF4-FFF2-40B4-BE49-F238E27FC236}">
                      <a16:creationId xmlns:a16="http://schemas.microsoft.com/office/drawing/2014/main" id="{DD26F868-F8CD-4B2A-CE8C-776313EC802D}"/>
                    </a:ext>
                  </a:extLst>
                </p14:cNvPr>
                <p14:cNvContentPartPr/>
                <p14:nvPr/>
              </p14:nvContentPartPr>
              <p14:xfrm>
                <a:off x="10839017" y="1869206"/>
                <a:ext cx="846720" cy="2149560"/>
              </p14:xfrm>
            </p:contentPart>
          </mc:Choice>
          <mc:Fallback xmlns="">
            <p:pic>
              <p:nvPicPr>
                <p:cNvPr id="88" name="Inkt 87">
                  <a:extLst>
                    <a:ext uri="{FF2B5EF4-FFF2-40B4-BE49-F238E27FC236}">
                      <a16:creationId xmlns:a16="http://schemas.microsoft.com/office/drawing/2014/main" id="{DD26F868-F8CD-4B2A-CE8C-776313EC802D}"/>
                    </a:ext>
                  </a:extLst>
                </p:cNvPr>
                <p:cNvPicPr/>
                <p:nvPr/>
              </p:nvPicPr>
              <p:blipFill>
                <a:blip r:embed="rId76"/>
                <a:stretch>
                  <a:fillRect/>
                </a:stretch>
              </p:blipFill>
              <p:spPr>
                <a:xfrm>
                  <a:off x="10830017" y="1860566"/>
                  <a:ext cx="864360" cy="2167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9" name="Inkt 88">
                  <a:extLst>
                    <a:ext uri="{FF2B5EF4-FFF2-40B4-BE49-F238E27FC236}">
                      <a16:creationId xmlns:a16="http://schemas.microsoft.com/office/drawing/2014/main" id="{7E258AA0-8048-A56D-1CEB-621989B33EBF}"/>
                    </a:ext>
                  </a:extLst>
                </p14:cNvPr>
                <p14:cNvContentPartPr/>
                <p14:nvPr/>
              </p14:nvContentPartPr>
              <p14:xfrm>
                <a:off x="11580617" y="3907526"/>
                <a:ext cx="157680" cy="137520"/>
              </p14:xfrm>
            </p:contentPart>
          </mc:Choice>
          <mc:Fallback xmlns="">
            <p:pic>
              <p:nvPicPr>
                <p:cNvPr id="89" name="Inkt 88">
                  <a:extLst>
                    <a:ext uri="{FF2B5EF4-FFF2-40B4-BE49-F238E27FC236}">
                      <a16:creationId xmlns:a16="http://schemas.microsoft.com/office/drawing/2014/main" id="{7E258AA0-8048-A56D-1CEB-621989B33EBF}"/>
                    </a:ext>
                  </a:extLst>
                </p:cNvPr>
                <p:cNvPicPr/>
                <p:nvPr/>
              </p:nvPicPr>
              <p:blipFill>
                <a:blip r:embed="rId78"/>
                <a:stretch>
                  <a:fillRect/>
                </a:stretch>
              </p:blipFill>
              <p:spPr>
                <a:xfrm>
                  <a:off x="11571617" y="3898886"/>
                  <a:ext cx="17532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91" name="Inkt 90">
                <a:extLst>
                  <a:ext uri="{FF2B5EF4-FFF2-40B4-BE49-F238E27FC236}">
                    <a16:creationId xmlns:a16="http://schemas.microsoft.com/office/drawing/2014/main" id="{DF276235-C54C-177B-0BE6-B32557852F4E}"/>
                  </a:ext>
                </a:extLst>
              </p14:cNvPr>
              <p14:cNvContentPartPr/>
              <p14:nvPr/>
            </p14:nvContentPartPr>
            <p14:xfrm>
              <a:off x="9363017" y="5208206"/>
              <a:ext cx="5040" cy="360"/>
            </p14:xfrm>
          </p:contentPart>
        </mc:Choice>
        <mc:Fallback xmlns="">
          <p:pic>
            <p:nvPicPr>
              <p:cNvPr id="91" name="Inkt 90">
                <a:extLst>
                  <a:ext uri="{FF2B5EF4-FFF2-40B4-BE49-F238E27FC236}">
                    <a16:creationId xmlns:a16="http://schemas.microsoft.com/office/drawing/2014/main" id="{DF276235-C54C-177B-0BE6-B32557852F4E}"/>
                  </a:ext>
                </a:extLst>
              </p:cNvPr>
              <p:cNvPicPr/>
              <p:nvPr/>
            </p:nvPicPr>
            <p:blipFill>
              <a:blip r:embed="rId80"/>
              <a:stretch>
                <a:fillRect/>
              </a:stretch>
            </p:blipFill>
            <p:spPr>
              <a:xfrm>
                <a:off x="9354017" y="5199566"/>
                <a:ext cx="22680" cy="18000"/>
              </a:xfrm>
              <a:prstGeom prst="rect">
                <a:avLst/>
              </a:prstGeom>
            </p:spPr>
          </p:pic>
        </mc:Fallback>
      </mc:AlternateContent>
      <p:grpSp>
        <p:nvGrpSpPr>
          <p:cNvPr id="94" name="Groep 93">
            <a:extLst>
              <a:ext uri="{FF2B5EF4-FFF2-40B4-BE49-F238E27FC236}">
                <a16:creationId xmlns:a16="http://schemas.microsoft.com/office/drawing/2014/main" id="{8F1ED521-3CDB-C032-EC7E-0592DC12ADC4}"/>
              </a:ext>
            </a:extLst>
          </p:cNvPr>
          <p:cNvGrpSpPr/>
          <p:nvPr/>
        </p:nvGrpSpPr>
        <p:grpSpPr>
          <a:xfrm>
            <a:off x="7435217" y="5199926"/>
            <a:ext cx="387000" cy="127800"/>
            <a:chOff x="7435217" y="5199926"/>
            <a:chExt cx="387000" cy="127800"/>
          </a:xfrm>
        </p:grpSpPr>
        <mc:AlternateContent xmlns:mc="http://schemas.openxmlformats.org/markup-compatibility/2006" xmlns:p14="http://schemas.microsoft.com/office/powerpoint/2010/main">
          <mc:Choice Requires="p14">
            <p:contentPart p14:bwMode="auto" r:id="rId81">
              <p14:nvContentPartPr>
                <p14:cNvPr id="92" name="Inkt 91">
                  <a:extLst>
                    <a:ext uri="{FF2B5EF4-FFF2-40B4-BE49-F238E27FC236}">
                      <a16:creationId xmlns:a16="http://schemas.microsoft.com/office/drawing/2014/main" id="{444C2EE4-67FC-5564-0FDC-54410FAD62A6}"/>
                    </a:ext>
                  </a:extLst>
                </p14:cNvPr>
                <p14:cNvContentPartPr/>
                <p14:nvPr/>
              </p14:nvContentPartPr>
              <p14:xfrm>
                <a:off x="7443857" y="5280206"/>
                <a:ext cx="378360" cy="47520"/>
              </p14:xfrm>
            </p:contentPart>
          </mc:Choice>
          <mc:Fallback xmlns="">
            <p:pic>
              <p:nvPicPr>
                <p:cNvPr id="92" name="Inkt 91">
                  <a:extLst>
                    <a:ext uri="{FF2B5EF4-FFF2-40B4-BE49-F238E27FC236}">
                      <a16:creationId xmlns:a16="http://schemas.microsoft.com/office/drawing/2014/main" id="{444C2EE4-67FC-5564-0FDC-54410FAD62A6}"/>
                    </a:ext>
                  </a:extLst>
                </p:cNvPr>
                <p:cNvPicPr/>
                <p:nvPr/>
              </p:nvPicPr>
              <p:blipFill>
                <a:blip r:embed="rId82"/>
                <a:stretch>
                  <a:fillRect/>
                </a:stretch>
              </p:blipFill>
              <p:spPr>
                <a:xfrm>
                  <a:off x="7434857" y="5271206"/>
                  <a:ext cx="396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3" name="Inkt 92">
                  <a:extLst>
                    <a:ext uri="{FF2B5EF4-FFF2-40B4-BE49-F238E27FC236}">
                      <a16:creationId xmlns:a16="http://schemas.microsoft.com/office/drawing/2014/main" id="{FA585980-7973-6FB4-71DB-C840C8FDC98A}"/>
                    </a:ext>
                  </a:extLst>
                </p14:cNvPr>
                <p14:cNvContentPartPr/>
                <p14:nvPr/>
              </p14:nvContentPartPr>
              <p14:xfrm>
                <a:off x="7435217" y="5199926"/>
                <a:ext cx="340560" cy="65520"/>
              </p14:xfrm>
            </p:contentPart>
          </mc:Choice>
          <mc:Fallback xmlns="">
            <p:pic>
              <p:nvPicPr>
                <p:cNvPr id="93" name="Inkt 92">
                  <a:extLst>
                    <a:ext uri="{FF2B5EF4-FFF2-40B4-BE49-F238E27FC236}">
                      <a16:creationId xmlns:a16="http://schemas.microsoft.com/office/drawing/2014/main" id="{FA585980-7973-6FB4-71DB-C840C8FDC98A}"/>
                    </a:ext>
                  </a:extLst>
                </p:cNvPr>
                <p:cNvPicPr/>
                <p:nvPr/>
              </p:nvPicPr>
              <p:blipFill>
                <a:blip r:embed="rId84"/>
                <a:stretch>
                  <a:fillRect/>
                </a:stretch>
              </p:blipFill>
              <p:spPr>
                <a:xfrm>
                  <a:off x="7426577" y="5191286"/>
                  <a:ext cx="358200" cy="83160"/>
                </a:xfrm>
                <a:prstGeom prst="rect">
                  <a:avLst/>
                </a:prstGeom>
              </p:spPr>
            </p:pic>
          </mc:Fallback>
        </mc:AlternateContent>
      </p:grpSp>
      <p:grpSp>
        <p:nvGrpSpPr>
          <p:cNvPr id="97" name="Groep 96">
            <a:extLst>
              <a:ext uri="{FF2B5EF4-FFF2-40B4-BE49-F238E27FC236}">
                <a16:creationId xmlns:a16="http://schemas.microsoft.com/office/drawing/2014/main" id="{D68D24AB-1C4B-0464-1AD4-0B95B7E8F824}"/>
              </a:ext>
            </a:extLst>
          </p:cNvPr>
          <p:cNvGrpSpPr/>
          <p:nvPr/>
        </p:nvGrpSpPr>
        <p:grpSpPr>
          <a:xfrm>
            <a:off x="8463377" y="5107406"/>
            <a:ext cx="258840" cy="118440"/>
            <a:chOff x="8463377" y="5107406"/>
            <a:chExt cx="258840" cy="118440"/>
          </a:xfrm>
        </p:grpSpPr>
        <mc:AlternateContent xmlns:mc="http://schemas.openxmlformats.org/markup-compatibility/2006" xmlns:p14="http://schemas.microsoft.com/office/powerpoint/2010/main">
          <mc:Choice Requires="p14">
            <p:contentPart p14:bwMode="auto" r:id="rId85">
              <p14:nvContentPartPr>
                <p14:cNvPr id="95" name="Inkt 94">
                  <a:extLst>
                    <a:ext uri="{FF2B5EF4-FFF2-40B4-BE49-F238E27FC236}">
                      <a16:creationId xmlns:a16="http://schemas.microsoft.com/office/drawing/2014/main" id="{F83D5730-442F-AA06-1582-5E36217CDC6A}"/>
                    </a:ext>
                  </a:extLst>
                </p14:cNvPr>
                <p14:cNvContentPartPr/>
                <p14:nvPr/>
              </p14:nvContentPartPr>
              <p14:xfrm>
                <a:off x="8463377" y="5200646"/>
                <a:ext cx="258840" cy="25200"/>
              </p14:xfrm>
            </p:contentPart>
          </mc:Choice>
          <mc:Fallback xmlns="">
            <p:pic>
              <p:nvPicPr>
                <p:cNvPr id="95" name="Inkt 94">
                  <a:extLst>
                    <a:ext uri="{FF2B5EF4-FFF2-40B4-BE49-F238E27FC236}">
                      <a16:creationId xmlns:a16="http://schemas.microsoft.com/office/drawing/2014/main" id="{F83D5730-442F-AA06-1582-5E36217CDC6A}"/>
                    </a:ext>
                  </a:extLst>
                </p:cNvPr>
                <p:cNvPicPr/>
                <p:nvPr/>
              </p:nvPicPr>
              <p:blipFill>
                <a:blip r:embed="rId86"/>
                <a:stretch>
                  <a:fillRect/>
                </a:stretch>
              </p:blipFill>
              <p:spPr>
                <a:xfrm>
                  <a:off x="8454377" y="5192006"/>
                  <a:ext cx="276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6" name="Inkt 95">
                  <a:extLst>
                    <a:ext uri="{FF2B5EF4-FFF2-40B4-BE49-F238E27FC236}">
                      <a16:creationId xmlns:a16="http://schemas.microsoft.com/office/drawing/2014/main" id="{3F63BAAD-1DA0-13A9-B51C-68DF5B1951ED}"/>
                    </a:ext>
                  </a:extLst>
                </p14:cNvPr>
                <p14:cNvContentPartPr/>
                <p14:nvPr/>
              </p14:nvContentPartPr>
              <p14:xfrm>
                <a:off x="8476697" y="5107406"/>
                <a:ext cx="213120" cy="41040"/>
              </p14:xfrm>
            </p:contentPart>
          </mc:Choice>
          <mc:Fallback xmlns="">
            <p:pic>
              <p:nvPicPr>
                <p:cNvPr id="96" name="Inkt 95">
                  <a:extLst>
                    <a:ext uri="{FF2B5EF4-FFF2-40B4-BE49-F238E27FC236}">
                      <a16:creationId xmlns:a16="http://schemas.microsoft.com/office/drawing/2014/main" id="{3F63BAAD-1DA0-13A9-B51C-68DF5B1951ED}"/>
                    </a:ext>
                  </a:extLst>
                </p:cNvPr>
                <p:cNvPicPr/>
                <p:nvPr/>
              </p:nvPicPr>
              <p:blipFill>
                <a:blip r:embed="rId88"/>
                <a:stretch>
                  <a:fillRect/>
                </a:stretch>
              </p:blipFill>
              <p:spPr>
                <a:xfrm>
                  <a:off x="8467697" y="5098406"/>
                  <a:ext cx="230760" cy="58680"/>
                </a:xfrm>
                <a:prstGeom prst="rect">
                  <a:avLst/>
                </a:prstGeom>
              </p:spPr>
            </p:pic>
          </mc:Fallback>
        </mc:AlternateContent>
      </p:grpSp>
      <p:grpSp>
        <p:nvGrpSpPr>
          <p:cNvPr id="100" name="Groep 99">
            <a:extLst>
              <a:ext uri="{FF2B5EF4-FFF2-40B4-BE49-F238E27FC236}">
                <a16:creationId xmlns:a16="http://schemas.microsoft.com/office/drawing/2014/main" id="{9D9453FF-9510-AAD8-A39D-6805C39FDE6C}"/>
              </a:ext>
            </a:extLst>
          </p:cNvPr>
          <p:cNvGrpSpPr/>
          <p:nvPr/>
        </p:nvGrpSpPr>
        <p:grpSpPr>
          <a:xfrm>
            <a:off x="9970337" y="4869806"/>
            <a:ext cx="146520" cy="374040"/>
            <a:chOff x="9970337" y="4869806"/>
            <a:chExt cx="146520" cy="374040"/>
          </a:xfrm>
        </p:grpSpPr>
        <mc:AlternateContent xmlns:mc="http://schemas.openxmlformats.org/markup-compatibility/2006" xmlns:p14="http://schemas.microsoft.com/office/powerpoint/2010/main">
          <mc:Choice Requires="p14">
            <p:contentPart p14:bwMode="auto" r:id="rId89">
              <p14:nvContentPartPr>
                <p14:cNvPr id="98" name="Inkt 97">
                  <a:extLst>
                    <a:ext uri="{FF2B5EF4-FFF2-40B4-BE49-F238E27FC236}">
                      <a16:creationId xmlns:a16="http://schemas.microsoft.com/office/drawing/2014/main" id="{E2AE1A4D-F0A6-491B-4CCB-A524F5472BBC}"/>
                    </a:ext>
                  </a:extLst>
                </p14:cNvPr>
                <p14:cNvContentPartPr/>
                <p14:nvPr/>
              </p14:nvContentPartPr>
              <p14:xfrm>
                <a:off x="10018217" y="4901126"/>
                <a:ext cx="34200" cy="342720"/>
              </p14:xfrm>
            </p:contentPart>
          </mc:Choice>
          <mc:Fallback xmlns="">
            <p:pic>
              <p:nvPicPr>
                <p:cNvPr id="98" name="Inkt 97">
                  <a:extLst>
                    <a:ext uri="{FF2B5EF4-FFF2-40B4-BE49-F238E27FC236}">
                      <a16:creationId xmlns:a16="http://schemas.microsoft.com/office/drawing/2014/main" id="{E2AE1A4D-F0A6-491B-4CCB-A524F5472BBC}"/>
                    </a:ext>
                  </a:extLst>
                </p:cNvPr>
                <p:cNvPicPr/>
                <p:nvPr/>
              </p:nvPicPr>
              <p:blipFill>
                <a:blip r:embed="rId90"/>
                <a:stretch>
                  <a:fillRect/>
                </a:stretch>
              </p:blipFill>
              <p:spPr>
                <a:xfrm>
                  <a:off x="10009577" y="4892486"/>
                  <a:ext cx="518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9" name="Inkt 98">
                  <a:extLst>
                    <a:ext uri="{FF2B5EF4-FFF2-40B4-BE49-F238E27FC236}">
                      <a16:creationId xmlns:a16="http://schemas.microsoft.com/office/drawing/2014/main" id="{54834C4F-407A-9EB5-DB06-218693C68D18}"/>
                    </a:ext>
                  </a:extLst>
                </p14:cNvPr>
                <p14:cNvContentPartPr/>
                <p14:nvPr/>
              </p14:nvContentPartPr>
              <p14:xfrm>
                <a:off x="9970337" y="4869806"/>
                <a:ext cx="146520" cy="136440"/>
              </p14:xfrm>
            </p:contentPart>
          </mc:Choice>
          <mc:Fallback xmlns="">
            <p:pic>
              <p:nvPicPr>
                <p:cNvPr id="99" name="Inkt 98">
                  <a:extLst>
                    <a:ext uri="{FF2B5EF4-FFF2-40B4-BE49-F238E27FC236}">
                      <a16:creationId xmlns:a16="http://schemas.microsoft.com/office/drawing/2014/main" id="{54834C4F-407A-9EB5-DB06-218693C68D18}"/>
                    </a:ext>
                  </a:extLst>
                </p:cNvPr>
                <p:cNvPicPr/>
                <p:nvPr/>
              </p:nvPicPr>
              <p:blipFill>
                <a:blip r:embed="rId92"/>
                <a:stretch>
                  <a:fillRect/>
                </a:stretch>
              </p:blipFill>
              <p:spPr>
                <a:xfrm>
                  <a:off x="9961697" y="4860806"/>
                  <a:ext cx="164160" cy="154080"/>
                </a:xfrm>
                <a:prstGeom prst="rect">
                  <a:avLst/>
                </a:prstGeom>
              </p:spPr>
            </p:pic>
          </mc:Fallback>
        </mc:AlternateContent>
      </p:grpSp>
      <p:grpSp>
        <p:nvGrpSpPr>
          <p:cNvPr id="22" name="Groep 21">
            <a:extLst>
              <a:ext uri="{FF2B5EF4-FFF2-40B4-BE49-F238E27FC236}">
                <a16:creationId xmlns:a16="http://schemas.microsoft.com/office/drawing/2014/main" id="{9ABB7729-CD00-571E-1BB5-D348A00B3D61}"/>
              </a:ext>
            </a:extLst>
          </p:cNvPr>
          <p:cNvGrpSpPr/>
          <p:nvPr/>
        </p:nvGrpSpPr>
        <p:grpSpPr>
          <a:xfrm>
            <a:off x="10547057" y="4912646"/>
            <a:ext cx="472680" cy="275400"/>
            <a:chOff x="10547057" y="4912646"/>
            <a:chExt cx="472680" cy="275400"/>
          </a:xfrm>
        </p:grpSpPr>
        <mc:AlternateContent xmlns:mc="http://schemas.openxmlformats.org/markup-compatibility/2006" xmlns:p14="http://schemas.microsoft.com/office/powerpoint/2010/main">
          <mc:Choice Requires="p14">
            <p:contentPart p14:bwMode="auto" r:id="rId93">
              <p14:nvContentPartPr>
                <p14:cNvPr id="10" name="Inkt 9">
                  <a:extLst>
                    <a:ext uri="{FF2B5EF4-FFF2-40B4-BE49-F238E27FC236}">
                      <a16:creationId xmlns:a16="http://schemas.microsoft.com/office/drawing/2014/main" id="{B2CB0A3C-6EFE-24AE-260C-04DCF4B3D017}"/>
                    </a:ext>
                  </a:extLst>
                </p14:cNvPr>
                <p14:cNvContentPartPr/>
                <p14:nvPr/>
              </p14:nvContentPartPr>
              <p14:xfrm>
                <a:off x="10547057" y="5023166"/>
                <a:ext cx="180360" cy="164880"/>
              </p14:xfrm>
            </p:contentPart>
          </mc:Choice>
          <mc:Fallback xmlns="">
            <p:pic>
              <p:nvPicPr>
                <p:cNvPr id="10" name="Inkt 9">
                  <a:extLst>
                    <a:ext uri="{FF2B5EF4-FFF2-40B4-BE49-F238E27FC236}">
                      <a16:creationId xmlns:a16="http://schemas.microsoft.com/office/drawing/2014/main" id="{B2CB0A3C-6EFE-24AE-260C-04DCF4B3D017}"/>
                    </a:ext>
                  </a:extLst>
                </p:cNvPr>
                <p:cNvPicPr/>
                <p:nvPr/>
              </p:nvPicPr>
              <p:blipFill>
                <a:blip r:embed="rId94"/>
                <a:stretch>
                  <a:fillRect/>
                </a:stretch>
              </p:blipFill>
              <p:spPr>
                <a:xfrm>
                  <a:off x="10538057" y="5014166"/>
                  <a:ext cx="198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 name="Inkt 12">
                  <a:extLst>
                    <a:ext uri="{FF2B5EF4-FFF2-40B4-BE49-F238E27FC236}">
                      <a16:creationId xmlns:a16="http://schemas.microsoft.com/office/drawing/2014/main" id="{DE90B7CB-D79A-EC2D-1FC9-BB5CAFA68BF4}"/>
                    </a:ext>
                  </a:extLst>
                </p14:cNvPr>
                <p14:cNvContentPartPr/>
                <p14:nvPr/>
              </p14:nvContentPartPr>
              <p14:xfrm>
                <a:off x="10711577" y="4912646"/>
                <a:ext cx="51480" cy="259920"/>
              </p14:xfrm>
            </p:contentPart>
          </mc:Choice>
          <mc:Fallback xmlns="">
            <p:pic>
              <p:nvPicPr>
                <p:cNvPr id="13" name="Inkt 12">
                  <a:extLst>
                    <a:ext uri="{FF2B5EF4-FFF2-40B4-BE49-F238E27FC236}">
                      <a16:creationId xmlns:a16="http://schemas.microsoft.com/office/drawing/2014/main" id="{DE90B7CB-D79A-EC2D-1FC9-BB5CAFA68BF4}"/>
                    </a:ext>
                  </a:extLst>
                </p:cNvPr>
                <p:cNvPicPr/>
                <p:nvPr/>
              </p:nvPicPr>
              <p:blipFill>
                <a:blip r:embed="rId96"/>
                <a:stretch>
                  <a:fillRect/>
                </a:stretch>
              </p:blipFill>
              <p:spPr>
                <a:xfrm>
                  <a:off x="10702577" y="4904006"/>
                  <a:ext cx="691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 name="Inkt 15">
                  <a:extLst>
                    <a:ext uri="{FF2B5EF4-FFF2-40B4-BE49-F238E27FC236}">
                      <a16:creationId xmlns:a16="http://schemas.microsoft.com/office/drawing/2014/main" id="{C654B2A2-D20A-8BA6-071F-D6F1D05E5204}"/>
                    </a:ext>
                  </a:extLst>
                </p14:cNvPr>
                <p14:cNvContentPartPr/>
                <p14:nvPr/>
              </p14:nvContentPartPr>
              <p14:xfrm>
                <a:off x="10781417" y="5026766"/>
                <a:ext cx="194400" cy="117720"/>
              </p14:xfrm>
            </p:contentPart>
          </mc:Choice>
          <mc:Fallback xmlns="">
            <p:pic>
              <p:nvPicPr>
                <p:cNvPr id="16" name="Inkt 15">
                  <a:extLst>
                    <a:ext uri="{FF2B5EF4-FFF2-40B4-BE49-F238E27FC236}">
                      <a16:creationId xmlns:a16="http://schemas.microsoft.com/office/drawing/2014/main" id="{C654B2A2-D20A-8BA6-071F-D6F1D05E5204}"/>
                    </a:ext>
                  </a:extLst>
                </p:cNvPr>
                <p:cNvPicPr/>
                <p:nvPr/>
              </p:nvPicPr>
              <p:blipFill>
                <a:blip r:embed="rId98"/>
                <a:stretch>
                  <a:fillRect/>
                </a:stretch>
              </p:blipFill>
              <p:spPr>
                <a:xfrm>
                  <a:off x="10772777" y="5017766"/>
                  <a:ext cx="212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 name="Inkt 16">
                  <a:extLst>
                    <a:ext uri="{FF2B5EF4-FFF2-40B4-BE49-F238E27FC236}">
                      <a16:creationId xmlns:a16="http://schemas.microsoft.com/office/drawing/2014/main" id="{84E40155-A1B1-FF3A-C060-1D785265772A}"/>
                    </a:ext>
                  </a:extLst>
                </p14:cNvPr>
                <p14:cNvContentPartPr/>
                <p14:nvPr/>
              </p14:nvContentPartPr>
              <p14:xfrm>
                <a:off x="10905977" y="5026406"/>
                <a:ext cx="113760" cy="147240"/>
              </p14:xfrm>
            </p:contentPart>
          </mc:Choice>
          <mc:Fallback xmlns="">
            <p:pic>
              <p:nvPicPr>
                <p:cNvPr id="17" name="Inkt 16">
                  <a:extLst>
                    <a:ext uri="{FF2B5EF4-FFF2-40B4-BE49-F238E27FC236}">
                      <a16:creationId xmlns:a16="http://schemas.microsoft.com/office/drawing/2014/main" id="{84E40155-A1B1-FF3A-C060-1D785265772A}"/>
                    </a:ext>
                  </a:extLst>
                </p:cNvPr>
                <p:cNvPicPr/>
                <p:nvPr/>
              </p:nvPicPr>
              <p:blipFill>
                <a:blip r:embed="rId100"/>
                <a:stretch>
                  <a:fillRect/>
                </a:stretch>
              </p:blipFill>
              <p:spPr>
                <a:xfrm>
                  <a:off x="10897337" y="5017766"/>
                  <a:ext cx="131400" cy="164880"/>
                </a:xfrm>
                <a:prstGeom prst="rect">
                  <a:avLst/>
                </a:prstGeom>
              </p:spPr>
            </p:pic>
          </mc:Fallback>
        </mc:AlternateContent>
      </p:grpSp>
      <p:grpSp>
        <p:nvGrpSpPr>
          <p:cNvPr id="21" name="Groep 20">
            <a:extLst>
              <a:ext uri="{FF2B5EF4-FFF2-40B4-BE49-F238E27FC236}">
                <a16:creationId xmlns:a16="http://schemas.microsoft.com/office/drawing/2014/main" id="{A24236C6-C1C8-8CF1-D377-8F1550E94736}"/>
              </a:ext>
            </a:extLst>
          </p:cNvPr>
          <p:cNvGrpSpPr/>
          <p:nvPr/>
        </p:nvGrpSpPr>
        <p:grpSpPr>
          <a:xfrm>
            <a:off x="11289737" y="4895006"/>
            <a:ext cx="198000" cy="310680"/>
            <a:chOff x="11289737" y="4895006"/>
            <a:chExt cx="198000" cy="310680"/>
          </a:xfrm>
        </p:grpSpPr>
        <mc:AlternateContent xmlns:mc="http://schemas.openxmlformats.org/markup-compatibility/2006" xmlns:p14="http://schemas.microsoft.com/office/powerpoint/2010/main">
          <mc:Choice Requires="p14">
            <p:contentPart p14:bwMode="auto" r:id="rId101">
              <p14:nvContentPartPr>
                <p14:cNvPr id="19" name="Inkt 18">
                  <a:extLst>
                    <a:ext uri="{FF2B5EF4-FFF2-40B4-BE49-F238E27FC236}">
                      <a16:creationId xmlns:a16="http://schemas.microsoft.com/office/drawing/2014/main" id="{BFBD85DA-2837-3CE9-A3F8-151B50C6F29D}"/>
                    </a:ext>
                  </a:extLst>
                </p14:cNvPr>
                <p14:cNvContentPartPr/>
                <p14:nvPr/>
              </p14:nvContentPartPr>
              <p14:xfrm>
                <a:off x="11331857" y="4895006"/>
                <a:ext cx="22680" cy="284760"/>
              </p14:xfrm>
            </p:contentPart>
          </mc:Choice>
          <mc:Fallback xmlns="">
            <p:pic>
              <p:nvPicPr>
                <p:cNvPr id="19" name="Inkt 18">
                  <a:extLst>
                    <a:ext uri="{FF2B5EF4-FFF2-40B4-BE49-F238E27FC236}">
                      <a16:creationId xmlns:a16="http://schemas.microsoft.com/office/drawing/2014/main" id="{BFBD85DA-2837-3CE9-A3F8-151B50C6F29D}"/>
                    </a:ext>
                  </a:extLst>
                </p:cNvPr>
                <p:cNvPicPr/>
                <p:nvPr/>
              </p:nvPicPr>
              <p:blipFill>
                <a:blip r:embed="rId102"/>
                <a:stretch>
                  <a:fillRect/>
                </a:stretch>
              </p:blipFill>
              <p:spPr>
                <a:xfrm>
                  <a:off x="11322857" y="4886006"/>
                  <a:ext cx="40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0" name="Inkt 19">
                  <a:extLst>
                    <a:ext uri="{FF2B5EF4-FFF2-40B4-BE49-F238E27FC236}">
                      <a16:creationId xmlns:a16="http://schemas.microsoft.com/office/drawing/2014/main" id="{DCD35FE2-81C0-8929-B1D5-458FE6040F31}"/>
                    </a:ext>
                  </a:extLst>
                </p14:cNvPr>
                <p14:cNvContentPartPr/>
                <p14:nvPr/>
              </p14:nvContentPartPr>
              <p14:xfrm>
                <a:off x="11289737" y="5093366"/>
                <a:ext cx="198000" cy="112320"/>
              </p14:xfrm>
            </p:contentPart>
          </mc:Choice>
          <mc:Fallback xmlns="">
            <p:pic>
              <p:nvPicPr>
                <p:cNvPr id="20" name="Inkt 19">
                  <a:extLst>
                    <a:ext uri="{FF2B5EF4-FFF2-40B4-BE49-F238E27FC236}">
                      <a16:creationId xmlns:a16="http://schemas.microsoft.com/office/drawing/2014/main" id="{DCD35FE2-81C0-8929-B1D5-458FE6040F31}"/>
                    </a:ext>
                  </a:extLst>
                </p:cNvPr>
                <p:cNvPicPr/>
                <p:nvPr/>
              </p:nvPicPr>
              <p:blipFill>
                <a:blip r:embed="rId104"/>
                <a:stretch>
                  <a:fillRect/>
                </a:stretch>
              </p:blipFill>
              <p:spPr>
                <a:xfrm>
                  <a:off x="11280737" y="5084726"/>
                  <a:ext cx="215640" cy="129960"/>
                </a:xfrm>
                <a:prstGeom prst="rect">
                  <a:avLst/>
                </a:prstGeom>
              </p:spPr>
            </p:pic>
          </mc:Fallback>
        </mc:AlternateContent>
      </p:grpSp>
      <p:sp>
        <p:nvSpPr>
          <p:cNvPr id="23" name="Rechthoek 22">
            <a:extLst>
              <a:ext uri="{FF2B5EF4-FFF2-40B4-BE49-F238E27FC236}">
                <a16:creationId xmlns:a16="http://schemas.microsoft.com/office/drawing/2014/main" id="{EC621D8E-C007-4AF1-C8B8-19BAEDD8EF68}"/>
              </a:ext>
            </a:extLst>
          </p:cNvPr>
          <p:cNvSpPr/>
          <p:nvPr/>
        </p:nvSpPr>
        <p:spPr>
          <a:xfrm>
            <a:off x="856343" y="6442893"/>
            <a:ext cx="7387630" cy="236796"/>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Meer oefenen?</a:t>
            </a:r>
          </a:p>
          <a:p>
            <a:pPr algn="ctr"/>
            <a:r>
              <a:rPr lang="nl-NL" b="1" dirty="0">
                <a:solidFill>
                  <a:schemeClr val="tx1"/>
                </a:solidFill>
              </a:rPr>
              <a:t>2022-II Vr 6 / 2021-I Vr 8 / 2016 – I Vr 5</a:t>
            </a:r>
          </a:p>
          <a:p>
            <a:pPr algn="ctr"/>
            <a:endParaRPr lang="nl-NL" b="1" dirty="0">
              <a:solidFill>
                <a:schemeClr val="tx1"/>
              </a:solidFill>
            </a:endParaRPr>
          </a:p>
        </p:txBody>
      </p:sp>
    </p:spTree>
    <p:extLst>
      <p:ext uri="{BB962C8B-B14F-4D97-AF65-F5344CB8AC3E}">
        <p14:creationId xmlns:p14="http://schemas.microsoft.com/office/powerpoint/2010/main" val="32928731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B439A-92C8-6CEC-0150-CD46F94A194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E54E6D9-BC1D-2AC5-E824-F24BE8931F32}"/>
              </a:ext>
            </a:extLst>
          </p:cNvPr>
          <p:cNvSpPr txBox="1"/>
          <p:nvPr/>
        </p:nvSpPr>
        <p:spPr>
          <a:xfrm>
            <a:off x="961533" y="961534"/>
            <a:ext cx="7949251" cy="861774"/>
          </a:xfrm>
          <a:prstGeom prst="rect">
            <a:avLst/>
          </a:prstGeom>
          <a:noFill/>
        </p:spPr>
        <p:txBody>
          <a:bodyPr wrap="square" rtlCol="0">
            <a:spAutoFit/>
          </a:bodyPr>
          <a:lstStyle/>
          <a:p>
            <a:r>
              <a:rPr lang="en-US" sz="3200" b="1" dirty="0">
                <a:latin typeface="Effra" panose="02000506080000020004"/>
              </a:rPr>
              <a:t>Zouten </a:t>
            </a:r>
            <a:r>
              <a:rPr lang="en-US" sz="2000" b="1" dirty="0">
                <a:solidFill>
                  <a:srgbClr val="945DE8"/>
                </a:solidFill>
                <a:latin typeface="Effra" panose="02000506080000020004"/>
              </a:rPr>
              <a:t>2023 II 8</a:t>
            </a:r>
          </a:p>
          <a:p>
            <a:endParaRPr lang="en-US" dirty="0"/>
          </a:p>
        </p:txBody>
      </p:sp>
      <p:pic>
        <p:nvPicPr>
          <p:cNvPr id="4" name="Afbeelding 3">
            <a:extLst>
              <a:ext uri="{FF2B5EF4-FFF2-40B4-BE49-F238E27FC236}">
                <a16:creationId xmlns:a16="http://schemas.microsoft.com/office/drawing/2014/main" id="{937A85E8-C2D4-B0F1-1A14-2072C663E457}"/>
              </a:ext>
            </a:extLst>
          </p:cNvPr>
          <p:cNvPicPr>
            <a:picLocks noChangeAspect="1"/>
          </p:cNvPicPr>
          <p:nvPr/>
        </p:nvPicPr>
        <p:blipFill>
          <a:blip r:embed="rId2"/>
          <a:stretch>
            <a:fillRect/>
          </a:stretch>
        </p:blipFill>
        <p:spPr>
          <a:xfrm>
            <a:off x="747859" y="2144352"/>
            <a:ext cx="8162925" cy="1562100"/>
          </a:xfrm>
          <a:prstGeom prst="rect">
            <a:avLst/>
          </a:prstGeom>
        </p:spPr>
      </p:pic>
      <p:pic>
        <p:nvPicPr>
          <p:cNvPr id="5" name="Afbeelding 4">
            <a:extLst>
              <a:ext uri="{FF2B5EF4-FFF2-40B4-BE49-F238E27FC236}">
                <a16:creationId xmlns:a16="http://schemas.microsoft.com/office/drawing/2014/main" id="{9B682914-7C01-F801-AE78-CAF90A83EC25}"/>
              </a:ext>
            </a:extLst>
          </p:cNvPr>
          <p:cNvPicPr>
            <a:picLocks noChangeAspect="1"/>
          </p:cNvPicPr>
          <p:nvPr/>
        </p:nvPicPr>
        <p:blipFill>
          <a:blip r:embed="rId3"/>
          <a:stretch>
            <a:fillRect/>
          </a:stretch>
        </p:blipFill>
        <p:spPr>
          <a:xfrm>
            <a:off x="9441829" y="1507306"/>
            <a:ext cx="1898617" cy="1500703"/>
          </a:xfrm>
          <a:prstGeom prst="rect">
            <a:avLst/>
          </a:prstGeom>
        </p:spPr>
      </p:pic>
      <p:sp>
        <p:nvSpPr>
          <p:cNvPr id="3" name="Tekstvak 2">
            <a:extLst>
              <a:ext uri="{FF2B5EF4-FFF2-40B4-BE49-F238E27FC236}">
                <a16:creationId xmlns:a16="http://schemas.microsoft.com/office/drawing/2014/main" id="{6D415560-F076-961F-0BE4-9F152591F360}"/>
              </a:ext>
            </a:extLst>
          </p:cNvPr>
          <p:cNvSpPr txBox="1"/>
          <p:nvPr/>
        </p:nvSpPr>
        <p:spPr>
          <a:xfrm>
            <a:off x="884904" y="3674922"/>
            <a:ext cx="9184006" cy="1200329"/>
          </a:xfrm>
          <a:prstGeom prst="rect">
            <a:avLst/>
          </a:prstGeom>
          <a:noFill/>
        </p:spPr>
        <p:txBody>
          <a:bodyPr wrap="square" rtlCol="0">
            <a:spAutoFit/>
          </a:bodyPr>
          <a:lstStyle/>
          <a:p>
            <a:r>
              <a:rPr lang="en-US" sz="2400" dirty="0">
                <a:latin typeface="Effra" panose="02000506080000020004"/>
              </a:rPr>
              <a:t>De </a:t>
            </a:r>
            <a:r>
              <a:rPr lang="en-US" sz="2400" dirty="0" err="1">
                <a:latin typeface="Effra" panose="02000506080000020004"/>
              </a:rPr>
              <a:t>geconjugeerde</a:t>
            </a:r>
            <a:r>
              <a:rPr lang="en-US" sz="2400" dirty="0">
                <a:latin typeface="Effra" panose="02000506080000020004"/>
              </a:rPr>
              <a:t> base van </a:t>
            </a:r>
            <a:r>
              <a:rPr lang="en-US" sz="2400" dirty="0" err="1">
                <a:latin typeface="Effra" panose="02000506080000020004"/>
              </a:rPr>
              <a:t>fluorethaanzuur</a:t>
            </a:r>
            <a:r>
              <a:rPr lang="en-US" sz="2400" dirty="0">
                <a:latin typeface="Effra" panose="02000506080000020004"/>
              </a:rPr>
              <a:t> is CH</a:t>
            </a:r>
            <a:r>
              <a:rPr lang="en-US" sz="2400" baseline="-25000" dirty="0">
                <a:latin typeface="Effra" panose="02000506080000020004"/>
              </a:rPr>
              <a:t>2</a:t>
            </a:r>
            <a:r>
              <a:rPr lang="en-US" sz="2400" dirty="0">
                <a:latin typeface="Effra" panose="02000506080000020004"/>
              </a:rPr>
              <a:t>FCOO</a:t>
            </a:r>
            <a:r>
              <a:rPr lang="en-US" sz="2400" baseline="30000" dirty="0">
                <a:latin typeface="Effra" panose="02000506080000020004"/>
              </a:rPr>
              <a:t>-</a:t>
            </a:r>
            <a:r>
              <a:rPr lang="en-US" sz="2400" dirty="0">
                <a:latin typeface="Effra" panose="02000506080000020004"/>
              </a:rPr>
              <a:t>.</a:t>
            </a:r>
          </a:p>
          <a:p>
            <a:r>
              <a:rPr lang="en-US" sz="2400" dirty="0">
                <a:latin typeface="Effra" panose="02000506080000020004"/>
              </a:rPr>
              <a:t>De </a:t>
            </a:r>
            <a:r>
              <a:rPr lang="en-US" sz="2400" dirty="0" err="1">
                <a:latin typeface="Effra" panose="02000506080000020004"/>
              </a:rPr>
              <a:t>verhouding</a:t>
            </a:r>
            <a:r>
              <a:rPr lang="en-US" sz="2400" dirty="0">
                <a:latin typeface="Effra" panose="02000506080000020004"/>
              </a:rPr>
              <a:t> Ca</a:t>
            </a:r>
            <a:r>
              <a:rPr lang="en-US" sz="2400" baseline="30000" dirty="0">
                <a:latin typeface="Effra" panose="02000506080000020004"/>
              </a:rPr>
              <a:t>2+</a:t>
            </a:r>
            <a:r>
              <a:rPr lang="en-US" sz="2400" dirty="0">
                <a:latin typeface="Effra" panose="02000506080000020004"/>
              </a:rPr>
              <a:t> : is CH</a:t>
            </a:r>
            <a:r>
              <a:rPr lang="en-US" sz="2400" baseline="-25000" dirty="0">
                <a:latin typeface="Effra" panose="02000506080000020004"/>
              </a:rPr>
              <a:t>2</a:t>
            </a:r>
            <a:r>
              <a:rPr lang="en-US" sz="2400" dirty="0">
                <a:latin typeface="Effra" panose="02000506080000020004"/>
              </a:rPr>
              <a:t>FCOO</a:t>
            </a:r>
            <a:r>
              <a:rPr lang="en-US" sz="2400" baseline="30000" dirty="0">
                <a:latin typeface="Effra" panose="02000506080000020004"/>
              </a:rPr>
              <a:t>-</a:t>
            </a:r>
            <a:r>
              <a:rPr lang="en-US" sz="2400" dirty="0">
                <a:latin typeface="Effra" panose="02000506080000020004"/>
              </a:rPr>
              <a:t> is </a:t>
            </a:r>
            <a:r>
              <a:rPr lang="en-US" sz="2400" dirty="0" err="1">
                <a:latin typeface="Effra" panose="02000506080000020004"/>
              </a:rPr>
              <a:t>dus</a:t>
            </a:r>
            <a:r>
              <a:rPr lang="en-US" sz="2400" dirty="0">
                <a:latin typeface="Effra" panose="02000506080000020004"/>
              </a:rPr>
              <a:t> 1 : 2.</a:t>
            </a:r>
          </a:p>
          <a:p>
            <a:r>
              <a:rPr lang="en-US" sz="2400" dirty="0">
                <a:latin typeface="Effra" panose="02000506080000020004"/>
              </a:rPr>
              <a:t>Dus is de </a:t>
            </a:r>
            <a:r>
              <a:rPr lang="en-US" sz="2400" dirty="0" err="1">
                <a:latin typeface="Effra" panose="02000506080000020004"/>
              </a:rPr>
              <a:t>verhoudingsformule</a:t>
            </a:r>
            <a:r>
              <a:rPr lang="en-US" sz="2400" dirty="0">
                <a:latin typeface="Effra" panose="02000506080000020004"/>
              </a:rPr>
              <a:t> Ca(CH</a:t>
            </a:r>
            <a:r>
              <a:rPr lang="en-US" sz="2400" baseline="-25000" dirty="0">
                <a:latin typeface="Effra" panose="02000506080000020004"/>
              </a:rPr>
              <a:t>2</a:t>
            </a:r>
            <a:r>
              <a:rPr lang="en-US" sz="2400" dirty="0">
                <a:latin typeface="Effra" panose="02000506080000020004"/>
              </a:rPr>
              <a:t>FCOO)</a:t>
            </a:r>
            <a:r>
              <a:rPr lang="en-US" sz="2400" baseline="-25000" dirty="0">
                <a:latin typeface="Effra" panose="02000506080000020004"/>
              </a:rPr>
              <a:t>2</a:t>
            </a:r>
            <a:r>
              <a:rPr lang="en-US" sz="2400" dirty="0">
                <a:latin typeface="Effra" panose="02000506080000020004"/>
              </a:rPr>
              <a:t>.</a:t>
            </a:r>
          </a:p>
        </p:txBody>
      </p:sp>
    </p:spTree>
    <p:extLst>
      <p:ext uri="{BB962C8B-B14F-4D97-AF65-F5344CB8AC3E}">
        <p14:creationId xmlns:p14="http://schemas.microsoft.com/office/powerpoint/2010/main" val="3145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D9C11-0961-14DF-152B-3C2E1D45761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55D9E86-4324-4339-438E-F750064A9331}"/>
              </a:ext>
            </a:extLst>
          </p:cNvPr>
          <p:cNvSpPr txBox="1"/>
          <p:nvPr/>
        </p:nvSpPr>
        <p:spPr>
          <a:xfrm>
            <a:off x="961534" y="961534"/>
            <a:ext cx="3450210" cy="861774"/>
          </a:xfrm>
          <a:prstGeom prst="rect">
            <a:avLst/>
          </a:prstGeom>
          <a:noFill/>
        </p:spPr>
        <p:txBody>
          <a:bodyPr wrap="square" rtlCol="0">
            <a:spAutoFit/>
          </a:bodyPr>
          <a:lstStyle/>
          <a:p>
            <a:r>
              <a:rPr lang="en-US" sz="3200" b="1" dirty="0">
                <a:latin typeface="Effra" panose="02000506080000020004"/>
              </a:rPr>
              <a:t>Zouten </a:t>
            </a:r>
            <a:r>
              <a:rPr lang="en-US" sz="2000" b="1" dirty="0">
                <a:solidFill>
                  <a:srgbClr val="945DE8"/>
                </a:solidFill>
                <a:latin typeface="Effra" panose="02000506080000020004"/>
              </a:rPr>
              <a:t>2023 II 12</a:t>
            </a:r>
          </a:p>
          <a:p>
            <a:endParaRPr lang="en-US" dirty="0"/>
          </a:p>
        </p:txBody>
      </p:sp>
      <p:pic>
        <p:nvPicPr>
          <p:cNvPr id="6" name="Afbeelding 5">
            <a:extLst>
              <a:ext uri="{FF2B5EF4-FFF2-40B4-BE49-F238E27FC236}">
                <a16:creationId xmlns:a16="http://schemas.microsoft.com/office/drawing/2014/main" id="{7E815256-DAEE-EA5C-A23A-077174B0FBB6}"/>
              </a:ext>
            </a:extLst>
          </p:cNvPr>
          <p:cNvPicPr>
            <a:picLocks noChangeAspect="1"/>
          </p:cNvPicPr>
          <p:nvPr/>
        </p:nvPicPr>
        <p:blipFill>
          <a:blip r:embed="rId2"/>
          <a:stretch>
            <a:fillRect/>
          </a:stretch>
        </p:blipFill>
        <p:spPr>
          <a:xfrm>
            <a:off x="961534" y="1590282"/>
            <a:ext cx="8048625" cy="1924050"/>
          </a:xfrm>
          <a:prstGeom prst="rect">
            <a:avLst/>
          </a:prstGeom>
        </p:spPr>
      </p:pic>
      <p:pic>
        <p:nvPicPr>
          <p:cNvPr id="8" name="Afbeelding 7">
            <a:extLst>
              <a:ext uri="{FF2B5EF4-FFF2-40B4-BE49-F238E27FC236}">
                <a16:creationId xmlns:a16="http://schemas.microsoft.com/office/drawing/2014/main" id="{481F8701-5AAE-A43C-559B-D671025FFB58}"/>
              </a:ext>
            </a:extLst>
          </p:cNvPr>
          <p:cNvPicPr>
            <a:picLocks noChangeAspect="1"/>
          </p:cNvPicPr>
          <p:nvPr/>
        </p:nvPicPr>
        <p:blipFill>
          <a:blip r:embed="rId3"/>
          <a:stretch>
            <a:fillRect/>
          </a:stretch>
        </p:blipFill>
        <p:spPr>
          <a:xfrm>
            <a:off x="9399063" y="1264910"/>
            <a:ext cx="2028825" cy="1952625"/>
          </a:xfrm>
          <a:prstGeom prst="rect">
            <a:avLst/>
          </a:prstGeom>
        </p:spPr>
      </p:pic>
      <p:sp>
        <p:nvSpPr>
          <p:cNvPr id="3" name="Tekstvak 2">
            <a:extLst>
              <a:ext uri="{FF2B5EF4-FFF2-40B4-BE49-F238E27FC236}">
                <a16:creationId xmlns:a16="http://schemas.microsoft.com/office/drawing/2014/main" id="{A9070056-AC00-00C6-E14A-D0DF18096C96}"/>
              </a:ext>
            </a:extLst>
          </p:cNvPr>
          <p:cNvSpPr txBox="1"/>
          <p:nvPr/>
        </p:nvSpPr>
        <p:spPr>
          <a:xfrm>
            <a:off x="1046375" y="3893270"/>
            <a:ext cx="7937622" cy="1631216"/>
          </a:xfrm>
          <a:prstGeom prst="rect">
            <a:avLst/>
          </a:prstGeom>
          <a:noFill/>
        </p:spPr>
        <p:txBody>
          <a:bodyPr wrap="none" rtlCol="0">
            <a:spAutoFit/>
          </a:bodyPr>
          <a:lstStyle/>
          <a:p>
            <a:r>
              <a:rPr lang="en-US" sz="2000" dirty="0">
                <a:latin typeface="Effra" panose="02000506080000020004"/>
              </a:rPr>
              <a:t>Je </a:t>
            </a:r>
            <a:r>
              <a:rPr lang="en-US" sz="2000" dirty="0" err="1">
                <a:latin typeface="Effra" panose="02000506080000020004"/>
              </a:rPr>
              <a:t>hebt</a:t>
            </a:r>
            <a:r>
              <a:rPr lang="en-US" sz="2000" dirty="0">
                <a:latin typeface="Effra" panose="02000506080000020004"/>
              </a:rPr>
              <a:t> 4 S</a:t>
            </a:r>
            <a:r>
              <a:rPr lang="en-US" sz="2000" baseline="30000" dirty="0">
                <a:latin typeface="Effra" panose="02000506080000020004"/>
              </a:rPr>
              <a:t>2-</a:t>
            </a:r>
            <a:r>
              <a:rPr lang="en-US" sz="2000" dirty="0">
                <a:latin typeface="Effra" panose="02000506080000020004"/>
              </a:rPr>
              <a:t> </a:t>
            </a:r>
            <a:r>
              <a:rPr lang="en-US" sz="2000" dirty="0" err="1">
                <a:latin typeface="Effra" panose="02000506080000020004"/>
              </a:rPr>
              <a:t>ionen</a:t>
            </a:r>
            <a:r>
              <a:rPr lang="en-US" sz="2000" dirty="0">
                <a:latin typeface="Effra" panose="02000506080000020004"/>
              </a:rPr>
              <a:t>, die </a:t>
            </a:r>
            <a:r>
              <a:rPr lang="en-US" sz="2000" dirty="0" err="1">
                <a:latin typeface="Effra" panose="02000506080000020004"/>
              </a:rPr>
              <a:t>hebben</a:t>
            </a:r>
            <a:r>
              <a:rPr lang="en-US" sz="2000" dirty="0">
                <a:latin typeface="Effra" panose="02000506080000020004"/>
              </a:rPr>
              <a:t> </a:t>
            </a:r>
            <a:r>
              <a:rPr lang="en-US" sz="2000" dirty="0" err="1">
                <a:latin typeface="Effra" panose="02000506080000020004"/>
              </a:rPr>
              <a:t>samen</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lading van 8-.</a:t>
            </a:r>
          </a:p>
          <a:p>
            <a:r>
              <a:rPr lang="en-US" sz="2000" dirty="0">
                <a:latin typeface="Effra" panose="02000506080000020004"/>
              </a:rPr>
              <a:t>De </a:t>
            </a:r>
            <a:r>
              <a:rPr lang="en-US" sz="2000" dirty="0" err="1">
                <a:latin typeface="Effra" panose="02000506080000020004"/>
              </a:rPr>
              <a:t>totale</a:t>
            </a:r>
            <a:r>
              <a:rPr lang="en-US" sz="2000" dirty="0">
                <a:latin typeface="Effra" panose="02000506080000020004"/>
              </a:rPr>
              <a:t> lading is 2+, </a:t>
            </a:r>
            <a:r>
              <a:rPr lang="en-US" sz="2000" dirty="0" err="1">
                <a:latin typeface="Effra" panose="02000506080000020004"/>
              </a:rPr>
              <a:t>dus</a:t>
            </a:r>
            <a:r>
              <a:rPr lang="en-US" sz="2000" dirty="0">
                <a:latin typeface="Effra" panose="02000506080000020004"/>
              </a:rPr>
              <a:t> de </a:t>
            </a:r>
            <a:r>
              <a:rPr lang="en-US" sz="2000" dirty="0" err="1">
                <a:latin typeface="Effra" panose="02000506080000020004"/>
              </a:rPr>
              <a:t>ijzerionen</a:t>
            </a:r>
            <a:r>
              <a:rPr lang="en-US" sz="2000" dirty="0">
                <a:latin typeface="Effra" panose="02000506080000020004"/>
              </a:rPr>
              <a:t> </a:t>
            </a:r>
            <a:r>
              <a:rPr lang="en-US" sz="2000" dirty="0" err="1">
                <a:latin typeface="Effra" panose="02000506080000020004"/>
              </a:rPr>
              <a:t>hebben</a:t>
            </a:r>
            <a:r>
              <a:rPr lang="en-US" sz="2000" dirty="0">
                <a:latin typeface="Effra" panose="02000506080000020004"/>
              </a:rPr>
              <a:t> </a:t>
            </a:r>
            <a:r>
              <a:rPr lang="en-US" sz="2000" dirty="0" err="1">
                <a:latin typeface="Effra" panose="02000506080000020004"/>
              </a:rPr>
              <a:t>samen</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lading van 10+.</a:t>
            </a:r>
          </a:p>
          <a:p>
            <a:r>
              <a:rPr lang="en-US" sz="2000" dirty="0">
                <a:latin typeface="Effra" panose="02000506080000020004"/>
              </a:rPr>
              <a:t>Je </a:t>
            </a:r>
            <a:r>
              <a:rPr lang="en-US" sz="2000" dirty="0" err="1">
                <a:latin typeface="Effra" panose="02000506080000020004"/>
              </a:rPr>
              <a:t>hebt</a:t>
            </a:r>
            <a:r>
              <a:rPr lang="en-US" sz="2000" dirty="0">
                <a:latin typeface="Effra" panose="02000506080000020004"/>
              </a:rPr>
              <a:t> dan 2 Fe</a:t>
            </a:r>
            <a:r>
              <a:rPr lang="en-US" sz="2000" baseline="30000" dirty="0">
                <a:latin typeface="Effra" panose="02000506080000020004"/>
              </a:rPr>
              <a:t>2+ </a:t>
            </a:r>
            <a:r>
              <a:rPr lang="en-US" sz="2000" dirty="0" err="1">
                <a:latin typeface="Effra" panose="02000506080000020004"/>
              </a:rPr>
              <a:t>ionen</a:t>
            </a:r>
            <a:r>
              <a:rPr lang="en-US" sz="2000" dirty="0">
                <a:latin typeface="Effra" panose="02000506080000020004"/>
              </a:rPr>
              <a:t> en 2 Fe</a:t>
            </a:r>
            <a:r>
              <a:rPr lang="en-US" sz="2000" baseline="30000" dirty="0">
                <a:latin typeface="Effra" panose="02000506080000020004"/>
              </a:rPr>
              <a:t>3+ </a:t>
            </a:r>
            <a:r>
              <a:rPr lang="en-US" sz="2000" dirty="0" err="1">
                <a:latin typeface="Effra" panose="02000506080000020004"/>
              </a:rPr>
              <a:t>ionen</a:t>
            </a:r>
            <a:r>
              <a:rPr lang="en-US" sz="2000" dirty="0">
                <a:latin typeface="Effra" panose="02000506080000020004"/>
              </a:rPr>
              <a:t>.</a:t>
            </a:r>
          </a:p>
          <a:p>
            <a:endParaRPr lang="en-US" sz="2000" dirty="0">
              <a:latin typeface="Effra" panose="02000506080000020004"/>
            </a:endParaRPr>
          </a:p>
          <a:p>
            <a:r>
              <a:rPr lang="en-US" sz="2000" dirty="0">
                <a:latin typeface="Effra" panose="02000506080000020004"/>
              </a:rPr>
              <a:t>Dus 2 </a:t>
            </a:r>
            <a:r>
              <a:rPr lang="en-US" sz="2000" dirty="0" err="1">
                <a:latin typeface="Effra" panose="02000506080000020004"/>
              </a:rPr>
              <a:t>keer</a:t>
            </a:r>
            <a:r>
              <a:rPr lang="en-US" sz="2000" dirty="0">
                <a:latin typeface="Effra" panose="02000506080000020004"/>
              </a:rPr>
              <a:t> Fe</a:t>
            </a:r>
            <a:r>
              <a:rPr lang="en-US" sz="2000" baseline="30000" dirty="0">
                <a:latin typeface="Effra" panose="02000506080000020004"/>
              </a:rPr>
              <a:t>2+</a:t>
            </a:r>
            <a:r>
              <a:rPr lang="en-US" sz="2000" dirty="0">
                <a:latin typeface="Effra" panose="02000506080000020004"/>
              </a:rPr>
              <a:t> , 2 </a:t>
            </a:r>
            <a:r>
              <a:rPr lang="en-US" sz="2000" dirty="0" err="1">
                <a:latin typeface="Effra" panose="02000506080000020004"/>
              </a:rPr>
              <a:t>keer</a:t>
            </a:r>
            <a:r>
              <a:rPr lang="en-US" sz="2000" dirty="0">
                <a:latin typeface="Effra" panose="02000506080000020004"/>
              </a:rPr>
              <a:t> Fe</a:t>
            </a:r>
            <a:r>
              <a:rPr lang="en-US" sz="2000" baseline="30000" dirty="0">
                <a:latin typeface="Effra" panose="02000506080000020004"/>
              </a:rPr>
              <a:t>3+ </a:t>
            </a:r>
            <a:r>
              <a:rPr lang="en-US" sz="2000" dirty="0">
                <a:latin typeface="Effra" panose="02000506080000020004"/>
              </a:rPr>
              <a:t>en 4 </a:t>
            </a:r>
            <a:r>
              <a:rPr lang="en-US" sz="2000" dirty="0" err="1">
                <a:latin typeface="Effra" panose="02000506080000020004"/>
              </a:rPr>
              <a:t>keer</a:t>
            </a:r>
            <a:r>
              <a:rPr lang="en-US" sz="2000" dirty="0">
                <a:latin typeface="Effra" panose="02000506080000020004"/>
              </a:rPr>
              <a:t> S</a:t>
            </a:r>
            <a:r>
              <a:rPr lang="en-US" sz="2000" baseline="30000" dirty="0">
                <a:latin typeface="Effra" panose="02000506080000020004"/>
              </a:rPr>
              <a:t>2-</a:t>
            </a:r>
            <a:r>
              <a:rPr lang="en-US" sz="2000" dirty="0">
                <a:latin typeface="Effra" panose="02000506080000020004"/>
              </a:rPr>
              <a:t> .</a:t>
            </a:r>
            <a:endParaRPr lang="nl-NL" sz="2000" dirty="0">
              <a:latin typeface="Effra" panose="02000506080000020004"/>
            </a:endParaRPr>
          </a:p>
        </p:txBody>
      </p:sp>
    </p:spTree>
    <p:extLst>
      <p:ext uri="{BB962C8B-B14F-4D97-AF65-F5344CB8AC3E}">
        <p14:creationId xmlns:p14="http://schemas.microsoft.com/office/powerpoint/2010/main" val="20584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a:t>
            </a:r>
          </a:p>
          <a:p>
            <a:endParaRPr lang="nl-NL" sz="2400" b="1" dirty="0">
              <a:latin typeface="Effra"/>
            </a:endParaRPr>
          </a:p>
        </p:txBody>
      </p:sp>
      <p:pic>
        <p:nvPicPr>
          <p:cNvPr id="3" name="Afbeelding 2">
            <a:extLst>
              <a:ext uri="{FF2B5EF4-FFF2-40B4-BE49-F238E27FC236}">
                <a16:creationId xmlns:a16="http://schemas.microsoft.com/office/drawing/2014/main" id="{9D273189-061C-7491-C183-EE9E9AD8DFC1}"/>
              </a:ext>
            </a:extLst>
          </p:cNvPr>
          <p:cNvPicPr>
            <a:picLocks noChangeAspect="1"/>
          </p:cNvPicPr>
          <p:nvPr/>
        </p:nvPicPr>
        <p:blipFill>
          <a:blip r:embed="rId2"/>
          <a:stretch>
            <a:fillRect/>
          </a:stretch>
        </p:blipFill>
        <p:spPr>
          <a:xfrm>
            <a:off x="1357460" y="1656501"/>
            <a:ext cx="8842342" cy="4562716"/>
          </a:xfrm>
          <a:prstGeom prst="rect">
            <a:avLst/>
          </a:prstGeom>
        </p:spPr>
      </p:pic>
    </p:spTree>
    <p:extLst>
      <p:ext uri="{BB962C8B-B14F-4D97-AF65-F5344CB8AC3E}">
        <p14:creationId xmlns:p14="http://schemas.microsoft.com/office/powerpoint/2010/main" val="18747579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62255-2BD6-E1F0-7E51-7C55D75410A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222E154-9C3C-9AB7-BCEF-5779317F0F58}"/>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2000" b="1" dirty="0">
                <a:solidFill>
                  <a:srgbClr val="945DE8"/>
                </a:solidFill>
                <a:latin typeface="Effra"/>
              </a:rPr>
              <a:t>2023 II 1</a:t>
            </a:r>
          </a:p>
          <a:p>
            <a:endParaRPr lang="nl-NL" sz="2400" b="1" dirty="0">
              <a:latin typeface="Effra"/>
            </a:endParaRPr>
          </a:p>
        </p:txBody>
      </p:sp>
      <p:pic>
        <p:nvPicPr>
          <p:cNvPr id="4" name="Afbeelding 3">
            <a:extLst>
              <a:ext uri="{FF2B5EF4-FFF2-40B4-BE49-F238E27FC236}">
                <a16:creationId xmlns:a16="http://schemas.microsoft.com/office/drawing/2014/main" id="{BB569C5A-FC69-A750-8864-ECA291AB76E6}"/>
              </a:ext>
            </a:extLst>
          </p:cNvPr>
          <p:cNvPicPr>
            <a:picLocks noChangeAspect="1"/>
          </p:cNvPicPr>
          <p:nvPr/>
        </p:nvPicPr>
        <p:blipFill>
          <a:blip r:embed="rId2"/>
          <a:stretch>
            <a:fillRect/>
          </a:stretch>
        </p:blipFill>
        <p:spPr>
          <a:xfrm>
            <a:off x="1357460" y="1695106"/>
            <a:ext cx="9248775" cy="2619375"/>
          </a:xfrm>
          <a:prstGeom prst="rect">
            <a:avLst/>
          </a:prstGeom>
        </p:spPr>
      </p:pic>
    </p:spTree>
    <p:extLst>
      <p:ext uri="{BB962C8B-B14F-4D97-AF65-F5344CB8AC3E}">
        <p14:creationId xmlns:p14="http://schemas.microsoft.com/office/powerpoint/2010/main" val="41764497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8FB22-525F-7E36-BEE8-1ACF0252DAC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E079C49-5175-9508-6053-1657A08EAF10}"/>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2000" b="1" dirty="0">
                <a:solidFill>
                  <a:srgbClr val="945DE8"/>
                </a:solidFill>
                <a:latin typeface="Effra"/>
              </a:rPr>
              <a:t>2023 II 1</a:t>
            </a:r>
          </a:p>
          <a:p>
            <a:endParaRPr lang="nl-NL" sz="2400" b="1" dirty="0">
              <a:latin typeface="Effra"/>
            </a:endParaRPr>
          </a:p>
        </p:txBody>
      </p:sp>
      <p:pic>
        <p:nvPicPr>
          <p:cNvPr id="4" name="Afbeelding 3">
            <a:extLst>
              <a:ext uri="{FF2B5EF4-FFF2-40B4-BE49-F238E27FC236}">
                <a16:creationId xmlns:a16="http://schemas.microsoft.com/office/drawing/2014/main" id="{1B8AF236-147F-DE1F-0D46-FF7289843A24}"/>
              </a:ext>
            </a:extLst>
          </p:cNvPr>
          <p:cNvPicPr>
            <a:picLocks noChangeAspect="1"/>
          </p:cNvPicPr>
          <p:nvPr/>
        </p:nvPicPr>
        <p:blipFill>
          <a:blip r:embed="rId2"/>
          <a:stretch>
            <a:fillRect/>
          </a:stretch>
        </p:blipFill>
        <p:spPr>
          <a:xfrm>
            <a:off x="1357460" y="1695106"/>
            <a:ext cx="9248775" cy="2619375"/>
          </a:xfrm>
          <a:prstGeom prst="rect">
            <a:avLst/>
          </a:prstGeom>
        </p:spPr>
      </p:pic>
      <p:sp>
        <p:nvSpPr>
          <p:cNvPr id="3" name="Tekstvak 2">
            <a:extLst>
              <a:ext uri="{FF2B5EF4-FFF2-40B4-BE49-F238E27FC236}">
                <a16:creationId xmlns:a16="http://schemas.microsoft.com/office/drawing/2014/main" id="{544B1C0C-B4F3-1B13-62D1-E8C07D2BA194}"/>
              </a:ext>
            </a:extLst>
          </p:cNvPr>
          <p:cNvSpPr txBox="1"/>
          <p:nvPr/>
        </p:nvSpPr>
        <p:spPr>
          <a:xfrm>
            <a:off x="1357459" y="4562573"/>
            <a:ext cx="9879291" cy="707886"/>
          </a:xfrm>
          <a:prstGeom prst="rect">
            <a:avLst/>
          </a:prstGeom>
          <a:noFill/>
        </p:spPr>
        <p:txBody>
          <a:bodyPr wrap="square" rtlCol="0">
            <a:spAutoFit/>
          </a:bodyPr>
          <a:lstStyle/>
          <a:p>
            <a:r>
              <a:rPr lang="en-US" sz="2000" dirty="0">
                <a:latin typeface="Effra" panose="02000506080000020004"/>
              </a:rPr>
              <a:t>De </a:t>
            </a:r>
            <a:r>
              <a:rPr lang="en-US" sz="2000" dirty="0" err="1">
                <a:latin typeface="Effra" panose="02000506080000020004"/>
              </a:rPr>
              <a:t>molecuulformule</a:t>
            </a:r>
            <a:r>
              <a:rPr lang="en-US" sz="2000" dirty="0">
                <a:latin typeface="Effra" panose="02000506080000020004"/>
              </a:rPr>
              <a:t> van indigo is C</a:t>
            </a:r>
            <a:r>
              <a:rPr lang="en-US" sz="2000" baseline="-25000" dirty="0">
                <a:latin typeface="Effra" panose="02000506080000020004"/>
              </a:rPr>
              <a:t>16</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N</a:t>
            </a:r>
            <a:r>
              <a:rPr lang="en-US" sz="2000" baseline="-25000" dirty="0">
                <a:latin typeface="Effra" panose="02000506080000020004"/>
              </a:rPr>
              <a:t>2</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a:t>
            </a:r>
          </a:p>
          <a:p>
            <a:r>
              <a:rPr lang="en-US" sz="2000" dirty="0">
                <a:latin typeface="Effra" panose="02000506080000020004"/>
              </a:rPr>
              <a:t>De </a:t>
            </a:r>
            <a:r>
              <a:rPr lang="en-US" sz="2000" dirty="0" err="1">
                <a:latin typeface="Effra" panose="02000506080000020004"/>
              </a:rPr>
              <a:t>molaire</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is 16x12,01+10x1,008+2x14,01+2x16,00 =262,26 g/mol. </a:t>
            </a:r>
            <a:endParaRPr lang="nl-NL" sz="2000" dirty="0">
              <a:latin typeface="Effra" panose="02000506080000020004"/>
            </a:endParaRPr>
          </a:p>
        </p:txBody>
      </p:sp>
    </p:spTree>
    <p:extLst>
      <p:ext uri="{BB962C8B-B14F-4D97-AF65-F5344CB8AC3E}">
        <p14:creationId xmlns:p14="http://schemas.microsoft.com/office/powerpoint/2010/main" val="385404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BEC25-A247-2A7E-CF7E-A50AE912219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546C69B-2835-1BBE-D1A7-543B0000ACD2}"/>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2000" b="1" dirty="0">
                <a:solidFill>
                  <a:srgbClr val="945DE8"/>
                </a:solidFill>
                <a:latin typeface="Effra"/>
              </a:rPr>
              <a:t>2023 II 1</a:t>
            </a:r>
          </a:p>
          <a:p>
            <a:endParaRPr lang="nl-NL" sz="2400" b="1" dirty="0">
              <a:latin typeface="Effra"/>
            </a:endParaRPr>
          </a:p>
        </p:txBody>
      </p:sp>
      <p:pic>
        <p:nvPicPr>
          <p:cNvPr id="4" name="Afbeelding 3">
            <a:extLst>
              <a:ext uri="{FF2B5EF4-FFF2-40B4-BE49-F238E27FC236}">
                <a16:creationId xmlns:a16="http://schemas.microsoft.com/office/drawing/2014/main" id="{CF2164C0-7CA5-FC10-E300-F9627C008BCE}"/>
              </a:ext>
            </a:extLst>
          </p:cNvPr>
          <p:cNvPicPr>
            <a:picLocks noChangeAspect="1"/>
          </p:cNvPicPr>
          <p:nvPr/>
        </p:nvPicPr>
        <p:blipFill>
          <a:blip r:embed="rId2"/>
          <a:stretch>
            <a:fillRect/>
          </a:stretch>
        </p:blipFill>
        <p:spPr>
          <a:xfrm>
            <a:off x="1357460" y="1695106"/>
            <a:ext cx="9248775" cy="2619375"/>
          </a:xfrm>
          <a:prstGeom prst="rect">
            <a:avLst/>
          </a:prstGeom>
        </p:spPr>
      </p:pic>
      <p:sp>
        <p:nvSpPr>
          <p:cNvPr id="3" name="Tekstvak 2">
            <a:extLst>
              <a:ext uri="{FF2B5EF4-FFF2-40B4-BE49-F238E27FC236}">
                <a16:creationId xmlns:a16="http://schemas.microsoft.com/office/drawing/2014/main" id="{5EE25AB3-2D01-2DDB-8DDA-0C9FB1F13D85}"/>
              </a:ext>
            </a:extLst>
          </p:cNvPr>
          <p:cNvSpPr txBox="1"/>
          <p:nvPr/>
        </p:nvSpPr>
        <p:spPr>
          <a:xfrm>
            <a:off x="1357459" y="4562573"/>
            <a:ext cx="9879291" cy="1015663"/>
          </a:xfrm>
          <a:prstGeom prst="rect">
            <a:avLst/>
          </a:prstGeom>
          <a:noFill/>
        </p:spPr>
        <p:txBody>
          <a:bodyPr wrap="square" rtlCol="0">
            <a:spAutoFit/>
          </a:bodyPr>
          <a:lstStyle/>
          <a:p>
            <a:r>
              <a:rPr lang="en-US" sz="2000" dirty="0">
                <a:latin typeface="Effra" panose="02000506080000020004"/>
              </a:rPr>
              <a:t>De </a:t>
            </a:r>
            <a:r>
              <a:rPr lang="en-US" sz="2000" dirty="0" err="1">
                <a:latin typeface="Effra" panose="02000506080000020004"/>
              </a:rPr>
              <a:t>molecuulformule</a:t>
            </a:r>
            <a:r>
              <a:rPr lang="en-US" sz="2000" dirty="0">
                <a:latin typeface="Effra" panose="02000506080000020004"/>
              </a:rPr>
              <a:t> van indigo is C</a:t>
            </a:r>
            <a:r>
              <a:rPr lang="en-US" sz="2000" baseline="-25000" dirty="0">
                <a:latin typeface="Effra" panose="02000506080000020004"/>
              </a:rPr>
              <a:t>16</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N</a:t>
            </a:r>
            <a:r>
              <a:rPr lang="en-US" sz="2000" baseline="-25000" dirty="0">
                <a:latin typeface="Effra" panose="02000506080000020004"/>
              </a:rPr>
              <a:t>2</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a:t>
            </a:r>
          </a:p>
          <a:p>
            <a:r>
              <a:rPr lang="en-US" sz="2000" dirty="0">
                <a:latin typeface="Effra" panose="02000506080000020004"/>
              </a:rPr>
              <a:t>De </a:t>
            </a:r>
            <a:r>
              <a:rPr lang="en-US" sz="2000" dirty="0" err="1">
                <a:latin typeface="Effra" panose="02000506080000020004"/>
              </a:rPr>
              <a:t>molaire</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is 16x12,01+10x1,008+2x14,01+2x16,00 =262,26 g/mol.</a:t>
            </a:r>
          </a:p>
          <a:p>
            <a:r>
              <a:rPr lang="en-US" sz="2000" dirty="0">
                <a:latin typeface="Effra" panose="02000506080000020004"/>
              </a:rPr>
              <a:t>1,0</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gram / 262,26 gmol</a:t>
            </a:r>
            <a:r>
              <a:rPr lang="en-US" sz="2000" baseline="30000" dirty="0">
                <a:latin typeface="Effra" panose="02000506080000020004"/>
                <a:cs typeface="Arial" panose="020B0604020202020204" pitchFamily="34" charset="0"/>
              </a:rPr>
              <a:t>-1</a:t>
            </a:r>
            <a:r>
              <a:rPr lang="en-US" sz="2000" dirty="0">
                <a:latin typeface="Effra" panose="02000506080000020004"/>
                <a:cs typeface="Arial" panose="020B0604020202020204" pitchFamily="34" charset="0"/>
              </a:rPr>
              <a:t> = </a:t>
            </a:r>
            <a:r>
              <a:rPr lang="en-US" sz="2000" dirty="0">
                <a:latin typeface="Effra" panose="02000506080000020004"/>
              </a:rPr>
              <a:t> 3,8</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-6</a:t>
            </a:r>
            <a:r>
              <a:rPr lang="en-US" sz="2000" dirty="0">
                <a:latin typeface="Effra" panose="02000506080000020004"/>
                <a:cs typeface="Arial" panose="020B0604020202020204" pitchFamily="34" charset="0"/>
              </a:rPr>
              <a:t> molL</a:t>
            </a:r>
            <a:r>
              <a:rPr lang="en-US" sz="2000" baseline="30000" dirty="0">
                <a:latin typeface="Effra" panose="02000506080000020004"/>
                <a:cs typeface="Arial" panose="020B0604020202020204" pitchFamily="34" charset="0"/>
              </a:rPr>
              <a:t>-1</a:t>
            </a:r>
            <a:r>
              <a:rPr lang="en-US" sz="2000" dirty="0">
                <a:latin typeface="Effra" panose="02000506080000020004"/>
                <a:cs typeface="Arial" panose="020B0604020202020204" pitchFamily="34" charset="0"/>
              </a:rPr>
              <a:t>.</a:t>
            </a:r>
            <a:endParaRPr lang="nl-NL" sz="2000" dirty="0">
              <a:latin typeface="Effra" panose="02000506080000020004"/>
            </a:endParaRPr>
          </a:p>
        </p:txBody>
      </p:sp>
    </p:spTree>
    <p:extLst>
      <p:ext uri="{BB962C8B-B14F-4D97-AF65-F5344CB8AC3E}">
        <p14:creationId xmlns:p14="http://schemas.microsoft.com/office/powerpoint/2010/main" val="32089812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6342C-C167-4FD7-0ECE-DC68DE231A8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A710889-EB45-4947-B875-CC60386E0AE1}"/>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8E68F5ED-2F3F-6C98-F5D8-872AB081B488}"/>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07684B25-2466-3719-77B7-15E11165062D}"/>
              </a:ext>
            </a:extLst>
          </p:cNvPr>
          <p:cNvPicPr>
            <a:picLocks noChangeAspect="1"/>
          </p:cNvPicPr>
          <p:nvPr/>
        </p:nvPicPr>
        <p:blipFill>
          <a:blip r:embed="rId3"/>
          <a:stretch>
            <a:fillRect/>
          </a:stretch>
        </p:blipFill>
        <p:spPr>
          <a:xfrm>
            <a:off x="6608190" y="3041923"/>
            <a:ext cx="5257488" cy="1711052"/>
          </a:xfrm>
          <a:prstGeom prst="rect">
            <a:avLst/>
          </a:prstGeom>
        </p:spPr>
      </p:pic>
      <p:pic>
        <p:nvPicPr>
          <p:cNvPr id="9" name="Afbeelding 8">
            <a:extLst>
              <a:ext uri="{FF2B5EF4-FFF2-40B4-BE49-F238E27FC236}">
                <a16:creationId xmlns:a16="http://schemas.microsoft.com/office/drawing/2014/main" id="{50B20AC6-4057-4BD0-03F2-949D554CEC71}"/>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09D16933-EFEB-7E88-ED1A-F13564A7A86F}"/>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183866497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C844C-065A-7689-3010-BAD63340053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95D60DE-8B00-1539-B411-A3F62E1FA417}"/>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CB21F091-E1E9-336A-07E4-A5A6C6EA3EC1}"/>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88542BF5-0EA3-C13D-97AF-5D456E6CAE40}"/>
              </a:ext>
            </a:extLst>
          </p:cNvPr>
          <p:cNvPicPr>
            <a:picLocks noChangeAspect="1"/>
          </p:cNvPicPr>
          <p:nvPr/>
        </p:nvPicPr>
        <p:blipFill>
          <a:blip r:embed="rId3"/>
          <a:stretch>
            <a:fillRect/>
          </a:stretch>
        </p:blipFill>
        <p:spPr>
          <a:xfrm>
            <a:off x="6608190" y="3041923"/>
            <a:ext cx="5257488" cy="1711052"/>
          </a:xfrm>
          <a:prstGeom prst="rect">
            <a:avLst/>
          </a:prstGeom>
        </p:spPr>
      </p:pic>
      <p:sp>
        <p:nvSpPr>
          <p:cNvPr id="3" name="Tekstvak 2">
            <a:extLst>
              <a:ext uri="{FF2B5EF4-FFF2-40B4-BE49-F238E27FC236}">
                <a16:creationId xmlns:a16="http://schemas.microsoft.com/office/drawing/2014/main" id="{2A369296-AE23-5E23-3991-31429A95895E}"/>
              </a:ext>
            </a:extLst>
          </p:cNvPr>
          <p:cNvSpPr txBox="1"/>
          <p:nvPr/>
        </p:nvSpPr>
        <p:spPr>
          <a:xfrm>
            <a:off x="405352" y="4864231"/>
            <a:ext cx="11460325" cy="707886"/>
          </a:xfrm>
          <a:prstGeom prst="rect">
            <a:avLst/>
          </a:prstGeom>
          <a:noFill/>
        </p:spPr>
        <p:txBody>
          <a:bodyPr wrap="square" rtlCol="0">
            <a:spAutoFit/>
          </a:bodyPr>
          <a:lstStyle/>
          <a:p>
            <a:endParaRPr lang="en-US" sz="2000" dirty="0">
              <a:latin typeface="Effra"/>
            </a:endParaRPr>
          </a:p>
          <a:p>
            <a:r>
              <a:rPr lang="en-US" sz="2000" dirty="0" err="1">
                <a:latin typeface="Effra"/>
              </a:rPr>
              <a:t>Totaal</a:t>
            </a:r>
            <a:r>
              <a:rPr lang="en-US" sz="2000" dirty="0">
                <a:latin typeface="Effra"/>
              </a:rPr>
              <a:t>  73</a:t>
            </a:r>
            <a:r>
              <a:rPr lang="en-US" sz="2000" dirty="0">
                <a:latin typeface="Effra"/>
                <a:cs typeface="Arial" panose="020B0604020202020204" pitchFamily="34" charset="0"/>
              </a:rPr>
              <a:t>•10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+ 48•10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+ 234•10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+ 407•10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+ 140•10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mol gas</a:t>
            </a:r>
          </a:p>
        </p:txBody>
      </p:sp>
      <p:cxnSp>
        <p:nvCxnSpPr>
          <p:cNvPr id="5" name="Rechte verbindingslijn 4">
            <a:extLst>
              <a:ext uri="{FF2B5EF4-FFF2-40B4-BE49-F238E27FC236}">
                <a16:creationId xmlns:a16="http://schemas.microsoft.com/office/drawing/2014/main" id="{3EF9B3FE-D72C-EC88-EED1-86FAFCFB3D9C}"/>
              </a:ext>
            </a:extLst>
          </p:cNvPr>
          <p:cNvCxnSpPr>
            <a:cxnSpLocks/>
          </p:cNvCxnSpPr>
          <p:nvPr/>
        </p:nvCxnSpPr>
        <p:spPr>
          <a:xfrm>
            <a:off x="6608190" y="3943995"/>
            <a:ext cx="5189880"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ECFCB083-1889-CC68-5A55-ABC9F8F4AF4E}"/>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573A5B7C-F0FC-E95E-0BC8-78667CDDF372}"/>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3860256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CE522-3B64-38F8-32FA-C81618A1588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68F8C1A-F864-9D9A-2647-7FA154F8B294}"/>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B35174CE-BDC6-F595-707F-4B4A5FE0D76D}"/>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AB125C9A-E07B-A86C-5633-2BE10ED90610}"/>
              </a:ext>
            </a:extLst>
          </p:cNvPr>
          <p:cNvPicPr>
            <a:picLocks noChangeAspect="1"/>
          </p:cNvPicPr>
          <p:nvPr/>
        </p:nvPicPr>
        <p:blipFill>
          <a:blip r:embed="rId3"/>
          <a:stretch>
            <a:fillRect/>
          </a:stretch>
        </p:blipFill>
        <p:spPr>
          <a:xfrm>
            <a:off x="6608190" y="3041923"/>
            <a:ext cx="5257488" cy="1711052"/>
          </a:xfrm>
          <a:prstGeom prst="rect">
            <a:avLst/>
          </a:prstGeom>
        </p:spPr>
      </p:pic>
      <p:sp>
        <p:nvSpPr>
          <p:cNvPr id="3" name="Tekstvak 2">
            <a:extLst>
              <a:ext uri="{FF2B5EF4-FFF2-40B4-BE49-F238E27FC236}">
                <a16:creationId xmlns:a16="http://schemas.microsoft.com/office/drawing/2014/main" id="{3219D568-21FA-A3EB-B31D-28E4296E92D9}"/>
              </a:ext>
            </a:extLst>
          </p:cNvPr>
          <p:cNvSpPr txBox="1"/>
          <p:nvPr/>
        </p:nvSpPr>
        <p:spPr>
          <a:xfrm>
            <a:off x="405352" y="4864231"/>
            <a:ext cx="11460325" cy="1015663"/>
          </a:xfrm>
          <a:prstGeom prst="rect">
            <a:avLst/>
          </a:prstGeom>
          <a:noFill/>
        </p:spPr>
        <p:txBody>
          <a:bodyPr wrap="square" rtlCol="0">
            <a:spAutoFit/>
          </a:bodyPr>
          <a:lstStyle/>
          <a:p>
            <a:endParaRPr lang="en-US" sz="2000" dirty="0">
              <a:latin typeface="Effra"/>
            </a:endParaRPr>
          </a:p>
          <a:p>
            <a:r>
              <a:rPr lang="en-US" sz="2000" dirty="0" err="1">
                <a:latin typeface="Effra"/>
              </a:rPr>
              <a:t>Totaal</a:t>
            </a:r>
            <a:r>
              <a:rPr lang="en-US" sz="2000" dirty="0">
                <a:latin typeface="Effra"/>
              </a:rPr>
              <a:t>  73</a:t>
            </a:r>
            <a:r>
              <a:rPr lang="en-US" sz="2000" dirty="0">
                <a:latin typeface="Effra"/>
                <a:cs typeface="Arial" panose="020B0604020202020204" pitchFamily="34" charset="0"/>
              </a:rPr>
              <a:t>•10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+ 48•10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+ 234•10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+ 407•10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+ 140•10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mol gas</a:t>
            </a:r>
          </a:p>
          <a:p>
            <a:r>
              <a:rPr lang="en-US" sz="2000" dirty="0" err="1">
                <a:latin typeface="Effra"/>
                <a:cs typeface="Arial" panose="020B0604020202020204" pitchFamily="34" charset="0"/>
              </a:rPr>
              <a:t>Dit</a:t>
            </a:r>
            <a:r>
              <a:rPr lang="en-US" sz="2000" dirty="0">
                <a:latin typeface="Effra"/>
                <a:cs typeface="Arial" panose="020B0604020202020204" pitchFamily="34" charset="0"/>
              </a:rPr>
              <a:t> was 1,0 %, </a:t>
            </a:r>
            <a:r>
              <a:rPr lang="en-US" sz="2000" dirty="0" err="1">
                <a:latin typeface="Effra"/>
                <a:cs typeface="Arial" panose="020B0604020202020204" pitchFamily="34" charset="0"/>
              </a:rPr>
              <a:t>dus</a:t>
            </a:r>
            <a:r>
              <a:rPr lang="en-US" sz="2000" dirty="0">
                <a:latin typeface="Effra"/>
                <a:cs typeface="Arial" panose="020B0604020202020204" pitchFamily="34" charset="0"/>
              </a:rPr>
              <a:t> er was 100 x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 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gas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a:t>
            </a:r>
          </a:p>
        </p:txBody>
      </p:sp>
      <p:cxnSp>
        <p:nvCxnSpPr>
          <p:cNvPr id="5" name="Rechte verbindingslijn 4">
            <a:extLst>
              <a:ext uri="{FF2B5EF4-FFF2-40B4-BE49-F238E27FC236}">
                <a16:creationId xmlns:a16="http://schemas.microsoft.com/office/drawing/2014/main" id="{D85E9693-C418-3CA0-D7EE-83888014CF3B}"/>
              </a:ext>
            </a:extLst>
          </p:cNvPr>
          <p:cNvCxnSpPr>
            <a:cxnSpLocks/>
          </p:cNvCxnSpPr>
          <p:nvPr/>
        </p:nvCxnSpPr>
        <p:spPr>
          <a:xfrm>
            <a:off x="978768" y="2737365"/>
            <a:ext cx="541098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1B766DFC-BF0F-D312-B316-D7B1E7B1F6BE}"/>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E1507862-EBF0-DF61-29FF-4C58DBC9E2E6}"/>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63362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ECB3-6BEA-657D-60A6-130332E02A4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1AC88AD-721C-25F6-31B6-7F33508D68AD}"/>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036D4035-CCEA-8B5D-6EEF-45C3C7D71C29}"/>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16</a:t>
            </a:r>
            <a:endParaRPr lang="nl-NL" sz="2000" dirty="0"/>
          </a:p>
        </p:txBody>
      </p:sp>
      <p:pic>
        <p:nvPicPr>
          <p:cNvPr id="5" name="Afbeelding 4">
            <a:extLst>
              <a:ext uri="{FF2B5EF4-FFF2-40B4-BE49-F238E27FC236}">
                <a16:creationId xmlns:a16="http://schemas.microsoft.com/office/drawing/2014/main" id="{B45B7191-F401-9767-704E-CAB23D6367F1}"/>
              </a:ext>
            </a:extLst>
          </p:cNvPr>
          <p:cNvPicPr>
            <a:picLocks noChangeAspect="1"/>
          </p:cNvPicPr>
          <p:nvPr/>
        </p:nvPicPr>
        <p:blipFill>
          <a:blip r:embed="rId3"/>
          <a:stretch>
            <a:fillRect/>
          </a:stretch>
        </p:blipFill>
        <p:spPr>
          <a:xfrm>
            <a:off x="572086" y="2328863"/>
            <a:ext cx="5196581" cy="2645106"/>
          </a:xfrm>
          <a:prstGeom prst="rect">
            <a:avLst/>
          </a:prstGeom>
        </p:spPr>
      </p:pic>
      <p:pic>
        <p:nvPicPr>
          <p:cNvPr id="7" name="Afbeelding 6">
            <a:extLst>
              <a:ext uri="{FF2B5EF4-FFF2-40B4-BE49-F238E27FC236}">
                <a16:creationId xmlns:a16="http://schemas.microsoft.com/office/drawing/2014/main" id="{BDC61A36-BE7B-6959-2996-C6AE01B94072}"/>
              </a:ext>
            </a:extLst>
          </p:cNvPr>
          <p:cNvPicPr>
            <a:picLocks noChangeAspect="1"/>
          </p:cNvPicPr>
          <p:nvPr/>
        </p:nvPicPr>
        <p:blipFill>
          <a:blip r:embed="rId4"/>
          <a:srcRect l="2329"/>
          <a:stretch/>
        </p:blipFill>
        <p:spPr>
          <a:xfrm>
            <a:off x="5768667" y="2355519"/>
            <a:ext cx="6270537" cy="283090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22858446-9309-7D56-58C2-14A1B15CF126}"/>
                  </a:ext>
                </a:extLst>
              </p14:cNvPr>
              <p14:cNvContentPartPr/>
              <p14:nvPr/>
            </p14:nvContentPartPr>
            <p14:xfrm>
              <a:off x="-1454873" y="6700477"/>
              <a:ext cx="360" cy="360"/>
            </p14:xfrm>
          </p:contentPart>
        </mc:Choice>
        <mc:Fallback xmlns="">
          <p:pic>
            <p:nvPicPr>
              <p:cNvPr id="8" name="Inkt 7">
                <a:extLst>
                  <a:ext uri="{FF2B5EF4-FFF2-40B4-BE49-F238E27FC236}">
                    <a16:creationId xmlns:a16="http://schemas.microsoft.com/office/drawing/2014/main" id="{22858446-9309-7D56-58C2-14A1B15CF126}"/>
                  </a:ext>
                </a:extLst>
              </p:cNvPr>
              <p:cNvPicPr/>
              <p:nvPr/>
            </p:nvPicPr>
            <p:blipFill>
              <a:blip r:embed="rId6"/>
              <a:stretch>
                <a:fillRect/>
              </a:stretch>
            </p:blipFill>
            <p:spPr>
              <a:xfrm>
                <a:off x="-1463873" y="6691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D3472CBE-4E77-D4FA-D1F9-B4A7DE811D42}"/>
                  </a:ext>
                </a:extLst>
              </p14:cNvPr>
              <p14:cNvContentPartPr/>
              <p14:nvPr/>
            </p14:nvContentPartPr>
            <p14:xfrm>
              <a:off x="3590167" y="3043237"/>
              <a:ext cx="882720" cy="24480"/>
            </p14:xfrm>
          </p:contentPart>
        </mc:Choice>
        <mc:Fallback xmlns="">
          <p:pic>
            <p:nvPicPr>
              <p:cNvPr id="12" name="Inkt 11">
                <a:extLst>
                  <a:ext uri="{FF2B5EF4-FFF2-40B4-BE49-F238E27FC236}">
                    <a16:creationId xmlns:a16="http://schemas.microsoft.com/office/drawing/2014/main" id="{D3472CBE-4E77-D4FA-D1F9-B4A7DE811D42}"/>
                  </a:ext>
                </a:extLst>
              </p:cNvPr>
              <p:cNvPicPr/>
              <p:nvPr/>
            </p:nvPicPr>
            <p:blipFill>
              <a:blip r:embed="rId8"/>
              <a:stretch>
                <a:fillRect/>
              </a:stretch>
            </p:blipFill>
            <p:spPr>
              <a:xfrm>
                <a:off x="3536527" y="2935597"/>
                <a:ext cx="990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7806F276-B8C2-C509-4FF3-A5006AA75BBC}"/>
                  </a:ext>
                </a:extLst>
              </p14:cNvPr>
              <p14:cNvContentPartPr/>
              <p14:nvPr/>
            </p14:nvContentPartPr>
            <p14:xfrm>
              <a:off x="668407" y="4816957"/>
              <a:ext cx="3936240" cy="139680"/>
            </p14:xfrm>
          </p:contentPart>
        </mc:Choice>
        <mc:Fallback xmlns="">
          <p:pic>
            <p:nvPicPr>
              <p:cNvPr id="13" name="Inkt 12">
                <a:extLst>
                  <a:ext uri="{FF2B5EF4-FFF2-40B4-BE49-F238E27FC236}">
                    <a16:creationId xmlns:a16="http://schemas.microsoft.com/office/drawing/2014/main" id="{7806F276-B8C2-C509-4FF3-A5006AA75BBC}"/>
                  </a:ext>
                </a:extLst>
              </p:cNvPr>
              <p:cNvPicPr/>
              <p:nvPr/>
            </p:nvPicPr>
            <p:blipFill>
              <a:blip r:embed="rId10"/>
              <a:stretch>
                <a:fillRect/>
              </a:stretch>
            </p:blipFill>
            <p:spPr>
              <a:xfrm>
                <a:off x="614407" y="4709317"/>
                <a:ext cx="40438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E79342B1-FCB9-AD61-9F87-D15B481AAA5C}"/>
                  </a:ext>
                </a:extLst>
              </p14:cNvPr>
              <p14:cNvContentPartPr/>
              <p14:nvPr/>
            </p14:nvContentPartPr>
            <p14:xfrm>
              <a:off x="6397447" y="2415037"/>
              <a:ext cx="34560" cy="1580040"/>
            </p14:xfrm>
          </p:contentPart>
        </mc:Choice>
        <mc:Fallback xmlns="">
          <p:pic>
            <p:nvPicPr>
              <p:cNvPr id="14" name="Inkt 13">
                <a:extLst>
                  <a:ext uri="{FF2B5EF4-FFF2-40B4-BE49-F238E27FC236}">
                    <a16:creationId xmlns:a16="http://schemas.microsoft.com/office/drawing/2014/main" id="{E79342B1-FCB9-AD61-9F87-D15B481AAA5C}"/>
                  </a:ext>
                </a:extLst>
              </p:cNvPr>
              <p:cNvPicPr/>
              <p:nvPr/>
            </p:nvPicPr>
            <p:blipFill>
              <a:blip r:embed="rId12"/>
              <a:stretch>
                <a:fillRect/>
              </a:stretch>
            </p:blipFill>
            <p:spPr>
              <a:xfrm>
                <a:off x="6388807" y="2406397"/>
                <a:ext cx="52200" cy="1597680"/>
              </a:xfrm>
              <a:prstGeom prst="rect">
                <a:avLst/>
              </a:prstGeom>
            </p:spPr>
          </p:pic>
        </mc:Fallback>
      </mc:AlternateContent>
      <p:grpSp>
        <p:nvGrpSpPr>
          <p:cNvPr id="22" name="Groep 21">
            <a:extLst>
              <a:ext uri="{FF2B5EF4-FFF2-40B4-BE49-F238E27FC236}">
                <a16:creationId xmlns:a16="http://schemas.microsoft.com/office/drawing/2014/main" id="{D929FEB1-9307-6075-5036-FC9FAB418C95}"/>
              </a:ext>
            </a:extLst>
          </p:cNvPr>
          <p:cNvGrpSpPr/>
          <p:nvPr/>
        </p:nvGrpSpPr>
        <p:grpSpPr>
          <a:xfrm>
            <a:off x="5949247" y="2624557"/>
            <a:ext cx="399960" cy="873720"/>
            <a:chOff x="5949247" y="2624557"/>
            <a:chExt cx="399960" cy="873720"/>
          </a:xfrm>
        </p:grpSpPr>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1C16F529-D9A6-0896-64B3-64E53BAEDAAF}"/>
                    </a:ext>
                  </a:extLst>
                </p14:cNvPr>
                <p14:cNvContentPartPr/>
                <p14:nvPr/>
              </p14:nvContentPartPr>
              <p14:xfrm>
                <a:off x="5949247" y="2660917"/>
                <a:ext cx="168480" cy="301680"/>
              </p14:xfrm>
            </p:contentPart>
          </mc:Choice>
          <mc:Fallback xmlns="">
            <p:pic>
              <p:nvPicPr>
                <p:cNvPr id="15" name="Inkt 14">
                  <a:extLst>
                    <a:ext uri="{FF2B5EF4-FFF2-40B4-BE49-F238E27FC236}">
                      <a16:creationId xmlns:a16="http://schemas.microsoft.com/office/drawing/2014/main" id="{1C16F529-D9A6-0896-64B3-64E53BAEDAAF}"/>
                    </a:ext>
                  </a:extLst>
                </p:cNvPr>
                <p:cNvPicPr/>
                <p:nvPr/>
              </p:nvPicPr>
              <p:blipFill>
                <a:blip r:embed="rId14"/>
                <a:stretch>
                  <a:fillRect/>
                </a:stretch>
              </p:blipFill>
              <p:spPr>
                <a:xfrm>
                  <a:off x="5940607" y="2652277"/>
                  <a:ext cx="1861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t 15">
                  <a:extLst>
                    <a:ext uri="{FF2B5EF4-FFF2-40B4-BE49-F238E27FC236}">
                      <a16:creationId xmlns:a16="http://schemas.microsoft.com/office/drawing/2014/main" id="{F78EF6AE-345C-E0CC-18F0-D357EEA0103A}"/>
                    </a:ext>
                  </a:extLst>
                </p14:cNvPr>
                <p14:cNvContentPartPr/>
                <p14:nvPr/>
              </p14:nvContentPartPr>
              <p14:xfrm>
                <a:off x="6103687" y="2624557"/>
                <a:ext cx="81720" cy="158040"/>
              </p14:xfrm>
            </p:contentPart>
          </mc:Choice>
          <mc:Fallback xmlns="">
            <p:pic>
              <p:nvPicPr>
                <p:cNvPr id="16" name="Inkt 15">
                  <a:extLst>
                    <a:ext uri="{FF2B5EF4-FFF2-40B4-BE49-F238E27FC236}">
                      <a16:creationId xmlns:a16="http://schemas.microsoft.com/office/drawing/2014/main" id="{F78EF6AE-345C-E0CC-18F0-D357EEA0103A}"/>
                    </a:ext>
                  </a:extLst>
                </p:cNvPr>
                <p:cNvPicPr/>
                <p:nvPr/>
              </p:nvPicPr>
              <p:blipFill>
                <a:blip r:embed="rId16"/>
                <a:stretch>
                  <a:fillRect/>
                </a:stretch>
              </p:blipFill>
              <p:spPr>
                <a:xfrm>
                  <a:off x="6095047" y="26159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t 16">
                  <a:extLst>
                    <a:ext uri="{FF2B5EF4-FFF2-40B4-BE49-F238E27FC236}">
                      <a16:creationId xmlns:a16="http://schemas.microsoft.com/office/drawing/2014/main" id="{03C8DF83-4458-C758-E8A8-4FBF537386A3}"/>
                    </a:ext>
                  </a:extLst>
                </p14:cNvPr>
                <p14:cNvContentPartPr/>
                <p14:nvPr/>
              </p14:nvContentPartPr>
              <p14:xfrm>
                <a:off x="6018007" y="3045037"/>
                <a:ext cx="64440" cy="136800"/>
              </p14:xfrm>
            </p:contentPart>
          </mc:Choice>
          <mc:Fallback xmlns="">
            <p:pic>
              <p:nvPicPr>
                <p:cNvPr id="17" name="Inkt 16">
                  <a:extLst>
                    <a:ext uri="{FF2B5EF4-FFF2-40B4-BE49-F238E27FC236}">
                      <a16:creationId xmlns:a16="http://schemas.microsoft.com/office/drawing/2014/main" id="{03C8DF83-4458-C758-E8A8-4FBF537386A3}"/>
                    </a:ext>
                  </a:extLst>
                </p:cNvPr>
                <p:cNvPicPr/>
                <p:nvPr/>
              </p:nvPicPr>
              <p:blipFill>
                <a:blip r:embed="rId18"/>
                <a:stretch>
                  <a:fillRect/>
                </a:stretch>
              </p:blipFill>
              <p:spPr>
                <a:xfrm>
                  <a:off x="6009367" y="3036037"/>
                  <a:ext cx="82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B3AB23CA-268D-9D63-DDF2-7413F569E4C0}"/>
                    </a:ext>
                  </a:extLst>
                </p14:cNvPr>
                <p14:cNvContentPartPr/>
                <p14:nvPr/>
              </p14:nvContentPartPr>
              <p14:xfrm>
                <a:off x="6000007" y="3094717"/>
                <a:ext cx="127800" cy="93600"/>
              </p14:xfrm>
            </p:contentPart>
          </mc:Choice>
          <mc:Fallback xmlns="">
            <p:pic>
              <p:nvPicPr>
                <p:cNvPr id="19" name="Inkt 18">
                  <a:extLst>
                    <a:ext uri="{FF2B5EF4-FFF2-40B4-BE49-F238E27FC236}">
                      <a16:creationId xmlns:a16="http://schemas.microsoft.com/office/drawing/2014/main" id="{B3AB23CA-268D-9D63-DDF2-7413F569E4C0}"/>
                    </a:ext>
                  </a:extLst>
                </p:cNvPr>
                <p:cNvPicPr/>
                <p:nvPr/>
              </p:nvPicPr>
              <p:blipFill>
                <a:blip r:embed="rId20"/>
                <a:stretch>
                  <a:fillRect/>
                </a:stretch>
              </p:blipFill>
              <p:spPr>
                <a:xfrm>
                  <a:off x="5991007" y="3085717"/>
                  <a:ext cx="145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t 19">
                  <a:extLst>
                    <a:ext uri="{FF2B5EF4-FFF2-40B4-BE49-F238E27FC236}">
                      <a16:creationId xmlns:a16="http://schemas.microsoft.com/office/drawing/2014/main" id="{CDDDC2A1-C6C5-CCD8-F18B-AE2BB185D537}"/>
                    </a:ext>
                  </a:extLst>
                </p14:cNvPr>
                <p14:cNvContentPartPr/>
                <p14:nvPr/>
              </p14:nvContentPartPr>
              <p14:xfrm>
                <a:off x="6007207" y="3276877"/>
                <a:ext cx="171000" cy="221400"/>
              </p14:xfrm>
            </p:contentPart>
          </mc:Choice>
          <mc:Fallback xmlns="">
            <p:pic>
              <p:nvPicPr>
                <p:cNvPr id="20" name="Inkt 19">
                  <a:extLst>
                    <a:ext uri="{FF2B5EF4-FFF2-40B4-BE49-F238E27FC236}">
                      <a16:creationId xmlns:a16="http://schemas.microsoft.com/office/drawing/2014/main" id="{CDDDC2A1-C6C5-CCD8-F18B-AE2BB185D537}"/>
                    </a:ext>
                  </a:extLst>
                </p:cNvPr>
                <p:cNvPicPr/>
                <p:nvPr/>
              </p:nvPicPr>
              <p:blipFill>
                <a:blip r:embed="rId22"/>
                <a:stretch>
                  <a:fillRect/>
                </a:stretch>
              </p:blipFill>
              <p:spPr>
                <a:xfrm>
                  <a:off x="5998207" y="3268237"/>
                  <a:ext cx="188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t 20">
                  <a:extLst>
                    <a:ext uri="{FF2B5EF4-FFF2-40B4-BE49-F238E27FC236}">
                      <a16:creationId xmlns:a16="http://schemas.microsoft.com/office/drawing/2014/main" id="{C62A69B5-053A-D675-A161-8AE5B6949CDB}"/>
                    </a:ext>
                  </a:extLst>
                </p14:cNvPr>
                <p14:cNvContentPartPr/>
                <p14:nvPr/>
              </p14:nvContentPartPr>
              <p14:xfrm>
                <a:off x="6208447" y="3246997"/>
                <a:ext cx="140760" cy="194040"/>
              </p14:xfrm>
            </p:contentPart>
          </mc:Choice>
          <mc:Fallback xmlns="">
            <p:pic>
              <p:nvPicPr>
                <p:cNvPr id="21" name="Inkt 20">
                  <a:extLst>
                    <a:ext uri="{FF2B5EF4-FFF2-40B4-BE49-F238E27FC236}">
                      <a16:creationId xmlns:a16="http://schemas.microsoft.com/office/drawing/2014/main" id="{C62A69B5-053A-D675-A161-8AE5B6949CDB}"/>
                    </a:ext>
                  </a:extLst>
                </p:cNvPr>
                <p:cNvPicPr/>
                <p:nvPr/>
              </p:nvPicPr>
              <p:blipFill>
                <a:blip r:embed="rId24"/>
                <a:stretch>
                  <a:fillRect/>
                </a:stretch>
              </p:blipFill>
              <p:spPr>
                <a:xfrm>
                  <a:off x="6199807" y="3238357"/>
                  <a:ext cx="158400" cy="211680"/>
                </a:xfrm>
                <a:prstGeom prst="rect">
                  <a:avLst/>
                </a:prstGeom>
              </p:spPr>
            </p:pic>
          </mc:Fallback>
        </mc:AlternateContent>
      </p:grpSp>
      <p:grpSp>
        <p:nvGrpSpPr>
          <p:cNvPr id="35" name="Groep 34">
            <a:extLst>
              <a:ext uri="{FF2B5EF4-FFF2-40B4-BE49-F238E27FC236}">
                <a16:creationId xmlns:a16="http://schemas.microsoft.com/office/drawing/2014/main" id="{7980C2E4-7E79-C2ED-6847-C1470BAC84BD}"/>
              </a:ext>
            </a:extLst>
          </p:cNvPr>
          <p:cNvGrpSpPr/>
          <p:nvPr/>
        </p:nvGrpSpPr>
        <p:grpSpPr>
          <a:xfrm>
            <a:off x="163327" y="1993117"/>
            <a:ext cx="659880" cy="1140120"/>
            <a:chOff x="163327" y="1993117"/>
            <a:chExt cx="659880" cy="1140120"/>
          </a:xfrm>
        </p:grpSpPr>
        <mc:AlternateContent xmlns:mc="http://schemas.openxmlformats.org/markup-compatibility/2006" xmlns:p14="http://schemas.microsoft.com/office/powerpoint/2010/main">
          <mc:Choice Requires="p14">
            <p:contentPart p14:bwMode="auto" r:id="rId25">
              <p14:nvContentPartPr>
                <p14:cNvPr id="9" name="Inkt 8">
                  <a:extLst>
                    <a:ext uri="{FF2B5EF4-FFF2-40B4-BE49-F238E27FC236}">
                      <a16:creationId xmlns:a16="http://schemas.microsoft.com/office/drawing/2014/main" id="{85163E98-AD55-F0C6-4A9C-427B88CCB85C}"/>
                    </a:ext>
                  </a:extLst>
                </p14:cNvPr>
                <p14:cNvContentPartPr/>
                <p14:nvPr/>
              </p14:nvContentPartPr>
              <p14:xfrm>
                <a:off x="642127" y="2427277"/>
                <a:ext cx="360" cy="360"/>
              </p14:xfrm>
            </p:contentPart>
          </mc:Choice>
          <mc:Fallback xmlns="">
            <p:pic>
              <p:nvPicPr>
                <p:cNvPr id="9" name="Inkt 8">
                  <a:extLst>
                    <a:ext uri="{FF2B5EF4-FFF2-40B4-BE49-F238E27FC236}">
                      <a16:creationId xmlns:a16="http://schemas.microsoft.com/office/drawing/2014/main" id="{85163E98-AD55-F0C6-4A9C-427B88CCB85C}"/>
                    </a:ext>
                  </a:extLst>
                </p:cNvPr>
                <p:cNvPicPr/>
                <p:nvPr/>
              </p:nvPicPr>
              <p:blipFill>
                <a:blip r:embed="rId6"/>
                <a:stretch>
                  <a:fillRect/>
                </a:stretch>
              </p:blipFill>
              <p:spPr>
                <a:xfrm>
                  <a:off x="633127" y="2418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t 9">
                  <a:extLst>
                    <a:ext uri="{FF2B5EF4-FFF2-40B4-BE49-F238E27FC236}">
                      <a16:creationId xmlns:a16="http://schemas.microsoft.com/office/drawing/2014/main" id="{773B710A-402C-C231-5823-BB7D8CD153E8}"/>
                    </a:ext>
                  </a:extLst>
                </p14:cNvPr>
                <p14:cNvContentPartPr/>
                <p14:nvPr/>
              </p14:nvContentPartPr>
              <p14:xfrm>
                <a:off x="652927" y="2411797"/>
                <a:ext cx="50400" cy="721440"/>
              </p14:xfrm>
            </p:contentPart>
          </mc:Choice>
          <mc:Fallback xmlns="">
            <p:pic>
              <p:nvPicPr>
                <p:cNvPr id="10" name="Inkt 9">
                  <a:extLst>
                    <a:ext uri="{FF2B5EF4-FFF2-40B4-BE49-F238E27FC236}">
                      <a16:creationId xmlns:a16="http://schemas.microsoft.com/office/drawing/2014/main" id="{773B710A-402C-C231-5823-BB7D8CD153E8}"/>
                    </a:ext>
                  </a:extLst>
                </p:cNvPr>
                <p:cNvPicPr/>
                <p:nvPr/>
              </p:nvPicPr>
              <p:blipFill>
                <a:blip r:embed="rId27"/>
                <a:stretch>
                  <a:fillRect/>
                </a:stretch>
              </p:blipFill>
              <p:spPr>
                <a:xfrm>
                  <a:off x="644287" y="2402797"/>
                  <a:ext cx="680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t 22">
                  <a:extLst>
                    <a:ext uri="{FF2B5EF4-FFF2-40B4-BE49-F238E27FC236}">
                      <a16:creationId xmlns:a16="http://schemas.microsoft.com/office/drawing/2014/main" id="{FA5DFA60-EBBD-38B0-0811-9E7225F564ED}"/>
                    </a:ext>
                  </a:extLst>
                </p14:cNvPr>
                <p14:cNvContentPartPr/>
                <p14:nvPr/>
              </p14:nvContentPartPr>
              <p14:xfrm>
                <a:off x="163327" y="2514037"/>
                <a:ext cx="189360" cy="103680"/>
              </p14:xfrm>
            </p:contentPart>
          </mc:Choice>
          <mc:Fallback xmlns="">
            <p:pic>
              <p:nvPicPr>
                <p:cNvPr id="23" name="Inkt 22">
                  <a:extLst>
                    <a:ext uri="{FF2B5EF4-FFF2-40B4-BE49-F238E27FC236}">
                      <a16:creationId xmlns:a16="http://schemas.microsoft.com/office/drawing/2014/main" id="{FA5DFA60-EBBD-38B0-0811-9E7225F564ED}"/>
                    </a:ext>
                  </a:extLst>
                </p:cNvPr>
                <p:cNvPicPr/>
                <p:nvPr/>
              </p:nvPicPr>
              <p:blipFill>
                <a:blip r:embed="rId29"/>
                <a:stretch>
                  <a:fillRect/>
                </a:stretch>
              </p:blipFill>
              <p:spPr>
                <a:xfrm>
                  <a:off x="154327" y="2505397"/>
                  <a:ext cx="207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t 23">
                  <a:extLst>
                    <a:ext uri="{FF2B5EF4-FFF2-40B4-BE49-F238E27FC236}">
                      <a16:creationId xmlns:a16="http://schemas.microsoft.com/office/drawing/2014/main" id="{31337F45-CF3A-5501-1A9E-B57F6677D292}"/>
                    </a:ext>
                  </a:extLst>
                </p14:cNvPr>
                <p14:cNvContentPartPr/>
                <p14:nvPr/>
              </p14:nvContentPartPr>
              <p14:xfrm>
                <a:off x="308767" y="2458237"/>
                <a:ext cx="142560" cy="56520"/>
              </p14:xfrm>
            </p:contentPart>
          </mc:Choice>
          <mc:Fallback xmlns="">
            <p:pic>
              <p:nvPicPr>
                <p:cNvPr id="24" name="Inkt 23">
                  <a:extLst>
                    <a:ext uri="{FF2B5EF4-FFF2-40B4-BE49-F238E27FC236}">
                      <a16:creationId xmlns:a16="http://schemas.microsoft.com/office/drawing/2014/main" id="{31337F45-CF3A-5501-1A9E-B57F6677D292}"/>
                    </a:ext>
                  </a:extLst>
                </p:cNvPr>
                <p:cNvPicPr/>
                <p:nvPr/>
              </p:nvPicPr>
              <p:blipFill>
                <a:blip r:embed="rId31"/>
                <a:stretch>
                  <a:fillRect/>
                </a:stretch>
              </p:blipFill>
              <p:spPr>
                <a:xfrm>
                  <a:off x="299767" y="2449237"/>
                  <a:ext cx="160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t 24">
                  <a:extLst>
                    <a:ext uri="{FF2B5EF4-FFF2-40B4-BE49-F238E27FC236}">
                      <a16:creationId xmlns:a16="http://schemas.microsoft.com/office/drawing/2014/main" id="{BD6A45F6-D92D-5EAC-7927-9B130127A426}"/>
                    </a:ext>
                  </a:extLst>
                </p14:cNvPr>
                <p14:cNvContentPartPr/>
                <p14:nvPr/>
              </p14:nvContentPartPr>
              <p14:xfrm>
                <a:off x="351967" y="2309197"/>
                <a:ext cx="199080" cy="99000"/>
              </p14:xfrm>
            </p:contentPart>
          </mc:Choice>
          <mc:Fallback xmlns="">
            <p:pic>
              <p:nvPicPr>
                <p:cNvPr id="25" name="Inkt 24">
                  <a:extLst>
                    <a:ext uri="{FF2B5EF4-FFF2-40B4-BE49-F238E27FC236}">
                      <a16:creationId xmlns:a16="http://schemas.microsoft.com/office/drawing/2014/main" id="{BD6A45F6-D92D-5EAC-7927-9B130127A426}"/>
                    </a:ext>
                  </a:extLst>
                </p:cNvPr>
                <p:cNvPicPr/>
                <p:nvPr/>
              </p:nvPicPr>
              <p:blipFill>
                <a:blip r:embed="rId33"/>
                <a:stretch>
                  <a:fillRect/>
                </a:stretch>
              </p:blipFill>
              <p:spPr>
                <a:xfrm>
                  <a:off x="343327" y="2300557"/>
                  <a:ext cx="21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t 25">
                  <a:extLst>
                    <a:ext uri="{FF2B5EF4-FFF2-40B4-BE49-F238E27FC236}">
                      <a16:creationId xmlns:a16="http://schemas.microsoft.com/office/drawing/2014/main" id="{48A26721-D553-8164-D9E5-C87409707C30}"/>
                    </a:ext>
                  </a:extLst>
                </p14:cNvPr>
                <p14:cNvContentPartPr/>
                <p14:nvPr/>
              </p14:nvContentPartPr>
              <p14:xfrm>
                <a:off x="450607" y="2315677"/>
                <a:ext cx="51120" cy="35280"/>
              </p14:xfrm>
            </p:contentPart>
          </mc:Choice>
          <mc:Fallback xmlns="">
            <p:pic>
              <p:nvPicPr>
                <p:cNvPr id="26" name="Inkt 25">
                  <a:extLst>
                    <a:ext uri="{FF2B5EF4-FFF2-40B4-BE49-F238E27FC236}">
                      <a16:creationId xmlns:a16="http://schemas.microsoft.com/office/drawing/2014/main" id="{48A26721-D553-8164-D9E5-C87409707C30}"/>
                    </a:ext>
                  </a:extLst>
                </p:cNvPr>
                <p:cNvPicPr/>
                <p:nvPr/>
              </p:nvPicPr>
              <p:blipFill>
                <a:blip r:embed="rId35"/>
                <a:stretch>
                  <a:fillRect/>
                </a:stretch>
              </p:blipFill>
              <p:spPr>
                <a:xfrm>
                  <a:off x="441607" y="2307037"/>
                  <a:ext cx="68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t 26">
                  <a:extLst>
                    <a:ext uri="{FF2B5EF4-FFF2-40B4-BE49-F238E27FC236}">
                      <a16:creationId xmlns:a16="http://schemas.microsoft.com/office/drawing/2014/main" id="{70C7BA26-F63D-E0F7-AB1A-0C505D1892F5}"/>
                    </a:ext>
                  </a:extLst>
                </p14:cNvPr>
                <p14:cNvContentPartPr/>
                <p14:nvPr/>
              </p14:nvContentPartPr>
              <p14:xfrm>
                <a:off x="516487" y="2235037"/>
                <a:ext cx="82080" cy="93240"/>
              </p14:xfrm>
            </p:contentPart>
          </mc:Choice>
          <mc:Fallback xmlns="">
            <p:pic>
              <p:nvPicPr>
                <p:cNvPr id="27" name="Inkt 26">
                  <a:extLst>
                    <a:ext uri="{FF2B5EF4-FFF2-40B4-BE49-F238E27FC236}">
                      <a16:creationId xmlns:a16="http://schemas.microsoft.com/office/drawing/2014/main" id="{70C7BA26-F63D-E0F7-AB1A-0C505D1892F5}"/>
                    </a:ext>
                  </a:extLst>
                </p:cNvPr>
                <p:cNvPicPr/>
                <p:nvPr/>
              </p:nvPicPr>
              <p:blipFill>
                <a:blip r:embed="rId37"/>
                <a:stretch>
                  <a:fillRect/>
                </a:stretch>
              </p:blipFill>
              <p:spPr>
                <a:xfrm>
                  <a:off x="507847" y="2226397"/>
                  <a:ext cx="99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t 27">
                  <a:extLst>
                    <a:ext uri="{FF2B5EF4-FFF2-40B4-BE49-F238E27FC236}">
                      <a16:creationId xmlns:a16="http://schemas.microsoft.com/office/drawing/2014/main" id="{60E8D191-C14A-D5C6-C92C-4947ABAE9292}"/>
                    </a:ext>
                  </a:extLst>
                </p14:cNvPr>
                <p14:cNvContentPartPr/>
                <p14:nvPr/>
              </p14:nvContentPartPr>
              <p14:xfrm>
                <a:off x="569047" y="2327917"/>
                <a:ext cx="360" cy="360"/>
              </p14:xfrm>
            </p:contentPart>
          </mc:Choice>
          <mc:Fallback xmlns="">
            <p:pic>
              <p:nvPicPr>
                <p:cNvPr id="28" name="Inkt 27">
                  <a:extLst>
                    <a:ext uri="{FF2B5EF4-FFF2-40B4-BE49-F238E27FC236}">
                      <a16:creationId xmlns:a16="http://schemas.microsoft.com/office/drawing/2014/main" id="{60E8D191-C14A-D5C6-C92C-4947ABAE9292}"/>
                    </a:ext>
                  </a:extLst>
                </p:cNvPr>
                <p:cNvPicPr/>
                <p:nvPr/>
              </p:nvPicPr>
              <p:blipFill>
                <a:blip r:embed="rId6"/>
                <a:stretch>
                  <a:fillRect/>
                </a:stretch>
              </p:blipFill>
              <p:spPr>
                <a:xfrm>
                  <a:off x="560047" y="2319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C0135893-14BD-31AE-4E25-E2CCEC3EBAA6}"/>
                    </a:ext>
                  </a:extLst>
                </p14:cNvPr>
                <p14:cNvContentPartPr/>
                <p14:nvPr/>
              </p14:nvContentPartPr>
              <p14:xfrm>
                <a:off x="535567" y="2252317"/>
                <a:ext cx="33840" cy="75960"/>
              </p14:xfrm>
            </p:contentPart>
          </mc:Choice>
          <mc:Fallback xmlns="">
            <p:pic>
              <p:nvPicPr>
                <p:cNvPr id="29" name="Inkt 28">
                  <a:extLst>
                    <a:ext uri="{FF2B5EF4-FFF2-40B4-BE49-F238E27FC236}">
                      <a16:creationId xmlns:a16="http://schemas.microsoft.com/office/drawing/2014/main" id="{C0135893-14BD-31AE-4E25-E2CCEC3EBAA6}"/>
                    </a:ext>
                  </a:extLst>
                </p:cNvPr>
                <p:cNvPicPr/>
                <p:nvPr/>
              </p:nvPicPr>
              <p:blipFill>
                <a:blip r:embed="rId40"/>
                <a:stretch>
                  <a:fillRect/>
                </a:stretch>
              </p:blipFill>
              <p:spPr>
                <a:xfrm>
                  <a:off x="526567" y="2243677"/>
                  <a:ext cx="5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2A1E7B9A-2667-2B40-5FBB-4F449720C256}"/>
                    </a:ext>
                  </a:extLst>
                </p14:cNvPr>
                <p14:cNvContentPartPr/>
                <p14:nvPr/>
              </p14:nvContentPartPr>
              <p14:xfrm>
                <a:off x="600367" y="2168797"/>
                <a:ext cx="77040" cy="83520"/>
              </p14:xfrm>
            </p:contentPart>
          </mc:Choice>
          <mc:Fallback xmlns="">
            <p:pic>
              <p:nvPicPr>
                <p:cNvPr id="30" name="Inkt 29">
                  <a:extLst>
                    <a:ext uri="{FF2B5EF4-FFF2-40B4-BE49-F238E27FC236}">
                      <a16:creationId xmlns:a16="http://schemas.microsoft.com/office/drawing/2014/main" id="{2A1E7B9A-2667-2B40-5FBB-4F449720C256}"/>
                    </a:ext>
                  </a:extLst>
                </p:cNvPr>
                <p:cNvPicPr/>
                <p:nvPr/>
              </p:nvPicPr>
              <p:blipFill>
                <a:blip r:embed="rId42"/>
                <a:stretch>
                  <a:fillRect/>
                </a:stretch>
              </p:blipFill>
              <p:spPr>
                <a:xfrm>
                  <a:off x="591367" y="2159797"/>
                  <a:ext cx="94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59E056A2-B0C9-2EAC-6E73-94CD877F4605}"/>
                    </a:ext>
                  </a:extLst>
                </p14:cNvPr>
                <p14:cNvContentPartPr/>
                <p14:nvPr/>
              </p14:nvContentPartPr>
              <p14:xfrm>
                <a:off x="619447" y="2250877"/>
                <a:ext cx="360" cy="360"/>
              </p14:xfrm>
            </p:contentPart>
          </mc:Choice>
          <mc:Fallback xmlns="">
            <p:pic>
              <p:nvPicPr>
                <p:cNvPr id="31" name="Inkt 30">
                  <a:extLst>
                    <a:ext uri="{FF2B5EF4-FFF2-40B4-BE49-F238E27FC236}">
                      <a16:creationId xmlns:a16="http://schemas.microsoft.com/office/drawing/2014/main" id="{59E056A2-B0C9-2EAC-6E73-94CD877F4605}"/>
                    </a:ext>
                  </a:extLst>
                </p:cNvPr>
                <p:cNvPicPr/>
                <p:nvPr/>
              </p:nvPicPr>
              <p:blipFill>
                <a:blip r:embed="rId6"/>
                <a:stretch>
                  <a:fillRect/>
                </a:stretch>
              </p:blipFill>
              <p:spPr>
                <a:xfrm>
                  <a:off x="610807" y="22418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t 31">
                  <a:extLst>
                    <a:ext uri="{FF2B5EF4-FFF2-40B4-BE49-F238E27FC236}">
                      <a16:creationId xmlns:a16="http://schemas.microsoft.com/office/drawing/2014/main" id="{B239CD1E-E163-8EDC-85DB-14CB4BD80492}"/>
                    </a:ext>
                  </a:extLst>
                </p14:cNvPr>
                <p14:cNvContentPartPr/>
                <p14:nvPr/>
              </p14:nvContentPartPr>
              <p14:xfrm>
                <a:off x="612247" y="2171317"/>
                <a:ext cx="21960" cy="79920"/>
              </p14:xfrm>
            </p:contentPart>
          </mc:Choice>
          <mc:Fallback xmlns="">
            <p:pic>
              <p:nvPicPr>
                <p:cNvPr id="32" name="Inkt 31">
                  <a:extLst>
                    <a:ext uri="{FF2B5EF4-FFF2-40B4-BE49-F238E27FC236}">
                      <a16:creationId xmlns:a16="http://schemas.microsoft.com/office/drawing/2014/main" id="{B239CD1E-E163-8EDC-85DB-14CB4BD80492}"/>
                    </a:ext>
                  </a:extLst>
                </p:cNvPr>
                <p:cNvPicPr/>
                <p:nvPr/>
              </p:nvPicPr>
              <p:blipFill>
                <a:blip r:embed="rId45"/>
                <a:stretch>
                  <a:fillRect/>
                </a:stretch>
              </p:blipFill>
              <p:spPr>
                <a:xfrm>
                  <a:off x="603607" y="2162317"/>
                  <a:ext cx="3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t 32">
                  <a:extLst>
                    <a:ext uri="{FF2B5EF4-FFF2-40B4-BE49-F238E27FC236}">
                      <a16:creationId xmlns:a16="http://schemas.microsoft.com/office/drawing/2014/main" id="{2F8D0C02-79FE-E6EE-D8B3-2F1B613E5E61}"/>
                    </a:ext>
                  </a:extLst>
                </p14:cNvPr>
                <p14:cNvContentPartPr/>
                <p14:nvPr/>
              </p14:nvContentPartPr>
              <p14:xfrm>
                <a:off x="686767" y="2118037"/>
                <a:ext cx="65160" cy="67320"/>
              </p14:xfrm>
            </p:contentPart>
          </mc:Choice>
          <mc:Fallback xmlns="">
            <p:pic>
              <p:nvPicPr>
                <p:cNvPr id="33" name="Inkt 32">
                  <a:extLst>
                    <a:ext uri="{FF2B5EF4-FFF2-40B4-BE49-F238E27FC236}">
                      <a16:creationId xmlns:a16="http://schemas.microsoft.com/office/drawing/2014/main" id="{2F8D0C02-79FE-E6EE-D8B3-2F1B613E5E61}"/>
                    </a:ext>
                  </a:extLst>
                </p:cNvPr>
                <p:cNvPicPr/>
                <p:nvPr/>
              </p:nvPicPr>
              <p:blipFill>
                <a:blip r:embed="rId47"/>
                <a:stretch>
                  <a:fillRect/>
                </a:stretch>
              </p:blipFill>
              <p:spPr>
                <a:xfrm>
                  <a:off x="678127" y="2109037"/>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t 33">
                  <a:extLst>
                    <a:ext uri="{FF2B5EF4-FFF2-40B4-BE49-F238E27FC236}">
                      <a16:creationId xmlns:a16="http://schemas.microsoft.com/office/drawing/2014/main" id="{AA2E331E-6B29-828A-B411-00D4EC69F998}"/>
                    </a:ext>
                  </a:extLst>
                </p14:cNvPr>
                <p14:cNvContentPartPr/>
                <p14:nvPr/>
              </p14:nvContentPartPr>
              <p14:xfrm>
                <a:off x="763087" y="1993117"/>
                <a:ext cx="60120" cy="77400"/>
              </p14:xfrm>
            </p:contentPart>
          </mc:Choice>
          <mc:Fallback xmlns="">
            <p:pic>
              <p:nvPicPr>
                <p:cNvPr id="34" name="Inkt 33">
                  <a:extLst>
                    <a:ext uri="{FF2B5EF4-FFF2-40B4-BE49-F238E27FC236}">
                      <a16:creationId xmlns:a16="http://schemas.microsoft.com/office/drawing/2014/main" id="{AA2E331E-6B29-828A-B411-00D4EC69F998}"/>
                    </a:ext>
                  </a:extLst>
                </p:cNvPr>
                <p:cNvPicPr/>
                <p:nvPr/>
              </p:nvPicPr>
              <p:blipFill>
                <a:blip r:embed="rId49"/>
                <a:stretch>
                  <a:fillRect/>
                </a:stretch>
              </p:blipFill>
              <p:spPr>
                <a:xfrm>
                  <a:off x="754447" y="1984477"/>
                  <a:ext cx="77760" cy="95040"/>
                </a:xfrm>
                <a:prstGeom prst="rect">
                  <a:avLst/>
                </a:prstGeom>
              </p:spPr>
            </p:pic>
          </mc:Fallback>
        </mc:AlternateContent>
      </p:grpSp>
      <p:grpSp>
        <p:nvGrpSpPr>
          <p:cNvPr id="44" name="Groep 43">
            <a:extLst>
              <a:ext uri="{FF2B5EF4-FFF2-40B4-BE49-F238E27FC236}">
                <a16:creationId xmlns:a16="http://schemas.microsoft.com/office/drawing/2014/main" id="{192F6A1C-F3B1-5C8E-B07A-35C99278DBDA}"/>
              </a:ext>
            </a:extLst>
          </p:cNvPr>
          <p:cNvGrpSpPr/>
          <p:nvPr/>
        </p:nvGrpSpPr>
        <p:grpSpPr>
          <a:xfrm>
            <a:off x="185647" y="2635717"/>
            <a:ext cx="497520" cy="587880"/>
            <a:chOff x="185647" y="2635717"/>
            <a:chExt cx="497520" cy="587880"/>
          </a:xfrm>
        </p:grpSpPr>
        <mc:AlternateContent xmlns:mc="http://schemas.openxmlformats.org/markup-compatibility/2006" xmlns:p14="http://schemas.microsoft.com/office/powerpoint/2010/main">
          <mc:Choice Requires="p14">
            <p:contentPart p14:bwMode="auto" r:id="rId50">
              <p14:nvContentPartPr>
                <p14:cNvPr id="36" name="Inkt 35">
                  <a:extLst>
                    <a:ext uri="{FF2B5EF4-FFF2-40B4-BE49-F238E27FC236}">
                      <a16:creationId xmlns:a16="http://schemas.microsoft.com/office/drawing/2014/main" id="{C294BB9C-814D-A20A-B14C-F30A8A3E5743}"/>
                    </a:ext>
                  </a:extLst>
                </p14:cNvPr>
                <p14:cNvContentPartPr/>
                <p14:nvPr/>
              </p14:nvContentPartPr>
              <p14:xfrm>
                <a:off x="185647" y="3090397"/>
                <a:ext cx="154080" cy="133200"/>
              </p14:xfrm>
            </p:contentPart>
          </mc:Choice>
          <mc:Fallback xmlns="">
            <p:pic>
              <p:nvPicPr>
                <p:cNvPr id="36" name="Inkt 35">
                  <a:extLst>
                    <a:ext uri="{FF2B5EF4-FFF2-40B4-BE49-F238E27FC236}">
                      <a16:creationId xmlns:a16="http://schemas.microsoft.com/office/drawing/2014/main" id="{C294BB9C-814D-A20A-B14C-F30A8A3E5743}"/>
                    </a:ext>
                  </a:extLst>
                </p:cNvPr>
                <p:cNvPicPr/>
                <p:nvPr/>
              </p:nvPicPr>
              <p:blipFill>
                <a:blip r:embed="rId51"/>
                <a:stretch>
                  <a:fillRect/>
                </a:stretch>
              </p:blipFill>
              <p:spPr>
                <a:xfrm>
                  <a:off x="177007" y="3081757"/>
                  <a:ext cx="17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8285AD89-A535-55D5-227D-5FD6CFB5EC1D}"/>
                    </a:ext>
                  </a:extLst>
                </p14:cNvPr>
                <p14:cNvContentPartPr/>
                <p14:nvPr/>
              </p14:nvContentPartPr>
              <p14:xfrm>
                <a:off x="222007" y="3036037"/>
                <a:ext cx="128880" cy="70920"/>
              </p14:xfrm>
            </p:contentPart>
          </mc:Choice>
          <mc:Fallback xmlns="">
            <p:pic>
              <p:nvPicPr>
                <p:cNvPr id="37" name="Inkt 36">
                  <a:extLst>
                    <a:ext uri="{FF2B5EF4-FFF2-40B4-BE49-F238E27FC236}">
                      <a16:creationId xmlns:a16="http://schemas.microsoft.com/office/drawing/2014/main" id="{8285AD89-A535-55D5-227D-5FD6CFB5EC1D}"/>
                    </a:ext>
                  </a:extLst>
                </p:cNvPr>
                <p:cNvPicPr/>
                <p:nvPr/>
              </p:nvPicPr>
              <p:blipFill>
                <a:blip r:embed="rId53"/>
                <a:stretch>
                  <a:fillRect/>
                </a:stretch>
              </p:blipFill>
              <p:spPr>
                <a:xfrm>
                  <a:off x="213007" y="3027037"/>
                  <a:ext cx="146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128A6168-CD20-8842-6BC4-6D27BE33F7E5}"/>
                    </a:ext>
                  </a:extLst>
                </p14:cNvPr>
                <p14:cNvContentPartPr/>
                <p14:nvPr/>
              </p14:nvContentPartPr>
              <p14:xfrm>
                <a:off x="316687" y="3028477"/>
                <a:ext cx="100800" cy="58680"/>
              </p14:xfrm>
            </p:contentPart>
          </mc:Choice>
          <mc:Fallback xmlns="">
            <p:pic>
              <p:nvPicPr>
                <p:cNvPr id="38" name="Inkt 37">
                  <a:extLst>
                    <a:ext uri="{FF2B5EF4-FFF2-40B4-BE49-F238E27FC236}">
                      <a16:creationId xmlns:a16="http://schemas.microsoft.com/office/drawing/2014/main" id="{128A6168-CD20-8842-6BC4-6D27BE33F7E5}"/>
                    </a:ext>
                  </a:extLst>
                </p:cNvPr>
                <p:cNvPicPr/>
                <p:nvPr/>
              </p:nvPicPr>
              <p:blipFill>
                <a:blip r:embed="rId55"/>
                <a:stretch>
                  <a:fillRect/>
                </a:stretch>
              </p:blipFill>
              <p:spPr>
                <a:xfrm>
                  <a:off x="308047" y="3019837"/>
                  <a:ext cx="11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B3FB5070-7177-81A5-B5F4-8B90BDA2FDC2}"/>
                    </a:ext>
                  </a:extLst>
                </p14:cNvPr>
                <p14:cNvContentPartPr/>
                <p14:nvPr/>
              </p14:nvContentPartPr>
              <p14:xfrm>
                <a:off x="300487" y="2970157"/>
                <a:ext cx="14760" cy="10800"/>
              </p14:xfrm>
            </p:contentPart>
          </mc:Choice>
          <mc:Fallback xmlns="">
            <p:pic>
              <p:nvPicPr>
                <p:cNvPr id="39" name="Inkt 38">
                  <a:extLst>
                    <a:ext uri="{FF2B5EF4-FFF2-40B4-BE49-F238E27FC236}">
                      <a16:creationId xmlns:a16="http://schemas.microsoft.com/office/drawing/2014/main" id="{B3FB5070-7177-81A5-B5F4-8B90BDA2FDC2}"/>
                    </a:ext>
                  </a:extLst>
                </p:cNvPr>
                <p:cNvPicPr/>
                <p:nvPr/>
              </p:nvPicPr>
              <p:blipFill>
                <a:blip r:embed="rId57"/>
                <a:stretch>
                  <a:fillRect/>
                </a:stretch>
              </p:blipFill>
              <p:spPr>
                <a:xfrm>
                  <a:off x="291847" y="2961157"/>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5340A0D1-3920-F3AA-A754-5C51516236F2}"/>
                    </a:ext>
                  </a:extLst>
                </p14:cNvPr>
                <p14:cNvContentPartPr/>
                <p14:nvPr/>
              </p14:nvContentPartPr>
              <p14:xfrm>
                <a:off x="344767" y="2883037"/>
                <a:ext cx="123120" cy="65520"/>
              </p14:xfrm>
            </p:contentPart>
          </mc:Choice>
          <mc:Fallback xmlns="">
            <p:pic>
              <p:nvPicPr>
                <p:cNvPr id="40" name="Inkt 39">
                  <a:extLst>
                    <a:ext uri="{FF2B5EF4-FFF2-40B4-BE49-F238E27FC236}">
                      <a16:creationId xmlns:a16="http://schemas.microsoft.com/office/drawing/2014/main" id="{5340A0D1-3920-F3AA-A754-5C51516236F2}"/>
                    </a:ext>
                  </a:extLst>
                </p:cNvPr>
                <p:cNvPicPr/>
                <p:nvPr/>
              </p:nvPicPr>
              <p:blipFill>
                <a:blip r:embed="rId59"/>
                <a:stretch>
                  <a:fillRect/>
                </a:stretch>
              </p:blipFill>
              <p:spPr>
                <a:xfrm>
                  <a:off x="336127" y="2874397"/>
                  <a:ext cx="140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105B7B18-E1F6-B379-7D81-19EC5C66BCE5}"/>
                    </a:ext>
                  </a:extLst>
                </p14:cNvPr>
                <p14:cNvContentPartPr/>
                <p14:nvPr/>
              </p14:nvContentPartPr>
              <p14:xfrm>
                <a:off x="399127" y="2780077"/>
                <a:ext cx="168480" cy="106560"/>
              </p14:xfrm>
            </p:contentPart>
          </mc:Choice>
          <mc:Fallback xmlns="">
            <p:pic>
              <p:nvPicPr>
                <p:cNvPr id="41" name="Inkt 40">
                  <a:extLst>
                    <a:ext uri="{FF2B5EF4-FFF2-40B4-BE49-F238E27FC236}">
                      <a16:creationId xmlns:a16="http://schemas.microsoft.com/office/drawing/2014/main" id="{105B7B18-E1F6-B379-7D81-19EC5C66BCE5}"/>
                    </a:ext>
                  </a:extLst>
                </p:cNvPr>
                <p:cNvPicPr/>
                <p:nvPr/>
              </p:nvPicPr>
              <p:blipFill>
                <a:blip r:embed="rId61"/>
                <a:stretch>
                  <a:fillRect/>
                </a:stretch>
              </p:blipFill>
              <p:spPr>
                <a:xfrm>
                  <a:off x="390127" y="2771077"/>
                  <a:ext cx="18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3FA56EDC-BB8D-8D81-0B82-AAAD16F5E09D}"/>
                    </a:ext>
                  </a:extLst>
                </p14:cNvPr>
                <p14:cNvContentPartPr/>
                <p14:nvPr/>
              </p14:nvContentPartPr>
              <p14:xfrm>
                <a:off x="518287" y="2704477"/>
                <a:ext cx="93240" cy="57240"/>
              </p14:xfrm>
            </p:contentPart>
          </mc:Choice>
          <mc:Fallback xmlns="">
            <p:pic>
              <p:nvPicPr>
                <p:cNvPr id="42" name="Inkt 41">
                  <a:extLst>
                    <a:ext uri="{FF2B5EF4-FFF2-40B4-BE49-F238E27FC236}">
                      <a16:creationId xmlns:a16="http://schemas.microsoft.com/office/drawing/2014/main" id="{3FA56EDC-BB8D-8D81-0B82-AAAD16F5E09D}"/>
                    </a:ext>
                  </a:extLst>
                </p:cNvPr>
                <p:cNvPicPr/>
                <p:nvPr/>
              </p:nvPicPr>
              <p:blipFill>
                <a:blip r:embed="rId63"/>
                <a:stretch>
                  <a:fillRect/>
                </a:stretch>
              </p:blipFill>
              <p:spPr>
                <a:xfrm>
                  <a:off x="509647" y="2695477"/>
                  <a:ext cx="11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DEA7A771-35A8-45A5-9694-745E1AB6A484}"/>
                    </a:ext>
                  </a:extLst>
                </p14:cNvPr>
                <p14:cNvContentPartPr/>
                <p14:nvPr/>
              </p14:nvContentPartPr>
              <p14:xfrm>
                <a:off x="591007" y="2635717"/>
                <a:ext cx="92160" cy="55800"/>
              </p14:xfrm>
            </p:contentPart>
          </mc:Choice>
          <mc:Fallback xmlns="">
            <p:pic>
              <p:nvPicPr>
                <p:cNvPr id="43" name="Inkt 42">
                  <a:extLst>
                    <a:ext uri="{FF2B5EF4-FFF2-40B4-BE49-F238E27FC236}">
                      <a16:creationId xmlns:a16="http://schemas.microsoft.com/office/drawing/2014/main" id="{DEA7A771-35A8-45A5-9694-745E1AB6A484}"/>
                    </a:ext>
                  </a:extLst>
                </p:cNvPr>
                <p:cNvPicPr/>
                <p:nvPr/>
              </p:nvPicPr>
              <p:blipFill>
                <a:blip r:embed="rId65"/>
                <a:stretch>
                  <a:fillRect/>
                </a:stretch>
              </p:blipFill>
              <p:spPr>
                <a:xfrm>
                  <a:off x="582007" y="2627077"/>
                  <a:ext cx="1098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 name="Inkt 3">
                <a:extLst>
                  <a:ext uri="{FF2B5EF4-FFF2-40B4-BE49-F238E27FC236}">
                    <a16:creationId xmlns:a16="http://schemas.microsoft.com/office/drawing/2014/main" id="{46DF3426-4E76-D27C-92AB-5522B0D19992}"/>
                  </a:ext>
                </a:extLst>
              </p14:cNvPr>
              <p14:cNvContentPartPr/>
              <p14:nvPr/>
            </p14:nvContentPartPr>
            <p14:xfrm>
              <a:off x="6325087" y="3980677"/>
              <a:ext cx="59400" cy="408240"/>
            </p14:xfrm>
          </p:contentPart>
        </mc:Choice>
        <mc:Fallback xmlns="">
          <p:pic>
            <p:nvPicPr>
              <p:cNvPr id="4" name="Inkt 3">
                <a:extLst>
                  <a:ext uri="{FF2B5EF4-FFF2-40B4-BE49-F238E27FC236}">
                    <a16:creationId xmlns:a16="http://schemas.microsoft.com/office/drawing/2014/main" id="{46DF3426-4E76-D27C-92AB-5522B0D19992}"/>
                  </a:ext>
                </a:extLst>
              </p:cNvPr>
              <p:cNvPicPr/>
              <p:nvPr/>
            </p:nvPicPr>
            <p:blipFill>
              <a:blip r:embed="rId67"/>
              <a:stretch>
                <a:fillRect/>
              </a:stretch>
            </p:blipFill>
            <p:spPr>
              <a:xfrm>
                <a:off x="6316447" y="3971677"/>
                <a:ext cx="77040" cy="425880"/>
              </a:xfrm>
              <a:prstGeom prst="rect">
                <a:avLst/>
              </a:prstGeom>
            </p:spPr>
          </p:pic>
        </mc:Fallback>
      </mc:AlternateContent>
      <p:grpSp>
        <p:nvGrpSpPr>
          <p:cNvPr id="18" name="Groep 17">
            <a:extLst>
              <a:ext uri="{FF2B5EF4-FFF2-40B4-BE49-F238E27FC236}">
                <a16:creationId xmlns:a16="http://schemas.microsoft.com/office/drawing/2014/main" id="{C63F7A00-F023-09E2-920E-2AEF0EAAA70F}"/>
              </a:ext>
            </a:extLst>
          </p:cNvPr>
          <p:cNvGrpSpPr/>
          <p:nvPr/>
        </p:nvGrpSpPr>
        <p:grpSpPr>
          <a:xfrm>
            <a:off x="10091767" y="3761077"/>
            <a:ext cx="388800" cy="192960"/>
            <a:chOff x="10091767" y="3761077"/>
            <a:chExt cx="388800" cy="192960"/>
          </a:xfrm>
        </p:grpSpPr>
        <mc:AlternateContent xmlns:mc="http://schemas.openxmlformats.org/markup-compatibility/2006" xmlns:p14="http://schemas.microsoft.com/office/powerpoint/2010/main">
          <mc:Choice Requires="p14">
            <p:contentPart p14:bwMode="auto" r:id="rId68">
              <p14:nvContentPartPr>
                <p14:cNvPr id="6" name="Inkt 5">
                  <a:extLst>
                    <a:ext uri="{FF2B5EF4-FFF2-40B4-BE49-F238E27FC236}">
                      <a16:creationId xmlns:a16="http://schemas.microsoft.com/office/drawing/2014/main" id="{9EDDB524-B024-980D-261F-31483C3930EB}"/>
                    </a:ext>
                  </a:extLst>
                </p14:cNvPr>
                <p14:cNvContentPartPr/>
                <p14:nvPr/>
              </p14:nvContentPartPr>
              <p14:xfrm>
                <a:off x="10091767" y="3906517"/>
                <a:ext cx="152640" cy="47520"/>
              </p14:xfrm>
            </p:contentPart>
          </mc:Choice>
          <mc:Fallback xmlns="">
            <p:pic>
              <p:nvPicPr>
                <p:cNvPr id="6" name="Inkt 5">
                  <a:extLst>
                    <a:ext uri="{FF2B5EF4-FFF2-40B4-BE49-F238E27FC236}">
                      <a16:creationId xmlns:a16="http://schemas.microsoft.com/office/drawing/2014/main" id="{9EDDB524-B024-980D-261F-31483C3930EB}"/>
                    </a:ext>
                  </a:extLst>
                </p:cNvPr>
                <p:cNvPicPr/>
                <p:nvPr/>
              </p:nvPicPr>
              <p:blipFill>
                <a:blip r:embed="rId69"/>
                <a:stretch>
                  <a:fillRect/>
                </a:stretch>
              </p:blipFill>
              <p:spPr>
                <a:xfrm>
                  <a:off x="10083127" y="3897877"/>
                  <a:ext cx="170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Inkt 10">
                  <a:extLst>
                    <a:ext uri="{FF2B5EF4-FFF2-40B4-BE49-F238E27FC236}">
                      <a16:creationId xmlns:a16="http://schemas.microsoft.com/office/drawing/2014/main" id="{BF2FC7A2-07C1-3C54-A50C-BBBCA5789D87}"/>
                    </a:ext>
                  </a:extLst>
                </p14:cNvPr>
                <p14:cNvContentPartPr/>
                <p14:nvPr/>
              </p14:nvContentPartPr>
              <p14:xfrm>
                <a:off x="10284727" y="3761077"/>
                <a:ext cx="195840" cy="143280"/>
              </p14:xfrm>
            </p:contentPart>
          </mc:Choice>
          <mc:Fallback xmlns="">
            <p:pic>
              <p:nvPicPr>
                <p:cNvPr id="11" name="Inkt 10">
                  <a:extLst>
                    <a:ext uri="{FF2B5EF4-FFF2-40B4-BE49-F238E27FC236}">
                      <a16:creationId xmlns:a16="http://schemas.microsoft.com/office/drawing/2014/main" id="{BF2FC7A2-07C1-3C54-A50C-BBBCA5789D87}"/>
                    </a:ext>
                  </a:extLst>
                </p:cNvPr>
                <p:cNvPicPr/>
                <p:nvPr/>
              </p:nvPicPr>
              <p:blipFill>
                <a:blip r:embed="rId71"/>
                <a:stretch>
                  <a:fillRect/>
                </a:stretch>
              </p:blipFill>
              <p:spPr>
                <a:xfrm>
                  <a:off x="10276087" y="3752077"/>
                  <a:ext cx="213480" cy="160920"/>
                </a:xfrm>
                <a:prstGeom prst="rect">
                  <a:avLst/>
                </a:prstGeom>
              </p:spPr>
            </p:pic>
          </mc:Fallback>
        </mc:AlternateContent>
      </p:grpSp>
      <p:grpSp>
        <p:nvGrpSpPr>
          <p:cNvPr id="47" name="Groep 46">
            <a:extLst>
              <a:ext uri="{FF2B5EF4-FFF2-40B4-BE49-F238E27FC236}">
                <a16:creationId xmlns:a16="http://schemas.microsoft.com/office/drawing/2014/main" id="{3AF3AE3C-774C-A72E-3203-8C25302595AA}"/>
              </a:ext>
            </a:extLst>
          </p:cNvPr>
          <p:cNvGrpSpPr/>
          <p:nvPr/>
        </p:nvGrpSpPr>
        <p:grpSpPr>
          <a:xfrm>
            <a:off x="11388487" y="3731917"/>
            <a:ext cx="349200" cy="230040"/>
            <a:chOff x="11388487" y="3731917"/>
            <a:chExt cx="349200" cy="230040"/>
          </a:xfrm>
        </p:grpSpPr>
        <mc:AlternateContent xmlns:mc="http://schemas.openxmlformats.org/markup-compatibility/2006" xmlns:p14="http://schemas.microsoft.com/office/powerpoint/2010/main">
          <mc:Choice Requires="p14">
            <p:contentPart p14:bwMode="auto" r:id="rId72">
              <p14:nvContentPartPr>
                <p14:cNvPr id="45" name="Inkt 44">
                  <a:extLst>
                    <a:ext uri="{FF2B5EF4-FFF2-40B4-BE49-F238E27FC236}">
                      <a16:creationId xmlns:a16="http://schemas.microsoft.com/office/drawing/2014/main" id="{53B576D6-E0F0-172F-79F6-9DF2BB4E047C}"/>
                    </a:ext>
                  </a:extLst>
                </p14:cNvPr>
                <p14:cNvContentPartPr/>
                <p14:nvPr/>
              </p14:nvContentPartPr>
              <p14:xfrm>
                <a:off x="11388487" y="3885277"/>
                <a:ext cx="161280" cy="76680"/>
              </p14:xfrm>
            </p:contentPart>
          </mc:Choice>
          <mc:Fallback xmlns="">
            <p:pic>
              <p:nvPicPr>
                <p:cNvPr id="45" name="Inkt 44">
                  <a:extLst>
                    <a:ext uri="{FF2B5EF4-FFF2-40B4-BE49-F238E27FC236}">
                      <a16:creationId xmlns:a16="http://schemas.microsoft.com/office/drawing/2014/main" id="{53B576D6-E0F0-172F-79F6-9DF2BB4E047C}"/>
                    </a:ext>
                  </a:extLst>
                </p:cNvPr>
                <p:cNvPicPr/>
                <p:nvPr/>
              </p:nvPicPr>
              <p:blipFill>
                <a:blip r:embed="rId73"/>
                <a:stretch>
                  <a:fillRect/>
                </a:stretch>
              </p:blipFill>
              <p:spPr>
                <a:xfrm>
                  <a:off x="11379487" y="3876637"/>
                  <a:ext cx="178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t 45">
                  <a:extLst>
                    <a:ext uri="{FF2B5EF4-FFF2-40B4-BE49-F238E27FC236}">
                      <a16:creationId xmlns:a16="http://schemas.microsoft.com/office/drawing/2014/main" id="{3306C974-35AF-0BC4-534A-868106F98826}"/>
                    </a:ext>
                  </a:extLst>
                </p14:cNvPr>
                <p14:cNvContentPartPr/>
                <p14:nvPr/>
              </p14:nvContentPartPr>
              <p14:xfrm>
                <a:off x="11572087" y="3731917"/>
                <a:ext cx="165600" cy="160920"/>
              </p14:xfrm>
            </p:contentPart>
          </mc:Choice>
          <mc:Fallback xmlns="">
            <p:pic>
              <p:nvPicPr>
                <p:cNvPr id="46" name="Inkt 45">
                  <a:extLst>
                    <a:ext uri="{FF2B5EF4-FFF2-40B4-BE49-F238E27FC236}">
                      <a16:creationId xmlns:a16="http://schemas.microsoft.com/office/drawing/2014/main" id="{3306C974-35AF-0BC4-534A-868106F98826}"/>
                    </a:ext>
                  </a:extLst>
                </p:cNvPr>
                <p:cNvPicPr/>
                <p:nvPr/>
              </p:nvPicPr>
              <p:blipFill>
                <a:blip r:embed="rId75"/>
                <a:stretch>
                  <a:fillRect/>
                </a:stretch>
              </p:blipFill>
              <p:spPr>
                <a:xfrm>
                  <a:off x="11563447" y="3723277"/>
                  <a:ext cx="183240" cy="178560"/>
                </a:xfrm>
                <a:prstGeom prst="rect">
                  <a:avLst/>
                </a:prstGeom>
              </p:spPr>
            </p:pic>
          </mc:Fallback>
        </mc:AlternateContent>
      </p:grpSp>
      <p:grpSp>
        <p:nvGrpSpPr>
          <p:cNvPr id="50" name="Groep 49">
            <a:extLst>
              <a:ext uri="{FF2B5EF4-FFF2-40B4-BE49-F238E27FC236}">
                <a16:creationId xmlns:a16="http://schemas.microsoft.com/office/drawing/2014/main" id="{E44FEB89-58B7-1B9C-5AEE-BA69C22ECE8B}"/>
              </a:ext>
            </a:extLst>
          </p:cNvPr>
          <p:cNvGrpSpPr/>
          <p:nvPr/>
        </p:nvGrpSpPr>
        <p:grpSpPr>
          <a:xfrm>
            <a:off x="8761207" y="4371997"/>
            <a:ext cx="416520" cy="129600"/>
            <a:chOff x="8761207" y="4371997"/>
            <a:chExt cx="416520" cy="129600"/>
          </a:xfrm>
        </p:grpSpPr>
        <mc:AlternateContent xmlns:mc="http://schemas.openxmlformats.org/markup-compatibility/2006" xmlns:p14="http://schemas.microsoft.com/office/powerpoint/2010/main">
          <mc:Choice Requires="p14">
            <p:contentPart p14:bwMode="auto" r:id="rId76">
              <p14:nvContentPartPr>
                <p14:cNvPr id="48" name="Inkt 47">
                  <a:extLst>
                    <a:ext uri="{FF2B5EF4-FFF2-40B4-BE49-F238E27FC236}">
                      <a16:creationId xmlns:a16="http://schemas.microsoft.com/office/drawing/2014/main" id="{C0015251-644C-3184-869F-3F51F2C66781}"/>
                    </a:ext>
                  </a:extLst>
                </p14:cNvPr>
                <p14:cNvContentPartPr/>
                <p14:nvPr/>
              </p14:nvContentPartPr>
              <p14:xfrm>
                <a:off x="8761207" y="4371997"/>
                <a:ext cx="96120" cy="93240"/>
              </p14:xfrm>
            </p:contentPart>
          </mc:Choice>
          <mc:Fallback xmlns="">
            <p:pic>
              <p:nvPicPr>
                <p:cNvPr id="48" name="Inkt 47">
                  <a:extLst>
                    <a:ext uri="{FF2B5EF4-FFF2-40B4-BE49-F238E27FC236}">
                      <a16:creationId xmlns:a16="http://schemas.microsoft.com/office/drawing/2014/main" id="{C0015251-644C-3184-869F-3F51F2C66781}"/>
                    </a:ext>
                  </a:extLst>
                </p:cNvPr>
                <p:cNvPicPr/>
                <p:nvPr/>
              </p:nvPicPr>
              <p:blipFill>
                <a:blip r:embed="rId77"/>
                <a:stretch>
                  <a:fillRect/>
                </a:stretch>
              </p:blipFill>
              <p:spPr>
                <a:xfrm>
                  <a:off x="8752207" y="4363357"/>
                  <a:ext cx="113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t 48">
                  <a:extLst>
                    <a:ext uri="{FF2B5EF4-FFF2-40B4-BE49-F238E27FC236}">
                      <a16:creationId xmlns:a16="http://schemas.microsoft.com/office/drawing/2014/main" id="{CE046227-C105-04AF-8D89-907226ED79BA}"/>
                    </a:ext>
                  </a:extLst>
                </p14:cNvPr>
                <p14:cNvContentPartPr/>
                <p14:nvPr/>
              </p14:nvContentPartPr>
              <p14:xfrm>
                <a:off x="9015727" y="4382437"/>
                <a:ext cx="162000" cy="119160"/>
              </p14:xfrm>
            </p:contentPart>
          </mc:Choice>
          <mc:Fallback xmlns="">
            <p:pic>
              <p:nvPicPr>
                <p:cNvPr id="49" name="Inkt 48">
                  <a:extLst>
                    <a:ext uri="{FF2B5EF4-FFF2-40B4-BE49-F238E27FC236}">
                      <a16:creationId xmlns:a16="http://schemas.microsoft.com/office/drawing/2014/main" id="{CE046227-C105-04AF-8D89-907226ED79BA}"/>
                    </a:ext>
                  </a:extLst>
                </p:cNvPr>
                <p:cNvPicPr/>
                <p:nvPr/>
              </p:nvPicPr>
              <p:blipFill>
                <a:blip r:embed="rId79"/>
                <a:stretch>
                  <a:fillRect/>
                </a:stretch>
              </p:blipFill>
              <p:spPr>
                <a:xfrm>
                  <a:off x="9007087" y="4373797"/>
                  <a:ext cx="17964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Inkt 50">
                <a:extLst>
                  <a:ext uri="{FF2B5EF4-FFF2-40B4-BE49-F238E27FC236}">
                    <a16:creationId xmlns:a16="http://schemas.microsoft.com/office/drawing/2014/main" id="{6AAD1012-3AEB-ABB0-B69B-A9433A95EC32}"/>
                  </a:ext>
                </a:extLst>
              </p14:cNvPr>
              <p14:cNvContentPartPr/>
              <p14:nvPr/>
            </p14:nvContentPartPr>
            <p14:xfrm>
              <a:off x="7334167" y="4455877"/>
              <a:ext cx="996480" cy="359280"/>
            </p14:xfrm>
          </p:contentPart>
        </mc:Choice>
        <mc:Fallback xmlns="">
          <p:pic>
            <p:nvPicPr>
              <p:cNvPr id="51" name="Inkt 50">
                <a:extLst>
                  <a:ext uri="{FF2B5EF4-FFF2-40B4-BE49-F238E27FC236}">
                    <a16:creationId xmlns:a16="http://schemas.microsoft.com/office/drawing/2014/main" id="{6AAD1012-3AEB-ABB0-B69B-A9433A95EC32}"/>
                  </a:ext>
                </a:extLst>
              </p:cNvPr>
              <p:cNvPicPr/>
              <p:nvPr/>
            </p:nvPicPr>
            <p:blipFill>
              <a:blip r:embed="rId81"/>
              <a:stretch>
                <a:fillRect/>
              </a:stretch>
            </p:blipFill>
            <p:spPr>
              <a:xfrm>
                <a:off x="7325167" y="4447237"/>
                <a:ext cx="1014120" cy="376920"/>
              </a:xfrm>
              <a:prstGeom prst="rect">
                <a:avLst/>
              </a:prstGeom>
            </p:spPr>
          </p:pic>
        </mc:Fallback>
      </mc:AlternateContent>
      <p:grpSp>
        <p:nvGrpSpPr>
          <p:cNvPr id="55" name="Groep 54">
            <a:extLst>
              <a:ext uri="{FF2B5EF4-FFF2-40B4-BE49-F238E27FC236}">
                <a16:creationId xmlns:a16="http://schemas.microsoft.com/office/drawing/2014/main" id="{7E19F817-7DA9-5147-03F0-56F0228D93E4}"/>
              </a:ext>
            </a:extLst>
          </p:cNvPr>
          <p:cNvGrpSpPr/>
          <p:nvPr/>
        </p:nvGrpSpPr>
        <p:grpSpPr>
          <a:xfrm>
            <a:off x="7099087" y="5478277"/>
            <a:ext cx="448200" cy="320040"/>
            <a:chOff x="7099087" y="5478277"/>
            <a:chExt cx="448200" cy="320040"/>
          </a:xfrm>
        </p:grpSpPr>
        <mc:AlternateContent xmlns:mc="http://schemas.openxmlformats.org/markup-compatibility/2006" xmlns:p14="http://schemas.microsoft.com/office/powerpoint/2010/main">
          <mc:Choice Requires="p14">
            <p:contentPart p14:bwMode="auto" r:id="rId82">
              <p14:nvContentPartPr>
                <p14:cNvPr id="52" name="Inkt 51">
                  <a:extLst>
                    <a:ext uri="{FF2B5EF4-FFF2-40B4-BE49-F238E27FC236}">
                      <a16:creationId xmlns:a16="http://schemas.microsoft.com/office/drawing/2014/main" id="{DFEDF57F-4573-465E-0F65-34D2F72DAD03}"/>
                    </a:ext>
                  </a:extLst>
                </p14:cNvPr>
                <p14:cNvContentPartPr/>
                <p14:nvPr/>
              </p14:nvContentPartPr>
              <p14:xfrm>
                <a:off x="7099087" y="5478277"/>
                <a:ext cx="218880" cy="320040"/>
              </p14:xfrm>
            </p:contentPart>
          </mc:Choice>
          <mc:Fallback xmlns="">
            <p:pic>
              <p:nvPicPr>
                <p:cNvPr id="52" name="Inkt 51">
                  <a:extLst>
                    <a:ext uri="{FF2B5EF4-FFF2-40B4-BE49-F238E27FC236}">
                      <a16:creationId xmlns:a16="http://schemas.microsoft.com/office/drawing/2014/main" id="{DFEDF57F-4573-465E-0F65-34D2F72DAD03}"/>
                    </a:ext>
                  </a:extLst>
                </p:cNvPr>
                <p:cNvPicPr/>
                <p:nvPr/>
              </p:nvPicPr>
              <p:blipFill>
                <a:blip r:embed="rId83"/>
                <a:stretch>
                  <a:fillRect/>
                </a:stretch>
              </p:blipFill>
              <p:spPr>
                <a:xfrm>
                  <a:off x="7090087" y="5469277"/>
                  <a:ext cx="2365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t 52">
                  <a:extLst>
                    <a:ext uri="{FF2B5EF4-FFF2-40B4-BE49-F238E27FC236}">
                      <a16:creationId xmlns:a16="http://schemas.microsoft.com/office/drawing/2014/main" id="{99C02A71-59DF-E4BD-05AC-B7C82C1E7E9F}"/>
                    </a:ext>
                  </a:extLst>
                </p14:cNvPr>
                <p14:cNvContentPartPr/>
                <p14:nvPr/>
              </p14:nvContentPartPr>
              <p14:xfrm>
                <a:off x="7422727" y="5607517"/>
                <a:ext cx="120960" cy="17640"/>
              </p14:xfrm>
            </p:contentPart>
          </mc:Choice>
          <mc:Fallback xmlns="">
            <p:pic>
              <p:nvPicPr>
                <p:cNvPr id="53" name="Inkt 52">
                  <a:extLst>
                    <a:ext uri="{FF2B5EF4-FFF2-40B4-BE49-F238E27FC236}">
                      <a16:creationId xmlns:a16="http://schemas.microsoft.com/office/drawing/2014/main" id="{99C02A71-59DF-E4BD-05AC-B7C82C1E7E9F}"/>
                    </a:ext>
                  </a:extLst>
                </p:cNvPr>
                <p:cNvPicPr/>
                <p:nvPr/>
              </p:nvPicPr>
              <p:blipFill>
                <a:blip r:embed="rId85"/>
                <a:stretch>
                  <a:fillRect/>
                </a:stretch>
              </p:blipFill>
              <p:spPr>
                <a:xfrm>
                  <a:off x="7414087" y="5598517"/>
                  <a:ext cx="138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t 53">
                  <a:extLst>
                    <a:ext uri="{FF2B5EF4-FFF2-40B4-BE49-F238E27FC236}">
                      <a16:creationId xmlns:a16="http://schemas.microsoft.com/office/drawing/2014/main" id="{B79C41FB-8BD0-B3FF-0657-489974DAE902}"/>
                    </a:ext>
                  </a:extLst>
                </p14:cNvPr>
                <p14:cNvContentPartPr/>
                <p14:nvPr/>
              </p14:nvContentPartPr>
              <p14:xfrm>
                <a:off x="7386727" y="5525437"/>
                <a:ext cx="160560" cy="19800"/>
              </p14:xfrm>
            </p:contentPart>
          </mc:Choice>
          <mc:Fallback xmlns="">
            <p:pic>
              <p:nvPicPr>
                <p:cNvPr id="54" name="Inkt 53">
                  <a:extLst>
                    <a:ext uri="{FF2B5EF4-FFF2-40B4-BE49-F238E27FC236}">
                      <a16:creationId xmlns:a16="http://schemas.microsoft.com/office/drawing/2014/main" id="{B79C41FB-8BD0-B3FF-0657-489974DAE902}"/>
                    </a:ext>
                  </a:extLst>
                </p:cNvPr>
                <p:cNvPicPr/>
                <p:nvPr/>
              </p:nvPicPr>
              <p:blipFill>
                <a:blip r:embed="rId87"/>
                <a:stretch>
                  <a:fillRect/>
                </a:stretch>
              </p:blipFill>
              <p:spPr>
                <a:xfrm>
                  <a:off x="7377727" y="5516437"/>
                  <a:ext cx="178200" cy="37440"/>
                </a:xfrm>
                <a:prstGeom prst="rect">
                  <a:avLst/>
                </a:prstGeom>
              </p:spPr>
            </p:pic>
          </mc:Fallback>
        </mc:AlternateContent>
      </p:grpSp>
      <p:grpSp>
        <p:nvGrpSpPr>
          <p:cNvPr id="90" name="Groep 89">
            <a:extLst>
              <a:ext uri="{FF2B5EF4-FFF2-40B4-BE49-F238E27FC236}">
                <a16:creationId xmlns:a16="http://schemas.microsoft.com/office/drawing/2014/main" id="{6A78DA50-3082-2E6E-6793-E2F8F6BCC01A}"/>
              </a:ext>
            </a:extLst>
          </p:cNvPr>
          <p:cNvGrpSpPr/>
          <p:nvPr/>
        </p:nvGrpSpPr>
        <p:grpSpPr>
          <a:xfrm>
            <a:off x="7770847" y="5196037"/>
            <a:ext cx="1918440" cy="618840"/>
            <a:chOff x="7770847" y="5196037"/>
            <a:chExt cx="1918440" cy="618840"/>
          </a:xfrm>
        </p:grpSpPr>
        <mc:AlternateContent xmlns:mc="http://schemas.openxmlformats.org/markup-compatibility/2006" xmlns:p14="http://schemas.microsoft.com/office/powerpoint/2010/main">
          <mc:Choice Requires="p14">
            <p:contentPart p14:bwMode="auto" r:id="rId88">
              <p14:nvContentPartPr>
                <p14:cNvPr id="56" name="Inkt 55">
                  <a:extLst>
                    <a:ext uri="{FF2B5EF4-FFF2-40B4-BE49-F238E27FC236}">
                      <a16:creationId xmlns:a16="http://schemas.microsoft.com/office/drawing/2014/main" id="{2519E340-2FA5-7541-A9F9-7DE583390169}"/>
                    </a:ext>
                  </a:extLst>
                </p14:cNvPr>
                <p14:cNvContentPartPr/>
                <p14:nvPr/>
              </p14:nvContentPartPr>
              <p14:xfrm>
                <a:off x="7770847" y="5469637"/>
                <a:ext cx="490320" cy="14040"/>
              </p14:xfrm>
            </p:contentPart>
          </mc:Choice>
          <mc:Fallback xmlns="">
            <p:pic>
              <p:nvPicPr>
                <p:cNvPr id="56" name="Inkt 55">
                  <a:extLst>
                    <a:ext uri="{FF2B5EF4-FFF2-40B4-BE49-F238E27FC236}">
                      <a16:creationId xmlns:a16="http://schemas.microsoft.com/office/drawing/2014/main" id="{2519E340-2FA5-7541-A9F9-7DE583390169}"/>
                    </a:ext>
                  </a:extLst>
                </p:cNvPr>
                <p:cNvPicPr/>
                <p:nvPr/>
              </p:nvPicPr>
              <p:blipFill>
                <a:blip r:embed="rId89"/>
                <a:stretch>
                  <a:fillRect/>
                </a:stretch>
              </p:blipFill>
              <p:spPr>
                <a:xfrm>
                  <a:off x="7761847" y="5460997"/>
                  <a:ext cx="507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t 56">
                  <a:extLst>
                    <a:ext uri="{FF2B5EF4-FFF2-40B4-BE49-F238E27FC236}">
                      <a16:creationId xmlns:a16="http://schemas.microsoft.com/office/drawing/2014/main" id="{66B43025-BFC3-0AB5-5288-32739291F352}"/>
                    </a:ext>
                  </a:extLst>
                </p14:cNvPr>
                <p14:cNvContentPartPr/>
                <p14:nvPr/>
              </p14:nvContentPartPr>
              <p14:xfrm>
                <a:off x="7861207" y="5212597"/>
                <a:ext cx="132480" cy="175680"/>
              </p14:xfrm>
            </p:contentPart>
          </mc:Choice>
          <mc:Fallback xmlns="">
            <p:pic>
              <p:nvPicPr>
                <p:cNvPr id="57" name="Inkt 56">
                  <a:extLst>
                    <a:ext uri="{FF2B5EF4-FFF2-40B4-BE49-F238E27FC236}">
                      <a16:creationId xmlns:a16="http://schemas.microsoft.com/office/drawing/2014/main" id="{66B43025-BFC3-0AB5-5288-32739291F352}"/>
                    </a:ext>
                  </a:extLst>
                </p:cNvPr>
                <p:cNvPicPr/>
                <p:nvPr/>
              </p:nvPicPr>
              <p:blipFill>
                <a:blip r:embed="rId91"/>
                <a:stretch>
                  <a:fillRect/>
                </a:stretch>
              </p:blipFill>
              <p:spPr>
                <a:xfrm>
                  <a:off x="7852207" y="5203957"/>
                  <a:ext cx="150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t 57">
                  <a:extLst>
                    <a:ext uri="{FF2B5EF4-FFF2-40B4-BE49-F238E27FC236}">
                      <a16:creationId xmlns:a16="http://schemas.microsoft.com/office/drawing/2014/main" id="{901233D3-4850-B501-473A-F917B3A49485}"/>
                    </a:ext>
                  </a:extLst>
                </p14:cNvPr>
                <p14:cNvContentPartPr/>
                <p14:nvPr/>
              </p14:nvContentPartPr>
              <p14:xfrm>
                <a:off x="8040127" y="5219077"/>
                <a:ext cx="86040" cy="115200"/>
              </p14:xfrm>
            </p:contentPart>
          </mc:Choice>
          <mc:Fallback xmlns="">
            <p:pic>
              <p:nvPicPr>
                <p:cNvPr id="58" name="Inkt 57">
                  <a:extLst>
                    <a:ext uri="{FF2B5EF4-FFF2-40B4-BE49-F238E27FC236}">
                      <a16:creationId xmlns:a16="http://schemas.microsoft.com/office/drawing/2014/main" id="{901233D3-4850-B501-473A-F917B3A49485}"/>
                    </a:ext>
                  </a:extLst>
                </p:cNvPr>
                <p:cNvPicPr/>
                <p:nvPr/>
              </p:nvPicPr>
              <p:blipFill>
                <a:blip r:embed="rId93"/>
                <a:stretch>
                  <a:fillRect/>
                </a:stretch>
              </p:blipFill>
              <p:spPr>
                <a:xfrm>
                  <a:off x="8031127" y="5210077"/>
                  <a:ext cx="103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t 58">
                  <a:extLst>
                    <a:ext uri="{FF2B5EF4-FFF2-40B4-BE49-F238E27FC236}">
                      <a16:creationId xmlns:a16="http://schemas.microsoft.com/office/drawing/2014/main" id="{D72142F6-3AB0-D4A6-638E-F1A42891683E}"/>
                    </a:ext>
                  </a:extLst>
                </p14:cNvPr>
                <p14:cNvContentPartPr/>
                <p14:nvPr/>
              </p14:nvContentPartPr>
              <p14:xfrm>
                <a:off x="8138407" y="5246077"/>
                <a:ext cx="87480" cy="82080"/>
              </p14:xfrm>
            </p:contentPart>
          </mc:Choice>
          <mc:Fallback xmlns="">
            <p:pic>
              <p:nvPicPr>
                <p:cNvPr id="59" name="Inkt 58">
                  <a:extLst>
                    <a:ext uri="{FF2B5EF4-FFF2-40B4-BE49-F238E27FC236}">
                      <a16:creationId xmlns:a16="http://schemas.microsoft.com/office/drawing/2014/main" id="{D72142F6-3AB0-D4A6-638E-F1A42891683E}"/>
                    </a:ext>
                  </a:extLst>
                </p:cNvPr>
                <p:cNvPicPr/>
                <p:nvPr/>
              </p:nvPicPr>
              <p:blipFill>
                <a:blip r:embed="rId95"/>
                <a:stretch>
                  <a:fillRect/>
                </a:stretch>
              </p:blipFill>
              <p:spPr>
                <a:xfrm>
                  <a:off x="8129407" y="5237437"/>
                  <a:ext cx="105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t 59">
                  <a:extLst>
                    <a:ext uri="{FF2B5EF4-FFF2-40B4-BE49-F238E27FC236}">
                      <a16:creationId xmlns:a16="http://schemas.microsoft.com/office/drawing/2014/main" id="{0F149330-FC51-7F03-06AC-8154F4417EE2}"/>
                    </a:ext>
                  </a:extLst>
                </p14:cNvPr>
                <p14:cNvContentPartPr/>
                <p14:nvPr/>
              </p14:nvContentPartPr>
              <p14:xfrm>
                <a:off x="8138407" y="5318797"/>
                <a:ext cx="360" cy="360"/>
              </p14:xfrm>
            </p:contentPart>
          </mc:Choice>
          <mc:Fallback xmlns="">
            <p:pic>
              <p:nvPicPr>
                <p:cNvPr id="60" name="Inkt 59">
                  <a:extLst>
                    <a:ext uri="{FF2B5EF4-FFF2-40B4-BE49-F238E27FC236}">
                      <a16:creationId xmlns:a16="http://schemas.microsoft.com/office/drawing/2014/main" id="{0F149330-FC51-7F03-06AC-8154F4417EE2}"/>
                    </a:ext>
                  </a:extLst>
                </p:cNvPr>
                <p:cNvPicPr/>
                <p:nvPr/>
              </p:nvPicPr>
              <p:blipFill>
                <a:blip r:embed="rId97"/>
                <a:stretch>
                  <a:fillRect/>
                </a:stretch>
              </p:blipFill>
              <p:spPr>
                <a:xfrm>
                  <a:off x="8129767" y="53101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t 60">
                  <a:extLst>
                    <a:ext uri="{FF2B5EF4-FFF2-40B4-BE49-F238E27FC236}">
                      <a16:creationId xmlns:a16="http://schemas.microsoft.com/office/drawing/2014/main" id="{995A8DB7-3744-46B3-F41A-372607D678DE}"/>
                    </a:ext>
                  </a:extLst>
                </p14:cNvPr>
                <p14:cNvContentPartPr/>
                <p14:nvPr/>
              </p14:nvContentPartPr>
              <p14:xfrm>
                <a:off x="8130487" y="5262997"/>
                <a:ext cx="120600" cy="56520"/>
              </p14:xfrm>
            </p:contentPart>
          </mc:Choice>
          <mc:Fallback xmlns="">
            <p:pic>
              <p:nvPicPr>
                <p:cNvPr id="61" name="Inkt 60">
                  <a:extLst>
                    <a:ext uri="{FF2B5EF4-FFF2-40B4-BE49-F238E27FC236}">
                      <a16:creationId xmlns:a16="http://schemas.microsoft.com/office/drawing/2014/main" id="{995A8DB7-3744-46B3-F41A-372607D678DE}"/>
                    </a:ext>
                  </a:extLst>
                </p:cNvPr>
                <p:cNvPicPr/>
                <p:nvPr/>
              </p:nvPicPr>
              <p:blipFill>
                <a:blip r:embed="rId99"/>
                <a:stretch>
                  <a:fillRect/>
                </a:stretch>
              </p:blipFill>
              <p:spPr>
                <a:xfrm>
                  <a:off x="8121487" y="5253997"/>
                  <a:ext cx="138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t 61">
                  <a:extLst>
                    <a:ext uri="{FF2B5EF4-FFF2-40B4-BE49-F238E27FC236}">
                      <a16:creationId xmlns:a16="http://schemas.microsoft.com/office/drawing/2014/main" id="{B3CA9BBA-96DF-66E4-B42C-ACC3BCF6BDFF}"/>
                    </a:ext>
                  </a:extLst>
                </p14:cNvPr>
                <p14:cNvContentPartPr/>
                <p14:nvPr/>
              </p14:nvContentPartPr>
              <p14:xfrm>
                <a:off x="8277007" y="5207557"/>
                <a:ext cx="108720" cy="140400"/>
              </p14:xfrm>
            </p:contentPart>
          </mc:Choice>
          <mc:Fallback xmlns="">
            <p:pic>
              <p:nvPicPr>
                <p:cNvPr id="62" name="Inkt 61">
                  <a:extLst>
                    <a:ext uri="{FF2B5EF4-FFF2-40B4-BE49-F238E27FC236}">
                      <a16:creationId xmlns:a16="http://schemas.microsoft.com/office/drawing/2014/main" id="{B3CA9BBA-96DF-66E4-B42C-ACC3BCF6BDFF}"/>
                    </a:ext>
                  </a:extLst>
                </p:cNvPr>
                <p:cNvPicPr/>
                <p:nvPr/>
              </p:nvPicPr>
              <p:blipFill>
                <a:blip r:embed="rId101"/>
                <a:stretch>
                  <a:fillRect/>
                </a:stretch>
              </p:blipFill>
              <p:spPr>
                <a:xfrm>
                  <a:off x="8268007" y="5198917"/>
                  <a:ext cx="126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t 62">
                  <a:extLst>
                    <a:ext uri="{FF2B5EF4-FFF2-40B4-BE49-F238E27FC236}">
                      <a16:creationId xmlns:a16="http://schemas.microsoft.com/office/drawing/2014/main" id="{0854201A-FC3B-C62F-8D2A-E7FADDBE380D}"/>
                    </a:ext>
                  </a:extLst>
                </p14:cNvPr>
                <p14:cNvContentPartPr/>
                <p14:nvPr/>
              </p14:nvContentPartPr>
              <p14:xfrm>
                <a:off x="8421367" y="5196037"/>
                <a:ext cx="70200" cy="149400"/>
              </p14:xfrm>
            </p:contentPart>
          </mc:Choice>
          <mc:Fallback xmlns="">
            <p:pic>
              <p:nvPicPr>
                <p:cNvPr id="63" name="Inkt 62">
                  <a:extLst>
                    <a:ext uri="{FF2B5EF4-FFF2-40B4-BE49-F238E27FC236}">
                      <a16:creationId xmlns:a16="http://schemas.microsoft.com/office/drawing/2014/main" id="{0854201A-FC3B-C62F-8D2A-E7FADDBE380D}"/>
                    </a:ext>
                  </a:extLst>
                </p:cNvPr>
                <p:cNvPicPr/>
                <p:nvPr/>
              </p:nvPicPr>
              <p:blipFill>
                <a:blip r:embed="rId103"/>
                <a:stretch>
                  <a:fillRect/>
                </a:stretch>
              </p:blipFill>
              <p:spPr>
                <a:xfrm>
                  <a:off x="8412727" y="5187397"/>
                  <a:ext cx="87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t 63">
                  <a:extLst>
                    <a:ext uri="{FF2B5EF4-FFF2-40B4-BE49-F238E27FC236}">
                      <a16:creationId xmlns:a16="http://schemas.microsoft.com/office/drawing/2014/main" id="{77097ADE-1F7D-D18E-28CC-41D081F3FE66}"/>
                    </a:ext>
                  </a:extLst>
                </p14:cNvPr>
                <p14:cNvContentPartPr/>
                <p14:nvPr/>
              </p14:nvContentPartPr>
              <p14:xfrm>
                <a:off x="8428567" y="5279197"/>
                <a:ext cx="92520" cy="26280"/>
              </p14:xfrm>
            </p:contentPart>
          </mc:Choice>
          <mc:Fallback xmlns="">
            <p:pic>
              <p:nvPicPr>
                <p:cNvPr id="64" name="Inkt 63">
                  <a:extLst>
                    <a:ext uri="{FF2B5EF4-FFF2-40B4-BE49-F238E27FC236}">
                      <a16:creationId xmlns:a16="http://schemas.microsoft.com/office/drawing/2014/main" id="{77097ADE-1F7D-D18E-28CC-41D081F3FE66}"/>
                    </a:ext>
                  </a:extLst>
                </p:cNvPr>
                <p:cNvPicPr/>
                <p:nvPr/>
              </p:nvPicPr>
              <p:blipFill>
                <a:blip r:embed="rId105"/>
                <a:stretch>
                  <a:fillRect/>
                </a:stretch>
              </p:blipFill>
              <p:spPr>
                <a:xfrm>
                  <a:off x="8419927" y="5270197"/>
                  <a:ext cx="110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t 64">
                  <a:extLst>
                    <a:ext uri="{FF2B5EF4-FFF2-40B4-BE49-F238E27FC236}">
                      <a16:creationId xmlns:a16="http://schemas.microsoft.com/office/drawing/2014/main" id="{04AA5224-98BC-128B-1FE4-B53D335B5920}"/>
                    </a:ext>
                  </a:extLst>
                </p14:cNvPr>
                <p14:cNvContentPartPr/>
                <p14:nvPr/>
              </p14:nvContentPartPr>
              <p14:xfrm>
                <a:off x="8183767" y="5476837"/>
                <a:ext cx="461160" cy="36360"/>
              </p14:xfrm>
            </p:contentPart>
          </mc:Choice>
          <mc:Fallback xmlns="">
            <p:pic>
              <p:nvPicPr>
                <p:cNvPr id="65" name="Inkt 64">
                  <a:extLst>
                    <a:ext uri="{FF2B5EF4-FFF2-40B4-BE49-F238E27FC236}">
                      <a16:creationId xmlns:a16="http://schemas.microsoft.com/office/drawing/2014/main" id="{04AA5224-98BC-128B-1FE4-B53D335B5920}"/>
                    </a:ext>
                  </a:extLst>
                </p:cNvPr>
                <p:cNvPicPr/>
                <p:nvPr/>
              </p:nvPicPr>
              <p:blipFill>
                <a:blip r:embed="rId107"/>
                <a:stretch>
                  <a:fillRect/>
                </a:stretch>
              </p:blipFill>
              <p:spPr>
                <a:xfrm>
                  <a:off x="8174767" y="5468197"/>
                  <a:ext cx="478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t 65">
                  <a:extLst>
                    <a:ext uri="{FF2B5EF4-FFF2-40B4-BE49-F238E27FC236}">
                      <a16:creationId xmlns:a16="http://schemas.microsoft.com/office/drawing/2014/main" id="{6E9CDA55-8F48-2306-D15A-73E61A1CCE2A}"/>
                    </a:ext>
                  </a:extLst>
                </p14:cNvPr>
                <p14:cNvContentPartPr/>
                <p14:nvPr/>
              </p14:nvContentPartPr>
              <p14:xfrm>
                <a:off x="8560327" y="5305837"/>
                <a:ext cx="8640" cy="66240"/>
              </p14:xfrm>
            </p:contentPart>
          </mc:Choice>
          <mc:Fallback xmlns="">
            <p:pic>
              <p:nvPicPr>
                <p:cNvPr id="66" name="Inkt 65">
                  <a:extLst>
                    <a:ext uri="{FF2B5EF4-FFF2-40B4-BE49-F238E27FC236}">
                      <a16:creationId xmlns:a16="http://schemas.microsoft.com/office/drawing/2014/main" id="{6E9CDA55-8F48-2306-D15A-73E61A1CCE2A}"/>
                    </a:ext>
                  </a:extLst>
                </p:cNvPr>
                <p:cNvPicPr/>
                <p:nvPr/>
              </p:nvPicPr>
              <p:blipFill>
                <a:blip r:embed="rId109"/>
                <a:stretch>
                  <a:fillRect/>
                </a:stretch>
              </p:blipFill>
              <p:spPr>
                <a:xfrm>
                  <a:off x="8551687" y="5297197"/>
                  <a:ext cx="26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t 66">
                  <a:extLst>
                    <a:ext uri="{FF2B5EF4-FFF2-40B4-BE49-F238E27FC236}">
                      <a16:creationId xmlns:a16="http://schemas.microsoft.com/office/drawing/2014/main" id="{71B94E8D-7CEF-82E0-0B92-B46AED826C67}"/>
                    </a:ext>
                  </a:extLst>
                </p14:cNvPr>
                <p14:cNvContentPartPr/>
                <p14:nvPr/>
              </p14:nvContentPartPr>
              <p14:xfrm>
                <a:off x="8581207" y="5212597"/>
                <a:ext cx="9360" cy="15840"/>
              </p14:xfrm>
            </p:contentPart>
          </mc:Choice>
          <mc:Fallback xmlns="">
            <p:pic>
              <p:nvPicPr>
                <p:cNvPr id="67" name="Inkt 66">
                  <a:extLst>
                    <a:ext uri="{FF2B5EF4-FFF2-40B4-BE49-F238E27FC236}">
                      <a16:creationId xmlns:a16="http://schemas.microsoft.com/office/drawing/2014/main" id="{71B94E8D-7CEF-82E0-0B92-B46AED826C67}"/>
                    </a:ext>
                  </a:extLst>
                </p:cNvPr>
                <p:cNvPicPr/>
                <p:nvPr/>
              </p:nvPicPr>
              <p:blipFill>
                <a:blip r:embed="rId111"/>
                <a:stretch>
                  <a:fillRect/>
                </a:stretch>
              </p:blipFill>
              <p:spPr>
                <a:xfrm>
                  <a:off x="8572567" y="5203597"/>
                  <a:ext cx="27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t 67">
                  <a:extLst>
                    <a:ext uri="{FF2B5EF4-FFF2-40B4-BE49-F238E27FC236}">
                      <a16:creationId xmlns:a16="http://schemas.microsoft.com/office/drawing/2014/main" id="{D082DB7C-CE80-A065-6C99-714BD5C2E15F}"/>
                    </a:ext>
                  </a:extLst>
                </p14:cNvPr>
                <p14:cNvContentPartPr/>
                <p14:nvPr/>
              </p14:nvContentPartPr>
              <p14:xfrm>
                <a:off x="8547007" y="5297917"/>
                <a:ext cx="85320" cy="197640"/>
              </p14:xfrm>
            </p:contentPart>
          </mc:Choice>
          <mc:Fallback xmlns="">
            <p:pic>
              <p:nvPicPr>
                <p:cNvPr id="68" name="Inkt 67">
                  <a:extLst>
                    <a:ext uri="{FF2B5EF4-FFF2-40B4-BE49-F238E27FC236}">
                      <a16:creationId xmlns:a16="http://schemas.microsoft.com/office/drawing/2014/main" id="{D082DB7C-CE80-A065-6C99-714BD5C2E15F}"/>
                    </a:ext>
                  </a:extLst>
                </p:cNvPr>
                <p:cNvPicPr/>
                <p:nvPr/>
              </p:nvPicPr>
              <p:blipFill>
                <a:blip r:embed="rId113"/>
                <a:stretch>
                  <a:fillRect/>
                </a:stretch>
              </p:blipFill>
              <p:spPr>
                <a:xfrm>
                  <a:off x="8538007" y="5288917"/>
                  <a:ext cx="102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t 68">
                  <a:extLst>
                    <a:ext uri="{FF2B5EF4-FFF2-40B4-BE49-F238E27FC236}">
                      <a16:creationId xmlns:a16="http://schemas.microsoft.com/office/drawing/2014/main" id="{A7E3755C-2744-C42F-2ACD-6DF405CAFB61}"/>
                    </a:ext>
                  </a:extLst>
                </p14:cNvPr>
                <p14:cNvContentPartPr/>
                <p14:nvPr/>
              </p14:nvContentPartPr>
              <p14:xfrm>
                <a:off x="8660767" y="5233477"/>
                <a:ext cx="360" cy="360"/>
              </p14:xfrm>
            </p:contentPart>
          </mc:Choice>
          <mc:Fallback xmlns="">
            <p:pic>
              <p:nvPicPr>
                <p:cNvPr id="69" name="Inkt 68">
                  <a:extLst>
                    <a:ext uri="{FF2B5EF4-FFF2-40B4-BE49-F238E27FC236}">
                      <a16:creationId xmlns:a16="http://schemas.microsoft.com/office/drawing/2014/main" id="{A7E3755C-2744-C42F-2ACD-6DF405CAFB61}"/>
                    </a:ext>
                  </a:extLst>
                </p:cNvPr>
                <p:cNvPicPr/>
                <p:nvPr/>
              </p:nvPicPr>
              <p:blipFill>
                <a:blip r:embed="rId97"/>
                <a:stretch>
                  <a:fillRect/>
                </a:stretch>
              </p:blipFill>
              <p:spPr>
                <a:xfrm>
                  <a:off x="8652127" y="5224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t 70">
                  <a:extLst>
                    <a:ext uri="{FF2B5EF4-FFF2-40B4-BE49-F238E27FC236}">
                      <a16:creationId xmlns:a16="http://schemas.microsoft.com/office/drawing/2014/main" id="{F4ECCA73-8E85-E1E2-3C19-F1449F7155DE}"/>
                    </a:ext>
                  </a:extLst>
                </p14:cNvPr>
                <p14:cNvContentPartPr/>
                <p14:nvPr/>
              </p14:nvContentPartPr>
              <p14:xfrm>
                <a:off x="8727727" y="5215837"/>
                <a:ext cx="81360" cy="203760"/>
              </p14:xfrm>
            </p:contentPart>
          </mc:Choice>
          <mc:Fallback xmlns="">
            <p:pic>
              <p:nvPicPr>
                <p:cNvPr id="71" name="Inkt 70">
                  <a:extLst>
                    <a:ext uri="{FF2B5EF4-FFF2-40B4-BE49-F238E27FC236}">
                      <a16:creationId xmlns:a16="http://schemas.microsoft.com/office/drawing/2014/main" id="{F4ECCA73-8E85-E1E2-3C19-F1449F7155DE}"/>
                    </a:ext>
                  </a:extLst>
                </p:cNvPr>
                <p:cNvPicPr/>
                <p:nvPr/>
              </p:nvPicPr>
              <p:blipFill>
                <a:blip r:embed="rId116"/>
                <a:stretch>
                  <a:fillRect/>
                </a:stretch>
              </p:blipFill>
              <p:spPr>
                <a:xfrm>
                  <a:off x="8718727" y="5206837"/>
                  <a:ext cx="99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t 71">
                  <a:extLst>
                    <a:ext uri="{FF2B5EF4-FFF2-40B4-BE49-F238E27FC236}">
                      <a16:creationId xmlns:a16="http://schemas.microsoft.com/office/drawing/2014/main" id="{0FCF9B40-B9CB-9A6D-95EA-D7B3D4B42EBB}"/>
                    </a:ext>
                  </a:extLst>
                </p14:cNvPr>
                <p14:cNvContentPartPr/>
                <p14:nvPr/>
              </p14:nvContentPartPr>
              <p14:xfrm>
                <a:off x="7909087" y="5544877"/>
                <a:ext cx="95400" cy="270000"/>
              </p14:xfrm>
            </p:contentPart>
          </mc:Choice>
          <mc:Fallback xmlns="">
            <p:pic>
              <p:nvPicPr>
                <p:cNvPr id="72" name="Inkt 71">
                  <a:extLst>
                    <a:ext uri="{FF2B5EF4-FFF2-40B4-BE49-F238E27FC236}">
                      <a16:creationId xmlns:a16="http://schemas.microsoft.com/office/drawing/2014/main" id="{0FCF9B40-B9CB-9A6D-95EA-D7B3D4B42EBB}"/>
                    </a:ext>
                  </a:extLst>
                </p:cNvPr>
                <p:cNvPicPr/>
                <p:nvPr/>
              </p:nvPicPr>
              <p:blipFill>
                <a:blip r:embed="rId118"/>
                <a:stretch>
                  <a:fillRect/>
                </a:stretch>
              </p:blipFill>
              <p:spPr>
                <a:xfrm>
                  <a:off x="7900447" y="5535877"/>
                  <a:ext cx="1130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t 72">
                  <a:extLst>
                    <a:ext uri="{FF2B5EF4-FFF2-40B4-BE49-F238E27FC236}">
                      <a16:creationId xmlns:a16="http://schemas.microsoft.com/office/drawing/2014/main" id="{87FA9246-857A-52A3-245D-5DB5721E34C8}"/>
                    </a:ext>
                  </a:extLst>
                </p14:cNvPr>
                <p14:cNvContentPartPr/>
                <p14:nvPr/>
              </p14:nvContentPartPr>
              <p14:xfrm>
                <a:off x="7908007" y="5641717"/>
                <a:ext cx="115200" cy="41040"/>
              </p14:xfrm>
            </p:contentPart>
          </mc:Choice>
          <mc:Fallback xmlns="">
            <p:pic>
              <p:nvPicPr>
                <p:cNvPr id="73" name="Inkt 72">
                  <a:extLst>
                    <a:ext uri="{FF2B5EF4-FFF2-40B4-BE49-F238E27FC236}">
                      <a16:creationId xmlns:a16="http://schemas.microsoft.com/office/drawing/2014/main" id="{87FA9246-857A-52A3-245D-5DB5721E34C8}"/>
                    </a:ext>
                  </a:extLst>
                </p:cNvPr>
                <p:cNvPicPr/>
                <p:nvPr/>
              </p:nvPicPr>
              <p:blipFill>
                <a:blip r:embed="rId120"/>
                <a:stretch>
                  <a:fillRect/>
                </a:stretch>
              </p:blipFill>
              <p:spPr>
                <a:xfrm>
                  <a:off x="7899367" y="5632717"/>
                  <a:ext cx="132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Inkt 73">
                  <a:extLst>
                    <a:ext uri="{FF2B5EF4-FFF2-40B4-BE49-F238E27FC236}">
                      <a16:creationId xmlns:a16="http://schemas.microsoft.com/office/drawing/2014/main" id="{09FAD2BE-BCF1-281A-9FF8-15EAB8C535B6}"/>
                    </a:ext>
                  </a:extLst>
                </p14:cNvPr>
                <p14:cNvContentPartPr/>
                <p14:nvPr/>
              </p14:nvContentPartPr>
              <p14:xfrm>
                <a:off x="8039407" y="5566837"/>
                <a:ext cx="216720" cy="207360"/>
              </p14:xfrm>
            </p:contentPart>
          </mc:Choice>
          <mc:Fallback xmlns="">
            <p:pic>
              <p:nvPicPr>
                <p:cNvPr id="74" name="Inkt 73">
                  <a:extLst>
                    <a:ext uri="{FF2B5EF4-FFF2-40B4-BE49-F238E27FC236}">
                      <a16:creationId xmlns:a16="http://schemas.microsoft.com/office/drawing/2014/main" id="{09FAD2BE-BCF1-281A-9FF8-15EAB8C535B6}"/>
                    </a:ext>
                  </a:extLst>
                </p:cNvPr>
                <p:cNvPicPr/>
                <p:nvPr/>
              </p:nvPicPr>
              <p:blipFill>
                <a:blip r:embed="rId122"/>
                <a:stretch>
                  <a:fillRect/>
                </a:stretch>
              </p:blipFill>
              <p:spPr>
                <a:xfrm>
                  <a:off x="8030767" y="5557837"/>
                  <a:ext cx="23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t 74">
                  <a:extLst>
                    <a:ext uri="{FF2B5EF4-FFF2-40B4-BE49-F238E27FC236}">
                      <a16:creationId xmlns:a16="http://schemas.microsoft.com/office/drawing/2014/main" id="{FB144E6C-807B-2744-248D-507111FAD69B}"/>
                    </a:ext>
                  </a:extLst>
                </p14:cNvPr>
                <p14:cNvContentPartPr/>
                <p14:nvPr/>
              </p14:nvContentPartPr>
              <p14:xfrm>
                <a:off x="8256847" y="5652157"/>
                <a:ext cx="72000" cy="115920"/>
              </p14:xfrm>
            </p:contentPart>
          </mc:Choice>
          <mc:Fallback xmlns="">
            <p:pic>
              <p:nvPicPr>
                <p:cNvPr id="75" name="Inkt 74">
                  <a:extLst>
                    <a:ext uri="{FF2B5EF4-FFF2-40B4-BE49-F238E27FC236}">
                      <a16:creationId xmlns:a16="http://schemas.microsoft.com/office/drawing/2014/main" id="{FB144E6C-807B-2744-248D-507111FAD69B}"/>
                    </a:ext>
                  </a:extLst>
                </p:cNvPr>
                <p:cNvPicPr/>
                <p:nvPr/>
              </p:nvPicPr>
              <p:blipFill>
                <a:blip r:embed="rId124"/>
                <a:stretch>
                  <a:fillRect/>
                </a:stretch>
              </p:blipFill>
              <p:spPr>
                <a:xfrm>
                  <a:off x="8247847" y="5643157"/>
                  <a:ext cx="89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t 75">
                  <a:extLst>
                    <a:ext uri="{FF2B5EF4-FFF2-40B4-BE49-F238E27FC236}">
                      <a16:creationId xmlns:a16="http://schemas.microsoft.com/office/drawing/2014/main" id="{1D2C8B5E-786F-C18C-38CF-61DEFB0D905D}"/>
                    </a:ext>
                  </a:extLst>
                </p14:cNvPr>
                <p14:cNvContentPartPr/>
                <p14:nvPr/>
              </p14:nvContentPartPr>
              <p14:xfrm>
                <a:off x="8372407" y="5648917"/>
                <a:ext cx="100800" cy="88560"/>
              </p14:xfrm>
            </p:contentPart>
          </mc:Choice>
          <mc:Fallback xmlns="">
            <p:pic>
              <p:nvPicPr>
                <p:cNvPr id="76" name="Inkt 75">
                  <a:extLst>
                    <a:ext uri="{FF2B5EF4-FFF2-40B4-BE49-F238E27FC236}">
                      <a16:creationId xmlns:a16="http://schemas.microsoft.com/office/drawing/2014/main" id="{1D2C8B5E-786F-C18C-38CF-61DEFB0D905D}"/>
                    </a:ext>
                  </a:extLst>
                </p:cNvPr>
                <p:cNvPicPr/>
                <p:nvPr/>
              </p:nvPicPr>
              <p:blipFill>
                <a:blip r:embed="rId126"/>
                <a:stretch>
                  <a:fillRect/>
                </a:stretch>
              </p:blipFill>
              <p:spPr>
                <a:xfrm>
                  <a:off x="8363407" y="5639917"/>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t 76">
                  <a:extLst>
                    <a:ext uri="{FF2B5EF4-FFF2-40B4-BE49-F238E27FC236}">
                      <a16:creationId xmlns:a16="http://schemas.microsoft.com/office/drawing/2014/main" id="{6596118A-9BC4-4EE2-3C29-93AA9521626F}"/>
                    </a:ext>
                  </a:extLst>
                </p14:cNvPr>
                <p14:cNvContentPartPr/>
                <p14:nvPr/>
              </p14:nvContentPartPr>
              <p14:xfrm>
                <a:off x="8472127" y="5691037"/>
                <a:ext cx="74520" cy="75240"/>
              </p14:xfrm>
            </p:contentPart>
          </mc:Choice>
          <mc:Fallback xmlns="">
            <p:pic>
              <p:nvPicPr>
                <p:cNvPr id="77" name="Inkt 76">
                  <a:extLst>
                    <a:ext uri="{FF2B5EF4-FFF2-40B4-BE49-F238E27FC236}">
                      <a16:creationId xmlns:a16="http://schemas.microsoft.com/office/drawing/2014/main" id="{6596118A-9BC4-4EE2-3C29-93AA9521626F}"/>
                    </a:ext>
                  </a:extLst>
                </p:cNvPr>
                <p:cNvPicPr/>
                <p:nvPr/>
              </p:nvPicPr>
              <p:blipFill>
                <a:blip r:embed="rId128"/>
                <a:stretch>
                  <a:fillRect/>
                </a:stretch>
              </p:blipFill>
              <p:spPr>
                <a:xfrm>
                  <a:off x="8463127" y="5682397"/>
                  <a:ext cx="9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t 77">
                  <a:extLst>
                    <a:ext uri="{FF2B5EF4-FFF2-40B4-BE49-F238E27FC236}">
                      <a16:creationId xmlns:a16="http://schemas.microsoft.com/office/drawing/2014/main" id="{73B7A9B5-CFF2-8735-E910-0ECA0FFEA4F6}"/>
                    </a:ext>
                  </a:extLst>
                </p14:cNvPr>
                <p14:cNvContentPartPr/>
                <p14:nvPr/>
              </p14:nvContentPartPr>
              <p14:xfrm>
                <a:off x="8536207" y="5610757"/>
                <a:ext cx="2160" cy="21600"/>
              </p14:xfrm>
            </p:contentPart>
          </mc:Choice>
          <mc:Fallback xmlns="">
            <p:pic>
              <p:nvPicPr>
                <p:cNvPr id="78" name="Inkt 77">
                  <a:extLst>
                    <a:ext uri="{FF2B5EF4-FFF2-40B4-BE49-F238E27FC236}">
                      <a16:creationId xmlns:a16="http://schemas.microsoft.com/office/drawing/2014/main" id="{73B7A9B5-CFF2-8735-E910-0ECA0FFEA4F6}"/>
                    </a:ext>
                  </a:extLst>
                </p:cNvPr>
                <p:cNvPicPr/>
                <p:nvPr/>
              </p:nvPicPr>
              <p:blipFill>
                <a:blip r:embed="rId130"/>
                <a:stretch>
                  <a:fillRect/>
                </a:stretch>
              </p:blipFill>
              <p:spPr>
                <a:xfrm>
                  <a:off x="8527207" y="5601757"/>
                  <a:ext cx="19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t 78">
                  <a:extLst>
                    <a:ext uri="{FF2B5EF4-FFF2-40B4-BE49-F238E27FC236}">
                      <a16:creationId xmlns:a16="http://schemas.microsoft.com/office/drawing/2014/main" id="{B4BA4817-B0E8-EACC-2414-14BC2536BDAE}"/>
                    </a:ext>
                  </a:extLst>
                </p14:cNvPr>
                <p14:cNvContentPartPr/>
                <p14:nvPr/>
              </p14:nvContentPartPr>
              <p14:xfrm>
                <a:off x="8535127" y="5655037"/>
                <a:ext cx="193680" cy="128520"/>
              </p14:xfrm>
            </p:contentPart>
          </mc:Choice>
          <mc:Fallback xmlns="">
            <p:pic>
              <p:nvPicPr>
                <p:cNvPr id="79" name="Inkt 78">
                  <a:extLst>
                    <a:ext uri="{FF2B5EF4-FFF2-40B4-BE49-F238E27FC236}">
                      <a16:creationId xmlns:a16="http://schemas.microsoft.com/office/drawing/2014/main" id="{B4BA4817-B0E8-EACC-2414-14BC2536BDAE}"/>
                    </a:ext>
                  </a:extLst>
                </p:cNvPr>
                <p:cNvPicPr/>
                <p:nvPr/>
              </p:nvPicPr>
              <p:blipFill>
                <a:blip r:embed="rId132"/>
                <a:stretch>
                  <a:fillRect/>
                </a:stretch>
              </p:blipFill>
              <p:spPr>
                <a:xfrm>
                  <a:off x="8526487" y="5646037"/>
                  <a:ext cx="211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Inkt 80">
                  <a:extLst>
                    <a:ext uri="{FF2B5EF4-FFF2-40B4-BE49-F238E27FC236}">
                      <a16:creationId xmlns:a16="http://schemas.microsoft.com/office/drawing/2014/main" id="{8FB00840-A9F9-CAC0-4956-8668D4A0179C}"/>
                    </a:ext>
                  </a:extLst>
                </p14:cNvPr>
                <p14:cNvContentPartPr/>
                <p14:nvPr/>
              </p14:nvContentPartPr>
              <p14:xfrm>
                <a:off x="8661487" y="5477557"/>
                <a:ext cx="150480" cy="50040"/>
              </p14:xfrm>
            </p:contentPart>
          </mc:Choice>
          <mc:Fallback xmlns="">
            <p:pic>
              <p:nvPicPr>
                <p:cNvPr id="81" name="Inkt 80">
                  <a:extLst>
                    <a:ext uri="{FF2B5EF4-FFF2-40B4-BE49-F238E27FC236}">
                      <a16:creationId xmlns:a16="http://schemas.microsoft.com/office/drawing/2014/main" id="{8FB00840-A9F9-CAC0-4956-8668D4A0179C}"/>
                    </a:ext>
                  </a:extLst>
                </p:cNvPr>
                <p:cNvPicPr/>
                <p:nvPr/>
              </p:nvPicPr>
              <p:blipFill>
                <a:blip r:embed="rId134"/>
                <a:stretch>
                  <a:fillRect/>
                </a:stretch>
              </p:blipFill>
              <p:spPr>
                <a:xfrm>
                  <a:off x="8652847" y="5468557"/>
                  <a:ext cx="16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Inkt 81">
                  <a:extLst>
                    <a:ext uri="{FF2B5EF4-FFF2-40B4-BE49-F238E27FC236}">
                      <a16:creationId xmlns:a16="http://schemas.microsoft.com/office/drawing/2014/main" id="{C6C5C32A-C1C4-06E4-2343-075D314D5FAF}"/>
                    </a:ext>
                  </a:extLst>
                </p14:cNvPr>
                <p14:cNvContentPartPr/>
                <p14:nvPr/>
              </p14:nvContentPartPr>
              <p14:xfrm>
                <a:off x="8955607" y="5427877"/>
                <a:ext cx="74160" cy="89280"/>
              </p14:xfrm>
            </p:contentPart>
          </mc:Choice>
          <mc:Fallback xmlns="">
            <p:pic>
              <p:nvPicPr>
                <p:cNvPr id="82" name="Inkt 81">
                  <a:extLst>
                    <a:ext uri="{FF2B5EF4-FFF2-40B4-BE49-F238E27FC236}">
                      <a16:creationId xmlns:a16="http://schemas.microsoft.com/office/drawing/2014/main" id="{C6C5C32A-C1C4-06E4-2343-075D314D5FAF}"/>
                    </a:ext>
                  </a:extLst>
                </p:cNvPr>
                <p:cNvPicPr/>
                <p:nvPr/>
              </p:nvPicPr>
              <p:blipFill>
                <a:blip r:embed="rId136"/>
                <a:stretch>
                  <a:fillRect/>
                </a:stretch>
              </p:blipFill>
              <p:spPr>
                <a:xfrm>
                  <a:off x="8946967" y="5418877"/>
                  <a:ext cx="9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Inkt 82">
                  <a:extLst>
                    <a:ext uri="{FF2B5EF4-FFF2-40B4-BE49-F238E27FC236}">
                      <a16:creationId xmlns:a16="http://schemas.microsoft.com/office/drawing/2014/main" id="{ACF91593-BB09-D71C-35A6-8739BEF7300A}"/>
                    </a:ext>
                  </a:extLst>
                </p14:cNvPr>
                <p14:cNvContentPartPr/>
                <p14:nvPr/>
              </p14:nvContentPartPr>
              <p14:xfrm>
                <a:off x="8936527" y="5378917"/>
                <a:ext cx="119520" cy="165960"/>
              </p14:xfrm>
            </p:contentPart>
          </mc:Choice>
          <mc:Fallback xmlns="">
            <p:pic>
              <p:nvPicPr>
                <p:cNvPr id="83" name="Inkt 82">
                  <a:extLst>
                    <a:ext uri="{FF2B5EF4-FFF2-40B4-BE49-F238E27FC236}">
                      <a16:creationId xmlns:a16="http://schemas.microsoft.com/office/drawing/2014/main" id="{ACF91593-BB09-D71C-35A6-8739BEF7300A}"/>
                    </a:ext>
                  </a:extLst>
                </p:cNvPr>
                <p:cNvPicPr/>
                <p:nvPr/>
              </p:nvPicPr>
              <p:blipFill>
                <a:blip r:embed="rId138"/>
                <a:stretch>
                  <a:fillRect/>
                </a:stretch>
              </p:blipFill>
              <p:spPr>
                <a:xfrm>
                  <a:off x="8927527" y="5370277"/>
                  <a:ext cx="137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Inkt 83">
                  <a:extLst>
                    <a:ext uri="{FF2B5EF4-FFF2-40B4-BE49-F238E27FC236}">
                      <a16:creationId xmlns:a16="http://schemas.microsoft.com/office/drawing/2014/main" id="{90E4AC96-3B39-2DEF-B149-611AC4A5461A}"/>
                    </a:ext>
                  </a:extLst>
                </p14:cNvPr>
                <p14:cNvContentPartPr/>
                <p14:nvPr/>
              </p14:nvContentPartPr>
              <p14:xfrm>
                <a:off x="9150367" y="5428597"/>
                <a:ext cx="25560" cy="131040"/>
              </p14:xfrm>
            </p:contentPart>
          </mc:Choice>
          <mc:Fallback xmlns="">
            <p:pic>
              <p:nvPicPr>
                <p:cNvPr id="84" name="Inkt 83">
                  <a:extLst>
                    <a:ext uri="{FF2B5EF4-FFF2-40B4-BE49-F238E27FC236}">
                      <a16:creationId xmlns:a16="http://schemas.microsoft.com/office/drawing/2014/main" id="{90E4AC96-3B39-2DEF-B149-611AC4A5461A}"/>
                    </a:ext>
                  </a:extLst>
                </p:cNvPr>
                <p:cNvPicPr/>
                <p:nvPr/>
              </p:nvPicPr>
              <p:blipFill>
                <a:blip r:embed="rId140"/>
                <a:stretch>
                  <a:fillRect/>
                </a:stretch>
              </p:blipFill>
              <p:spPr>
                <a:xfrm>
                  <a:off x="9141727" y="5419957"/>
                  <a:ext cx="43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Inkt 84">
                  <a:extLst>
                    <a:ext uri="{FF2B5EF4-FFF2-40B4-BE49-F238E27FC236}">
                      <a16:creationId xmlns:a16="http://schemas.microsoft.com/office/drawing/2014/main" id="{B5C33356-1339-45E6-645D-B0AE4D0B9DFD}"/>
                    </a:ext>
                  </a:extLst>
                </p14:cNvPr>
                <p14:cNvContentPartPr/>
                <p14:nvPr/>
              </p14:nvContentPartPr>
              <p14:xfrm>
                <a:off x="9252967" y="5436877"/>
                <a:ext cx="93960" cy="150480"/>
              </p14:xfrm>
            </p:contentPart>
          </mc:Choice>
          <mc:Fallback xmlns="">
            <p:pic>
              <p:nvPicPr>
                <p:cNvPr id="85" name="Inkt 84">
                  <a:extLst>
                    <a:ext uri="{FF2B5EF4-FFF2-40B4-BE49-F238E27FC236}">
                      <a16:creationId xmlns:a16="http://schemas.microsoft.com/office/drawing/2014/main" id="{B5C33356-1339-45E6-645D-B0AE4D0B9DFD}"/>
                    </a:ext>
                  </a:extLst>
                </p:cNvPr>
                <p:cNvPicPr/>
                <p:nvPr/>
              </p:nvPicPr>
              <p:blipFill>
                <a:blip r:embed="rId142"/>
                <a:stretch>
                  <a:fillRect/>
                </a:stretch>
              </p:blipFill>
              <p:spPr>
                <a:xfrm>
                  <a:off x="9243967" y="5427877"/>
                  <a:ext cx="111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Inkt 85">
                  <a:extLst>
                    <a:ext uri="{FF2B5EF4-FFF2-40B4-BE49-F238E27FC236}">
                      <a16:creationId xmlns:a16="http://schemas.microsoft.com/office/drawing/2014/main" id="{E0E8716F-A729-D24B-EE2B-056F979613AB}"/>
                    </a:ext>
                  </a:extLst>
                </p14:cNvPr>
                <p14:cNvContentPartPr/>
                <p14:nvPr/>
              </p14:nvContentPartPr>
              <p14:xfrm>
                <a:off x="9391207" y="5466757"/>
                <a:ext cx="73440" cy="113760"/>
              </p14:xfrm>
            </p:contentPart>
          </mc:Choice>
          <mc:Fallback xmlns="">
            <p:pic>
              <p:nvPicPr>
                <p:cNvPr id="86" name="Inkt 85">
                  <a:extLst>
                    <a:ext uri="{FF2B5EF4-FFF2-40B4-BE49-F238E27FC236}">
                      <a16:creationId xmlns:a16="http://schemas.microsoft.com/office/drawing/2014/main" id="{E0E8716F-A729-D24B-EE2B-056F979613AB}"/>
                    </a:ext>
                  </a:extLst>
                </p:cNvPr>
                <p:cNvPicPr/>
                <p:nvPr/>
              </p:nvPicPr>
              <p:blipFill>
                <a:blip r:embed="rId144"/>
                <a:stretch>
                  <a:fillRect/>
                </a:stretch>
              </p:blipFill>
              <p:spPr>
                <a:xfrm>
                  <a:off x="9382567" y="5458117"/>
                  <a:ext cx="91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Inkt 86">
                  <a:extLst>
                    <a:ext uri="{FF2B5EF4-FFF2-40B4-BE49-F238E27FC236}">
                      <a16:creationId xmlns:a16="http://schemas.microsoft.com/office/drawing/2014/main" id="{4FF30B39-006E-2051-9E0B-C5656548193D}"/>
                    </a:ext>
                  </a:extLst>
                </p14:cNvPr>
                <p14:cNvContentPartPr/>
                <p14:nvPr/>
              </p14:nvContentPartPr>
              <p14:xfrm>
                <a:off x="9527287" y="5340037"/>
                <a:ext cx="23040" cy="48240"/>
              </p14:xfrm>
            </p:contentPart>
          </mc:Choice>
          <mc:Fallback xmlns="">
            <p:pic>
              <p:nvPicPr>
                <p:cNvPr id="87" name="Inkt 86">
                  <a:extLst>
                    <a:ext uri="{FF2B5EF4-FFF2-40B4-BE49-F238E27FC236}">
                      <a16:creationId xmlns:a16="http://schemas.microsoft.com/office/drawing/2014/main" id="{4FF30B39-006E-2051-9E0B-C5656548193D}"/>
                    </a:ext>
                  </a:extLst>
                </p:cNvPr>
                <p:cNvPicPr/>
                <p:nvPr/>
              </p:nvPicPr>
              <p:blipFill>
                <a:blip r:embed="rId146"/>
                <a:stretch>
                  <a:fillRect/>
                </a:stretch>
              </p:blipFill>
              <p:spPr>
                <a:xfrm>
                  <a:off x="9518287" y="5331397"/>
                  <a:ext cx="40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Inkt 87">
                  <a:extLst>
                    <a:ext uri="{FF2B5EF4-FFF2-40B4-BE49-F238E27FC236}">
                      <a16:creationId xmlns:a16="http://schemas.microsoft.com/office/drawing/2014/main" id="{ECC1054A-0C08-5E30-978F-78677671E6ED}"/>
                    </a:ext>
                  </a:extLst>
                </p14:cNvPr>
                <p14:cNvContentPartPr/>
                <p14:nvPr/>
              </p14:nvContentPartPr>
              <p14:xfrm>
                <a:off x="9445207" y="5378197"/>
                <a:ext cx="244080" cy="350640"/>
              </p14:xfrm>
            </p:contentPart>
          </mc:Choice>
          <mc:Fallback xmlns="">
            <p:pic>
              <p:nvPicPr>
                <p:cNvPr id="88" name="Inkt 87">
                  <a:extLst>
                    <a:ext uri="{FF2B5EF4-FFF2-40B4-BE49-F238E27FC236}">
                      <a16:creationId xmlns:a16="http://schemas.microsoft.com/office/drawing/2014/main" id="{ECC1054A-0C08-5E30-978F-78677671E6ED}"/>
                    </a:ext>
                  </a:extLst>
                </p:cNvPr>
                <p:cNvPicPr/>
                <p:nvPr/>
              </p:nvPicPr>
              <p:blipFill>
                <a:blip r:embed="rId148"/>
                <a:stretch>
                  <a:fillRect/>
                </a:stretch>
              </p:blipFill>
              <p:spPr>
                <a:xfrm>
                  <a:off x="9436567" y="5369557"/>
                  <a:ext cx="261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Inkt 88">
                  <a:extLst>
                    <a:ext uri="{FF2B5EF4-FFF2-40B4-BE49-F238E27FC236}">
                      <a16:creationId xmlns:a16="http://schemas.microsoft.com/office/drawing/2014/main" id="{32C17920-8B53-B9EF-0BAA-9FE2256BDF48}"/>
                    </a:ext>
                  </a:extLst>
                </p14:cNvPr>
                <p14:cNvContentPartPr/>
                <p14:nvPr/>
              </p14:nvContentPartPr>
              <p14:xfrm>
                <a:off x="9564367" y="5658637"/>
                <a:ext cx="12240" cy="28800"/>
              </p14:xfrm>
            </p:contentPart>
          </mc:Choice>
          <mc:Fallback xmlns="">
            <p:pic>
              <p:nvPicPr>
                <p:cNvPr id="89" name="Inkt 88">
                  <a:extLst>
                    <a:ext uri="{FF2B5EF4-FFF2-40B4-BE49-F238E27FC236}">
                      <a16:creationId xmlns:a16="http://schemas.microsoft.com/office/drawing/2014/main" id="{32C17920-8B53-B9EF-0BAA-9FE2256BDF48}"/>
                    </a:ext>
                  </a:extLst>
                </p:cNvPr>
                <p:cNvPicPr/>
                <p:nvPr/>
              </p:nvPicPr>
              <p:blipFill>
                <a:blip r:embed="rId150"/>
                <a:stretch>
                  <a:fillRect/>
                </a:stretch>
              </p:blipFill>
              <p:spPr>
                <a:xfrm>
                  <a:off x="9555367" y="5649997"/>
                  <a:ext cx="29880" cy="46440"/>
                </a:xfrm>
                <a:prstGeom prst="rect">
                  <a:avLst/>
                </a:prstGeom>
              </p:spPr>
            </p:pic>
          </mc:Fallback>
        </mc:AlternateContent>
      </p:grpSp>
      <p:grpSp>
        <p:nvGrpSpPr>
          <p:cNvPr id="106" name="Groep 105">
            <a:extLst>
              <a:ext uri="{FF2B5EF4-FFF2-40B4-BE49-F238E27FC236}">
                <a16:creationId xmlns:a16="http://schemas.microsoft.com/office/drawing/2014/main" id="{0D62091F-FA96-424A-A0E4-634727C59B55}"/>
              </a:ext>
            </a:extLst>
          </p:cNvPr>
          <p:cNvGrpSpPr/>
          <p:nvPr/>
        </p:nvGrpSpPr>
        <p:grpSpPr>
          <a:xfrm>
            <a:off x="9921847" y="5109997"/>
            <a:ext cx="1805040" cy="510840"/>
            <a:chOff x="9921847" y="5109997"/>
            <a:chExt cx="1805040" cy="510840"/>
          </a:xfrm>
        </p:grpSpPr>
        <mc:AlternateContent xmlns:mc="http://schemas.openxmlformats.org/markup-compatibility/2006" xmlns:p14="http://schemas.microsoft.com/office/powerpoint/2010/main">
          <mc:Choice Requires="p14">
            <p:contentPart p14:bwMode="auto" r:id="rId151">
              <p14:nvContentPartPr>
                <p14:cNvPr id="91" name="Inkt 90">
                  <a:extLst>
                    <a:ext uri="{FF2B5EF4-FFF2-40B4-BE49-F238E27FC236}">
                      <a16:creationId xmlns:a16="http://schemas.microsoft.com/office/drawing/2014/main" id="{E1D408F5-A1D4-848D-9474-7A622E20D83B}"/>
                    </a:ext>
                  </a:extLst>
                </p14:cNvPr>
                <p14:cNvContentPartPr/>
                <p14:nvPr/>
              </p14:nvContentPartPr>
              <p14:xfrm>
                <a:off x="10355287" y="5109997"/>
                <a:ext cx="114840" cy="214560"/>
              </p14:xfrm>
            </p:contentPart>
          </mc:Choice>
          <mc:Fallback xmlns="">
            <p:pic>
              <p:nvPicPr>
                <p:cNvPr id="91" name="Inkt 90">
                  <a:extLst>
                    <a:ext uri="{FF2B5EF4-FFF2-40B4-BE49-F238E27FC236}">
                      <a16:creationId xmlns:a16="http://schemas.microsoft.com/office/drawing/2014/main" id="{E1D408F5-A1D4-848D-9474-7A622E20D83B}"/>
                    </a:ext>
                  </a:extLst>
                </p:cNvPr>
                <p:cNvPicPr/>
                <p:nvPr/>
              </p:nvPicPr>
              <p:blipFill>
                <a:blip r:embed="rId152"/>
                <a:stretch>
                  <a:fillRect/>
                </a:stretch>
              </p:blipFill>
              <p:spPr>
                <a:xfrm>
                  <a:off x="10346287" y="5100997"/>
                  <a:ext cx="1324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Inkt 91">
                  <a:extLst>
                    <a:ext uri="{FF2B5EF4-FFF2-40B4-BE49-F238E27FC236}">
                      <a16:creationId xmlns:a16="http://schemas.microsoft.com/office/drawing/2014/main" id="{7F2A03BD-77BA-C2D6-46F3-B6A2F559E42C}"/>
                    </a:ext>
                  </a:extLst>
                </p14:cNvPr>
                <p14:cNvContentPartPr/>
                <p14:nvPr/>
              </p14:nvContentPartPr>
              <p14:xfrm>
                <a:off x="10365727" y="5238517"/>
                <a:ext cx="110520" cy="13320"/>
              </p14:xfrm>
            </p:contentPart>
          </mc:Choice>
          <mc:Fallback xmlns="">
            <p:pic>
              <p:nvPicPr>
                <p:cNvPr id="92" name="Inkt 91">
                  <a:extLst>
                    <a:ext uri="{FF2B5EF4-FFF2-40B4-BE49-F238E27FC236}">
                      <a16:creationId xmlns:a16="http://schemas.microsoft.com/office/drawing/2014/main" id="{7F2A03BD-77BA-C2D6-46F3-B6A2F559E42C}"/>
                    </a:ext>
                  </a:extLst>
                </p:cNvPr>
                <p:cNvPicPr/>
                <p:nvPr/>
              </p:nvPicPr>
              <p:blipFill>
                <a:blip r:embed="rId154"/>
                <a:stretch>
                  <a:fillRect/>
                </a:stretch>
              </p:blipFill>
              <p:spPr>
                <a:xfrm>
                  <a:off x="10356727" y="5229517"/>
                  <a:ext cx="128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Inkt 92">
                  <a:extLst>
                    <a:ext uri="{FF2B5EF4-FFF2-40B4-BE49-F238E27FC236}">
                      <a16:creationId xmlns:a16="http://schemas.microsoft.com/office/drawing/2014/main" id="{AB7EDF78-55F7-1E69-71BD-04A54938AFB0}"/>
                    </a:ext>
                  </a:extLst>
                </p14:cNvPr>
                <p14:cNvContentPartPr/>
                <p14:nvPr/>
              </p14:nvContentPartPr>
              <p14:xfrm>
                <a:off x="10536367" y="5279197"/>
                <a:ext cx="27360" cy="68760"/>
              </p14:xfrm>
            </p:contentPart>
          </mc:Choice>
          <mc:Fallback xmlns="">
            <p:pic>
              <p:nvPicPr>
                <p:cNvPr id="93" name="Inkt 92">
                  <a:extLst>
                    <a:ext uri="{FF2B5EF4-FFF2-40B4-BE49-F238E27FC236}">
                      <a16:creationId xmlns:a16="http://schemas.microsoft.com/office/drawing/2014/main" id="{AB7EDF78-55F7-1E69-71BD-04A54938AFB0}"/>
                    </a:ext>
                  </a:extLst>
                </p:cNvPr>
                <p:cNvPicPr/>
                <p:nvPr/>
              </p:nvPicPr>
              <p:blipFill>
                <a:blip r:embed="rId156"/>
                <a:stretch>
                  <a:fillRect/>
                </a:stretch>
              </p:blipFill>
              <p:spPr>
                <a:xfrm>
                  <a:off x="10527727" y="5270197"/>
                  <a:ext cx="45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Inkt 93">
                  <a:extLst>
                    <a:ext uri="{FF2B5EF4-FFF2-40B4-BE49-F238E27FC236}">
                      <a16:creationId xmlns:a16="http://schemas.microsoft.com/office/drawing/2014/main" id="{86757154-9439-E613-7E83-CA56146F5E48}"/>
                    </a:ext>
                  </a:extLst>
                </p14:cNvPr>
                <p14:cNvContentPartPr/>
                <p14:nvPr/>
              </p14:nvContentPartPr>
              <p14:xfrm>
                <a:off x="10596127" y="5157877"/>
                <a:ext cx="111960" cy="168840"/>
              </p14:xfrm>
            </p:contentPart>
          </mc:Choice>
          <mc:Fallback xmlns="">
            <p:pic>
              <p:nvPicPr>
                <p:cNvPr id="94" name="Inkt 93">
                  <a:extLst>
                    <a:ext uri="{FF2B5EF4-FFF2-40B4-BE49-F238E27FC236}">
                      <a16:creationId xmlns:a16="http://schemas.microsoft.com/office/drawing/2014/main" id="{86757154-9439-E613-7E83-CA56146F5E48}"/>
                    </a:ext>
                  </a:extLst>
                </p:cNvPr>
                <p:cNvPicPr/>
                <p:nvPr/>
              </p:nvPicPr>
              <p:blipFill>
                <a:blip r:embed="rId158"/>
                <a:stretch>
                  <a:fillRect/>
                </a:stretch>
              </p:blipFill>
              <p:spPr>
                <a:xfrm>
                  <a:off x="10587127" y="5148877"/>
                  <a:ext cx="129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0" name="Inkt 69">
                  <a:extLst>
                    <a:ext uri="{FF2B5EF4-FFF2-40B4-BE49-F238E27FC236}">
                      <a16:creationId xmlns:a16="http://schemas.microsoft.com/office/drawing/2014/main" id="{1E0D1AF2-DB56-71CD-C0FC-E0AECEAF2D10}"/>
                    </a:ext>
                  </a:extLst>
                </p14:cNvPr>
                <p14:cNvContentPartPr/>
                <p14:nvPr/>
              </p14:nvContentPartPr>
              <p14:xfrm>
                <a:off x="9921847" y="5556397"/>
                <a:ext cx="199440" cy="12600"/>
              </p14:xfrm>
            </p:contentPart>
          </mc:Choice>
          <mc:Fallback xmlns="">
            <p:pic>
              <p:nvPicPr>
                <p:cNvPr id="70" name="Inkt 69">
                  <a:extLst>
                    <a:ext uri="{FF2B5EF4-FFF2-40B4-BE49-F238E27FC236}">
                      <a16:creationId xmlns:a16="http://schemas.microsoft.com/office/drawing/2014/main" id="{1E0D1AF2-DB56-71CD-C0FC-E0AECEAF2D10}"/>
                    </a:ext>
                  </a:extLst>
                </p:cNvPr>
                <p:cNvPicPr/>
                <p:nvPr/>
              </p:nvPicPr>
              <p:blipFill>
                <a:blip r:embed="rId160"/>
                <a:stretch>
                  <a:fillRect/>
                </a:stretch>
              </p:blipFill>
              <p:spPr>
                <a:xfrm>
                  <a:off x="9912847" y="5547397"/>
                  <a:ext cx="21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0" name="Inkt 79">
                  <a:extLst>
                    <a:ext uri="{FF2B5EF4-FFF2-40B4-BE49-F238E27FC236}">
                      <a16:creationId xmlns:a16="http://schemas.microsoft.com/office/drawing/2014/main" id="{D3AB4B3E-A0F0-32EE-F34A-C9507B3FA5DF}"/>
                    </a:ext>
                  </a:extLst>
                </p14:cNvPr>
                <p14:cNvContentPartPr/>
                <p14:nvPr/>
              </p14:nvContentPartPr>
              <p14:xfrm>
                <a:off x="9942007" y="5471077"/>
                <a:ext cx="177480" cy="360"/>
              </p14:xfrm>
            </p:contentPart>
          </mc:Choice>
          <mc:Fallback xmlns="">
            <p:pic>
              <p:nvPicPr>
                <p:cNvPr id="80" name="Inkt 79">
                  <a:extLst>
                    <a:ext uri="{FF2B5EF4-FFF2-40B4-BE49-F238E27FC236}">
                      <a16:creationId xmlns:a16="http://schemas.microsoft.com/office/drawing/2014/main" id="{D3AB4B3E-A0F0-32EE-F34A-C9507B3FA5DF}"/>
                    </a:ext>
                  </a:extLst>
                </p:cNvPr>
                <p:cNvPicPr/>
                <p:nvPr/>
              </p:nvPicPr>
              <p:blipFill>
                <a:blip r:embed="rId162"/>
                <a:stretch>
                  <a:fillRect/>
                </a:stretch>
              </p:blipFill>
              <p:spPr>
                <a:xfrm>
                  <a:off x="9933007" y="5462077"/>
                  <a:ext cx="195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Inkt 95">
                  <a:extLst>
                    <a:ext uri="{FF2B5EF4-FFF2-40B4-BE49-F238E27FC236}">
                      <a16:creationId xmlns:a16="http://schemas.microsoft.com/office/drawing/2014/main" id="{72F4A647-8B69-6FA6-844A-0DD9228A8FF3}"/>
                    </a:ext>
                  </a:extLst>
                </p14:cNvPr>
                <p14:cNvContentPartPr/>
                <p14:nvPr/>
              </p14:nvContentPartPr>
              <p14:xfrm>
                <a:off x="10296967" y="5432197"/>
                <a:ext cx="606960" cy="63360"/>
              </p14:xfrm>
            </p:contentPart>
          </mc:Choice>
          <mc:Fallback xmlns="">
            <p:pic>
              <p:nvPicPr>
                <p:cNvPr id="96" name="Inkt 95">
                  <a:extLst>
                    <a:ext uri="{FF2B5EF4-FFF2-40B4-BE49-F238E27FC236}">
                      <a16:creationId xmlns:a16="http://schemas.microsoft.com/office/drawing/2014/main" id="{72F4A647-8B69-6FA6-844A-0DD9228A8FF3}"/>
                    </a:ext>
                  </a:extLst>
                </p:cNvPr>
                <p:cNvPicPr/>
                <p:nvPr/>
              </p:nvPicPr>
              <p:blipFill>
                <a:blip r:embed="rId164"/>
                <a:stretch>
                  <a:fillRect/>
                </a:stretch>
              </p:blipFill>
              <p:spPr>
                <a:xfrm>
                  <a:off x="10288327" y="5423197"/>
                  <a:ext cx="624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Inkt 97">
                  <a:extLst>
                    <a:ext uri="{FF2B5EF4-FFF2-40B4-BE49-F238E27FC236}">
                      <a16:creationId xmlns:a16="http://schemas.microsoft.com/office/drawing/2014/main" id="{CFD914F7-0604-FE30-E7FD-300C7F7B0BE3}"/>
                    </a:ext>
                  </a:extLst>
                </p14:cNvPr>
                <p14:cNvContentPartPr/>
                <p14:nvPr/>
              </p14:nvContentPartPr>
              <p14:xfrm>
                <a:off x="11055127" y="5387917"/>
                <a:ext cx="135000" cy="115920"/>
              </p14:xfrm>
            </p:contentPart>
          </mc:Choice>
          <mc:Fallback xmlns="">
            <p:pic>
              <p:nvPicPr>
                <p:cNvPr id="98" name="Inkt 97">
                  <a:extLst>
                    <a:ext uri="{FF2B5EF4-FFF2-40B4-BE49-F238E27FC236}">
                      <a16:creationId xmlns:a16="http://schemas.microsoft.com/office/drawing/2014/main" id="{CFD914F7-0604-FE30-E7FD-300C7F7B0BE3}"/>
                    </a:ext>
                  </a:extLst>
                </p:cNvPr>
                <p:cNvPicPr/>
                <p:nvPr/>
              </p:nvPicPr>
              <p:blipFill>
                <a:blip r:embed="rId166"/>
                <a:stretch>
                  <a:fillRect/>
                </a:stretch>
              </p:blipFill>
              <p:spPr>
                <a:xfrm>
                  <a:off x="11046127" y="5379277"/>
                  <a:ext cx="152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Inkt 98">
                  <a:extLst>
                    <a:ext uri="{FF2B5EF4-FFF2-40B4-BE49-F238E27FC236}">
                      <a16:creationId xmlns:a16="http://schemas.microsoft.com/office/drawing/2014/main" id="{AB75533C-7841-8C7B-0949-7582B6875C05}"/>
                    </a:ext>
                  </a:extLst>
                </p14:cNvPr>
                <p14:cNvContentPartPr/>
                <p14:nvPr/>
              </p14:nvContentPartPr>
              <p14:xfrm>
                <a:off x="11097607" y="5392957"/>
                <a:ext cx="65520" cy="122400"/>
              </p14:xfrm>
            </p:contentPart>
          </mc:Choice>
          <mc:Fallback xmlns="">
            <p:pic>
              <p:nvPicPr>
                <p:cNvPr id="99" name="Inkt 98">
                  <a:extLst>
                    <a:ext uri="{FF2B5EF4-FFF2-40B4-BE49-F238E27FC236}">
                      <a16:creationId xmlns:a16="http://schemas.microsoft.com/office/drawing/2014/main" id="{AB75533C-7841-8C7B-0949-7582B6875C05}"/>
                    </a:ext>
                  </a:extLst>
                </p:cNvPr>
                <p:cNvPicPr/>
                <p:nvPr/>
              </p:nvPicPr>
              <p:blipFill>
                <a:blip r:embed="rId168"/>
                <a:stretch>
                  <a:fillRect/>
                </a:stretch>
              </p:blipFill>
              <p:spPr>
                <a:xfrm>
                  <a:off x="11088607" y="5383957"/>
                  <a:ext cx="83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Inkt 99">
                  <a:extLst>
                    <a:ext uri="{FF2B5EF4-FFF2-40B4-BE49-F238E27FC236}">
                      <a16:creationId xmlns:a16="http://schemas.microsoft.com/office/drawing/2014/main" id="{CC87F27D-0B45-2309-0E09-A6C68F24776E}"/>
                    </a:ext>
                  </a:extLst>
                </p14:cNvPr>
                <p14:cNvContentPartPr/>
                <p14:nvPr/>
              </p14:nvContentPartPr>
              <p14:xfrm>
                <a:off x="11239447" y="5404117"/>
                <a:ext cx="12960" cy="120600"/>
              </p14:xfrm>
            </p:contentPart>
          </mc:Choice>
          <mc:Fallback xmlns="">
            <p:pic>
              <p:nvPicPr>
                <p:cNvPr id="100" name="Inkt 99">
                  <a:extLst>
                    <a:ext uri="{FF2B5EF4-FFF2-40B4-BE49-F238E27FC236}">
                      <a16:creationId xmlns:a16="http://schemas.microsoft.com/office/drawing/2014/main" id="{CC87F27D-0B45-2309-0E09-A6C68F24776E}"/>
                    </a:ext>
                  </a:extLst>
                </p:cNvPr>
                <p:cNvPicPr/>
                <p:nvPr/>
              </p:nvPicPr>
              <p:blipFill>
                <a:blip r:embed="rId170"/>
                <a:stretch>
                  <a:fillRect/>
                </a:stretch>
              </p:blipFill>
              <p:spPr>
                <a:xfrm>
                  <a:off x="11230447" y="5395477"/>
                  <a:ext cx="30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Inkt 100">
                  <a:extLst>
                    <a:ext uri="{FF2B5EF4-FFF2-40B4-BE49-F238E27FC236}">
                      <a16:creationId xmlns:a16="http://schemas.microsoft.com/office/drawing/2014/main" id="{B9FF9B81-F951-80DF-0A71-B01E1885BACA}"/>
                    </a:ext>
                  </a:extLst>
                </p14:cNvPr>
                <p14:cNvContentPartPr/>
                <p14:nvPr/>
              </p14:nvContentPartPr>
              <p14:xfrm>
                <a:off x="11326927" y="5411677"/>
                <a:ext cx="128520" cy="135360"/>
              </p14:xfrm>
            </p:contentPart>
          </mc:Choice>
          <mc:Fallback xmlns="">
            <p:pic>
              <p:nvPicPr>
                <p:cNvPr id="101" name="Inkt 100">
                  <a:extLst>
                    <a:ext uri="{FF2B5EF4-FFF2-40B4-BE49-F238E27FC236}">
                      <a16:creationId xmlns:a16="http://schemas.microsoft.com/office/drawing/2014/main" id="{B9FF9B81-F951-80DF-0A71-B01E1885BACA}"/>
                    </a:ext>
                  </a:extLst>
                </p:cNvPr>
                <p:cNvPicPr/>
                <p:nvPr/>
              </p:nvPicPr>
              <p:blipFill>
                <a:blip r:embed="rId172"/>
                <a:stretch>
                  <a:fillRect/>
                </a:stretch>
              </p:blipFill>
              <p:spPr>
                <a:xfrm>
                  <a:off x="11318287" y="5402677"/>
                  <a:ext cx="146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Inkt 101">
                  <a:extLst>
                    <a:ext uri="{FF2B5EF4-FFF2-40B4-BE49-F238E27FC236}">
                      <a16:creationId xmlns:a16="http://schemas.microsoft.com/office/drawing/2014/main" id="{13482C61-5651-6F82-A5C7-6FB7A017271C}"/>
                    </a:ext>
                  </a:extLst>
                </p14:cNvPr>
                <p14:cNvContentPartPr/>
                <p14:nvPr/>
              </p14:nvContentPartPr>
              <p14:xfrm>
                <a:off x="11463367" y="5427157"/>
                <a:ext cx="100800" cy="108720"/>
              </p14:xfrm>
            </p:contentPart>
          </mc:Choice>
          <mc:Fallback xmlns="">
            <p:pic>
              <p:nvPicPr>
                <p:cNvPr id="102" name="Inkt 101">
                  <a:extLst>
                    <a:ext uri="{FF2B5EF4-FFF2-40B4-BE49-F238E27FC236}">
                      <a16:creationId xmlns:a16="http://schemas.microsoft.com/office/drawing/2014/main" id="{13482C61-5651-6F82-A5C7-6FB7A017271C}"/>
                    </a:ext>
                  </a:extLst>
                </p:cNvPr>
                <p:cNvPicPr/>
                <p:nvPr/>
              </p:nvPicPr>
              <p:blipFill>
                <a:blip r:embed="rId174"/>
                <a:stretch>
                  <a:fillRect/>
                </a:stretch>
              </p:blipFill>
              <p:spPr>
                <a:xfrm>
                  <a:off x="11454727" y="5418157"/>
                  <a:ext cx="11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Inkt 102">
                  <a:extLst>
                    <a:ext uri="{FF2B5EF4-FFF2-40B4-BE49-F238E27FC236}">
                      <a16:creationId xmlns:a16="http://schemas.microsoft.com/office/drawing/2014/main" id="{D65630C8-99E6-698B-4415-BEE96593B90D}"/>
                    </a:ext>
                  </a:extLst>
                </p14:cNvPr>
                <p14:cNvContentPartPr/>
                <p14:nvPr/>
              </p14:nvContentPartPr>
              <p14:xfrm>
                <a:off x="11592607" y="5343277"/>
                <a:ext cx="48240" cy="20880"/>
              </p14:xfrm>
            </p:contentPart>
          </mc:Choice>
          <mc:Fallback xmlns="">
            <p:pic>
              <p:nvPicPr>
                <p:cNvPr id="103" name="Inkt 102">
                  <a:extLst>
                    <a:ext uri="{FF2B5EF4-FFF2-40B4-BE49-F238E27FC236}">
                      <a16:creationId xmlns:a16="http://schemas.microsoft.com/office/drawing/2014/main" id="{D65630C8-99E6-698B-4415-BEE96593B90D}"/>
                    </a:ext>
                  </a:extLst>
                </p:cNvPr>
                <p:cNvPicPr/>
                <p:nvPr/>
              </p:nvPicPr>
              <p:blipFill>
                <a:blip r:embed="rId176"/>
                <a:stretch>
                  <a:fillRect/>
                </a:stretch>
              </p:blipFill>
              <p:spPr>
                <a:xfrm>
                  <a:off x="11583967" y="5334277"/>
                  <a:ext cx="65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Inkt 103">
                  <a:extLst>
                    <a:ext uri="{FF2B5EF4-FFF2-40B4-BE49-F238E27FC236}">
                      <a16:creationId xmlns:a16="http://schemas.microsoft.com/office/drawing/2014/main" id="{69BAEB41-2858-01DB-14E2-D2F70CE6131D}"/>
                    </a:ext>
                  </a:extLst>
                </p14:cNvPr>
                <p14:cNvContentPartPr/>
                <p14:nvPr/>
              </p14:nvContentPartPr>
              <p14:xfrm>
                <a:off x="11584687" y="5348317"/>
                <a:ext cx="142200" cy="272520"/>
              </p14:xfrm>
            </p:contentPart>
          </mc:Choice>
          <mc:Fallback xmlns="">
            <p:pic>
              <p:nvPicPr>
                <p:cNvPr id="104" name="Inkt 103">
                  <a:extLst>
                    <a:ext uri="{FF2B5EF4-FFF2-40B4-BE49-F238E27FC236}">
                      <a16:creationId xmlns:a16="http://schemas.microsoft.com/office/drawing/2014/main" id="{69BAEB41-2858-01DB-14E2-D2F70CE6131D}"/>
                    </a:ext>
                  </a:extLst>
                </p:cNvPr>
                <p:cNvPicPr/>
                <p:nvPr/>
              </p:nvPicPr>
              <p:blipFill>
                <a:blip r:embed="rId178"/>
                <a:stretch>
                  <a:fillRect/>
                </a:stretch>
              </p:blipFill>
              <p:spPr>
                <a:xfrm>
                  <a:off x="11575687" y="5339317"/>
                  <a:ext cx="159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Inkt 104">
                  <a:extLst>
                    <a:ext uri="{FF2B5EF4-FFF2-40B4-BE49-F238E27FC236}">
                      <a16:creationId xmlns:a16="http://schemas.microsoft.com/office/drawing/2014/main" id="{C819247F-A11A-DAD0-2A84-DD37BB08248C}"/>
                    </a:ext>
                  </a:extLst>
                </p14:cNvPr>
                <p14:cNvContentPartPr/>
                <p14:nvPr/>
              </p14:nvContentPartPr>
              <p14:xfrm>
                <a:off x="11635087" y="5576557"/>
                <a:ext cx="50040" cy="19080"/>
              </p14:xfrm>
            </p:contentPart>
          </mc:Choice>
          <mc:Fallback xmlns="">
            <p:pic>
              <p:nvPicPr>
                <p:cNvPr id="105" name="Inkt 104">
                  <a:extLst>
                    <a:ext uri="{FF2B5EF4-FFF2-40B4-BE49-F238E27FC236}">
                      <a16:creationId xmlns:a16="http://schemas.microsoft.com/office/drawing/2014/main" id="{C819247F-A11A-DAD0-2A84-DD37BB08248C}"/>
                    </a:ext>
                  </a:extLst>
                </p:cNvPr>
                <p:cNvPicPr/>
                <p:nvPr/>
              </p:nvPicPr>
              <p:blipFill>
                <a:blip r:embed="rId180"/>
                <a:stretch>
                  <a:fillRect/>
                </a:stretch>
              </p:blipFill>
              <p:spPr>
                <a:xfrm>
                  <a:off x="11626447" y="5567917"/>
                  <a:ext cx="67680" cy="36720"/>
                </a:xfrm>
                <a:prstGeom prst="rect">
                  <a:avLst/>
                </a:prstGeom>
              </p:spPr>
            </p:pic>
          </mc:Fallback>
        </mc:AlternateContent>
      </p:grpSp>
    </p:spTree>
    <p:extLst>
      <p:ext uri="{BB962C8B-B14F-4D97-AF65-F5344CB8AC3E}">
        <p14:creationId xmlns:p14="http://schemas.microsoft.com/office/powerpoint/2010/main" val="3138286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692BC-BE5F-0095-9A69-B7BECB24FE9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EA7CE37-6406-B430-A561-C8C3BE27FBE2}"/>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D6EC4E0F-2600-353B-D3B6-0CCD4BEBE33C}"/>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D4A4306F-1D87-0DEA-671B-243B7654D192}"/>
              </a:ext>
            </a:extLst>
          </p:cNvPr>
          <p:cNvPicPr>
            <a:picLocks noChangeAspect="1"/>
          </p:cNvPicPr>
          <p:nvPr/>
        </p:nvPicPr>
        <p:blipFill>
          <a:blip r:embed="rId3"/>
          <a:stretch>
            <a:fillRect/>
          </a:stretch>
        </p:blipFill>
        <p:spPr>
          <a:xfrm>
            <a:off x="6608190" y="3041923"/>
            <a:ext cx="5257488" cy="1711052"/>
          </a:xfrm>
          <a:prstGeom prst="rect">
            <a:avLst/>
          </a:prstGeom>
        </p:spPr>
      </p:pic>
      <p:sp>
        <p:nvSpPr>
          <p:cNvPr id="3" name="Tekstvak 2">
            <a:extLst>
              <a:ext uri="{FF2B5EF4-FFF2-40B4-BE49-F238E27FC236}">
                <a16:creationId xmlns:a16="http://schemas.microsoft.com/office/drawing/2014/main" id="{600C5BC1-8127-3C6E-72B6-9EEBB642E92C}"/>
              </a:ext>
            </a:extLst>
          </p:cNvPr>
          <p:cNvSpPr txBox="1"/>
          <p:nvPr/>
        </p:nvSpPr>
        <p:spPr>
          <a:xfrm>
            <a:off x="405352" y="4864231"/>
            <a:ext cx="11460325" cy="1631216"/>
          </a:xfrm>
          <a:prstGeom prst="rect">
            <a:avLst/>
          </a:prstGeom>
          <a:noFill/>
        </p:spPr>
        <p:txBody>
          <a:bodyPr wrap="square" rtlCol="0">
            <a:spAutoFit/>
          </a:bodyPr>
          <a:lstStyle/>
          <a:p>
            <a:endParaRPr lang="en-US" sz="2000" dirty="0">
              <a:latin typeface="Effra"/>
            </a:endParaRPr>
          </a:p>
          <a:p>
            <a:r>
              <a:rPr lang="en-US" sz="2000" dirty="0" err="1">
                <a:latin typeface="Effra"/>
              </a:rPr>
              <a:t>Totaal</a:t>
            </a:r>
            <a:r>
              <a:rPr lang="en-US" sz="2000" dirty="0">
                <a:latin typeface="Effra"/>
              </a:rPr>
              <a:t>  73</a:t>
            </a:r>
            <a:r>
              <a:rPr lang="en-US" sz="2000" dirty="0">
                <a:latin typeface="Effra"/>
                <a:cs typeface="Arial" panose="020B0604020202020204" pitchFamily="34" charset="0"/>
              </a:rPr>
              <a:t>•10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+ 48•10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+ 234•10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+ 407•10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+ 140•10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mol gas</a:t>
            </a:r>
          </a:p>
          <a:p>
            <a:r>
              <a:rPr lang="en-US" sz="2000" dirty="0" err="1">
                <a:latin typeface="Effra"/>
                <a:cs typeface="Arial" panose="020B0604020202020204" pitchFamily="34" charset="0"/>
              </a:rPr>
              <a:t>Dit</a:t>
            </a:r>
            <a:r>
              <a:rPr lang="en-US" sz="2000" dirty="0">
                <a:latin typeface="Effra"/>
                <a:cs typeface="Arial" panose="020B0604020202020204" pitchFamily="34" charset="0"/>
              </a:rPr>
              <a:t> was 1,0 %, </a:t>
            </a:r>
            <a:r>
              <a:rPr lang="en-US" sz="2000" dirty="0" err="1">
                <a:latin typeface="Effra"/>
                <a:cs typeface="Arial" panose="020B0604020202020204" pitchFamily="34" charset="0"/>
              </a:rPr>
              <a:t>dus</a:t>
            </a:r>
            <a:r>
              <a:rPr lang="en-US" sz="2000" dirty="0">
                <a:latin typeface="Effra"/>
                <a:cs typeface="Arial" panose="020B0604020202020204" pitchFamily="34" charset="0"/>
              </a:rPr>
              <a:t> er was 100 x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 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gas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a:t>
            </a:r>
          </a:p>
          <a:p>
            <a:r>
              <a:rPr lang="en-US" sz="2000" dirty="0">
                <a:latin typeface="Effra"/>
                <a:cs typeface="Arial" panose="020B0604020202020204" pitchFamily="34" charset="0"/>
              </a:rPr>
              <a:t>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x 2,45•10</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  2,27•10</a:t>
            </a:r>
            <a:r>
              <a:rPr lang="en-US" sz="2000" baseline="30000" dirty="0">
                <a:latin typeface="Effra" panose="02000506080000020004"/>
                <a:cs typeface="Arial" panose="020B0604020202020204" pitchFamily="34" charset="0"/>
              </a:rPr>
              <a:t>-9</a:t>
            </a:r>
            <a:r>
              <a:rPr lang="en-US" sz="2000" dirty="0">
                <a:latin typeface="Effra"/>
                <a:cs typeface="Arial" panose="020B0604020202020204" pitchFamily="34" charset="0"/>
              </a:rPr>
              <a:t> 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gas is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  (</a:t>
            </a:r>
            <a:r>
              <a:rPr lang="en-US" sz="2000" dirty="0" err="1">
                <a:latin typeface="Effra"/>
                <a:cs typeface="Arial" panose="020B0604020202020204" pitchFamily="34" charset="0"/>
              </a:rPr>
              <a:t>Vm</a:t>
            </a:r>
            <a:r>
              <a:rPr lang="en-US" sz="2000" dirty="0">
                <a:latin typeface="Effra"/>
                <a:cs typeface="Arial" panose="020B0604020202020204" pitchFamily="34" charset="0"/>
              </a:rPr>
              <a:t>=24,5 dm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a:t>
            </a:r>
            <a:r>
              <a:rPr lang="en-US" sz="2000" dirty="0" err="1">
                <a:latin typeface="Effra"/>
                <a:cs typeface="Arial" panose="020B0604020202020204" pitchFamily="34" charset="0"/>
              </a:rPr>
              <a:t>bij</a:t>
            </a:r>
            <a:r>
              <a:rPr lang="en-US" sz="2000" dirty="0">
                <a:latin typeface="Effra"/>
                <a:cs typeface="Arial" panose="020B0604020202020204" pitchFamily="34" charset="0"/>
              </a:rPr>
              <a:t> T=298 K en p=po)</a:t>
            </a:r>
          </a:p>
          <a:p>
            <a:r>
              <a:rPr lang="en-US" sz="2000" dirty="0">
                <a:latin typeface="Effra"/>
                <a:cs typeface="Arial" panose="020B0604020202020204" pitchFamily="34" charset="0"/>
              </a:rPr>
              <a:t>.</a:t>
            </a:r>
            <a:endParaRPr lang="nl-NL" sz="2000" dirty="0">
              <a:latin typeface="Effra"/>
            </a:endParaRPr>
          </a:p>
        </p:txBody>
      </p:sp>
      <p:cxnSp>
        <p:nvCxnSpPr>
          <p:cNvPr id="5" name="Rechte verbindingslijn 4">
            <a:extLst>
              <a:ext uri="{FF2B5EF4-FFF2-40B4-BE49-F238E27FC236}">
                <a16:creationId xmlns:a16="http://schemas.microsoft.com/office/drawing/2014/main" id="{96CDD2D0-DB9A-0DE0-5135-8D04E49B88FC}"/>
              </a:ext>
            </a:extLst>
          </p:cNvPr>
          <p:cNvCxnSpPr>
            <a:cxnSpLocks/>
          </p:cNvCxnSpPr>
          <p:nvPr/>
        </p:nvCxnSpPr>
        <p:spPr>
          <a:xfrm>
            <a:off x="969341" y="3595204"/>
            <a:ext cx="541098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5B1C582A-90B4-4629-11C2-BDD527169930}"/>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5C9E19B4-DC31-609D-DDAC-85B4ED8613FD}"/>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424427823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4490F-6109-CB63-D635-E9EC45FC423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E1117B7-53B8-2C52-E10C-EF3F035030A6}"/>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5692ADB7-5094-8780-1982-11FDA6F641B3}"/>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DAB0AA78-4A24-CC15-7865-BEFCFC270FBE}"/>
              </a:ext>
            </a:extLst>
          </p:cNvPr>
          <p:cNvPicPr>
            <a:picLocks noChangeAspect="1"/>
          </p:cNvPicPr>
          <p:nvPr/>
        </p:nvPicPr>
        <p:blipFill>
          <a:blip r:embed="rId3"/>
          <a:stretch>
            <a:fillRect/>
          </a:stretch>
        </p:blipFill>
        <p:spPr>
          <a:xfrm>
            <a:off x="6608190" y="3041923"/>
            <a:ext cx="5257488" cy="1711052"/>
          </a:xfrm>
          <a:prstGeom prst="rect">
            <a:avLst/>
          </a:prstGeom>
        </p:spPr>
      </p:pic>
      <p:sp>
        <p:nvSpPr>
          <p:cNvPr id="3" name="Tekstvak 2">
            <a:extLst>
              <a:ext uri="{FF2B5EF4-FFF2-40B4-BE49-F238E27FC236}">
                <a16:creationId xmlns:a16="http://schemas.microsoft.com/office/drawing/2014/main" id="{71ACDD36-8ED8-9502-0A83-8666352EC5CE}"/>
              </a:ext>
            </a:extLst>
          </p:cNvPr>
          <p:cNvSpPr txBox="1"/>
          <p:nvPr/>
        </p:nvSpPr>
        <p:spPr>
          <a:xfrm>
            <a:off x="405352" y="4864231"/>
            <a:ext cx="11460325" cy="1631216"/>
          </a:xfrm>
          <a:prstGeom prst="rect">
            <a:avLst/>
          </a:prstGeom>
          <a:noFill/>
        </p:spPr>
        <p:txBody>
          <a:bodyPr wrap="square" rtlCol="0">
            <a:spAutoFit/>
          </a:bodyPr>
          <a:lstStyle/>
          <a:p>
            <a:endParaRPr lang="en-US" sz="2000" dirty="0">
              <a:latin typeface="Effra"/>
            </a:endParaRPr>
          </a:p>
          <a:p>
            <a:r>
              <a:rPr lang="en-US" sz="2000" dirty="0" err="1">
                <a:latin typeface="Effra"/>
              </a:rPr>
              <a:t>Totaal</a:t>
            </a:r>
            <a:r>
              <a:rPr lang="en-US" sz="2000" dirty="0">
                <a:latin typeface="Effra"/>
              </a:rPr>
              <a:t>  73</a:t>
            </a:r>
            <a:r>
              <a:rPr lang="en-US" sz="2000" dirty="0">
                <a:latin typeface="Effra"/>
                <a:cs typeface="Arial" panose="020B0604020202020204" pitchFamily="34" charset="0"/>
              </a:rPr>
              <a:t>•10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+ 48•10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+ 234•10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+ 407•10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+ 140•10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mol gas</a:t>
            </a:r>
          </a:p>
          <a:p>
            <a:r>
              <a:rPr lang="en-US" sz="2000" dirty="0" err="1">
                <a:latin typeface="Effra"/>
                <a:cs typeface="Arial" panose="020B0604020202020204" pitchFamily="34" charset="0"/>
              </a:rPr>
              <a:t>Dit</a:t>
            </a:r>
            <a:r>
              <a:rPr lang="en-US" sz="2000" dirty="0">
                <a:latin typeface="Effra"/>
                <a:cs typeface="Arial" panose="020B0604020202020204" pitchFamily="34" charset="0"/>
              </a:rPr>
              <a:t> was 1,0 %, </a:t>
            </a:r>
            <a:r>
              <a:rPr lang="en-US" sz="2000" dirty="0" err="1">
                <a:latin typeface="Effra"/>
                <a:cs typeface="Arial" panose="020B0604020202020204" pitchFamily="34" charset="0"/>
              </a:rPr>
              <a:t>dus</a:t>
            </a:r>
            <a:r>
              <a:rPr lang="en-US" sz="2000" dirty="0">
                <a:latin typeface="Effra"/>
                <a:cs typeface="Arial" panose="020B0604020202020204" pitchFamily="34" charset="0"/>
              </a:rPr>
              <a:t> er was 100 x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 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gas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a:t>
            </a:r>
          </a:p>
          <a:p>
            <a:r>
              <a:rPr lang="en-US" sz="2000" dirty="0">
                <a:latin typeface="Effra"/>
                <a:cs typeface="Arial" panose="020B0604020202020204" pitchFamily="34" charset="0"/>
              </a:rPr>
              <a:t>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x 2,45•10</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  2,27•10</a:t>
            </a:r>
            <a:r>
              <a:rPr lang="en-US" sz="2000" baseline="30000" dirty="0">
                <a:latin typeface="Effra" panose="02000506080000020004"/>
                <a:cs typeface="Arial" panose="020B0604020202020204" pitchFamily="34" charset="0"/>
              </a:rPr>
              <a:t>-9</a:t>
            </a:r>
            <a:r>
              <a:rPr lang="en-US" sz="2000" dirty="0">
                <a:latin typeface="Effra"/>
                <a:cs typeface="Arial" panose="020B0604020202020204" pitchFamily="34" charset="0"/>
              </a:rPr>
              <a:t> m</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gas is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  (</a:t>
            </a:r>
            <a:r>
              <a:rPr lang="en-US" sz="2000" dirty="0" err="1">
                <a:latin typeface="Effra"/>
                <a:cs typeface="Arial" panose="020B0604020202020204" pitchFamily="34" charset="0"/>
              </a:rPr>
              <a:t>Vm</a:t>
            </a:r>
            <a:r>
              <a:rPr lang="en-US" sz="2000" dirty="0">
                <a:latin typeface="Effra"/>
                <a:cs typeface="Arial" panose="020B0604020202020204" pitchFamily="34" charset="0"/>
              </a:rPr>
              <a:t>=24,5 dm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a:t>
            </a:r>
            <a:r>
              <a:rPr lang="en-US" sz="2000" dirty="0" err="1">
                <a:latin typeface="Effra"/>
                <a:cs typeface="Arial" panose="020B0604020202020204" pitchFamily="34" charset="0"/>
              </a:rPr>
              <a:t>bij</a:t>
            </a:r>
            <a:r>
              <a:rPr lang="en-US" sz="2000" dirty="0">
                <a:latin typeface="Effra"/>
                <a:cs typeface="Arial" panose="020B0604020202020204" pitchFamily="34" charset="0"/>
              </a:rPr>
              <a:t> T=298 K en p=po)</a:t>
            </a:r>
          </a:p>
          <a:p>
            <a:r>
              <a:rPr lang="en-US" sz="2000" dirty="0">
                <a:latin typeface="Effra"/>
                <a:cs typeface="Arial" panose="020B0604020202020204" pitchFamily="34" charset="0"/>
              </a:rPr>
              <a:t>Dat is =  2,27</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a:latin typeface="Effra"/>
                <a:cs typeface="Arial" panose="020B0604020202020204" pitchFamily="34" charset="0"/>
              </a:rPr>
              <a:t>cm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per 0,31 dm</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a:t>
            </a:r>
            <a:r>
              <a:rPr lang="en-US" sz="2000" dirty="0" err="1">
                <a:latin typeface="Effra"/>
                <a:cs typeface="Arial" panose="020B0604020202020204" pitchFamily="34" charset="0"/>
              </a:rPr>
              <a:t>huid</a:t>
            </a:r>
            <a:r>
              <a:rPr lang="en-US" sz="2000" dirty="0">
                <a:latin typeface="Effra"/>
                <a:cs typeface="Arial" panose="020B0604020202020204" pitchFamily="34" charset="0"/>
              </a:rPr>
              <a:t>.</a:t>
            </a:r>
            <a:endParaRPr lang="nl-NL" sz="2000" dirty="0">
              <a:latin typeface="Effra"/>
            </a:endParaRPr>
          </a:p>
        </p:txBody>
      </p:sp>
      <p:cxnSp>
        <p:nvCxnSpPr>
          <p:cNvPr id="5" name="Rechte verbindingslijn 4">
            <a:extLst>
              <a:ext uri="{FF2B5EF4-FFF2-40B4-BE49-F238E27FC236}">
                <a16:creationId xmlns:a16="http://schemas.microsoft.com/office/drawing/2014/main" id="{E6E8A6D0-A786-0E67-375A-7DA9BF57005E}"/>
              </a:ext>
            </a:extLst>
          </p:cNvPr>
          <p:cNvCxnSpPr>
            <a:cxnSpLocks/>
          </p:cNvCxnSpPr>
          <p:nvPr/>
        </p:nvCxnSpPr>
        <p:spPr>
          <a:xfrm>
            <a:off x="498001" y="5079827"/>
            <a:ext cx="541098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6A13050A-B8A6-04C9-4769-5953007CF3D8}"/>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8B0D9CF5-91DD-26AA-7410-DE0EB54C35E3}"/>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36010062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06C6F-6544-4332-F8E2-0C4F24DB02C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F13BBE0-E0F5-8B19-5295-F1F05344C3B2}"/>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40A0B7EF-FB9A-5B7B-C6EF-7C0DF2148212}"/>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6EABE378-E1A4-CB6D-3E16-7A5A7EC2E695}"/>
              </a:ext>
            </a:extLst>
          </p:cNvPr>
          <p:cNvPicPr>
            <a:picLocks noChangeAspect="1"/>
          </p:cNvPicPr>
          <p:nvPr/>
        </p:nvPicPr>
        <p:blipFill>
          <a:blip r:embed="rId3"/>
          <a:stretch>
            <a:fillRect/>
          </a:stretch>
        </p:blipFill>
        <p:spPr>
          <a:xfrm>
            <a:off x="6608190" y="3041923"/>
            <a:ext cx="5257488" cy="1711052"/>
          </a:xfrm>
          <a:prstGeom prst="rect">
            <a:avLst/>
          </a:prstGeom>
        </p:spPr>
      </p:pic>
      <p:sp>
        <p:nvSpPr>
          <p:cNvPr id="3" name="Tekstvak 2">
            <a:extLst>
              <a:ext uri="{FF2B5EF4-FFF2-40B4-BE49-F238E27FC236}">
                <a16:creationId xmlns:a16="http://schemas.microsoft.com/office/drawing/2014/main" id="{36E9AA58-FF03-2863-6FEA-8123C239D97C}"/>
              </a:ext>
            </a:extLst>
          </p:cNvPr>
          <p:cNvSpPr txBox="1"/>
          <p:nvPr/>
        </p:nvSpPr>
        <p:spPr>
          <a:xfrm>
            <a:off x="405352" y="4864231"/>
            <a:ext cx="11460325" cy="1938992"/>
          </a:xfrm>
          <a:prstGeom prst="rect">
            <a:avLst/>
          </a:prstGeom>
          <a:noFill/>
        </p:spPr>
        <p:txBody>
          <a:bodyPr wrap="square" rtlCol="0">
            <a:spAutoFit/>
          </a:bodyPr>
          <a:lstStyle/>
          <a:p>
            <a:endParaRPr lang="en-US" sz="2000" dirty="0">
              <a:latin typeface="Effra"/>
            </a:endParaRPr>
          </a:p>
          <a:p>
            <a:r>
              <a:rPr lang="en-US" sz="2000" dirty="0" err="1">
                <a:latin typeface="Effra"/>
              </a:rPr>
              <a:t>Totaal</a:t>
            </a:r>
            <a:r>
              <a:rPr lang="en-US" sz="2000" dirty="0">
                <a:latin typeface="Effra"/>
              </a:rPr>
              <a:t>  73</a:t>
            </a:r>
            <a:r>
              <a:rPr lang="en-US" sz="2000" dirty="0">
                <a:latin typeface="Effra"/>
                <a:cs typeface="Arial" panose="020B0604020202020204" pitchFamily="34" charset="0"/>
              </a:rPr>
              <a:t>•10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+ 48•10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+ 234•10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+ 407•10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+ 140•10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mol gas</a:t>
            </a:r>
          </a:p>
          <a:p>
            <a:r>
              <a:rPr lang="en-US" sz="2000" dirty="0" err="1">
                <a:latin typeface="Effra"/>
                <a:cs typeface="Arial" panose="020B0604020202020204" pitchFamily="34" charset="0"/>
              </a:rPr>
              <a:t>Dit</a:t>
            </a:r>
            <a:r>
              <a:rPr lang="en-US" sz="2000" dirty="0">
                <a:latin typeface="Effra"/>
                <a:cs typeface="Arial" panose="020B0604020202020204" pitchFamily="34" charset="0"/>
              </a:rPr>
              <a:t> was 1,0 %, </a:t>
            </a:r>
            <a:r>
              <a:rPr lang="en-US" sz="2000" dirty="0" err="1">
                <a:latin typeface="Effra"/>
                <a:cs typeface="Arial" panose="020B0604020202020204" pitchFamily="34" charset="0"/>
              </a:rPr>
              <a:t>dus</a:t>
            </a:r>
            <a:r>
              <a:rPr lang="en-US" sz="2000" dirty="0">
                <a:latin typeface="Effra"/>
                <a:cs typeface="Arial" panose="020B0604020202020204" pitchFamily="34" charset="0"/>
              </a:rPr>
              <a:t> er was 100 x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 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gas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a:t>
            </a:r>
          </a:p>
          <a:p>
            <a:r>
              <a:rPr lang="en-US" sz="2000" dirty="0">
                <a:latin typeface="Effra"/>
                <a:cs typeface="Arial" panose="020B0604020202020204" pitchFamily="34" charset="0"/>
              </a:rPr>
              <a:t>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x 2,45•10</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  2,27•10</a:t>
            </a:r>
            <a:r>
              <a:rPr lang="en-US" sz="2000" baseline="30000" dirty="0">
                <a:latin typeface="Effra" panose="02000506080000020004"/>
                <a:cs typeface="Arial" panose="020B0604020202020204" pitchFamily="34" charset="0"/>
              </a:rPr>
              <a:t>-9</a:t>
            </a:r>
            <a:r>
              <a:rPr lang="en-US" sz="2000" dirty="0">
                <a:latin typeface="Effra"/>
                <a:cs typeface="Arial" panose="020B0604020202020204" pitchFamily="34" charset="0"/>
              </a:rPr>
              <a:t> 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gas is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  (</a:t>
            </a:r>
            <a:r>
              <a:rPr lang="en-US" sz="2000" dirty="0" err="1">
                <a:latin typeface="Effra"/>
                <a:cs typeface="Arial" panose="020B0604020202020204" pitchFamily="34" charset="0"/>
              </a:rPr>
              <a:t>Vm</a:t>
            </a:r>
            <a:r>
              <a:rPr lang="en-US" sz="2000" dirty="0">
                <a:latin typeface="Effra"/>
                <a:cs typeface="Arial" panose="020B0604020202020204" pitchFamily="34" charset="0"/>
              </a:rPr>
              <a:t>=24,5 dm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a:t>
            </a:r>
            <a:r>
              <a:rPr lang="en-US" sz="2000" dirty="0" err="1">
                <a:latin typeface="Effra"/>
                <a:cs typeface="Arial" panose="020B0604020202020204" pitchFamily="34" charset="0"/>
              </a:rPr>
              <a:t>bij</a:t>
            </a:r>
            <a:r>
              <a:rPr lang="en-US" sz="2000" dirty="0">
                <a:latin typeface="Effra"/>
                <a:cs typeface="Arial" panose="020B0604020202020204" pitchFamily="34" charset="0"/>
              </a:rPr>
              <a:t> T=298 K en p=po)</a:t>
            </a:r>
          </a:p>
          <a:p>
            <a:r>
              <a:rPr lang="en-US" sz="2000" dirty="0">
                <a:latin typeface="Effra"/>
                <a:cs typeface="Arial" panose="020B0604020202020204" pitchFamily="34" charset="0"/>
              </a:rPr>
              <a:t>Dat is =  2,27</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a:latin typeface="Effra"/>
                <a:cs typeface="Arial" panose="020B0604020202020204" pitchFamily="34" charset="0"/>
              </a:rPr>
              <a:t>cm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per 0,31 dm</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a:t>
            </a:r>
            <a:r>
              <a:rPr lang="en-US" sz="2000" dirty="0" err="1">
                <a:latin typeface="Effra"/>
                <a:cs typeface="Arial" panose="020B0604020202020204" pitchFamily="34" charset="0"/>
              </a:rPr>
              <a:t>huid</a:t>
            </a:r>
            <a:r>
              <a:rPr lang="en-US" sz="2000" dirty="0">
                <a:latin typeface="Effra"/>
                <a:cs typeface="Arial" panose="020B0604020202020204" pitchFamily="34" charset="0"/>
              </a:rPr>
              <a:t>.</a:t>
            </a:r>
          </a:p>
          <a:p>
            <a:r>
              <a:rPr lang="en-US" sz="2000" dirty="0">
                <a:latin typeface="Effra"/>
                <a:cs typeface="Arial" panose="020B0604020202020204" pitchFamily="34" charset="0"/>
              </a:rPr>
              <a:t>Dus 2,27•10</a:t>
            </a:r>
            <a:r>
              <a:rPr lang="en-US" sz="2000" baseline="30000" dirty="0">
                <a:latin typeface="Effra"/>
                <a:cs typeface="Arial" panose="020B0604020202020204" pitchFamily="34" charset="0"/>
              </a:rPr>
              <a:t>-3 </a:t>
            </a:r>
            <a:r>
              <a:rPr lang="en-US" sz="2000" dirty="0">
                <a:latin typeface="Effra"/>
                <a:cs typeface="Arial" panose="020B0604020202020204" pitchFamily="34" charset="0"/>
              </a:rPr>
              <a:t>/0,31 = 7,3•10</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(of 0,0073) cm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a:t>
            </a:r>
            <a:r>
              <a:rPr lang="en-US" sz="2000" dirty="0" err="1">
                <a:latin typeface="Effra"/>
                <a:cs typeface="Arial" panose="020B0604020202020204" pitchFamily="34" charset="0"/>
              </a:rPr>
              <a:t>vluchtige</a:t>
            </a:r>
            <a:r>
              <a:rPr lang="en-US" sz="2000" dirty="0">
                <a:latin typeface="Effra"/>
                <a:cs typeface="Arial" panose="020B0604020202020204" pitchFamily="34" charset="0"/>
              </a:rPr>
              <a:t> </a:t>
            </a:r>
            <a:r>
              <a:rPr lang="en-US" sz="2000" dirty="0" err="1">
                <a:latin typeface="Effra"/>
                <a:cs typeface="Arial" panose="020B0604020202020204" pitchFamily="34" charset="0"/>
              </a:rPr>
              <a:t>verbindingen</a:t>
            </a:r>
            <a:r>
              <a:rPr lang="en-US" sz="2000" dirty="0">
                <a:latin typeface="Effra"/>
                <a:cs typeface="Arial" panose="020B0604020202020204" pitchFamily="34" charset="0"/>
              </a:rPr>
              <a:t> per dm</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a:t>
            </a:r>
            <a:r>
              <a:rPr lang="en-US" sz="2000" dirty="0" err="1">
                <a:latin typeface="Effra"/>
                <a:cs typeface="Arial" panose="020B0604020202020204" pitchFamily="34" charset="0"/>
              </a:rPr>
              <a:t>huid</a:t>
            </a:r>
            <a:r>
              <a:rPr lang="en-US" sz="2000" dirty="0">
                <a:latin typeface="Effra"/>
                <a:cs typeface="Arial" panose="020B0604020202020204" pitchFamily="34" charset="0"/>
              </a:rPr>
              <a:t>.</a:t>
            </a:r>
            <a:endParaRPr lang="nl-NL" sz="2000" dirty="0">
              <a:latin typeface="Effra"/>
            </a:endParaRPr>
          </a:p>
        </p:txBody>
      </p:sp>
      <p:cxnSp>
        <p:nvCxnSpPr>
          <p:cNvPr id="5" name="Rechte verbindingslijn 4">
            <a:extLst>
              <a:ext uri="{FF2B5EF4-FFF2-40B4-BE49-F238E27FC236}">
                <a16:creationId xmlns:a16="http://schemas.microsoft.com/office/drawing/2014/main" id="{F7A3D7BC-4530-0624-ADEB-EF96A4C3B582}"/>
              </a:ext>
            </a:extLst>
          </p:cNvPr>
          <p:cNvCxnSpPr>
            <a:cxnSpLocks/>
          </p:cNvCxnSpPr>
          <p:nvPr/>
        </p:nvCxnSpPr>
        <p:spPr>
          <a:xfrm>
            <a:off x="498001" y="5079827"/>
            <a:ext cx="541098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B514591A-7043-A2A9-5502-DF967B697E26}"/>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F940FCEA-9400-6207-D4F7-51523EB62DFD}"/>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34881452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E65F-E029-5FA4-23AF-73743D04850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C8896AF-17EE-20CF-8544-9FF39BD8726D}"/>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039F18DA-12EC-9E0C-F2AC-ABA1A388DEB5}"/>
              </a:ext>
            </a:extLst>
          </p:cNvPr>
          <p:cNvPicPr>
            <a:picLocks noChangeAspect="1"/>
          </p:cNvPicPr>
          <p:nvPr/>
        </p:nvPicPr>
        <p:blipFill>
          <a:blip r:embed="rId2"/>
          <a:stretch>
            <a:fillRect/>
          </a:stretch>
        </p:blipFill>
        <p:spPr>
          <a:xfrm>
            <a:off x="1147468" y="1563523"/>
            <a:ext cx="8124825" cy="2543175"/>
          </a:xfrm>
          <a:prstGeom prst="rect">
            <a:avLst/>
          </a:prstGeom>
        </p:spPr>
      </p:pic>
    </p:spTree>
    <p:extLst>
      <p:ext uri="{BB962C8B-B14F-4D97-AF65-F5344CB8AC3E}">
        <p14:creationId xmlns:p14="http://schemas.microsoft.com/office/powerpoint/2010/main" val="35697141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83B06-016F-726C-6E2C-C340A354D59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B33416F-EF05-59A5-F3B9-CE2725C47A8E}"/>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B8ECB23A-5F5F-BB2B-0420-D49062E829F6}"/>
              </a:ext>
            </a:extLst>
          </p:cNvPr>
          <p:cNvPicPr>
            <a:picLocks noChangeAspect="1"/>
          </p:cNvPicPr>
          <p:nvPr/>
        </p:nvPicPr>
        <p:blipFill>
          <a:blip r:embed="rId2"/>
          <a:stretch>
            <a:fillRect/>
          </a:stretch>
        </p:blipFill>
        <p:spPr>
          <a:xfrm>
            <a:off x="1147468" y="1563523"/>
            <a:ext cx="8124825" cy="2543175"/>
          </a:xfrm>
          <a:prstGeom prst="rect">
            <a:avLst/>
          </a:prstGeom>
        </p:spPr>
      </p:pic>
      <p:sp>
        <p:nvSpPr>
          <p:cNvPr id="3" name="Tekstvak 2">
            <a:extLst>
              <a:ext uri="{FF2B5EF4-FFF2-40B4-BE49-F238E27FC236}">
                <a16:creationId xmlns:a16="http://schemas.microsoft.com/office/drawing/2014/main" id="{A0BE7453-16A5-C228-7ED0-DF2EF394105C}"/>
              </a:ext>
            </a:extLst>
          </p:cNvPr>
          <p:cNvSpPr txBox="1"/>
          <p:nvPr/>
        </p:nvSpPr>
        <p:spPr>
          <a:xfrm>
            <a:off x="1147467" y="4374037"/>
            <a:ext cx="9580235" cy="707886"/>
          </a:xfrm>
          <a:prstGeom prst="rect">
            <a:avLst/>
          </a:prstGeom>
          <a:noFill/>
        </p:spPr>
        <p:txBody>
          <a:bodyPr wrap="square" rtlCol="0">
            <a:spAutoFit/>
          </a:bodyPr>
          <a:lstStyle/>
          <a:p>
            <a:r>
              <a:rPr lang="en-US" sz="2000" dirty="0">
                <a:latin typeface="Effra" panose="02000506080000020004"/>
              </a:rPr>
              <a:t>7,84 -2,25=5,59 mL </a:t>
            </a:r>
            <a:r>
              <a:rPr lang="en-US" sz="2000" dirty="0" err="1">
                <a:latin typeface="Effra" panose="02000506080000020004"/>
              </a:rPr>
              <a:t>zoutzuur</a:t>
            </a:r>
            <a:r>
              <a:rPr lang="en-US" sz="2000" dirty="0">
                <a:latin typeface="Effra" panose="02000506080000020004"/>
              </a:rPr>
              <a:t> </a:t>
            </a:r>
            <a:r>
              <a:rPr lang="en-US" sz="2000" dirty="0" err="1">
                <a:latin typeface="Effra" panose="02000506080000020004"/>
              </a:rPr>
              <a:t>toegevoegd</a:t>
            </a:r>
            <a:endParaRPr lang="en-US" sz="2000" dirty="0">
              <a:latin typeface="Effra" panose="02000506080000020004"/>
            </a:endParaRPr>
          </a:p>
          <a:p>
            <a:r>
              <a:rPr lang="en-US" sz="2000" dirty="0">
                <a:latin typeface="Effra" panose="02000506080000020004"/>
              </a:rPr>
              <a:t>5,59</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L x 0,102 mol/L = 5,70•10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mol H</a:t>
            </a:r>
            <a:r>
              <a:rPr lang="en-US" sz="2000" baseline="-25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O</a:t>
            </a:r>
            <a:r>
              <a:rPr lang="en-US" sz="2000" baseline="30000" dirty="0">
                <a:latin typeface="Effra" panose="02000506080000020004"/>
                <a:cs typeface="Arial" panose="020B0604020202020204" pitchFamily="34" charset="0"/>
              </a:rPr>
              <a:t>+</a:t>
            </a:r>
            <a:r>
              <a:rPr lang="en-US" sz="2000" dirty="0">
                <a:latin typeface="Effra" panose="02000506080000020004"/>
                <a:cs typeface="Arial" panose="020B0604020202020204" pitchFamily="34" charset="0"/>
              </a:rPr>
              <a:t>.</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95DBD58A-4659-EBC4-ECD4-6891F36CAF17}"/>
              </a:ext>
            </a:extLst>
          </p:cNvPr>
          <p:cNvCxnSpPr/>
          <p:nvPr/>
        </p:nvCxnSpPr>
        <p:spPr>
          <a:xfrm>
            <a:off x="3629319" y="2130458"/>
            <a:ext cx="90497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FE0BF40C-D2DC-F777-56EB-A36929384E15}"/>
              </a:ext>
            </a:extLst>
          </p:cNvPr>
          <p:cNvCxnSpPr>
            <a:cxnSpLocks/>
          </p:cNvCxnSpPr>
          <p:nvPr/>
        </p:nvCxnSpPr>
        <p:spPr>
          <a:xfrm>
            <a:off x="5997018" y="2130458"/>
            <a:ext cx="262850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C4B14DD8-C071-FA0B-55FC-6BEAA180C626}"/>
              </a:ext>
            </a:extLst>
          </p:cNvPr>
          <p:cNvCxnSpPr>
            <a:cxnSpLocks/>
          </p:cNvCxnSpPr>
          <p:nvPr/>
        </p:nvCxnSpPr>
        <p:spPr>
          <a:xfrm>
            <a:off x="1709393" y="2461967"/>
            <a:ext cx="241954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95469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15731-EC4B-C2DC-3B35-DA7096FDEFE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5648774-E41C-9D17-4E4F-D85C685FF61F}"/>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AC5F245A-2954-8BCB-6CE4-FCAB81237ED1}"/>
              </a:ext>
            </a:extLst>
          </p:cNvPr>
          <p:cNvPicPr>
            <a:picLocks noChangeAspect="1"/>
          </p:cNvPicPr>
          <p:nvPr/>
        </p:nvPicPr>
        <p:blipFill>
          <a:blip r:embed="rId2"/>
          <a:stretch>
            <a:fillRect/>
          </a:stretch>
        </p:blipFill>
        <p:spPr>
          <a:xfrm>
            <a:off x="1147468" y="1563523"/>
            <a:ext cx="8124825" cy="2543175"/>
          </a:xfrm>
          <a:prstGeom prst="rect">
            <a:avLst/>
          </a:prstGeom>
        </p:spPr>
      </p:pic>
      <p:sp>
        <p:nvSpPr>
          <p:cNvPr id="3" name="Tekstvak 2">
            <a:extLst>
              <a:ext uri="{FF2B5EF4-FFF2-40B4-BE49-F238E27FC236}">
                <a16:creationId xmlns:a16="http://schemas.microsoft.com/office/drawing/2014/main" id="{4084AB44-99F0-9939-C9C6-58285A05C066}"/>
              </a:ext>
            </a:extLst>
          </p:cNvPr>
          <p:cNvSpPr txBox="1"/>
          <p:nvPr/>
        </p:nvSpPr>
        <p:spPr>
          <a:xfrm>
            <a:off x="1147467" y="4374037"/>
            <a:ext cx="9580235" cy="1015663"/>
          </a:xfrm>
          <a:prstGeom prst="rect">
            <a:avLst/>
          </a:prstGeom>
          <a:noFill/>
        </p:spPr>
        <p:txBody>
          <a:bodyPr wrap="square" rtlCol="0">
            <a:spAutoFit/>
          </a:bodyPr>
          <a:lstStyle/>
          <a:p>
            <a:r>
              <a:rPr lang="en-US" sz="2000" dirty="0">
                <a:latin typeface="Effra" panose="02000506080000020004"/>
              </a:rPr>
              <a:t>7,84 -2,25=5,59 mL </a:t>
            </a:r>
            <a:r>
              <a:rPr lang="en-US" sz="2000" dirty="0" err="1">
                <a:latin typeface="Effra" panose="02000506080000020004"/>
              </a:rPr>
              <a:t>zoutzuur</a:t>
            </a:r>
            <a:r>
              <a:rPr lang="en-US" sz="2000" dirty="0">
                <a:latin typeface="Effra" panose="02000506080000020004"/>
              </a:rPr>
              <a:t> </a:t>
            </a:r>
            <a:r>
              <a:rPr lang="en-US" sz="2000" dirty="0" err="1">
                <a:latin typeface="Effra" panose="02000506080000020004"/>
              </a:rPr>
              <a:t>toegevoegd</a:t>
            </a:r>
            <a:endParaRPr lang="en-US" sz="2000" dirty="0">
              <a:latin typeface="Effra" panose="02000506080000020004"/>
            </a:endParaRPr>
          </a:p>
          <a:p>
            <a:r>
              <a:rPr lang="en-US" sz="2000" dirty="0">
                <a:latin typeface="Effra" panose="02000506080000020004"/>
              </a:rPr>
              <a:t>5,59</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L x 0,102 mol/L = 5,70•10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mol H</a:t>
            </a:r>
            <a:r>
              <a:rPr lang="en-US" sz="2000" baseline="-25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O</a:t>
            </a:r>
            <a:r>
              <a:rPr lang="en-US" sz="2000" baseline="30000" dirty="0">
                <a:latin typeface="Effra" panose="02000506080000020004"/>
                <a:cs typeface="Arial" panose="020B0604020202020204" pitchFamily="34" charset="0"/>
              </a:rPr>
              <a:t>+</a:t>
            </a:r>
            <a:r>
              <a:rPr lang="en-US" sz="2000" dirty="0">
                <a:latin typeface="Effra" panose="02000506080000020004"/>
                <a:cs typeface="Arial" panose="020B0604020202020204" pitchFamily="34" charset="0"/>
              </a:rPr>
              <a:t>.</a:t>
            </a:r>
          </a:p>
          <a:p>
            <a:r>
              <a:rPr lang="en-US" sz="2000" dirty="0">
                <a:latin typeface="Effra" panose="02000506080000020004"/>
                <a:cs typeface="Arial" panose="020B0604020202020204" pitchFamily="34" charset="0"/>
              </a:rPr>
              <a:t>Er is </a:t>
            </a:r>
            <a:r>
              <a:rPr lang="en-US" sz="2000" dirty="0" err="1">
                <a:latin typeface="Effra" panose="02000506080000020004"/>
                <a:cs typeface="Arial" panose="020B0604020202020204" pitchFamily="34" charset="0"/>
              </a:rPr>
              <a:t>ook</a:t>
            </a:r>
            <a:r>
              <a:rPr lang="en-US" sz="2000" dirty="0">
                <a:latin typeface="Effra" panose="02000506080000020004"/>
                <a:cs typeface="Arial" panose="020B0604020202020204" pitchFamily="34" charset="0"/>
              </a:rPr>
              <a:t> 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N.</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F5EAF612-A6FD-3758-224B-A69FDB367007}"/>
              </a:ext>
            </a:extLst>
          </p:cNvPr>
          <p:cNvCxnSpPr/>
          <p:nvPr/>
        </p:nvCxnSpPr>
        <p:spPr>
          <a:xfrm>
            <a:off x="3157979" y="4006392"/>
            <a:ext cx="337479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7657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BFA21-8305-AEEB-70C7-45F89600B9A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363FFC0-3244-4988-88CA-766AFA34CD86}"/>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32A57555-CD2F-9C73-0441-CCC15C9CBCD8}"/>
              </a:ext>
            </a:extLst>
          </p:cNvPr>
          <p:cNvPicPr>
            <a:picLocks noChangeAspect="1"/>
          </p:cNvPicPr>
          <p:nvPr/>
        </p:nvPicPr>
        <p:blipFill>
          <a:blip r:embed="rId2"/>
          <a:stretch>
            <a:fillRect/>
          </a:stretch>
        </p:blipFill>
        <p:spPr>
          <a:xfrm>
            <a:off x="1147468" y="1563523"/>
            <a:ext cx="8124825" cy="2543175"/>
          </a:xfrm>
          <a:prstGeom prst="rect">
            <a:avLst/>
          </a:prstGeom>
        </p:spPr>
      </p:pic>
      <p:sp>
        <p:nvSpPr>
          <p:cNvPr id="3" name="Tekstvak 2">
            <a:extLst>
              <a:ext uri="{FF2B5EF4-FFF2-40B4-BE49-F238E27FC236}">
                <a16:creationId xmlns:a16="http://schemas.microsoft.com/office/drawing/2014/main" id="{1164A75F-FAAD-4FD9-C877-23B22FABBFB6}"/>
              </a:ext>
            </a:extLst>
          </p:cNvPr>
          <p:cNvSpPr txBox="1"/>
          <p:nvPr/>
        </p:nvSpPr>
        <p:spPr>
          <a:xfrm>
            <a:off x="1147467" y="4374037"/>
            <a:ext cx="9580235" cy="1323439"/>
          </a:xfrm>
          <a:prstGeom prst="rect">
            <a:avLst/>
          </a:prstGeom>
          <a:noFill/>
        </p:spPr>
        <p:txBody>
          <a:bodyPr wrap="square" rtlCol="0">
            <a:spAutoFit/>
          </a:bodyPr>
          <a:lstStyle/>
          <a:p>
            <a:r>
              <a:rPr lang="en-US" sz="2000" dirty="0">
                <a:latin typeface="Effra" panose="02000506080000020004"/>
              </a:rPr>
              <a:t>7,84 -2,25=5,59 mL </a:t>
            </a:r>
            <a:r>
              <a:rPr lang="en-US" sz="2000" dirty="0" err="1">
                <a:latin typeface="Effra" panose="02000506080000020004"/>
              </a:rPr>
              <a:t>zoutzuur</a:t>
            </a:r>
            <a:r>
              <a:rPr lang="en-US" sz="2000" dirty="0">
                <a:latin typeface="Effra" panose="02000506080000020004"/>
              </a:rPr>
              <a:t> </a:t>
            </a:r>
            <a:r>
              <a:rPr lang="en-US" sz="2000" dirty="0" err="1">
                <a:latin typeface="Effra" panose="02000506080000020004"/>
              </a:rPr>
              <a:t>toegevoegd</a:t>
            </a:r>
            <a:endParaRPr lang="en-US" sz="2000" dirty="0">
              <a:latin typeface="Effra" panose="02000506080000020004"/>
            </a:endParaRPr>
          </a:p>
          <a:p>
            <a:r>
              <a:rPr lang="en-US" sz="2000" dirty="0">
                <a:latin typeface="Effra" panose="02000506080000020004"/>
              </a:rPr>
              <a:t>5,59</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L x 0,102 mol/L = 5,70•10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mol H</a:t>
            </a:r>
            <a:r>
              <a:rPr lang="en-US" sz="2000" baseline="-25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O</a:t>
            </a:r>
            <a:r>
              <a:rPr lang="en-US" sz="2000" baseline="30000" dirty="0">
                <a:latin typeface="Effra" panose="02000506080000020004"/>
                <a:cs typeface="Arial" panose="020B0604020202020204" pitchFamily="34" charset="0"/>
              </a:rPr>
              <a:t>+</a:t>
            </a:r>
            <a:r>
              <a:rPr lang="en-US" sz="2000" dirty="0">
                <a:latin typeface="Effra" panose="02000506080000020004"/>
                <a:cs typeface="Arial" panose="020B0604020202020204" pitchFamily="34" charset="0"/>
              </a:rPr>
              <a:t>.</a:t>
            </a:r>
          </a:p>
          <a:p>
            <a:r>
              <a:rPr lang="en-US" sz="2000" dirty="0">
                <a:latin typeface="Effra" panose="02000506080000020004"/>
                <a:cs typeface="Arial" panose="020B0604020202020204" pitchFamily="34" charset="0"/>
              </a:rPr>
              <a:t>Er is </a:t>
            </a:r>
            <a:r>
              <a:rPr lang="en-US" sz="2000" dirty="0" err="1">
                <a:latin typeface="Effra" panose="02000506080000020004"/>
                <a:cs typeface="Arial" panose="020B0604020202020204" pitchFamily="34" charset="0"/>
              </a:rPr>
              <a:t>ook</a:t>
            </a:r>
            <a:r>
              <a:rPr lang="en-US" sz="2000" dirty="0">
                <a:latin typeface="Effra" panose="02000506080000020004"/>
                <a:cs typeface="Arial" panose="020B0604020202020204" pitchFamily="34" charset="0"/>
              </a:rPr>
              <a:t> 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N.</a:t>
            </a:r>
          </a:p>
          <a:p>
            <a:r>
              <a:rPr lang="en-US" sz="2000" dirty="0">
                <a:latin typeface="Effra" panose="02000506080000020004"/>
                <a:cs typeface="Arial" panose="020B0604020202020204" pitchFamily="34" charset="0"/>
              </a:rPr>
              <a:t>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x 14,01 g/mol = 0,00799 gram N.</a:t>
            </a:r>
            <a:endParaRPr lang="nl-NL" sz="2000" dirty="0">
              <a:latin typeface="Effra" panose="02000506080000020004"/>
            </a:endParaRPr>
          </a:p>
        </p:txBody>
      </p:sp>
    </p:spTree>
    <p:extLst>
      <p:ext uri="{BB962C8B-B14F-4D97-AF65-F5344CB8AC3E}">
        <p14:creationId xmlns:p14="http://schemas.microsoft.com/office/powerpoint/2010/main" val="17172263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5E7E-BFEF-631C-75A8-91AE9DBA2FD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DFAC608-F50F-7277-039A-DDA32A9EC0F7}"/>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D4BC5366-B341-1717-67C8-A57F61899E7C}"/>
              </a:ext>
            </a:extLst>
          </p:cNvPr>
          <p:cNvPicPr>
            <a:picLocks noChangeAspect="1"/>
          </p:cNvPicPr>
          <p:nvPr/>
        </p:nvPicPr>
        <p:blipFill>
          <a:blip r:embed="rId2"/>
          <a:stretch>
            <a:fillRect/>
          </a:stretch>
        </p:blipFill>
        <p:spPr>
          <a:xfrm>
            <a:off x="1147468" y="1563523"/>
            <a:ext cx="8124825" cy="2543175"/>
          </a:xfrm>
          <a:prstGeom prst="rect">
            <a:avLst/>
          </a:prstGeom>
        </p:spPr>
      </p:pic>
      <p:sp>
        <p:nvSpPr>
          <p:cNvPr id="3" name="Tekstvak 2">
            <a:extLst>
              <a:ext uri="{FF2B5EF4-FFF2-40B4-BE49-F238E27FC236}">
                <a16:creationId xmlns:a16="http://schemas.microsoft.com/office/drawing/2014/main" id="{4BC80086-D875-CBA1-CB8C-D21751F65479}"/>
              </a:ext>
            </a:extLst>
          </p:cNvPr>
          <p:cNvSpPr txBox="1"/>
          <p:nvPr/>
        </p:nvSpPr>
        <p:spPr>
          <a:xfrm>
            <a:off x="1147467" y="4374037"/>
            <a:ext cx="9580235" cy="1631216"/>
          </a:xfrm>
          <a:prstGeom prst="rect">
            <a:avLst/>
          </a:prstGeom>
          <a:noFill/>
        </p:spPr>
        <p:txBody>
          <a:bodyPr wrap="square" rtlCol="0">
            <a:spAutoFit/>
          </a:bodyPr>
          <a:lstStyle/>
          <a:p>
            <a:r>
              <a:rPr lang="en-US" sz="2000" dirty="0">
                <a:latin typeface="Effra" panose="02000506080000020004"/>
              </a:rPr>
              <a:t>7,84 -2,25=5,59 mL </a:t>
            </a:r>
            <a:r>
              <a:rPr lang="en-US" sz="2000" dirty="0" err="1">
                <a:latin typeface="Effra" panose="02000506080000020004"/>
              </a:rPr>
              <a:t>zoutzuur</a:t>
            </a:r>
            <a:r>
              <a:rPr lang="en-US" sz="2000" dirty="0">
                <a:latin typeface="Effra" panose="02000506080000020004"/>
              </a:rPr>
              <a:t> </a:t>
            </a:r>
            <a:r>
              <a:rPr lang="en-US" sz="2000" dirty="0" err="1">
                <a:latin typeface="Effra" panose="02000506080000020004"/>
              </a:rPr>
              <a:t>toegevoegd</a:t>
            </a:r>
            <a:endParaRPr lang="en-US" sz="2000" dirty="0">
              <a:latin typeface="Effra" panose="02000506080000020004"/>
            </a:endParaRPr>
          </a:p>
          <a:p>
            <a:r>
              <a:rPr lang="en-US" sz="2000" dirty="0">
                <a:latin typeface="Effra" panose="02000506080000020004"/>
              </a:rPr>
              <a:t>5,59</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L x 0,102 mol/L = 5,70•10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mol H</a:t>
            </a:r>
            <a:r>
              <a:rPr lang="en-US" sz="2000" baseline="-25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O</a:t>
            </a:r>
            <a:r>
              <a:rPr lang="en-US" sz="2000" baseline="30000" dirty="0">
                <a:latin typeface="Effra" panose="02000506080000020004"/>
                <a:cs typeface="Arial" panose="020B0604020202020204" pitchFamily="34" charset="0"/>
              </a:rPr>
              <a:t>+</a:t>
            </a:r>
            <a:r>
              <a:rPr lang="en-US" sz="2000" dirty="0">
                <a:latin typeface="Effra" panose="02000506080000020004"/>
                <a:cs typeface="Arial" panose="020B0604020202020204" pitchFamily="34" charset="0"/>
              </a:rPr>
              <a:t>.</a:t>
            </a:r>
          </a:p>
          <a:p>
            <a:r>
              <a:rPr lang="en-US" sz="2000" dirty="0">
                <a:latin typeface="Effra" panose="02000506080000020004"/>
                <a:cs typeface="Arial" panose="020B0604020202020204" pitchFamily="34" charset="0"/>
              </a:rPr>
              <a:t>Er is </a:t>
            </a:r>
            <a:r>
              <a:rPr lang="en-US" sz="2000" dirty="0" err="1">
                <a:latin typeface="Effra" panose="02000506080000020004"/>
                <a:cs typeface="Arial" panose="020B0604020202020204" pitchFamily="34" charset="0"/>
              </a:rPr>
              <a:t>ook</a:t>
            </a:r>
            <a:r>
              <a:rPr lang="en-US" sz="2000" dirty="0">
                <a:latin typeface="Effra" panose="02000506080000020004"/>
                <a:cs typeface="Arial" panose="020B0604020202020204" pitchFamily="34" charset="0"/>
              </a:rPr>
              <a:t> 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N.</a:t>
            </a:r>
          </a:p>
          <a:p>
            <a:r>
              <a:rPr lang="en-US" sz="2000" dirty="0">
                <a:latin typeface="Effra" panose="02000506080000020004"/>
                <a:cs typeface="Arial" panose="020B0604020202020204" pitchFamily="34" charset="0"/>
              </a:rPr>
              <a:t>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x 14,01 g/mol = 0,00799 gram N.</a:t>
            </a:r>
          </a:p>
          <a:p>
            <a:r>
              <a:rPr lang="en-US" sz="2000" dirty="0">
                <a:latin typeface="Effra" panose="02000506080000020004"/>
                <a:cs typeface="Arial" panose="020B0604020202020204" pitchFamily="34" charset="0"/>
              </a:rPr>
              <a:t>0,00799 gram / 0,505 gram x 100 % = 1,58 </a:t>
            </a:r>
            <a:r>
              <a:rPr lang="en-US" sz="2000" dirty="0" err="1">
                <a:latin typeface="Effra" panose="02000506080000020004"/>
                <a:cs typeface="Arial" panose="020B0604020202020204" pitchFamily="34" charset="0"/>
              </a:rPr>
              <a:t>massa</a:t>
            </a:r>
            <a:r>
              <a:rPr lang="en-US" sz="2000" dirty="0">
                <a:latin typeface="Effra" panose="02000506080000020004"/>
                <a:cs typeface="Arial" panose="020B0604020202020204" pitchFamily="34" charset="0"/>
              </a:rPr>
              <a:t> % N.</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ED09063C-B01F-9D25-F8D4-C6A75CA4C157}"/>
              </a:ext>
            </a:extLst>
          </p:cNvPr>
          <p:cNvCxnSpPr/>
          <p:nvPr/>
        </p:nvCxnSpPr>
        <p:spPr>
          <a:xfrm>
            <a:off x="1260588" y="1838227"/>
            <a:ext cx="366020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30476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1984-8347-240F-5F09-CCD33AB9BB8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8190F61-4925-DC65-81FC-29AAF8D90C15}"/>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FDF945C4-3BED-CE0C-824A-A933C9F5D0D1}"/>
              </a:ext>
            </a:extLst>
          </p:cNvPr>
          <p:cNvPicPr>
            <a:picLocks noChangeAspect="1"/>
          </p:cNvPicPr>
          <p:nvPr/>
        </p:nvPicPr>
        <p:blipFill>
          <a:blip r:embed="rId2"/>
          <a:stretch>
            <a:fillRect/>
          </a:stretch>
        </p:blipFill>
        <p:spPr>
          <a:xfrm>
            <a:off x="1147467" y="1624012"/>
            <a:ext cx="8124825" cy="2543175"/>
          </a:xfrm>
          <a:prstGeom prst="rect">
            <a:avLst/>
          </a:prstGeom>
        </p:spPr>
      </p:pic>
      <p:sp>
        <p:nvSpPr>
          <p:cNvPr id="3" name="Tekstvak 2">
            <a:extLst>
              <a:ext uri="{FF2B5EF4-FFF2-40B4-BE49-F238E27FC236}">
                <a16:creationId xmlns:a16="http://schemas.microsoft.com/office/drawing/2014/main" id="{4A80BC3F-CC1E-3FA1-DB19-B8BA891560D5}"/>
              </a:ext>
            </a:extLst>
          </p:cNvPr>
          <p:cNvSpPr txBox="1"/>
          <p:nvPr/>
        </p:nvSpPr>
        <p:spPr>
          <a:xfrm>
            <a:off x="1147467" y="4374037"/>
            <a:ext cx="9580235" cy="1938992"/>
          </a:xfrm>
          <a:prstGeom prst="rect">
            <a:avLst/>
          </a:prstGeom>
          <a:noFill/>
        </p:spPr>
        <p:txBody>
          <a:bodyPr wrap="square" rtlCol="0">
            <a:spAutoFit/>
          </a:bodyPr>
          <a:lstStyle/>
          <a:p>
            <a:r>
              <a:rPr lang="en-US" sz="2000" dirty="0">
                <a:latin typeface="Effra" panose="02000506080000020004"/>
              </a:rPr>
              <a:t>7,84 -2,25=5,59 mL </a:t>
            </a:r>
            <a:r>
              <a:rPr lang="en-US" sz="2000" dirty="0" err="1">
                <a:latin typeface="Effra" panose="02000506080000020004"/>
              </a:rPr>
              <a:t>zoutzuur</a:t>
            </a:r>
            <a:r>
              <a:rPr lang="en-US" sz="2000" dirty="0">
                <a:latin typeface="Effra" panose="02000506080000020004"/>
              </a:rPr>
              <a:t> </a:t>
            </a:r>
            <a:r>
              <a:rPr lang="en-US" sz="2000" dirty="0" err="1">
                <a:latin typeface="Effra" panose="02000506080000020004"/>
              </a:rPr>
              <a:t>toegevoegd</a:t>
            </a:r>
            <a:endParaRPr lang="en-US" sz="2000" dirty="0">
              <a:latin typeface="Effra" panose="02000506080000020004"/>
            </a:endParaRPr>
          </a:p>
          <a:p>
            <a:r>
              <a:rPr lang="en-US" sz="2000" dirty="0">
                <a:latin typeface="Effra" panose="02000506080000020004"/>
              </a:rPr>
              <a:t>5,59</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L x 0,102 mol/L = 5,70•10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mol H</a:t>
            </a:r>
            <a:r>
              <a:rPr lang="en-US" sz="2000" baseline="-25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O</a:t>
            </a:r>
            <a:r>
              <a:rPr lang="en-US" sz="2000" baseline="30000" dirty="0">
                <a:latin typeface="Effra" panose="02000506080000020004"/>
                <a:cs typeface="Arial" panose="020B0604020202020204" pitchFamily="34" charset="0"/>
              </a:rPr>
              <a:t>+</a:t>
            </a:r>
            <a:r>
              <a:rPr lang="en-US" sz="2000" dirty="0">
                <a:latin typeface="Effra" panose="02000506080000020004"/>
                <a:cs typeface="Arial" panose="020B0604020202020204" pitchFamily="34" charset="0"/>
              </a:rPr>
              <a:t>.</a:t>
            </a:r>
          </a:p>
          <a:p>
            <a:r>
              <a:rPr lang="en-US" sz="2000" dirty="0">
                <a:latin typeface="Effra" panose="02000506080000020004"/>
                <a:cs typeface="Arial" panose="020B0604020202020204" pitchFamily="34" charset="0"/>
              </a:rPr>
              <a:t>Er is </a:t>
            </a:r>
            <a:r>
              <a:rPr lang="en-US" sz="2000" dirty="0" err="1">
                <a:latin typeface="Effra" panose="02000506080000020004"/>
                <a:cs typeface="Arial" panose="020B0604020202020204" pitchFamily="34" charset="0"/>
              </a:rPr>
              <a:t>ook</a:t>
            </a:r>
            <a:r>
              <a:rPr lang="en-US" sz="2000" dirty="0">
                <a:latin typeface="Effra" panose="02000506080000020004"/>
                <a:cs typeface="Arial" panose="020B0604020202020204" pitchFamily="34" charset="0"/>
              </a:rPr>
              <a:t> 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N.</a:t>
            </a:r>
          </a:p>
          <a:p>
            <a:r>
              <a:rPr lang="en-US" sz="2000" dirty="0">
                <a:latin typeface="Effra" panose="02000506080000020004"/>
                <a:cs typeface="Arial" panose="020B0604020202020204" pitchFamily="34" charset="0"/>
              </a:rPr>
              <a:t>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x 14,01 g/mol = 0,00799 gram N.</a:t>
            </a:r>
          </a:p>
          <a:p>
            <a:r>
              <a:rPr lang="en-US" sz="2000" dirty="0">
                <a:latin typeface="Effra" panose="02000506080000020004"/>
                <a:cs typeface="Arial" panose="020B0604020202020204" pitchFamily="34" charset="0"/>
              </a:rPr>
              <a:t>0,00799 gram / 0,505 gram x 100 % = 1,58 </a:t>
            </a:r>
            <a:r>
              <a:rPr lang="en-US" sz="2000" dirty="0" err="1">
                <a:latin typeface="Effra" panose="02000506080000020004"/>
                <a:cs typeface="Arial" panose="020B0604020202020204" pitchFamily="34" charset="0"/>
              </a:rPr>
              <a:t>massa</a:t>
            </a:r>
            <a:r>
              <a:rPr lang="en-US" sz="2000" dirty="0">
                <a:latin typeface="Effra" panose="02000506080000020004"/>
                <a:cs typeface="Arial" panose="020B0604020202020204" pitchFamily="34" charset="0"/>
              </a:rPr>
              <a:t> % N.</a:t>
            </a:r>
          </a:p>
          <a:p>
            <a:r>
              <a:rPr lang="en-US" sz="2000" dirty="0">
                <a:latin typeface="Effra" panose="02000506080000020004"/>
                <a:cs typeface="Arial" panose="020B0604020202020204" pitchFamily="34" charset="0"/>
              </a:rPr>
              <a:t>1,58x6,38 = 10,1 </a:t>
            </a:r>
            <a:r>
              <a:rPr lang="en-US" sz="2000" dirty="0" err="1">
                <a:latin typeface="Effra" panose="02000506080000020004"/>
                <a:cs typeface="Arial" panose="020B0604020202020204" pitchFamily="34" charset="0"/>
              </a:rPr>
              <a:t>massa</a:t>
            </a:r>
            <a:r>
              <a:rPr lang="en-US" sz="2000" dirty="0">
                <a:latin typeface="Effra" panose="02000506080000020004"/>
                <a:cs typeface="Arial" panose="020B0604020202020204" pitchFamily="34" charset="0"/>
              </a:rPr>
              <a:t> % </a:t>
            </a:r>
            <a:r>
              <a:rPr lang="en-US" sz="2000" dirty="0" err="1">
                <a:latin typeface="Effra" panose="02000506080000020004"/>
                <a:cs typeface="Arial" panose="020B0604020202020204" pitchFamily="34" charset="0"/>
              </a:rPr>
              <a:t>eiwit</a:t>
            </a:r>
            <a:r>
              <a:rPr lang="en-US" sz="2000" dirty="0">
                <a:latin typeface="Effra" panose="02000506080000020004"/>
                <a:cs typeface="Arial" panose="020B0604020202020204" pitchFamily="34" charset="0"/>
              </a:rPr>
              <a:t>.</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FA893CD5-8082-91E1-69A9-D0399CA90B59}"/>
              </a:ext>
            </a:extLst>
          </p:cNvPr>
          <p:cNvCxnSpPr>
            <a:cxnSpLocks/>
          </p:cNvCxnSpPr>
          <p:nvPr/>
        </p:nvCxnSpPr>
        <p:spPr>
          <a:xfrm>
            <a:off x="1288868" y="3318236"/>
            <a:ext cx="91700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74727232-9F35-462F-226C-2E727EEEE950}"/>
              </a:ext>
            </a:extLst>
          </p:cNvPr>
          <p:cNvCxnSpPr>
            <a:cxnSpLocks/>
          </p:cNvCxnSpPr>
          <p:nvPr/>
        </p:nvCxnSpPr>
        <p:spPr>
          <a:xfrm>
            <a:off x="1288868" y="3055856"/>
            <a:ext cx="756290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90793A81-DEFF-D642-D57E-F7F047E58B50}"/>
              </a:ext>
            </a:extLst>
          </p:cNvPr>
          <p:cNvCxnSpPr>
            <a:cxnSpLocks/>
          </p:cNvCxnSpPr>
          <p:nvPr/>
        </p:nvCxnSpPr>
        <p:spPr>
          <a:xfrm>
            <a:off x="1357460" y="2754198"/>
            <a:ext cx="654480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42258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5838D-16AF-C830-8CE2-6B101618370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B1295F2-D4C2-DBA8-37E0-7EB10A93AFDB}"/>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23869A27-EF29-B84F-6A8C-2AE06457E87E}"/>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6FAE364A-3433-B4A3-9427-6EB0335BA707}"/>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EE836889-F005-ECEA-4ED2-180EF581BF14}"/>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1CF6C1AF-9910-0E31-5EC6-3432C8397034}"/>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Tree>
    <p:extLst>
      <p:ext uri="{BB962C8B-B14F-4D97-AF65-F5344CB8AC3E}">
        <p14:creationId xmlns:p14="http://schemas.microsoft.com/office/powerpoint/2010/main" val="287176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36027-5588-DA80-F87F-5CAAE902EB1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F7F726D-54F7-D21B-2B5B-00D0FBE58264}"/>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FA8DC0CF-8E13-C092-938B-99E3BF60138D}"/>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16</a:t>
            </a:r>
            <a:endParaRPr lang="nl-NL" sz="2000" dirty="0"/>
          </a:p>
        </p:txBody>
      </p:sp>
      <p:pic>
        <p:nvPicPr>
          <p:cNvPr id="5" name="Afbeelding 4">
            <a:extLst>
              <a:ext uri="{FF2B5EF4-FFF2-40B4-BE49-F238E27FC236}">
                <a16:creationId xmlns:a16="http://schemas.microsoft.com/office/drawing/2014/main" id="{DA290581-BB44-1998-311B-4823E559DD9B}"/>
              </a:ext>
            </a:extLst>
          </p:cNvPr>
          <p:cNvPicPr>
            <a:picLocks noChangeAspect="1"/>
          </p:cNvPicPr>
          <p:nvPr/>
        </p:nvPicPr>
        <p:blipFill>
          <a:blip r:embed="rId3"/>
          <a:stretch>
            <a:fillRect/>
          </a:stretch>
        </p:blipFill>
        <p:spPr>
          <a:xfrm>
            <a:off x="572086" y="2328863"/>
            <a:ext cx="5196581" cy="2645106"/>
          </a:xfrm>
          <a:prstGeom prst="rect">
            <a:avLst/>
          </a:prstGeom>
        </p:spPr>
      </p:pic>
      <p:pic>
        <p:nvPicPr>
          <p:cNvPr id="7" name="Afbeelding 6">
            <a:extLst>
              <a:ext uri="{FF2B5EF4-FFF2-40B4-BE49-F238E27FC236}">
                <a16:creationId xmlns:a16="http://schemas.microsoft.com/office/drawing/2014/main" id="{000B80E1-64C3-1DF1-A48E-FF305E7F92B2}"/>
              </a:ext>
            </a:extLst>
          </p:cNvPr>
          <p:cNvPicPr>
            <a:picLocks noChangeAspect="1"/>
          </p:cNvPicPr>
          <p:nvPr/>
        </p:nvPicPr>
        <p:blipFill>
          <a:blip r:embed="rId4"/>
          <a:srcRect l="2329"/>
          <a:stretch/>
        </p:blipFill>
        <p:spPr>
          <a:xfrm>
            <a:off x="5768667" y="2355519"/>
            <a:ext cx="6270537" cy="283090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0EA126E7-2B43-D134-108C-DAD3BC3DE3E7}"/>
                  </a:ext>
                </a:extLst>
              </p14:cNvPr>
              <p14:cNvContentPartPr/>
              <p14:nvPr/>
            </p14:nvContentPartPr>
            <p14:xfrm>
              <a:off x="-1454873" y="6700477"/>
              <a:ext cx="360" cy="360"/>
            </p14:xfrm>
          </p:contentPart>
        </mc:Choice>
        <mc:Fallback xmlns="">
          <p:pic>
            <p:nvPicPr>
              <p:cNvPr id="8" name="Inkt 7">
                <a:extLst>
                  <a:ext uri="{FF2B5EF4-FFF2-40B4-BE49-F238E27FC236}">
                    <a16:creationId xmlns:a16="http://schemas.microsoft.com/office/drawing/2014/main" id="{0EA126E7-2B43-D134-108C-DAD3BC3DE3E7}"/>
                  </a:ext>
                </a:extLst>
              </p:cNvPr>
              <p:cNvPicPr/>
              <p:nvPr/>
            </p:nvPicPr>
            <p:blipFill>
              <a:blip r:embed="rId6"/>
              <a:stretch>
                <a:fillRect/>
              </a:stretch>
            </p:blipFill>
            <p:spPr>
              <a:xfrm>
                <a:off x="-1463873" y="6691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5A7F509B-F5AD-9CAA-F9EF-11CD5DE93EAD}"/>
                  </a:ext>
                </a:extLst>
              </p14:cNvPr>
              <p14:cNvContentPartPr/>
              <p14:nvPr/>
            </p14:nvContentPartPr>
            <p14:xfrm>
              <a:off x="3590167" y="3043237"/>
              <a:ext cx="882720" cy="24480"/>
            </p14:xfrm>
          </p:contentPart>
        </mc:Choice>
        <mc:Fallback xmlns="">
          <p:pic>
            <p:nvPicPr>
              <p:cNvPr id="12" name="Inkt 11">
                <a:extLst>
                  <a:ext uri="{FF2B5EF4-FFF2-40B4-BE49-F238E27FC236}">
                    <a16:creationId xmlns:a16="http://schemas.microsoft.com/office/drawing/2014/main" id="{5A7F509B-F5AD-9CAA-F9EF-11CD5DE93EAD}"/>
                  </a:ext>
                </a:extLst>
              </p:cNvPr>
              <p:cNvPicPr/>
              <p:nvPr/>
            </p:nvPicPr>
            <p:blipFill>
              <a:blip r:embed="rId8"/>
              <a:stretch>
                <a:fillRect/>
              </a:stretch>
            </p:blipFill>
            <p:spPr>
              <a:xfrm>
                <a:off x="3536527" y="2935597"/>
                <a:ext cx="990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80776C1F-2B05-758F-489F-4D1FE81271AA}"/>
                  </a:ext>
                </a:extLst>
              </p14:cNvPr>
              <p14:cNvContentPartPr/>
              <p14:nvPr/>
            </p14:nvContentPartPr>
            <p14:xfrm>
              <a:off x="668407" y="4816957"/>
              <a:ext cx="3936240" cy="139680"/>
            </p14:xfrm>
          </p:contentPart>
        </mc:Choice>
        <mc:Fallback xmlns="">
          <p:pic>
            <p:nvPicPr>
              <p:cNvPr id="13" name="Inkt 12">
                <a:extLst>
                  <a:ext uri="{FF2B5EF4-FFF2-40B4-BE49-F238E27FC236}">
                    <a16:creationId xmlns:a16="http://schemas.microsoft.com/office/drawing/2014/main" id="{80776C1F-2B05-758F-489F-4D1FE81271AA}"/>
                  </a:ext>
                </a:extLst>
              </p:cNvPr>
              <p:cNvPicPr/>
              <p:nvPr/>
            </p:nvPicPr>
            <p:blipFill>
              <a:blip r:embed="rId10"/>
              <a:stretch>
                <a:fillRect/>
              </a:stretch>
            </p:blipFill>
            <p:spPr>
              <a:xfrm>
                <a:off x="614407" y="4709317"/>
                <a:ext cx="40438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752D1A05-E7B8-DEC1-26FF-937C065B9217}"/>
                  </a:ext>
                </a:extLst>
              </p14:cNvPr>
              <p14:cNvContentPartPr/>
              <p14:nvPr/>
            </p14:nvContentPartPr>
            <p14:xfrm>
              <a:off x="6397447" y="2415037"/>
              <a:ext cx="34560" cy="1580040"/>
            </p14:xfrm>
          </p:contentPart>
        </mc:Choice>
        <mc:Fallback xmlns="">
          <p:pic>
            <p:nvPicPr>
              <p:cNvPr id="14" name="Inkt 13">
                <a:extLst>
                  <a:ext uri="{FF2B5EF4-FFF2-40B4-BE49-F238E27FC236}">
                    <a16:creationId xmlns:a16="http://schemas.microsoft.com/office/drawing/2014/main" id="{752D1A05-E7B8-DEC1-26FF-937C065B9217}"/>
                  </a:ext>
                </a:extLst>
              </p:cNvPr>
              <p:cNvPicPr/>
              <p:nvPr/>
            </p:nvPicPr>
            <p:blipFill>
              <a:blip r:embed="rId12"/>
              <a:stretch>
                <a:fillRect/>
              </a:stretch>
            </p:blipFill>
            <p:spPr>
              <a:xfrm>
                <a:off x="6388807" y="2406397"/>
                <a:ext cx="52200" cy="1597680"/>
              </a:xfrm>
              <a:prstGeom prst="rect">
                <a:avLst/>
              </a:prstGeom>
            </p:spPr>
          </p:pic>
        </mc:Fallback>
      </mc:AlternateContent>
      <p:grpSp>
        <p:nvGrpSpPr>
          <p:cNvPr id="22" name="Groep 21">
            <a:extLst>
              <a:ext uri="{FF2B5EF4-FFF2-40B4-BE49-F238E27FC236}">
                <a16:creationId xmlns:a16="http://schemas.microsoft.com/office/drawing/2014/main" id="{63560726-2074-1E7E-79AD-D817D7B86200}"/>
              </a:ext>
            </a:extLst>
          </p:cNvPr>
          <p:cNvGrpSpPr/>
          <p:nvPr/>
        </p:nvGrpSpPr>
        <p:grpSpPr>
          <a:xfrm>
            <a:off x="5949247" y="2624557"/>
            <a:ext cx="399960" cy="873720"/>
            <a:chOff x="5949247" y="2624557"/>
            <a:chExt cx="399960" cy="873720"/>
          </a:xfrm>
        </p:grpSpPr>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34636F4B-BE55-2098-3C0B-251232E53A2E}"/>
                    </a:ext>
                  </a:extLst>
                </p14:cNvPr>
                <p14:cNvContentPartPr/>
                <p14:nvPr/>
              </p14:nvContentPartPr>
              <p14:xfrm>
                <a:off x="5949247" y="2660917"/>
                <a:ext cx="168480" cy="301680"/>
              </p14:xfrm>
            </p:contentPart>
          </mc:Choice>
          <mc:Fallback xmlns="">
            <p:pic>
              <p:nvPicPr>
                <p:cNvPr id="15" name="Inkt 14">
                  <a:extLst>
                    <a:ext uri="{FF2B5EF4-FFF2-40B4-BE49-F238E27FC236}">
                      <a16:creationId xmlns:a16="http://schemas.microsoft.com/office/drawing/2014/main" id="{34636F4B-BE55-2098-3C0B-251232E53A2E}"/>
                    </a:ext>
                  </a:extLst>
                </p:cNvPr>
                <p:cNvPicPr/>
                <p:nvPr/>
              </p:nvPicPr>
              <p:blipFill>
                <a:blip r:embed="rId14"/>
                <a:stretch>
                  <a:fillRect/>
                </a:stretch>
              </p:blipFill>
              <p:spPr>
                <a:xfrm>
                  <a:off x="5940607" y="2652277"/>
                  <a:ext cx="1861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t 15">
                  <a:extLst>
                    <a:ext uri="{FF2B5EF4-FFF2-40B4-BE49-F238E27FC236}">
                      <a16:creationId xmlns:a16="http://schemas.microsoft.com/office/drawing/2014/main" id="{BC8755A7-27C4-960F-2DE8-559D965C6E1A}"/>
                    </a:ext>
                  </a:extLst>
                </p14:cNvPr>
                <p14:cNvContentPartPr/>
                <p14:nvPr/>
              </p14:nvContentPartPr>
              <p14:xfrm>
                <a:off x="6103687" y="2624557"/>
                <a:ext cx="81720" cy="158040"/>
              </p14:xfrm>
            </p:contentPart>
          </mc:Choice>
          <mc:Fallback xmlns="">
            <p:pic>
              <p:nvPicPr>
                <p:cNvPr id="16" name="Inkt 15">
                  <a:extLst>
                    <a:ext uri="{FF2B5EF4-FFF2-40B4-BE49-F238E27FC236}">
                      <a16:creationId xmlns:a16="http://schemas.microsoft.com/office/drawing/2014/main" id="{BC8755A7-27C4-960F-2DE8-559D965C6E1A}"/>
                    </a:ext>
                  </a:extLst>
                </p:cNvPr>
                <p:cNvPicPr/>
                <p:nvPr/>
              </p:nvPicPr>
              <p:blipFill>
                <a:blip r:embed="rId16"/>
                <a:stretch>
                  <a:fillRect/>
                </a:stretch>
              </p:blipFill>
              <p:spPr>
                <a:xfrm>
                  <a:off x="6095047" y="26159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t 16">
                  <a:extLst>
                    <a:ext uri="{FF2B5EF4-FFF2-40B4-BE49-F238E27FC236}">
                      <a16:creationId xmlns:a16="http://schemas.microsoft.com/office/drawing/2014/main" id="{BFEA5199-E1C6-71CF-35A4-3D52714DDDDC}"/>
                    </a:ext>
                  </a:extLst>
                </p14:cNvPr>
                <p14:cNvContentPartPr/>
                <p14:nvPr/>
              </p14:nvContentPartPr>
              <p14:xfrm>
                <a:off x="6018007" y="3045037"/>
                <a:ext cx="64440" cy="136800"/>
              </p14:xfrm>
            </p:contentPart>
          </mc:Choice>
          <mc:Fallback xmlns="">
            <p:pic>
              <p:nvPicPr>
                <p:cNvPr id="17" name="Inkt 16">
                  <a:extLst>
                    <a:ext uri="{FF2B5EF4-FFF2-40B4-BE49-F238E27FC236}">
                      <a16:creationId xmlns:a16="http://schemas.microsoft.com/office/drawing/2014/main" id="{BFEA5199-E1C6-71CF-35A4-3D52714DDDDC}"/>
                    </a:ext>
                  </a:extLst>
                </p:cNvPr>
                <p:cNvPicPr/>
                <p:nvPr/>
              </p:nvPicPr>
              <p:blipFill>
                <a:blip r:embed="rId18"/>
                <a:stretch>
                  <a:fillRect/>
                </a:stretch>
              </p:blipFill>
              <p:spPr>
                <a:xfrm>
                  <a:off x="6009367" y="3036037"/>
                  <a:ext cx="82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679B7F10-088B-2758-6AD5-6C7B9D617D31}"/>
                    </a:ext>
                  </a:extLst>
                </p14:cNvPr>
                <p14:cNvContentPartPr/>
                <p14:nvPr/>
              </p14:nvContentPartPr>
              <p14:xfrm>
                <a:off x="6000007" y="3094717"/>
                <a:ext cx="127800" cy="93600"/>
              </p14:xfrm>
            </p:contentPart>
          </mc:Choice>
          <mc:Fallback xmlns="">
            <p:pic>
              <p:nvPicPr>
                <p:cNvPr id="19" name="Inkt 18">
                  <a:extLst>
                    <a:ext uri="{FF2B5EF4-FFF2-40B4-BE49-F238E27FC236}">
                      <a16:creationId xmlns:a16="http://schemas.microsoft.com/office/drawing/2014/main" id="{679B7F10-088B-2758-6AD5-6C7B9D617D31}"/>
                    </a:ext>
                  </a:extLst>
                </p:cNvPr>
                <p:cNvPicPr/>
                <p:nvPr/>
              </p:nvPicPr>
              <p:blipFill>
                <a:blip r:embed="rId20"/>
                <a:stretch>
                  <a:fillRect/>
                </a:stretch>
              </p:blipFill>
              <p:spPr>
                <a:xfrm>
                  <a:off x="5991007" y="3085717"/>
                  <a:ext cx="145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t 19">
                  <a:extLst>
                    <a:ext uri="{FF2B5EF4-FFF2-40B4-BE49-F238E27FC236}">
                      <a16:creationId xmlns:a16="http://schemas.microsoft.com/office/drawing/2014/main" id="{F0B3706B-9817-8450-4602-D8A0D800E8E9}"/>
                    </a:ext>
                  </a:extLst>
                </p14:cNvPr>
                <p14:cNvContentPartPr/>
                <p14:nvPr/>
              </p14:nvContentPartPr>
              <p14:xfrm>
                <a:off x="6007207" y="3276877"/>
                <a:ext cx="171000" cy="221400"/>
              </p14:xfrm>
            </p:contentPart>
          </mc:Choice>
          <mc:Fallback xmlns="">
            <p:pic>
              <p:nvPicPr>
                <p:cNvPr id="20" name="Inkt 19">
                  <a:extLst>
                    <a:ext uri="{FF2B5EF4-FFF2-40B4-BE49-F238E27FC236}">
                      <a16:creationId xmlns:a16="http://schemas.microsoft.com/office/drawing/2014/main" id="{F0B3706B-9817-8450-4602-D8A0D800E8E9}"/>
                    </a:ext>
                  </a:extLst>
                </p:cNvPr>
                <p:cNvPicPr/>
                <p:nvPr/>
              </p:nvPicPr>
              <p:blipFill>
                <a:blip r:embed="rId22"/>
                <a:stretch>
                  <a:fillRect/>
                </a:stretch>
              </p:blipFill>
              <p:spPr>
                <a:xfrm>
                  <a:off x="5998207" y="3268237"/>
                  <a:ext cx="188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t 20">
                  <a:extLst>
                    <a:ext uri="{FF2B5EF4-FFF2-40B4-BE49-F238E27FC236}">
                      <a16:creationId xmlns:a16="http://schemas.microsoft.com/office/drawing/2014/main" id="{6539245D-5951-B238-5652-BED3CA56BE5D}"/>
                    </a:ext>
                  </a:extLst>
                </p14:cNvPr>
                <p14:cNvContentPartPr/>
                <p14:nvPr/>
              </p14:nvContentPartPr>
              <p14:xfrm>
                <a:off x="6208447" y="3246997"/>
                <a:ext cx="140760" cy="194040"/>
              </p14:xfrm>
            </p:contentPart>
          </mc:Choice>
          <mc:Fallback xmlns="">
            <p:pic>
              <p:nvPicPr>
                <p:cNvPr id="21" name="Inkt 20">
                  <a:extLst>
                    <a:ext uri="{FF2B5EF4-FFF2-40B4-BE49-F238E27FC236}">
                      <a16:creationId xmlns:a16="http://schemas.microsoft.com/office/drawing/2014/main" id="{6539245D-5951-B238-5652-BED3CA56BE5D}"/>
                    </a:ext>
                  </a:extLst>
                </p:cNvPr>
                <p:cNvPicPr/>
                <p:nvPr/>
              </p:nvPicPr>
              <p:blipFill>
                <a:blip r:embed="rId24"/>
                <a:stretch>
                  <a:fillRect/>
                </a:stretch>
              </p:blipFill>
              <p:spPr>
                <a:xfrm>
                  <a:off x="6199807" y="3238357"/>
                  <a:ext cx="158400" cy="211680"/>
                </a:xfrm>
                <a:prstGeom prst="rect">
                  <a:avLst/>
                </a:prstGeom>
              </p:spPr>
            </p:pic>
          </mc:Fallback>
        </mc:AlternateContent>
      </p:grpSp>
      <p:grpSp>
        <p:nvGrpSpPr>
          <p:cNvPr id="35" name="Groep 34">
            <a:extLst>
              <a:ext uri="{FF2B5EF4-FFF2-40B4-BE49-F238E27FC236}">
                <a16:creationId xmlns:a16="http://schemas.microsoft.com/office/drawing/2014/main" id="{750E670B-81BF-92BC-9233-2D09EBA7361D}"/>
              </a:ext>
            </a:extLst>
          </p:cNvPr>
          <p:cNvGrpSpPr/>
          <p:nvPr/>
        </p:nvGrpSpPr>
        <p:grpSpPr>
          <a:xfrm>
            <a:off x="163327" y="1993117"/>
            <a:ext cx="659880" cy="1140120"/>
            <a:chOff x="163327" y="1993117"/>
            <a:chExt cx="659880" cy="1140120"/>
          </a:xfrm>
        </p:grpSpPr>
        <mc:AlternateContent xmlns:mc="http://schemas.openxmlformats.org/markup-compatibility/2006" xmlns:p14="http://schemas.microsoft.com/office/powerpoint/2010/main">
          <mc:Choice Requires="p14">
            <p:contentPart p14:bwMode="auto" r:id="rId25">
              <p14:nvContentPartPr>
                <p14:cNvPr id="9" name="Inkt 8">
                  <a:extLst>
                    <a:ext uri="{FF2B5EF4-FFF2-40B4-BE49-F238E27FC236}">
                      <a16:creationId xmlns:a16="http://schemas.microsoft.com/office/drawing/2014/main" id="{BACD7123-E14B-4B93-7D96-0E20F100A193}"/>
                    </a:ext>
                  </a:extLst>
                </p14:cNvPr>
                <p14:cNvContentPartPr/>
                <p14:nvPr/>
              </p14:nvContentPartPr>
              <p14:xfrm>
                <a:off x="642127" y="2427277"/>
                <a:ext cx="360" cy="360"/>
              </p14:xfrm>
            </p:contentPart>
          </mc:Choice>
          <mc:Fallback xmlns="">
            <p:pic>
              <p:nvPicPr>
                <p:cNvPr id="9" name="Inkt 8">
                  <a:extLst>
                    <a:ext uri="{FF2B5EF4-FFF2-40B4-BE49-F238E27FC236}">
                      <a16:creationId xmlns:a16="http://schemas.microsoft.com/office/drawing/2014/main" id="{BACD7123-E14B-4B93-7D96-0E20F100A193}"/>
                    </a:ext>
                  </a:extLst>
                </p:cNvPr>
                <p:cNvPicPr/>
                <p:nvPr/>
              </p:nvPicPr>
              <p:blipFill>
                <a:blip r:embed="rId6"/>
                <a:stretch>
                  <a:fillRect/>
                </a:stretch>
              </p:blipFill>
              <p:spPr>
                <a:xfrm>
                  <a:off x="633127" y="2418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t 9">
                  <a:extLst>
                    <a:ext uri="{FF2B5EF4-FFF2-40B4-BE49-F238E27FC236}">
                      <a16:creationId xmlns:a16="http://schemas.microsoft.com/office/drawing/2014/main" id="{B5E12B57-D67B-300A-84F8-BC9602FB481C}"/>
                    </a:ext>
                  </a:extLst>
                </p14:cNvPr>
                <p14:cNvContentPartPr/>
                <p14:nvPr/>
              </p14:nvContentPartPr>
              <p14:xfrm>
                <a:off x="652927" y="2411797"/>
                <a:ext cx="50400" cy="721440"/>
              </p14:xfrm>
            </p:contentPart>
          </mc:Choice>
          <mc:Fallback xmlns="">
            <p:pic>
              <p:nvPicPr>
                <p:cNvPr id="10" name="Inkt 9">
                  <a:extLst>
                    <a:ext uri="{FF2B5EF4-FFF2-40B4-BE49-F238E27FC236}">
                      <a16:creationId xmlns:a16="http://schemas.microsoft.com/office/drawing/2014/main" id="{B5E12B57-D67B-300A-84F8-BC9602FB481C}"/>
                    </a:ext>
                  </a:extLst>
                </p:cNvPr>
                <p:cNvPicPr/>
                <p:nvPr/>
              </p:nvPicPr>
              <p:blipFill>
                <a:blip r:embed="rId27"/>
                <a:stretch>
                  <a:fillRect/>
                </a:stretch>
              </p:blipFill>
              <p:spPr>
                <a:xfrm>
                  <a:off x="644287" y="2402797"/>
                  <a:ext cx="680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t 22">
                  <a:extLst>
                    <a:ext uri="{FF2B5EF4-FFF2-40B4-BE49-F238E27FC236}">
                      <a16:creationId xmlns:a16="http://schemas.microsoft.com/office/drawing/2014/main" id="{3A4CC266-F5E4-3CA7-39D1-40FA9D6DEF51}"/>
                    </a:ext>
                  </a:extLst>
                </p14:cNvPr>
                <p14:cNvContentPartPr/>
                <p14:nvPr/>
              </p14:nvContentPartPr>
              <p14:xfrm>
                <a:off x="163327" y="2514037"/>
                <a:ext cx="189360" cy="103680"/>
              </p14:xfrm>
            </p:contentPart>
          </mc:Choice>
          <mc:Fallback xmlns="">
            <p:pic>
              <p:nvPicPr>
                <p:cNvPr id="23" name="Inkt 22">
                  <a:extLst>
                    <a:ext uri="{FF2B5EF4-FFF2-40B4-BE49-F238E27FC236}">
                      <a16:creationId xmlns:a16="http://schemas.microsoft.com/office/drawing/2014/main" id="{3A4CC266-F5E4-3CA7-39D1-40FA9D6DEF51}"/>
                    </a:ext>
                  </a:extLst>
                </p:cNvPr>
                <p:cNvPicPr/>
                <p:nvPr/>
              </p:nvPicPr>
              <p:blipFill>
                <a:blip r:embed="rId29"/>
                <a:stretch>
                  <a:fillRect/>
                </a:stretch>
              </p:blipFill>
              <p:spPr>
                <a:xfrm>
                  <a:off x="154327" y="2505397"/>
                  <a:ext cx="207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t 23">
                  <a:extLst>
                    <a:ext uri="{FF2B5EF4-FFF2-40B4-BE49-F238E27FC236}">
                      <a16:creationId xmlns:a16="http://schemas.microsoft.com/office/drawing/2014/main" id="{5E63C941-3DD3-59C2-E568-376ECA89932C}"/>
                    </a:ext>
                  </a:extLst>
                </p14:cNvPr>
                <p14:cNvContentPartPr/>
                <p14:nvPr/>
              </p14:nvContentPartPr>
              <p14:xfrm>
                <a:off x="308767" y="2458237"/>
                <a:ext cx="142560" cy="56520"/>
              </p14:xfrm>
            </p:contentPart>
          </mc:Choice>
          <mc:Fallback xmlns="">
            <p:pic>
              <p:nvPicPr>
                <p:cNvPr id="24" name="Inkt 23">
                  <a:extLst>
                    <a:ext uri="{FF2B5EF4-FFF2-40B4-BE49-F238E27FC236}">
                      <a16:creationId xmlns:a16="http://schemas.microsoft.com/office/drawing/2014/main" id="{5E63C941-3DD3-59C2-E568-376ECA89932C}"/>
                    </a:ext>
                  </a:extLst>
                </p:cNvPr>
                <p:cNvPicPr/>
                <p:nvPr/>
              </p:nvPicPr>
              <p:blipFill>
                <a:blip r:embed="rId31"/>
                <a:stretch>
                  <a:fillRect/>
                </a:stretch>
              </p:blipFill>
              <p:spPr>
                <a:xfrm>
                  <a:off x="299767" y="2449237"/>
                  <a:ext cx="160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t 24">
                  <a:extLst>
                    <a:ext uri="{FF2B5EF4-FFF2-40B4-BE49-F238E27FC236}">
                      <a16:creationId xmlns:a16="http://schemas.microsoft.com/office/drawing/2014/main" id="{D3FD26AE-D230-3BF7-AD85-CFB7C40D70B1}"/>
                    </a:ext>
                  </a:extLst>
                </p14:cNvPr>
                <p14:cNvContentPartPr/>
                <p14:nvPr/>
              </p14:nvContentPartPr>
              <p14:xfrm>
                <a:off x="351967" y="2309197"/>
                <a:ext cx="199080" cy="99000"/>
              </p14:xfrm>
            </p:contentPart>
          </mc:Choice>
          <mc:Fallback xmlns="">
            <p:pic>
              <p:nvPicPr>
                <p:cNvPr id="25" name="Inkt 24">
                  <a:extLst>
                    <a:ext uri="{FF2B5EF4-FFF2-40B4-BE49-F238E27FC236}">
                      <a16:creationId xmlns:a16="http://schemas.microsoft.com/office/drawing/2014/main" id="{D3FD26AE-D230-3BF7-AD85-CFB7C40D70B1}"/>
                    </a:ext>
                  </a:extLst>
                </p:cNvPr>
                <p:cNvPicPr/>
                <p:nvPr/>
              </p:nvPicPr>
              <p:blipFill>
                <a:blip r:embed="rId33"/>
                <a:stretch>
                  <a:fillRect/>
                </a:stretch>
              </p:blipFill>
              <p:spPr>
                <a:xfrm>
                  <a:off x="343327" y="2300557"/>
                  <a:ext cx="21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t 25">
                  <a:extLst>
                    <a:ext uri="{FF2B5EF4-FFF2-40B4-BE49-F238E27FC236}">
                      <a16:creationId xmlns:a16="http://schemas.microsoft.com/office/drawing/2014/main" id="{4FF867FF-95FF-D085-C888-24160F5F71CF}"/>
                    </a:ext>
                  </a:extLst>
                </p14:cNvPr>
                <p14:cNvContentPartPr/>
                <p14:nvPr/>
              </p14:nvContentPartPr>
              <p14:xfrm>
                <a:off x="450607" y="2315677"/>
                <a:ext cx="51120" cy="35280"/>
              </p14:xfrm>
            </p:contentPart>
          </mc:Choice>
          <mc:Fallback xmlns="">
            <p:pic>
              <p:nvPicPr>
                <p:cNvPr id="26" name="Inkt 25">
                  <a:extLst>
                    <a:ext uri="{FF2B5EF4-FFF2-40B4-BE49-F238E27FC236}">
                      <a16:creationId xmlns:a16="http://schemas.microsoft.com/office/drawing/2014/main" id="{4FF867FF-95FF-D085-C888-24160F5F71CF}"/>
                    </a:ext>
                  </a:extLst>
                </p:cNvPr>
                <p:cNvPicPr/>
                <p:nvPr/>
              </p:nvPicPr>
              <p:blipFill>
                <a:blip r:embed="rId35"/>
                <a:stretch>
                  <a:fillRect/>
                </a:stretch>
              </p:blipFill>
              <p:spPr>
                <a:xfrm>
                  <a:off x="441607" y="2307037"/>
                  <a:ext cx="68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t 26">
                  <a:extLst>
                    <a:ext uri="{FF2B5EF4-FFF2-40B4-BE49-F238E27FC236}">
                      <a16:creationId xmlns:a16="http://schemas.microsoft.com/office/drawing/2014/main" id="{4CE732DA-9551-DC71-0368-3B201736D45C}"/>
                    </a:ext>
                  </a:extLst>
                </p14:cNvPr>
                <p14:cNvContentPartPr/>
                <p14:nvPr/>
              </p14:nvContentPartPr>
              <p14:xfrm>
                <a:off x="516487" y="2235037"/>
                <a:ext cx="82080" cy="93240"/>
              </p14:xfrm>
            </p:contentPart>
          </mc:Choice>
          <mc:Fallback xmlns="">
            <p:pic>
              <p:nvPicPr>
                <p:cNvPr id="27" name="Inkt 26">
                  <a:extLst>
                    <a:ext uri="{FF2B5EF4-FFF2-40B4-BE49-F238E27FC236}">
                      <a16:creationId xmlns:a16="http://schemas.microsoft.com/office/drawing/2014/main" id="{4CE732DA-9551-DC71-0368-3B201736D45C}"/>
                    </a:ext>
                  </a:extLst>
                </p:cNvPr>
                <p:cNvPicPr/>
                <p:nvPr/>
              </p:nvPicPr>
              <p:blipFill>
                <a:blip r:embed="rId37"/>
                <a:stretch>
                  <a:fillRect/>
                </a:stretch>
              </p:blipFill>
              <p:spPr>
                <a:xfrm>
                  <a:off x="507847" y="2226397"/>
                  <a:ext cx="99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t 27">
                  <a:extLst>
                    <a:ext uri="{FF2B5EF4-FFF2-40B4-BE49-F238E27FC236}">
                      <a16:creationId xmlns:a16="http://schemas.microsoft.com/office/drawing/2014/main" id="{7589155E-5FC6-6BD2-A920-1936F13E754C}"/>
                    </a:ext>
                  </a:extLst>
                </p14:cNvPr>
                <p14:cNvContentPartPr/>
                <p14:nvPr/>
              </p14:nvContentPartPr>
              <p14:xfrm>
                <a:off x="569047" y="2327917"/>
                <a:ext cx="360" cy="360"/>
              </p14:xfrm>
            </p:contentPart>
          </mc:Choice>
          <mc:Fallback xmlns="">
            <p:pic>
              <p:nvPicPr>
                <p:cNvPr id="28" name="Inkt 27">
                  <a:extLst>
                    <a:ext uri="{FF2B5EF4-FFF2-40B4-BE49-F238E27FC236}">
                      <a16:creationId xmlns:a16="http://schemas.microsoft.com/office/drawing/2014/main" id="{7589155E-5FC6-6BD2-A920-1936F13E754C}"/>
                    </a:ext>
                  </a:extLst>
                </p:cNvPr>
                <p:cNvPicPr/>
                <p:nvPr/>
              </p:nvPicPr>
              <p:blipFill>
                <a:blip r:embed="rId6"/>
                <a:stretch>
                  <a:fillRect/>
                </a:stretch>
              </p:blipFill>
              <p:spPr>
                <a:xfrm>
                  <a:off x="560047" y="2319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7AF91E4C-CFAD-07A7-02DE-87FD5DF52BC2}"/>
                    </a:ext>
                  </a:extLst>
                </p14:cNvPr>
                <p14:cNvContentPartPr/>
                <p14:nvPr/>
              </p14:nvContentPartPr>
              <p14:xfrm>
                <a:off x="535567" y="2252317"/>
                <a:ext cx="33840" cy="75960"/>
              </p14:xfrm>
            </p:contentPart>
          </mc:Choice>
          <mc:Fallback xmlns="">
            <p:pic>
              <p:nvPicPr>
                <p:cNvPr id="29" name="Inkt 28">
                  <a:extLst>
                    <a:ext uri="{FF2B5EF4-FFF2-40B4-BE49-F238E27FC236}">
                      <a16:creationId xmlns:a16="http://schemas.microsoft.com/office/drawing/2014/main" id="{7AF91E4C-CFAD-07A7-02DE-87FD5DF52BC2}"/>
                    </a:ext>
                  </a:extLst>
                </p:cNvPr>
                <p:cNvPicPr/>
                <p:nvPr/>
              </p:nvPicPr>
              <p:blipFill>
                <a:blip r:embed="rId40"/>
                <a:stretch>
                  <a:fillRect/>
                </a:stretch>
              </p:blipFill>
              <p:spPr>
                <a:xfrm>
                  <a:off x="526567" y="2243677"/>
                  <a:ext cx="5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18CBF19F-250D-0AF7-6B54-DC17A9EE12D8}"/>
                    </a:ext>
                  </a:extLst>
                </p14:cNvPr>
                <p14:cNvContentPartPr/>
                <p14:nvPr/>
              </p14:nvContentPartPr>
              <p14:xfrm>
                <a:off x="600367" y="2168797"/>
                <a:ext cx="77040" cy="83520"/>
              </p14:xfrm>
            </p:contentPart>
          </mc:Choice>
          <mc:Fallback xmlns="">
            <p:pic>
              <p:nvPicPr>
                <p:cNvPr id="30" name="Inkt 29">
                  <a:extLst>
                    <a:ext uri="{FF2B5EF4-FFF2-40B4-BE49-F238E27FC236}">
                      <a16:creationId xmlns:a16="http://schemas.microsoft.com/office/drawing/2014/main" id="{18CBF19F-250D-0AF7-6B54-DC17A9EE12D8}"/>
                    </a:ext>
                  </a:extLst>
                </p:cNvPr>
                <p:cNvPicPr/>
                <p:nvPr/>
              </p:nvPicPr>
              <p:blipFill>
                <a:blip r:embed="rId42"/>
                <a:stretch>
                  <a:fillRect/>
                </a:stretch>
              </p:blipFill>
              <p:spPr>
                <a:xfrm>
                  <a:off x="591367" y="2159797"/>
                  <a:ext cx="94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7A5A2316-A341-AF72-EB52-B6C108C6E468}"/>
                    </a:ext>
                  </a:extLst>
                </p14:cNvPr>
                <p14:cNvContentPartPr/>
                <p14:nvPr/>
              </p14:nvContentPartPr>
              <p14:xfrm>
                <a:off x="619447" y="2250877"/>
                <a:ext cx="360" cy="360"/>
              </p14:xfrm>
            </p:contentPart>
          </mc:Choice>
          <mc:Fallback xmlns="">
            <p:pic>
              <p:nvPicPr>
                <p:cNvPr id="31" name="Inkt 30">
                  <a:extLst>
                    <a:ext uri="{FF2B5EF4-FFF2-40B4-BE49-F238E27FC236}">
                      <a16:creationId xmlns:a16="http://schemas.microsoft.com/office/drawing/2014/main" id="{7A5A2316-A341-AF72-EB52-B6C108C6E468}"/>
                    </a:ext>
                  </a:extLst>
                </p:cNvPr>
                <p:cNvPicPr/>
                <p:nvPr/>
              </p:nvPicPr>
              <p:blipFill>
                <a:blip r:embed="rId6"/>
                <a:stretch>
                  <a:fillRect/>
                </a:stretch>
              </p:blipFill>
              <p:spPr>
                <a:xfrm>
                  <a:off x="610807" y="22418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t 31">
                  <a:extLst>
                    <a:ext uri="{FF2B5EF4-FFF2-40B4-BE49-F238E27FC236}">
                      <a16:creationId xmlns:a16="http://schemas.microsoft.com/office/drawing/2014/main" id="{AE037A02-BC97-2B15-47B4-50053EA95447}"/>
                    </a:ext>
                  </a:extLst>
                </p14:cNvPr>
                <p14:cNvContentPartPr/>
                <p14:nvPr/>
              </p14:nvContentPartPr>
              <p14:xfrm>
                <a:off x="612247" y="2171317"/>
                <a:ext cx="21960" cy="79920"/>
              </p14:xfrm>
            </p:contentPart>
          </mc:Choice>
          <mc:Fallback xmlns="">
            <p:pic>
              <p:nvPicPr>
                <p:cNvPr id="32" name="Inkt 31">
                  <a:extLst>
                    <a:ext uri="{FF2B5EF4-FFF2-40B4-BE49-F238E27FC236}">
                      <a16:creationId xmlns:a16="http://schemas.microsoft.com/office/drawing/2014/main" id="{AE037A02-BC97-2B15-47B4-50053EA95447}"/>
                    </a:ext>
                  </a:extLst>
                </p:cNvPr>
                <p:cNvPicPr/>
                <p:nvPr/>
              </p:nvPicPr>
              <p:blipFill>
                <a:blip r:embed="rId45"/>
                <a:stretch>
                  <a:fillRect/>
                </a:stretch>
              </p:blipFill>
              <p:spPr>
                <a:xfrm>
                  <a:off x="603607" y="2162317"/>
                  <a:ext cx="3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t 32">
                  <a:extLst>
                    <a:ext uri="{FF2B5EF4-FFF2-40B4-BE49-F238E27FC236}">
                      <a16:creationId xmlns:a16="http://schemas.microsoft.com/office/drawing/2014/main" id="{00837796-72EB-C4B9-2FEB-D8C667A31841}"/>
                    </a:ext>
                  </a:extLst>
                </p14:cNvPr>
                <p14:cNvContentPartPr/>
                <p14:nvPr/>
              </p14:nvContentPartPr>
              <p14:xfrm>
                <a:off x="686767" y="2118037"/>
                <a:ext cx="65160" cy="67320"/>
              </p14:xfrm>
            </p:contentPart>
          </mc:Choice>
          <mc:Fallback xmlns="">
            <p:pic>
              <p:nvPicPr>
                <p:cNvPr id="33" name="Inkt 32">
                  <a:extLst>
                    <a:ext uri="{FF2B5EF4-FFF2-40B4-BE49-F238E27FC236}">
                      <a16:creationId xmlns:a16="http://schemas.microsoft.com/office/drawing/2014/main" id="{00837796-72EB-C4B9-2FEB-D8C667A31841}"/>
                    </a:ext>
                  </a:extLst>
                </p:cNvPr>
                <p:cNvPicPr/>
                <p:nvPr/>
              </p:nvPicPr>
              <p:blipFill>
                <a:blip r:embed="rId47"/>
                <a:stretch>
                  <a:fillRect/>
                </a:stretch>
              </p:blipFill>
              <p:spPr>
                <a:xfrm>
                  <a:off x="678127" y="2109037"/>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t 33">
                  <a:extLst>
                    <a:ext uri="{FF2B5EF4-FFF2-40B4-BE49-F238E27FC236}">
                      <a16:creationId xmlns:a16="http://schemas.microsoft.com/office/drawing/2014/main" id="{20AD2819-8D22-A19A-2FE9-7FE96BD1E6CC}"/>
                    </a:ext>
                  </a:extLst>
                </p14:cNvPr>
                <p14:cNvContentPartPr/>
                <p14:nvPr/>
              </p14:nvContentPartPr>
              <p14:xfrm>
                <a:off x="763087" y="1993117"/>
                <a:ext cx="60120" cy="77400"/>
              </p14:xfrm>
            </p:contentPart>
          </mc:Choice>
          <mc:Fallback xmlns="">
            <p:pic>
              <p:nvPicPr>
                <p:cNvPr id="34" name="Inkt 33">
                  <a:extLst>
                    <a:ext uri="{FF2B5EF4-FFF2-40B4-BE49-F238E27FC236}">
                      <a16:creationId xmlns:a16="http://schemas.microsoft.com/office/drawing/2014/main" id="{20AD2819-8D22-A19A-2FE9-7FE96BD1E6CC}"/>
                    </a:ext>
                  </a:extLst>
                </p:cNvPr>
                <p:cNvPicPr/>
                <p:nvPr/>
              </p:nvPicPr>
              <p:blipFill>
                <a:blip r:embed="rId49"/>
                <a:stretch>
                  <a:fillRect/>
                </a:stretch>
              </p:blipFill>
              <p:spPr>
                <a:xfrm>
                  <a:off x="754447" y="1984477"/>
                  <a:ext cx="77760" cy="95040"/>
                </a:xfrm>
                <a:prstGeom prst="rect">
                  <a:avLst/>
                </a:prstGeom>
              </p:spPr>
            </p:pic>
          </mc:Fallback>
        </mc:AlternateContent>
      </p:grpSp>
      <p:grpSp>
        <p:nvGrpSpPr>
          <p:cNvPr id="44" name="Groep 43">
            <a:extLst>
              <a:ext uri="{FF2B5EF4-FFF2-40B4-BE49-F238E27FC236}">
                <a16:creationId xmlns:a16="http://schemas.microsoft.com/office/drawing/2014/main" id="{DEB2C8E2-2B60-1DF3-F117-53138D9BA92F}"/>
              </a:ext>
            </a:extLst>
          </p:cNvPr>
          <p:cNvGrpSpPr/>
          <p:nvPr/>
        </p:nvGrpSpPr>
        <p:grpSpPr>
          <a:xfrm>
            <a:off x="185647" y="2635717"/>
            <a:ext cx="497520" cy="587880"/>
            <a:chOff x="185647" y="2635717"/>
            <a:chExt cx="497520" cy="587880"/>
          </a:xfrm>
        </p:grpSpPr>
        <mc:AlternateContent xmlns:mc="http://schemas.openxmlformats.org/markup-compatibility/2006" xmlns:p14="http://schemas.microsoft.com/office/powerpoint/2010/main">
          <mc:Choice Requires="p14">
            <p:contentPart p14:bwMode="auto" r:id="rId50">
              <p14:nvContentPartPr>
                <p14:cNvPr id="36" name="Inkt 35">
                  <a:extLst>
                    <a:ext uri="{FF2B5EF4-FFF2-40B4-BE49-F238E27FC236}">
                      <a16:creationId xmlns:a16="http://schemas.microsoft.com/office/drawing/2014/main" id="{D4C1D31E-EEFD-616C-39BF-F2F766733027}"/>
                    </a:ext>
                  </a:extLst>
                </p14:cNvPr>
                <p14:cNvContentPartPr/>
                <p14:nvPr/>
              </p14:nvContentPartPr>
              <p14:xfrm>
                <a:off x="185647" y="3090397"/>
                <a:ext cx="154080" cy="133200"/>
              </p14:xfrm>
            </p:contentPart>
          </mc:Choice>
          <mc:Fallback xmlns="">
            <p:pic>
              <p:nvPicPr>
                <p:cNvPr id="36" name="Inkt 35">
                  <a:extLst>
                    <a:ext uri="{FF2B5EF4-FFF2-40B4-BE49-F238E27FC236}">
                      <a16:creationId xmlns:a16="http://schemas.microsoft.com/office/drawing/2014/main" id="{D4C1D31E-EEFD-616C-39BF-F2F766733027}"/>
                    </a:ext>
                  </a:extLst>
                </p:cNvPr>
                <p:cNvPicPr/>
                <p:nvPr/>
              </p:nvPicPr>
              <p:blipFill>
                <a:blip r:embed="rId51"/>
                <a:stretch>
                  <a:fillRect/>
                </a:stretch>
              </p:blipFill>
              <p:spPr>
                <a:xfrm>
                  <a:off x="177007" y="3081757"/>
                  <a:ext cx="17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BA4AC523-83D4-2D02-C9E8-3631C53FF752}"/>
                    </a:ext>
                  </a:extLst>
                </p14:cNvPr>
                <p14:cNvContentPartPr/>
                <p14:nvPr/>
              </p14:nvContentPartPr>
              <p14:xfrm>
                <a:off x="222007" y="3036037"/>
                <a:ext cx="128880" cy="70920"/>
              </p14:xfrm>
            </p:contentPart>
          </mc:Choice>
          <mc:Fallback xmlns="">
            <p:pic>
              <p:nvPicPr>
                <p:cNvPr id="37" name="Inkt 36">
                  <a:extLst>
                    <a:ext uri="{FF2B5EF4-FFF2-40B4-BE49-F238E27FC236}">
                      <a16:creationId xmlns:a16="http://schemas.microsoft.com/office/drawing/2014/main" id="{BA4AC523-83D4-2D02-C9E8-3631C53FF752}"/>
                    </a:ext>
                  </a:extLst>
                </p:cNvPr>
                <p:cNvPicPr/>
                <p:nvPr/>
              </p:nvPicPr>
              <p:blipFill>
                <a:blip r:embed="rId53"/>
                <a:stretch>
                  <a:fillRect/>
                </a:stretch>
              </p:blipFill>
              <p:spPr>
                <a:xfrm>
                  <a:off x="213007" y="3027037"/>
                  <a:ext cx="146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7D407841-AD86-3770-7385-2BE2F5506529}"/>
                    </a:ext>
                  </a:extLst>
                </p14:cNvPr>
                <p14:cNvContentPartPr/>
                <p14:nvPr/>
              </p14:nvContentPartPr>
              <p14:xfrm>
                <a:off x="316687" y="3028477"/>
                <a:ext cx="100800" cy="58680"/>
              </p14:xfrm>
            </p:contentPart>
          </mc:Choice>
          <mc:Fallback xmlns="">
            <p:pic>
              <p:nvPicPr>
                <p:cNvPr id="38" name="Inkt 37">
                  <a:extLst>
                    <a:ext uri="{FF2B5EF4-FFF2-40B4-BE49-F238E27FC236}">
                      <a16:creationId xmlns:a16="http://schemas.microsoft.com/office/drawing/2014/main" id="{7D407841-AD86-3770-7385-2BE2F5506529}"/>
                    </a:ext>
                  </a:extLst>
                </p:cNvPr>
                <p:cNvPicPr/>
                <p:nvPr/>
              </p:nvPicPr>
              <p:blipFill>
                <a:blip r:embed="rId55"/>
                <a:stretch>
                  <a:fillRect/>
                </a:stretch>
              </p:blipFill>
              <p:spPr>
                <a:xfrm>
                  <a:off x="308047" y="3019837"/>
                  <a:ext cx="11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0C2F2502-65B2-FF0D-2B20-10169791EACB}"/>
                    </a:ext>
                  </a:extLst>
                </p14:cNvPr>
                <p14:cNvContentPartPr/>
                <p14:nvPr/>
              </p14:nvContentPartPr>
              <p14:xfrm>
                <a:off x="300487" y="2970157"/>
                <a:ext cx="14760" cy="10800"/>
              </p14:xfrm>
            </p:contentPart>
          </mc:Choice>
          <mc:Fallback xmlns="">
            <p:pic>
              <p:nvPicPr>
                <p:cNvPr id="39" name="Inkt 38">
                  <a:extLst>
                    <a:ext uri="{FF2B5EF4-FFF2-40B4-BE49-F238E27FC236}">
                      <a16:creationId xmlns:a16="http://schemas.microsoft.com/office/drawing/2014/main" id="{0C2F2502-65B2-FF0D-2B20-10169791EACB}"/>
                    </a:ext>
                  </a:extLst>
                </p:cNvPr>
                <p:cNvPicPr/>
                <p:nvPr/>
              </p:nvPicPr>
              <p:blipFill>
                <a:blip r:embed="rId57"/>
                <a:stretch>
                  <a:fillRect/>
                </a:stretch>
              </p:blipFill>
              <p:spPr>
                <a:xfrm>
                  <a:off x="291847" y="2961157"/>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F0F490CC-2218-93AA-FA80-0839294D699C}"/>
                    </a:ext>
                  </a:extLst>
                </p14:cNvPr>
                <p14:cNvContentPartPr/>
                <p14:nvPr/>
              </p14:nvContentPartPr>
              <p14:xfrm>
                <a:off x="344767" y="2883037"/>
                <a:ext cx="123120" cy="65520"/>
              </p14:xfrm>
            </p:contentPart>
          </mc:Choice>
          <mc:Fallback xmlns="">
            <p:pic>
              <p:nvPicPr>
                <p:cNvPr id="40" name="Inkt 39">
                  <a:extLst>
                    <a:ext uri="{FF2B5EF4-FFF2-40B4-BE49-F238E27FC236}">
                      <a16:creationId xmlns:a16="http://schemas.microsoft.com/office/drawing/2014/main" id="{F0F490CC-2218-93AA-FA80-0839294D699C}"/>
                    </a:ext>
                  </a:extLst>
                </p:cNvPr>
                <p:cNvPicPr/>
                <p:nvPr/>
              </p:nvPicPr>
              <p:blipFill>
                <a:blip r:embed="rId59"/>
                <a:stretch>
                  <a:fillRect/>
                </a:stretch>
              </p:blipFill>
              <p:spPr>
                <a:xfrm>
                  <a:off x="336127" y="2874397"/>
                  <a:ext cx="140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C9E854E2-4C05-8A31-5E29-A41E3BAD77C1}"/>
                    </a:ext>
                  </a:extLst>
                </p14:cNvPr>
                <p14:cNvContentPartPr/>
                <p14:nvPr/>
              </p14:nvContentPartPr>
              <p14:xfrm>
                <a:off x="399127" y="2780077"/>
                <a:ext cx="168480" cy="106560"/>
              </p14:xfrm>
            </p:contentPart>
          </mc:Choice>
          <mc:Fallback xmlns="">
            <p:pic>
              <p:nvPicPr>
                <p:cNvPr id="41" name="Inkt 40">
                  <a:extLst>
                    <a:ext uri="{FF2B5EF4-FFF2-40B4-BE49-F238E27FC236}">
                      <a16:creationId xmlns:a16="http://schemas.microsoft.com/office/drawing/2014/main" id="{C9E854E2-4C05-8A31-5E29-A41E3BAD77C1}"/>
                    </a:ext>
                  </a:extLst>
                </p:cNvPr>
                <p:cNvPicPr/>
                <p:nvPr/>
              </p:nvPicPr>
              <p:blipFill>
                <a:blip r:embed="rId61"/>
                <a:stretch>
                  <a:fillRect/>
                </a:stretch>
              </p:blipFill>
              <p:spPr>
                <a:xfrm>
                  <a:off x="390127" y="2771077"/>
                  <a:ext cx="18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77E88CDD-1F54-D6DC-B3BB-21A4175988B0}"/>
                    </a:ext>
                  </a:extLst>
                </p14:cNvPr>
                <p14:cNvContentPartPr/>
                <p14:nvPr/>
              </p14:nvContentPartPr>
              <p14:xfrm>
                <a:off x="518287" y="2704477"/>
                <a:ext cx="93240" cy="57240"/>
              </p14:xfrm>
            </p:contentPart>
          </mc:Choice>
          <mc:Fallback xmlns="">
            <p:pic>
              <p:nvPicPr>
                <p:cNvPr id="42" name="Inkt 41">
                  <a:extLst>
                    <a:ext uri="{FF2B5EF4-FFF2-40B4-BE49-F238E27FC236}">
                      <a16:creationId xmlns:a16="http://schemas.microsoft.com/office/drawing/2014/main" id="{77E88CDD-1F54-D6DC-B3BB-21A4175988B0}"/>
                    </a:ext>
                  </a:extLst>
                </p:cNvPr>
                <p:cNvPicPr/>
                <p:nvPr/>
              </p:nvPicPr>
              <p:blipFill>
                <a:blip r:embed="rId63"/>
                <a:stretch>
                  <a:fillRect/>
                </a:stretch>
              </p:blipFill>
              <p:spPr>
                <a:xfrm>
                  <a:off x="509647" y="2695477"/>
                  <a:ext cx="11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37B89BE7-6A6F-C839-4F24-7938D76E05CE}"/>
                    </a:ext>
                  </a:extLst>
                </p14:cNvPr>
                <p14:cNvContentPartPr/>
                <p14:nvPr/>
              </p14:nvContentPartPr>
              <p14:xfrm>
                <a:off x="591007" y="2635717"/>
                <a:ext cx="92160" cy="55800"/>
              </p14:xfrm>
            </p:contentPart>
          </mc:Choice>
          <mc:Fallback xmlns="">
            <p:pic>
              <p:nvPicPr>
                <p:cNvPr id="43" name="Inkt 42">
                  <a:extLst>
                    <a:ext uri="{FF2B5EF4-FFF2-40B4-BE49-F238E27FC236}">
                      <a16:creationId xmlns:a16="http://schemas.microsoft.com/office/drawing/2014/main" id="{37B89BE7-6A6F-C839-4F24-7938D76E05CE}"/>
                    </a:ext>
                  </a:extLst>
                </p:cNvPr>
                <p:cNvPicPr/>
                <p:nvPr/>
              </p:nvPicPr>
              <p:blipFill>
                <a:blip r:embed="rId65"/>
                <a:stretch>
                  <a:fillRect/>
                </a:stretch>
              </p:blipFill>
              <p:spPr>
                <a:xfrm>
                  <a:off x="582007" y="2627077"/>
                  <a:ext cx="1098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 name="Inkt 3">
                <a:extLst>
                  <a:ext uri="{FF2B5EF4-FFF2-40B4-BE49-F238E27FC236}">
                    <a16:creationId xmlns:a16="http://schemas.microsoft.com/office/drawing/2014/main" id="{C895027B-06A8-2A0F-B6D8-EF8C74E40A80}"/>
                  </a:ext>
                </a:extLst>
              </p14:cNvPr>
              <p14:cNvContentPartPr/>
              <p14:nvPr/>
            </p14:nvContentPartPr>
            <p14:xfrm>
              <a:off x="6325087" y="3980677"/>
              <a:ext cx="59400" cy="408240"/>
            </p14:xfrm>
          </p:contentPart>
        </mc:Choice>
        <mc:Fallback xmlns="">
          <p:pic>
            <p:nvPicPr>
              <p:cNvPr id="4" name="Inkt 3">
                <a:extLst>
                  <a:ext uri="{FF2B5EF4-FFF2-40B4-BE49-F238E27FC236}">
                    <a16:creationId xmlns:a16="http://schemas.microsoft.com/office/drawing/2014/main" id="{C895027B-06A8-2A0F-B6D8-EF8C74E40A80}"/>
                  </a:ext>
                </a:extLst>
              </p:cNvPr>
              <p:cNvPicPr/>
              <p:nvPr/>
            </p:nvPicPr>
            <p:blipFill>
              <a:blip r:embed="rId67"/>
              <a:stretch>
                <a:fillRect/>
              </a:stretch>
            </p:blipFill>
            <p:spPr>
              <a:xfrm>
                <a:off x="6316447" y="3971677"/>
                <a:ext cx="77040" cy="425880"/>
              </a:xfrm>
              <a:prstGeom prst="rect">
                <a:avLst/>
              </a:prstGeom>
            </p:spPr>
          </p:pic>
        </mc:Fallback>
      </mc:AlternateContent>
      <p:grpSp>
        <p:nvGrpSpPr>
          <p:cNvPr id="18" name="Groep 17">
            <a:extLst>
              <a:ext uri="{FF2B5EF4-FFF2-40B4-BE49-F238E27FC236}">
                <a16:creationId xmlns:a16="http://schemas.microsoft.com/office/drawing/2014/main" id="{A69C8165-D4B2-EACF-912C-249572596489}"/>
              </a:ext>
            </a:extLst>
          </p:cNvPr>
          <p:cNvGrpSpPr/>
          <p:nvPr/>
        </p:nvGrpSpPr>
        <p:grpSpPr>
          <a:xfrm>
            <a:off x="10091767" y="3761077"/>
            <a:ext cx="388800" cy="192960"/>
            <a:chOff x="10091767" y="3761077"/>
            <a:chExt cx="388800" cy="192960"/>
          </a:xfrm>
        </p:grpSpPr>
        <mc:AlternateContent xmlns:mc="http://schemas.openxmlformats.org/markup-compatibility/2006" xmlns:p14="http://schemas.microsoft.com/office/powerpoint/2010/main">
          <mc:Choice Requires="p14">
            <p:contentPart p14:bwMode="auto" r:id="rId68">
              <p14:nvContentPartPr>
                <p14:cNvPr id="6" name="Inkt 5">
                  <a:extLst>
                    <a:ext uri="{FF2B5EF4-FFF2-40B4-BE49-F238E27FC236}">
                      <a16:creationId xmlns:a16="http://schemas.microsoft.com/office/drawing/2014/main" id="{5C837848-BC15-1036-9DF6-25F738AE831E}"/>
                    </a:ext>
                  </a:extLst>
                </p14:cNvPr>
                <p14:cNvContentPartPr/>
                <p14:nvPr/>
              </p14:nvContentPartPr>
              <p14:xfrm>
                <a:off x="10091767" y="3906517"/>
                <a:ext cx="152640" cy="47520"/>
              </p14:xfrm>
            </p:contentPart>
          </mc:Choice>
          <mc:Fallback xmlns="">
            <p:pic>
              <p:nvPicPr>
                <p:cNvPr id="6" name="Inkt 5">
                  <a:extLst>
                    <a:ext uri="{FF2B5EF4-FFF2-40B4-BE49-F238E27FC236}">
                      <a16:creationId xmlns:a16="http://schemas.microsoft.com/office/drawing/2014/main" id="{5C837848-BC15-1036-9DF6-25F738AE831E}"/>
                    </a:ext>
                  </a:extLst>
                </p:cNvPr>
                <p:cNvPicPr/>
                <p:nvPr/>
              </p:nvPicPr>
              <p:blipFill>
                <a:blip r:embed="rId69"/>
                <a:stretch>
                  <a:fillRect/>
                </a:stretch>
              </p:blipFill>
              <p:spPr>
                <a:xfrm>
                  <a:off x="10083127" y="3897877"/>
                  <a:ext cx="170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Inkt 10">
                  <a:extLst>
                    <a:ext uri="{FF2B5EF4-FFF2-40B4-BE49-F238E27FC236}">
                      <a16:creationId xmlns:a16="http://schemas.microsoft.com/office/drawing/2014/main" id="{5ED3E221-3550-D3A2-BAEB-5378E90BD1A6}"/>
                    </a:ext>
                  </a:extLst>
                </p14:cNvPr>
                <p14:cNvContentPartPr/>
                <p14:nvPr/>
              </p14:nvContentPartPr>
              <p14:xfrm>
                <a:off x="10284727" y="3761077"/>
                <a:ext cx="195840" cy="143280"/>
              </p14:xfrm>
            </p:contentPart>
          </mc:Choice>
          <mc:Fallback xmlns="">
            <p:pic>
              <p:nvPicPr>
                <p:cNvPr id="11" name="Inkt 10">
                  <a:extLst>
                    <a:ext uri="{FF2B5EF4-FFF2-40B4-BE49-F238E27FC236}">
                      <a16:creationId xmlns:a16="http://schemas.microsoft.com/office/drawing/2014/main" id="{5ED3E221-3550-D3A2-BAEB-5378E90BD1A6}"/>
                    </a:ext>
                  </a:extLst>
                </p:cNvPr>
                <p:cNvPicPr/>
                <p:nvPr/>
              </p:nvPicPr>
              <p:blipFill>
                <a:blip r:embed="rId71"/>
                <a:stretch>
                  <a:fillRect/>
                </a:stretch>
              </p:blipFill>
              <p:spPr>
                <a:xfrm>
                  <a:off x="10276087" y="3752077"/>
                  <a:ext cx="213480" cy="160920"/>
                </a:xfrm>
                <a:prstGeom prst="rect">
                  <a:avLst/>
                </a:prstGeom>
              </p:spPr>
            </p:pic>
          </mc:Fallback>
        </mc:AlternateContent>
      </p:grpSp>
      <p:grpSp>
        <p:nvGrpSpPr>
          <p:cNvPr id="47" name="Groep 46">
            <a:extLst>
              <a:ext uri="{FF2B5EF4-FFF2-40B4-BE49-F238E27FC236}">
                <a16:creationId xmlns:a16="http://schemas.microsoft.com/office/drawing/2014/main" id="{6FB1F09A-AD22-5A9A-785D-E55A2A8F3F02}"/>
              </a:ext>
            </a:extLst>
          </p:cNvPr>
          <p:cNvGrpSpPr/>
          <p:nvPr/>
        </p:nvGrpSpPr>
        <p:grpSpPr>
          <a:xfrm>
            <a:off x="11388487" y="3731917"/>
            <a:ext cx="349200" cy="230040"/>
            <a:chOff x="11388487" y="3731917"/>
            <a:chExt cx="349200" cy="230040"/>
          </a:xfrm>
        </p:grpSpPr>
        <mc:AlternateContent xmlns:mc="http://schemas.openxmlformats.org/markup-compatibility/2006" xmlns:p14="http://schemas.microsoft.com/office/powerpoint/2010/main">
          <mc:Choice Requires="p14">
            <p:contentPart p14:bwMode="auto" r:id="rId72">
              <p14:nvContentPartPr>
                <p14:cNvPr id="45" name="Inkt 44">
                  <a:extLst>
                    <a:ext uri="{FF2B5EF4-FFF2-40B4-BE49-F238E27FC236}">
                      <a16:creationId xmlns:a16="http://schemas.microsoft.com/office/drawing/2014/main" id="{85E1C423-0C7F-9864-9F53-25307E9C670F}"/>
                    </a:ext>
                  </a:extLst>
                </p14:cNvPr>
                <p14:cNvContentPartPr/>
                <p14:nvPr/>
              </p14:nvContentPartPr>
              <p14:xfrm>
                <a:off x="11388487" y="3885277"/>
                <a:ext cx="161280" cy="76680"/>
              </p14:xfrm>
            </p:contentPart>
          </mc:Choice>
          <mc:Fallback xmlns="">
            <p:pic>
              <p:nvPicPr>
                <p:cNvPr id="45" name="Inkt 44">
                  <a:extLst>
                    <a:ext uri="{FF2B5EF4-FFF2-40B4-BE49-F238E27FC236}">
                      <a16:creationId xmlns:a16="http://schemas.microsoft.com/office/drawing/2014/main" id="{85E1C423-0C7F-9864-9F53-25307E9C670F}"/>
                    </a:ext>
                  </a:extLst>
                </p:cNvPr>
                <p:cNvPicPr/>
                <p:nvPr/>
              </p:nvPicPr>
              <p:blipFill>
                <a:blip r:embed="rId73"/>
                <a:stretch>
                  <a:fillRect/>
                </a:stretch>
              </p:blipFill>
              <p:spPr>
                <a:xfrm>
                  <a:off x="11379487" y="3876637"/>
                  <a:ext cx="178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t 45">
                  <a:extLst>
                    <a:ext uri="{FF2B5EF4-FFF2-40B4-BE49-F238E27FC236}">
                      <a16:creationId xmlns:a16="http://schemas.microsoft.com/office/drawing/2014/main" id="{BAB4E1FF-FD81-A0AF-D515-763A8562F6E0}"/>
                    </a:ext>
                  </a:extLst>
                </p14:cNvPr>
                <p14:cNvContentPartPr/>
                <p14:nvPr/>
              </p14:nvContentPartPr>
              <p14:xfrm>
                <a:off x="11572087" y="3731917"/>
                <a:ext cx="165600" cy="160920"/>
              </p14:xfrm>
            </p:contentPart>
          </mc:Choice>
          <mc:Fallback xmlns="">
            <p:pic>
              <p:nvPicPr>
                <p:cNvPr id="46" name="Inkt 45">
                  <a:extLst>
                    <a:ext uri="{FF2B5EF4-FFF2-40B4-BE49-F238E27FC236}">
                      <a16:creationId xmlns:a16="http://schemas.microsoft.com/office/drawing/2014/main" id="{BAB4E1FF-FD81-A0AF-D515-763A8562F6E0}"/>
                    </a:ext>
                  </a:extLst>
                </p:cNvPr>
                <p:cNvPicPr/>
                <p:nvPr/>
              </p:nvPicPr>
              <p:blipFill>
                <a:blip r:embed="rId75"/>
                <a:stretch>
                  <a:fillRect/>
                </a:stretch>
              </p:blipFill>
              <p:spPr>
                <a:xfrm>
                  <a:off x="11563447" y="3723277"/>
                  <a:ext cx="183240" cy="178560"/>
                </a:xfrm>
                <a:prstGeom prst="rect">
                  <a:avLst/>
                </a:prstGeom>
              </p:spPr>
            </p:pic>
          </mc:Fallback>
        </mc:AlternateContent>
      </p:grpSp>
      <p:grpSp>
        <p:nvGrpSpPr>
          <p:cNvPr id="50" name="Groep 49">
            <a:extLst>
              <a:ext uri="{FF2B5EF4-FFF2-40B4-BE49-F238E27FC236}">
                <a16:creationId xmlns:a16="http://schemas.microsoft.com/office/drawing/2014/main" id="{73C13AC5-866D-26F6-2BD0-3C5D091AAA73}"/>
              </a:ext>
            </a:extLst>
          </p:cNvPr>
          <p:cNvGrpSpPr/>
          <p:nvPr/>
        </p:nvGrpSpPr>
        <p:grpSpPr>
          <a:xfrm>
            <a:off x="8761207" y="4371997"/>
            <a:ext cx="416520" cy="129600"/>
            <a:chOff x="8761207" y="4371997"/>
            <a:chExt cx="416520" cy="129600"/>
          </a:xfrm>
        </p:grpSpPr>
        <mc:AlternateContent xmlns:mc="http://schemas.openxmlformats.org/markup-compatibility/2006" xmlns:p14="http://schemas.microsoft.com/office/powerpoint/2010/main">
          <mc:Choice Requires="p14">
            <p:contentPart p14:bwMode="auto" r:id="rId76">
              <p14:nvContentPartPr>
                <p14:cNvPr id="48" name="Inkt 47">
                  <a:extLst>
                    <a:ext uri="{FF2B5EF4-FFF2-40B4-BE49-F238E27FC236}">
                      <a16:creationId xmlns:a16="http://schemas.microsoft.com/office/drawing/2014/main" id="{8391A14E-C298-12FE-9C5C-B93631ECB664}"/>
                    </a:ext>
                  </a:extLst>
                </p14:cNvPr>
                <p14:cNvContentPartPr/>
                <p14:nvPr/>
              </p14:nvContentPartPr>
              <p14:xfrm>
                <a:off x="8761207" y="4371997"/>
                <a:ext cx="96120" cy="93240"/>
              </p14:xfrm>
            </p:contentPart>
          </mc:Choice>
          <mc:Fallback xmlns="">
            <p:pic>
              <p:nvPicPr>
                <p:cNvPr id="48" name="Inkt 47">
                  <a:extLst>
                    <a:ext uri="{FF2B5EF4-FFF2-40B4-BE49-F238E27FC236}">
                      <a16:creationId xmlns:a16="http://schemas.microsoft.com/office/drawing/2014/main" id="{8391A14E-C298-12FE-9C5C-B93631ECB664}"/>
                    </a:ext>
                  </a:extLst>
                </p:cNvPr>
                <p:cNvPicPr/>
                <p:nvPr/>
              </p:nvPicPr>
              <p:blipFill>
                <a:blip r:embed="rId77"/>
                <a:stretch>
                  <a:fillRect/>
                </a:stretch>
              </p:blipFill>
              <p:spPr>
                <a:xfrm>
                  <a:off x="8752207" y="4363357"/>
                  <a:ext cx="113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t 48">
                  <a:extLst>
                    <a:ext uri="{FF2B5EF4-FFF2-40B4-BE49-F238E27FC236}">
                      <a16:creationId xmlns:a16="http://schemas.microsoft.com/office/drawing/2014/main" id="{1813061F-D96B-87D3-22E9-003EB5ADB868}"/>
                    </a:ext>
                  </a:extLst>
                </p14:cNvPr>
                <p14:cNvContentPartPr/>
                <p14:nvPr/>
              </p14:nvContentPartPr>
              <p14:xfrm>
                <a:off x="9015727" y="4382437"/>
                <a:ext cx="162000" cy="119160"/>
              </p14:xfrm>
            </p:contentPart>
          </mc:Choice>
          <mc:Fallback xmlns="">
            <p:pic>
              <p:nvPicPr>
                <p:cNvPr id="49" name="Inkt 48">
                  <a:extLst>
                    <a:ext uri="{FF2B5EF4-FFF2-40B4-BE49-F238E27FC236}">
                      <a16:creationId xmlns:a16="http://schemas.microsoft.com/office/drawing/2014/main" id="{1813061F-D96B-87D3-22E9-003EB5ADB868}"/>
                    </a:ext>
                  </a:extLst>
                </p:cNvPr>
                <p:cNvPicPr/>
                <p:nvPr/>
              </p:nvPicPr>
              <p:blipFill>
                <a:blip r:embed="rId79"/>
                <a:stretch>
                  <a:fillRect/>
                </a:stretch>
              </p:blipFill>
              <p:spPr>
                <a:xfrm>
                  <a:off x="9007087" y="4373797"/>
                  <a:ext cx="17964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Inkt 50">
                <a:extLst>
                  <a:ext uri="{FF2B5EF4-FFF2-40B4-BE49-F238E27FC236}">
                    <a16:creationId xmlns:a16="http://schemas.microsoft.com/office/drawing/2014/main" id="{D082A930-D530-F630-96DC-BD7FBE9E4A71}"/>
                  </a:ext>
                </a:extLst>
              </p14:cNvPr>
              <p14:cNvContentPartPr/>
              <p14:nvPr/>
            </p14:nvContentPartPr>
            <p14:xfrm>
              <a:off x="7334167" y="4455877"/>
              <a:ext cx="996480" cy="359280"/>
            </p14:xfrm>
          </p:contentPart>
        </mc:Choice>
        <mc:Fallback xmlns="">
          <p:pic>
            <p:nvPicPr>
              <p:cNvPr id="51" name="Inkt 50">
                <a:extLst>
                  <a:ext uri="{FF2B5EF4-FFF2-40B4-BE49-F238E27FC236}">
                    <a16:creationId xmlns:a16="http://schemas.microsoft.com/office/drawing/2014/main" id="{D082A930-D530-F630-96DC-BD7FBE9E4A71}"/>
                  </a:ext>
                </a:extLst>
              </p:cNvPr>
              <p:cNvPicPr/>
              <p:nvPr/>
            </p:nvPicPr>
            <p:blipFill>
              <a:blip r:embed="rId81"/>
              <a:stretch>
                <a:fillRect/>
              </a:stretch>
            </p:blipFill>
            <p:spPr>
              <a:xfrm>
                <a:off x="7325167" y="4447237"/>
                <a:ext cx="1014120" cy="376920"/>
              </a:xfrm>
              <a:prstGeom prst="rect">
                <a:avLst/>
              </a:prstGeom>
            </p:spPr>
          </p:pic>
        </mc:Fallback>
      </mc:AlternateContent>
      <p:grpSp>
        <p:nvGrpSpPr>
          <p:cNvPr id="55" name="Groep 54">
            <a:extLst>
              <a:ext uri="{FF2B5EF4-FFF2-40B4-BE49-F238E27FC236}">
                <a16:creationId xmlns:a16="http://schemas.microsoft.com/office/drawing/2014/main" id="{9BFCFBF4-078E-176B-F50D-4C315DB2E674}"/>
              </a:ext>
            </a:extLst>
          </p:cNvPr>
          <p:cNvGrpSpPr/>
          <p:nvPr/>
        </p:nvGrpSpPr>
        <p:grpSpPr>
          <a:xfrm>
            <a:off x="7099087" y="5478277"/>
            <a:ext cx="448200" cy="320040"/>
            <a:chOff x="7099087" y="5478277"/>
            <a:chExt cx="448200" cy="320040"/>
          </a:xfrm>
        </p:grpSpPr>
        <mc:AlternateContent xmlns:mc="http://schemas.openxmlformats.org/markup-compatibility/2006" xmlns:p14="http://schemas.microsoft.com/office/powerpoint/2010/main">
          <mc:Choice Requires="p14">
            <p:contentPart p14:bwMode="auto" r:id="rId82">
              <p14:nvContentPartPr>
                <p14:cNvPr id="52" name="Inkt 51">
                  <a:extLst>
                    <a:ext uri="{FF2B5EF4-FFF2-40B4-BE49-F238E27FC236}">
                      <a16:creationId xmlns:a16="http://schemas.microsoft.com/office/drawing/2014/main" id="{B500A55C-E101-9944-42D2-F7A075F25A48}"/>
                    </a:ext>
                  </a:extLst>
                </p14:cNvPr>
                <p14:cNvContentPartPr/>
                <p14:nvPr/>
              </p14:nvContentPartPr>
              <p14:xfrm>
                <a:off x="7099087" y="5478277"/>
                <a:ext cx="218880" cy="320040"/>
              </p14:xfrm>
            </p:contentPart>
          </mc:Choice>
          <mc:Fallback xmlns="">
            <p:pic>
              <p:nvPicPr>
                <p:cNvPr id="52" name="Inkt 51">
                  <a:extLst>
                    <a:ext uri="{FF2B5EF4-FFF2-40B4-BE49-F238E27FC236}">
                      <a16:creationId xmlns:a16="http://schemas.microsoft.com/office/drawing/2014/main" id="{B500A55C-E101-9944-42D2-F7A075F25A48}"/>
                    </a:ext>
                  </a:extLst>
                </p:cNvPr>
                <p:cNvPicPr/>
                <p:nvPr/>
              </p:nvPicPr>
              <p:blipFill>
                <a:blip r:embed="rId83"/>
                <a:stretch>
                  <a:fillRect/>
                </a:stretch>
              </p:blipFill>
              <p:spPr>
                <a:xfrm>
                  <a:off x="7090087" y="5469277"/>
                  <a:ext cx="2365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t 52">
                  <a:extLst>
                    <a:ext uri="{FF2B5EF4-FFF2-40B4-BE49-F238E27FC236}">
                      <a16:creationId xmlns:a16="http://schemas.microsoft.com/office/drawing/2014/main" id="{5B84A36F-2671-2927-B301-46501B32EB4E}"/>
                    </a:ext>
                  </a:extLst>
                </p14:cNvPr>
                <p14:cNvContentPartPr/>
                <p14:nvPr/>
              </p14:nvContentPartPr>
              <p14:xfrm>
                <a:off x="7422727" y="5607517"/>
                <a:ext cx="120960" cy="17640"/>
              </p14:xfrm>
            </p:contentPart>
          </mc:Choice>
          <mc:Fallback xmlns="">
            <p:pic>
              <p:nvPicPr>
                <p:cNvPr id="53" name="Inkt 52">
                  <a:extLst>
                    <a:ext uri="{FF2B5EF4-FFF2-40B4-BE49-F238E27FC236}">
                      <a16:creationId xmlns:a16="http://schemas.microsoft.com/office/drawing/2014/main" id="{5B84A36F-2671-2927-B301-46501B32EB4E}"/>
                    </a:ext>
                  </a:extLst>
                </p:cNvPr>
                <p:cNvPicPr/>
                <p:nvPr/>
              </p:nvPicPr>
              <p:blipFill>
                <a:blip r:embed="rId85"/>
                <a:stretch>
                  <a:fillRect/>
                </a:stretch>
              </p:blipFill>
              <p:spPr>
                <a:xfrm>
                  <a:off x="7414087" y="5598517"/>
                  <a:ext cx="138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t 53">
                  <a:extLst>
                    <a:ext uri="{FF2B5EF4-FFF2-40B4-BE49-F238E27FC236}">
                      <a16:creationId xmlns:a16="http://schemas.microsoft.com/office/drawing/2014/main" id="{8264DCAB-4C20-40EE-5E40-FD154BF95E5B}"/>
                    </a:ext>
                  </a:extLst>
                </p14:cNvPr>
                <p14:cNvContentPartPr/>
                <p14:nvPr/>
              </p14:nvContentPartPr>
              <p14:xfrm>
                <a:off x="7386727" y="5525437"/>
                <a:ext cx="160560" cy="19800"/>
              </p14:xfrm>
            </p:contentPart>
          </mc:Choice>
          <mc:Fallback xmlns="">
            <p:pic>
              <p:nvPicPr>
                <p:cNvPr id="54" name="Inkt 53">
                  <a:extLst>
                    <a:ext uri="{FF2B5EF4-FFF2-40B4-BE49-F238E27FC236}">
                      <a16:creationId xmlns:a16="http://schemas.microsoft.com/office/drawing/2014/main" id="{8264DCAB-4C20-40EE-5E40-FD154BF95E5B}"/>
                    </a:ext>
                  </a:extLst>
                </p:cNvPr>
                <p:cNvPicPr/>
                <p:nvPr/>
              </p:nvPicPr>
              <p:blipFill>
                <a:blip r:embed="rId87"/>
                <a:stretch>
                  <a:fillRect/>
                </a:stretch>
              </p:blipFill>
              <p:spPr>
                <a:xfrm>
                  <a:off x="7377727" y="5516437"/>
                  <a:ext cx="178200" cy="37440"/>
                </a:xfrm>
                <a:prstGeom prst="rect">
                  <a:avLst/>
                </a:prstGeom>
              </p:spPr>
            </p:pic>
          </mc:Fallback>
        </mc:AlternateContent>
      </p:grpSp>
      <p:grpSp>
        <p:nvGrpSpPr>
          <p:cNvPr id="90" name="Groep 89">
            <a:extLst>
              <a:ext uri="{FF2B5EF4-FFF2-40B4-BE49-F238E27FC236}">
                <a16:creationId xmlns:a16="http://schemas.microsoft.com/office/drawing/2014/main" id="{4E3DF904-3662-A26D-1FDA-76C0CFEC3211}"/>
              </a:ext>
            </a:extLst>
          </p:cNvPr>
          <p:cNvGrpSpPr/>
          <p:nvPr/>
        </p:nvGrpSpPr>
        <p:grpSpPr>
          <a:xfrm>
            <a:off x="7770847" y="5196037"/>
            <a:ext cx="1918440" cy="618840"/>
            <a:chOff x="7770847" y="5196037"/>
            <a:chExt cx="1918440" cy="618840"/>
          </a:xfrm>
        </p:grpSpPr>
        <mc:AlternateContent xmlns:mc="http://schemas.openxmlformats.org/markup-compatibility/2006" xmlns:p14="http://schemas.microsoft.com/office/powerpoint/2010/main">
          <mc:Choice Requires="p14">
            <p:contentPart p14:bwMode="auto" r:id="rId88">
              <p14:nvContentPartPr>
                <p14:cNvPr id="56" name="Inkt 55">
                  <a:extLst>
                    <a:ext uri="{FF2B5EF4-FFF2-40B4-BE49-F238E27FC236}">
                      <a16:creationId xmlns:a16="http://schemas.microsoft.com/office/drawing/2014/main" id="{746C75E2-0C8B-873E-F473-8DD9DDA1EA81}"/>
                    </a:ext>
                  </a:extLst>
                </p14:cNvPr>
                <p14:cNvContentPartPr/>
                <p14:nvPr/>
              </p14:nvContentPartPr>
              <p14:xfrm>
                <a:off x="7770847" y="5469637"/>
                <a:ext cx="490320" cy="14040"/>
              </p14:xfrm>
            </p:contentPart>
          </mc:Choice>
          <mc:Fallback xmlns="">
            <p:pic>
              <p:nvPicPr>
                <p:cNvPr id="56" name="Inkt 55">
                  <a:extLst>
                    <a:ext uri="{FF2B5EF4-FFF2-40B4-BE49-F238E27FC236}">
                      <a16:creationId xmlns:a16="http://schemas.microsoft.com/office/drawing/2014/main" id="{746C75E2-0C8B-873E-F473-8DD9DDA1EA81}"/>
                    </a:ext>
                  </a:extLst>
                </p:cNvPr>
                <p:cNvPicPr/>
                <p:nvPr/>
              </p:nvPicPr>
              <p:blipFill>
                <a:blip r:embed="rId89"/>
                <a:stretch>
                  <a:fillRect/>
                </a:stretch>
              </p:blipFill>
              <p:spPr>
                <a:xfrm>
                  <a:off x="7761847" y="5460997"/>
                  <a:ext cx="507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t 56">
                  <a:extLst>
                    <a:ext uri="{FF2B5EF4-FFF2-40B4-BE49-F238E27FC236}">
                      <a16:creationId xmlns:a16="http://schemas.microsoft.com/office/drawing/2014/main" id="{35056DAB-707B-06C1-209E-867848CC3FA3}"/>
                    </a:ext>
                  </a:extLst>
                </p14:cNvPr>
                <p14:cNvContentPartPr/>
                <p14:nvPr/>
              </p14:nvContentPartPr>
              <p14:xfrm>
                <a:off x="7861207" y="5212597"/>
                <a:ext cx="132480" cy="175680"/>
              </p14:xfrm>
            </p:contentPart>
          </mc:Choice>
          <mc:Fallback xmlns="">
            <p:pic>
              <p:nvPicPr>
                <p:cNvPr id="57" name="Inkt 56">
                  <a:extLst>
                    <a:ext uri="{FF2B5EF4-FFF2-40B4-BE49-F238E27FC236}">
                      <a16:creationId xmlns:a16="http://schemas.microsoft.com/office/drawing/2014/main" id="{35056DAB-707B-06C1-209E-867848CC3FA3}"/>
                    </a:ext>
                  </a:extLst>
                </p:cNvPr>
                <p:cNvPicPr/>
                <p:nvPr/>
              </p:nvPicPr>
              <p:blipFill>
                <a:blip r:embed="rId91"/>
                <a:stretch>
                  <a:fillRect/>
                </a:stretch>
              </p:blipFill>
              <p:spPr>
                <a:xfrm>
                  <a:off x="7852207" y="5203957"/>
                  <a:ext cx="150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t 57">
                  <a:extLst>
                    <a:ext uri="{FF2B5EF4-FFF2-40B4-BE49-F238E27FC236}">
                      <a16:creationId xmlns:a16="http://schemas.microsoft.com/office/drawing/2014/main" id="{210F5CA8-F82B-7D84-FC13-D9CDED3ECE07}"/>
                    </a:ext>
                  </a:extLst>
                </p14:cNvPr>
                <p14:cNvContentPartPr/>
                <p14:nvPr/>
              </p14:nvContentPartPr>
              <p14:xfrm>
                <a:off x="8040127" y="5219077"/>
                <a:ext cx="86040" cy="115200"/>
              </p14:xfrm>
            </p:contentPart>
          </mc:Choice>
          <mc:Fallback xmlns="">
            <p:pic>
              <p:nvPicPr>
                <p:cNvPr id="58" name="Inkt 57">
                  <a:extLst>
                    <a:ext uri="{FF2B5EF4-FFF2-40B4-BE49-F238E27FC236}">
                      <a16:creationId xmlns:a16="http://schemas.microsoft.com/office/drawing/2014/main" id="{210F5CA8-F82B-7D84-FC13-D9CDED3ECE07}"/>
                    </a:ext>
                  </a:extLst>
                </p:cNvPr>
                <p:cNvPicPr/>
                <p:nvPr/>
              </p:nvPicPr>
              <p:blipFill>
                <a:blip r:embed="rId93"/>
                <a:stretch>
                  <a:fillRect/>
                </a:stretch>
              </p:blipFill>
              <p:spPr>
                <a:xfrm>
                  <a:off x="8031127" y="5210077"/>
                  <a:ext cx="103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t 58">
                  <a:extLst>
                    <a:ext uri="{FF2B5EF4-FFF2-40B4-BE49-F238E27FC236}">
                      <a16:creationId xmlns:a16="http://schemas.microsoft.com/office/drawing/2014/main" id="{D1E43FA2-E538-EC18-6EB8-A3E227ED181C}"/>
                    </a:ext>
                  </a:extLst>
                </p14:cNvPr>
                <p14:cNvContentPartPr/>
                <p14:nvPr/>
              </p14:nvContentPartPr>
              <p14:xfrm>
                <a:off x="8138407" y="5246077"/>
                <a:ext cx="87480" cy="82080"/>
              </p14:xfrm>
            </p:contentPart>
          </mc:Choice>
          <mc:Fallback xmlns="">
            <p:pic>
              <p:nvPicPr>
                <p:cNvPr id="59" name="Inkt 58">
                  <a:extLst>
                    <a:ext uri="{FF2B5EF4-FFF2-40B4-BE49-F238E27FC236}">
                      <a16:creationId xmlns:a16="http://schemas.microsoft.com/office/drawing/2014/main" id="{D1E43FA2-E538-EC18-6EB8-A3E227ED181C}"/>
                    </a:ext>
                  </a:extLst>
                </p:cNvPr>
                <p:cNvPicPr/>
                <p:nvPr/>
              </p:nvPicPr>
              <p:blipFill>
                <a:blip r:embed="rId95"/>
                <a:stretch>
                  <a:fillRect/>
                </a:stretch>
              </p:blipFill>
              <p:spPr>
                <a:xfrm>
                  <a:off x="8129407" y="5237437"/>
                  <a:ext cx="105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t 59">
                  <a:extLst>
                    <a:ext uri="{FF2B5EF4-FFF2-40B4-BE49-F238E27FC236}">
                      <a16:creationId xmlns:a16="http://schemas.microsoft.com/office/drawing/2014/main" id="{A842A720-DFDB-28B9-3327-1CD1DDEBC5F5}"/>
                    </a:ext>
                  </a:extLst>
                </p14:cNvPr>
                <p14:cNvContentPartPr/>
                <p14:nvPr/>
              </p14:nvContentPartPr>
              <p14:xfrm>
                <a:off x="8138407" y="5318797"/>
                <a:ext cx="360" cy="360"/>
              </p14:xfrm>
            </p:contentPart>
          </mc:Choice>
          <mc:Fallback xmlns="">
            <p:pic>
              <p:nvPicPr>
                <p:cNvPr id="60" name="Inkt 59">
                  <a:extLst>
                    <a:ext uri="{FF2B5EF4-FFF2-40B4-BE49-F238E27FC236}">
                      <a16:creationId xmlns:a16="http://schemas.microsoft.com/office/drawing/2014/main" id="{A842A720-DFDB-28B9-3327-1CD1DDEBC5F5}"/>
                    </a:ext>
                  </a:extLst>
                </p:cNvPr>
                <p:cNvPicPr/>
                <p:nvPr/>
              </p:nvPicPr>
              <p:blipFill>
                <a:blip r:embed="rId97"/>
                <a:stretch>
                  <a:fillRect/>
                </a:stretch>
              </p:blipFill>
              <p:spPr>
                <a:xfrm>
                  <a:off x="8129767" y="53101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t 60">
                  <a:extLst>
                    <a:ext uri="{FF2B5EF4-FFF2-40B4-BE49-F238E27FC236}">
                      <a16:creationId xmlns:a16="http://schemas.microsoft.com/office/drawing/2014/main" id="{1090F792-3C1D-5615-95AD-A92388F9807C}"/>
                    </a:ext>
                  </a:extLst>
                </p14:cNvPr>
                <p14:cNvContentPartPr/>
                <p14:nvPr/>
              </p14:nvContentPartPr>
              <p14:xfrm>
                <a:off x="8130487" y="5262997"/>
                <a:ext cx="120600" cy="56520"/>
              </p14:xfrm>
            </p:contentPart>
          </mc:Choice>
          <mc:Fallback xmlns="">
            <p:pic>
              <p:nvPicPr>
                <p:cNvPr id="61" name="Inkt 60">
                  <a:extLst>
                    <a:ext uri="{FF2B5EF4-FFF2-40B4-BE49-F238E27FC236}">
                      <a16:creationId xmlns:a16="http://schemas.microsoft.com/office/drawing/2014/main" id="{1090F792-3C1D-5615-95AD-A92388F9807C}"/>
                    </a:ext>
                  </a:extLst>
                </p:cNvPr>
                <p:cNvPicPr/>
                <p:nvPr/>
              </p:nvPicPr>
              <p:blipFill>
                <a:blip r:embed="rId99"/>
                <a:stretch>
                  <a:fillRect/>
                </a:stretch>
              </p:blipFill>
              <p:spPr>
                <a:xfrm>
                  <a:off x="8121487" y="5253997"/>
                  <a:ext cx="138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t 61">
                  <a:extLst>
                    <a:ext uri="{FF2B5EF4-FFF2-40B4-BE49-F238E27FC236}">
                      <a16:creationId xmlns:a16="http://schemas.microsoft.com/office/drawing/2014/main" id="{C5354875-B72D-5EE8-C32D-958CCAA59EEC}"/>
                    </a:ext>
                  </a:extLst>
                </p14:cNvPr>
                <p14:cNvContentPartPr/>
                <p14:nvPr/>
              </p14:nvContentPartPr>
              <p14:xfrm>
                <a:off x="8277007" y="5207557"/>
                <a:ext cx="108720" cy="140400"/>
              </p14:xfrm>
            </p:contentPart>
          </mc:Choice>
          <mc:Fallback xmlns="">
            <p:pic>
              <p:nvPicPr>
                <p:cNvPr id="62" name="Inkt 61">
                  <a:extLst>
                    <a:ext uri="{FF2B5EF4-FFF2-40B4-BE49-F238E27FC236}">
                      <a16:creationId xmlns:a16="http://schemas.microsoft.com/office/drawing/2014/main" id="{C5354875-B72D-5EE8-C32D-958CCAA59EEC}"/>
                    </a:ext>
                  </a:extLst>
                </p:cNvPr>
                <p:cNvPicPr/>
                <p:nvPr/>
              </p:nvPicPr>
              <p:blipFill>
                <a:blip r:embed="rId101"/>
                <a:stretch>
                  <a:fillRect/>
                </a:stretch>
              </p:blipFill>
              <p:spPr>
                <a:xfrm>
                  <a:off x="8268007" y="5198917"/>
                  <a:ext cx="126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t 62">
                  <a:extLst>
                    <a:ext uri="{FF2B5EF4-FFF2-40B4-BE49-F238E27FC236}">
                      <a16:creationId xmlns:a16="http://schemas.microsoft.com/office/drawing/2014/main" id="{589A6D7E-9DB7-8F01-5A5D-160E1CC6D2A7}"/>
                    </a:ext>
                  </a:extLst>
                </p14:cNvPr>
                <p14:cNvContentPartPr/>
                <p14:nvPr/>
              </p14:nvContentPartPr>
              <p14:xfrm>
                <a:off x="8421367" y="5196037"/>
                <a:ext cx="70200" cy="149400"/>
              </p14:xfrm>
            </p:contentPart>
          </mc:Choice>
          <mc:Fallback xmlns="">
            <p:pic>
              <p:nvPicPr>
                <p:cNvPr id="63" name="Inkt 62">
                  <a:extLst>
                    <a:ext uri="{FF2B5EF4-FFF2-40B4-BE49-F238E27FC236}">
                      <a16:creationId xmlns:a16="http://schemas.microsoft.com/office/drawing/2014/main" id="{589A6D7E-9DB7-8F01-5A5D-160E1CC6D2A7}"/>
                    </a:ext>
                  </a:extLst>
                </p:cNvPr>
                <p:cNvPicPr/>
                <p:nvPr/>
              </p:nvPicPr>
              <p:blipFill>
                <a:blip r:embed="rId103"/>
                <a:stretch>
                  <a:fillRect/>
                </a:stretch>
              </p:blipFill>
              <p:spPr>
                <a:xfrm>
                  <a:off x="8412727" y="5187397"/>
                  <a:ext cx="87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t 63">
                  <a:extLst>
                    <a:ext uri="{FF2B5EF4-FFF2-40B4-BE49-F238E27FC236}">
                      <a16:creationId xmlns:a16="http://schemas.microsoft.com/office/drawing/2014/main" id="{B1BA06EA-52DB-536C-0A0D-2E64CD736AE9}"/>
                    </a:ext>
                  </a:extLst>
                </p14:cNvPr>
                <p14:cNvContentPartPr/>
                <p14:nvPr/>
              </p14:nvContentPartPr>
              <p14:xfrm>
                <a:off x="8428567" y="5279197"/>
                <a:ext cx="92520" cy="26280"/>
              </p14:xfrm>
            </p:contentPart>
          </mc:Choice>
          <mc:Fallback xmlns="">
            <p:pic>
              <p:nvPicPr>
                <p:cNvPr id="64" name="Inkt 63">
                  <a:extLst>
                    <a:ext uri="{FF2B5EF4-FFF2-40B4-BE49-F238E27FC236}">
                      <a16:creationId xmlns:a16="http://schemas.microsoft.com/office/drawing/2014/main" id="{B1BA06EA-52DB-536C-0A0D-2E64CD736AE9}"/>
                    </a:ext>
                  </a:extLst>
                </p:cNvPr>
                <p:cNvPicPr/>
                <p:nvPr/>
              </p:nvPicPr>
              <p:blipFill>
                <a:blip r:embed="rId105"/>
                <a:stretch>
                  <a:fillRect/>
                </a:stretch>
              </p:blipFill>
              <p:spPr>
                <a:xfrm>
                  <a:off x="8419927" y="5270197"/>
                  <a:ext cx="110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t 64">
                  <a:extLst>
                    <a:ext uri="{FF2B5EF4-FFF2-40B4-BE49-F238E27FC236}">
                      <a16:creationId xmlns:a16="http://schemas.microsoft.com/office/drawing/2014/main" id="{AD15722C-D75E-6F59-0240-E0D29BCEC4D7}"/>
                    </a:ext>
                  </a:extLst>
                </p14:cNvPr>
                <p14:cNvContentPartPr/>
                <p14:nvPr/>
              </p14:nvContentPartPr>
              <p14:xfrm>
                <a:off x="8183767" y="5476837"/>
                <a:ext cx="461160" cy="36360"/>
              </p14:xfrm>
            </p:contentPart>
          </mc:Choice>
          <mc:Fallback xmlns="">
            <p:pic>
              <p:nvPicPr>
                <p:cNvPr id="65" name="Inkt 64">
                  <a:extLst>
                    <a:ext uri="{FF2B5EF4-FFF2-40B4-BE49-F238E27FC236}">
                      <a16:creationId xmlns:a16="http://schemas.microsoft.com/office/drawing/2014/main" id="{AD15722C-D75E-6F59-0240-E0D29BCEC4D7}"/>
                    </a:ext>
                  </a:extLst>
                </p:cNvPr>
                <p:cNvPicPr/>
                <p:nvPr/>
              </p:nvPicPr>
              <p:blipFill>
                <a:blip r:embed="rId107"/>
                <a:stretch>
                  <a:fillRect/>
                </a:stretch>
              </p:blipFill>
              <p:spPr>
                <a:xfrm>
                  <a:off x="8174767" y="5468197"/>
                  <a:ext cx="478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t 65">
                  <a:extLst>
                    <a:ext uri="{FF2B5EF4-FFF2-40B4-BE49-F238E27FC236}">
                      <a16:creationId xmlns:a16="http://schemas.microsoft.com/office/drawing/2014/main" id="{269523CD-1479-818F-1D1D-C92F880199E7}"/>
                    </a:ext>
                  </a:extLst>
                </p14:cNvPr>
                <p14:cNvContentPartPr/>
                <p14:nvPr/>
              </p14:nvContentPartPr>
              <p14:xfrm>
                <a:off x="8560327" y="5305837"/>
                <a:ext cx="8640" cy="66240"/>
              </p14:xfrm>
            </p:contentPart>
          </mc:Choice>
          <mc:Fallback xmlns="">
            <p:pic>
              <p:nvPicPr>
                <p:cNvPr id="66" name="Inkt 65">
                  <a:extLst>
                    <a:ext uri="{FF2B5EF4-FFF2-40B4-BE49-F238E27FC236}">
                      <a16:creationId xmlns:a16="http://schemas.microsoft.com/office/drawing/2014/main" id="{269523CD-1479-818F-1D1D-C92F880199E7}"/>
                    </a:ext>
                  </a:extLst>
                </p:cNvPr>
                <p:cNvPicPr/>
                <p:nvPr/>
              </p:nvPicPr>
              <p:blipFill>
                <a:blip r:embed="rId109"/>
                <a:stretch>
                  <a:fillRect/>
                </a:stretch>
              </p:blipFill>
              <p:spPr>
                <a:xfrm>
                  <a:off x="8551687" y="5297197"/>
                  <a:ext cx="26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t 66">
                  <a:extLst>
                    <a:ext uri="{FF2B5EF4-FFF2-40B4-BE49-F238E27FC236}">
                      <a16:creationId xmlns:a16="http://schemas.microsoft.com/office/drawing/2014/main" id="{31B96820-4399-3FEA-759B-F035F352F5EE}"/>
                    </a:ext>
                  </a:extLst>
                </p14:cNvPr>
                <p14:cNvContentPartPr/>
                <p14:nvPr/>
              </p14:nvContentPartPr>
              <p14:xfrm>
                <a:off x="8581207" y="5212597"/>
                <a:ext cx="9360" cy="15840"/>
              </p14:xfrm>
            </p:contentPart>
          </mc:Choice>
          <mc:Fallback xmlns="">
            <p:pic>
              <p:nvPicPr>
                <p:cNvPr id="67" name="Inkt 66">
                  <a:extLst>
                    <a:ext uri="{FF2B5EF4-FFF2-40B4-BE49-F238E27FC236}">
                      <a16:creationId xmlns:a16="http://schemas.microsoft.com/office/drawing/2014/main" id="{31B96820-4399-3FEA-759B-F035F352F5EE}"/>
                    </a:ext>
                  </a:extLst>
                </p:cNvPr>
                <p:cNvPicPr/>
                <p:nvPr/>
              </p:nvPicPr>
              <p:blipFill>
                <a:blip r:embed="rId111"/>
                <a:stretch>
                  <a:fillRect/>
                </a:stretch>
              </p:blipFill>
              <p:spPr>
                <a:xfrm>
                  <a:off x="8572567" y="5203597"/>
                  <a:ext cx="27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t 67">
                  <a:extLst>
                    <a:ext uri="{FF2B5EF4-FFF2-40B4-BE49-F238E27FC236}">
                      <a16:creationId xmlns:a16="http://schemas.microsoft.com/office/drawing/2014/main" id="{DF178682-902E-1F0E-F7C1-D716F9EE1ED3}"/>
                    </a:ext>
                  </a:extLst>
                </p14:cNvPr>
                <p14:cNvContentPartPr/>
                <p14:nvPr/>
              </p14:nvContentPartPr>
              <p14:xfrm>
                <a:off x="8547007" y="5297917"/>
                <a:ext cx="85320" cy="197640"/>
              </p14:xfrm>
            </p:contentPart>
          </mc:Choice>
          <mc:Fallback xmlns="">
            <p:pic>
              <p:nvPicPr>
                <p:cNvPr id="68" name="Inkt 67">
                  <a:extLst>
                    <a:ext uri="{FF2B5EF4-FFF2-40B4-BE49-F238E27FC236}">
                      <a16:creationId xmlns:a16="http://schemas.microsoft.com/office/drawing/2014/main" id="{DF178682-902E-1F0E-F7C1-D716F9EE1ED3}"/>
                    </a:ext>
                  </a:extLst>
                </p:cNvPr>
                <p:cNvPicPr/>
                <p:nvPr/>
              </p:nvPicPr>
              <p:blipFill>
                <a:blip r:embed="rId113"/>
                <a:stretch>
                  <a:fillRect/>
                </a:stretch>
              </p:blipFill>
              <p:spPr>
                <a:xfrm>
                  <a:off x="8538007" y="5288917"/>
                  <a:ext cx="102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t 68">
                  <a:extLst>
                    <a:ext uri="{FF2B5EF4-FFF2-40B4-BE49-F238E27FC236}">
                      <a16:creationId xmlns:a16="http://schemas.microsoft.com/office/drawing/2014/main" id="{CB5922E5-9BD6-AB5D-7766-A3153180EF22}"/>
                    </a:ext>
                  </a:extLst>
                </p14:cNvPr>
                <p14:cNvContentPartPr/>
                <p14:nvPr/>
              </p14:nvContentPartPr>
              <p14:xfrm>
                <a:off x="8660767" y="5233477"/>
                <a:ext cx="360" cy="360"/>
              </p14:xfrm>
            </p:contentPart>
          </mc:Choice>
          <mc:Fallback xmlns="">
            <p:pic>
              <p:nvPicPr>
                <p:cNvPr id="69" name="Inkt 68">
                  <a:extLst>
                    <a:ext uri="{FF2B5EF4-FFF2-40B4-BE49-F238E27FC236}">
                      <a16:creationId xmlns:a16="http://schemas.microsoft.com/office/drawing/2014/main" id="{CB5922E5-9BD6-AB5D-7766-A3153180EF22}"/>
                    </a:ext>
                  </a:extLst>
                </p:cNvPr>
                <p:cNvPicPr/>
                <p:nvPr/>
              </p:nvPicPr>
              <p:blipFill>
                <a:blip r:embed="rId97"/>
                <a:stretch>
                  <a:fillRect/>
                </a:stretch>
              </p:blipFill>
              <p:spPr>
                <a:xfrm>
                  <a:off x="8652127" y="5224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t 70">
                  <a:extLst>
                    <a:ext uri="{FF2B5EF4-FFF2-40B4-BE49-F238E27FC236}">
                      <a16:creationId xmlns:a16="http://schemas.microsoft.com/office/drawing/2014/main" id="{630C5F42-FD8B-D365-7E0B-FB41A3EAB706}"/>
                    </a:ext>
                  </a:extLst>
                </p14:cNvPr>
                <p14:cNvContentPartPr/>
                <p14:nvPr/>
              </p14:nvContentPartPr>
              <p14:xfrm>
                <a:off x="8727727" y="5215837"/>
                <a:ext cx="81360" cy="203760"/>
              </p14:xfrm>
            </p:contentPart>
          </mc:Choice>
          <mc:Fallback xmlns="">
            <p:pic>
              <p:nvPicPr>
                <p:cNvPr id="71" name="Inkt 70">
                  <a:extLst>
                    <a:ext uri="{FF2B5EF4-FFF2-40B4-BE49-F238E27FC236}">
                      <a16:creationId xmlns:a16="http://schemas.microsoft.com/office/drawing/2014/main" id="{630C5F42-FD8B-D365-7E0B-FB41A3EAB706}"/>
                    </a:ext>
                  </a:extLst>
                </p:cNvPr>
                <p:cNvPicPr/>
                <p:nvPr/>
              </p:nvPicPr>
              <p:blipFill>
                <a:blip r:embed="rId116"/>
                <a:stretch>
                  <a:fillRect/>
                </a:stretch>
              </p:blipFill>
              <p:spPr>
                <a:xfrm>
                  <a:off x="8718727" y="5206837"/>
                  <a:ext cx="99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t 71">
                  <a:extLst>
                    <a:ext uri="{FF2B5EF4-FFF2-40B4-BE49-F238E27FC236}">
                      <a16:creationId xmlns:a16="http://schemas.microsoft.com/office/drawing/2014/main" id="{0006751E-1C36-6A52-0697-6BA9CAB4B461}"/>
                    </a:ext>
                  </a:extLst>
                </p14:cNvPr>
                <p14:cNvContentPartPr/>
                <p14:nvPr/>
              </p14:nvContentPartPr>
              <p14:xfrm>
                <a:off x="7909087" y="5544877"/>
                <a:ext cx="95400" cy="270000"/>
              </p14:xfrm>
            </p:contentPart>
          </mc:Choice>
          <mc:Fallback xmlns="">
            <p:pic>
              <p:nvPicPr>
                <p:cNvPr id="72" name="Inkt 71">
                  <a:extLst>
                    <a:ext uri="{FF2B5EF4-FFF2-40B4-BE49-F238E27FC236}">
                      <a16:creationId xmlns:a16="http://schemas.microsoft.com/office/drawing/2014/main" id="{0006751E-1C36-6A52-0697-6BA9CAB4B461}"/>
                    </a:ext>
                  </a:extLst>
                </p:cNvPr>
                <p:cNvPicPr/>
                <p:nvPr/>
              </p:nvPicPr>
              <p:blipFill>
                <a:blip r:embed="rId118"/>
                <a:stretch>
                  <a:fillRect/>
                </a:stretch>
              </p:blipFill>
              <p:spPr>
                <a:xfrm>
                  <a:off x="7900447" y="5535877"/>
                  <a:ext cx="1130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t 72">
                  <a:extLst>
                    <a:ext uri="{FF2B5EF4-FFF2-40B4-BE49-F238E27FC236}">
                      <a16:creationId xmlns:a16="http://schemas.microsoft.com/office/drawing/2014/main" id="{42961C35-98F5-C984-5E29-B6DE650BEF1E}"/>
                    </a:ext>
                  </a:extLst>
                </p14:cNvPr>
                <p14:cNvContentPartPr/>
                <p14:nvPr/>
              </p14:nvContentPartPr>
              <p14:xfrm>
                <a:off x="7908007" y="5641717"/>
                <a:ext cx="115200" cy="41040"/>
              </p14:xfrm>
            </p:contentPart>
          </mc:Choice>
          <mc:Fallback xmlns="">
            <p:pic>
              <p:nvPicPr>
                <p:cNvPr id="73" name="Inkt 72">
                  <a:extLst>
                    <a:ext uri="{FF2B5EF4-FFF2-40B4-BE49-F238E27FC236}">
                      <a16:creationId xmlns:a16="http://schemas.microsoft.com/office/drawing/2014/main" id="{42961C35-98F5-C984-5E29-B6DE650BEF1E}"/>
                    </a:ext>
                  </a:extLst>
                </p:cNvPr>
                <p:cNvPicPr/>
                <p:nvPr/>
              </p:nvPicPr>
              <p:blipFill>
                <a:blip r:embed="rId120"/>
                <a:stretch>
                  <a:fillRect/>
                </a:stretch>
              </p:blipFill>
              <p:spPr>
                <a:xfrm>
                  <a:off x="7899367" y="5632717"/>
                  <a:ext cx="132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Inkt 73">
                  <a:extLst>
                    <a:ext uri="{FF2B5EF4-FFF2-40B4-BE49-F238E27FC236}">
                      <a16:creationId xmlns:a16="http://schemas.microsoft.com/office/drawing/2014/main" id="{51194CE4-25ED-764A-0CAB-DF85986FA534}"/>
                    </a:ext>
                  </a:extLst>
                </p14:cNvPr>
                <p14:cNvContentPartPr/>
                <p14:nvPr/>
              </p14:nvContentPartPr>
              <p14:xfrm>
                <a:off x="8039407" y="5566837"/>
                <a:ext cx="216720" cy="207360"/>
              </p14:xfrm>
            </p:contentPart>
          </mc:Choice>
          <mc:Fallback xmlns="">
            <p:pic>
              <p:nvPicPr>
                <p:cNvPr id="74" name="Inkt 73">
                  <a:extLst>
                    <a:ext uri="{FF2B5EF4-FFF2-40B4-BE49-F238E27FC236}">
                      <a16:creationId xmlns:a16="http://schemas.microsoft.com/office/drawing/2014/main" id="{51194CE4-25ED-764A-0CAB-DF85986FA534}"/>
                    </a:ext>
                  </a:extLst>
                </p:cNvPr>
                <p:cNvPicPr/>
                <p:nvPr/>
              </p:nvPicPr>
              <p:blipFill>
                <a:blip r:embed="rId122"/>
                <a:stretch>
                  <a:fillRect/>
                </a:stretch>
              </p:blipFill>
              <p:spPr>
                <a:xfrm>
                  <a:off x="8030767" y="5557837"/>
                  <a:ext cx="23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t 74">
                  <a:extLst>
                    <a:ext uri="{FF2B5EF4-FFF2-40B4-BE49-F238E27FC236}">
                      <a16:creationId xmlns:a16="http://schemas.microsoft.com/office/drawing/2014/main" id="{0FE07006-04F1-5822-8736-886165668080}"/>
                    </a:ext>
                  </a:extLst>
                </p14:cNvPr>
                <p14:cNvContentPartPr/>
                <p14:nvPr/>
              </p14:nvContentPartPr>
              <p14:xfrm>
                <a:off x="8256847" y="5652157"/>
                <a:ext cx="72000" cy="115920"/>
              </p14:xfrm>
            </p:contentPart>
          </mc:Choice>
          <mc:Fallback xmlns="">
            <p:pic>
              <p:nvPicPr>
                <p:cNvPr id="75" name="Inkt 74">
                  <a:extLst>
                    <a:ext uri="{FF2B5EF4-FFF2-40B4-BE49-F238E27FC236}">
                      <a16:creationId xmlns:a16="http://schemas.microsoft.com/office/drawing/2014/main" id="{0FE07006-04F1-5822-8736-886165668080}"/>
                    </a:ext>
                  </a:extLst>
                </p:cNvPr>
                <p:cNvPicPr/>
                <p:nvPr/>
              </p:nvPicPr>
              <p:blipFill>
                <a:blip r:embed="rId124"/>
                <a:stretch>
                  <a:fillRect/>
                </a:stretch>
              </p:blipFill>
              <p:spPr>
                <a:xfrm>
                  <a:off x="8247847" y="5643157"/>
                  <a:ext cx="89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t 75">
                  <a:extLst>
                    <a:ext uri="{FF2B5EF4-FFF2-40B4-BE49-F238E27FC236}">
                      <a16:creationId xmlns:a16="http://schemas.microsoft.com/office/drawing/2014/main" id="{4197B700-0BD6-B4D0-38B7-E3538A9B4962}"/>
                    </a:ext>
                  </a:extLst>
                </p14:cNvPr>
                <p14:cNvContentPartPr/>
                <p14:nvPr/>
              </p14:nvContentPartPr>
              <p14:xfrm>
                <a:off x="8372407" y="5648917"/>
                <a:ext cx="100800" cy="88560"/>
              </p14:xfrm>
            </p:contentPart>
          </mc:Choice>
          <mc:Fallback xmlns="">
            <p:pic>
              <p:nvPicPr>
                <p:cNvPr id="76" name="Inkt 75">
                  <a:extLst>
                    <a:ext uri="{FF2B5EF4-FFF2-40B4-BE49-F238E27FC236}">
                      <a16:creationId xmlns:a16="http://schemas.microsoft.com/office/drawing/2014/main" id="{4197B700-0BD6-B4D0-38B7-E3538A9B4962}"/>
                    </a:ext>
                  </a:extLst>
                </p:cNvPr>
                <p:cNvPicPr/>
                <p:nvPr/>
              </p:nvPicPr>
              <p:blipFill>
                <a:blip r:embed="rId126"/>
                <a:stretch>
                  <a:fillRect/>
                </a:stretch>
              </p:blipFill>
              <p:spPr>
                <a:xfrm>
                  <a:off x="8363407" y="5639917"/>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t 76">
                  <a:extLst>
                    <a:ext uri="{FF2B5EF4-FFF2-40B4-BE49-F238E27FC236}">
                      <a16:creationId xmlns:a16="http://schemas.microsoft.com/office/drawing/2014/main" id="{F9194508-0BFC-2E8F-10A0-B65C10AB1915}"/>
                    </a:ext>
                  </a:extLst>
                </p14:cNvPr>
                <p14:cNvContentPartPr/>
                <p14:nvPr/>
              </p14:nvContentPartPr>
              <p14:xfrm>
                <a:off x="8472127" y="5691037"/>
                <a:ext cx="74520" cy="75240"/>
              </p14:xfrm>
            </p:contentPart>
          </mc:Choice>
          <mc:Fallback xmlns="">
            <p:pic>
              <p:nvPicPr>
                <p:cNvPr id="77" name="Inkt 76">
                  <a:extLst>
                    <a:ext uri="{FF2B5EF4-FFF2-40B4-BE49-F238E27FC236}">
                      <a16:creationId xmlns:a16="http://schemas.microsoft.com/office/drawing/2014/main" id="{F9194508-0BFC-2E8F-10A0-B65C10AB1915}"/>
                    </a:ext>
                  </a:extLst>
                </p:cNvPr>
                <p:cNvPicPr/>
                <p:nvPr/>
              </p:nvPicPr>
              <p:blipFill>
                <a:blip r:embed="rId128"/>
                <a:stretch>
                  <a:fillRect/>
                </a:stretch>
              </p:blipFill>
              <p:spPr>
                <a:xfrm>
                  <a:off x="8463127" y="5682397"/>
                  <a:ext cx="9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t 77">
                  <a:extLst>
                    <a:ext uri="{FF2B5EF4-FFF2-40B4-BE49-F238E27FC236}">
                      <a16:creationId xmlns:a16="http://schemas.microsoft.com/office/drawing/2014/main" id="{BD1D53A7-6D8B-403F-5F4F-BA5A4B30A6C5}"/>
                    </a:ext>
                  </a:extLst>
                </p14:cNvPr>
                <p14:cNvContentPartPr/>
                <p14:nvPr/>
              </p14:nvContentPartPr>
              <p14:xfrm>
                <a:off x="8536207" y="5610757"/>
                <a:ext cx="2160" cy="21600"/>
              </p14:xfrm>
            </p:contentPart>
          </mc:Choice>
          <mc:Fallback xmlns="">
            <p:pic>
              <p:nvPicPr>
                <p:cNvPr id="78" name="Inkt 77">
                  <a:extLst>
                    <a:ext uri="{FF2B5EF4-FFF2-40B4-BE49-F238E27FC236}">
                      <a16:creationId xmlns:a16="http://schemas.microsoft.com/office/drawing/2014/main" id="{BD1D53A7-6D8B-403F-5F4F-BA5A4B30A6C5}"/>
                    </a:ext>
                  </a:extLst>
                </p:cNvPr>
                <p:cNvPicPr/>
                <p:nvPr/>
              </p:nvPicPr>
              <p:blipFill>
                <a:blip r:embed="rId130"/>
                <a:stretch>
                  <a:fillRect/>
                </a:stretch>
              </p:blipFill>
              <p:spPr>
                <a:xfrm>
                  <a:off x="8527207" y="5601757"/>
                  <a:ext cx="19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t 78">
                  <a:extLst>
                    <a:ext uri="{FF2B5EF4-FFF2-40B4-BE49-F238E27FC236}">
                      <a16:creationId xmlns:a16="http://schemas.microsoft.com/office/drawing/2014/main" id="{2246F92D-4A8B-E0BB-D351-7469ED4BA90D}"/>
                    </a:ext>
                  </a:extLst>
                </p14:cNvPr>
                <p14:cNvContentPartPr/>
                <p14:nvPr/>
              </p14:nvContentPartPr>
              <p14:xfrm>
                <a:off x="8535127" y="5655037"/>
                <a:ext cx="193680" cy="128520"/>
              </p14:xfrm>
            </p:contentPart>
          </mc:Choice>
          <mc:Fallback xmlns="">
            <p:pic>
              <p:nvPicPr>
                <p:cNvPr id="79" name="Inkt 78">
                  <a:extLst>
                    <a:ext uri="{FF2B5EF4-FFF2-40B4-BE49-F238E27FC236}">
                      <a16:creationId xmlns:a16="http://schemas.microsoft.com/office/drawing/2014/main" id="{2246F92D-4A8B-E0BB-D351-7469ED4BA90D}"/>
                    </a:ext>
                  </a:extLst>
                </p:cNvPr>
                <p:cNvPicPr/>
                <p:nvPr/>
              </p:nvPicPr>
              <p:blipFill>
                <a:blip r:embed="rId132"/>
                <a:stretch>
                  <a:fillRect/>
                </a:stretch>
              </p:blipFill>
              <p:spPr>
                <a:xfrm>
                  <a:off x="8526487" y="5646037"/>
                  <a:ext cx="211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Inkt 80">
                  <a:extLst>
                    <a:ext uri="{FF2B5EF4-FFF2-40B4-BE49-F238E27FC236}">
                      <a16:creationId xmlns:a16="http://schemas.microsoft.com/office/drawing/2014/main" id="{28164F52-AA0E-66D0-99B2-E6FFA772363C}"/>
                    </a:ext>
                  </a:extLst>
                </p14:cNvPr>
                <p14:cNvContentPartPr/>
                <p14:nvPr/>
              </p14:nvContentPartPr>
              <p14:xfrm>
                <a:off x="8661487" y="5477557"/>
                <a:ext cx="150480" cy="50040"/>
              </p14:xfrm>
            </p:contentPart>
          </mc:Choice>
          <mc:Fallback xmlns="">
            <p:pic>
              <p:nvPicPr>
                <p:cNvPr id="81" name="Inkt 80">
                  <a:extLst>
                    <a:ext uri="{FF2B5EF4-FFF2-40B4-BE49-F238E27FC236}">
                      <a16:creationId xmlns:a16="http://schemas.microsoft.com/office/drawing/2014/main" id="{28164F52-AA0E-66D0-99B2-E6FFA772363C}"/>
                    </a:ext>
                  </a:extLst>
                </p:cNvPr>
                <p:cNvPicPr/>
                <p:nvPr/>
              </p:nvPicPr>
              <p:blipFill>
                <a:blip r:embed="rId134"/>
                <a:stretch>
                  <a:fillRect/>
                </a:stretch>
              </p:blipFill>
              <p:spPr>
                <a:xfrm>
                  <a:off x="8652847" y="5468557"/>
                  <a:ext cx="16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Inkt 81">
                  <a:extLst>
                    <a:ext uri="{FF2B5EF4-FFF2-40B4-BE49-F238E27FC236}">
                      <a16:creationId xmlns:a16="http://schemas.microsoft.com/office/drawing/2014/main" id="{510D0224-0B9A-15AE-38C9-93BBB2872096}"/>
                    </a:ext>
                  </a:extLst>
                </p14:cNvPr>
                <p14:cNvContentPartPr/>
                <p14:nvPr/>
              </p14:nvContentPartPr>
              <p14:xfrm>
                <a:off x="8955607" y="5427877"/>
                <a:ext cx="74160" cy="89280"/>
              </p14:xfrm>
            </p:contentPart>
          </mc:Choice>
          <mc:Fallback xmlns="">
            <p:pic>
              <p:nvPicPr>
                <p:cNvPr id="82" name="Inkt 81">
                  <a:extLst>
                    <a:ext uri="{FF2B5EF4-FFF2-40B4-BE49-F238E27FC236}">
                      <a16:creationId xmlns:a16="http://schemas.microsoft.com/office/drawing/2014/main" id="{510D0224-0B9A-15AE-38C9-93BBB2872096}"/>
                    </a:ext>
                  </a:extLst>
                </p:cNvPr>
                <p:cNvPicPr/>
                <p:nvPr/>
              </p:nvPicPr>
              <p:blipFill>
                <a:blip r:embed="rId136"/>
                <a:stretch>
                  <a:fillRect/>
                </a:stretch>
              </p:blipFill>
              <p:spPr>
                <a:xfrm>
                  <a:off x="8946967" y="5418877"/>
                  <a:ext cx="9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Inkt 82">
                  <a:extLst>
                    <a:ext uri="{FF2B5EF4-FFF2-40B4-BE49-F238E27FC236}">
                      <a16:creationId xmlns:a16="http://schemas.microsoft.com/office/drawing/2014/main" id="{C26AA9E9-C7D3-6962-2F0C-30723FA69E5A}"/>
                    </a:ext>
                  </a:extLst>
                </p14:cNvPr>
                <p14:cNvContentPartPr/>
                <p14:nvPr/>
              </p14:nvContentPartPr>
              <p14:xfrm>
                <a:off x="8936527" y="5378917"/>
                <a:ext cx="119520" cy="165960"/>
              </p14:xfrm>
            </p:contentPart>
          </mc:Choice>
          <mc:Fallback xmlns="">
            <p:pic>
              <p:nvPicPr>
                <p:cNvPr id="83" name="Inkt 82">
                  <a:extLst>
                    <a:ext uri="{FF2B5EF4-FFF2-40B4-BE49-F238E27FC236}">
                      <a16:creationId xmlns:a16="http://schemas.microsoft.com/office/drawing/2014/main" id="{C26AA9E9-C7D3-6962-2F0C-30723FA69E5A}"/>
                    </a:ext>
                  </a:extLst>
                </p:cNvPr>
                <p:cNvPicPr/>
                <p:nvPr/>
              </p:nvPicPr>
              <p:blipFill>
                <a:blip r:embed="rId138"/>
                <a:stretch>
                  <a:fillRect/>
                </a:stretch>
              </p:blipFill>
              <p:spPr>
                <a:xfrm>
                  <a:off x="8927527" y="5370277"/>
                  <a:ext cx="137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Inkt 83">
                  <a:extLst>
                    <a:ext uri="{FF2B5EF4-FFF2-40B4-BE49-F238E27FC236}">
                      <a16:creationId xmlns:a16="http://schemas.microsoft.com/office/drawing/2014/main" id="{A5CC71FB-5BB4-CBA6-D435-09962B92D514}"/>
                    </a:ext>
                  </a:extLst>
                </p14:cNvPr>
                <p14:cNvContentPartPr/>
                <p14:nvPr/>
              </p14:nvContentPartPr>
              <p14:xfrm>
                <a:off x="9150367" y="5428597"/>
                <a:ext cx="25560" cy="131040"/>
              </p14:xfrm>
            </p:contentPart>
          </mc:Choice>
          <mc:Fallback xmlns="">
            <p:pic>
              <p:nvPicPr>
                <p:cNvPr id="84" name="Inkt 83">
                  <a:extLst>
                    <a:ext uri="{FF2B5EF4-FFF2-40B4-BE49-F238E27FC236}">
                      <a16:creationId xmlns:a16="http://schemas.microsoft.com/office/drawing/2014/main" id="{A5CC71FB-5BB4-CBA6-D435-09962B92D514}"/>
                    </a:ext>
                  </a:extLst>
                </p:cNvPr>
                <p:cNvPicPr/>
                <p:nvPr/>
              </p:nvPicPr>
              <p:blipFill>
                <a:blip r:embed="rId140"/>
                <a:stretch>
                  <a:fillRect/>
                </a:stretch>
              </p:blipFill>
              <p:spPr>
                <a:xfrm>
                  <a:off x="9141727" y="5419957"/>
                  <a:ext cx="43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Inkt 84">
                  <a:extLst>
                    <a:ext uri="{FF2B5EF4-FFF2-40B4-BE49-F238E27FC236}">
                      <a16:creationId xmlns:a16="http://schemas.microsoft.com/office/drawing/2014/main" id="{5A6BDD42-A13C-779E-4524-5A208CB593B8}"/>
                    </a:ext>
                  </a:extLst>
                </p14:cNvPr>
                <p14:cNvContentPartPr/>
                <p14:nvPr/>
              </p14:nvContentPartPr>
              <p14:xfrm>
                <a:off x="9252967" y="5436877"/>
                <a:ext cx="93960" cy="150480"/>
              </p14:xfrm>
            </p:contentPart>
          </mc:Choice>
          <mc:Fallback xmlns="">
            <p:pic>
              <p:nvPicPr>
                <p:cNvPr id="85" name="Inkt 84">
                  <a:extLst>
                    <a:ext uri="{FF2B5EF4-FFF2-40B4-BE49-F238E27FC236}">
                      <a16:creationId xmlns:a16="http://schemas.microsoft.com/office/drawing/2014/main" id="{5A6BDD42-A13C-779E-4524-5A208CB593B8}"/>
                    </a:ext>
                  </a:extLst>
                </p:cNvPr>
                <p:cNvPicPr/>
                <p:nvPr/>
              </p:nvPicPr>
              <p:blipFill>
                <a:blip r:embed="rId142"/>
                <a:stretch>
                  <a:fillRect/>
                </a:stretch>
              </p:blipFill>
              <p:spPr>
                <a:xfrm>
                  <a:off x="9243967" y="5427877"/>
                  <a:ext cx="111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Inkt 85">
                  <a:extLst>
                    <a:ext uri="{FF2B5EF4-FFF2-40B4-BE49-F238E27FC236}">
                      <a16:creationId xmlns:a16="http://schemas.microsoft.com/office/drawing/2014/main" id="{281E2E83-666F-6EF3-E761-A9B7582714FE}"/>
                    </a:ext>
                  </a:extLst>
                </p14:cNvPr>
                <p14:cNvContentPartPr/>
                <p14:nvPr/>
              </p14:nvContentPartPr>
              <p14:xfrm>
                <a:off x="9391207" y="5466757"/>
                <a:ext cx="73440" cy="113760"/>
              </p14:xfrm>
            </p:contentPart>
          </mc:Choice>
          <mc:Fallback xmlns="">
            <p:pic>
              <p:nvPicPr>
                <p:cNvPr id="86" name="Inkt 85">
                  <a:extLst>
                    <a:ext uri="{FF2B5EF4-FFF2-40B4-BE49-F238E27FC236}">
                      <a16:creationId xmlns:a16="http://schemas.microsoft.com/office/drawing/2014/main" id="{281E2E83-666F-6EF3-E761-A9B7582714FE}"/>
                    </a:ext>
                  </a:extLst>
                </p:cNvPr>
                <p:cNvPicPr/>
                <p:nvPr/>
              </p:nvPicPr>
              <p:blipFill>
                <a:blip r:embed="rId144"/>
                <a:stretch>
                  <a:fillRect/>
                </a:stretch>
              </p:blipFill>
              <p:spPr>
                <a:xfrm>
                  <a:off x="9382567" y="5458117"/>
                  <a:ext cx="91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Inkt 86">
                  <a:extLst>
                    <a:ext uri="{FF2B5EF4-FFF2-40B4-BE49-F238E27FC236}">
                      <a16:creationId xmlns:a16="http://schemas.microsoft.com/office/drawing/2014/main" id="{94B2505B-D689-F0B4-009B-6CE5D538A863}"/>
                    </a:ext>
                  </a:extLst>
                </p14:cNvPr>
                <p14:cNvContentPartPr/>
                <p14:nvPr/>
              </p14:nvContentPartPr>
              <p14:xfrm>
                <a:off x="9527287" y="5340037"/>
                <a:ext cx="23040" cy="48240"/>
              </p14:xfrm>
            </p:contentPart>
          </mc:Choice>
          <mc:Fallback xmlns="">
            <p:pic>
              <p:nvPicPr>
                <p:cNvPr id="87" name="Inkt 86">
                  <a:extLst>
                    <a:ext uri="{FF2B5EF4-FFF2-40B4-BE49-F238E27FC236}">
                      <a16:creationId xmlns:a16="http://schemas.microsoft.com/office/drawing/2014/main" id="{94B2505B-D689-F0B4-009B-6CE5D538A863}"/>
                    </a:ext>
                  </a:extLst>
                </p:cNvPr>
                <p:cNvPicPr/>
                <p:nvPr/>
              </p:nvPicPr>
              <p:blipFill>
                <a:blip r:embed="rId146"/>
                <a:stretch>
                  <a:fillRect/>
                </a:stretch>
              </p:blipFill>
              <p:spPr>
                <a:xfrm>
                  <a:off x="9518287" y="5331397"/>
                  <a:ext cx="40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Inkt 87">
                  <a:extLst>
                    <a:ext uri="{FF2B5EF4-FFF2-40B4-BE49-F238E27FC236}">
                      <a16:creationId xmlns:a16="http://schemas.microsoft.com/office/drawing/2014/main" id="{FE97B084-6501-6645-0257-2696BEA03820}"/>
                    </a:ext>
                  </a:extLst>
                </p14:cNvPr>
                <p14:cNvContentPartPr/>
                <p14:nvPr/>
              </p14:nvContentPartPr>
              <p14:xfrm>
                <a:off x="9445207" y="5378197"/>
                <a:ext cx="244080" cy="350640"/>
              </p14:xfrm>
            </p:contentPart>
          </mc:Choice>
          <mc:Fallback xmlns="">
            <p:pic>
              <p:nvPicPr>
                <p:cNvPr id="88" name="Inkt 87">
                  <a:extLst>
                    <a:ext uri="{FF2B5EF4-FFF2-40B4-BE49-F238E27FC236}">
                      <a16:creationId xmlns:a16="http://schemas.microsoft.com/office/drawing/2014/main" id="{FE97B084-6501-6645-0257-2696BEA03820}"/>
                    </a:ext>
                  </a:extLst>
                </p:cNvPr>
                <p:cNvPicPr/>
                <p:nvPr/>
              </p:nvPicPr>
              <p:blipFill>
                <a:blip r:embed="rId148"/>
                <a:stretch>
                  <a:fillRect/>
                </a:stretch>
              </p:blipFill>
              <p:spPr>
                <a:xfrm>
                  <a:off x="9436567" y="5369557"/>
                  <a:ext cx="261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Inkt 88">
                  <a:extLst>
                    <a:ext uri="{FF2B5EF4-FFF2-40B4-BE49-F238E27FC236}">
                      <a16:creationId xmlns:a16="http://schemas.microsoft.com/office/drawing/2014/main" id="{282E31E0-C713-BADC-3E4E-A9B7B61F16C8}"/>
                    </a:ext>
                  </a:extLst>
                </p14:cNvPr>
                <p14:cNvContentPartPr/>
                <p14:nvPr/>
              </p14:nvContentPartPr>
              <p14:xfrm>
                <a:off x="9564367" y="5658637"/>
                <a:ext cx="12240" cy="28800"/>
              </p14:xfrm>
            </p:contentPart>
          </mc:Choice>
          <mc:Fallback xmlns="">
            <p:pic>
              <p:nvPicPr>
                <p:cNvPr id="89" name="Inkt 88">
                  <a:extLst>
                    <a:ext uri="{FF2B5EF4-FFF2-40B4-BE49-F238E27FC236}">
                      <a16:creationId xmlns:a16="http://schemas.microsoft.com/office/drawing/2014/main" id="{282E31E0-C713-BADC-3E4E-A9B7B61F16C8}"/>
                    </a:ext>
                  </a:extLst>
                </p:cNvPr>
                <p:cNvPicPr/>
                <p:nvPr/>
              </p:nvPicPr>
              <p:blipFill>
                <a:blip r:embed="rId150"/>
                <a:stretch>
                  <a:fillRect/>
                </a:stretch>
              </p:blipFill>
              <p:spPr>
                <a:xfrm>
                  <a:off x="9555367" y="5649997"/>
                  <a:ext cx="29880" cy="46440"/>
                </a:xfrm>
                <a:prstGeom prst="rect">
                  <a:avLst/>
                </a:prstGeom>
              </p:spPr>
            </p:pic>
          </mc:Fallback>
        </mc:AlternateContent>
      </p:grpSp>
      <p:grpSp>
        <p:nvGrpSpPr>
          <p:cNvPr id="106" name="Groep 105">
            <a:extLst>
              <a:ext uri="{FF2B5EF4-FFF2-40B4-BE49-F238E27FC236}">
                <a16:creationId xmlns:a16="http://schemas.microsoft.com/office/drawing/2014/main" id="{DDC2F72E-EA2D-5799-6F39-5AF5ACBACFF4}"/>
              </a:ext>
            </a:extLst>
          </p:cNvPr>
          <p:cNvGrpSpPr/>
          <p:nvPr/>
        </p:nvGrpSpPr>
        <p:grpSpPr>
          <a:xfrm>
            <a:off x="9921847" y="5109997"/>
            <a:ext cx="1805040" cy="510840"/>
            <a:chOff x="9921847" y="5109997"/>
            <a:chExt cx="1805040" cy="510840"/>
          </a:xfrm>
        </p:grpSpPr>
        <mc:AlternateContent xmlns:mc="http://schemas.openxmlformats.org/markup-compatibility/2006" xmlns:p14="http://schemas.microsoft.com/office/powerpoint/2010/main">
          <mc:Choice Requires="p14">
            <p:contentPart p14:bwMode="auto" r:id="rId151">
              <p14:nvContentPartPr>
                <p14:cNvPr id="91" name="Inkt 90">
                  <a:extLst>
                    <a:ext uri="{FF2B5EF4-FFF2-40B4-BE49-F238E27FC236}">
                      <a16:creationId xmlns:a16="http://schemas.microsoft.com/office/drawing/2014/main" id="{3892EE2F-8916-75F6-6D26-EABE5E187EFC}"/>
                    </a:ext>
                  </a:extLst>
                </p14:cNvPr>
                <p14:cNvContentPartPr/>
                <p14:nvPr/>
              </p14:nvContentPartPr>
              <p14:xfrm>
                <a:off x="10355287" y="5109997"/>
                <a:ext cx="114840" cy="214560"/>
              </p14:xfrm>
            </p:contentPart>
          </mc:Choice>
          <mc:Fallback xmlns="">
            <p:pic>
              <p:nvPicPr>
                <p:cNvPr id="91" name="Inkt 90">
                  <a:extLst>
                    <a:ext uri="{FF2B5EF4-FFF2-40B4-BE49-F238E27FC236}">
                      <a16:creationId xmlns:a16="http://schemas.microsoft.com/office/drawing/2014/main" id="{3892EE2F-8916-75F6-6D26-EABE5E187EFC}"/>
                    </a:ext>
                  </a:extLst>
                </p:cNvPr>
                <p:cNvPicPr/>
                <p:nvPr/>
              </p:nvPicPr>
              <p:blipFill>
                <a:blip r:embed="rId152"/>
                <a:stretch>
                  <a:fillRect/>
                </a:stretch>
              </p:blipFill>
              <p:spPr>
                <a:xfrm>
                  <a:off x="10346287" y="5100997"/>
                  <a:ext cx="1324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Inkt 91">
                  <a:extLst>
                    <a:ext uri="{FF2B5EF4-FFF2-40B4-BE49-F238E27FC236}">
                      <a16:creationId xmlns:a16="http://schemas.microsoft.com/office/drawing/2014/main" id="{46745EA8-0E3D-C52C-38B6-A681EA4AA281}"/>
                    </a:ext>
                  </a:extLst>
                </p14:cNvPr>
                <p14:cNvContentPartPr/>
                <p14:nvPr/>
              </p14:nvContentPartPr>
              <p14:xfrm>
                <a:off x="10365727" y="5238517"/>
                <a:ext cx="110520" cy="13320"/>
              </p14:xfrm>
            </p:contentPart>
          </mc:Choice>
          <mc:Fallback xmlns="">
            <p:pic>
              <p:nvPicPr>
                <p:cNvPr id="92" name="Inkt 91">
                  <a:extLst>
                    <a:ext uri="{FF2B5EF4-FFF2-40B4-BE49-F238E27FC236}">
                      <a16:creationId xmlns:a16="http://schemas.microsoft.com/office/drawing/2014/main" id="{46745EA8-0E3D-C52C-38B6-A681EA4AA281}"/>
                    </a:ext>
                  </a:extLst>
                </p:cNvPr>
                <p:cNvPicPr/>
                <p:nvPr/>
              </p:nvPicPr>
              <p:blipFill>
                <a:blip r:embed="rId154"/>
                <a:stretch>
                  <a:fillRect/>
                </a:stretch>
              </p:blipFill>
              <p:spPr>
                <a:xfrm>
                  <a:off x="10356727" y="5229517"/>
                  <a:ext cx="128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Inkt 92">
                  <a:extLst>
                    <a:ext uri="{FF2B5EF4-FFF2-40B4-BE49-F238E27FC236}">
                      <a16:creationId xmlns:a16="http://schemas.microsoft.com/office/drawing/2014/main" id="{C7A70C35-464D-04D3-1BD8-CAC5C3615BCD}"/>
                    </a:ext>
                  </a:extLst>
                </p14:cNvPr>
                <p14:cNvContentPartPr/>
                <p14:nvPr/>
              </p14:nvContentPartPr>
              <p14:xfrm>
                <a:off x="10536367" y="5279197"/>
                <a:ext cx="27360" cy="68760"/>
              </p14:xfrm>
            </p:contentPart>
          </mc:Choice>
          <mc:Fallback xmlns="">
            <p:pic>
              <p:nvPicPr>
                <p:cNvPr id="93" name="Inkt 92">
                  <a:extLst>
                    <a:ext uri="{FF2B5EF4-FFF2-40B4-BE49-F238E27FC236}">
                      <a16:creationId xmlns:a16="http://schemas.microsoft.com/office/drawing/2014/main" id="{C7A70C35-464D-04D3-1BD8-CAC5C3615BCD}"/>
                    </a:ext>
                  </a:extLst>
                </p:cNvPr>
                <p:cNvPicPr/>
                <p:nvPr/>
              </p:nvPicPr>
              <p:blipFill>
                <a:blip r:embed="rId156"/>
                <a:stretch>
                  <a:fillRect/>
                </a:stretch>
              </p:blipFill>
              <p:spPr>
                <a:xfrm>
                  <a:off x="10527727" y="5270197"/>
                  <a:ext cx="45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Inkt 93">
                  <a:extLst>
                    <a:ext uri="{FF2B5EF4-FFF2-40B4-BE49-F238E27FC236}">
                      <a16:creationId xmlns:a16="http://schemas.microsoft.com/office/drawing/2014/main" id="{78166254-1AA4-505D-A6C8-2F83491D4B5C}"/>
                    </a:ext>
                  </a:extLst>
                </p14:cNvPr>
                <p14:cNvContentPartPr/>
                <p14:nvPr/>
              </p14:nvContentPartPr>
              <p14:xfrm>
                <a:off x="10596127" y="5157877"/>
                <a:ext cx="111960" cy="168840"/>
              </p14:xfrm>
            </p:contentPart>
          </mc:Choice>
          <mc:Fallback xmlns="">
            <p:pic>
              <p:nvPicPr>
                <p:cNvPr id="94" name="Inkt 93">
                  <a:extLst>
                    <a:ext uri="{FF2B5EF4-FFF2-40B4-BE49-F238E27FC236}">
                      <a16:creationId xmlns:a16="http://schemas.microsoft.com/office/drawing/2014/main" id="{78166254-1AA4-505D-A6C8-2F83491D4B5C}"/>
                    </a:ext>
                  </a:extLst>
                </p:cNvPr>
                <p:cNvPicPr/>
                <p:nvPr/>
              </p:nvPicPr>
              <p:blipFill>
                <a:blip r:embed="rId158"/>
                <a:stretch>
                  <a:fillRect/>
                </a:stretch>
              </p:blipFill>
              <p:spPr>
                <a:xfrm>
                  <a:off x="10587127" y="5148877"/>
                  <a:ext cx="129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0" name="Inkt 69">
                  <a:extLst>
                    <a:ext uri="{FF2B5EF4-FFF2-40B4-BE49-F238E27FC236}">
                      <a16:creationId xmlns:a16="http://schemas.microsoft.com/office/drawing/2014/main" id="{F0C8C06D-E66C-3626-36F5-8AF71C980173}"/>
                    </a:ext>
                  </a:extLst>
                </p14:cNvPr>
                <p14:cNvContentPartPr/>
                <p14:nvPr/>
              </p14:nvContentPartPr>
              <p14:xfrm>
                <a:off x="9921847" y="5556397"/>
                <a:ext cx="199440" cy="12600"/>
              </p14:xfrm>
            </p:contentPart>
          </mc:Choice>
          <mc:Fallback xmlns="">
            <p:pic>
              <p:nvPicPr>
                <p:cNvPr id="70" name="Inkt 69">
                  <a:extLst>
                    <a:ext uri="{FF2B5EF4-FFF2-40B4-BE49-F238E27FC236}">
                      <a16:creationId xmlns:a16="http://schemas.microsoft.com/office/drawing/2014/main" id="{F0C8C06D-E66C-3626-36F5-8AF71C980173}"/>
                    </a:ext>
                  </a:extLst>
                </p:cNvPr>
                <p:cNvPicPr/>
                <p:nvPr/>
              </p:nvPicPr>
              <p:blipFill>
                <a:blip r:embed="rId160"/>
                <a:stretch>
                  <a:fillRect/>
                </a:stretch>
              </p:blipFill>
              <p:spPr>
                <a:xfrm>
                  <a:off x="9912847" y="5547397"/>
                  <a:ext cx="21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0" name="Inkt 79">
                  <a:extLst>
                    <a:ext uri="{FF2B5EF4-FFF2-40B4-BE49-F238E27FC236}">
                      <a16:creationId xmlns:a16="http://schemas.microsoft.com/office/drawing/2014/main" id="{C462A2EF-17F6-191A-5347-3F25FA44FADB}"/>
                    </a:ext>
                  </a:extLst>
                </p14:cNvPr>
                <p14:cNvContentPartPr/>
                <p14:nvPr/>
              </p14:nvContentPartPr>
              <p14:xfrm>
                <a:off x="9942007" y="5471077"/>
                <a:ext cx="177480" cy="360"/>
              </p14:xfrm>
            </p:contentPart>
          </mc:Choice>
          <mc:Fallback xmlns="">
            <p:pic>
              <p:nvPicPr>
                <p:cNvPr id="80" name="Inkt 79">
                  <a:extLst>
                    <a:ext uri="{FF2B5EF4-FFF2-40B4-BE49-F238E27FC236}">
                      <a16:creationId xmlns:a16="http://schemas.microsoft.com/office/drawing/2014/main" id="{C462A2EF-17F6-191A-5347-3F25FA44FADB}"/>
                    </a:ext>
                  </a:extLst>
                </p:cNvPr>
                <p:cNvPicPr/>
                <p:nvPr/>
              </p:nvPicPr>
              <p:blipFill>
                <a:blip r:embed="rId162"/>
                <a:stretch>
                  <a:fillRect/>
                </a:stretch>
              </p:blipFill>
              <p:spPr>
                <a:xfrm>
                  <a:off x="9933007" y="5462077"/>
                  <a:ext cx="195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Inkt 95">
                  <a:extLst>
                    <a:ext uri="{FF2B5EF4-FFF2-40B4-BE49-F238E27FC236}">
                      <a16:creationId xmlns:a16="http://schemas.microsoft.com/office/drawing/2014/main" id="{6C92317C-8A08-FE4E-412B-1F87DDC31492}"/>
                    </a:ext>
                  </a:extLst>
                </p14:cNvPr>
                <p14:cNvContentPartPr/>
                <p14:nvPr/>
              </p14:nvContentPartPr>
              <p14:xfrm>
                <a:off x="10296967" y="5432197"/>
                <a:ext cx="606960" cy="63360"/>
              </p14:xfrm>
            </p:contentPart>
          </mc:Choice>
          <mc:Fallback xmlns="">
            <p:pic>
              <p:nvPicPr>
                <p:cNvPr id="96" name="Inkt 95">
                  <a:extLst>
                    <a:ext uri="{FF2B5EF4-FFF2-40B4-BE49-F238E27FC236}">
                      <a16:creationId xmlns:a16="http://schemas.microsoft.com/office/drawing/2014/main" id="{6C92317C-8A08-FE4E-412B-1F87DDC31492}"/>
                    </a:ext>
                  </a:extLst>
                </p:cNvPr>
                <p:cNvPicPr/>
                <p:nvPr/>
              </p:nvPicPr>
              <p:blipFill>
                <a:blip r:embed="rId164"/>
                <a:stretch>
                  <a:fillRect/>
                </a:stretch>
              </p:blipFill>
              <p:spPr>
                <a:xfrm>
                  <a:off x="10288327" y="5423197"/>
                  <a:ext cx="624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Inkt 97">
                  <a:extLst>
                    <a:ext uri="{FF2B5EF4-FFF2-40B4-BE49-F238E27FC236}">
                      <a16:creationId xmlns:a16="http://schemas.microsoft.com/office/drawing/2014/main" id="{90A52081-9634-0327-655D-23F15975B684}"/>
                    </a:ext>
                  </a:extLst>
                </p14:cNvPr>
                <p14:cNvContentPartPr/>
                <p14:nvPr/>
              </p14:nvContentPartPr>
              <p14:xfrm>
                <a:off x="11055127" y="5387917"/>
                <a:ext cx="135000" cy="115920"/>
              </p14:xfrm>
            </p:contentPart>
          </mc:Choice>
          <mc:Fallback xmlns="">
            <p:pic>
              <p:nvPicPr>
                <p:cNvPr id="98" name="Inkt 97">
                  <a:extLst>
                    <a:ext uri="{FF2B5EF4-FFF2-40B4-BE49-F238E27FC236}">
                      <a16:creationId xmlns:a16="http://schemas.microsoft.com/office/drawing/2014/main" id="{90A52081-9634-0327-655D-23F15975B684}"/>
                    </a:ext>
                  </a:extLst>
                </p:cNvPr>
                <p:cNvPicPr/>
                <p:nvPr/>
              </p:nvPicPr>
              <p:blipFill>
                <a:blip r:embed="rId166"/>
                <a:stretch>
                  <a:fillRect/>
                </a:stretch>
              </p:blipFill>
              <p:spPr>
                <a:xfrm>
                  <a:off x="11046127" y="5379277"/>
                  <a:ext cx="152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Inkt 98">
                  <a:extLst>
                    <a:ext uri="{FF2B5EF4-FFF2-40B4-BE49-F238E27FC236}">
                      <a16:creationId xmlns:a16="http://schemas.microsoft.com/office/drawing/2014/main" id="{F7D1AAFF-A3F3-78DE-F4EE-06A529F24CFC}"/>
                    </a:ext>
                  </a:extLst>
                </p14:cNvPr>
                <p14:cNvContentPartPr/>
                <p14:nvPr/>
              </p14:nvContentPartPr>
              <p14:xfrm>
                <a:off x="11097607" y="5392957"/>
                <a:ext cx="65520" cy="122400"/>
              </p14:xfrm>
            </p:contentPart>
          </mc:Choice>
          <mc:Fallback xmlns="">
            <p:pic>
              <p:nvPicPr>
                <p:cNvPr id="99" name="Inkt 98">
                  <a:extLst>
                    <a:ext uri="{FF2B5EF4-FFF2-40B4-BE49-F238E27FC236}">
                      <a16:creationId xmlns:a16="http://schemas.microsoft.com/office/drawing/2014/main" id="{F7D1AAFF-A3F3-78DE-F4EE-06A529F24CFC}"/>
                    </a:ext>
                  </a:extLst>
                </p:cNvPr>
                <p:cNvPicPr/>
                <p:nvPr/>
              </p:nvPicPr>
              <p:blipFill>
                <a:blip r:embed="rId168"/>
                <a:stretch>
                  <a:fillRect/>
                </a:stretch>
              </p:blipFill>
              <p:spPr>
                <a:xfrm>
                  <a:off x="11088607" y="5383957"/>
                  <a:ext cx="83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Inkt 99">
                  <a:extLst>
                    <a:ext uri="{FF2B5EF4-FFF2-40B4-BE49-F238E27FC236}">
                      <a16:creationId xmlns:a16="http://schemas.microsoft.com/office/drawing/2014/main" id="{1BBD6C88-DD08-36D0-BA45-9AAB2DFB0F9A}"/>
                    </a:ext>
                  </a:extLst>
                </p14:cNvPr>
                <p14:cNvContentPartPr/>
                <p14:nvPr/>
              </p14:nvContentPartPr>
              <p14:xfrm>
                <a:off x="11239447" y="5404117"/>
                <a:ext cx="12960" cy="120600"/>
              </p14:xfrm>
            </p:contentPart>
          </mc:Choice>
          <mc:Fallback xmlns="">
            <p:pic>
              <p:nvPicPr>
                <p:cNvPr id="100" name="Inkt 99">
                  <a:extLst>
                    <a:ext uri="{FF2B5EF4-FFF2-40B4-BE49-F238E27FC236}">
                      <a16:creationId xmlns:a16="http://schemas.microsoft.com/office/drawing/2014/main" id="{1BBD6C88-DD08-36D0-BA45-9AAB2DFB0F9A}"/>
                    </a:ext>
                  </a:extLst>
                </p:cNvPr>
                <p:cNvPicPr/>
                <p:nvPr/>
              </p:nvPicPr>
              <p:blipFill>
                <a:blip r:embed="rId170"/>
                <a:stretch>
                  <a:fillRect/>
                </a:stretch>
              </p:blipFill>
              <p:spPr>
                <a:xfrm>
                  <a:off x="11230447" y="5395477"/>
                  <a:ext cx="30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Inkt 100">
                  <a:extLst>
                    <a:ext uri="{FF2B5EF4-FFF2-40B4-BE49-F238E27FC236}">
                      <a16:creationId xmlns:a16="http://schemas.microsoft.com/office/drawing/2014/main" id="{C976FE09-A430-E325-DE3C-EB859E224C9B}"/>
                    </a:ext>
                  </a:extLst>
                </p14:cNvPr>
                <p14:cNvContentPartPr/>
                <p14:nvPr/>
              </p14:nvContentPartPr>
              <p14:xfrm>
                <a:off x="11326927" y="5411677"/>
                <a:ext cx="128520" cy="135360"/>
              </p14:xfrm>
            </p:contentPart>
          </mc:Choice>
          <mc:Fallback xmlns="">
            <p:pic>
              <p:nvPicPr>
                <p:cNvPr id="101" name="Inkt 100">
                  <a:extLst>
                    <a:ext uri="{FF2B5EF4-FFF2-40B4-BE49-F238E27FC236}">
                      <a16:creationId xmlns:a16="http://schemas.microsoft.com/office/drawing/2014/main" id="{C976FE09-A430-E325-DE3C-EB859E224C9B}"/>
                    </a:ext>
                  </a:extLst>
                </p:cNvPr>
                <p:cNvPicPr/>
                <p:nvPr/>
              </p:nvPicPr>
              <p:blipFill>
                <a:blip r:embed="rId172"/>
                <a:stretch>
                  <a:fillRect/>
                </a:stretch>
              </p:blipFill>
              <p:spPr>
                <a:xfrm>
                  <a:off x="11318287" y="5402677"/>
                  <a:ext cx="146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Inkt 101">
                  <a:extLst>
                    <a:ext uri="{FF2B5EF4-FFF2-40B4-BE49-F238E27FC236}">
                      <a16:creationId xmlns:a16="http://schemas.microsoft.com/office/drawing/2014/main" id="{40A48A01-1A16-90A5-708D-C4B93E44E101}"/>
                    </a:ext>
                  </a:extLst>
                </p14:cNvPr>
                <p14:cNvContentPartPr/>
                <p14:nvPr/>
              </p14:nvContentPartPr>
              <p14:xfrm>
                <a:off x="11463367" y="5427157"/>
                <a:ext cx="100800" cy="108720"/>
              </p14:xfrm>
            </p:contentPart>
          </mc:Choice>
          <mc:Fallback xmlns="">
            <p:pic>
              <p:nvPicPr>
                <p:cNvPr id="102" name="Inkt 101">
                  <a:extLst>
                    <a:ext uri="{FF2B5EF4-FFF2-40B4-BE49-F238E27FC236}">
                      <a16:creationId xmlns:a16="http://schemas.microsoft.com/office/drawing/2014/main" id="{40A48A01-1A16-90A5-708D-C4B93E44E101}"/>
                    </a:ext>
                  </a:extLst>
                </p:cNvPr>
                <p:cNvPicPr/>
                <p:nvPr/>
              </p:nvPicPr>
              <p:blipFill>
                <a:blip r:embed="rId174"/>
                <a:stretch>
                  <a:fillRect/>
                </a:stretch>
              </p:blipFill>
              <p:spPr>
                <a:xfrm>
                  <a:off x="11454727" y="5418157"/>
                  <a:ext cx="11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Inkt 102">
                  <a:extLst>
                    <a:ext uri="{FF2B5EF4-FFF2-40B4-BE49-F238E27FC236}">
                      <a16:creationId xmlns:a16="http://schemas.microsoft.com/office/drawing/2014/main" id="{077F7E81-6AFD-8FF7-B266-E453244F8C61}"/>
                    </a:ext>
                  </a:extLst>
                </p14:cNvPr>
                <p14:cNvContentPartPr/>
                <p14:nvPr/>
              </p14:nvContentPartPr>
              <p14:xfrm>
                <a:off x="11592607" y="5343277"/>
                <a:ext cx="48240" cy="20880"/>
              </p14:xfrm>
            </p:contentPart>
          </mc:Choice>
          <mc:Fallback xmlns="">
            <p:pic>
              <p:nvPicPr>
                <p:cNvPr id="103" name="Inkt 102">
                  <a:extLst>
                    <a:ext uri="{FF2B5EF4-FFF2-40B4-BE49-F238E27FC236}">
                      <a16:creationId xmlns:a16="http://schemas.microsoft.com/office/drawing/2014/main" id="{077F7E81-6AFD-8FF7-B266-E453244F8C61}"/>
                    </a:ext>
                  </a:extLst>
                </p:cNvPr>
                <p:cNvPicPr/>
                <p:nvPr/>
              </p:nvPicPr>
              <p:blipFill>
                <a:blip r:embed="rId176"/>
                <a:stretch>
                  <a:fillRect/>
                </a:stretch>
              </p:blipFill>
              <p:spPr>
                <a:xfrm>
                  <a:off x="11583967" y="5334277"/>
                  <a:ext cx="65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Inkt 103">
                  <a:extLst>
                    <a:ext uri="{FF2B5EF4-FFF2-40B4-BE49-F238E27FC236}">
                      <a16:creationId xmlns:a16="http://schemas.microsoft.com/office/drawing/2014/main" id="{ED1A604A-8D09-91FF-6197-160CE62BC136}"/>
                    </a:ext>
                  </a:extLst>
                </p14:cNvPr>
                <p14:cNvContentPartPr/>
                <p14:nvPr/>
              </p14:nvContentPartPr>
              <p14:xfrm>
                <a:off x="11584687" y="5348317"/>
                <a:ext cx="142200" cy="272520"/>
              </p14:xfrm>
            </p:contentPart>
          </mc:Choice>
          <mc:Fallback xmlns="">
            <p:pic>
              <p:nvPicPr>
                <p:cNvPr id="104" name="Inkt 103">
                  <a:extLst>
                    <a:ext uri="{FF2B5EF4-FFF2-40B4-BE49-F238E27FC236}">
                      <a16:creationId xmlns:a16="http://schemas.microsoft.com/office/drawing/2014/main" id="{ED1A604A-8D09-91FF-6197-160CE62BC136}"/>
                    </a:ext>
                  </a:extLst>
                </p:cNvPr>
                <p:cNvPicPr/>
                <p:nvPr/>
              </p:nvPicPr>
              <p:blipFill>
                <a:blip r:embed="rId178"/>
                <a:stretch>
                  <a:fillRect/>
                </a:stretch>
              </p:blipFill>
              <p:spPr>
                <a:xfrm>
                  <a:off x="11575687" y="5339317"/>
                  <a:ext cx="159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Inkt 104">
                  <a:extLst>
                    <a:ext uri="{FF2B5EF4-FFF2-40B4-BE49-F238E27FC236}">
                      <a16:creationId xmlns:a16="http://schemas.microsoft.com/office/drawing/2014/main" id="{3B65F39D-3333-2282-3BC4-309EBA243622}"/>
                    </a:ext>
                  </a:extLst>
                </p14:cNvPr>
                <p14:cNvContentPartPr/>
                <p14:nvPr/>
              </p14:nvContentPartPr>
              <p14:xfrm>
                <a:off x="11635087" y="5576557"/>
                <a:ext cx="50040" cy="19080"/>
              </p14:xfrm>
            </p:contentPart>
          </mc:Choice>
          <mc:Fallback xmlns="">
            <p:pic>
              <p:nvPicPr>
                <p:cNvPr id="105" name="Inkt 104">
                  <a:extLst>
                    <a:ext uri="{FF2B5EF4-FFF2-40B4-BE49-F238E27FC236}">
                      <a16:creationId xmlns:a16="http://schemas.microsoft.com/office/drawing/2014/main" id="{3B65F39D-3333-2282-3BC4-309EBA243622}"/>
                    </a:ext>
                  </a:extLst>
                </p:cNvPr>
                <p:cNvPicPr/>
                <p:nvPr/>
              </p:nvPicPr>
              <p:blipFill>
                <a:blip r:embed="rId180"/>
                <a:stretch>
                  <a:fillRect/>
                </a:stretch>
              </p:blipFill>
              <p:spPr>
                <a:xfrm>
                  <a:off x="11626447" y="5567917"/>
                  <a:ext cx="6768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95" name="Inkt 94">
                <a:extLst>
                  <a:ext uri="{FF2B5EF4-FFF2-40B4-BE49-F238E27FC236}">
                    <a16:creationId xmlns:a16="http://schemas.microsoft.com/office/drawing/2014/main" id="{E2561015-E04B-039C-DB83-CDD56C155477}"/>
                  </a:ext>
                </a:extLst>
              </p14:cNvPr>
              <p14:cNvContentPartPr/>
              <p14:nvPr/>
            </p14:nvContentPartPr>
            <p14:xfrm>
              <a:off x="-47993" y="6239677"/>
              <a:ext cx="3960" cy="31320"/>
            </p14:xfrm>
          </p:contentPart>
        </mc:Choice>
        <mc:Fallback xmlns="">
          <p:pic>
            <p:nvPicPr>
              <p:cNvPr id="95" name="Inkt 94">
                <a:extLst>
                  <a:ext uri="{FF2B5EF4-FFF2-40B4-BE49-F238E27FC236}">
                    <a16:creationId xmlns:a16="http://schemas.microsoft.com/office/drawing/2014/main" id="{E2561015-E04B-039C-DB83-CDD56C155477}"/>
                  </a:ext>
                </a:extLst>
              </p:cNvPr>
              <p:cNvPicPr/>
              <p:nvPr/>
            </p:nvPicPr>
            <p:blipFill>
              <a:blip r:embed="rId182"/>
              <a:stretch>
                <a:fillRect/>
              </a:stretch>
            </p:blipFill>
            <p:spPr>
              <a:xfrm>
                <a:off x="-56993" y="6231037"/>
                <a:ext cx="21600" cy="48960"/>
              </a:xfrm>
              <a:prstGeom prst="rect">
                <a:avLst/>
              </a:prstGeom>
            </p:spPr>
          </p:pic>
        </mc:Fallback>
      </mc:AlternateContent>
      <p:grpSp>
        <p:nvGrpSpPr>
          <p:cNvPr id="110" name="Groep 109">
            <a:extLst>
              <a:ext uri="{FF2B5EF4-FFF2-40B4-BE49-F238E27FC236}">
                <a16:creationId xmlns:a16="http://schemas.microsoft.com/office/drawing/2014/main" id="{815AF9D0-AF25-4BDA-5B99-7C7725848EB7}"/>
              </a:ext>
            </a:extLst>
          </p:cNvPr>
          <p:cNvGrpSpPr/>
          <p:nvPr/>
        </p:nvGrpSpPr>
        <p:grpSpPr>
          <a:xfrm>
            <a:off x="691807" y="5254357"/>
            <a:ext cx="235080" cy="260640"/>
            <a:chOff x="691807" y="5254357"/>
            <a:chExt cx="235080" cy="260640"/>
          </a:xfrm>
        </p:grpSpPr>
        <mc:AlternateContent xmlns:mc="http://schemas.openxmlformats.org/markup-compatibility/2006" xmlns:p14="http://schemas.microsoft.com/office/powerpoint/2010/main">
          <mc:Choice Requires="p14">
            <p:contentPart p14:bwMode="auto" r:id="rId183">
              <p14:nvContentPartPr>
                <p14:cNvPr id="97" name="Inkt 96">
                  <a:extLst>
                    <a:ext uri="{FF2B5EF4-FFF2-40B4-BE49-F238E27FC236}">
                      <a16:creationId xmlns:a16="http://schemas.microsoft.com/office/drawing/2014/main" id="{AEB1B974-564F-C449-F575-931B34442135}"/>
                    </a:ext>
                  </a:extLst>
                </p14:cNvPr>
                <p14:cNvContentPartPr/>
                <p14:nvPr/>
              </p14:nvContentPartPr>
              <p14:xfrm>
                <a:off x="691807" y="5254357"/>
                <a:ext cx="146160" cy="242640"/>
              </p14:xfrm>
            </p:contentPart>
          </mc:Choice>
          <mc:Fallback xmlns="">
            <p:pic>
              <p:nvPicPr>
                <p:cNvPr id="97" name="Inkt 96">
                  <a:extLst>
                    <a:ext uri="{FF2B5EF4-FFF2-40B4-BE49-F238E27FC236}">
                      <a16:creationId xmlns:a16="http://schemas.microsoft.com/office/drawing/2014/main" id="{AEB1B974-564F-C449-F575-931B34442135}"/>
                    </a:ext>
                  </a:extLst>
                </p:cNvPr>
                <p:cNvPicPr/>
                <p:nvPr/>
              </p:nvPicPr>
              <p:blipFill>
                <a:blip r:embed="rId184"/>
                <a:stretch>
                  <a:fillRect/>
                </a:stretch>
              </p:blipFill>
              <p:spPr>
                <a:xfrm>
                  <a:off x="683167" y="5245717"/>
                  <a:ext cx="1638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7" name="Inkt 106">
                  <a:extLst>
                    <a:ext uri="{FF2B5EF4-FFF2-40B4-BE49-F238E27FC236}">
                      <a16:creationId xmlns:a16="http://schemas.microsoft.com/office/drawing/2014/main" id="{9DF922A1-536A-9A62-E3BE-48EA8B9235BC}"/>
                    </a:ext>
                  </a:extLst>
                </p14:cNvPr>
                <p14:cNvContentPartPr/>
                <p14:nvPr/>
              </p14:nvContentPartPr>
              <p14:xfrm>
                <a:off x="892327" y="5303317"/>
                <a:ext cx="34560" cy="211680"/>
              </p14:xfrm>
            </p:contentPart>
          </mc:Choice>
          <mc:Fallback xmlns="">
            <p:pic>
              <p:nvPicPr>
                <p:cNvPr id="107" name="Inkt 106">
                  <a:extLst>
                    <a:ext uri="{FF2B5EF4-FFF2-40B4-BE49-F238E27FC236}">
                      <a16:creationId xmlns:a16="http://schemas.microsoft.com/office/drawing/2014/main" id="{9DF922A1-536A-9A62-E3BE-48EA8B9235BC}"/>
                    </a:ext>
                  </a:extLst>
                </p:cNvPr>
                <p:cNvPicPr/>
                <p:nvPr/>
              </p:nvPicPr>
              <p:blipFill>
                <a:blip r:embed="rId186"/>
                <a:stretch>
                  <a:fillRect/>
                </a:stretch>
              </p:blipFill>
              <p:spPr>
                <a:xfrm>
                  <a:off x="883687" y="5294677"/>
                  <a:ext cx="52200" cy="22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7">
            <p14:nvContentPartPr>
              <p14:cNvPr id="108" name="Inkt 107">
                <a:extLst>
                  <a:ext uri="{FF2B5EF4-FFF2-40B4-BE49-F238E27FC236}">
                    <a16:creationId xmlns:a16="http://schemas.microsoft.com/office/drawing/2014/main" id="{B5C27117-48C7-FCDC-249D-B7AE3BF1C1A8}"/>
                  </a:ext>
                </a:extLst>
              </p14:cNvPr>
              <p14:cNvContentPartPr/>
              <p14:nvPr/>
            </p14:nvContentPartPr>
            <p14:xfrm>
              <a:off x="1033447" y="5333557"/>
              <a:ext cx="15840" cy="38520"/>
            </p14:xfrm>
          </p:contentPart>
        </mc:Choice>
        <mc:Fallback xmlns="">
          <p:pic>
            <p:nvPicPr>
              <p:cNvPr id="108" name="Inkt 107">
                <a:extLst>
                  <a:ext uri="{FF2B5EF4-FFF2-40B4-BE49-F238E27FC236}">
                    <a16:creationId xmlns:a16="http://schemas.microsoft.com/office/drawing/2014/main" id="{B5C27117-48C7-FCDC-249D-B7AE3BF1C1A8}"/>
                  </a:ext>
                </a:extLst>
              </p:cNvPr>
              <p:cNvPicPr/>
              <p:nvPr/>
            </p:nvPicPr>
            <p:blipFill>
              <a:blip r:embed="rId188"/>
              <a:stretch>
                <a:fillRect/>
              </a:stretch>
            </p:blipFill>
            <p:spPr>
              <a:xfrm>
                <a:off x="1024447" y="5324557"/>
                <a:ext cx="33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9" name="Inkt 108">
                <a:extLst>
                  <a:ext uri="{FF2B5EF4-FFF2-40B4-BE49-F238E27FC236}">
                    <a16:creationId xmlns:a16="http://schemas.microsoft.com/office/drawing/2014/main" id="{B58EB057-EB72-B750-D588-595DCD879166}"/>
                  </a:ext>
                </a:extLst>
              </p14:cNvPr>
              <p14:cNvContentPartPr/>
              <p14:nvPr/>
            </p14:nvContentPartPr>
            <p14:xfrm>
              <a:off x="1028047" y="5462077"/>
              <a:ext cx="6840" cy="56520"/>
            </p14:xfrm>
          </p:contentPart>
        </mc:Choice>
        <mc:Fallback xmlns="">
          <p:pic>
            <p:nvPicPr>
              <p:cNvPr id="109" name="Inkt 108">
                <a:extLst>
                  <a:ext uri="{FF2B5EF4-FFF2-40B4-BE49-F238E27FC236}">
                    <a16:creationId xmlns:a16="http://schemas.microsoft.com/office/drawing/2014/main" id="{B58EB057-EB72-B750-D588-595DCD879166}"/>
                  </a:ext>
                </a:extLst>
              </p:cNvPr>
              <p:cNvPicPr/>
              <p:nvPr/>
            </p:nvPicPr>
            <p:blipFill>
              <a:blip r:embed="rId190"/>
              <a:stretch>
                <a:fillRect/>
              </a:stretch>
            </p:blipFill>
            <p:spPr>
              <a:xfrm>
                <a:off x="1019047" y="5453077"/>
                <a:ext cx="24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7" name="Inkt 166">
                <a:extLst>
                  <a:ext uri="{FF2B5EF4-FFF2-40B4-BE49-F238E27FC236}">
                    <a16:creationId xmlns:a16="http://schemas.microsoft.com/office/drawing/2014/main" id="{9F7A1817-0732-E23A-166E-C2E263CEA49A}"/>
                  </a:ext>
                </a:extLst>
              </p14:cNvPr>
              <p14:cNvContentPartPr/>
              <p14:nvPr/>
            </p14:nvContentPartPr>
            <p14:xfrm>
              <a:off x="1317127" y="5914597"/>
              <a:ext cx="1080" cy="4320"/>
            </p14:xfrm>
          </p:contentPart>
        </mc:Choice>
        <mc:Fallback xmlns="">
          <p:pic>
            <p:nvPicPr>
              <p:cNvPr id="167" name="Inkt 166">
                <a:extLst>
                  <a:ext uri="{FF2B5EF4-FFF2-40B4-BE49-F238E27FC236}">
                    <a16:creationId xmlns:a16="http://schemas.microsoft.com/office/drawing/2014/main" id="{9F7A1817-0732-E23A-166E-C2E263CEA49A}"/>
                  </a:ext>
                </a:extLst>
              </p:cNvPr>
              <p:cNvPicPr/>
              <p:nvPr/>
            </p:nvPicPr>
            <p:blipFill>
              <a:blip r:embed="rId192"/>
              <a:stretch>
                <a:fillRect/>
              </a:stretch>
            </p:blipFill>
            <p:spPr>
              <a:xfrm>
                <a:off x="1310377" y="5906289"/>
                <a:ext cx="14310" cy="20603"/>
              </a:xfrm>
              <a:prstGeom prst="rect">
                <a:avLst/>
              </a:prstGeom>
            </p:spPr>
          </p:pic>
        </mc:Fallback>
      </mc:AlternateContent>
      <p:grpSp>
        <p:nvGrpSpPr>
          <p:cNvPr id="206" name="Groep 205">
            <a:extLst>
              <a:ext uri="{FF2B5EF4-FFF2-40B4-BE49-F238E27FC236}">
                <a16:creationId xmlns:a16="http://schemas.microsoft.com/office/drawing/2014/main" id="{5A19C79F-11BC-5E98-31E9-5F272AB1B3C2}"/>
              </a:ext>
            </a:extLst>
          </p:cNvPr>
          <p:cNvGrpSpPr/>
          <p:nvPr/>
        </p:nvGrpSpPr>
        <p:grpSpPr>
          <a:xfrm>
            <a:off x="1277167" y="5112517"/>
            <a:ext cx="3161880" cy="903240"/>
            <a:chOff x="1277167" y="5112517"/>
            <a:chExt cx="3161880" cy="903240"/>
          </a:xfrm>
        </p:grpSpPr>
        <mc:AlternateContent xmlns:mc="http://schemas.openxmlformats.org/markup-compatibility/2006" xmlns:p14="http://schemas.microsoft.com/office/powerpoint/2010/main">
          <mc:Choice Requires="p14">
            <p:contentPart p14:bwMode="auto" r:id="rId193">
              <p14:nvContentPartPr>
                <p14:cNvPr id="135" name="Inkt 134">
                  <a:extLst>
                    <a:ext uri="{FF2B5EF4-FFF2-40B4-BE49-F238E27FC236}">
                      <a16:creationId xmlns:a16="http://schemas.microsoft.com/office/drawing/2014/main" id="{58BED3AA-910E-D37D-E208-C301E85711CD}"/>
                    </a:ext>
                  </a:extLst>
                </p14:cNvPr>
                <p14:cNvContentPartPr/>
                <p14:nvPr/>
              </p14:nvContentPartPr>
              <p14:xfrm>
                <a:off x="3233767" y="5179837"/>
                <a:ext cx="132840" cy="265320"/>
              </p14:xfrm>
            </p:contentPart>
          </mc:Choice>
          <mc:Fallback xmlns="">
            <p:pic>
              <p:nvPicPr>
                <p:cNvPr id="135" name="Inkt 134">
                  <a:extLst>
                    <a:ext uri="{FF2B5EF4-FFF2-40B4-BE49-F238E27FC236}">
                      <a16:creationId xmlns:a16="http://schemas.microsoft.com/office/drawing/2014/main" id="{58BED3AA-910E-D37D-E208-C301E85711CD}"/>
                    </a:ext>
                  </a:extLst>
                </p:cNvPr>
                <p:cNvPicPr/>
                <p:nvPr/>
              </p:nvPicPr>
              <p:blipFill>
                <a:blip r:embed="rId194"/>
                <a:stretch>
                  <a:fillRect/>
                </a:stretch>
              </p:blipFill>
              <p:spPr>
                <a:xfrm>
                  <a:off x="3224767" y="5171197"/>
                  <a:ext cx="1504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0" name="Inkt 129">
                  <a:extLst>
                    <a:ext uri="{FF2B5EF4-FFF2-40B4-BE49-F238E27FC236}">
                      <a16:creationId xmlns:a16="http://schemas.microsoft.com/office/drawing/2014/main" id="{36C9F7AA-B2F9-E4BA-34F5-7DFFCFB807F3}"/>
                    </a:ext>
                  </a:extLst>
                </p14:cNvPr>
                <p14:cNvContentPartPr/>
                <p14:nvPr/>
              </p14:nvContentPartPr>
              <p14:xfrm>
                <a:off x="2650567" y="5192797"/>
                <a:ext cx="106560" cy="156600"/>
              </p14:xfrm>
            </p:contentPart>
          </mc:Choice>
          <mc:Fallback xmlns="">
            <p:pic>
              <p:nvPicPr>
                <p:cNvPr id="130" name="Inkt 129">
                  <a:extLst>
                    <a:ext uri="{FF2B5EF4-FFF2-40B4-BE49-F238E27FC236}">
                      <a16:creationId xmlns:a16="http://schemas.microsoft.com/office/drawing/2014/main" id="{36C9F7AA-B2F9-E4BA-34F5-7DFFCFB807F3}"/>
                    </a:ext>
                  </a:extLst>
                </p:cNvPr>
                <p:cNvPicPr/>
                <p:nvPr/>
              </p:nvPicPr>
              <p:blipFill>
                <a:blip r:embed="rId196"/>
                <a:stretch>
                  <a:fillRect/>
                </a:stretch>
              </p:blipFill>
              <p:spPr>
                <a:xfrm>
                  <a:off x="2641927" y="5184157"/>
                  <a:ext cx="124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 name="Inkt 130">
                  <a:extLst>
                    <a:ext uri="{FF2B5EF4-FFF2-40B4-BE49-F238E27FC236}">
                      <a16:creationId xmlns:a16="http://schemas.microsoft.com/office/drawing/2014/main" id="{4217025A-0015-1156-58C4-173AE97D0452}"/>
                    </a:ext>
                  </a:extLst>
                </p14:cNvPr>
                <p14:cNvContentPartPr/>
                <p14:nvPr/>
              </p14:nvContentPartPr>
              <p14:xfrm>
                <a:off x="2672167" y="5169397"/>
                <a:ext cx="91440" cy="5400"/>
              </p14:xfrm>
            </p:contentPart>
          </mc:Choice>
          <mc:Fallback xmlns="">
            <p:pic>
              <p:nvPicPr>
                <p:cNvPr id="131" name="Inkt 130">
                  <a:extLst>
                    <a:ext uri="{FF2B5EF4-FFF2-40B4-BE49-F238E27FC236}">
                      <a16:creationId xmlns:a16="http://schemas.microsoft.com/office/drawing/2014/main" id="{4217025A-0015-1156-58C4-173AE97D0452}"/>
                    </a:ext>
                  </a:extLst>
                </p:cNvPr>
                <p:cNvPicPr/>
                <p:nvPr/>
              </p:nvPicPr>
              <p:blipFill>
                <a:blip r:embed="rId198"/>
                <a:stretch>
                  <a:fillRect/>
                </a:stretch>
              </p:blipFill>
              <p:spPr>
                <a:xfrm>
                  <a:off x="2663527" y="5160397"/>
                  <a:ext cx="109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 name="Inkt 131">
                  <a:extLst>
                    <a:ext uri="{FF2B5EF4-FFF2-40B4-BE49-F238E27FC236}">
                      <a16:creationId xmlns:a16="http://schemas.microsoft.com/office/drawing/2014/main" id="{DF141887-A825-189B-02B5-0574D7247CCA}"/>
                    </a:ext>
                  </a:extLst>
                </p14:cNvPr>
                <p14:cNvContentPartPr/>
                <p14:nvPr/>
              </p14:nvContentPartPr>
              <p14:xfrm>
                <a:off x="2819407" y="5280637"/>
                <a:ext cx="5760" cy="62280"/>
              </p14:xfrm>
            </p:contentPart>
          </mc:Choice>
          <mc:Fallback xmlns="">
            <p:pic>
              <p:nvPicPr>
                <p:cNvPr id="132" name="Inkt 131">
                  <a:extLst>
                    <a:ext uri="{FF2B5EF4-FFF2-40B4-BE49-F238E27FC236}">
                      <a16:creationId xmlns:a16="http://schemas.microsoft.com/office/drawing/2014/main" id="{DF141887-A825-189B-02B5-0574D7247CCA}"/>
                    </a:ext>
                  </a:extLst>
                </p:cNvPr>
                <p:cNvPicPr/>
                <p:nvPr/>
              </p:nvPicPr>
              <p:blipFill>
                <a:blip r:embed="rId200"/>
                <a:stretch>
                  <a:fillRect/>
                </a:stretch>
              </p:blipFill>
              <p:spPr>
                <a:xfrm>
                  <a:off x="2810767" y="5271997"/>
                  <a:ext cx="23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3" name="Inkt 132">
                  <a:extLst>
                    <a:ext uri="{FF2B5EF4-FFF2-40B4-BE49-F238E27FC236}">
                      <a16:creationId xmlns:a16="http://schemas.microsoft.com/office/drawing/2014/main" id="{79F1D63A-5313-13DA-23E6-D6C2BCFF59C9}"/>
                    </a:ext>
                  </a:extLst>
                </p14:cNvPr>
                <p14:cNvContentPartPr/>
                <p14:nvPr/>
              </p14:nvContentPartPr>
              <p14:xfrm>
                <a:off x="2841727" y="5200717"/>
                <a:ext cx="142920" cy="131760"/>
              </p14:xfrm>
            </p:contentPart>
          </mc:Choice>
          <mc:Fallback xmlns="">
            <p:pic>
              <p:nvPicPr>
                <p:cNvPr id="133" name="Inkt 132">
                  <a:extLst>
                    <a:ext uri="{FF2B5EF4-FFF2-40B4-BE49-F238E27FC236}">
                      <a16:creationId xmlns:a16="http://schemas.microsoft.com/office/drawing/2014/main" id="{79F1D63A-5313-13DA-23E6-D6C2BCFF59C9}"/>
                    </a:ext>
                  </a:extLst>
                </p:cNvPr>
                <p:cNvPicPr/>
                <p:nvPr/>
              </p:nvPicPr>
              <p:blipFill>
                <a:blip r:embed="rId202"/>
                <a:stretch>
                  <a:fillRect/>
                </a:stretch>
              </p:blipFill>
              <p:spPr>
                <a:xfrm>
                  <a:off x="2833087" y="5191717"/>
                  <a:ext cx="160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4" name="Inkt 133">
                  <a:extLst>
                    <a:ext uri="{FF2B5EF4-FFF2-40B4-BE49-F238E27FC236}">
                      <a16:creationId xmlns:a16="http://schemas.microsoft.com/office/drawing/2014/main" id="{8EAB8BF6-070F-606A-2B5B-9476ECF795AB}"/>
                    </a:ext>
                  </a:extLst>
                </p14:cNvPr>
                <p14:cNvContentPartPr/>
                <p14:nvPr/>
              </p14:nvContentPartPr>
              <p14:xfrm>
                <a:off x="2988967" y="5205397"/>
                <a:ext cx="102240" cy="107640"/>
              </p14:xfrm>
            </p:contentPart>
          </mc:Choice>
          <mc:Fallback xmlns="">
            <p:pic>
              <p:nvPicPr>
                <p:cNvPr id="134" name="Inkt 133">
                  <a:extLst>
                    <a:ext uri="{FF2B5EF4-FFF2-40B4-BE49-F238E27FC236}">
                      <a16:creationId xmlns:a16="http://schemas.microsoft.com/office/drawing/2014/main" id="{8EAB8BF6-070F-606A-2B5B-9476ECF795AB}"/>
                    </a:ext>
                  </a:extLst>
                </p:cNvPr>
                <p:cNvPicPr/>
                <p:nvPr/>
              </p:nvPicPr>
              <p:blipFill>
                <a:blip r:embed="rId204"/>
                <a:stretch>
                  <a:fillRect/>
                </a:stretch>
              </p:blipFill>
              <p:spPr>
                <a:xfrm>
                  <a:off x="2979967" y="5196757"/>
                  <a:ext cx="119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6" name="Inkt 135">
                  <a:extLst>
                    <a:ext uri="{FF2B5EF4-FFF2-40B4-BE49-F238E27FC236}">
                      <a16:creationId xmlns:a16="http://schemas.microsoft.com/office/drawing/2014/main" id="{0ECA47A6-D3CD-7F18-DA01-5B9F32ACBE73}"/>
                    </a:ext>
                  </a:extLst>
                </p14:cNvPr>
                <p14:cNvContentPartPr/>
                <p14:nvPr/>
              </p14:nvContentPartPr>
              <p14:xfrm>
                <a:off x="2808607" y="5327797"/>
                <a:ext cx="14040" cy="104400"/>
              </p14:xfrm>
            </p:contentPart>
          </mc:Choice>
          <mc:Fallback xmlns="">
            <p:pic>
              <p:nvPicPr>
                <p:cNvPr id="136" name="Inkt 135">
                  <a:extLst>
                    <a:ext uri="{FF2B5EF4-FFF2-40B4-BE49-F238E27FC236}">
                      <a16:creationId xmlns:a16="http://schemas.microsoft.com/office/drawing/2014/main" id="{0ECA47A6-D3CD-7F18-DA01-5B9F32ACBE73}"/>
                    </a:ext>
                  </a:extLst>
                </p:cNvPr>
                <p:cNvPicPr/>
                <p:nvPr/>
              </p:nvPicPr>
              <p:blipFill>
                <a:blip r:embed="rId206"/>
                <a:stretch>
                  <a:fillRect/>
                </a:stretch>
              </p:blipFill>
              <p:spPr>
                <a:xfrm>
                  <a:off x="2799967" y="5319157"/>
                  <a:ext cx="31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2" name="Inkt 151">
                  <a:extLst>
                    <a:ext uri="{FF2B5EF4-FFF2-40B4-BE49-F238E27FC236}">
                      <a16:creationId xmlns:a16="http://schemas.microsoft.com/office/drawing/2014/main" id="{6749FD75-F618-8AAE-8CD6-53189296F5A4}"/>
                    </a:ext>
                  </a:extLst>
                </p14:cNvPr>
                <p14:cNvContentPartPr/>
                <p14:nvPr/>
              </p14:nvContentPartPr>
              <p14:xfrm>
                <a:off x="2617807" y="5535877"/>
                <a:ext cx="194760" cy="180000"/>
              </p14:xfrm>
            </p:contentPart>
          </mc:Choice>
          <mc:Fallback xmlns="">
            <p:pic>
              <p:nvPicPr>
                <p:cNvPr id="152" name="Inkt 151">
                  <a:extLst>
                    <a:ext uri="{FF2B5EF4-FFF2-40B4-BE49-F238E27FC236}">
                      <a16:creationId xmlns:a16="http://schemas.microsoft.com/office/drawing/2014/main" id="{6749FD75-F618-8AAE-8CD6-53189296F5A4}"/>
                    </a:ext>
                  </a:extLst>
                </p:cNvPr>
                <p:cNvPicPr/>
                <p:nvPr/>
              </p:nvPicPr>
              <p:blipFill>
                <a:blip r:embed="rId208"/>
                <a:stretch>
                  <a:fillRect/>
                </a:stretch>
              </p:blipFill>
              <p:spPr>
                <a:xfrm>
                  <a:off x="2609167" y="5527237"/>
                  <a:ext cx="212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3" name="Inkt 152">
                  <a:extLst>
                    <a:ext uri="{FF2B5EF4-FFF2-40B4-BE49-F238E27FC236}">
                      <a16:creationId xmlns:a16="http://schemas.microsoft.com/office/drawing/2014/main" id="{4A112077-82AC-F8A7-913A-7CDF79E5E938}"/>
                    </a:ext>
                  </a:extLst>
                </p14:cNvPr>
                <p14:cNvContentPartPr/>
                <p14:nvPr/>
              </p14:nvContentPartPr>
              <p14:xfrm>
                <a:off x="2867647" y="5660437"/>
                <a:ext cx="12960" cy="83160"/>
              </p14:xfrm>
            </p:contentPart>
          </mc:Choice>
          <mc:Fallback xmlns="">
            <p:pic>
              <p:nvPicPr>
                <p:cNvPr id="153" name="Inkt 152">
                  <a:extLst>
                    <a:ext uri="{FF2B5EF4-FFF2-40B4-BE49-F238E27FC236}">
                      <a16:creationId xmlns:a16="http://schemas.microsoft.com/office/drawing/2014/main" id="{4A112077-82AC-F8A7-913A-7CDF79E5E938}"/>
                    </a:ext>
                  </a:extLst>
                </p:cNvPr>
                <p:cNvPicPr/>
                <p:nvPr/>
              </p:nvPicPr>
              <p:blipFill>
                <a:blip r:embed="rId210"/>
                <a:stretch>
                  <a:fillRect/>
                </a:stretch>
              </p:blipFill>
              <p:spPr>
                <a:xfrm>
                  <a:off x="2858647" y="5651437"/>
                  <a:ext cx="30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5" name="Inkt 154">
                  <a:extLst>
                    <a:ext uri="{FF2B5EF4-FFF2-40B4-BE49-F238E27FC236}">
                      <a16:creationId xmlns:a16="http://schemas.microsoft.com/office/drawing/2014/main" id="{ECAB82EE-06FB-37B9-8A99-A8AB6F24B9E4}"/>
                    </a:ext>
                  </a:extLst>
                </p14:cNvPr>
                <p14:cNvContentPartPr/>
                <p14:nvPr/>
              </p14:nvContentPartPr>
              <p14:xfrm>
                <a:off x="2914807" y="5516077"/>
                <a:ext cx="154800" cy="157680"/>
              </p14:xfrm>
            </p:contentPart>
          </mc:Choice>
          <mc:Fallback xmlns="">
            <p:pic>
              <p:nvPicPr>
                <p:cNvPr id="155" name="Inkt 154">
                  <a:extLst>
                    <a:ext uri="{FF2B5EF4-FFF2-40B4-BE49-F238E27FC236}">
                      <a16:creationId xmlns:a16="http://schemas.microsoft.com/office/drawing/2014/main" id="{ECAB82EE-06FB-37B9-8A99-A8AB6F24B9E4}"/>
                    </a:ext>
                  </a:extLst>
                </p:cNvPr>
                <p:cNvPicPr/>
                <p:nvPr/>
              </p:nvPicPr>
              <p:blipFill>
                <a:blip r:embed="rId212"/>
                <a:stretch>
                  <a:fillRect/>
                </a:stretch>
              </p:blipFill>
              <p:spPr>
                <a:xfrm>
                  <a:off x="2906167" y="5507437"/>
                  <a:ext cx="172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7" name="Inkt 156">
                  <a:extLst>
                    <a:ext uri="{FF2B5EF4-FFF2-40B4-BE49-F238E27FC236}">
                      <a16:creationId xmlns:a16="http://schemas.microsoft.com/office/drawing/2014/main" id="{27811747-C10E-8386-BE16-71393584E993}"/>
                    </a:ext>
                  </a:extLst>
                </p14:cNvPr>
                <p14:cNvContentPartPr/>
                <p14:nvPr/>
              </p14:nvContentPartPr>
              <p14:xfrm>
                <a:off x="3084007" y="5570797"/>
                <a:ext cx="135360" cy="120240"/>
              </p14:xfrm>
            </p:contentPart>
          </mc:Choice>
          <mc:Fallback xmlns="">
            <p:pic>
              <p:nvPicPr>
                <p:cNvPr id="157" name="Inkt 156">
                  <a:extLst>
                    <a:ext uri="{FF2B5EF4-FFF2-40B4-BE49-F238E27FC236}">
                      <a16:creationId xmlns:a16="http://schemas.microsoft.com/office/drawing/2014/main" id="{27811747-C10E-8386-BE16-71393584E993}"/>
                    </a:ext>
                  </a:extLst>
                </p:cNvPr>
                <p:cNvPicPr/>
                <p:nvPr/>
              </p:nvPicPr>
              <p:blipFill>
                <a:blip r:embed="rId214"/>
                <a:stretch>
                  <a:fillRect/>
                </a:stretch>
              </p:blipFill>
              <p:spPr>
                <a:xfrm>
                  <a:off x="3075367" y="5561797"/>
                  <a:ext cx="153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8" name="Inkt 157">
                  <a:extLst>
                    <a:ext uri="{FF2B5EF4-FFF2-40B4-BE49-F238E27FC236}">
                      <a16:creationId xmlns:a16="http://schemas.microsoft.com/office/drawing/2014/main" id="{32F3B2A1-9746-9176-DA65-C26541C47A25}"/>
                    </a:ext>
                  </a:extLst>
                </p14:cNvPr>
                <p14:cNvContentPartPr/>
                <p14:nvPr/>
              </p14:nvContentPartPr>
              <p14:xfrm>
                <a:off x="3099847" y="5542717"/>
                <a:ext cx="102960" cy="18000"/>
              </p14:xfrm>
            </p:contentPart>
          </mc:Choice>
          <mc:Fallback xmlns="">
            <p:pic>
              <p:nvPicPr>
                <p:cNvPr id="158" name="Inkt 157">
                  <a:extLst>
                    <a:ext uri="{FF2B5EF4-FFF2-40B4-BE49-F238E27FC236}">
                      <a16:creationId xmlns:a16="http://schemas.microsoft.com/office/drawing/2014/main" id="{32F3B2A1-9746-9176-DA65-C26541C47A25}"/>
                    </a:ext>
                  </a:extLst>
                </p:cNvPr>
                <p:cNvPicPr/>
                <p:nvPr/>
              </p:nvPicPr>
              <p:blipFill>
                <a:blip r:embed="rId216"/>
                <a:stretch>
                  <a:fillRect/>
                </a:stretch>
              </p:blipFill>
              <p:spPr>
                <a:xfrm>
                  <a:off x="3090847" y="5534077"/>
                  <a:ext cx="120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0" name="Inkt 159">
                  <a:extLst>
                    <a:ext uri="{FF2B5EF4-FFF2-40B4-BE49-F238E27FC236}">
                      <a16:creationId xmlns:a16="http://schemas.microsoft.com/office/drawing/2014/main" id="{CD509059-F3A6-FB7B-2517-4C7FE65B5BFA}"/>
                    </a:ext>
                  </a:extLst>
                </p14:cNvPr>
                <p14:cNvContentPartPr/>
                <p14:nvPr/>
              </p14:nvContentPartPr>
              <p14:xfrm>
                <a:off x="3267247" y="5530117"/>
                <a:ext cx="125280" cy="134280"/>
              </p14:xfrm>
            </p:contentPart>
          </mc:Choice>
          <mc:Fallback xmlns="">
            <p:pic>
              <p:nvPicPr>
                <p:cNvPr id="160" name="Inkt 159">
                  <a:extLst>
                    <a:ext uri="{FF2B5EF4-FFF2-40B4-BE49-F238E27FC236}">
                      <a16:creationId xmlns:a16="http://schemas.microsoft.com/office/drawing/2014/main" id="{CD509059-F3A6-FB7B-2517-4C7FE65B5BFA}"/>
                    </a:ext>
                  </a:extLst>
                </p:cNvPr>
                <p:cNvPicPr/>
                <p:nvPr/>
              </p:nvPicPr>
              <p:blipFill>
                <a:blip r:embed="rId218"/>
                <a:stretch>
                  <a:fillRect/>
                </a:stretch>
              </p:blipFill>
              <p:spPr>
                <a:xfrm>
                  <a:off x="3258607" y="5521477"/>
                  <a:ext cx="142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1" name="Inkt 160">
                  <a:extLst>
                    <a:ext uri="{FF2B5EF4-FFF2-40B4-BE49-F238E27FC236}">
                      <a16:creationId xmlns:a16="http://schemas.microsoft.com/office/drawing/2014/main" id="{A2079B91-368D-CB8C-D1B0-9D4E425A94AA}"/>
                    </a:ext>
                  </a:extLst>
                </p14:cNvPr>
                <p14:cNvContentPartPr/>
                <p14:nvPr/>
              </p14:nvContentPartPr>
              <p14:xfrm>
                <a:off x="3432127" y="5543077"/>
                <a:ext cx="98640" cy="108000"/>
              </p14:xfrm>
            </p:contentPart>
          </mc:Choice>
          <mc:Fallback xmlns="">
            <p:pic>
              <p:nvPicPr>
                <p:cNvPr id="161" name="Inkt 160">
                  <a:extLst>
                    <a:ext uri="{FF2B5EF4-FFF2-40B4-BE49-F238E27FC236}">
                      <a16:creationId xmlns:a16="http://schemas.microsoft.com/office/drawing/2014/main" id="{A2079B91-368D-CB8C-D1B0-9D4E425A94AA}"/>
                    </a:ext>
                  </a:extLst>
                </p:cNvPr>
                <p:cNvPicPr/>
                <p:nvPr/>
              </p:nvPicPr>
              <p:blipFill>
                <a:blip r:embed="rId220"/>
                <a:stretch>
                  <a:fillRect/>
                </a:stretch>
              </p:blipFill>
              <p:spPr>
                <a:xfrm>
                  <a:off x="3423487" y="5534437"/>
                  <a:ext cx="116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2" name="Inkt 161">
                  <a:extLst>
                    <a:ext uri="{FF2B5EF4-FFF2-40B4-BE49-F238E27FC236}">
                      <a16:creationId xmlns:a16="http://schemas.microsoft.com/office/drawing/2014/main" id="{1683CDBE-D754-F3EC-34FA-E6FF3F5F8EF8}"/>
                    </a:ext>
                  </a:extLst>
                </p14:cNvPr>
                <p14:cNvContentPartPr/>
                <p14:nvPr/>
              </p14:nvContentPartPr>
              <p14:xfrm>
                <a:off x="3634807" y="5518597"/>
                <a:ext cx="153720" cy="153000"/>
              </p14:xfrm>
            </p:contentPart>
          </mc:Choice>
          <mc:Fallback xmlns="">
            <p:pic>
              <p:nvPicPr>
                <p:cNvPr id="162" name="Inkt 161">
                  <a:extLst>
                    <a:ext uri="{FF2B5EF4-FFF2-40B4-BE49-F238E27FC236}">
                      <a16:creationId xmlns:a16="http://schemas.microsoft.com/office/drawing/2014/main" id="{1683CDBE-D754-F3EC-34FA-E6FF3F5F8EF8}"/>
                    </a:ext>
                  </a:extLst>
                </p:cNvPr>
                <p:cNvPicPr/>
                <p:nvPr/>
              </p:nvPicPr>
              <p:blipFill>
                <a:blip r:embed="rId222"/>
                <a:stretch>
                  <a:fillRect/>
                </a:stretch>
              </p:blipFill>
              <p:spPr>
                <a:xfrm>
                  <a:off x="3625807" y="5509957"/>
                  <a:ext cx="171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3" name="Inkt 162">
                  <a:extLst>
                    <a:ext uri="{FF2B5EF4-FFF2-40B4-BE49-F238E27FC236}">
                      <a16:creationId xmlns:a16="http://schemas.microsoft.com/office/drawing/2014/main" id="{F113A21C-33CD-62F1-61BF-91EC73B012C8}"/>
                    </a:ext>
                  </a:extLst>
                </p14:cNvPr>
                <p14:cNvContentPartPr/>
                <p14:nvPr/>
              </p14:nvContentPartPr>
              <p14:xfrm>
                <a:off x="3797167" y="5547397"/>
                <a:ext cx="113040" cy="97200"/>
              </p14:xfrm>
            </p:contentPart>
          </mc:Choice>
          <mc:Fallback xmlns="">
            <p:pic>
              <p:nvPicPr>
                <p:cNvPr id="163" name="Inkt 162">
                  <a:extLst>
                    <a:ext uri="{FF2B5EF4-FFF2-40B4-BE49-F238E27FC236}">
                      <a16:creationId xmlns:a16="http://schemas.microsoft.com/office/drawing/2014/main" id="{F113A21C-33CD-62F1-61BF-91EC73B012C8}"/>
                    </a:ext>
                  </a:extLst>
                </p:cNvPr>
                <p:cNvPicPr/>
                <p:nvPr/>
              </p:nvPicPr>
              <p:blipFill>
                <a:blip r:embed="rId224"/>
                <a:stretch>
                  <a:fillRect/>
                </a:stretch>
              </p:blipFill>
              <p:spPr>
                <a:xfrm>
                  <a:off x="3788527" y="5538397"/>
                  <a:ext cx="130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4" name="Inkt 163">
                  <a:extLst>
                    <a:ext uri="{FF2B5EF4-FFF2-40B4-BE49-F238E27FC236}">
                      <a16:creationId xmlns:a16="http://schemas.microsoft.com/office/drawing/2014/main" id="{6C0D0366-4202-6CCC-2F00-FCABB42AC4E8}"/>
                    </a:ext>
                  </a:extLst>
                </p14:cNvPr>
                <p14:cNvContentPartPr/>
                <p14:nvPr/>
              </p14:nvContentPartPr>
              <p14:xfrm>
                <a:off x="3987967" y="5513917"/>
                <a:ext cx="7560" cy="153360"/>
              </p14:xfrm>
            </p:contentPart>
          </mc:Choice>
          <mc:Fallback xmlns="">
            <p:pic>
              <p:nvPicPr>
                <p:cNvPr id="164" name="Inkt 163">
                  <a:extLst>
                    <a:ext uri="{FF2B5EF4-FFF2-40B4-BE49-F238E27FC236}">
                      <a16:creationId xmlns:a16="http://schemas.microsoft.com/office/drawing/2014/main" id="{6C0D0366-4202-6CCC-2F00-FCABB42AC4E8}"/>
                    </a:ext>
                  </a:extLst>
                </p:cNvPr>
                <p:cNvPicPr/>
                <p:nvPr/>
              </p:nvPicPr>
              <p:blipFill>
                <a:blip r:embed="rId226"/>
                <a:stretch>
                  <a:fillRect/>
                </a:stretch>
              </p:blipFill>
              <p:spPr>
                <a:xfrm>
                  <a:off x="3978967" y="5505277"/>
                  <a:ext cx="25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5" name="Inkt 114">
                  <a:extLst>
                    <a:ext uri="{FF2B5EF4-FFF2-40B4-BE49-F238E27FC236}">
                      <a16:creationId xmlns:a16="http://schemas.microsoft.com/office/drawing/2014/main" id="{2DBADD6D-9279-BDAB-5706-D4DB5CB45D81}"/>
                    </a:ext>
                  </a:extLst>
                </p14:cNvPr>
                <p14:cNvContentPartPr/>
                <p14:nvPr/>
              </p14:nvContentPartPr>
              <p14:xfrm>
                <a:off x="1286527" y="5184157"/>
                <a:ext cx="152280" cy="113400"/>
              </p14:xfrm>
            </p:contentPart>
          </mc:Choice>
          <mc:Fallback xmlns="">
            <p:pic>
              <p:nvPicPr>
                <p:cNvPr id="115" name="Inkt 114">
                  <a:extLst>
                    <a:ext uri="{FF2B5EF4-FFF2-40B4-BE49-F238E27FC236}">
                      <a16:creationId xmlns:a16="http://schemas.microsoft.com/office/drawing/2014/main" id="{2DBADD6D-9279-BDAB-5706-D4DB5CB45D81}"/>
                    </a:ext>
                  </a:extLst>
                </p:cNvPr>
                <p:cNvPicPr/>
                <p:nvPr/>
              </p:nvPicPr>
              <p:blipFill>
                <a:blip r:embed="rId228"/>
                <a:stretch>
                  <a:fillRect/>
                </a:stretch>
              </p:blipFill>
              <p:spPr>
                <a:xfrm>
                  <a:off x="1277887" y="5175157"/>
                  <a:ext cx="169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6" name="Inkt 115">
                  <a:extLst>
                    <a:ext uri="{FF2B5EF4-FFF2-40B4-BE49-F238E27FC236}">
                      <a16:creationId xmlns:a16="http://schemas.microsoft.com/office/drawing/2014/main" id="{A7014EB4-B96A-2BDE-B487-D671C67AD4E8}"/>
                    </a:ext>
                  </a:extLst>
                </p14:cNvPr>
                <p14:cNvContentPartPr/>
                <p14:nvPr/>
              </p14:nvContentPartPr>
              <p14:xfrm>
                <a:off x="1533127" y="5147797"/>
                <a:ext cx="32760" cy="132840"/>
              </p14:xfrm>
            </p:contentPart>
          </mc:Choice>
          <mc:Fallback xmlns="">
            <p:pic>
              <p:nvPicPr>
                <p:cNvPr id="116" name="Inkt 115">
                  <a:extLst>
                    <a:ext uri="{FF2B5EF4-FFF2-40B4-BE49-F238E27FC236}">
                      <a16:creationId xmlns:a16="http://schemas.microsoft.com/office/drawing/2014/main" id="{A7014EB4-B96A-2BDE-B487-D671C67AD4E8}"/>
                    </a:ext>
                  </a:extLst>
                </p:cNvPr>
                <p:cNvPicPr/>
                <p:nvPr/>
              </p:nvPicPr>
              <p:blipFill>
                <a:blip r:embed="rId230"/>
                <a:stretch>
                  <a:fillRect/>
                </a:stretch>
              </p:blipFill>
              <p:spPr>
                <a:xfrm>
                  <a:off x="1524127" y="5139157"/>
                  <a:ext cx="50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7" name="Inkt 116">
                  <a:extLst>
                    <a:ext uri="{FF2B5EF4-FFF2-40B4-BE49-F238E27FC236}">
                      <a16:creationId xmlns:a16="http://schemas.microsoft.com/office/drawing/2014/main" id="{6B4CF006-98E4-78AD-8BB2-0A96246092EE}"/>
                    </a:ext>
                  </a:extLst>
                </p14:cNvPr>
                <p14:cNvContentPartPr/>
                <p14:nvPr/>
              </p14:nvContentPartPr>
              <p14:xfrm>
                <a:off x="1512967" y="5206837"/>
                <a:ext cx="134280" cy="215280"/>
              </p14:xfrm>
            </p:contentPart>
          </mc:Choice>
          <mc:Fallback xmlns="">
            <p:pic>
              <p:nvPicPr>
                <p:cNvPr id="117" name="Inkt 116">
                  <a:extLst>
                    <a:ext uri="{FF2B5EF4-FFF2-40B4-BE49-F238E27FC236}">
                      <a16:creationId xmlns:a16="http://schemas.microsoft.com/office/drawing/2014/main" id="{6B4CF006-98E4-78AD-8BB2-0A96246092EE}"/>
                    </a:ext>
                  </a:extLst>
                </p:cNvPr>
                <p:cNvPicPr/>
                <p:nvPr/>
              </p:nvPicPr>
              <p:blipFill>
                <a:blip r:embed="rId232"/>
                <a:stretch>
                  <a:fillRect/>
                </a:stretch>
              </p:blipFill>
              <p:spPr>
                <a:xfrm>
                  <a:off x="1504327" y="5197837"/>
                  <a:ext cx="151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8" name="Inkt 117">
                  <a:extLst>
                    <a:ext uri="{FF2B5EF4-FFF2-40B4-BE49-F238E27FC236}">
                      <a16:creationId xmlns:a16="http://schemas.microsoft.com/office/drawing/2014/main" id="{429C6860-70D6-9234-6B1D-606DF3A00DCF}"/>
                    </a:ext>
                  </a:extLst>
                </p14:cNvPr>
                <p14:cNvContentPartPr/>
                <p14:nvPr/>
              </p14:nvContentPartPr>
              <p14:xfrm>
                <a:off x="1691167" y="5147437"/>
                <a:ext cx="14760" cy="122400"/>
              </p14:xfrm>
            </p:contentPart>
          </mc:Choice>
          <mc:Fallback xmlns="">
            <p:pic>
              <p:nvPicPr>
                <p:cNvPr id="118" name="Inkt 117">
                  <a:extLst>
                    <a:ext uri="{FF2B5EF4-FFF2-40B4-BE49-F238E27FC236}">
                      <a16:creationId xmlns:a16="http://schemas.microsoft.com/office/drawing/2014/main" id="{429C6860-70D6-9234-6B1D-606DF3A00DCF}"/>
                    </a:ext>
                  </a:extLst>
                </p:cNvPr>
                <p:cNvPicPr/>
                <p:nvPr/>
              </p:nvPicPr>
              <p:blipFill>
                <a:blip r:embed="rId234"/>
                <a:stretch>
                  <a:fillRect/>
                </a:stretch>
              </p:blipFill>
              <p:spPr>
                <a:xfrm>
                  <a:off x="1682167" y="5138437"/>
                  <a:ext cx="32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9" name="Inkt 118">
                  <a:extLst>
                    <a:ext uri="{FF2B5EF4-FFF2-40B4-BE49-F238E27FC236}">
                      <a16:creationId xmlns:a16="http://schemas.microsoft.com/office/drawing/2014/main" id="{44DCE046-4B9C-EF88-4735-A04C6CECF32A}"/>
                    </a:ext>
                  </a:extLst>
                </p14:cNvPr>
                <p14:cNvContentPartPr/>
                <p14:nvPr/>
              </p14:nvContentPartPr>
              <p14:xfrm>
                <a:off x="1671007" y="5227717"/>
                <a:ext cx="136800" cy="207720"/>
              </p14:xfrm>
            </p:contentPart>
          </mc:Choice>
          <mc:Fallback xmlns="">
            <p:pic>
              <p:nvPicPr>
                <p:cNvPr id="119" name="Inkt 118">
                  <a:extLst>
                    <a:ext uri="{FF2B5EF4-FFF2-40B4-BE49-F238E27FC236}">
                      <a16:creationId xmlns:a16="http://schemas.microsoft.com/office/drawing/2014/main" id="{44DCE046-4B9C-EF88-4735-A04C6CECF32A}"/>
                    </a:ext>
                  </a:extLst>
                </p:cNvPr>
                <p:cNvPicPr/>
                <p:nvPr/>
              </p:nvPicPr>
              <p:blipFill>
                <a:blip r:embed="rId236"/>
                <a:stretch>
                  <a:fillRect/>
                </a:stretch>
              </p:blipFill>
              <p:spPr>
                <a:xfrm>
                  <a:off x="1662367" y="5219077"/>
                  <a:ext cx="1544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20" name="Inkt 119">
                  <a:extLst>
                    <a:ext uri="{FF2B5EF4-FFF2-40B4-BE49-F238E27FC236}">
                      <a16:creationId xmlns:a16="http://schemas.microsoft.com/office/drawing/2014/main" id="{D1652362-B7B6-DFB2-B413-25C6D5C60F74}"/>
                    </a:ext>
                  </a:extLst>
                </p14:cNvPr>
                <p14:cNvContentPartPr/>
                <p14:nvPr/>
              </p14:nvContentPartPr>
              <p14:xfrm>
                <a:off x="1854247" y="5202877"/>
                <a:ext cx="74880" cy="110160"/>
              </p14:xfrm>
            </p:contentPart>
          </mc:Choice>
          <mc:Fallback xmlns="">
            <p:pic>
              <p:nvPicPr>
                <p:cNvPr id="120" name="Inkt 119">
                  <a:extLst>
                    <a:ext uri="{FF2B5EF4-FFF2-40B4-BE49-F238E27FC236}">
                      <a16:creationId xmlns:a16="http://schemas.microsoft.com/office/drawing/2014/main" id="{D1652362-B7B6-DFB2-B413-25C6D5C60F74}"/>
                    </a:ext>
                  </a:extLst>
                </p:cNvPr>
                <p:cNvPicPr/>
                <p:nvPr/>
              </p:nvPicPr>
              <p:blipFill>
                <a:blip r:embed="rId238"/>
                <a:stretch>
                  <a:fillRect/>
                </a:stretch>
              </p:blipFill>
              <p:spPr>
                <a:xfrm>
                  <a:off x="1845247" y="5193877"/>
                  <a:ext cx="92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1" name="Inkt 120">
                  <a:extLst>
                    <a:ext uri="{FF2B5EF4-FFF2-40B4-BE49-F238E27FC236}">
                      <a16:creationId xmlns:a16="http://schemas.microsoft.com/office/drawing/2014/main" id="{A0C6742A-65B2-A105-57AC-3DCBF5D58264}"/>
                    </a:ext>
                  </a:extLst>
                </p14:cNvPr>
                <p14:cNvContentPartPr/>
                <p14:nvPr/>
              </p14:nvContentPartPr>
              <p14:xfrm>
                <a:off x="1917607" y="5205757"/>
                <a:ext cx="73080" cy="113760"/>
              </p14:xfrm>
            </p:contentPart>
          </mc:Choice>
          <mc:Fallback xmlns="">
            <p:pic>
              <p:nvPicPr>
                <p:cNvPr id="121" name="Inkt 120">
                  <a:extLst>
                    <a:ext uri="{FF2B5EF4-FFF2-40B4-BE49-F238E27FC236}">
                      <a16:creationId xmlns:a16="http://schemas.microsoft.com/office/drawing/2014/main" id="{A0C6742A-65B2-A105-57AC-3DCBF5D58264}"/>
                    </a:ext>
                  </a:extLst>
                </p:cNvPr>
                <p:cNvPicPr/>
                <p:nvPr/>
              </p:nvPicPr>
              <p:blipFill>
                <a:blip r:embed="rId240"/>
                <a:stretch>
                  <a:fillRect/>
                </a:stretch>
              </p:blipFill>
              <p:spPr>
                <a:xfrm>
                  <a:off x="1908967" y="5197117"/>
                  <a:ext cx="90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2" name="Inkt 121">
                  <a:extLst>
                    <a:ext uri="{FF2B5EF4-FFF2-40B4-BE49-F238E27FC236}">
                      <a16:creationId xmlns:a16="http://schemas.microsoft.com/office/drawing/2014/main" id="{0563FD0E-8C00-B09C-5C9F-DCB77BBF9838}"/>
                    </a:ext>
                  </a:extLst>
                </p14:cNvPr>
                <p14:cNvContentPartPr/>
                <p14:nvPr/>
              </p14:nvContentPartPr>
              <p14:xfrm>
                <a:off x="1952167" y="5269477"/>
                <a:ext cx="360" cy="360"/>
              </p14:xfrm>
            </p:contentPart>
          </mc:Choice>
          <mc:Fallback xmlns="">
            <p:pic>
              <p:nvPicPr>
                <p:cNvPr id="122" name="Inkt 121">
                  <a:extLst>
                    <a:ext uri="{FF2B5EF4-FFF2-40B4-BE49-F238E27FC236}">
                      <a16:creationId xmlns:a16="http://schemas.microsoft.com/office/drawing/2014/main" id="{0563FD0E-8C00-B09C-5C9F-DCB77BBF9838}"/>
                    </a:ext>
                  </a:extLst>
                </p:cNvPr>
                <p:cNvPicPr/>
                <p:nvPr/>
              </p:nvPicPr>
              <p:blipFill>
                <a:blip r:embed="rId242"/>
                <a:stretch>
                  <a:fillRect/>
                </a:stretch>
              </p:blipFill>
              <p:spPr>
                <a:xfrm>
                  <a:off x="1943527" y="52604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3" name="Inkt 122">
                  <a:extLst>
                    <a:ext uri="{FF2B5EF4-FFF2-40B4-BE49-F238E27FC236}">
                      <a16:creationId xmlns:a16="http://schemas.microsoft.com/office/drawing/2014/main" id="{85A1B1D8-9A75-B464-6ECA-33FA5ACA36F8}"/>
                    </a:ext>
                  </a:extLst>
                </p14:cNvPr>
                <p14:cNvContentPartPr/>
                <p14:nvPr/>
              </p14:nvContentPartPr>
              <p14:xfrm>
                <a:off x="1952167" y="5214757"/>
                <a:ext cx="122400" cy="93240"/>
              </p14:xfrm>
            </p:contentPart>
          </mc:Choice>
          <mc:Fallback xmlns="">
            <p:pic>
              <p:nvPicPr>
                <p:cNvPr id="123" name="Inkt 122">
                  <a:extLst>
                    <a:ext uri="{FF2B5EF4-FFF2-40B4-BE49-F238E27FC236}">
                      <a16:creationId xmlns:a16="http://schemas.microsoft.com/office/drawing/2014/main" id="{85A1B1D8-9A75-B464-6ECA-33FA5ACA36F8}"/>
                    </a:ext>
                  </a:extLst>
                </p:cNvPr>
                <p:cNvPicPr/>
                <p:nvPr/>
              </p:nvPicPr>
              <p:blipFill>
                <a:blip r:embed="rId244"/>
                <a:stretch>
                  <a:fillRect/>
                </a:stretch>
              </p:blipFill>
              <p:spPr>
                <a:xfrm>
                  <a:off x="1943527" y="5205757"/>
                  <a:ext cx="140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4" name="Inkt 123">
                  <a:extLst>
                    <a:ext uri="{FF2B5EF4-FFF2-40B4-BE49-F238E27FC236}">
                      <a16:creationId xmlns:a16="http://schemas.microsoft.com/office/drawing/2014/main" id="{B3A162E4-ECF1-32B9-9E16-57E29903DB80}"/>
                    </a:ext>
                  </a:extLst>
                </p14:cNvPr>
                <p14:cNvContentPartPr/>
                <p14:nvPr/>
              </p14:nvContentPartPr>
              <p14:xfrm>
                <a:off x="2087887" y="5239957"/>
                <a:ext cx="59400" cy="64080"/>
              </p14:xfrm>
            </p:contentPart>
          </mc:Choice>
          <mc:Fallback xmlns="">
            <p:pic>
              <p:nvPicPr>
                <p:cNvPr id="124" name="Inkt 123">
                  <a:extLst>
                    <a:ext uri="{FF2B5EF4-FFF2-40B4-BE49-F238E27FC236}">
                      <a16:creationId xmlns:a16="http://schemas.microsoft.com/office/drawing/2014/main" id="{B3A162E4-ECF1-32B9-9E16-57E29903DB80}"/>
                    </a:ext>
                  </a:extLst>
                </p:cNvPr>
                <p:cNvPicPr/>
                <p:nvPr/>
              </p:nvPicPr>
              <p:blipFill>
                <a:blip r:embed="rId246"/>
                <a:stretch>
                  <a:fillRect/>
                </a:stretch>
              </p:blipFill>
              <p:spPr>
                <a:xfrm>
                  <a:off x="2078887" y="5231317"/>
                  <a:ext cx="77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5" name="Inkt 124">
                  <a:extLst>
                    <a:ext uri="{FF2B5EF4-FFF2-40B4-BE49-F238E27FC236}">
                      <a16:creationId xmlns:a16="http://schemas.microsoft.com/office/drawing/2014/main" id="{9633FBCA-9624-1216-BF2C-D3B5002FC986}"/>
                    </a:ext>
                  </a:extLst>
                </p14:cNvPr>
                <p14:cNvContentPartPr/>
                <p14:nvPr/>
              </p14:nvContentPartPr>
              <p14:xfrm>
                <a:off x="2189407" y="5169397"/>
                <a:ext cx="8280" cy="131040"/>
              </p14:xfrm>
            </p:contentPart>
          </mc:Choice>
          <mc:Fallback xmlns="">
            <p:pic>
              <p:nvPicPr>
                <p:cNvPr id="125" name="Inkt 124">
                  <a:extLst>
                    <a:ext uri="{FF2B5EF4-FFF2-40B4-BE49-F238E27FC236}">
                      <a16:creationId xmlns:a16="http://schemas.microsoft.com/office/drawing/2014/main" id="{9633FBCA-9624-1216-BF2C-D3B5002FC986}"/>
                    </a:ext>
                  </a:extLst>
                </p:cNvPr>
                <p:cNvPicPr/>
                <p:nvPr/>
              </p:nvPicPr>
              <p:blipFill>
                <a:blip r:embed="rId248"/>
                <a:stretch>
                  <a:fillRect/>
                </a:stretch>
              </p:blipFill>
              <p:spPr>
                <a:xfrm>
                  <a:off x="2180767" y="5160397"/>
                  <a:ext cx="25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6" name="Inkt 125">
                  <a:extLst>
                    <a:ext uri="{FF2B5EF4-FFF2-40B4-BE49-F238E27FC236}">
                      <a16:creationId xmlns:a16="http://schemas.microsoft.com/office/drawing/2014/main" id="{F93A8F43-96BA-9D09-9A9B-824CA2F66ECA}"/>
                    </a:ext>
                  </a:extLst>
                </p14:cNvPr>
                <p14:cNvContentPartPr/>
                <p14:nvPr/>
              </p14:nvContentPartPr>
              <p14:xfrm>
                <a:off x="2260327" y="5112517"/>
                <a:ext cx="24840" cy="220680"/>
              </p14:xfrm>
            </p:contentPart>
          </mc:Choice>
          <mc:Fallback xmlns="">
            <p:pic>
              <p:nvPicPr>
                <p:cNvPr id="126" name="Inkt 125">
                  <a:extLst>
                    <a:ext uri="{FF2B5EF4-FFF2-40B4-BE49-F238E27FC236}">
                      <a16:creationId xmlns:a16="http://schemas.microsoft.com/office/drawing/2014/main" id="{F93A8F43-96BA-9D09-9A9B-824CA2F66ECA}"/>
                    </a:ext>
                  </a:extLst>
                </p:cNvPr>
                <p:cNvPicPr/>
                <p:nvPr/>
              </p:nvPicPr>
              <p:blipFill>
                <a:blip r:embed="rId250"/>
                <a:stretch>
                  <a:fillRect/>
                </a:stretch>
              </p:blipFill>
              <p:spPr>
                <a:xfrm>
                  <a:off x="2251327" y="5103517"/>
                  <a:ext cx="424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7" name="Inkt 126">
                  <a:extLst>
                    <a:ext uri="{FF2B5EF4-FFF2-40B4-BE49-F238E27FC236}">
                      <a16:creationId xmlns:a16="http://schemas.microsoft.com/office/drawing/2014/main" id="{11E6F92B-6F39-DD16-1360-EEFCA29D5AC2}"/>
                    </a:ext>
                  </a:extLst>
                </p14:cNvPr>
                <p14:cNvContentPartPr/>
                <p14:nvPr/>
              </p14:nvContentPartPr>
              <p14:xfrm>
                <a:off x="2370487" y="5299357"/>
                <a:ext cx="92520" cy="14040"/>
              </p14:xfrm>
            </p:contentPart>
          </mc:Choice>
          <mc:Fallback xmlns="">
            <p:pic>
              <p:nvPicPr>
                <p:cNvPr id="127" name="Inkt 126">
                  <a:extLst>
                    <a:ext uri="{FF2B5EF4-FFF2-40B4-BE49-F238E27FC236}">
                      <a16:creationId xmlns:a16="http://schemas.microsoft.com/office/drawing/2014/main" id="{11E6F92B-6F39-DD16-1360-EEFCA29D5AC2}"/>
                    </a:ext>
                  </a:extLst>
                </p:cNvPr>
                <p:cNvPicPr/>
                <p:nvPr/>
              </p:nvPicPr>
              <p:blipFill>
                <a:blip r:embed="rId252"/>
                <a:stretch>
                  <a:fillRect/>
                </a:stretch>
              </p:blipFill>
              <p:spPr>
                <a:xfrm>
                  <a:off x="2361847" y="5290717"/>
                  <a:ext cx="110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8" name="Inkt 127">
                  <a:extLst>
                    <a:ext uri="{FF2B5EF4-FFF2-40B4-BE49-F238E27FC236}">
                      <a16:creationId xmlns:a16="http://schemas.microsoft.com/office/drawing/2014/main" id="{E7464B3B-7DD3-9EF7-D8D2-2FA483693B75}"/>
                    </a:ext>
                  </a:extLst>
                </p14:cNvPr>
                <p14:cNvContentPartPr/>
                <p14:nvPr/>
              </p14:nvContentPartPr>
              <p14:xfrm>
                <a:off x="2361487" y="5236717"/>
                <a:ext cx="107280" cy="1080"/>
              </p14:xfrm>
            </p:contentPart>
          </mc:Choice>
          <mc:Fallback xmlns="">
            <p:pic>
              <p:nvPicPr>
                <p:cNvPr id="128" name="Inkt 127">
                  <a:extLst>
                    <a:ext uri="{FF2B5EF4-FFF2-40B4-BE49-F238E27FC236}">
                      <a16:creationId xmlns:a16="http://schemas.microsoft.com/office/drawing/2014/main" id="{E7464B3B-7DD3-9EF7-D8D2-2FA483693B75}"/>
                    </a:ext>
                  </a:extLst>
                </p:cNvPr>
                <p:cNvPicPr/>
                <p:nvPr/>
              </p:nvPicPr>
              <p:blipFill>
                <a:blip r:embed="rId254"/>
                <a:stretch>
                  <a:fillRect/>
                </a:stretch>
              </p:blipFill>
              <p:spPr>
                <a:xfrm>
                  <a:off x="2352847" y="5228077"/>
                  <a:ext cx="12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8" name="Inkt 137">
                  <a:extLst>
                    <a:ext uri="{FF2B5EF4-FFF2-40B4-BE49-F238E27FC236}">
                      <a16:creationId xmlns:a16="http://schemas.microsoft.com/office/drawing/2014/main" id="{723FB66E-13CF-5E1B-59B7-E69A3C86EFD2}"/>
                    </a:ext>
                  </a:extLst>
                </p14:cNvPr>
                <p14:cNvContentPartPr/>
                <p14:nvPr/>
              </p14:nvContentPartPr>
              <p14:xfrm>
                <a:off x="1314607" y="5537317"/>
                <a:ext cx="102960" cy="105480"/>
              </p14:xfrm>
            </p:contentPart>
          </mc:Choice>
          <mc:Fallback xmlns="">
            <p:pic>
              <p:nvPicPr>
                <p:cNvPr id="138" name="Inkt 137">
                  <a:extLst>
                    <a:ext uri="{FF2B5EF4-FFF2-40B4-BE49-F238E27FC236}">
                      <a16:creationId xmlns:a16="http://schemas.microsoft.com/office/drawing/2014/main" id="{723FB66E-13CF-5E1B-59B7-E69A3C86EFD2}"/>
                    </a:ext>
                  </a:extLst>
                </p:cNvPr>
                <p:cNvPicPr/>
                <p:nvPr/>
              </p:nvPicPr>
              <p:blipFill>
                <a:blip r:embed="rId256"/>
                <a:stretch>
                  <a:fillRect/>
                </a:stretch>
              </p:blipFill>
              <p:spPr>
                <a:xfrm>
                  <a:off x="1305967" y="5528317"/>
                  <a:ext cx="120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9" name="Inkt 138">
                  <a:extLst>
                    <a:ext uri="{FF2B5EF4-FFF2-40B4-BE49-F238E27FC236}">
                      <a16:creationId xmlns:a16="http://schemas.microsoft.com/office/drawing/2014/main" id="{4EC550CD-4F48-5D26-58E2-8807ED205081}"/>
                    </a:ext>
                  </a:extLst>
                </p14:cNvPr>
                <p14:cNvContentPartPr/>
                <p14:nvPr/>
              </p14:nvContentPartPr>
              <p14:xfrm>
                <a:off x="1535647" y="5494477"/>
                <a:ext cx="36360" cy="155520"/>
              </p14:xfrm>
            </p:contentPart>
          </mc:Choice>
          <mc:Fallback xmlns="">
            <p:pic>
              <p:nvPicPr>
                <p:cNvPr id="139" name="Inkt 138">
                  <a:extLst>
                    <a:ext uri="{FF2B5EF4-FFF2-40B4-BE49-F238E27FC236}">
                      <a16:creationId xmlns:a16="http://schemas.microsoft.com/office/drawing/2014/main" id="{4EC550CD-4F48-5D26-58E2-8807ED205081}"/>
                    </a:ext>
                  </a:extLst>
                </p:cNvPr>
                <p:cNvPicPr/>
                <p:nvPr/>
              </p:nvPicPr>
              <p:blipFill>
                <a:blip r:embed="rId258"/>
                <a:stretch>
                  <a:fillRect/>
                </a:stretch>
              </p:blipFill>
              <p:spPr>
                <a:xfrm>
                  <a:off x="1527007" y="5485477"/>
                  <a:ext cx="54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0" name="Inkt 139">
                  <a:extLst>
                    <a:ext uri="{FF2B5EF4-FFF2-40B4-BE49-F238E27FC236}">
                      <a16:creationId xmlns:a16="http://schemas.microsoft.com/office/drawing/2014/main" id="{6D294B30-B0C8-DEA1-1E2D-78976F1E2C73}"/>
                    </a:ext>
                  </a:extLst>
                </p14:cNvPr>
                <p14:cNvContentPartPr/>
                <p14:nvPr/>
              </p14:nvContentPartPr>
              <p14:xfrm>
                <a:off x="1568047" y="5548117"/>
                <a:ext cx="103320" cy="227880"/>
              </p14:xfrm>
            </p:contentPart>
          </mc:Choice>
          <mc:Fallback xmlns="">
            <p:pic>
              <p:nvPicPr>
                <p:cNvPr id="140" name="Inkt 139">
                  <a:extLst>
                    <a:ext uri="{FF2B5EF4-FFF2-40B4-BE49-F238E27FC236}">
                      <a16:creationId xmlns:a16="http://schemas.microsoft.com/office/drawing/2014/main" id="{6D294B30-B0C8-DEA1-1E2D-78976F1E2C73}"/>
                    </a:ext>
                  </a:extLst>
                </p:cNvPr>
                <p:cNvPicPr/>
                <p:nvPr/>
              </p:nvPicPr>
              <p:blipFill>
                <a:blip r:embed="rId260"/>
                <a:stretch>
                  <a:fillRect/>
                </a:stretch>
              </p:blipFill>
              <p:spPr>
                <a:xfrm>
                  <a:off x="1559407" y="5539117"/>
                  <a:ext cx="1209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1" name="Inkt 140">
                  <a:extLst>
                    <a:ext uri="{FF2B5EF4-FFF2-40B4-BE49-F238E27FC236}">
                      <a16:creationId xmlns:a16="http://schemas.microsoft.com/office/drawing/2014/main" id="{B5EEA821-54A8-C3B3-98C2-3CF7AAABF9AB}"/>
                    </a:ext>
                  </a:extLst>
                </p14:cNvPr>
                <p14:cNvContentPartPr/>
                <p14:nvPr/>
              </p14:nvContentPartPr>
              <p14:xfrm>
                <a:off x="1772527" y="5500237"/>
                <a:ext cx="8640" cy="124560"/>
              </p14:xfrm>
            </p:contentPart>
          </mc:Choice>
          <mc:Fallback xmlns="">
            <p:pic>
              <p:nvPicPr>
                <p:cNvPr id="141" name="Inkt 140">
                  <a:extLst>
                    <a:ext uri="{FF2B5EF4-FFF2-40B4-BE49-F238E27FC236}">
                      <a16:creationId xmlns:a16="http://schemas.microsoft.com/office/drawing/2014/main" id="{B5EEA821-54A8-C3B3-98C2-3CF7AAABF9AB}"/>
                    </a:ext>
                  </a:extLst>
                </p:cNvPr>
                <p:cNvPicPr/>
                <p:nvPr/>
              </p:nvPicPr>
              <p:blipFill>
                <a:blip r:embed="rId262"/>
                <a:stretch>
                  <a:fillRect/>
                </a:stretch>
              </p:blipFill>
              <p:spPr>
                <a:xfrm>
                  <a:off x="1763527" y="5491237"/>
                  <a:ext cx="26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2" name="Inkt 141">
                  <a:extLst>
                    <a:ext uri="{FF2B5EF4-FFF2-40B4-BE49-F238E27FC236}">
                      <a16:creationId xmlns:a16="http://schemas.microsoft.com/office/drawing/2014/main" id="{C6552C4F-9615-4896-6E18-812FCD6543FE}"/>
                    </a:ext>
                  </a:extLst>
                </p14:cNvPr>
                <p14:cNvContentPartPr/>
                <p14:nvPr/>
              </p14:nvContentPartPr>
              <p14:xfrm>
                <a:off x="1794127" y="5577637"/>
                <a:ext cx="94320" cy="181080"/>
              </p14:xfrm>
            </p:contentPart>
          </mc:Choice>
          <mc:Fallback xmlns="">
            <p:pic>
              <p:nvPicPr>
                <p:cNvPr id="142" name="Inkt 141">
                  <a:extLst>
                    <a:ext uri="{FF2B5EF4-FFF2-40B4-BE49-F238E27FC236}">
                      <a16:creationId xmlns:a16="http://schemas.microsoft.com/office/drawing/2014/main" id="{C6552C4F-9615-4896-6E18-812FCD6543FE}"/>
                    </a:ext>
                  </a:extLst>
                </p:cNvPr>
                <p:cNvPicPr/>
                <p:nvPr/>
              </p:nvPicPr>
              <p:blipFill>
                <a:blip r:embed="rId264"/>
                <a:stretch>
                  <a:fillRect/>
                </a:stretch>
              </p:blipFill>
              <p:spPr>
                <a:xfrm>
                  <a:off x="1785487" y="5568997"/>
                  <a:ext cx="111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4" name="Inkt 143">
                  <a:extLst>
                    <a:ext uri="{FF2B5EF4-FFF2-40B4-BE49-F238E27FC236}">
                      <a16:creationId xmlns:a16="http://schemas.microsoft.com/office/drawing/2014/main" id="{FFC6FF53-E3A2-FDB9-A1CE-3E550D9CB824}"/>
                    </a:ext>
                  </a:extLst>
                </p14:cNvPr>
                <p14:cNvContentPartPr/>
                <p14:nvPr/>
              </p14:nvContentPartPr>
              <p14:xfrm>
                <a:off x="1953607" y="5542357"/>
                <a:ext cx="147240" cy="107640"/>
              </p14:xfrm>
            </p:contentPart>
          </mc:Choice>
          <mc:Fallback xmlns="">
            <p:pic>
              <p:nvPicPr>
                <p:cNvPr id="144" name="Inkt 143">
                  <a:extLst>
                    <a:ext uri="{FF2B5EF4-FFF2-40B4-BE49-F238E27FC236}">
                      <a16:creationId xmlns:a16="http://schemas.microsoft.com/office/drawing/2014/main" id="{FFC6FF53-E3A2-FDB9-A1CE-3E550D9CB824}"/>
                    </a:ext>
                  </a:extLst>
                </p:cNvPr>
                <p:cNvPicPr/>
                <p:nvPr/>
              </p:nvPicPr>
              <p:blipFill>
                <a:blip r:embed="rId266"/>
                <a:stretch>
                  <a:fillRect/>
                </a:stretch>
              </p:blipFill>
              <p:spPr>
                <a:xfrm>
                  <a:off x="1944607" y="5533717"/>
                  <a:ext cx="164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5" name="Inkt 144">
                  <a:extLst>
                    <a:ext uri="{FF2B5EF4-FFF2-40B4-BE49-F238E27FC236}">
                      <a16:creationId xmlns:a16="http://schemas.microsoft.com/office/drawing/2014/main" id="{C698C632-0025-DF54-792B-156953047308}"/>
                    </a:ext>
                  </a:extLst>
                </p14:cNvPr>
                <p14:cNvContentPartPr/>
                <p14:nvPr/>
              </p14:nvContentPartPr>
              <p14:xfrm>
                <a:off x="2110567" y="5563597"/>
                <a:ext cx="68040" cy="81360"/>
              </p14:xfrm>
            </p:contentPart>
          </mc:Choice>
          <mc:Fallback xmlns="">
            <p:pic>
              <p:nvPicPr>
                <p:cNvPr id="145" name="Inkt 144">
                  <a:extLst>
                    <a:ext uri="{FF2B5EF4-FFF2-40B4-BE49-F238E27FC236}">
                      <a16:creationId xmlns:a16="http://schemas.microsoft.com/office/drawing/2014/main" id="{C698C632-0025-DF54-792B-156953047308}"/>
                    </a:ext>
                  </a:extLst>
                </p:cNvPr>
                <p:cNvPicPr/>
                <p:nvPr/>
              </p:nvPicPr>
              <p:blipFill>
                <a:blip r:embed="rId268"/>
                <a:stretch>
                  <a:fillRect/>
                </a:stretch>
              </p:blipFill>
              <p:spPr>
                <a:xfrm>
                  <a:off x="2101567" y="5554957"/>
                  <a:ext cx="85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6" name="Inkt 145">
                  <a:extLst>
                    <a:ext uri="{FF2B5EF4-FFF2-40B4-BE49-F238E27FC236}">
                      <a16:creationId xmlns:a16="http://schemas.microsoft.com/office/drawing/2014/main" id="{B8C3F481-764E-6E22-32C5-10B96B4F73CE}"/>
                    </a:ext>
                  </a:extLst>
                </p14:cNvPr>
                <p14:cNvContentPartPr/>
                <p14:nvPr/>
              </p14:nvContentPartPr>
              <p14:xfrm>
                <a:off x="2182567" y="5597797"/>
                <a:ext cx="54000" cy="62280"/>
              </p14:xfrm>
            </p:contentPart>
          </mc:Choice>
          <mc:Fallback xmlns="">
            <p:pic>
              <p:nvPicPr>
                <p:cNvPr id="146" name="Inkt 145">
                  <a:extLst>
                    <a:ext uri="{FF2B5EF4-FFF2-40B4-BE49-F238E27FC236}">
                      <a16:creationId xmlns:a16="http://schemas.microsoft.com/office/drawing/2014/main" id="{B8C3F481-764E-6E22-32C5-10B96B4F73CE}"/>
                    </a:ext>
                  </a:extLst>
                </p:cNvPr>
                <p:cNvPicPr/>
                <p:nvPr/>
              </p:nvPicPr>
              <p:blipFill>
                <a:blip r:embed="rId270"/>
                <a:stretch>
                  <a:fillRect/>
                </a:stretch>
              </p:blipFill>
              <p:spPr>
                <a:xfrm>
                  <a:off x="2173927" y="5588797"/>
                  <a:ext cx="71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7" name="Inkt 146">
                  <a:extLst>
                    <a:ext uri="{FF2B5EF4-FFF2-40B4-BE49-F238E27FC236}">
                      <a16:creationId xmlns:a16="http://schemas.microsoft.com/office/drawing/2014/main" id="{8A2E0995-5DB1-35AE-B553-7D83E15DB162}"/>
                    </a:ext>
                  </a:extLst>
                </p14:cNvPr>
                <p14:cNvContentPartPr/>
                <p14:nvPr/>
              </p14:nvContentPartPr>
              <p14:xfrm>
                <a:off x="2271127" y="5546317"/>
                <a:ext cx="5760" cy="94680"/>
              </p14:xfrm>
            </p:contentPart>
          </mc:Choice>
          <mc:Fallback xmlns="">
            <p:pic>
              <p:nvPicPr>
                <p:cNvPr id="147" name="Inkt 146">
                  <a:extLst>
                    <a:ext uri="{FF2B5EF4-FFF2-40B4-BE49-F238E27FC236}">
                      <a16:creationId xmlns:a16="http://schemas.microsoft.com/office/drawing/2014/main" id="{8A2E0995-5DB1-35AE-B553-7D83E15DB162}"/>
                    </a:ext>
                  </a:extLst>
                </p:cNvPr>
                <p:cNvPicPr/>
                <p:nvPr/>
              </p:nvPicPr>
              <p:blipFill>
                <a:blip r:embed="rId272"/>
                <a:stretch>
                  <a:fillRect/>
                </a:stretch>
              </p:blipFill>
              <p:spPr>
                <a:xfrm>
                  <a:off x="2262487" y="5537677"/>
                  <a:ext cx="23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8" name="Inkt 147">
                  <a:extLst>
                    <a:ext uri="{FF2B5EF4-FFF2-40B4-BE49-F238E27FC236}">
                      <a16:creationId xmlns:a16="http://schemas.microsoft.com/office/drawing/2014/main" id="{3DFBB7EB-4453-921D-D27D-24C1692CBEBC}"/>
                    </a:ext>
                  </a:extLst>
                </p14:cNvPr>
                <p14:cNvContentPartPr/>
                <p14:nvPr/>
              </p14:nvContentPartPr>
              <p14:xfrm>
                <a:off x="2311087" y="5467477"/>
                <a:ext cx="30240" cy="233640"/>
              </p14:xfrm>
            </p:contentPart>
          </mc:Choice>
          <mc:Fallback xmlns="">
            <p:pic>
              <p:nvPicPr>
                <p:cNvPr id="148" name="Inkt 147">
                  <a:extLst>
                    <a:ext uri="{FF2B5EF4-FFF2-40B4-BE49-F238E27FC236}">
                      <a16:creationId xmlns:a16="http://schemas.microsoft.com/office/drawing/2014/main" id="{3DFBB7EB-4453-921D-D27D-24C1692CBEBC}"/>
                    </a:ext>
                  </a:extLst>
                </p:cNvPr>
                <p:cNvPicPr/>
                <p:nvPr/>
              </p:nvPicPr>
              <p:blipFill>
                <a:blip r:embed="rId274"/>
                <a:stretch>
                  <a:fillRect/>
                </a:stretch>
              </p:blipFill>
              <p:spPr>
                <a:xfrm>
                  <a:off x="2302447" y="5458837"/>
                  <a:ext cx="478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9" name="Inkt 148">
                  <a:extLst>
                    <a:ext uri="{FF2B5EF4-FFF2-40B4-BE49-F238E27FC236}">
                      <a16:creationId xmlns:a16="http://schemas.microsoft.com/office/drawing/2014/main" id="{8E953863-8236-9D55-91FD-0F5E849497DB}"/>
                    </a:ext>
                  </a:extLst>
                </p14:cNvPr>
                <p14:cNvContentPartPr/>
                <p14:nvPr/>
              </p14:nvContentPartPr>
              <p14:xfrm>
                <a:off x="2390287" y="5640637"/>
                <a:ext cx="102600" cy="5400"/>
              </p14:xfrm>
            </p:contentPart>
          </mc:Choice>
          <mc:Fallback xmlns="">
            <p:pic>
              <p:nvPicPr>
                <p:cNvPr id="149" name="Inkt 148">
                  <a:extLst>
                    <a:ext uri="{FF2B5EF4-FFF2-40B4-BE49-F238E27FC236}">
                      <a16:creationId xmlns:a16="http://schemas.microsoft.com/office/drawing/2014/main" id="{8E953863-8236-9D55-91FD-0F5E849497DB}"/>
                    </a:ext>
                  </a:extLst>
                </p:cNvPr>
                <p:cNvPicPr/>
                <p:nvPr/>
              </p:nvPicPr>
              <p:blipFill>
                <a:blip r:embed="rId276"/>
                <a:stretch>
                  <a:fillRect/>
                </a:stretch>
              </p:blipFill>
              <p:spPr>
                <a:xfrm>
                  <a:off x="2381287" y="5631997"/>
                  <a:ext cx="120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0" name="Inkt 149">
                  <a:extLst>
                    <a:ext uri="{FF2B5EF4-FFF2-40B4-BE49-F238E27FC236}">
                      <a16:creationId xmlns:a16="http://schemas.microsoft.com/office/drawing/2014/main" id="{1E797AF5-4754-FA04-B4C0-51632B039E89}"/>
                    </a:ext>
                  </a:extLst>
                </p14:cNvPr>
                <p14:cNvContentPartPr/>
                <p14:nvPr/>
              </p14:nvContentPartPr>
              <p14:xfrm>
                <a:off x="2398567" y="5574757"/>
                <a:ext cx="99720" cy="6480"/>
              </p14:xfrm>
            </p:contentPart>
          </mc:Choice>
          <mc:Fallback xmlns="">
            <p:pic>
              <p:nvPicPr>
                <p:cNvPr id="150" name="Inkt 149">
                  <a:extLst>
                    <a:ext uri="{FF2B5EF4-FFF2-40B4-BE49-F238E27FC236}">
                      <a16:creationId xmlns:a16="http://schemas.microsoft.com/office/drawing/2014/main" id="{1E797AF5-4754-FA04-B4C0-51632B039E89}"/>
                    </a:ext>
                  </a:extLst>
                </p:cNvPr>
                <p:cNvPicPr/>
                <p:nvPr/>
              </p:nvPicPr>
              <p:blipFill>
                <a:blip r:embed="rId278"/>
                <a:stretch>
                  <a:fillRect/>
                </a:stretch>
              </p:blipFill>
              <p:spPr>
                <a:xfrm>
                  <a:off x="2389567" y="5565757"/>
                  <a:ext cx="11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8" name="Inkt 167">
                  <a:extLst>
                    <a:ext uri="{FF2B5EF4-FFF2-40B4-BE49-F238E27FC236}">
                      <a16:creationId xmlns:a16="http://schemas.microsoft.com/office/drawing/2014/main" id="{E5FBEC0F-74DC-DD53-08FB-E2D83B2D9D60}"/>
                    </a:ext>
                  </a:extLst>
                </p14:cNvPr>
                <p14:cNvContentPartPr/>
                <p14:nvPr/>
              </p14:nvContentPartPr>
              <p14:xfrm>
                <a:off x="1277167" y="5846917"/>
                <a:ext cx="150480" cy="152280"/>
              </p14:xfrm>
            </p:contentPart>
          </mc:Choice>
          <mc:Fallback xmlns="">
            <p:pic>
              <p:nvPicPr>
                <p:cNvPr id="168" name="Inkt 167">
                  <a:extLst>
                    <a:ext uri="{FF2B5EF4-FFF2-40B4-BE49-F238E27FC236}">
                      <a16:creationId xmlns:a16="http://schemas.microsoft.com/office/drawing/2014/main" id="{E5FBEC0F-74DC-DD53-08FB-E2D83B2D9D60}"/>
                    </a:ext>
                  </a:extLst>
                </p:cNvPr>
                <p:cNvPicPr/>
                <p:nvPr/>
              </p:nvPicPr>
              <p:blipFill>
                <a:blip r:embed="rId280"/>
                <a:stretch>
                  <a:fillRect/>
                </a:stretch>
              </p:blipFill>
              <p:spPr>
                <a:xfrm>
                  <a:off x="1268527" y="5838277"/>
                  <a:ext cx="168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9" name="Inkt 168">
                  <a:extLst>
                    <a:ext uri="{FF2B5EF4-FFF2-40B4-BE49-F238E27FC236}">
                      <a16:creationId xmlns:a16="http://schemas.microsoft.com/office/drawing/2014/main" id="{93018709-9237-8594-ECE5-634FEFE1DA6F}"/>
                    </a:ext>
                  </a:extLst>
                </p14:cNvPr>
                <p14:cNvContentPartPr/>
                <p14:nvPr/>
              </p14:nvContentPartPr>
              <p14:xfrm>
                <a:off x="1530967" y="5841877"/>
                <a:ext cx="22320" cy="172800"/>
              </p14:xfrm>
            </p:contentPart>
          </mc:Choice>
          <mc:Fallback xmlns="">
            <p:pic>
              <p:nvPicPr>
                <p:cNvPr id="169" name="Inkt 168">
                  <a:extLst>
                    <a:ext uri="{FF2B5EF4-FFF2-40B4-BE49-F238E27FC236}">
                      <a16:creationId xmlns:a16="http://schemas.microsoft.com/office/drawing/2014/main" id="{93018709-9237-8594-ECE5-634FEFE1DA6F}"/>
                    </a:ext>
                  </a:extLst>
                </p:cNvPr>
                <p:cNvPicPr/>
                <p:nvPr/>
              </p:nvPicPr>
              <p:blipFill>
                <a:blip r:embed="rId282"/>
                <a:stretch>
                  <a:fillRect/>
                </a:stretch>
              </p:blipFill>
              <p:spPr>
                <a:xfrm>
                  <a:off x="1522327" y="5833237"/>
                  <a:ext cx="39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0" name="Inkt 169">
                  <a:extLst>
                    <a:ext uri="{FF2B5EF4-FFF2-40B4-BE49-F238E27FC236}">
                      <a16:creationId xmlns:a16="http://schemas.microsoft.com/office/drawing/2014/main" id="{38252670-FC62-5D1B-69BF-31E5FAB5CD54}"/>
                    </a:ext>
                  </a:extLst>
                </p14:cNvPr>
                <p14:cNvContentPartPr/>
                <p14:nvPr/>
              </p14:nvContentPartPr>
              <p14:xfrm>
                <a:off x="1596127" y="5835757"/>
                <a:ext cx="118440" cy="156240"/>
              </p14:xfrm>
            </p:contentPart>
          </mc:Choice>
          <mc:Fallback xmlns="">
            <p:pic>
              <p:nvPicPr>
                <p:cNvPr id="170" name="Inkt 169">
                  <a:extLst>
                    <a:ext uri="{FF2B5EF4-FFF2-40B4-BE49-F238E27FC236}">
                      <a16:creationId xmlns:a16="http://schemas.microsoft.com/office/drawing/2014/main" id="{38252670-FC62-5D1B-69BF-31E5FAB5CD54}"/>
                    </a:ext>
                  </a:extLst>
                </p:cNvPr>
                <p:cNvPicPr/>
                <p:nvPr/>
              </p:nvPicPr>
              <p:blipFill>
                <a:blip r:embed="rId284"/>
                <a:stretch>
                  <a:fillRect/>
                </a:stretch>
              </p:blipFill>
              <p:spPr>
                <a:xfrm>
                  <a:off x="1587487" y="5827117"/>
                  <a:ext cx="136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1" name="Inkt 170">
                  <a:extLst>
                    <a:ext uri="{FF2B5EF4-FFF2-40B4-BE49-F238E27FC236}">
                      <a16:creationId xmlns:a16="http://schemas.microsoft.com/office/drawing/2014/main" id="{CA5D9021-838F-218C-10A5-AFB33286C47C}"/>
                    </a:ext>
                  </a:extLst>
                </p14:cNvPr>
                <p14:cNvContentPartPr/>
                <p14:nvPr/>
              </p14:nvContentPartPr>
              <p14:xfrm>
                <a:off x="1721767" y="5883637"/>
                <a:ext cx="99720" cy="88200"/>
              </p14:xfrm>
            </p:contentPart>
          </mc:Choice>
          <mc:Fallback xmlns="">
            <p:pic>
              <p:nvPicPr>
                <p:cNvPr id="171" name="Inkt 170">
                  <a:extLst>
                    <a:ext uri="{FF2B5EF4-FFF2-40B4-BE49-F238E27FC236}">
                      <a16:creationId xmlns:a16="http://schemas.microsoft.com/office/drawing/2014/main" id="{CA5D9021-838F-218C-10A5-AFB33286C47C}"/>
                    </a:ext>
                  </a:extLst>
                </p:cNvPr>
                <p:cNvPicPr/>
                <p:nvPr/>
              </p:nvPicPr>
              <p:blipFill>
                <a:blip r:embed="rId286"/>
                <a:stretch>
                  <a:fillRect/>
                </a:stretch>
              </p:blipFill>
              <p:spPr>
                <a:xfrm>
                  <a:off x="1713127" y="5874997"/>
                  <a:ext cx="117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2" name="Inkt 171">
                  <a:extLst>
                    <a:ext uri="{FF2B5EF4-FFF2-40B4-BE49-F238E27FC236}">
                      <a16:creationId xmlns:a16="http://schemas.microsoft.com/office/drawing/2014/main" id="{35957C04-0826-C54A-9DA9-3B61E7756F67}"/>
                    </a:ext>
                  </a:extLst>
                </p14:cNvPr>
                <p14:cNvContentPartPr/>
                <p14:nvPr/>
              </p14:nvContentPartPr>
              <p14:xfrm>
                <a:off x="1843807" y="5822077"/>
                <a:ext cx="110520" cy="154800"/>
              </p14:xfrm>
            </p:contentPart>
          </mc:Choice>
          <mc:Fallback xmlns="">
            <p:pic>
              <p:nvPicPr>
                <p:cNvPr id="172" name="Inkt 171">
                  <a:extLst>
                    <a:ext uri="{FF2B5EF4-FFF2-40B4-BE49-F238E27FC236}">
                      <a16:creationId xmlns:a16="http://schemas.microsoft.com/office/drawing/2014/main" id="{35957C04-0826-C54A-9DA9-3B61E7756F67}"/>
                    </a:ext>
                  </a:extLst>
                </p:cNvPr>
                <p:cNvPicPr/>
                <p:nvPr/>
              </p:nvPicPr>
              <p:blipFill>
                <a:blip r:embed="rId288"/>
                <a:stretch>
                  <a:fillRect/>
                </a:stretch>
              </p:blipFill>
              <p:spPr>
                <a:xfrm>
                  <a:off x="1834807" y="5813077"/>
                  <a:ext cx="128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3" name="Inkt 172">
                  <a:extLst>
                    <a:ext uri="{FF2B5EF4-FFF2-40B4-BE49-F238E27FC236}">
                      <a16:creationId xmlns:a16="http://schemas.microsoft.com/office/drawing/2014/main" id="{6ADCA0FC-BC0C-DF0C-0C05-304FF1B1D53F}"/>
                    </a:ext>
                  </a:extLst>
                </p14:cNvPr>
                <p14:cNvContentPartPr/>
                <p14:nvPr/>
              </p14:nvContentPartPr>
              <p14:xfrm>
                <a:off x="1843807" y="5888677"/>
                <a:ext cx="71640" cy="4320"/>
              </p14:xfrm>
            </p:contentPart>
          </mc:Choice>
          <mc:Fallback xmlns="">
            <p:pic>
              <p:nvPicPr>
                <p:cNvPr id="173" name="Inkt 172">
                  <a:extLst>
                    <a:ext uri="{FF2B5EF4-FFF2-40B4-BE49-F238E27FC236}">
                      <a16:creationId xmlns:a16="http://schemas.microsoft.com/office/drawing/2014/main" id="{6ADCA0FC-BC0C-DF0C-0C05-304FF1B1D53F}"/>
                    </a:ext>
                  </a:extLst>
                </p:cNvPr>
                <p:cNvPicPr/>
                <p:nvPr/>
              </p:nvPicPr>
              <p:blipFill>
                <a:blip r:embed="rId290"/>
                <a:stretch>
                  <a:fillRect/>
                </a:stretch>
              </p:blipFill>
              <p:spPr>
                <a:xfrm>
                  <a:off x="1834807" y="5879677"/>
                  <a:ext cx="89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5" name="Inkt 174">
                  <a:extLst>
                    <a:ext uri="{FF2B5EF4-FFF2-40B4-BE49-F238E27FC236}">
                      <a16:creationId xmlns:a16="http://schemas.microsoft.com/office/drawing/2014/main" id="{8C5FABF3-2984-2237-C0E8-54DB33DE6883}"/>
                    </a:ext>
                  </a:extLst>
                </p14:cNvPr>
                <p14:cNvContentPartPr/>
                <p14:nvPr/>
              </p14:nvContentPartPr>
              <p14:xfrm>
                <a:off x="1946047" y="5875357"/>
                <a:ext cx="75240" cy="74520"/>
              </p14:xfrm>
            </p:contentPart>
          </mc:Choice>
          <mc:Fallback xmlns="">
            <p:pic>
              <p:nvPicPr>
                <p:cNvPr id="175" name="Inkt 174">
                  <a:extLst>
                    <a:ext uri="{FF2B5EF4-FFF2-40B4-BE49-F238E27FC236}">
                      <a16:creationId xmlns:a16="http://schemas.microsoft.com/office/drawing/2014/main" id="{8C5FABF3-2984-2237-C0E8-54DB33DE6883}"/>
                    </a:ext>
                  </a:extLst>
                </p:cNvPr>
                <p:cNvPicPr/>
                <p:nvPr/>
              </p:nvPicPr>
              <p:blipFill>
                <a:blip r:embed="rId292"/>
                <a:stretch>
                  <a:fillRect/>
                </a:stretch>
              </p:blipFill>
              <p:spPr>
                <a:xfrm>
                  <a:off x="1937047" y="5866717"/>
                  <a:ext cx="92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6" name="Inkt 175">
                  <a:extLst>
                    <a:ext uri="{FF2B5EF4-FFF2-40B4-BE49-F238E27FC236}">
                      <a16:creationId xmlns:a16="http://schemas.microsoft.com/office/drawing/2014/main" id="{8A7E92FC-B326-66CB-17DB-D513D0C023ED}"/>
                    </a:ext>
                  </a:extLst>
                </p14:cNvPr>
                <p14:cNvContentPartPr/>
                <p14:nvPr/>
              </p14:nvContentPartPr>
              <p14:xfrm>
                <a:off x="1946047" y="5942317"/>
                <a:ext cx="360" cy="360"/>
              </p14:xfrm>
            </p:contentPart>
          </mc:Choice>
          <mc:Fallback xmlns="">
            <p:pic>
              <p:nvPicPr>
                <p:cNvPr id="176" name="Inkt 175">
                  <a:extLst>
                    <a:ext uri="{FF2B5EF4-FFF2-40B4-BE49-F238E27FC236}">
                      <a16:creationId xmlns:a16="http://schemas.microsoft.com/office/drawing/2014/main" id="{8A7E92FC-B326-66CB-17DB-D513D0C023ED}"/>
                    </a:ext>
                  </a:extLst>
                </p:cNvPr>
                <p:cNvPicPr/>
                <p:nvPr/>
              </p:nvPicPr>
              <p:blipFill>
                <a:blip r:embed="rId242"/>
                <a:stretch>
                  <a:fillRect/>
                </a:stretch>
              </p:blipFill>
              <p:spPr>
                <a:xfrm>
                  <a:off x="1937047" y="59333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7" name="Inkt 176">
                  <a:extLst>
                    <a:ext uri="{FF2B5EF4-FFF2-40B4-BE49-F238E27FC236}">
                      <a16:creationId xmlns:a16="http://schemas.microsoft.com/office/drawing/2014/main" id="{DAE2D292-A571-8DE4-6397-76325631BA39}"/>
                    </a:ext>
                  </a:extLst>
                </p14:cNvPr>
                <p14:cNvContentPartPr/>
                <p14:nvPr/>
              </p14:nvContentPartPr>
              <p14:xfrm>
                <a:off x="1935967" y="5929357"/>
                <a:ext cx="64440" cy="13320"/>
              </p14:xfrm>
            </p:contentPart>
          </mc:Choice>
          <mc:Fallback xmlns="">
            <p:pic>
              <p:nvPicPr>
                <p:cNvPr id="177" name="Inkt 176">
                  <a:extLst>
                    <a:ext uri="{FF2B5EF4-FFF2-40B4-BE49-F238E27FC236}">
                      <a16:creationId xmlns:a16="http://schemas.microsoft.com/office/drawing/2014/main" id="{DAE2D292-A571-8DE4-6397-76325631BA39}"/>
                    </a:ext>
                  </a:extLst>
                </p:cNvPr>
                <p:cNvPicPr/>
                <p:nvPr/>
              </p:nvPicPr>
              <p:blipFill>
                <a:blip r:embed="rId295"/>
                <a:stretch>
                  <a:fillRect/>
                </a:stretch>
              </p:blipFill>
              <p:spPr>
                <a:xfrm>
                  <a:off x="1926967" y="5920357"/>
                  <a:ext cx="82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8" name="Inkt 177">
                  <a:extLst>
                    <a:ext uri="{FF2B5EF4-FFF2-40B4-BE49-F238E27FC236}">
                      <a16:creationId xmlns:a16="http://schemas.microsoft.com/office/drawing/2014/main" id="{F5A67147-0551-ABC6-89C9-4DA7EAFAFD1A}"/>
                    </a:ext>
                  </a:extLst>
                </p14:cNvPr>
                <p14:cNvContentPartPr/>
                <p14:nvPr/>
              </p14:nvContentPartPr>
              <p14:xfrm>
                <a:off x="2040007" y="5870677"/>
                <a:ext cx="77040" cy="74880"/>
              </p14:xfrm>
            </p:contentPart>
          </mc:Choice>
          <mc:Fallback xmlns="">
            <p:pic>
              <p:nvPicPr>
                <p:cNvPr id="178" name="Inkt 177">
                  <a:extLst>
                    <a:ext uri="{FF2B5EF4-FFF2-40B4-BE49-F238E27FC236}">
                      <a16:creationId xmlns:a16="http://schemas.microsoft.com/office/drawing/2014/main" id="{F5A67147-0551-ABC6-89C9-4DA7EAFAFD1A}"/>
                    </a:ext>
                  </a:extLst>
                </p:cNvPr>
                <p:cNvPicPr/>
                <p:nvPr/>
              </p:nvPicPr>
              <p:blipFill>
                <a:blip r:embed="rId297"/>
                <a:stretch>
                  <a:fillRect/>
                </a:stretch>
              </p:blipFill>
              <p:spPr>
                <a:xfrm>
                  <a:off x="2031007" y="5862037"/>
                  <a:ext cx="94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9" name="Inkt 178">
                  <a:extLst>
                    <a:ext uri="{FF2B5EF4-FFF2-40B4-BE49-F238E27FC236}">
                      <a16:creationId xmlns:a16="http://schemas.microsoft.com/office/drawing/2014/main" id="{1BCA711C-BD3D-9FF3-9D61-8AEC03E85711}"/>
                    </a:ext>
                  </a:extLst>
                </p14:cNvPr>
                <p14:cNvContentPartPr/>
                <p14:nvPr/>
              </p14:nvContentPartPr>
              <p14:xfrm>
                <a:off x="2040007" y="5943757"/>
                <a:ext cx="360" cy="360"/>
              </p14:xfrm>
            </p:contentPart>
          </mc:Choice>
          <mc:Fallback xmlns="">
            <p:pic>
              <p:nvPicPr>
                <p:cNvPr id="179" name="Inkt 178">
                  <a:extLst>
                    <a:ext uri="{FF2B5EF4-FFF2-40B4-BE49-F238E27FC236}">
                      <a16:creationId xmlns:a16="http://schemas.microsoft.com/office/drawing/2014/main" id="{1BCA711C-BD3D-9FF3-9D61-8AEC03E85711}"/>
                    </a:ext>
                  </a:extLst>
                </p:cNvPr>
                <p:cNvPicPr/>
                <p:nvPr/>
              </p:nvPicPr>
              <p:blipFill>
                <a:blip r:embed="rId242"/>
                <a:stretch>
                  <a:fillRect/>
                </a:stretch>
              </p:blipFill>
              <p:spPr>
                <a:xfrm>
                  <a:off x="2031007" y="59351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0" name="Inkt 179">
                  <a:extLst>
                    <a:ext uri="{FF2B5EF4-FFF2-40B4-BE49-F238E27FC236}">
                      <a16:creationId xmlns:a16="http://schemas.microsoft.com/office/drawing/2014/main" id="{34054F5E-5239-A533-C4E6-D51F88FBAA52}"/>
                    </a:ext>
                  </a:extLst>
                </p14:cNvPr>
                <p14:cNvContentPartPr/>
                <p14:nvPr/>
              </p14:nvContentPartPr>
              <p14:xfrm>
                <a:off x="2034607" y="5918557"/>
                <a:ext cx="54720" cy="25560"/>
              </p14:xfrm>
            </p:contentPart>
          </mc:Choice>
          <mc:Fallback xmlns="">
            <p:pic>
              <p:nvPicPr>
                <p:cNvPr id="180" name="Inkt 179">
                  <a:extLst>
                    <a:ext uri="{FF2B5EF4-FFF2-40B4-BE49-F238E27FC236}">
                      <a16:creationId xmlns:a16="http://schemas.microsoft.com/office/drawing/2014/main" id="{34054F5E-5239-A533-C4E6-D51F88FBAA52}"/>
                    </a:ext>
                  </a:extLst>
                </p:cNvPr>
                <p:cNvPicPr/>
                <p:nvPr/>
              </p:nvPicPr>
              <p:blipFill>
                <a:blip r:embed="rId300"/>
                <a:stretch>
                  <a:fillRect/>
                </a:stretch>
              </p:blipFill>
              <p:spPr>
                <a:xfrm>
                  <a:off x="2025607" y="5909917"/>
                  <a:ext cx="72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1" name="Inkt 180">
                  <a:extLst>
                    <a:ext uri="{FF2B5EF4-FFF2-40B4-BE49-F238E27FC236}">
                      <a16:creationId xmlns:a16="http://schemas.microsoft.com/office/drawing/2014/main" id="{19ACFD85-E5D3-33E5-781C-DFC4BAAEAD70}"/>
                    </a:ext>
                  </a:extLst>
                </p14:cNvPr>
                <p14:cNvContentPartPr/>
                <p14:nvPr/>
              </p14:nvContentPartPr>
              <p14:xfrm>
                <a:off x="2159167" y="5869237"/>
                <a:ext cx="57600" cy="59760"/>
              </p14:xfrm>
            </p:contentPart>
          </mc:Choice>
          <mc:Fallback xmlns="">
            <p:pic>
              <p:nvPicPr>
                <p:cNvPr id="181" name="Inkt 180">
                  <a:extLst>
                    <a:ext uri="{FF2B5EF4-FFF2-40B4-BE49-F238E27FC236}">
                      <a16:creationId xmlns:a16="http://schemas.microsoft.com/office/drawing/2014/main" id="{19ACFD85-E5D3-33E5-781C-DFC4BAAEAD70}"/>
                    </a:ext>
                  </a:extLst>
                </p:cNvPr>
                <p:cNvPicPr/>
                <p:nvPr/>
              </p:nvPicPr>
              <p:blipFill>
                <a:blip r:embed="rId302"/>
                <a:stretch>
                  <a:fillRect/>
                </a:stretch>
              </p:blipFill>
              <p:spPr>
                <a:xfrm>
                  <a:off x="2150167" y="5860237"/>
                  <a:ext cx="75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2" name="Inkt 181">
                  <a:extLst>
                    <a:ext uri="{FF2B5EF4-FFF2-40B4-BE49-F238E27FC236}">
                      <a16:creationId xmlns:a16="http://schemas.microsoft.com/office/drawing/2014/main" id="{87A5973A-FEDC-705B-797C-F37507637344}"/>
                    </a:ext>
                  </a:extLst>
                </p14:cNvPr>
                <p14:cNvContentPartPr/>
                <p14:nvPr/>
              </p14:nvContentPartPr>
              <p14:xfrm>
                <a:off x="2248807" y="5869237"/>
                <a:ext cx="88560" cy="108000"/>
              </p14:xfrm>
            </p:contentPart>
          </mc:Choice>
          <mc:Fallback xmlns="">
            <p:pic>
              <p:nvPicPr>
                <p:cNvPr id="182" name="Inkt 181">
                  <a:extLst>
                    <a:ext uri="{FF2B5EF4-FFF2-40B4-BE49-F238E27FC236}">
                      <a16:creationId xmlns:a16="http://schemas.microsoft.com/office/drawing/2014/main" id="{87A5973A-FEDC-705B-797C-F37507637344}"/>
                    </a:ext>
                  </a:extLst>
                </p:cNvPr>
                <p:cNvPicPr/>
                <p:nvPr/>
              </p:nvPicPr>
              <p:blipFill>
                <a:blip r:embed="rId304"/>
                <a:stretch>
                  <a:fillRect/>
                </a:stretch>
              </p:blipFill>
              <p:spPr>
                <a:xfrm>
                  <a:off x="2239807" y="5860237"/>
                  <a:ext cx="106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3" name="Inkt 182">
                  <a:extLst>
                    <a:ext uri="{FF2B5EF4-FFF2-40B4-BE49-F238E27FC236}">
                      <a16:creationId xmlns:a16="http://schemas.microsoft.com/office/drawing/2014/main" id="{1B24854D-94E9-E5A0-65B2-0020950EB213}"/>
                    </a:ext>
                  </a:extLst>
                </p14:cNvPr>
                <p14:cNvContentPartPr/>
                <p14:nvPr/>
              </p14:nvContentPartPr>
              <p14:xfrm>
                <a:off x="2311807" y="5869237"/>
                <a:ext cx="360" cy="360"/>
              </p14:xfrm>
            </p:contentPart>
          </mc:Choice>
          <mc:Fallback xmlns="">
            <p:pic>
              <p:nvPicPr>
                <p:cNvPr id="183" name="Inkt 182">
                  <a:extLst>
                    <a:ext uri="{FF2B5EF4-FFF2-40B4-BE49-F238E27FC236}">
                      <a16:creationId xmlns:a16="http://schemas.microsoft.com/office/drawing/2014/main" id="{1B24854D-94E9-E5A0-65B2-0020950EB213}"/>
                    </a:ext>
                  </a:extLst>
                </p:cNvPr>
                <p:cNvPicPr/>
                <p:nvPr/>
              </p:nvPicPr>
              <p:blipFill>
                <a:blip r:embed="rId242"/>
                <a:stretch>
                  <a:fillRect/>
                </a:stretch>
              </p:blipFill>
              <p:spPr>
                <a:xfrm>
                  <a:off x="2303167" y="58602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4" name="Inkt 183">
                  <a:extLst>
                    <a:ext uri="{FF2B5EF4-FFF2-40B4-BE49-F238E27FC236}">
                      <a16:creationId xmlns:a16="http://schemas.microsoft.com/office/drawing/2014/main" id="{3CB96A1A-A121-247A-D895-37DD5625E8A1}"/>
                    </a:ext>
                  </a:extLst>
                </p14:cNvPr>
                <p14:cNvContentPartPr/>
                <p14:nvPr/>
              </p14:nvContentPartPr>
              <p14:xfrm>
                <a:off x="2311807" y="5833597"/>
                <a:ext cx="39240" cy="122760"/>
              </p14:xfrm>
            </p:contentPart>
          </mc:Choice>
          <mc:Fallback xmlns="">
            <p:pic>
              <p:nvPicPr>
                <p:cNvPr id="184" name="Inkt 183">
                  <a:extLst>
                    <a:ext uri="{FF2B5EF4-FFF2-40B4-BE49-F238E27FC236}">
                      <a16:creationId xmlns:a16="http://schemas.microsoft.com/office/drawing/2014/main" id="{3CB96A1A-A121-247A-D895-37DD5625E8A1}"/>
                    </a:ext>
                  </a:extLst>
                </p:cNvPr>
                <p:cNvPicPr/>
                <p:nvPr/>
              </p:nvPicPr>
              <p:blipFill>
                <a:blip r:embed="rId307"/>
                <a:stretch>
                  <a:fillRect/>
                </a:stretch>
              </p:blipFill>
              <p:spPr>
                <a:xfrm>
                  <a:off x="2303167" y="5824957"/>
                  <a:ext cx="56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5" name="Inkt 184">
                  <a:extLst>
                    <a:ext uri="{FF2B5EF4-FFF2-40B4-BE49-F238E27FC236}">
                      <a16:creationId xmlns:a16="http://schemas.microsoft.com/office/drawing/2014/main" id="{C9F395A7-DEC8-2B02-7D86-64BFC6104D9C}"/>
                    </a:ext>
                  </a:extLst>
                </p14:cNvPr>
                <p14:cNvContentPartPr/>
                <p14:nvPr/>
              </p14:nvContentPartPr>
              <p14:xfrm>
                <a:off x="2378767" y="5895157"/>
                <a:ext cx="16560" cy="50040"/>
              </p14:xfrm>
            </p:contentPart>
          </mc:Choice>
          <mc:Fallback xmlns="">
            <p:pic>
              <p:nvPicPr>
                <p:cNvPr id="185" name="Inkt 184">
                  <a:extLst>
                    <a:ext uri="{FF2B5EF4-FFF2-40B4-BE49-F238E27FC236}">
                      <a16:creationId xmlns:a16="http://schemas.microsoft.com/office/drawing/2014/main" id="{C9F395A7-DEC8-2B02-7D86-64BFC6104D9C}"/>
                    </a:ext>
                  </a:extLst>
                </p:cNvPr>
                <p:cNvPicPr/>
                <p:nvPr/>
              </p:nvPicPr>
              <p:blipFill>
                <a:blip r:embed="rId309"/>
                <a:stretch>
                  <a:fillRect/>
                </a:stretch>
              </p:blipFill>
              <p:spPr>
                <a:xfrm>
                  <a:off x="2369767" y="5886157"/>
                  <a:ext cx="34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6" name="Inkt 185">
                  <a:extLst>
                    <a:ext uri="{FF2B5EF4-FFF2-40B4-BE49-F238E27FC236}">
                      <a16:creationId xmlns:a16="http://schemas.microsoft.com/office/drawing/2014/main" id="{06D7F5B2-E4EB-601F-B0EF-F035759C0A64}"/>
                    </a:ext>
                  </a:extLst>
                </p14:cNvPr>
                <p14:cNvContentPartPr/>
                <p14:nvPr/>
              </p14:nvContentPartPr>
              <p14:xfrm>
                <a:off x="2430247" y="5810557"/>
                <a:ext cx="7560" cy="19800"/>
              </p14:xfrm>
            </p:contentPart>
          </mc:Choice>
          <mc:Fallback xmlns="">
            <p:pic>
              <p:nvPicPr>
                <p:cNvPr id="186" name="Inkt 185">
                  <a:extLst>
                    <a:ext uri="{FF2B5EF4-FFF2-40B4-BE49-F238E27FC236}">
                      <a16:creationId xmlns:a16="http://schemas.microsoft.com/office/drawing/2014/main" id="{06D7F5B2-E4EB-601F-B0EF-F035759C0A64}"/>
                    </a:ext>
                  </a:extLst>
                </p:cNvPr>
                <p:cNvPicPr/>
                <p:nvPr/>
              </p:nvPicPr>
              <p:blipFill>
                <a:blip r:embed="rId311"/>
                <a:stretch>
                  <a:fillRect/>
                </a:stretch>
              </p:blipFill>
              <p:spPr>
                <a:xfrm>
                  <a:off x="2421247" y="5801917"/>
                  <a:ext cx="25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7" name="Inkt 186">
                  <a:extLst>
                    <a:ext uri="{FF2B5EF4-FFF2-40B4-BE49-F238E27FC236}">
                      <a16:creationId xmlns:a16="http://schemas.microsoft.com/office/drawing/2014/main" id="{97379BF0-E2ED-6105-7F37-B4DC3CFEA5FE}"/>
                    </a:ext>
                  </a:extLst>
                </p14:cNvPr>
                <p14:cNvContentPartPr/>
                <p14:nvPr/>
              </p14:nvContentPartPr>
              <p14:xfrm>
                <a:off x="2484247" y="5867437"/>
                <a:ext cx="93600" cy="110880"/>
              </p14:xfrm>
            </p:contentPart>
          </mc:Choice>
          <mc:Fallback xmlns="">
            <p:pic>
              <p:nvPicPr>
                <p:cNvPr id="187" name="Inkt 186">
                  <a:extLst>
                    <a:ext uri="{FF2B5EF4-FFF2-40B4-BE49-F238E27FC236}">
                      <a16:creationId xmlns:a16="http://schemas.microsoft.com/office/drawing/2014/main" id="{97379BF0-E2ED-6105-7F37-B4DC3CFEA5FE}"/>
                    </a:ext>
                  </a:extLst>
                </p:cNvPr>
                <p:cNvPicPr/>
                <p:nvPr/>
              </p:nvPicPr>
              <p:blipFill>
                <a:blip r:embed="rId313"/>
                <a:stretch>
                  <a:fillRect/>
                </a:stretch>
              </p:blipFill>
              <p:spPr>
                <a:xfrm>
                  <a:off x="2475607" y="5858797"/>
                  <a:ext cx="111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8" name="Inkt 187">
                  <a:extLst>
                    <a:ext uri="{FF2B5EF4-FFF2-40B4-BE49-F238E27FC236}">
                      <a16:creationId xmlns:a16="http://schemas.microsoft.com/office/drawing/2014/main" id="{7BF0F6B7-775C-7982-F120-1C4BF533F45D}"/>
                    </a:ext>
                  </a:extLst>
                </p14:cNvPr>
                <p14:cNvContentPartPr/>
                <p14:nvPr/>
              </p14:nvContentPartPr>
              <p14:xfrm>
                <a:off x="2594767" y="5876437"/>
                <a:ext cx="139320" cy="96120"/>
              </p14:xfrm>
            </p:contentPart>
          </mc:Choice>
          <mc:Fallback xmlns="">
            <p:pic>
              <p:nvPicPr>
                <p:cNvPr id="188" name="Inkt 187">
                  <a:extLst>
                    <a:ext uri="{FF2B5EF4-FFF2-40B4-BE49-F238E27FC236}">
                      <a16:creationId xmlns:a16="http://schemas.microsoft.com/office/drawing/2014/main" id="{7BF0F6B7-775C-7982-F120-1C4BF533F45D}"/>
                    </a:ext>
                  </a:extLst>
                </p:cNvPr>
                <p:cNvPicPr/>
                <p:nvPr/>
              </p:nvPicPr>
              <p:blipFill>
                <a:blip r:embed="rId315"/>
                <a:stretch>
                  <a:fillRect/>
                </a:stretch>
              </p:blipFill>
              <p:spPr>
                <a:xfrm>
                  <a:off x="2586127" y="5867797"/>
                  <a:ext cx="156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9" name="Inkt 188">
                  <a:extLst>
                    <a:ext uri="{FF2B5EF4-FFF2-40B4-BE49-F238E27FC236}">
                      <a16:creationId xmlns:a16="http://schemas.microsoft.com/office/drawing/2014/main" id="{6E067C10-78D6-41FB-292A-39BC8D66C97E}"/>
                    </a:ext>
                  </a:extLst>
                </p14:cNvPr>
                <p14:cNvContentPartPr/>
                <p14:nvPr/>
              </p14:nvContentPartPr>
              <p14:xfrm>
                <a:off x="2740927" y="5900917"/>
                <a:ext cx="109800" cy="68760"/>
              </p14:xfrm>
            </p:contentPart>
          </mc:Choice>
          <mc:Fallback xmlns="">
            <p:pic>
              <p:nvPicPr>
                <p:cNvPr id="189" name="Inkt 188">
                  <a:extLst>
                    <a:ext uri="{FF2B5EF4-FFF2-40B4-BE49-F238E27FC236}">
                      <a16:creationId xmlns:a16="http://schemas.microsoft.com/office/drawing/2014/main" id="{6E067C10-78D6-41FB-292A-39BC8D66C97E}"/>
                    </a:ext>
                  </a:extLst>
                </p:cNvPr>
                <p:cNvPicPr/>
                <p:nvPr/>
              </p:nvPicPr>
              <p:blipFill>
                <a:blip r:embed="rId317"/>
                <a:stretch>
                  <a:fillRect/>
                </a:stretch>
              </p:blipFill>
              <p:spPr>
                <a:xfrm>
                  <a:off x="2732287" y="5891917"/>
                  <a:ext cx="127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0" name="Inkt 189">
                  <a:extLst>
                    <a:ext uri="{FF2B5EF4-FFF2-40B4-BE49-F238E27FC236}">
                      <a16:creationId xmlns:a16="http://schemas.microsoft.com/office/drawing/2014/main" id="{31C6E57B-B44B-BA50-17E5-379BCD38D336}"/>
                    </a:ext>
                  </a:extLst>
                </p14:cNvPr>
                <p14:cNvContentPartPr/>
                <p14:nvPr/>
              </p14:nvContentPartPr>
              <p14:xfrm>
                <a:off x="2889967" y="5870677"/>
                <a:ext cx="78120" cy="89280"/>
              </p14:xfrm>
            </p:contentPart>
          </mc:Choice>
          <mc:Fallback xmlns="">
            <p:pic>
              <p:nvPicPr>
                <p:cNvPr id="190" name="Inkt 189">
                  <a:extLst>
                    <a:ext uri="{FF2B5EF4-FFF2-40B4-BE49-F238E27FC236}">
                      <a16:creationId xmlns:a16="http://schemas.microsoft.com/office/drawing/2014/main" id="{31C6E57B-B44B-BA50-17E5-379BCD38D336}"/>
                    </a:ext>
                  </a:extLst>
                </p:cNvPr>
                <p:cNvPicPr/>
                <p:nvPr/>
              </p:nvPicPr>
              <p:blipFill>
                <a:blip r:embed="rId319"/>
                <a:stretch>
                  <a:fillRect/>
                </a:stretch>
              </p:blipFill>
              <p:spPr>
                <a:xfrm>
                  <a:off x="2880967" y="5861677"/>
                  <a:ext cx="95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1" name="Inkt 190">
                  <a:extLst>
                    <a:ext uri="{FF2B5EF4-FFF2-40B4-BE49-F238E27FC236}">
                      <a16:creationId xmlns:a16="http://schemas.microsoft.com/office/drawing/2014/main" id="{8784E88D-13A4-30EB-A9FB-369954E2213C}"/>
                    </a:ext>
                  </a:extLst>
                </p14:cNvPr>
                <p14:cNvContentPartPr/>
                <p14:nvPr/>
              </p14:nvContentPartPr>
              <p14:xfrm>
                <a:off x="2971327" y="5813797"/>
                <a:ext cx="46440" cy="201960"/>
              </p14:xfrm>
            </p:contentPart>
          </mc:Choice>
          <mc:Fallback xmlns="">
            <p:pic>
              <p:nvPicPr>
                <p:cNvPr id="191" name="Inkt 190">
                  <a:extLst>
                    <a:ext uri="{FF2B5EF4-FFF2-40B4-BE49-F238E27FC236}">
                      <a16:creationId xmlns:a16="http://schemas.microsoft.com/office/drawing/2014/main" id="{8784E88D-13A4-30EB-A9FB-369954E2213C}"/>
                    </a:ext>
                  </a:extLst>
                </p:cNvPr>
                <p:cNvPicPr/>
                <p:nvPr/>
              </p:nvPicPr>
              <p:blipFill>
                <a:blip r:embed="rId321"/>
                <a:stretch>
                  <a:fillRect/>
                </a:stretch>
              </p:blipFill>
              <p:spPr>
                <a:xfrm>
                  <a:off x="2962687" y="5805157"/>
                  <a:ext cx="64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3" name="Inkt 192">
                  <a:extLst>
                    <a:ext uri="{FF2B5EF4-FFF2-40B4-BE49-F238E27FC236}">
                      <a16:creationId xmlns:a16="http://schemas.microsoft.com/office/drawing/2014/main" id="{D8551540-CE06-D151-0A30-B319BF6EEC42}"/>
                    </a:ext>
                  </a:extLst>
                </p14:cNvPr>
                <p14:cNvContentPartPr/>
                <p14:nvPr/>
              </p14:nvContentPartPr>
              <p14:xfrm>
                <a:off x="3184447" y="5964277"/>
                <a:ext cx="119520" cy="23760"/>
              </p14:xfrm>
            </p:contentPart>
          </mc:Choice>
          <mc:Fallback xmlns="">
            <p:pic>
              <p:nvPicPr>
                <p:cNvPr id="193" name="Inkt 192">
                  <a:extLst>
                    <a:ext uri="{FF2B5EF4-FFF2-40B4-BE49-F238E27FC236}">
                      <a16:creationId xmlns:a16="http://schemas.microsoft.com/office/drawing/2014/main" id="{D8551540-CE06-D151-0A30-B319BF6EEC42}"/>
                    </a:ext>
                  </a:extLst>
                </p:cNvPr>
                <p:cNvPicPr/>
                <p:nvPr/>
              </p:nvPicPr>
              <p:blipFill>
                <a:blip r:embed="rId323"/>
                <a:stretch>
                  <a:fillRect/>
                </a:stretch>
              </p:blipFill>
              <p:spPr>
                <a:xfrm>
                  <a:off x="3175807" y="5955277"/>
                  <a:ext cx="137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4" name="Inkt 193">
                  <a:extLst>
                    <a:ext uri="{FF2B5EF4-FFF2-40B4-BE49-F238E27FC236}">
                      <a16:creationId xmlns:a16="http://schemas.microsoft.com/office/drawing/2014/main" id="{9B7ABE51-41AF-BA24-85FE-F1FCEC717FC8}"/>
                    </a:ext>
                  </a:extLst>
                </p14:cNvPr>
                <p14:cNvContentPartPr/>
                <p14:nvPr/>
              </p14:nvContentPartPr>
              <p14:xfrm>
                <a:off x="3131167" y="5907397"/>
                <a:ext cx="152280" cy="8640"/>
              </p14:xfrm>
            </p:contentPart>
          </mc:Choice>
          <mc:Fallback xmlns="">
            <p:pic>
              <p:nvPicPr>
                <p:cNvPr id="194" name="Inkt 193">
                  <a:extLst>
                    <a:ext uri="{FF2B5EF4-FFF2-40B4-BE49-F238E27FC236}">
                      <a16:creationId xmlns:a16="http://schemas.microsoft.com/office/drawing/2014/main" id="{9B7ABE51-41AF-BA24-85FE-F1FCEC717FC8}"/>
                    </a:ext>
                  </a:extLst>
                </p:cNvPr>
                <p:cNvPicPr/>
                <p:nvPr/>
              </p:nvPicPr>
              <p:blipFill>
                <a:blip r:embed="rId325"/>
                <a:stretch>
                  <a:fillRect/>
                </a:stretch>
              </p:blipFill>
              <p:spPr>
                <a:xfrm>
                  <a:off x="3122527" y="5898397"/>
                  <a:ext cx="169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5" name="Inkt 194">
                  <a:extLst>
                    <a:ext uri="{FF2B5EF4-FFF2-40B4-BE49-F238E27FC236}">
                      <a16:creationId xmlns:a16="http://schemas.microsoft.com/office/drawing/2014/main" id="{BE6C5886-B9E1-0CED-1A88-968E8C3A6B77}"/>
                    </a:ext>
                  </a:extLst>
                </p14:cNvPr>
                <p14:cNvContentPartPr/>
                <p14:nvPr/>
              </p14:nvContentPartPr>
              <p14:xfrm>
                <a:off x="3334567" y="5868517"/>
                <a:ext cx="143280" cy="128160"/>
              </p14:xfrm>
            </p:contentPart>
          </mc:Choice>
          <mc:Fallback xmlns="">
            <p:pic>
              <p:nvPicPr>
                <p:cNvPr id="195" name="Inkt 194">
                  <a:extLst>
                    <a:ext uri="{FF2B5EF4-FFF2-40B4-BE49-F238E27FC236}">
                      <a16:creationId xmlns:a16="http://schemas.microsoft.com/office/drawing/2014/main" id="{BE6C5886-B9E1-0CED-1A88-968E8C3A6B77}"/>
                    </a:ext>
                  </a:extLst>
                </p:cNvPr>
                <p:cNvPicPr/>
                <p:nvPr/>
              </p:nvPicPr>
              <p:blipFill>
                <a:blip r:embed="rId327"/>
                <a:stretch>
                  <a:fillRect/>
                </a:stretch>
              </p:blipFill>
              <p:spPr>
                <a:xfrm>
                  <a:off x="3325567" y="5859517"/>
                  <a:ext cx="160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6" name="Inkt 195">
                  <a:extLst>
                    <a:ext uri="{FF2B5EF4-FFF2-40B4-BE49-F238E27FC236}">
                      <a16:creationId xmlns:a16="http://schemas.microsoft.com/office/drawing/2014/main" id="{92ED5BDE-D217-BA9C-C04B-781DF319FAE2}"/>
                    </a:ext>
                  </a:extLst>
                </p14:cNvPr>
                <p14:cNvContentPartPr/>
                <p14:nvPr/>
              </p14:nvContentPartPr>
              <p14:xfrm>
                <a:off x="3543367" y="5945557"/>
                <a:ext cx="17640" cy="56520"/>
              </p14:xfrm>
            </p:contentPart>
          </mc:Choice>
          <mc:Fallback xmlns="">
            <p:pic>
              <p:nvPicPr>
                <p:cNvPr id="196" name="Inkt 195">
                  <a:extLst>
                    <a:ext uri="{FF2B5EF4-FFF2-40B4-BE49-F238E27FC236}">
                      <a16:creationId xmlns:a16="http://schemas.microsoft.com/office/drawing/2014/main" id="{92ED5BDE-D217-BA9C-C04B-781DF319FAE2}"/>
                    </a:ext>
                  </a:extLst>
                </p:cNvPr>
                <p:cNvPicPr/>
                <p:nvPr/>
              </p:nvPicPr>
              <p:blipFill>
                <a:blip r:embed="rId329"/>
                <a:stretch>
                  <a:fillRect/>
                </a:stretch>
              </p:blipFill>
              <p:spPr>
                <a:xfrm>
                  <a:off x="3534367" y="5936557"/>
                  <a:ext cx="35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7" name="Inkt 196">
                  <a:extLst>
                    <a:ext uri="{FF2B5EF4-FFF2-40B4-BE49-F238E27FC236}">
                      <a16:creationId xmlns:a16="http://schemas.microsoft.com/office/drawing/2014/main" id="{76130505-1F6B-EFB4-6FD6-57D1D79C642C}"/>
                    </a:ext>
                  </a:extLst>
                </p14:cNvPr>
                <p14:cNvContentPartPr/>
                <p14:nvPr/>
              </p14:nvContentPartPr>
              <p14:xfrm>
                <a:off x="3577207" y="5866717"/>
                <a:ext cx="103320" cy="99720"/>
              </p14:xfrm>
            </p:contentPart>
          </mc:Choice>
          <mc:Fallback xmlns="">
            <p:pic>
              <p:nvPicPr>
                <p:cNvPr id="197" name="Inkt 196">
                  <a:extLst>
                    <a:ext uri="{FF2B5EF4-FFF2-40B4-BE49-F238E27FC236}">
                      <a16:creationId xmlns:a16="http://schemas.microsoft.com/office/drawing/2014/main" id="{76130505-1F6B-EFB4-6FD6-57D1D79C642C}"/>
                    </a:ext>
                  </a:extLst>
                </p:cNvPr>
                <p:cNvPicPr/>
                <p:nvPr/>
              </p:nvPicPr>
              <p:blipFill>
                <a:blip r:embed="rId331"/>
                <a:stretch>
                  <a:fillRect/>
                </a:stretch>
              </p:blipFill>
              <p:spPr>
                <a:xfrm>
                  <a:off x="3568567" y="5857717"/>
                  <a:ext cx="120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8" name="Inkt 197">
                  <a:extLst>
                    <a:ext uri="{FF2B5EF4-FFF2-40B4-BE49-F238E27FC236}">
                      <a16:creationId xmlns:a16="http://schemas.microsoft.com/office/drawing/2014/main" id="{87C73113-9E23-FD5C-6F0E-14C2FD5317E2}"/>
                    </a:ext>
                  </a:extLst>
                </p14:cNvPr>
                <p14:cNvContentPartPr/>
                <p14:nvPr/>
              </p14:nvContentPartPr>
              <p14:xfrm>
                <a:off x="3712207" y="5884717"/>
                <a:ext cx="67320" cy="83160"/>
              </p14:xfrm>
            </p:contentPart>
          </mc:Choice>
          <mc:Fallback xmlns="">
            <p:pic>
              <p:nvPicPr>
                <p:cNvPr id="198" name="Inkt 197">
                  <a:extLst>
                    <a:ext uri="{FF2B5EF4-FFF2-40B4-BE49-F238E27FC236}">
                      <a16:creationId xmlns:a16="http://schemas.microsoft.com/office/drawing/2014/main" id="{87C73113-9E23-FD5C-6F0E-14C2FD5317E2}"/>
                    </a:ext>
                  </a:extLst>
                </p:cNvPr>
                <p:cNvPicPr/>
                <p:nvPr/>
              </p:nvPicPr>
              <p:blipFill>
                <a:blip r:embed="rId333"/>
                <a:stretch>
                  <a:fillRect/>
                </a:stretch>
              </p:blipFill>
              <p:spPr>
                <a:xfrm>
                  <a:off x="3703567" y="5875717"/>
                  <a:ext cx="84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9" name="Inkt 198">
                  <a:extLst>
                    <a:ext uri="{FF2B5EF4-FFF2-40B4-BE49-F238E27FC236}">
                      <a16:creationId xmlns:a16="http://schemas.microsoft.com/office/drawing/2014/main" id="{18BD6CE1-1D34-5686-97CE-08BAA6CC9B20}"/>
                    </a:ext>
                  </a:extLst>
                </p14:cNvPr>
                <p14:cNvContentPartPr/>
                <p14:nvPr/>
              </p14:nvContentPartPr>
              <p14:xfrm>
                <a:off x="3740287" y="5884717"/>
                <a:ext cx="360" cy="360"/>
              </p14:xfrm>
            </p:contentPart>
          </mc:Choice>
          <mc:Fallback xmlns="">
            <p:pic>
              <p:nvPicPr>
                <p:cNvPr id="199" name="Inkt 198">
                  <a:extLst>
                    <a:ext uri="{FF2B5EF4-FFF2-40B4-BE49-F238E27FC236}">
                      <a16:creationId xmlns:a16="http://schemas.microsoft.com/office/drawing/2014/main" id="{18BD6CE1-1D34-5686-97CE-08BAA6CC9B20}"/>
                    </a:ext>
                  </a:extLst>
                </p:cNvPr>
                <p:cNvPicPr/>
                <p:nvPr/>
              </p:nvPicPr>
              <p:blipFill>
                <a:blip r:embed="rId242"/>
                <a:stretch>
                  <a:fillRect/>
                </a:stretch>
              </p:blipFill>
              <p:spPr>
                <a:xfrm>
                  <a:off x="3731287" y="58757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0" name="Inkt 199">
                  <a:extLst>
                    <a:ext uri="{FF2B5EF4-FFF2-40B4-BE49-F238E27FC236}">
                      <a16:creationId xmlns:a16="http://schemas.microsoft.com/office/drawing/2014/main" id="{CE65369A-894C-DD3B-82DC-2E83214837BC}"/>
                    </a:ext>
                  </a:extLst>
                </p14:cNvPr>
                <p14:cNvContentPartPr/>
                <p14:nvPr/>
              </p14:nvContentPartPr>
              <p14:xfrm>
                <a:off x="3712207" y="5860957"/>
                <a:ext cx="108720" cy="23760"/>
              </p14:xfrm>
            </p:contentPart>
          </mc:Choice>
          <mc:Fallback xmlns="">
            <p:pic>
              <p:nvPicPr>
                <p:cNvPr id="200" name="Inkt 199">
                  <a:extLst>
                    <a:ext uri="{FF2B5EF4-FFF2-40B4-BE49-F238E27FC236}">
                      <a16:creationId xmlns:a16="http://schemas.microsoft.com/office/drawing/2014/main" id="{CE65369A-894C-DD3B-82DC-2E83214837BC}"/>
                    </a:ext>
                  </a:extLst>
                </p:cNvPr>
                <p:cNvPicPr/>
                <p:nvPr/>
              </p:nvPicPr>
              <p:blipFill>
                <a:blip r:embed="rId336"/>
                <a:stretch>
                  <a:fillRect/>
                </a:stretch>
              </p:blipFill>
              <p:spPr>
                <a:xfrm>
                  <a:off x="3703567" y="5852317"/>
                  <a:ext cx="126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1" name="Inkt 200">
                  <a:extLst>
                    <a:ext uri="{FF2B5EF4-FFF2-40B4-BE49-F238E27FC236}">
                      <a16:creationId xmlns:a16="http://schemas.microsoft.com/office/drawing/2014/main" id="{ACB88D6A-FA47-23B3-982B-1B2BEFB53FE3}"/>
                    </a:ext>
                  </a:extLst>
                </p14:cNvPr>
                <p14:cNvContentPartPr/>
                <p14:nvPr/>
              </p14:nvContentPartPr>
              <p14:xfrm>
                <a:off x="3822727" y="5856277"/>
                <a:ext cx="81720" cy="104400"/>
              </p14:xfrm>
            </p:contentPart>
          </mc:Choice>
          <mc:Fallback xmlns="">
            <p:pic>
              <p:nvPicPr>
                <p:cNvPr id="201" name="Inkt 200">
                  <a:extLst>
                    <a:ext uri="{FF2B5EF4-FFF2-40B4-BE49-F238E27FC236}">
                      <a16:creationId xmlns:a16="http://schemas.microsoft.com/office/drawing/2014/main" id="{ACB88D6A-FA47-23B3-982B-1B2BEFB53FE3}"/>
                    </a:ext>
                  </a:extLst>
                </p:cNvPr>
                <p:cNvPicPr/>
                <p:nvPr/>
              </p:nvPicPr>
              <p:blipFill>
                <a:blip r:embed="rId338"/>
                <a:stretch>
                  <a:fillRect/>
                </a:stretch>
              </p:blipFill>
              <p:spPr>
                <a:xfrm>
                  <a:off x="3813727" y="5847277"/>
                  <a:ext cx="99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2" name="Inkt 201">
                  <a:extLst>
                    <a:ext uri="{FF2B5EF4-FFF2-40B4-BE49-F238E27FC236}">
                      <a16:creationId xmlns:a16="http://schemas.microsoft.com/office/drawing/2014/main" id="{5A3CBAF7-A0B4-BAAF-64D2-8E30A9569335}"/>
                    </a:ext>
                  </a:extLst>
                </p14:cNvPr>
                <p14:cNvContentPartPr/>
                <p14:nvPr/>
              </p14:nvContentPartPr>
              <p14:xfrm>
                <a:off x="3941887" y="5863477"/>
                <a:ext cx="85680" cy="119160"/>
              </p14:xfrm>
            </p:contentPart>
          </mc:Choice>
          <mc:Fallback xmlns="">
            <p:pic>
              <p:nvPicPr>
                <p:cNvPr id="202" name="Inkt 201">
                  <a:extLst>
                    <a:ext uri="{FF2B5EF4-FFF2-40B4-BE49-F238E27FC236}">
                      <a16:creationId xmlns:a16="http://schemas.microsoft.com/office/drawing/2014/main" id="{5A3CBAF7-A0B4-BAAF-64D2-8E30A9569335}"/>
                    </a:ext>
                  </a:extLst>
                </p:cNvPr>
                <p:cNvPicPr/>
                <p:nvPr/>
              </p:nvPicPr>
              <p:blipFill>
                <a:blip r:embed="rId340"/>
                <a:stretch>
                  <a:fillRect/>
                </a:stretch>
              </p:blipFill>
              <p:spPr>
                <a:xfrm>
                  <a:off x="3932887" y="5854477"/>
                  <a:ext cx="103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3" name="Inkt 202">
                  <a:extLst>
                    <a:ext uri="{FF2B5EF4-FFF2-40B4-BE49-F238E27FC236}">
                      <a16:creationId xmlns:a16="http://schemas.microsoft.com/office/drawing/2014/main" id="{4973F785-C5D1-7CA3-B79F-325EB2329AA4}"/>
                    </a:ext>
                  </a:extLst>
                </p14:cNvPr>
                <p14:cNvContentPartPr/>
                <p14:nvPr/>
              </p14:nvContentPartPr>
              <p14:xfrm>
                <a:off x="4148167" y="5865277"/>
                <a:ext cx="124560" cy="103320"/>
              </p14:xfrm>
            </p:contentPart>
          </mc:Choice>
          <mc:Fallback xmlns="">
            <p:pic>
              <p:nvPicPr>
                <p:cNvPr id="203" name="Inkt 202">
                  <a:extLst>
                    <a:ext uri="{FF2B5EF4-FFF2-40B4-BE49-F238E27FC236}">
                      <a16:creationId xmlns:a16="http://schemas.microsoft.com/office/drawing/2014/main" id="{4973F785-C5D1-7CA3-B79F-325EB2329AA4}"/>
                    </a:ext>
                  </a:extLst>
                </p:cNvPr>
                <p:cNvPicPr/>
                <p:nvPr/>
              </p:nvPicPr>
              <p:blipFill>
                <a:blip r:embed="rId342"/>
                <a:stretch>
                  <a:fillRect/>
                </a:stretch>
              </p:blipFill>
              <p:spPr>
                <a:xfrm>
                  <a:off x="4139167" y="5856277"/>
                  <a:ext cx="142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4" name="Inkt 203">
                  <a:extLst>
                    <a:ext uri="{FF2B5EF4-FFF2-40B4-BE49-F238E27FC236}">
                      <a16:creationId xmlns:a16="http://schemas.microsoft.com/office/drawing/2014/main" id="{EBC97FE5-B049-186A-C8FB-FB04E3ED620A}"/>
                    </a:ext>
                  </a:extLst>
                </p14:cNvPr>
                <p14:cNvContentPartPr/>
                <p14:nvPr/>
              </p14:nvContentPartPr>
              <p14:xfrm>
                <a:off x="4295047" y="5892637"/>
                <a:ext cx="63360" cy="69840"/>
              </p14:xfrm>
            </p:contentPart>
          </mc:Choice>
          <mc:Fallback xmlns="">
            <p:pic>
              <p:nvPicPr>
                <p:cNvPr id="204" name="Inkt 203">
                  <a:extLst>
                    <a:ext uri="{FF2B5EF4-FFF2-40B4-BE49-F238E27FC236}">
                      <a16:creationId xmlns:a16="http://schemas.microsoft.com/office/drawing/2014/main" id="{EBC97FE5-B049-186A-C8FB-FB04E3ED620A}"/>
                    </a:ext>
                  </a:extLst>
                </p:cNvPr>
                <p:cNvPicPr/>
                <p:nvPr/>
              </p:nvPicPr>
              <p:blipFill>
                <a:blip r:embed="rId344"/>
                <a:stretch>
                  <a:fillRect/>
                </a:stretch>
              </p:blipFill>
              <p:spPr>
                <a:xfrm>
                  <a:off x="4286047" y="5883997"/>
                  <a:ext cx="81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5" name="Inkt 204">
                  <a:extLst>
                    <a:ext uri="{FF2B5EF4-FFF2-40B4-BE49-F238E27FC236}">
                      <a16:creationId xmlns:a16="http://schemas.microsoft.com/office/drawing/2014/main" id="{1804AE90-5543-42F9-33D5-09C5CBD0E026}"/>
                    </a:ext>
                  </a:extLst>
                </p14:cNvPr>
                <p14:cNvContentPartPr/>
                <p14:nvPr/>
              </p14:nvContentPartPr>
              <p14:xfrm>
                <a:off x="4428607" y="5816317"/>
                <a:ext cx="10440" cy="146520"/>
              </p14:xfrm>
            </p:contentPart>
          </mc:Choice>
          <mc:Fallback xmlns="">
            <p:pic>
              <p:nvPicPr>
                <p:cNvPr id="205" name="Inkt 204">
                  <a:extLst>
                    <a:ext uri="{FF2B5EF4-FFF2-40B4-BE49-F238E27FC236}">
                      <a16:creationId xmlns:a16="http://schemas.microsoft.com/office/drawing/2014/main" id="{1804AE90-5543-42F9-33D5-09C5CBD0E026}"/>
                    </a:ext>
                  </a:extLst>
                </p:cNvPr>
                <p:cNvPicPr/>
                <p:nvPr/>
              </p:nvPicPr>
              <p:blipFill>
                <a:blip r:embed="rId346"/>
                <a:stretch>
                  <a:fillRect/>
                </a:stretch>
              </p:blipFill>
              <p:spPr>
                <a:xfrm>
                  <a:off x="4419967" y="5807677"/>
                  <a:ext cx="28080" cy="164160"/>
                </a:xfrm>
                <a:prstGeom prst="rect">
                  <a:avLst/>
                </a:prstGeom>
              </p:spPr>
            </p:pic>
          </mc:Fallback>
        </mc:AlternateContent>
      </p:grpSp>
      <p:grpSp>
        <p:nvGrpSpPr>
          <p:cNvPr id="233" name="Groep 232">
            <a:extLst>
              <a:ext uri="{FF2B5EF4-FFF2-40B4-BE49-F238E27FC236}">
                <a16:creationId xmlns:a16="http://schemas.microsoft.com/office/drawing/2014/main" id="{FFBF3E5A-E1B8-AEC8-5953-5307F572FB74}"/>
              </a:ext>
            </a:extLst>
          </p:cNvPr>
          <p:cNvGrpSpPr/>
          <p:nvPr/>
        </p:nvGrpSpPr>
        <p:grpSpPr>
          <a:xfrm>
            <a:off x="1302727" y="6162637"/>
            <a:ext cx="2019600" cy="288720"/>
            <a:chOff x="1302727" y="6162637"/>
            <a:chExt cx="2019600" cy="288720"/>
          </a:xfrm>
        </p:grpSpPr>
        <mc:AlternateContent xmlns:mc="http://schemas.openxmlformats.org/markup-compatibility/2006" xmlns:p14="http://schemas.microsoft.com/office/powerpoint/2010/main">
          <mc:Choice Requires="p14">
            <p:contentPart p14:bwMode="auto" r:id="rId347">
              <p14:nvContentPartPr>
                <p14:cNvPr id="207" name="Inkt 206">
                  <a:extLst>
                    <a:ext uri="{FF2B5EF4-FFF2-40B4-BE49-F238E27FC236}">
                      <a16:creationId xmlns:a16="http://schemas.microsoft.com/office/drawing/2014/main" id="{4A3FD700-A531-16E8-565A-826336A5AF6C}"/>
                    </a:ext>
                  </a:extLst>
                </p14:cNvPr>
                <p14:cNvContentPartPr/>
                <p14:nvPr/>
              </p14:nvContentPartPr>
              <p14:xfrm>
                <a:off x="1302727" y="6251917"/>
                <a:ext cx="195120" cy="136080"/>
              </p14:xfrm>
            </p:contentPart>
          </mc:Choice>
          <mc:Fallback xmlns="">
            <p:pic>
              <p:nvPicPr>
                <p:cNvPr id="207" name="Inkt 206">
                  <a:extLst>
                    <a:ext uri="{FF2B5EF4-FFF2-40B4-BE49-F238E27FC236}">
                      <a16:creationId xmlns:a16="http://schemas.microsoft.com/office/drawing/2014/main" id="{4A3FD700-A531-16E8-565A-826336A5AF6C}"/>
                    </a:ext>
                  </a:extLst>
                </p:cNvPr>
                <p:cNvPicPr/>
                <p:nvPr/>
              </p:nvPicPr>
              <p:blipFill>
                <a:blip r:embed="rId348"/>
                <a:stretch>
                  <a:fillRect/>
                </a:stretch>
              </p:blipFill>
              <p:spPr>
                <a:xfrm>
                  <a:off x="1294087" y="6242917"/>
                  <a:ext cx="212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8" name="Inkt 207">
                  <a:extLst>
                    <a:ext uri="{FF2B5EF4-FFF2-40B4-BE49-F238E27FC236}">
                      <a16:creationId xmlns:a16="http://schemas.microsoft.com/office/drawing/2014/main" id="{9AD5DB8C-26B1-12F6-2865-30A3DFE1EE92}"/>
                    </a:ext>
                  </a:extLst>
                </p14:cNvPr>
                <p14:cNvContentPartPr/>
                <p14:nvPr/>
              </p14:nvContentPartPr>
              <p14:xfrm>
                <a:off x="1584247" y="6234997"/>
                <a:ext cx="33120" cy="194760"/>
              </p14:xfrm>
            </p:contentPart>
          </mc:Choice>
          <mc:Fallback xmlns="">
            <p:pic>
              <p:nvPicPr>
                <p:cNvPr id="208" name="Inkt 207">
                  <a:extLst>
                    <a:ext uri="{FF2B5EF4-FFF2-40B4-BE49-F238E27FC236}">
                      <a16:creationId xmlns:a16="http://schemas.microsoft.com/office/drawing/2014/main" id="{9AD5DB8C-26B1-12F6-2865-30A3DFE1EE92}"/>
                    </a:ext>
                  </a:extLst>
                </p:cNvPr>
                <p:cNvPicPr/>
                <p:nvPr/>
              </p:nvPicPr>
              <p:blipFill>
                <a:blip r:embed="rId350"/>
                <a:stretch>
                  <a:fillRect/>
                </a:stretch>
              </p:blipFill>
              <p:spPr>
                <a:xfrm>
                  <a:off x="1575607" y="6225997"/>
                  <a:ext cx="50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9" name="Inkt 208">
                  <a:extLst>
                    <a:ext uri="{FF2B5EF4-FFF2-40B4-BE49-F238E27FC236}">
                      <a16:creationId xmlns:a16="http://schemas.microsoft.com/office/drawing/2014/main" id="{59E16FA5-E6F0-7AEB-A8D1-E718E85919CF}"/>
                    </a:ext>
                  </a:extLst>
                </p14:cNvPr>
                <p14:cNvContentPartPr/>
                <p14:nvPr/>
              </p14:nvContentPartPr>
              <p14:xfrm>
                <a:off x="1664887" y="6230677"/>
                <a:ext cx="93600" cy="150840"/>
              </p14:xfrm>
            </p:contentPart>
          </mc:Choice>
          <mc:Fallback xmlns="">
            <p:pic>
              <p:nvPicPr>
                <p:cNvPr id="209" name="Inkt 208">
                  <a:extLst>
                    <a:ext uri="{FF2B5EF4-FFF2-40B4-BE49-F238E27FC236}">
                      <a16:creationId xmlns:a16="http://schemas.microsoft.com/office/drawing/2014/main" id="{59E16FA5-E6F0-7AEB-A8D1-E718E85919CF}"/>
                    </a:ext>
                  </a:extLst>
                </p:cNvPr>
                <p:cNvPicPr/>
                <p:nvPr/>
              </p:nvPicPr>
              <p:blipFill>
                <a:blip r:embed="rId352"/>
                <a:stretch>
                  <a:fillRect/>
                </a:stretch>
              </p:blipFill>
              <p:spPr>
                <a:xfrm>
                  <a:off x="1656247" y="6222037"/>
                  <a:ext cx="111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0" name="Inkt 209">
                  <a:extLst>
                    <a:ext uri="{FF2B5EF4-FFF2-40B4-BE49-F238E27FC236}">
                      <a16:creationId xmlns:a16="http://schemas.microsoft.com/office/drawing/2014/main" id="{F60AE947-7B5C-65C8-F534-B686CDB4ADB1}"/>
                    </a:ext>
                  </a:extLst>
                </p14:cNvPr>
                <p14:cNvContentPartPr/>
                <p14:nvPr/>
              </p14:nvContentPartPr>
              <p14:xfrm>
                <a:off x="1785847" y="6302317"/>
                <a:ext cx="106200" cy="88920"/>
              </p14:xfrm>
            </p:contentPart>
          </mc:Choice>
          <mc:Fallback xmlns="">
            <p:pic>
              <p:nvPicPr>
                <p:cNvPr id="210" name="Inkt 209">
                  <a:extLst>
                    <a:ext uri="{FF2B5EF4-FFF2-40B4-BE49-F238E27FC236}">
                      <a16:creationId xmlns:a16="http://schemas.microsoft.com/office/drawing/2014/main" id="{F60AE947-7B5C-65C8-F534-B686CDB4ADB1}"/>
                    </a:ext>
                  </a:extLst>
                </p:cNvPr>
                <p:cNvPicPr/>
                <p:nvPr/>
              </p:nvPicPr>
              <p:blipFill>
                <a:blip r:embed="rId354"/>
                <a:stretch>
                  <a:fillRect/>
                </a:stretch>
              </p:blipFill>
              <p:spPr>
                <a:xfrm>
                  <a:off x="1776847" y="6293677"/>
                  <a:ext cx="123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1" name="Inkt 210">
                  <a:extLst>
                    <a:ext uri="{FF2B5EF4-FFF2-40B4-BE49-F238E27FC236}">
                      <a16:creationId xmlns:a16="http://schemas.microsoft.com/office/drawing/2014/main" id="{FB564E1D-1173-BB06-3640-57BD1B7729D8}"/>
                    </a:ext>
                  </a:extLst>
                </p14:cNvPr>
                <p14:cNvContentPartPr/>
                <p14:nvPr/>
              </p14:nvContentPartPr>
              <p14:xfrm>
                <a:off x="1897087" y="6201517"/>
                <a:ext cx="102600" cy="160560"/>
              </p14:xfrm>
            </p:contentPart>
          </mc:Choice>
          <mc:Fallback xmlns="">
            <p:pic>
              <p:nvPicPr>
                <p:cNvPr id="211" name="Inkt 210">
                  <a:extLst>
                    <a:ext uri="{FF2B5EF4-FFF2-40B4-BE49-F238E27FC236}">
                      <a16:creationId xmlns:a16="http://schemas.microsoft.com/office/drawing/2014/main" id="{FB564E1D-1173-BB06-3640-57BD1B7729D8}"/>
                    </a:ext>
                  </a:extLst>
                </p:cNvPr>
                <p:cNvPicPr/>
                <p:nvPr/>
              </p:nvPicPr>
              <p:blipFill>
                <a:blip r:embed="rId356"/>
                <a:stretch>
                  <a:fillRect/>
                </a:stretch>
              </p:blipFill>
              <p:spPr>
                <a:xfrm>
                  <a:off x="1888447" y="6192877"/>
                  <a:ext cx="120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2" name="Inkt 211">
                  <a:extLst>
                    <a:ext uri="{FF2B5EF4-FFF2-40B4-BE49-F238E27FC236}">
                      <a16:creationId xmlns:a16="http://schemas.microsoft.com/office/drawing/2014/main" id="{4F7C95E6-E246-3DCB-E72D-EF5B23274301}"/>
                    </a:ext>
                  </a:extLst>
                </p14:cNvPr>
                <p14:cNvContentPartPr/>
                <p14:nvPr/>
              </p14:nvContentPartPr>
              <p14:xfrm>
                <a:off x="1907887" y="6281077"/>
                <a:ext cx="78120" cy="10800"/>
              </p14:xfrm>
            </p:contentPart>
          </mc:Choice>
          <mc:Fallback xmlns="">
            <p:pic>
              <p:nvPicPr>
                <p:cNvPr id="212" name="Inkt 211">
                  <a:extLst>
                    <a:ext uri="{FF2B5EF4-FFF2-40B4-BE49-F238E27FC236}">
                      <a16:creationId xmlns:a16="http://schemas.microsoft.com/office/drawing/2014/main" id="{4F7C95E6-E246-3DCB-E72D-EF5B23274301}"/>
                    </a:ext>
                  </a:extLst>
                </p:cNvPr>
                <p:cNvPicPr/>
                <p:nvPr/>
              </p:nvPicPr>
              <p:blipFill>
                <a:blip r:embed="rId358"/>
                <a:stretch>
                  <a:fillRect/>
                </a:stretch>
              </p:blipFill>
              <p:spPr>
                <a:xfrm>
                  <a:off x="1899247" y="6272437"/>
                  <a:ext cx="95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3" name="Inkt 212">
                  <a:extLst>
                    <a:ext uri="{FF2B5EF4-FFF2-40B4-BE49-F238E27FC236}">
                      <a16:creationId xmlns:a16="http://schemas.microsoft.com/office/drawing/2014/main" id="{7C1C0347-FBAE-64A8-8A1A-3EFB64932C03}"/>
                    </a:ext>
                  </a:extLst>
                </p14:cNvPr>
                <p14:cNvContentPartPr/>
                <p14:nvPr/>
              </p14:nvContentPartPr>
              <p14:xfrm>
                <a:off x="1994287" y="6254797"/>
                <a:ext cx="79200" cy="105480"/>
              </p14:xfrm>
            </p:contentPart>
          </mc:Choice>
          <mc:Fallback xmlns="">
            <p:pic>
              <p:nvPicPr>
                <p:cNvPr id="213" name="Inkt 212">
                  <a:extLst>
                    <a:ext uri="{FF2B5EF4-FFF2-40B4-BE49-F238E27FC236}">
                      <a16:creationId xmlns:a16="http://schemas.microsoft.com/office/drawing/2014/main" id="{7C1C0347-FBAE-64A8-8A1A-3EFB64932C03}"/>
                    </a:ext>
                  </a:extLst>
                </p:cNvPr>
                <p:cNvPicPr/>
                <p:nvPr/>
              </p:nvPicPr>
              <p:blipFill>
                <a:blip r:embed="rId360"/>
                <a:stretch>
                  <a:fillRect/>
                </a:stretch>
              </p:blipFill>
              <p:spPr>
                <a:xfrm>
                  <a:off x="1985647" y="6246157"/>
                  <a:ext cx="96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4" name="Inkt 213">
                  <a:extLst>
                    <a:ext uri="{FF2B5EF4-FFF2-40B4-BE49-F238E27FC236}">
                      <a16:creationId xmlns:a16="http://schemas.microsoft.com/office/drawing/2014/main" id="{7D217B23-7C1E-44C8-CCD4-502B7F3083DD}"/>
                    </a:ext>
                  </a:extLst>
                </p14:cNvPr>
                <p14:cNvContentPartPr/>
                <p14:nvPr/>
              </p14:nvContentPartPr>
              <p14:xfrm>
                <a:off x="2008327" y="6356677"/>
                <a:ext cx="360" cy="360"/>
              </p14:xfrm>
            </p:contentPart>
          </mc:Choice>
          <mc:Fallback xmlns="">
            <p:pic>
              <p:nvPicPr>
                <p:cNvPr id="214" name="Inkt 213">
                  <a:extLst>
                    <a:ext uri="{FF2B5EF4-FFF2-40B4-BE49-F238E27FC236}">
                      <a16:creationId xmlns:a16="http://schemas.microsoft.com/office/drawing/2014/main" id="{7D217B23-7C1E-44C8-CCD4-502B7F3083DD}"/>
                    </a:ext>
                  </a:extLst>
                </p:cNvPr>
                <p:cNvPicPr/>
                <p:nvPr/>
              </p:nvPicPr>
              <p:blipFill>
                <a:blip r:embed="rId242"/>
                <a:stretch>
                  <a:fillRect/>
                </a:stretch>
              </p:blipFill>
              <p:spPr>
                <a:xfrm>
                  <a:off x="1999327" y="63480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5" name="Inkt 214">
                  <a:extLst>
                    <a:ext uri="{FF2B5EF4-FFF2-40B4-BE49-F238E27FC236}">
                      <a16:creationId xmlns:a16="http://schemas.microsoft.com/office/drawing/2014/main" id="{798B1B52-7D6A-852B-4426-BF982786B433}"/>
                    </a:ext>
                  </a:extLst>
                </p14:cNvPr>
                <p14:cNvContentPartPr/>
                <p14:nvPr/>
              </p14:nvContentPartPr>
              <p14:xfrm>
                <a:off x="1971967" y="6327517"/>
                <a:ext cx="78120" cy="29520"/>
              </p14:xfrm>
            </p:contentPart>
          </mc:Choice>
          <mc:Fallback xmlns="">
            <p:pic>
              <p:nvPicPr>
                <p:cNvPr id="215" name="Inkt 214">
                  <a:extLst>
                    <a:ext uri="{FF2B5EF4-FFF2-40B4-BE49-F238E27FC236}">
                      <a16:creationId xmlns:a16="http://schemas.microsoft.com/office/drawing/2014/main" id="{798B1B52-7D6A-852B-4426-BF982786B433}"/>
                    </a:ext>
                  </a:extLst>
                </p:cNvPr>
                <p:cNvPicPr/>
                <p:nvPr/>
              </p:nvPicPr>
              <p:blipFill>
                <a:blip r:embed="rId363"/>
                <a:stretch>
                  <a:fillRect/>
                </a:stretch>
              </p:blipFill>
              <p:spPr>
                <a:xfrm>
                  <a:off x="1963327" y="6318877"/>
                  <a:ext cx="957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6" name="Inkt 215">
                  <a:extLst>
                    <a:ext uri="{FF2B5EF4-FFF2-40B4-BE49-F238E27FC236}">
                      <a16:creationId xmlns:a16="http://schemas.microsoft.com/office/drawing/2014/main" id="{96EC4A60-B008-7C17-7476-6E99267B5FBA}"/>
                    </a:ext>
                  </a:extLst>
                </p14:cNvPr>
                <p14:cNvContentPartPr/>
                <p14:nvPr/>
              </p14:nvContentPartPr>
              <p14:xfrm>
                <a:off x="2090407" y="6252997"/>
                <a:ext cx="78120" cy="102240"/>
              </p14:xfrm>
            </p:contentPart>
          </mc:Choice>
          <mc:Fallback xmlns="">
            <p:pic>
              <p:nvPicPr>
                <p:cNvPr id="216" name="Inkt 215">
                  <a:extLst>
                    <a:ext uri="{FF2B5EF4-FFF2-40B4-BE49-F238E27FC236}">
                      <a16:creationId xmlns:a16="http://schemas.microsoft.com/office/drawing/2014/main" id="{96EC4A60-B008-7C17-7476-6E99267B5FBA}"/>
                    </a:ext>
                  </a:extLst>
                </p:cNvPr>
                <p:cNvPicPr/>
                <p:nvPr/>
              </p:nvPicPr>
              <p:blipFill>
                <a:blip r:embed="rId365"/>
                <a:stretch>
                  <a:fillRect/>
                </a:stretch>
              </p:blipFill>
              <p:spPr>
                <a:xfrm>
                  <a:off x="2081767" y="6244357"/>
                  <a:ext cx="95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7" name="Inkt 216">
                  <a:extLst>
                    <a:ext uri="{FF2B5EF4-FFF2-40B4-BE49-F238E27FC236}">
                      <a16:creationId xmlns:a16="http://schemas.microsoft.com/office/drawing/2014/main" id="{E18BC022-C3C5-9780-A194-FB4AFFAC40A8}"/>
                    </a:ext>
                  </a:extLst>
                </p14:cNvPr>
                <p14:cNvContentPartPr/>
                <p14:nvPr/>
              </p14:nvContentPartPr>
              <p14:xfrm>
                <a:off x="2092207" y="6351277"/>
                <a:ext cx="360" cy="360"/>
              </p14:xfrm>
            </p:contentPart>
          </mc:Choice>
          <mc:Fallback xmlns="">
            <p:pic>
              <p:nvPicPr>
                <p:cNvPr id="217" name="Inkt 216">
                  <a:extLst>
                    <a:ext uri="{FF2B5EF4-FFF2-40B4-BE49-F238E27FC236}">
                      <a16:creationId xmlns:a16="http://schemas.microsoft.com/office/drawing/2014/main" id="{E18BC022-C3C5-9780-A194-FB4AFFAC40A8}"/>
                    </a:ext>
                  </a:extLst>
                </p:cNvPr>
                <p:cNvPicPr/>
                <p:nvPr/>
              </p:nvPicPr>
              <p:blipFill>
                <a:blip r:embed="rId242"/>
                <a:stretch>
                  <a:fillRect/>
                </a:stretch>
              </p:blipFill>
              <p:spPr>
                <a:xfrm>
                  <a:off x="2083567" y="6342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8" name="Inkt 217">
                  <a:extLst>
                    <a:ext uri="{FF2B5EF4-FFF2-40B4-BE49-F238E27FC236}">
                      <a16:creationId xmlns:a16="http://schemas.microsoft.com/office/drawing/2014/main" id="{CB217E9C-8064-4DAF-1ED8-0B4FAC614FC8}"/>
                    </a:ext>
                  </a:extLst>
                </p14:cNvPr>
                <p14:cNvContentPartPr/>
                <p14:nvPr/>
              </p14:nvContentPartPr>
              <p14:xfrm>
                <a:off x="2060527" y="6308077"/>
                <a:ext cx="71640" cy="43560"/>
              </p14:xfrm>
            </p:contentPart>
          </mc:Choice>
          <mc:Fallback xmlns="">
            <p:pic>
              <p:nvPicPr>
                <p:cNvPr id="218" name="Inkt 217">
                  <a:extLst>
                    <a:ext uri="{FF2B5EF4-FFF2-40B4-BE49-F238E27FC236}">
                      <a16:creationId xmlns:a16="http://schemas.microsoft.com/office/drawing/2014/main" id="{CB217E9C-8064-4DAF-1ED8-0B4FAC614FC8}"/>
                    </a:ext>
                  </a:extLst>
                </p:cNvPr>
                <p:cNvPicPr/>
                <p:nvPr/>
              </p:nvPicPr>
              <p:blipFill>
                <a:blip r:embed="rId368"/>
                <a:stretch>
                  <a:fillRect/>
                </a:stretch>
              </p:blipFill>
              <p:spPr>
                <a:xfrm>
                  <a:off x="2051887" y="6299077"/>
                  <a:ext cx="89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9" name="Inkt 218">
                  <a:extLst>
                    <a:ext uri="{FF2B5EF4-FFF2-40B4-BE49-F238E27FC236}">
                      <a16:creationId xmlns:a16="http://schemas.microsoft.com/office/drawing/2014/main" id="{F39DB619-3C2A-F599-958E-E2D0CCF00CCE}"/>
                    </a:ext>
                  </a:extLst>
                </p14:cNvPr>
                <p14:cNvContentPartPr/>
                <p14:nvPr/>
              </p14:nvContentPartPr>
              <p14:xfrm>
                <a:off x="2204167" y="6258397"/>
                <a:ext cx="88560" cy="72000"/>
              </p14:xfrm>
            </p:contentPart>
          </mc:Choice>
          <mc:Fallback xmlns="">
            <p:pic>
              <p:nvPicPr>
                <p:cNvPr id="219" name="Inkt 218">
                  <a:extLst>
                    <a:ext uri="{FF2B5EF4-FFF2-40B4-BE49-F238E27FC236}">
                      <a16:creationId xmlns:a16="http://schemas.microsoft.com/office/drawing/2014/main" id="{F39DB619-3C2A-F599-958E-E2D0CCF00CCE}"/>
                    </a:ext>
                  </a:extLst>
                </p:cNvPr>
                <p:cNvPicPr/>
                <p:nvPr/>
              </p:nvPicPr>
              <p:blipFill>
                <a:blip r:embed="rId370"/>
                <a:stretch>
                  <a:fillRect/>
                </a:stretch>
              </p:blipFill>
              <p:spPr>
                <a:xfrm>
                  <a:off x="2195527" y="6249397"/>
                  <a:ext cx="106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0" name="Inkt 219">
                  <a:extLst>
                    <a:ext uri="{FF2B5EF4-FFF2-40B4-BE49-F238E27FC236}">
                      <a16:creationId xmlns:a16="http://schemas.microsoft.com/office/drawing/2014/main" id="{231B4E1A-0A3C-A57B-6678-64CC11D27BDC}"/>
                    </a:ext>
                  </a:extLst>
                </p14:cNvPr>
                <p14:cNvContentPartPr/>
                <p14:nvPr/>
              </p14:nvContentPartPr>
              <p14:xfrm>
                <a:off x="2299207" y="6246157"/>
                <a:ext cx="107640" cy="131400"/>
              </p14:xfrm>
            </p:contentPart>
          </mc:Choice>
          <mc:Fallback xmlns="">
            <p:pic>
              <p:nvPicPr>
                <p:cNvPr id="220" name="Inkt 219">
                  <a:extLst>
                    <a:ext uri="{FF2B5EF4-FFF2-40B4-BE49-F238E27FC236}">
                      <a16:creationId xmlns:a16="http://schemas.microsoft.com/office/drawing/2014/main" id="{231B4E1A-0A3C-A57B-6678-64CC11D27BDC}"/>
                    </a:ext>
                  </a:extLst>
                </p:cNvPr>
                <p:cNvPicPr/>
                <p:nvPr/>
              </p:nvPicPr>
              <p:blipFill>
                <a:blip r:embed="rId372"/>
                <a:stretch>
                  <a:fillRect/>
                </a:stretch>
              </p:blipFill>
              <p:spPr>
                <a:xfrm>
                  <a:off x="2290567" y="6237517"/>
                  <a:ext cx="125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1" name="Inkt 220">
                  <a:extLst>
                    <a:ext uri="{FF2B5EF4-FFF2-40B4-BE49-F238E27FC236}">
                      <a16:creationId xmlns:a16="http://schemas.microsoft.com/office/drawing/2014/main" id="{1871BB09-B8C7-8B08-94CF-98B430D2053D}"/>
                    </a:ext>
                  </a:extLst>
                </p14:cNvPr>
                <p14:cNvContentPartPr/>
                <p14:nvPr/>
              </p14:nvContentPartPr>
              <p14:xfrm>
                <a:off x="2381287" y="6246157"/>
                <a:ext cx="360" cy="360"/>
              </p14:xfrm>
            </p:contentPart>
          </mc:Choice>
          <mc:Fallback xmlns="">
            <p:pic>
              <p:nvPicPr>
                <p:cNvPr id="221" name="Inkt 220">
                  <a:extLst>
                    <a:ext uri="{FF2B5EF4-FFF2-40B4-BE49-F238E27FC236}">
                      <a16:creationId xmlns:a16="http://schemas.microsoft.com/office/drawing/2014/main" id="{1871BB09-B8C7-8B08-94CF-98B430D2053D}"/>
                    </a:ext>
                  </a:extLst>
                </p:cNvPr>
                <p:cNvPicPr/>
                <p:nvPr/>
              </p:nvPicPr>
              <p:blipFill>
                <a:blip r:embed="rId242"/>
                <a:stretch>
                  <a:fillRect/>
                </a:stretch>
              </p:blipFill>
              <p:spPr>
                <a:xfrm>
                  <a:off x="2372647" y="62375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2" name="Inkt 221">
                  <a:extLst>
                    <a:ext uri="{FF2B5EF4-FFF2-40B4-BE49-F238E27FC236}">
                      <a16:creationId xmlns:a16="http://schemas.microsoft.com/office/drawing/2014/main" id="{36D0DCF5-FB22-FEEF-71A2-6DA16B084C6C}"/>
                    </a:ext>
                  </a:extLst>
                </p14:cNvPr>
                <p14:cNvContentPartPr/>
                <p14:nvPr/>
              </p14:nvContentPartPr>
              <p14:xfrm>
                <a:off x="2381287" y="6229237"/>
                <a:ext cx="50040" cy="154800"/>
              </p14:xfrm>
            </p:contentPart>
          </mc:Choice>
          <mc:Fallback xmlns="">
            <p:pic>
              <p:nvPicPr>
                <p:cNvPr id="222" name="Inkt 221">
                  <a:extLst>
                    <a:ext uri="{FF2B5EF4-FFF2-40B4-BE49-F238E27FC236}">
                      <a16:creationId xmlns:a16="http://schemas.microsoft.com/office/drawing/2014/main" id="{36D0DCF5-FB22-FEEF-71A2-6DA16B084C6C}"/>
                    </a:ext>
                  </a:extLst>
                </p:cNvPr>
                <p:cNvPicPr/>
                <p:nvPr/>
              </p:nvPicPr>
              <p:blipFill>
                <a:blip r:embed="rId375"/>
                <a:stretch>
                  <a:fillRect/>
                </a:stretch>
              </p:blipFill>
              <p:spPr>
                <a:xfrm>
                  <a:off x="2372647" y="6220597"/>
                  <a:ext cx="67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3" name="Inkt 222">
                  <a:extLst>
                    <a:ext uri="{FF2B5EF4-FFF2-40B4-BE49-F238E27FC236}">
                      <a16:creationId xmlns:a16="http://schemas.microsoft.com/office/drawing/2014/main" id="{B1CEC657-5872-0EFF-DDA7-547B08D1C6C4}"/>
                    </a:ext>
                  </a:extLst>
                </p14:cNvPr>
                <p14:cNvContentPartPr/>
                <p14:nvPr/>
              </p14:nvContentPartPr>
              <p14:xfrm>
                <a:off x="2472727" y="6311317"/>
                <a:ext cx="17640" cy="48960"/>
              </p14:xfrm>
            </p:contentPart>
          </mc:Choice>
          <mc:Fallback xmlns="">
            <p:pic>
              <p:nvPicPr>
                <p:cNvPr id="223" name="Inkt 222">
                  <a:extLst>
                    <a:ext uri="{FF2B5EF4-FFF2-40B4-BE49-F238E27FC236}">
                      <a16:creationId xmlns:a16="http://schemas.microsoft.com/office/drawing/2014/main" id="{B1CEC657-5872-0EFF-DDA7-547B08D1C6C4}"/>
                    </a:ext>
                  </a:extLst>
                </p:cNvPr>
                <p:cNvPicPr/>
                <p:nvPr/>
              </p:nvPicPr>
              <p:blipFill>
                <a:blip r:embed="rId377"/>
                <a:stretch>
                  <a:fillRect/>
                </a:stretch>
              </p:blipFill>
              <p:spPr>
                <a:xfrm>
                  <a:off x="2463727" y="6302317"/>
                  <a:ext cx="35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4" name="Inkt 223">
                  <a:extLst>
                    <a:ext uri="{FF2B5EF4-FFF2-40B4-BE49-F238E27FC236}">
                      <a16:creationId xmlns:a16="http://schemas.microsoft.com/office/drawing/2014/main" id="{FBB32068-9137-2BC4-C2B6-396093C48B3A}"/>
                    </a:ext>
                  </a:extLst>
                </p14:cNvPr>
                <p14:cNvContentPartPr/>
                <p14:nvPr/>
              </p14:nvContentPartPr>
              <p14:xfrm>
                <a:off x="2518807" y="6218797"/>
                <a:ext cx="5040" cy="4320"/>
              </p14:xfrm>
            </p:contentPart>
          </mc:Choice>
          <mc:Fallback xmlns="">
            <p:pic>
              <p:nvPicPr>
                <p:cNvPr id="224" name="Inkt 223">
                  <a:extLst>
                    <a:ext uri="{FF2B5EF4-FFF2-40B4-BE49-F238E27FC236}">
                      <a16:creationId xmlns:a16="http://schemas.microsoft.com/office/drawing/2014/main" id="{FBB32068-9137-2BC4-C2B6-396093C48B3A}"/>
                    </a:ext>
                  </a:extLst>
                </p:cNvPr>
                <p:cNvPicPr/>
                <p:nvPr/>
              </p:nvPicPr>
              <p:blipFill>
                <a:blip r:embed="rId379"/>
                <a:stretch>
                  <a:fillRect/>
                </a:stretch>
              </p:blipFill>
              <p:spPr>
                <a:xfrm>
                  <a:off x="2509807" y="6209797"/>
                  <a:ext cx="22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5" name="Inkt 224">
                  <a:extLst>
                    <a:ext uri="{FF2B5EF4-FFF2-40B4-BE49-F238E27FC236}">
                      <a16:creationId xmlns:a16="http://schemas.microsoft.com/office/drawing/2014/main" id="{D42EA12C-EEA8-F774-05DB-A639F7625735}"/>
                    </a:ext>
                  </a:extLst>
                </p14:cNvPr>
                <p14:cNvContentPartPr/>
                <p14:nvPr/>
              </p14:nvContentPartPr>
              <p14:xfrm>
                <a:off x="2396767" y="6162637"/>
                <a:ext cx="2160" cy="105120"/>
              </p14:xfrm>
            </p:contentPart>
          </mc:Choice>
          <mc:Fallback xmlns="">
            <p:pic>
              <p:nvPicPr>
                <p:cNvPr id="225" name="Inkt 224">
                  <a:extLst>
                    <a:ext uri="{FF2B5EF4-FFF2-40B4-BE49-F238E27FC236}">
                      <a16:creationId xmlns:a16="http://schemas.microsoft.com/office/drawing/2014/main" id="{D42EA12C-EEA8-F774-05DB-A639F7625735}"/>
                    </a:ext>
                  </a:extLst>
                </p:cNvPr>
                <p:cNvPicPr/>
                <p:nvPr/>
              </p:nvPicPr>
              <p:blipFill>
                <a:blip r:embed="rId381"/>
                <a:stretch>
                  <a:fillRect/>
                </a:stretch>
              </p:blipFill>
              <p:spPr>
                <a:xfrm>
                  <a:off x="2387767" y="6153637"/>
                  <a:ext cx="19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6" name="Inkt 225">
                  <a:extLst>
                    <a:ext uri="{FF2B5EF4-FFF2-40B4-BE49-F238E27FC236}">
                      <a16:creationId xmlns:a16="http://schemas.microsoft.com/office/drawing/2014/main" id="{B2268AE9-35D6-2DCB-9D8F-9806220A3B56}"/>
                    </a:ext>
                  </a:extLst>
                </p14:cNvPr>
                <p14:cNvContentPartPr/>
                <p14:nvPr/>
              </p14:nvContentPartPr>
              <p14:xfrm>
                <a:off x="2587207" y="6281077"/>
                <a:ext cx="83520" cy="110880"/>
              </p14:xfrm>
            </p:contentPart>
          </mc:Choice>
          <mc:Fallback xmlns="">
            <p:pic>
              <p:nvPicPr>
                <p:cNvPr id="226" name="Inkt 225">
                  <a:extLst>
                    <a:ext uri="{FF2B5EF4-FFF2-40B4-BE49-F238E27FC236}">
                      <a16:creationId xmlns:a16="http://schemas.microsoft.com/office/drawing/2014/main" id="{B2268AE9-35D6-2DCB-9D8F-9806220A3B56}"/>
                    </a:ext>
                  </a:extLst>
                </p:cNvPr>
                <p:cNvPicPr/>
                <p:nvPr/>
              </p:nvPicPr>
              <p:blipFill>
                <a:blip r:embed="rId383"/>
                <a:stretch>
                  <a:fillRect/>
                </a:stretch>
              </p:blipFill>
              <p:spPr>
                <a:xfrm>
                  <a:off x="2578207" y="6272077"/>
                  <a:ext cx="101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7" name="Inkt 226">
                  <a:extLst>
                    <a:ext uri="{FF2B5EF4-FFF2-40B4-BE49-F238E27FC236}">
                      <a16:creationId xmlns:a16="http://schemas.microsoft.com/office/drawing/2014/main" id="{D09C34BE-812B-49D9-3231-E2EC218DD5FB}"/>
                    </a:ext>
                  </a:extLst>
                </p14:cNvPr>
                <p14:cNvContentPartPr/>
                <p14:nvPr/>
              </p14:nvContentPartPr>
              <p14:xfrm>
                <a:off x="2679367" y="6300877"/>
                <a:ext cx="137520" cy="99720"/>
              </p14:xfrm>
            </p:contentPart>
          </mc:Choice>
          <mc:Fallback xmlns="">
            <p:pic>
              <p:nvPicPr>
                <p:cNvPr id="227" name="Inkt 226">
                  <a:extLst>
                    <a:ext uri="{FF2B5EF4-FFF2-40B4-BE49-F238E27FC236}">
                      <a16:creationId xmlns:a16="http://schemas.microsoft.com/office/drawing/2014/main" id="{D09C34BE-812B-49D9-3231-E2EC218DD5FB}"/>
                    </a:ext>
                  </a:extLst>
                </p:cNvPr>
                <p:cNvPicPr/>
                <p:nvPr/>
              </p:nvPicPr>
              <p:blipFill>
                <a:blip r:embed="rId385"/>
                <a:stretch>
                  <a:fillRect/>
                </a:stretch>
              </p:blipFill>
              <p:spPr>
                <a:xfrm>
                  <a:off x="2670727" y="6291877"/>
                  <a:ext cx="155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8" name="Inkt 227">
                  <a:extLst>
                    <a:ext uri="{FF2B5EF4-FFF2-40B4-BE49-F238E27FC236}">
                      <a16:creationId xmlns:a16="http://schemas.microsoft.com/office/drawing/2014/main" id="{79F92A09-D414-3A51-1BA1-4936E8994845}"/>
                    </a:ext>
                  </a:extLst>
                </p14:cNvPr>
                <p14:cNvContentPartPr/>
                <p14:nvPr/>
              </p14:nvContentPartPr>
              <p14:xfrm>
                <a:off x="2828767" y="6312397"/>
                <a:ext cx="129600" cy="73440"/>
              </p14:xfrm>
            </p:contentPart>
          </mc:Choice>
          <mc:Fallback xmlns="">
            <p:pic>
              <p:nvPicPr>
                <p:cNvPr id="228" name="Inkt 227">
                  <a:extLst>
                    <a:ext uri="{FF2B5EF4-FFF2-40B4-BE49-F238E27FC236}">
                      <a16:creationId xmlns:a16="http://schemas.microsoft.com/office/drawing/2014/main" id="{79F92A09-D414-3A51-1BA1-4936E8994845}"/>
                    </a:ext>
                  </a:extLst>
                </p:cNvPr>
                <p:cNvPicPr/>
                <p:nvPr/>
              </p:nvPicPr>
              <p:blipFill>
                <a:blip r:embed="rId387"/>
                <a:stretch>
                  <a:fillRect/>
                </a:stretch>
              </p:blipFill>
              <p:spPr>
                <a:xfrm>
                  <a:off x="2819767" y="6303397"/>
                  <a:ext cx="147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9" name="Inkt 228">
                  <a:extLst>
                    <a:ext uri="{FF2B5EF4-FFF2-40B4-BE49-F238E27FC236}">
                      <a16:creationId xmlns:a16="http://schemas.microsoft.com/office/drawing/2014/main" id="{8DEC3465-79CD-CA32-B86D-E6118F689ACC}"/>
                    </a:ext>
                  </a:extLst>
                </p14:cNvPr>
                <p14:cNvContentPartPr/>
                <p14:nvPr/>
              </p14:nvContentPartPr>
              <p14:xfrm>
                <a:off x="2969167" y="6281437"/>
                <a:ext cx="86400" cy="104400"/>
              </p14:xfrm>
            </p:contentPart>
          </mc:Choice>
          <mc:Fallback xmlns="">
            <p:pic>
              <p:nvPicPr>
                <p:cNvPr id="229" name="Inkt 228">
                  <a:extLst>
                    <a:ext uri="{FF2B5EF4-FFF2-40B4-BE49-F238E27FC236}">
                      <a16:creationId xmlns:a16="http://schemas.microsoft.com/office/drawing/2014/main" id="{8DEC3465-79CD-CA32-B86D-E6118F689ACC}"/>
                    </a:ext>
                  </a:extLst>
                </p:cNvPr>
                <p:cNvPicPr/>
                <p:nvPr/>
              </p:nvPicPr>
              <p:blipFill>
                <a:blip r:embed="rId389"/>
                <a:stretch>
                  <a:fillRect/>
                </a:stretch>
              </p:blipFill>
              <p:spPr>
                <a:xfrm>
                  <a:off x="2960527" y="6272797"/>
                  <a:ext cx="104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0" name="Inkt 229">
                  <a:extLst>
                    <a:ext uri="{FF2B5EF4-FFF2-40B4-BE49-F238E27FC236}">
                      <a16:creationId xmlns:a16="http://schemas.microsoft.com/office/drawing/2014/main" id="{1A28A857-9DB0-CDFC-1087-9EB1D801CC3E}"/>
                    </a:ext>
                  </a:extLst>
                </p14:cNvPr>
                <p14:cNvContentPartPr/>
                <p14:nvPr/>
              </p14:nvContentPartPr>
              <p14:xfrm>
                <a:off x="3049807" y="6220957"/>
                <a:ext cx="81720" cy="230400"/>
              </p14:xfrm>
            </p:contentPart>
          </mc:Choice>
          <mc:Fallback xmlns="">
            <p:pic>
              <p:nvPicPr>
                <p:cNvPr id="230" name="Inkt 229">
                  <a:extLst>
                    <a:ext uri="{FF2B5EF4-FFF2-40B4-BE49-F238E27FC236}">
                      <a16:creationId xmlns:a16="http://schemas.microsoft.com/office/drawing/2014/main" id="{1A28A857-9DB0-CDFC-1087-9EB1D801CC3E}"/>
                    </a:ext>
                  </a:extLst>
                </p:cNvPr>
                <p:cNvPicPr/>
                <p:nvPr/>
              </p:nvPicPr>
              <p:blipFill>
                <a:blip r:embed="rId391"/>
                <a:stretch>
                  <a:fillRect/>
                </a:stretch>
              </p:blipFill>
              <p:spPr>
                <a:xfrm>
                  <a:off x="3041167" y="6212317"/>
                  <a:ext cx="993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1" name="Inkt 230">
                  <a:extLst>
                    <a:ext uri="{FF2B5EF4-FFF2-40B4-BE49-F238E27FC236}">
                      <a16:creationId xmlns:a16="http://schemas.microsoft.com/office/drawing/2014/main" id="{DEC364DF-6A9C-DA94-6CFD-6D0B85834E07}"/>
                    </a:ext>
                  </a:extLst>
                </p14:cNvPr>
                <p14:cNvContentPartPr/>
                <p14:nvPr/>
              </p14:nvContentPartPr>
              <p14:xfrm>
                <a:off x="3247087" y="6355237"/>
                <a:ext cx="66240" cy="14760"/>
              </p14:xfrm>
            </p:contentPart>
          </mc:Choice>
          <mc:Fallback xmlns="">
            <p:pic>
              <p:nvPicPr>
                <p:cNvPr id="231" name="Inkt 230">
                  <a:extLst>
                    <a:ext uri="{FF2B5EF4-FFF2-40B4-BE49-F238E27FC236}">
                      <a16:creationId xmlns:a16="http://schemas.microsoft.com/office/drawing/2014/main" id="{DEC364DF-6A9C-DA94-6CFD-6D0B85834E07}"/>
                    </a:ext>
                  </a:extLst>
                </p:cNvPr>
                <p:cNvPicPr/>
                <p:nvPr/>
              </p:nvPicPr>
              <p:blipFill>
                <a:blip r:embed="rId393"/>
                <a:stretch>
                  <a:fillRect/>
                </a:stretch>
              </p:blipFill>
              <p:spPr>
                <a:xfrm>
                  <a:off x="3238087" y="6346597"/>
                  <a:ext cx="83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2" name="Inkt 231">
                  <a:extLst>
                    <a:ext uri="{FF2B5EF4-FFF2-40B4-BE49-F238E27FC236}">
                      <a16:creationId xmlns:a16="http://schemas.microsoft.com/office/drawing/2014/main" id="{B981E8B6-9C55-043C-5C24-611362F4668D}"/>
                    </a:ext>
                  </a:extLst>
                </p14:cNvPr>
                <p14:cNvContentPartPr/>
                <p14:nvPr/>
              </p14:nvContentPartPr>
              <p14:xfrm>
                <a:off x="3204607" y="6286117"/>
                <a:ext cx="117720" cy="8640"/>
              </p14:xfrm>
            </p:contentPart>
          </mc:Choice>
          <mc:Fallback xmlns="">
            <p:pic>
              <p:nvPicPr>
                <p:cNvPr id="232" name="Inkt 231">
                  <a:extLst>
                    <a:ext uri="{FF2B5EF4-FFF2-40B4-BE49-F238E27FC236}">
                      <a16:creationId xmlns:a16="http://schemas.microsoft.com/office/drawing/2014/main" id="{B981E8B6-9C55-043C-5C24-611362F4668D}"/>
                    </a:ext>
                  </a:extLst>
                </p:cNvPr>
                <p:cNvPicPr/>
                <p:nvPr/>
              </p:nvPicPr>
              <p:blipFill>
                <a:blip r:embed="rId395"/>
                <a:stretch>
                  <a:fillRect/>
                </a:stretch>
              </p:blipFill>
              <p:spPr>
                <a:xfrm>
                  <a:off x="3195607" y="6277117"/>
                  <a:ext cx="135360" cy="26280"/>
                </a:xfrm>
                <a:prstGeom prst="rect">
                  <a:avLst/>
                </a:prstGeom>
              </p:spPr>
            </p:pic>
          </mc:Fallback>
        </mc:AlternateContent>
      </p:grpSp>
      <p:grpSp>
        <p:nvGrpSpPr>
          <p:cNvPr id="239" name="Groep 238">
            <a:extLst>
              <a:ext uri="{FF2B5EF4-FFF2-40B4-BE49-F238E27FC236}">
                <a16:creationId xmlns:a16="http://schemas.microsoft.com/office/drawing/2014/main" id="{4403A708-3A7B-07A2-25B1-B771EC9A104A}"/>
              </a:ext>
            </a:extLst>
          </p:cNvPr>
          <p:cNvGrpSpPr/>
          <p:nvPr/>
        </p:nvGrpSpPr>
        <p:grpSpPr>
          <a:xfrm>
            <a:off x="3476047" y="6145357"/>
            <a:ext cx="855360" cy="408600"/>
            <a:chOff x="3476047" y="6145357"/>
            <a:chExt cx="855360" cy="408600"/>
          </a:xfrm>
        </p:grpSpPr>
        <mc:AlternateContent xmlns:mc="http://schemas.openxmlformats.org/markup-compatibility/2006" xmlns:p14="http://schemas.microsoft.com/office/powerpoint/2010/main">
          <mc:Choice Requires="p14">
            <p:contentPart p14:bwMode="auto" r:id="rId396">
              <p14:nvContentPartPr>
                <p14:cNvPr id="234" name="Inkt 233">
                  <a:extLst>
                    <a:ext uri="{FF2B5EF4-FFF2-40B4-BE49-F238E27FC236}">
                      <a16:creationId xmlns:a16="http://schemas.microsoft.com/office/drawing/2014/main" id="{BA0D6C4D-8DD3-48EA-7564-6886B0DAF1A1}"/>
                    </a:ext>
                  </a:extLst>
                </p14:cNvPr>
                <p14:cNvContentPartPr/>
                <p14:nvPr/>
              </p14:nvContentPartPr>
              <p14:xfrm>
                <a:off x="3476047" y="6145357"/>
                <a:ext cx="145800" cy="329400"/>
              </p14:xfrm>
            </p:contentPart>
          </mc:Choice>
          <mc:Fallback xmlns="">
            <p:pic>
              <p:nvPicPr>
                <p:cNvPr id="234" name="Inkt 233">
                  <a:extLst>
                    <a:ext uri="{FF2B5EF4-FFF2-40B4-BE49-F238E27FC236}">
                      <a16:creationId xmlns:a16="http://schemas.microsoft.com/office/drawing/2014/main" id="{BA0D6C4D-8DD3-48EA-7564-6886B0DAF1A1}"/>
                    </a:ext>
                  </a:extLst>
                </p:cNvPr>
                <p:cNvPicPr/>
                <p:nvPr/>
              </p:nvPicPr>
              <p:blipFill>
                <a:blip r:embed="rId397"/>
                <a:stretch>
                  <a:fillRect/>
                </a:stretch>
              </p:blipFill>
              <p:spPr>
                <a:xfrm>
                  <a:off x="3467407" y="6136717"/>
                  <a:ext cx="16344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5" name="Inkt 234">
                  <a:extLst>
                    <a:ext uri="{FF2B5EF4-FFF2-40B4-BE49-F238E27FC236}">
                      <a16:creationId xmlns:a16="http://schemas.microsoft.com/office/drawing/2014/main" id="{D8CDBD29-D088-D015-F216-C1C20D75DFAA}"/>
                    </a:ext>
                  </a:extLst>
                </p14:cNvPr>
                <p14:cNvContentPartPr/>
                <p14:nvPr/>
              </p14:nvContentPartPr>
              <p14:xfrm>
                <a:off x="3716887" y="6327517"/>
                <a:ext cx="19440" cy="120600"/>
              </p14:xfrm>
            </p:contentPart>
          </mc:Choice>
          <mc:Fallback xmlns="">
            <p:pic>
              <p:nvPicPr>
                <p:cNvPr id="235" name="Inkt 234">
                  <a:extLst>
                    <a:ext uri="{FF2B5EF4-FFF2-40B4-BE49-F238E27FC236}">
                      <a16:creationId xmlns:a16="http://schemas.microsoft.com/office/drawing/2014/main" id="{D8CDBD29-D088-D015-F216-C1C20D75DFAA}"/>
                    </a:ext>
                  </a:extLst>
                </p:cNvPr>
                <p:cNvPicPr/>
                <p:nvPr/>
              </p:nvPicPr>
              <p:blipFill>
                <a:blip r:embed="rId399"/>
                <a:stretch>
                  <a:fillRect/>
                </a:stretch>
              </p:blipFill>
              <p:spPr>
                <a:xfrm>
                  <a:off x="3707887" y="6318877"/>
                  <a:ext cx="37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6" name="Inkt 235">
                  <a:extLst>
                    <a:ext uri="{FF2B5EF4-FFF2-40B4-BE49-F238E27FC236}">
                      <a16:creationId xmlns:a16="http://schemas.microsoft.com/office/drawing/2014/main" id="{978D2B0F-2FE1-3E89-BDB9-83351E9F52C8}"/>
                    </a:ext>
                  </a:extLst>
                </p14:cNvPr>
                <p14:cNvContentPartPr/>
                <p14:nvPr/>
              </p14:nvContentPartPr>
              <p14:xfrm>
                <a:off x="3792487" y="6227077"/>
                <a:ext cx="152280" cy="199080"/>
              </p14:xfrm>
            </p:contentPart>
          </mc:Choice>
          <mc:Fallback xmlns="">
            <p:pic>
              <p:nvPicPr>
                <p:cNvPr id="236" name="Inkt 235">
                  <a:extLst>
                    <a:ext uri="{FF2B5EF4-FFF2-40B4-BE49-F238E27FC236}">
                      <a16:creationId xmlns:a16="http://schemas.microsoft.com/office/drawing/2014/main" id="{978D2B0F-2FE1-3E89-BDB9-83351E9F52C8}"/>
                    </a:ext>
                  </a:extLst>
                </p:cNvPr>
                <p:cNvPicPr/>
                <p:nvPr/>
              </p:nvPicPr>
              <p:blipFill>
                <a:blip r:embed="rId401"/>
                <a:stretch>
                  <a:fillRect/>
                </a:stretch>
              </p:blipFill>
              <p:spPr>
                <a:xfrm>
                  <a:off x="3783487" y="6218077"/>
                  <a:ext cx="169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7" name="Inkt 236">
                  <a:extLst>
                    <a:ext uri="{FF2B5EF4-FFF2-40B4-BE49-F238E27FC236}">
                      <a16:creationId xmlns:a16="http://schemas.microsoft.com/office/drawing/2014/main" id="{A69F9304-4AE7-5896-E925-62A14F5350EB}"/>
                    </a:ext>
                  </a:extLst>
                </p14:cNvPr>
                <p14:cNvContentPartPr/>
                <p14:nvPr/>
              </p14:nvContentPartPr>
              <p14:xfrm>
                <a:off x="3967807" y="6255877"/>
                <a:ext cx="21240" cy="146520"/>
              </p14:xfrm>
            </p:contentPart>
          </mc:Choice>
          <mc:Fallback xmlns="">
            <p:pic>
              <p:nvPicPr>
                <p:cNvPr id="237" name="Inkt 236">
                  <a:extLst>
                    <a:ext uri="{FF2B5EF4-FFF2-40B4-BE49-F238E27FC236}">
                      <a16:creationId xmlns:a16="http://schemas.microsoft.com/office/drawing/2014/main" id="{A69F9304-4AE7-5896-E925-62A14F5350EB}"/>
                    </a:ext>
                  </a:extLst>
                </p:cNvPr>
                <p:cNvPicPr/>
                <p:nvPr/>
              </p:nvPicPr>
              <p:blipFill>
                <a:blip r:embed="rId403"/>
                <a:stretch>
                  <a:fillRect/>
                </a:stretch>
              </p:blipFill>
              <p:spPr>
                <a:xfrm>
                  <a:off x="3959167" y="6247237"/>
                  <a:ext cx="38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8" name="Inkt 237">
                  <a:extLst>
                    <a:ext uri="{FF2B5EF4-FFF2-40B4-BE49-F238E27FC236}">
                      <a16:creationId xmlns:a16="http://schemas.microsoft.com/office/drawing/2014/main" id="{F995E183-1079-C0C8-1A3E-F83E379FA354}"/>
                    </a:ext>
                  </a:extLst>
                </p14:cNvPr>
                <p14:cNvContentPartPr/>
                <p14:nvPr/>
              </p14:nvContentPartPr>
              <p14:xfrm>
                <a:off x="4123327" y="6239317"/>
                <a:ext cx="208080" cy="314640"/>
              </p14:xfrm>
            </p:contentPart>
          </mc:Choice>
          <mc:Fallback xmlns="">
            <p:pic>
              <p:nvPicPr>
                <p:cNvPr id="238" name="Inkt 237">
                  <a:extLst>
                    <a:ext uri="{FF2B5EF4-FFF2-40B4-BE49-F238E27FC236}">
                      <a16:creationId xmlns:a16="http://schemas.microsoft.com/office/drawing/2014/main" id="{F995E183-1079-C0C8-1A3E-F83E379FA354}"/>
                    </a:ext>
                  </a:extLst>
                </p:cNvPr>
                <p:cNvPicPr/>
                <p:nvPr/>
              </p:nvPicPr>
              <p:blipFill>
                <a:blip r:embed="rId405"/>
                <a:stretch>
                  <a:fillRect/>
                </a:stretch>
              </p:blipFill>
              <p:spPr>
                <a:xfrm>
                  <a:off x="4114327" y="6230677"/>
                  <a:ext cx="225720" cy="332280"/>
                </a:xfrm>
                <a:prstGeom prst="rect">
                  <a:avLst/>
                </a:prstGeom>
              </p:spPr>
            </p:pic>
          </mc:Fallback>
        </mc:AlternateContent>
      </p:grpSp>
    </p:spTree>
    <p:extLst>
      <p:ext uri="{BB962C8B-B14F-4D97-AF65-F5344CB8AC3E}">
        <p14:creationId xmlns:p14="http://schemas.microsoft.com/office/powerpoint/2010/main" val="420444719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B458C-413C-8BAF-2D62-5F2AF0DE63D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5A122C8E-4CF4-1CF4-10D5-FEFAB963EDFB}"/>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2EFCE1ED-A3C8-DE35-26D9-3BA5686F4F46}"/>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E212C406-6DDE-E9B5-CF78-665475477D0E}"/>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6EAC8C3A-A485-4053-A7D8-4B502B17D10A}"/>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46B775AA-1A09-1C74-2BBD-0E631BF90A7B}"/>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50BF2078-A395-29DB-5B13-29F4D5EB6B61}"/>
              </a:ext>
            </a:extLst>
          </p:cNvPr>
          <p:cNvSpPr txBox="1"/>
          <p:nvPr/>
        </p:nvSpPr>
        <p:spPr>
          <a:xfrm>
            <a:off x="1536569" y="4477732"/>
            <a:ext cx="4020011" cy="400110"/>
          </a:xfrm>
          <a:prstGeom prst="rect">
            <a:avLst/>
          </a:prstGeom>
          <a:noFill/>
        </p:spPr>
        <p:txBody>
          <a:bodyPr wrap="none" rtlCol="0">
            <a:spAutoFit/>
          </a:bodyPr>
          <a:lstStyle/>
          <a:p>
            <a:r>
              <a:rPr lang="en-US" sz="2000" dirty="0">
                <a:latin typeface="Effra" panose="02000506080000020004"/>
              </a:rPr>
              <a:t>CO + O</a:t>
            </a:r>
            <a:r>
              <a:rPr lang="en-US" sz="2000" baseline="-25000" dirty="0">
                <a:latin typeface="Effra" panose="02000506080000020004"/>
              </a:rPr>
              <a:t>2</a:t>
            </a:r>
            <a:r>
              <a:rPr lang="en-US" sz="2000" dirty="0">
                <a:latin typeface="Effra" panose="02000506080000020004"/>
              </a:rPr>
              <a:t> +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a:t>
            </a:r>
            <a:endParaRPr lang="nl-NL" sz="2000" dirty="0">
              <a:latin typeface="Effra" panose="02000506080000020004"/>
            </a:endParaRPr>
          </a:p>
        </p:txBody>
      </p:sp>
    </p:spTree>
    <p:extLst>
      <p:ext uri="{BB962C8B-B14F-4D97-AF65-F5344CB8AC3E}">
        <p14:creationId xmlns:p14="http://schemas.microsoft.com/office/powerpoint/2010/main" val="3820162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F20BE-4986-0BEA-9076-4F04705E613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5CBCD4C-8F68-17D6-2D82-5E8425D2ABA8}"/>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5B22F061-CFED-8A9B-5F7C-2297C7F443C7}"/>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D596A434-C802-8B37-203F-87D81AFFA74B}"/>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D0CDE540-0439-6615-469A-68BEB53F2F7C}"/>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04747968-B586-B338-E86D-5BEDEF65B920}"/>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A323E90A-B951-96E4-DAB4-595FE2715BA6}"/>
              </a:ext>
            </a:extLst>
          </p:cNvPr>
          <p:cNvSpPr txBox="1"/>
          <p:nvPr/>
        </p:nvSpPr>
        <p:spPr>
          <a:xfrm>
            <a:off x="1536569" y="4477732"/>
            <a:ext cx="4637167" cy="400110"/>
          </a:xfrm>
          <a:prstGeom prst="rect">
            <a:avLst/>
          </a:prstGeom>
          <a:noFill/>
        </p:spPr>
        <p:txBody>
          <a:bodyPr wrap="none" rtlCol="0">
            <a:spAutoFit/>
          </a:bodyPr>
          <a:lstStyle/>
          <a:p>
            <a:r>
              <a:rPr lang="en-US" sz="2000" dirty="0">
                <a:latin typeface="Effra" panose="02000506080000020004"/>
              </a:rPr>
              <a:t>CO + O</a:t>
            </a:r>
            <a:r>
              <a:rPr lang="en-US" sz="2000" baseline="-25000" dirty="0">
                <a:latin typeface="Effra" panose="02000506080000020004"/>
              </a:rPr>
              <a:t>2</a:t>
            </a:r>
            <a:r>
              <a:rPr lang="en-US" sz="2000" dirty="0">
                <a:latin typeface="Effra" panose="02000506080000020004"/>
              </a:rPr>
              <a:t> +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 H</a:t>
            </a:r>
            <a:r>
              <a:rPr lang="en-US" sz="2000" baseline="-25000" dirty="0">
                <a:latin typeface="Effra" panose="02000506080000020004"/>
                <a:sym typeface="Wingdings" panose="05000000000000000000" pitchFamily="2" charset="2"/>
              </a:rPr>
              <a:t>2</a:t>
            </a:r>
            <a:r>
              <a:rPr lang="en-US" sz="2000" dirty="0">
                <a:latin typeface="Effra" panose="02000506080000020004"/>
                <a:sym typeface="Wingdings" panose="05000000000000000000" pitchFamily="2" charset="2"/>
              </a:rPr>
              <a:t>O </a:t>
            </a:r>
            <a:endParaRPr lang="nl-NL" sz="2000" dirty="0">
              <a:latin typeface="Effra" panose="02000506080000020004"/>
            </a:endParaRPr>
          </a:p>
        </p:txBody>
      </p:sp>
    </p:spTree>
    <p:extLst>
      <p:ext uri="{BB962C8B-B14F-4D97-AF65-F5344CB8AC3E}">
        <p14:creationId xmlns:p14="http://schemas.microsoft.com/office/powerpoint/2010/main" val="41235839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BF100-2C93-B95F-7868-3DE2357D66F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E1E0D96-D98C-B425-8252-97A68DD53C68}"/>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F6BFA10B-9CFC-420D-4757-61995EB8F2B5}"/>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0C4D0784-4CE3-89E2-F7DD-6D9582335F92}"/>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E1190930-DC23-A1DF-D37A-B2F250CF561F}"/>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BCF55442-FC7E-68D4-FCB8-EA595EE15F14}"/>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9B55D254-11BD-738F-E43B-A1EB967FB7C9}"/>
              </a:ext>
            </a:extLst>
          </p:cNvPr>
          <p:cNvSpPr txBox="1"/>
          <p:nvPr/>
        </p:nvSpPr>
        <p:spPr>
          <a:xfrm>
            <a:off x="1536569" y="4477732"/>
            <a:ext cx="5940409" cy="400110"/>
          </a:xfrm>
          <a:prstGeom prst="rect">
            <a:avLst/>
          </a:prstGeom>
          <a:noFill/>
        </p:spPr>
        <p:txBody>
          <a:bodyPr wrap="none" rtlCol="0">
            <a:spAutoFit/>
          </a:bodyPr>
          <a:lstStyle/>
          <a:p>
            <a:r>
              <a:rPr lang="en-US" sz="2000" dirty="0">
                <a:latin typeface="Effra" panose="02000506080000020004"/>
              </a:rPr>
              <a:t>2n CO +  n O</a:t>
            </a:r>
            <a:r>
              <a:rPr lang="en-US" sz="2000" baseline="-25000" dirty="0">
                <a:latin typeface="Effra" panose="02000506080000020004"/>
              </a:rPr>
              <a:t>2</a:t>
            </a:r>
            <a:r>
              <a:rPr lang="en-US" sz="2000" dirty="0">
                <a:latin typeface="Effra" panose="02000506080000020004"/>
              </a:rPr>
              <a:t> + 2n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2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+ 2n H</a:t>
            </a:r>
            <a:r>
              <a:rPr lang="en-US" sz="2000" baseline="-25000" dirty="0">
                <a:latin typeface="Effra" panose="02000506080000020004"/>
                <a:sym typeface="Wingdings" panose="05000000000000000000" pitchFamily="2" charset="2"/>
              </a:rPr>
              <a:t>2</a:t>
            </a:r>
            <a:r>
              <a:rPr lang="en-US" sz="2000" dirty="0">
                <a:latin typeface="Effra" panose="02000506080000020004"/>
                <a:sym typeface="Wingdings" panose="05000000000000000000" pitchFamily="2" charset="2"/>
              </a:rPr>
              <a:t>O </a:t>
            </a:r>
            <a:endParaRPr lang="nl-NL" sz="2000" dirty="0">
              <a:latin typeface="Effra" panose="02000506080000020004"/>
            </a:endParaRPr>
          </a:p>
        </p:txBody>
      </p:sp>
    </p:spTree>
    <p:extLst>
      <p:ext uri="{BB962C8B-B14F-4D97-AF65-F5344CB8AC3E}">
        <p14:creationId xmlns:p14="http://schemas.microsoft.com/office/powerpoint/2010/main" val="247039739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CD7A1-E97B-2C9C-28C2-B5E449DAECB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5877FE0-5435-A2D1-DD11-A66C902E4B8F}"/>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DD1F8927-324F-DA92-0DE8-EE0C13601936}"/>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9F0E1500-DEEB-20EB-17B4-EBA75366445C}"/>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3576F33A-2CA8-0088-64DF-D498826BE665}"/>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1A247F8C-884F-556A-1A15-C4042AA8D20D}"/>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92C88A2F-8066-81D0-B0F9-8343C50CE49B}"/>
              </a:ext>
            </a:extLst>
          </p:cNvPr>
          <p:cNvSpPr txBox="1"/>
          <p:nvPr/>
        </p:nvSpPr>
        <p:spPr>
          <a:xfrm>
            <a:off x="1536569" y="4477732"/>
            <a:ext cx="5940409" cy="1015663"/>
          </a:xfrm>
          <a:prstGeom prst="rect">
            <a:avLst/>
          </a:prstGeom>
          <a:noFill/>
        </p:spPr>
        <p:txBody>
          <a:bodyPr wrap="none" rtlCol="0">
            <a:spAutoFit/>
          </a:bodyPr>
          <a:lstStyle/>
          <a:p>
            <a:r>
              <a:rPr lang="en-US" sz="2000" dirty="0">
                <a:latin typeface="Effra" panose="02000506080000020004"/>
              </a:rPr>
              <a:t>2n CO +  n O</a:t>
            </a:r>
            <a:r>
              <a:rPr lang="en-US" sz="2000" baseline="-25000" dirty="0">
                <a:latin typeface="Effra" panose="02000506080000020004"/>
              </a:rPr>
              <a:t>2</a:t>
            </a:r>
            <a:r>
              <a:rPr lang="en-US" sz="2000" dirty="0">
                <a:latin typeface="Effra" panose="02000506080000020004"/>
              </a:rPr>
              <a:t> + 2n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2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+ 2n H</a:t>
            </a:r>
            <a:r>
              <a:rPr lang="en-US" sz="2000" baseline="-25000" dirty="0">
                <a:latin typeface="Effra" panose="02000506080000020004"/>
                <a:sym typeface="Wingdings" panose="05000000000000000000" pitchFamily="2" charset="2"/>
              </a:rPr>
              <a:t>2</a:t>
            </a:r>
            <a:r>
              <a:rPr lang="en-US" sz="2000" dirty="0">
                <a:latin typeface="Effra" panose="02000506080000020004"/>
                <a:sym typeface="Wingdings" panose="05000000000000000000" pitchFamily="2" charset="2"/>
              </a:rPr>
              <a:t>O </a:t>
            </a:r>
          </a:p>
          <a:p>
            <a:endParaRPr lang="en-US" sz="2000" dirty="0">
              <a:latin typeface="Effra" panose="02000506080000020004"/>
              <a:sym typeface="Wingdings" panose="05000000000000000000" pitchFamily="2" charset="2"/>
            </a:endParaRPr>
          </a:p>
          <a:p>
            <a:r>
              <a:rPr lang="en-US" sz="2000" dirty="0" err="1">
                <a:latin typeface="Effra" panose="02000506080000020004"/>
                <a:sym typeface="Wingdings" panose="05000000000000000000" pitchFamily="2" charset="2"/>
              </a:rPr>
              <a:t>m</a:t>
            </a:r>
            <a:r>
              <a:rPr lang="en-US" sz="2000" baseline="-25000" dirty="0" err="1">
                <a:latin typeface="Effra" panose="02000506080000020004"/>
                <a:sym typeface="Wingdings" panose="05000000000000000000" pitchFamily="2" charset="2"/>
              </a:rPr>
              <a:t>product</a:t>
            </a:r>
            <a:r>
              <a:rPr lang="en-US" sz="2000" dirty="0">
                <a:latin typeface="Effra" panose="02000506080000020004"/>
                <a:sym typeface="Wingdings" panose="05000000000000000000" pitchFamily="2" charset="2"/>
              </a:rPr>
              <a:t> = 2 x (16x12,01+14x1,008+3x16,00) = 508,5</a:t>
            </a:r>
            <a:endParaRPr lang="nl-NL" sz="2000" dirty="0">
              <a:latin typeface="Effra" panose="02000506080000020004"/>
            </a:endParaRPr>
          </a:p>
        </p:txBody>
      </p:sp>
    </p:spTree>
    <p:extLst>
      <p:ext uri="{BB962C8B-B14F-4D97-AF65-F5344CB8AC3E}">
        <p14:creationId xmlns:p14="http://schemas.microsoft.com/office/powerpoint/2010/main" val="26983619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1EF20-B03E-13F4-D961-9A2017AD73E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7AA0E21-C866-FBD6-950A-CB9A5273813E}"/>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71D58D70-7A51-BC83-30DE-675E94BC4CE3}"/>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F586E41E-2A2D-A3A5-B527-DF6ADFD8311A}"/>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950684BB-3836-E14A-E612-A32636475BAB}"/>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FA996372-3B7B-8058-8F0C-9885C490AAB2}"/>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130A8C89-D286-16AA-8253-22FEF23758AC}"/>
              </a:ext>
            </a:extLst>
          </p:cNvPr>
          <p:cNvSpPr txBox="1"/>
          <p:nvPr/>
        </p:nvSpPr>
        <p:spPr>
          <a:xfrm>
            <a:off x="1536569" y="4477732"/>
            <a:ext cx="5940409" cy="1323439"/>
          </a:xfrm>
          <a:prstGeom prst="rect">
            <a:avLst/>
          </a:prstGeom>
          <a:noFill/>
        </p:spPr>
        <p:txBody>
          <a:bodyPr wrap="none" rtlCol="0">
            <a:spAutoFit/>
          </a:bodyPr>
          <a:lstStyle/>
          <a:p>
            <a:r>
              <a:rPr lang="en-US" sz="2000" dirty="0">
                <a:latin typeface="Effra" panose="02000506080000020004"/>
              </a:rPr>
              <a:t>2n CO +  n O</a:t>
            </a:r>
            <a:r>
              <a:rPr lang="en-US" sz="2000" baseline="-25000" dirty="0">
                <a:latin typeface="Effra" panose="02000506080000020004"/>
              </a:rPr>
              <a:t>2</a:t>
            </a:r>
            <a:r>
              <a:rPr lang="en-US" sz="2000" dirty="0">
                <a:latin typeface="Effra" panose="02000506080000020004"/>
              </a:rPr>
              <a:t> + 2n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2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+ 2n H</a:t>
            </a:r>
            <a:r>
              <a:rPr lang="en-US" sz="2000" baseline="-25000" dirty="0">
                <a:latin typeface="Effra" panose="02000506080000020004"/>
                <a:sym typeface="Wingdings" panose="05000000000000000000" pitchFamily="2" charset="2"/>
              </a:rPr>
              <a:t>2</a:t>
            </a:r>
            <a:r>
              <a:rPr lang="en-US" sz="2000" dirty="0">
                <a:latin typeface="Effra" panose="02000506080000020004"/>
                <a:sym typeface="Wingdings" panose="05000000000000000000" pitchFamily="2" charset="2"/>
              </a:rPr>
              <a:t>O </a:t>
            </a:r>
          </a:p>
          <a:p>
            <a:endParaRPr lang="en-US" sz="2000" dirty="0">
              <a:latin typeface="Effra" panose="02000506080000020004"/>
              <a:sym typeface="Wingdings" panose="05000000000000000000" pitchFamily="2" charset="2"/>
            </a:endParaRPr>
          </a:p>
          <a:p>
            <a:r>
              <a:rPr lang="en-US" sz="2000" dirty="0" err="1">
                <a:latin typeface="Effra" panose="02000506080000020004"/>
                <a:sym typeface="Wingdings" panose="05000000000000000000" pitchFamily="2" charset="2"/>
              </a:rPr>
              <a:t>m</a:t>
            </a:r>
            <a:r>
              <a:rPr lang="en-US" sz="2000" baseline="-25000" dirty="0" err="1">
                <a:latin typeface="Effra" panose="02000506080000020004"/>
                <a:sym typeface="Wingdings" panose="05000000000000000000" pitchFamily="2" charset="2"/>
              </a:rPr>
              <a:t>product</a:t>
            </a:r>
            <a:r>
              <a:rPr lang="en-US" sz="2000" dirty="0">
                <a:latin typeface="Effra" panose="02000506080000020004"/>
                <a:sym typeface="Wingdings" panose="05000000000000000000" pitchFamily="2" charset="2"/>
              </a:rPr>
              <a:t> = 2 x (16x12,01+14x1,008+3x16,00) = 508,5</a:t>
            </a:r>
          </a:p>
          <a:p>
            <a:r>
              <a:rPr lang="en-US" sz="2000" dirty="0" err="1">
                <a:latin typeface="Effra" panose="02000506080000020004"/>
                <a:sym typeface="Wingdings" panose="05000000000000000000" pitchFamily="2" charset="2"/>
              </a:rPr>
              <a:t>m</a:t>
            </a:r>
            <a:r>
              <a:rPr lang="en-US" sz="2000" baseline="-25000" dirty="0" err="1">
                <a:latin typeface="Effra" panose="02000506080000020004"/>
                <a:sym typeface="Wingdings" panose="05000000000000000000" pitchFamily="2" charset="2"/>
              </a:rPr>
              <a:t>beginstoffen</a:t>
            </a:r>
            <a:r>
              <a:rPr lang="en-US" sz="2000" dirty="0">
                <a:latin typeface="Effra" panose="02000506080000020004"/>
                <a:sym typeface="Wingdings" panose="05000000000000000000" pitchFamily="2" charset="2"/>
              </a:rPr>
              <a:t> = 2 x 28,01 + 32,00+ 2 x 228 = 544.</a:t>
            </a:r>
            <a:endParaRPr lang="nl-NL" sz="2000" dirty="0">
              <a:latin typeface="Effra" panose="02000506080000020004"/>
            </a:endParaRPr>
          </a:p>
        </p:txBody>
      </p:sp>
    </p:spTree>
    <p:extLst>
      <p:ext uri="{BB962C8B-B14F-4D97-AF65-F5344CB8AC3E}">
        <p14:creationId xmlns:p14="http://schemas.microsoft.com/office/powerpoint/2010/main" val="152448825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205DF-DB2A-4D52-20F7-664259A7365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17A3925-D3A6-6BE5-7D75-652C138396A2}"/>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7457D274-27A1-1645-9845-7CE7190203B0}"/>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C066C65E-D4D3-9A4A-77B1-DE919F5BA730}"/>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9B2184AF-96A4-565F-DF1C-A6487AD21BC2}"/>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B0D127A2-1D08-BD0D-CB8B-9B645453D3A6}"/>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71F8A2E8-0C9E-1F4F-6F82-F63C5FC00933}"/>
              </a:ext>
            </a:extLst>
          </p:cNvPr>
          <p:cNvSpPr txBox="1"/>
          <p:nvPr/>
        </p:nvSpPr>
        <p:spPr>
          <a:xfrm>
            <a:off x="1536569" y="4477732"/>
            <a:ext cx="6165534" cy="1631216"/>
          </a:xfrm>
          <a:prstGeom prst="rect">
            <a:avLst/>
          </a:prstGeom>
          <a:noFill/>
        </p:spPr>
        <p:txBody>
          <a:bodyPr wrap="none" rtlCol="0">
            <a:spAutoFit/>
          </a:bodyPr>
          <a:lstStyle/>
          <a:p>
            <a:r>
              <a:rPr lang="en-US" sz="2000" dirty="0">
                <a:latin typeface="Effra" panose="02000506080000020004"/>
              </a:rPr>
              <a:t>2n CO +  n O</a:t>
            </a:r>
            <a:r>
              <a:rPr lang="en-US" sz="2000" baseline="-25000" dirty="0">
                <a:latin typeface="Effra" panose="02000506080000020004"/>
              </a:rPr>
              <a:t>2</a:t>
            </a:r>
            <a:r>
              <a:rPr lang="en-US" sz="2000" dirty="0">
                <a:latin typeface="Effra" panose="02000506080000020004"/>
              </a:rPr>
              <a:t> + 2n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2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+ 2n H</a:t>
            </a:r>
            <a:r>
              <a:rPr lang="en-US" sz="2000" baseline="-25000" dirty="0">
                <a:latin typeface="Effra" panose="02000506080000020004"/>
                <a:sym typeface="Wingdings" panose="05000000000000000000" pitchFamily="2" charset="2"/>
              </a:rPr>
              <a:t>2</a:t>
            </a:r>
            <a:r>
              <a:rPr lang="en-US" sz="2000" dirty="0">
                <a:latin typeface="Effra" panose="02000506080000020004"/>
                <a:sym typeface="Wingdings" panose="05000000000000000000" pitchFamily="2" charset="2"/>
              </a:rPr>
              <a:t>O </a:t>
            </a:r>
          </a:p>
          <a:p>
            <a:endParaRPr lang="en-US" sz="2000" dirty="0">
              <a:latin typeface="Effra" panose="02000506080000020004"/>
              <a:sym typeface="Wingdings" panose="05000000000000000000" pitchFamily="2" charset="2"/>
            </a:endParaRPr>
          </a:p>
          <a:p>
            <a:r>
              <a:rPr lang="en-US" sz="2000" dirty="0" err="1">
                <a:latin typeface="Effra" panose="02000506080000020004"/>
                <a:sym typeface="Wingdings" panose="05000000000000000000" pitchFamily="2" charset="2"/>
              </a:rPr>
              <a:t>m</a:t>
            </a:r>
            <a:r>
              <a:rPr lang="en-US" sz="2000" baseline="-25000" dirty="0" err="1">
                <a:latin typeface="Effra" panose="02000506080000020004"/>
                <a:sym typeface="Wingdings" panose="05000000000000000000" pitchFamily="2" charset="2"/>
              </a:rPr>
              <a:t>product</a:t>
            </a:r>
            <a:r>
              <a:rPr lang="en-US" sz="2000" dirty="0">
                <a:latin typeface="Effra" panose="02000506080000020004"/>
                <a:sym typeface="Wingdings" panose="05000000000000000000" pitchFamily="2" charset="2"/>
              </a:rPr>
              <a:t> = 2 x (16x12,01+14x1,008+3x16,00) = 508,5</a:t>
            </a:r>
          </a:p>
          <a:p>
            <a:r>
              <a:rPr lang="en-US" sz="2000" dirty="0" err="1">
                <a:latin typeface="Effra" panose="02000506080000020004"/>
                <a:sym typeface="Wingdings" panose="05000000000000000000" pitchFamily="2" charset="2"/>
              </a:rPr>
              <a:t>m</a:t>
            </a:r>
            <a:r>
              <a:rPr lang="en-US" sz="2000" baseline="-25000" dirty="0" err="1">
                <a:latin typeface="Effra" panose="02000506080000020004"/>
                <a:sym typeface="Wingdings" panose="05000000000000000000" pitchFamily="2" charset="2"/>
              </a:rPr>
              <a:t>beginstoffen</a:t>
            </a:r>
            <a:r>
              <a:rPr lang="en-US" sz="2000" dirty="0">
                <a:latin typeface="Effra" panose="02000506080000020004"/>
                <a:sym typeface="Wingdings" panose="05000000000000000000" pitchFamily="2" charset="2"/>
              </a:rPr>
              <a:t> = 2 x 28,01 + 32,00+ 2 x 228 = 544.</a:t>
            </a:r>
          </a:p>
          <a:p>
            <a:r>
              <a:rPr lang="en-US" sz="2000" dirty="0" err="1">
                <a:latin typeface="Effra" panose="02000506080000020004"/>
                <a:sym typeface="Wingdings" panose="05000000000000000000" pitchFamily="2" charset="2"/>
              </a:rPr>
              <a:t>Atoomeconomie</a:t>
            </a:r>
            <a:r>
              <a:rPr lang="en-US" sz="2000" dirty="0">
                <a:latin typeface="Effra" panose="02000506080000020004"/>
                <a:sym typeface="Wingdings" panose="05000000000000000000" pitchFamily="2" charset="2"/>
              </a:rPr>
              <a:t> = 508,5 / 544 x 100 % = 93,4 % of 93,5 %</a:t>
            </a:r>
            <a:endParaRPr lang="nl-NL" sz="2000" dirty="0">
              <a:latin typeface="Effra" panose="02000506080000020004"/>
            </a:endParaRPr>
          </a:p>
        </p:txBody>
      </p:sp>
    </p:spTree>
    <p:extLst>
      <p:ext uri="{BB962C8B-B14F-4D97-AF65-F5344CB8AC3E}">
        <p14:creationId xmlns:p14="http://schemas.microsoft.com/office/powerpoint/2010/main" val="133069372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79691-39FC-61C6-0366-EE995A1E438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9CB2C6D-0B32-4ADC-3D56-EDC558A2EA32}"/>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E-factor</a:t>
            </a:r>
            <a:r>
              <a:rPr lang="nl-NL" sz="2400" b="1" dirty="0">
                <a:latin typeface="Effra"/>
              </a:rPr>
              <a:t> </a:t>
            </a:r>
            <a:r>
              <a:rPr lang="nl-NL" sz="2000" b="1" dirty="0">
                <a:solidFill>
                  <a:srgbClr val="945DE8"/>
                </a:solidFill>
                <a:latin typeface="Effra"/>
              </a:rPr>
              <a:t>2022 I 2</a:t>
            </a:r>
          </a:p>
          <a:p>
            <a:endParaRPr lang="nl-NL" sz="2400" b="1" dirty="0">
              <a:latin typeface="Effra"/>
            </a:endParaRPr>
          </a:p>
        </p:txBody>
      </p:sp>
      <p:pic>
        <p:nvPicPr>
          <p:cNvPr id="4" name="Afbeelding 3">
            <a:extLst>
              <a:ext uri="{FF2B5EF4-FFF2-40B4-BE49-F238E27FC236}">
                <a16:creationId xmlns:a16="http://schemas.microsoft.com/office/drawing/2014/main" id="{1B5E5309-1F38-C144-D357-C3FD538A2966}"/>
              </a:ext>
            </a:extLst>
          </p:cNvPr>
          <p:cNvPicPr>
            <a:picLocks noChangeAspect="1"/>
          </p:cNvPicPr>
          <p:nvPr/>
        </p:nvPicPr>
        <p:blipFill>
          <a:blip r:embed="rId2"/>
          <a:stretch>
            <a:fillRect/>
          </a:stretch>
        </p:blipFill>
        <p:spPr>
          <a:xfrm>
            <a:off x="4230279" y="1147958"/>
            <a:ext cx="7162800" cy="2695575"/>
          </a:xfrm>
          <a:prstGeom prst="rect">
            <a:avLst/>
          </a:prstGeom>
        </p:spPr>
      </p:pic>
      <p:sp>
        <p:nvSpPr>
          <p:cNvPr id="5" name="Tekstvak 4">
            <a:extLst>
              <a:ext uri="{FF2B5EF4-FFF2-40B4-BE49-F238E27FC236}">
                <a16:creationId xmlns:a16="http://schemas.microsoft.com/office/drawing/2014/main" id="{0FFFA67F-8563-A0C6-E502-00E24AB89EA2}"/>
              </a:ext>
            </a:extLst>
          </p:cNvPr>
          <p:cNvSpPr txBox="1"/>
          <p:nvPr/>
        </p:nvSpPr>
        <p:spPr>
          <a:xfrm flipH="1">
            <a:off x="9030877" y="3246690"/>
            <a:ext cx="3082565" cy="1477328"/>
          </a:xfrm>
          <a:prstGeom prst="rect">
            <a:avLst/>
          </a:prstGeom>
          <a:noFill/>
        </p:spPr>
        <p:txBody>
          <a:bodyPr wrap="square">
            <a:spAutoFit/>
          </a:bodyPr>
          <a:lstStyle/>
          <a:p>
            <a:endParaRPr lang="en-US" sz="1800" dirty="0">
              <a:latin typeface="Effra" panose="02000506080000020004"/>
            </a:endParaRPr>
          </a:p>
          <a:p>
            <a:endParaRPr lang="en-US" dirty="0">
              <a:latin typeface="Effra" panose="02000506080000020004"/>
            </a:endParaRPr>
          </a:p>
          <a:p>
            <a:endParaRPr lang="en-US" sz="1800" dirty="0">
              <a:latin typeface="Effra" panose="02000506080000020004"/>
            </a:endParaRPr>
          </a:p>
          <a:p>
            <a:endParaRPr lang="en-US" sz="1800" dirty="0">
              <a:latin typeface="Effra" panose="02000506080000020004"/>
            </a:endParaRPr>
          </a:p>
          <a:p>
            <a:r>
              <a:rPr lang="en-US" sz="1800" dirty="0">
                <a:latin typeface="Effra" panose="02000506080000020004"/>
              </a:rPr>
              <a:t>Binas 37H/</a:t>
            </a:r>
            <a:r>
              <a:rPr lang="en-US" sz="1800" dirty="0" err="1">
                <a:latin typeface="Effra" panose="02000506080000020004"/>
              </a:rPr>
              <a:t>ScienceData</a:t>
            </a:r>
            <a:r>
              <a:rPr lang="en-US" sz="1800" dirty="0">
                <a:latin typeface="Effra" panose="02000506080000020004"/>
              </a:rPr>
              <a:t> 1.7.7</a:t>
            </a:r>
            <a:endParaRPr lang="nl-NL" sz="1800" dirty="0">
              <a:latin typeface="Effra" panose="02000506080000020004"/>
            </a:endParaRPr>
          </a:p>
        </p:txBody>
      </p:sp>
      <p:pic>
        <p:nvPicPr>
          <p:cNvPr id="7" name="Afbeelding 6">
            <a:extLst>
              <a:ext uri="{FF2B5EF4-FFF2-40B4-BE49-F238E27FC236}">
                <a16:creationId xmlns:a16="http://schemas.microsoft.com/office/drawing/2014/main" id="{64F23855-542C-44E1-22FD-37EEFF53D795}"/>
              </a:ext>
            </a:extLst>
          </p:cNvPr>
          <p:cNvPicPr>
            <a:picLocks noChangeAspect="1"/>
          </p:cNvPicPr>
          <p:nvPr/>
        </p:nvPicPr>
        <p:blipFill>
          <a:blip r:embed="rId3"/>
          <a:stretch>
            <a:fillRect/>
          </a:stretch>
        </p:blipFill>
        <p:spPr>
          <a:xfrm>
            <a:off x="3692116" y="4723936"/>
            <a:ext cx="8239125" cy="752475"/>
          </a:xfrm>
          <a:prstGeom prst="rect">
            <a:avLst/>
          </a:prstGeom>
        </p:spPr>
      </p:pic>
      <p:pic>
        <p:nvPicPr>
          <p:cNvPr id="9" name="Afbeelding 8">
            <a:extLst>
              <a:ext uri="{FF2B5EF4-FFF2-40B4-BE49-F238E27FC236}">
                <a16:creationId xmlns:a16="http://schemas.microsoft.com/office/drawing/2014/main" id="{4E14765B-6F6C-5CD4-4E74-3D6611CEB43D}"/>
              </a:ext>
            </a:extLst>
          </p:cNvPr>
          <p:cNvPicPr>
            <a:picLocks noChangeAspect="1"/>
          </p:cNvPicPr>
          <p:nvPr/>
        </p:nvPicPr>
        <p:blipFill>
          <a:blip r:embed="rId4"/>
          <a:stretch>
            <a:fillRect/>
          </a:stretch>
        </p:blipFill>
        <p:spPr>
          <a:xfrm>
            <a:off x="288672" y="1725677"/>
            <a:ext cx="4002208" cy="1944290"/>
          </a:xfrm>
          <a:prstGeom prst="rect">
            <a:avLst/>
          </a:prstGeom>
        </p:spPr>
      </p:pic>
      <p:pic>
        <p:nvPicPr>
          <p:cNvPr id="11" name="Afbeelding 10">
            <a:extLst>
              <a:ext uri="{FF2B5EF4-FFF2-40B4-BE49-F238E27FC236}">
                <a16:creationId xmlns:a16="http://schemas.microsoft.com/office/drawing/2014/main" id="{9342146B-83D3-A9DA-3B1A-9F57DEA2ACF5}"/>
              </a:ext>
            </a:extLst>
          </p:cNvPr>
          <p:cNvPicPr>
            <a:picLocks noChangeAspect="1"/>
          </p:cNvPicPr>
          <p:nvPr/>
        </p:nvPicPr>
        <p:blipFill>
          <a:blip r:embed="rId5"/>
          <a:stretch>
            <a:fillRect/>
          </a:stretch>
        </p:blipFill>
        <p:spPr>
          <a:xfrm>
            <a:off x="356746" y="3771436"/>
            <a:ext cx="6991350" cy="952500"/>
          </a:xfrm>
          <a:prstGeom prst="rect">
            <a:avLst/>
          </a:prstGeom>
        </p:spPr>
      </p:pic>
    </p:spTree>
    <p:extLst>
      <p:ext uri="{BB962C8B-B14F-4D97-AF65-F5344CB8AC3E}">
        <p14:creationId xmlns:p14="http://schemas.microsoft.com/office/powerpoint/2010/main" val="366408744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1296E-C688-CBFC-B6D4-43A899736E3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7FA910B-ADF6-1397-4414-6535ED537F73}"/>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E-factor</a:t>
            </a:r>
            <a:r>
              <a:rPr lang="nl-NL" sz="2400" b="1" dirty="0">
                <a:latin typeface="Effra"/>
              </a:rPr>
              <a:t> </a:t>
            </a:r>
            <a:r>
              <a:rPr lang="nl-NL" sz="2000" b="1" dirty="0">
                <a:solidFill>
                  <a:srgbClr val="945DE8"/>
                </a:solidFill>
                <a:latin typeface="Effra"/>
              </a:rPr>
              <a:t>2022 I 2</a:t>
            </a:r>
          </a:p>
          <a:p>
            <a:endParaRPr lang="nl-NL" sz="2400" b="1" dirty="0">
              <a:latin typeface="Effra"/>
            </a:endParaRPr>
          </a:p>
        </p:txBody>
      </p:sp>
      <p:pic>
        <p:nvPicPr>
          <p:cNvPr id="4" name="Afbeelding 3">
            <a:extLst>
              <a:ext uri="{FF2B5EF4-FFF2-40B4-BE49-F238E27FC236}">
                <a16:creationId xmlns:a16="http://schemas.microsoft.com/office/drawing/2014/main" id="{C3155FDF-FEA9-4133-AB81-3867FD590D0B}"/>
              </a:ext>
            </a:extLst>
          </p:cNvPr>
          <p:cNvPicPr>
            <a:picLocks noChangeAspect="1"/>
          </p:cNvPicPr>
          <p:nvPr/>
        </p:nvPicPr>
        <p:blipFill>
          <a:blip r:embed="rId2"/>
          <a:stretch>
            <a:fillRect/>
          </a:stretch>
        </p:blipFill>
        <p:spPr>
          <a:xfrm>
            <a:off x="4230279" y="1147958"/>
            <a:ext cx="7162800" cy="2695575"/>
          </a:xfrm>
          <a:prstGeom prst="rect">
            <a:avLst/>
          </a:prstGeom>
        </p:spPr>
      </p:pic>
      <p:sp>
        <p:nvSpPr>
          <p:cNvPr id="5" name="Tekstvak 4">
            <a:extLst>
              <a:ext uri="{FF2B5EF4-FFF2-40B4-BE49-F238E27FC236}">
                <a16:creationId xmlns:a16="http://schemas.microsoft.com/office/drawing/2014/main" id="{CFA7D351-57E8-ED2E-58EE-4CF7FE02EEB0}"/>
              </a:ext>
            </a:extLst>
          </p:cNvPr>
          <p:cNvSpPr txBox="1"/>
          <p:nvPr/>
        </p:nvSpPr>
        <p:spPr>
          <a:xfrm flipH="1">
            <a:off x="9030877" y="3246690"/>
            <a:ext cx="3082565" cy="1477328"/>
          </a:xfrm>
          <a:prstGeom prst="rect">
            <a:avLst/>
          </a:prstGeom>
          <a:noFill/>
        </p:spPr>
        <p:txBody>
          <a:bodyPr wrap="square">
            <a:spAutoFit/>
          </a:bodyPr>
          <a:lstStyle/>
          <a:p>
            <a:endParaRPr lang="en-US" sz="1800" dirty="0">
              <a:latin typeface="Effra" panose="02000506080000020004"/>
            </a:endParaRPr>
          </a:p>
          <a:p>
            <a:endParaRPr lang="en-US" dirty="0">
              <a:latin typeface="Effra" panose="02000506080000020004"/>
            </a:endParaRPr>
          </a:p>
          <a:p>
            <a:endParaRPr lang="en-US" sz="1800" dirty="0">
              <a:latin typeface="Effra" panose="02000506080000020004"/>
            </a:endParaRPr>
          </a:p>
          <a:p>
            <a:endParaRPr lang="en-US" sz="1800" dirty="0">
              <a:latin typeface="Effra" panose="02000506080000020004"/>
            </a:endParaRPr>
          </a:p>
          <a:p>
            <a:r>
              <a:rPr lang="en-US" sz="1800" dirty="0">
                <a:latin typeface="Effra" panose="02000506080000020004"/>
              </a:rPr>
              <a:t>Binas 37H/</a:t>
            </a:r>
            <a:r>
              <a:rPr lang="en-US" sz="1800" dirty="0" err="1">
                <a:latin typeface="Effra" panose="02000506080000020004"/>
              </a:rPr>
              <a:t>ScienceData</a:t>
            </a:r>
            <a:r>
              <a:rPr lang="en-US" sz="1800" dirty="0">
                <a:latin typeface="Effra" panose="02000506080000020004"/>
              </a:rPr>
              <a:t> 1.7.7</a:t>
            </a:r>
            <a:endParaRPr lang="nl-NL" sz="1800" dirty="0">
              <a:latin typeface="Effra" panose="02000506080000020004"/>
            </a:endParaRPr>
          </a:p>
        </p:txBody>
      </p:sp>
      <p:pic>
        <p:nvPicPr>
          <p:cNvPr id="7" name="Afbeelding 6">
            <a:extLst>
              <a:ext uri="{FF2B5EF4-FFF2-40B4-BE49-F238E27FC236}">
                <a16:creationId xmlns:a16="http://schemas.microsoft.com/office/drawing/2014/main" id="{446FF09C-AEF5-98E7-4403-D859ACCF7E88}"/>
              </a:ext>
            </a:extLst>
          </p:cNvPr>
          <p:cNvPicPr>
            <a:picLocks noChangeAspect="1"/>
          </p:cNvPicPr>
          <p:nvPr/>
        </p:nvPicPr>
        <p:blipFill>
          <a:blip r:embed="rId3"/>
          <a:stretch>
            <a:fillRect/>
          </a:stretch>
        </p:blipFill>
        <p:spPr>
          <a:xfrm>
            <a:off x="3692116" y="4723936"/>
            <a:ext cx="8239125" cy="752475"/>
          </a:xfrm>
          <a:prstGeom prst="rect">
            <a:avLst/>
          </a:prstGeom>
        </p:spPr>
      </p:pic>
      <p:pic>
        <p:nvPicPr>
          <p:cNvPr id="9" name="Afbeelding 8">
            <a:extLst>
              <a:ext uri="{FF2B5EF4-FFF2-40B4-BE49-F238E27FC236}">
                <a16:creationId xmlns:a16="http://schemas.microsoft.com/office/drawing/2014/main" id="{9E12D55D-990C-5726-69DC-D8D4227D9640}"/>
              </a:ext>
            </a:extLst>
          </p:cNvPr>
          <p:cNvPicPr>
            <a:picLocks noChangeAspect="1"/>
          </p:cNvPicPr>
          <p:nvPr/>
        </p:nvPicPr>
        <p:blipFill>
          <a:blip r:embed="rId4"/>
          <a:stretch>
            <a:fillRect/>
          </a:stretch>
        </p:blipFill>
        <p:spPr>
          <a:xfrm>
            <a:off x="288672" y="1725677"/>
            <a:ext cx="4002208" cy="1944290"/>
          </a:xfrm>
          <a:prstGeom prst="rect">
            <a:avLst/>
          </a:prstGeom>
        </p:spPr>
      </p:pic>
      <p:pic>
        <p:nvPicPr>
          <p:cNvPr id="11" name="Afbeelding 10">
            <a:extLst>
              <a:ext uri="{FF2B5EF4-FFF2-40B4-BE49-F238E27FC236}">
                <a16:creationId xmlns:a16="http://schemas.microsoft.com/office/drawing/2014/main" id="{4242B882-7F1E-71DD-B67D-A3E08D7B774E}"/>
              </a:ext>
            </a:extLst>
          </p:cNvPr>
          <p:cNvPicPr>
            <a:picLocks noChangeAspect="1"/>
          </p:cNvPicPr>
          <p:nvPr/>
        </p:nvPicPr>
        <p:blipFill>
          <a:blip r:embed="rId5"/>
          <a:stretch>
            <a:fillRect/>
          </a:stretch>
        </p:blipFill>
        <p:spPr>
          <a:xfrm>
            <a:off x="356746" y="3771436"/>
            <a:ext cx="6991350" cy="952500"/>
          </a:xfrm>
          <a:prstGeom prst="rect">
            <a:avLst/>
          </a:prstGeom>
        </p:spPr>
      </p:pic>
      <p:sp>
        <p:nvSpPr>
          <p:cNvPr id="3" name="Tekstvak 2">
            <a:extLst>
              <a:ext uri="{FF2B5EF4-FFF2-40B4-BE49-F238E27FC236}">
                <a16:creationId xmlns:a16="http://schemas.microsoft.com/office/drawing/2014/main" id="{A0FCE639-4F6E-F361-44BF-0BDE667A76B0}"/>
              </a:ext>
            </a:extLst>
          </p:cNvPr>
          <p:cNvSpPr txBox="1"/>
          <p:nvPr/>
        </p:nvSpPr>
        <p:spPr>
          <a:xfrm>
            <a:off x="1027522" y="5320779"/>
            <a:ext cx="4381881" cy="400110"/>
          </a:xfrm>
          <a:prstGeom prst="rect">
            <a:avLst/>
          </a:prstGeom>
          <a:noFill/>
        </p:spPr>
        <p:txBody>
          <a:bodyPr wrap="square" rtlCol="0">
            <a:spAutoFit/>
          </a:bodyPr>
          <a:lstStyle/>
          <a:p>
            <a:r>
              <a:rPr lang="en-US" sz="2000" dirty="0" err="1">
                <a:latin typeface="Effra" panose="02000506080000020004"/>
              </a:rPr>
              <a:t>m</a:t>
            </a:r>
            <a:r>
              <a:rPr lang="en-US" sz="2000" baseline="-25000" dirty="0" err="1">
                <a:latin typeface="Effra" panose="02000506080000020004"/>
              </a:rPr>
              <a:t>werkelijke</a:t>
            </a:r>
            <a:r>
              <a:rPr lang="en-US" sz="2000" baseline="-25000" dirty="0">
                <a:latin typeface="Effra" panose="02000506080000020004"/>
              </a:rPr>
              <a:t> </a:t>
            </a:r>
            <a:r>
              <a:rPr lang="en-US" sz="2000" baseline="-25000" dirty="0" err="1">
                <a:latin typeface="Effra" panose="02000506080000020004"/>
              </a:rPr>
              <a:t>opbrengst</a:t>
            </a:r>
            <a:r>
              <a:rPr lang="en-US" sz="2000" baseline="-25000" dirty="0">
                <a:latin typeface="Effra" panose="02000506080000020004"/>
              </a:rPr>
              <a:t> </a:t>
            </a:r>
            <a:r>
              <a:rPr lang="en-US" sz="2000" dirty="0">
                <a:latin typeface="Effra" panose="02000506080000020004"/>
              </a:rPr>
              <a:t>is 0,92x254 = 233,68 </a:t>
            </a:r>
            <a:endParaRPr lang="nl-NL" sz="2000" dirty="0">
              <a:latin typeface="Effra" panose="02000506080000020004"/>
            </a:endParaRPr>
          </a:p>
        </p:txBody>
      </p:sp>
      <p:cxnSp>
        <p:nvCxnSpPr>
          <p:cNvPr id="8" name="Rechte verbindingslijn 7">
            <a:extLst>
              <a:ext uri="{FF2B5EF4-FFF2-40B4-BE49-F238E27FC236}">
                <a16:creationId xmlns:a16="http://schemas.microsoft.com/office/drawing/2014/main" id="{9A3FFE68-7933-5D5A-C942-D6311C15C65D}"/>
              </a:ext>
            </a:extLst>
          </p:cNvPr>
          <p:cNvCxnSpPr>
            <a:cxnSpLocks/>
          </p:cNvCxnSpPr>
          <p:nvPr/>
        </p:nvCxnSpPr>
        <p:spPr>
          <a:xfrm>
            <a:off x="356746" y="3157979"/>
            <a:ext cx="3800475"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AE2871A-142C-B263-9AC8-A955C116ABD1}"/>
              </a:ext>
            </a:extLst>
          </p:cNvPr>
          <p:cNvCxnSpPr/>
          <p:nvPr/>
        </p:nvCxnSpPr>
        <p:spPr>
          <a:xfrm>
            <a:off x="3706305" y="4281340"/>
            <a:ext cx="2205872"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02176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136C8-DAF8-4B1C-935D-526449374DF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C74E4E7-84AD-5469-971C-89C1690D255F}"/>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E-factor</a:t>
            </a:r>
            <a:r>
              <a:rPr lang="nl-NL" sz="2400" b="1" dirty="0">
                <a:latin typeface="Effra"/>
              </a:rPr>
              <a:t> </a:t>
            </a:r>
            <a:r>
              <a:rPr lang="nl-NL" sz="2000" b="1" dirty="0">
                <a:solidFill>
                  <a:srgbClr val="945DE8"/>
                </a:solidFill>
                <a:latin typeface="Effra"/>
              </a:rPr>
              <a:t>2022 I 2</a:t>
            </a:r>
          </a:p>
          <a:p>
            <a:endParaRPr lang="nl-NL" sz="2400" b="1" dirty="0">
              <a:latin typeface="Effra"/>
            </a:endParaRPr>
          </a:p>
        </p:txBody>
      </p:sp>
      <p:pic>
        <p:nvPicPr>
          <p:cNvPr id="4" name="Afbeelding 3">
            <a:extLst>
              <a:ext uri="{FF2B5EF4-FFF2-40B4-BE49-F238E27FC236}">
                <a16:creationId xmlns:a16="http://schemas.microsoft.com/office/drawing/2014/main" id="{23BC9A51-E060-85A5-7F4D-C3454AC5433F}"/>
              </a:ext>
            </a:extLst>
          </p:cNvPr>
          <p:cNvPicPr>
            <a:picLocks noChangeAspect="1"/>
          </p:cNvPicPr>
          <p:nvPr/>
        </p:nvPicPr>
        <p:blipFill>
          <a:blip r:embed="rId2"/>
          <a:stretch>
            <a:fillRect/>
          </a:stretch>
        </p:blipFill>
        <p:spPr>
          <a:xfrm>
            <a:off x="4230279" y="1147958"/>
            <a:ext cx="7162800" cy="2695575"/>
          </a:xfrm>
          <a:prstGeom prst="rect">
            <a:avLst/>
          </a:prstGeom>
        </p:spPr>
      </p:pic>
      <p:sp>
        <p:nvSpPr>
          <p:cNvPr id="5" name="Tekstvak 4">
            <a:extLst>
              <a:ext uri="{FF2B5EF4-FFF2-40B4-BE49-F238E27FC236}">
                <a16:creationId xmlns:a16="http://schemas.microsoft.com/office/drawing/2014/main" id="{6368CA4E-EF80-AF05-EF38-625DDEA45315}"/>
              </a:ext>
            </a:extLst>
          </p:cNvPr>
          <p:cNvSpPr txBox="1"/>
          <p:nvPr/>
        </p:nvSpPr>
        <p:spPr>
          <a:xfrm flipH="1">
            <a:off x="9030877" y="3246690"/>
            <a:ext cx="3082565" cy="1477328"/>
          </a:xfrm>
          <a:prstGeom prst="rect">
            <a:avLst/>
          </a:prstGeom>
          <a:noFill/>
        </p:spPr>
        <p:txBody>
          <a:bodyPr wrap="square">
            <a:spAutoFit/>
          </a:bodyPr>
          <a:lstStyle/>
          <a:p>
            <a:endParaRPr lang="en-US" sz="1800" dirty="0">
              <a:latin typeface="Effra" panose="02000506080000020004"/>
            </a:endParaRPr>
          </a:p>
          <a:p>
            <a:endParaRPr lang="en-US" dirty="0">
              <a:latin typeface="Effra" panose="02000506080000020004"/>
            </a:endParaRPr>
          </a:p>
          <a:p>
            <a:endParaRPr lang="en-US" sz="1800" dirty="0">
              <a:latin typeface="Effra" panose="02000506080000020004"/>
            </a:endParaRPr>
          </a:p>
          <a:p>
            <a:endParaRPr lang="en-US" sz="1800" dirty="0">
              <a:latin typeface="Effra" panose="02000506080000020004"/>
            </a:endParaRPr>
          </a:p>
          <a:p>
            <a:r>
              <a:rPr lang="en-US" sz="1800" dirty="0">
                <a:latin typeface="Effra" panose="02000506080000020004"/>
              </a:rPr>
              <a:t>Binas 37H/</a:t>
            </a:r>
            <a:r>
              <a:rPr lang="en-US" sz="1800" dirty="0" err="1">
                <a:latin typeface="Effra" panose="02000506080000020004"/>
              </a:rPr>
              <a:t>ScienceData</a:t>
            </a:r>
            <a:r>
              <a:rPr lang="en-US" sz="1800" dirty="0">
                <a:latin typeface="Effra" panose="02000506080000020004"/>
              </a:rPr>
              <a:t> 1.7.7</a:t>
            </a:r>
            <a:endParaRPr lang="nl-NL" sz="1800" dirty="0">
              <a:latin typeface="Effra" panose="02000506080000020004"/>
            </a:endParaRPr>
          </a:p>
        </p:txBody>
      </p:sp>
      <p:pic>
        <p:nvPicPr>
          <p:cNvPr id="7" name="Afbeelding 6">
            <a:extLst>
              <a:ext uri="{FF2B5EF4-FFF2-40B4-BE49-F238E27FC236}">
                <a16:creationId xmlns:a16="http://schemas.microsoft.com/office/drawing/2014/main" id="{23AF54D9-E7DF-E141-5F2F-4016AAAB5B5C}"/>
              </a:ext>
            </a:extLst>
          </p:cNvPr>
          <p:cNvPicPr>
            <a:picLocks noChangeAspect="1"/>
          </p:cNvPicPr>
          <p:nvPr/>
        </p:nvPicPr>
        <p:blipFill>
          <a:blip r:embed="rId3"/>
          <a:stretch>
            <a:fillRect/>
          </a:stretch>
        </p:blipFill>
        <p:spPr>
          <a:xfrm>
            <a:off x="3692116" y="4723936"/>
            <a:ext cx="8239125" cy="752475"/>
          </a:xfrm>
          <a:prstGeom prst="rect">
            <a:avLst/>
          </a:prstGeom>
        </p:spPr>
      </p:pic>
      <p:pic>
        <p:nvPicPr>
          <p:cNvPr id="9" name="Afbeelding 8">
            <a:extLst>
              <a:ext uri="{FF2B5EF4-FFF2-40B4-BE49-F238E27FC236}">
                <a16:creationId xmlns:a16="http://schemas.microsoft.com/office/drawing/2014/main" id="{63EE3172-1D22-A98A-A716-FB93592393E8}"/>
              </a:ext>
            </a:extLst>
          </p:cNvPr>
          <p:cNvPicPr>
            <a:picLocks noChangeAspect="1"/>
          </p:cNvPicPr>
          <p:nvPr/>
        </p:nvPicPr>
        <p:blipFill>
          <a:blip r:embed="rId4"/>
          <a:stretch>
            <a:fillRect/>
          </a:stretch>
        </p:blipFill>
        <p:spPr>
          <a:xfrm>
            <a:off x="288672" y="1725677"/>
            <a:ext cx="4002208" cy="1944290"/>
          </a:xfrm>
          <a:prstGeom prst="rect">
            <a:avLst/>
          </a:prstGeom>
        </p:spPr>
      </p:pic>
      <p:pic>
        <p:nvPicPr>
          <p:cNvPr id="11" name="Afbeelding 10">
            <a:extLst>
              <a:ext uri="{FF2B5EF4-FFF2-40B4-BE49-F238E27FC236}">
                <a16:creationId xmlns:a16="http://schemas.microsoft.com/office/drawing/2014/main" id="{CFDB69AA-3ACC-F01B-1487-7F0B24DBAB33}"/>
              </a:ext>
            </a:extLst>
          </p:cNvPr>
          <p:cNvPicPr>
            <a:picLocks noChangeAspect="1"/>
          </p:cNvPicPr>
          <p:nvPr/>
        </p:nvPicPr>
        <p:blipFill>
          <a:blip r:embed="rId5"/>
          <a:stretch>
            <a:fillRect/>
          </a:stretch>
        </p:blipFill>
        <p:spPr>
          <a:xfrm>
            <a:off x="356746" y="3771436"/>
            <a:ext cx="6991350" cy="952500"/>
          </a:xfrm>
          <a:prstGeom prst="rect">
            <a:avLst/>
          </a:prstGeom>
        </p:spPr>
      </p:pic>
      <p:sp>
        <p:nvSpPr>
          <p:cNvPr id="3" name="Tekstvak 2">
            <a:extLst>
              <a:ext uri="{FF2B5EF4-FFF2-40B4-BE49-F238E27FC236}">
                <a16:creationId xmlns:a16="http://schemas.microsoft.com/office/drawing/2014/main" id="{9C60F3E7-5184-13DD-CAF0-6C971EDC07F0}"/>
              </a:ext>
            </a:extLst>
          </p:cNvPr>
          <p:cNvSpPr txBox="1"/>
          <p:nvPr/>
        </p:nvSpPr>
        <p:spPr>
          <a:xfrm>
            <a:off x="1027522" y="5320779"/>
            <a:ext cx="6532775" cy="707886"/>
          </a:xfrm>
          <a:prstGeom prst="rect">
            <a:avLst/>
          </a:prstGeom>
          <a:noFill/>
        </p:spPr>
        <p:txBody>
          <a:bodyPr wrap="square" rtlCol="0">
            <a:spAutoFit/>
          </a:bodyPr>
          <a:lstStyle/>
          <a:p>
            <a:r>
              <a:rPr lang="en-US" sz="2000" dirty="0" err="1">
                <a:latin typeface="Effra" panose="02000506080000020004"/>
              </a:rPr>
              <a:t>m</a:t>
            </a:r>
            <a:r>
              <a:rPr lang="en-US" sz="2000" baseline="-25000" dirty="0" err="1">
                <a:latin typeface="Effra" panose="02000506080000020004"/>
              </a:rPr>
              <a:t>werkelijke</a:t>
            </a:r>
            <a:r>
              <a:rPr lang="en-US" sz="2000" baseline="-25000" dirty="0">
                <a:latin typeface="Effra" panose="02000506080000020004"/>
              </a:rPr>
              <a:t> </a:t>
            </a:r>
            <a:r>
              <a:rPr lang="en-US" sz="2000" baseline="-25000" dirty="0" err="1">
                <a:latin typeface="Effra" panose="02000506080000020004"/>
              </a:rPr>
              <a:t>opbrengst</a:t>
            </a:r>
            <a:r>
              <a:rPr lang="en-US" sz="2000" baseline="-25000" dirty="0">
                <a:latin typeface="Effra" panose="02000506080000020004"/>
              </a:rPr>
              <a:t> </a:t>
            </a:r>
            <a:r>
              <a:rPr lang="en-US" sz="2000" dirty="0">
                <a:latin typeface="Effra" panose="02000506080000020004"/>
              </a:rPr>
              <a:t>is 0,92x254 = 233,68</a:t>
            </a:r>
          </a:p>
          <a:p>
            <a:r>
              <a:rPr lang="en-US" sz="2000" dirty="0" err="1">
                <a:latin typeface="Effra" panose="02000506080000020004"/>
              </a:rPr>
              <a:t>m</a:t>
            </a:r>
            <a:r>
              <a:rPr lang="en-US" sz="2000" baseline="-25000" dirty="0" err="1">
                <a:latin typeface="Effra" panose="02000506080000020004"/>
              </a:rPr>
              <a:t>beginstoffen</a:t>
            </a:r>
            <a:r>
              <a:rPr lang="en-US" sz="2000" dirty="0">
                <a:latin typeface="Effra" panose="02000506080000020004"/>
              </a:rPr>
              <a:t> is 228 + 98,9 + 2 x 40,0 = 406,9  </a:t>
            </a:r>
            <a:endParaRPr lang="nl-NL" sz="2000" dirty="0">
              <a:latin typeface="Effra" panose="02000506080000020004"/>
            </a:endParaRPr>
          </a:p>
        </p:txBody>
      </p:sp>
    </p:spTree>
    <p:extLst>
      <p:ext uri="{BB962C8B-B14F-4D97-AF65-F5344CB8AC3E}">
        <p14:creationId xmlns:p14="http://schemas.microsoft.com/office/powerpoint/2010/main" val="376745070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F15E2-B418-3CC8-7D34-C972C59E7D8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5B34279-1510-5F45-6268-6962D1982619}"/>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E-factor</a:t>
            </a:r>
            <a:r>
              <a:rPr lang="nl-NL" sz="2400" b="1" dirty="0">
                <a:latin typeface="Effra"/>
              </a:rPr>
              <a:t> </a:t>
            </a:r>
            <a:r>
              <a:rPr lang="nl-NL" sz="2000" b="1" dirty="0">
                <a:solidFill>
                  <a:srgbClr val="945DE8"/>
                </a:solidFill>
                <a:latin typeface="Effra"/>
              </a:rPr>
              <a:t>2022 I 2</a:t>
            </a:r>
          </a:p>
          <a:p>
            <a:endParaRPr lang="nl-NL" sz="2400" b="1" dirty="0">
              <a:latin typeface="Effra"/>
            </a:endParaRPr>
          </a:p>
        </p:txBody>
      </p:sp>
      <p:pic>
        <p:nvPicPr>
          <p:cNvPr id="4" name="Afbeelding 3">
            <a:extLst>
              <a:ext uri="{FF2B5EF4-FFF2-40B4-BE49-F238E27FC236}">
                <a16:creationId xmlns:a16="http://schemas.microsoft.com/office/drawing/2014/main" id="{A884EFBC-FCF0-1ED9-E260-23C858FC7C3D}"/>
              </a:ext>
            </a:extLst>
          </p:cNvPr>
          <p:cNvPicPr>
            <a:picLocks noChangeAspect="1"/>
          </p:cNvPicPr>
          <p:nvPr/>
        </p:nvPicPr>
        <p:blipFill>
          <a:blip r:embed="rId2"/>
          <a:stretch>
            <a:fillRect/>
          </a:stretch>
        </p:blipFill>
        <p:spPr>
          <a:xfrm>
            <a:off x="4230279" y="1147958"/>
            <a:ext cx="7162800" cy="2695575"/>
          </a:xfrm>
          <a:prstGeom prst="rect">
            <a:avLst/>
          </a:prstGeom>
        </p:spPr>
      </p:pic>
      <p:sp>
        <p:nvSpPr>
          <p:cNvPr id="5" name="Tekstvak 4">
            <a:extLst>
              <a:ext uri="{FF2B5EF4-FFF2-40B4-BE49-F238E27FC236}">
                <a16:creationId xmlns:a16="http://schemas.microsoft.com/office/drawing/2014/main" id="{97FC528F-FF5A-1CDC-7EB5-E8654B91D401}"/>
              </a:ext>
            </a:extLst>
          </p:cNvPr>
          <p:cNvSpPr txBox="1"/>
          <p:nvPr/>
        </p:nvSpPr>
        <p:spPr>
          <a:xfrm flipH="1">
            <a:off x="9030877" y="3246690"/>
            <a:ext cx="3082565" cy="1477328"/>
          </a:xfrm>
          <a:prstGeom prst="rect">
            <a:avLst/>
          </a:prstGeom>
          <a:noFill/>
        </p:spPr>
        <p:txBody>
          <a:bodyPr wrap="square">
            <a:spAutoFit/>
          </a:bodyPr>
          <a:lstStyle/>
          <a:p>
            <a:endParaRPr lang="en-US" sz="1800" dirty="0">
              <a:latin typeface="Effra" panose="02000506080000020004"/>
            </a:endParaRPr>
          </a:p>
          <a:p>
            <a:endParaRPr lang="en-US" dirty="0">
              <a:latin typeface="Effra" panose="02000506080000020004"/>
            </a:endParaRPr>
          </a:p>
          <a:p>
            <a:endParaRPr lang="en-US" sz="1800" dirty="0">
              <a:latin typeface="Effra" panose="02000506080000020004"/>
            </a:endParaRPr>
          </a:p>
          <a:p>
            <a:endParaRPr lang="en-US" sz="1800" dirty="0">
              <a:latin typeface="Effra" panose="02000506080000020004"/>
            </a:endParaRPr>
          </a:p>
          <a:p>
            <a:r>
              <a:rPr lang="en-US" sz="1800" dirty="0">
                <a:latin typeface="Effra" panose="02000506080000020004"/>
              </a:rPr>
              <a:t>Binas 37H/</a:t>
            </a:r>
            <a:r>
              <a:rPr lang="en-US" sz="1800" dirty="0" err="1">
                <a:latin typeface="Effra" panose="02000506080000020004"/>
              </a:rPr>
              <a:t>ScienceData</a:t>
            </a:r>
            <a:r>
              <a:rPr lang="en-US" sz="1800" dirty="0">
                <a:latin typeface="Effra" panose="02000506080000020004"/>
              </a:rPr>
              <a:t> 1.7.7</a:t>
            </a:r>
            <a:endParaRPr lang="nl-NL" sz="1800" dirty="0">
              <a:latin typeface="Effra" panose="02000506080000020004"/>
            </a:endParaRPr>
          </a:p>
        </p:txBody>
      </p:sp>
      <p:pic>
        <p:nvPicPr>
          <p:cNvPr id="7" name="Afbeelding 6">
            <a:extLst>
              <a:ext uri="{FF2B5EF4-FFF2-40B4-BE49-F238E27FC236}">
                <a16:creationId xmlns:a16="http://schemas.microsoft.com/office/drawing/2014/main" id="{0571A67E-4691-FD76-297F-EA7E474274D6}"/>
              </a:ext>
            </a:extLst>
          </p:cNvPr>
          <p:cNvPicPr>
            <a:picLocks noChangeAspect="1"/>
          </p:cNvPicPr>
          <p:nvPr/>
        </p:nvPicPr>
        <p:blipFill>
          <a:blip r:embed="rId3"/>
          <a:stretch>
            <a:fillRect/>
          </a:stretch>
        </p:blipFill>
        <p:spPr>
          <a:xfrm>
            <a:off x="3692116" y="4723936"/>
            <a:ext cx="8239125" cy="752475"/>
          </a:xfrm>
          <a:prstGeom prst="rect">
            <a:avLst/>
          </a:prstGeom>
        </p:spPr>
      </p:pic>
      <p:pic>
        <p:nvPicPr>
          <p:cNvPr id="9" name="Afbeelding 8">
            <a:extLst>
              <a:ext uri="{FF2B5EF4-FFF2-40B4-BE49-F238E27FC236}">
                <a16:creationId xmlns:a16="http://schemas.microsoft.com/office/drawing/2014/main" id="{9F2FBDAE-3B86-DD3A-D30D-D844C5A36FEF}"/>
              </a:ext>
            </a:extLst>
          </p:cNvPr>
          <p:cNvPicPr>
            <a:picLocks noChangeAspect="1"/>
          </p:cNvPicPr>
          <p:nvPr/>
        </p:nvPicPr>
        <p:blipFill>
          <a:blip r:embed="rId4"/>
          <a:stretch>
            <a:fillRect/>
          </a:stretch>
        </p:blipFill>
        <p:spPr>
          <a:xfrm>
            <a:off x="288672" y="1725677"/>
            <a:ext cx="4002208" cy="1944290"/>
          </a:xfrm>
          <a:prstGeom prst="rect">
            <a:avLst/>
          </a:prstGeom>
        </p:spPr>
      </p:pic>
      <p:pic>
        <p:nvPicPr>
          <p:cNvPr id="11" name="Afbeelding 10">
            <a:extLst>
              <a:ext uri="{FF2B5EF4-FFF2-40B4-BE49-F238E27FC236}">
                <a16:creationId xmlns:a16="http://schemas.microsoft.com/office/drawing/2014/main" id="{44FAF57D-8CDB-9A0F-A1D7-E60B795681A8}"/>
              </a:ext>
            </a:extLst>
          </p:cNvPr>
          <p:cNvPicPr>
            <a:picLocks noChangeAspect="1"/>
          </p:cNvPicPr>
          <p:nvPr/>
        </p:nvPicPr>
        <p:blipFill>
          <a:blip r:embed="rId5"/>
          <a:stretch>
            <a:fillRect/>
          </a:stretch>
        </p:blipFill>
        <p:spPr>
          <a:xfrm>
            <a:off x="356746" y="3771436"/>
            <a:ext cx="6991350" cy="952500"/>
          </a:xfrm>
          <a:prstGeom prst="rect">
            <a:avLst/>
          </a:prstGeom>
        </p:spPr>
      </p:pic>
      <p:sp>
        <p:nvSpPr>
          <p:cNvPr id="3" name="Tekstvak 2">
            <a:extLst>
              <a:ext uri="{FF2B5EF4-FFF2-40B4-BE49-F238E27FC236}">
                <a16:creationId xmlns:a16="http://schemas.microsoft.com/office/drawing/2014/main" id="{7D6581B8-656D-D06E-8089-59B4D1EB3950}"/>
              </a:ext>
            </a:extLst>
          </p:cNvPr>
          <p:cNvSpPr txBox="1"/>
          <p:nvPr/>
        </p:nvSpPr>
        <p:spPr>
          <a:xfrm>
            <a:off x="1027522" y="5320779"/>
            <a:ext cx="6532775" cy="1015663"/>
          </a:xfrm>
          <a:prstGeom prst="rect">
            <a:avLst/>
          </a:prstGeom>
          <a:noFill/>
        </p:spPr>
        <p:txBody>
          <a:bodyPr wrap="square" rtlCol="0">
            <a:spAutoFit/>
          </a:bodyPr>
          <a:lstStyle/>
          <a:p>
            <a:r>
              <a:rPr lang="en-US" sz="2000" dirty="0" err="1">
                <a:latin typeface="Effra" panose="02000506080000020004"/>
              </a:rPr>
              <a:t>m</a:t>
            </a:r>
            <a:r>
              <a:rPr lang="en-US" sz="2000" baseline="-25000" dirty="0" err="1">
                <a:latin typeface="Effra" panose="02000506080000020004"/>
              </a:rPr>
              <a:t>werkelijke</a:t>
            </a:r>
            <a:r>
              <a:rPr lang="en-US" sz="2000" baseline="-25000" dirty="0">
                <a:latin typeface="Effra" panose="02000506080000020004"/>
              </a:rPr>
              <a:t> </a:t>
            </a:r>
            <a:r>
              <a:rPr lang="en-US" sz="2000" baseline="-25000" dirty="0" err="1">
                <a:latin typeface="Effra" panose="02000506080000020004"/>
              </a:rPr>
              <a:t>opbrengst</a:t>
            </a:r>
            <a:r>
              <a:rPr lang="en-US" sz="2000" baseline="-25000" dirty="0">
                <a:latin typeface="Effra" panose="02000506080000020004"/>
              </a:rPr>
              <a:t> </a:t>
            </a:r>
            <a:r>
              <a:rPr lang="en-US" sz="2000" dirty="0">
                <a:latin typeface="Effra" panose="02000506080000020004"/>
              </a:rPr>
              <a:t>is 0,92x254 = 233,68</a:t>
            </a:r>
          </a:p>
          <a:p>
            <a:r>
              <a:rPr lang="en-US" sz="2000" dirty="0" err="1">
                <a:latin typeface="Effra" panose="02000506080000020004"/>
              </a:rPr>
              <a:t>m</a:t>
            </a:r>
            <a:r>
              <a:rPr lang="en-US" sz="2000" baseline="-25000" dirty="0" err="1">
                <a:latin typeface="Effra" panose="02000506080000020004"/>
              </a:rPr>
              <a:t>beginstoffen</a:t>
            </a:r>
            <a:r>
              <a:rPr lang="en-US" sz="2000" dirty="0">
                <a:latin typeface="Effra" panose="02000506080000020004"/>
              </a:rPr>
              <a:t> is 228 + 98,9 + 2 x 40,0 = 406,9</a:t>
            </a:r>
          </a:p>
          <a:p>
            <a:r>
              <a:rPr lang="en-US" sz="2000" dirty="0">
                <a:latin typeface="Effra" panose="02000506080000020004"/>
              </a:rPr>
              <a:t>E-factor = (406,9 -233,68)/233,68 = 0,74  </a:t>
            </a:r>
            <a:endParaRPr lang="nl-NL" sz="2000" dirty="0">
              <a:latin typeface="Effra" panose="02000506080000020004"/>
            </a:endParaRPr>
          </a:p>
        </p:txBody>
      </p:sp>
    </p:spTree>
    <p:extLst>
      <p:ext uri="{BB962C8B-B14F-4D97-AF65-F5344CB8AC3E}">
        <p14:creationId xmlns:p14="http://schemas.microsoft.com/office/powerpoint/2010/main" val="382935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63EB0-413A-47B6-CF4B-9972C39A8C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8DF1ED2-977A-1240-58F9-F938C200E0C5}"/>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0DD3E54E-FA6D-CF8D-B508-1D7AB4FCD6A9}"/>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16</a:t>
            </a:r>
            <a:endParaRPr lang="nl-NL" sz="2000" dirty="0"/>
          </a:p>
        </p:txBody>
      </p:sp>
      <p:pic>
        <p:nvPicPr>
          <p:cNvPr id="5" name="Afbeelding 4">
            <a:extLst>
              <a:ext uri="{FF2B5EF4-FFF2-40B4-BE49-F238E27FC236}">
                <a16:creationId xmlns:a16="http://schemas.microsoft.com/office/drawing/2014/main" id="{0CFD11E3-B631-A4ED-1FC9-D77F8C077469}"/>
              </a:ext>
            </a:extLst>
          </p:cNvPr>
          <p:cNvPicPr>
            <a:picLocks noChangeAspect="1"/>
          </p:cNvPicPr>
          <p:nvPr/>
        </p:nvPicPr>
        <p:blipFill>
          <a:blip r:embed="rId3"/>
          <a:stretch>
            <a:fillRect/>
          </a:stretch>
        </p:blipFill>
        <p:spPr>
          <a:xfrm>
            <a:off x="572086" y="2328863"/>
            <a:ext cx="5196581" cy="2645106"/>
          </a:xfrm>
          <a:prstGeom prst="rect">
            <a:avLst/>
          </a:prstGeom>
        </p:spPr>
      </p:pic>
      <p:pic>
        <p:nvPicPr>
          <p:cNvPr id="7" name="Afbeelding 6">
            <a:extLst>
              <a:ext uri="{FF2B5EF4-FFF2-40B4-BE49-F238E27FC236}">
                <a16:creationId xmlns:a16="http://schemas.microsoft.com/office/drawing/2014/main" id="{A9D54BF0-36C4-653E-C974-EC617A7936BC}"/>
              </a:ext>
            </a:extLst>
          </p:cNvPr>
          <p:cNvPicPr>
            <a:picLocks noChangeAspect="1"/>
          </p:cNvPicPr>
          <p:nvPr/>
        </p:nvPicPr>
        <p:blipFill>
          <a:blip r:embed="rId4"/>
          <a:srcRect l="2329"/>
          <a:stretch/>
        </p:blipFill>
        <p:spPr>
          <a:xfrm>
            <a:off x="5768667" y="2355519"/>
            <a:ext cx="6270537" cy="283090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39C1B626-10A4-6902-D6CE-42F2210303AE}"/>
                  </a:ext>
                </a:extLst>
              </p14:cNvPr>
              <p14:cNvContentPartPr/>
              <p14:nvPr/>
            </p14:nvContentPartPr>
            <p14:xfrm>
              <a:off x="-1454873" y="6700477"/>
              <a:ext cx="360" cy="360"/>
            </p14:xfrm>
          </p:contentPart>
        </mc:Choice>
        <mc:Fallback xmlns="">
          <p:pic>
            <p:nvPicPr>
              <p:cNvPr id="8" name="Inkt 7">
                <a:extLst>
                  <a:ext uri="{FF2B5EF4-FFF2-40B4-BE49-F238E27FC236}">
                    <a16:creationId xmlns:a16="http://schemas.microsoft.com/office/drawing/2014/main" id="{39C1B626-10A4-6902-D6CE-42F2210303AE}"/>
                  </a:ext>
                </a:extLst>
              </p:cNvPr>
              <p:cNvPicPr/>
              <p:nvPr/>
            </p:nvPicPr>
            <p:blipFill>
              <a:blip r:embed="rId6"/>
              <a:stretch>
                <a:fillRect/>
              </a:stretch>
            </p:blipFill>
            <p:spPr>
              <a:xfrm>
                <a:off x="-1463873" y="6691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735451CD-2F41-DF8F-918B-8DDA6415657E}"/>
                  </a:ext>
                </a:extLst>
              </p14:cNvPr>
              <p14:cNvContentPartPr/>
              <p14:nvPr/>
            </p14:nvContentPartPr>
            <p14:xfrm>
              <a:off x="3590167" y="3043237"/>
              <a:ext cx="882720" cy="24480"/>
            </p14:xfrm>
          </p:contentPart>
        </mc:Choice>
        <mc:Fallback xmlns="">
          <p:pic>
            <p:nvPicPr>
              <p:cNvPr id="12" name="Inkt 11">
                <a:extLst>
                  <a:ext uri="{FF2B5EF4-FFF2-40B4-BE49-F238E27FC236}">
                    <a16:creationId xmlns:a16="http://schemas.microsoft.com/office/drawing/2014/main" id="{735451CD-2F41-DF8F-918B-8DDA6415657E}"/>
                  </a:ext>
                </a:extLst>
              </p:cNvPr>
              <p:cNvPicPr/>
              <p:nvPr/>
            </p:nvPicPr>
            <p:blipFill>
              <a:blip r:embed="rId8"/>
              <a:stretch>
                <a:fillRect/>
              </a:stretch>
            </p:blipFill>
            <p:spPr>
              <a:xfrm>
                <a:off x="3536527" y="2935597"/>
                <a:ext cx="990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21CBDFBD-A0F8-EB73-D14B-5A251F3F1C06}"/>
                  </a:ext>
                </a:extLst>
              </p14:cNvPr>
              <p14:cNvContentPartPr/>
              <p14:nvPr/>
            </p14:nvContentPartPr>
            <p14:xfrm>
              <a:off x="668407" y="4816957"/>
              <a:ext cx="3936240" cy="139680"/>
            </p14:xfrm>
          </p:contentPart>
        </mc:Choice>
        <mc:Fallback xmlns="">
          <p:pic>
            <p:nvPicPr>
              <p:cNvPr id="13" name="Inkt 12">
                <a:extLst>
                  <a:ext uri="{FF2B5EF4-FFF2-40B4-BE49-F238E27FC236}">
                    <a16:creationId xmlns:a16="http://schemas.microsoft.com/office/drawing/2014/main" id="{21CBDFBD-A0F8-EB73-D14B-5A251F3F1C06}"/>
                  </a:ext>
                </a:extLst>
              </p:cNvPr>
              <p:cNvPicPr/>
              <p:nvPr/>
            </p:nvPicPr>
            <p:blipFill>
              <a:blip r:embed="rId10"/>
              <a:stretch>
                <a:fillRect/>
              </a:stretch>
            </p:blipFill>
            <p:spPr>
              <a:xfrm>
                <a:off x="614407" y="4709317"/>
                <a:ext cx="40438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4DFFC67F-C3EF-5459-EB79-47EC5346A635}"/>
                  </a:ext>
                </a:extLst>
              </p14:cNvPr>
              <p14:cNvContentPartPr/>
              <p14:nvPr/>
            </p14:nvContentPartPr>
            <p14:xfrm>
              <a:off x="6397447" y="2415037"/>
              <a:ext cx="34560" cy="1580040"/>
            </p14:xfrm>
          </p:contentPart>
        </mc:Choice>
        <mc:Fallback xmlns="">
          <p:pic>
            <p:nvPicPr>
              <p:cNvPr id="14" name="Inkt 13">
                <a:extLst>
                  <a:ext uri="{FF2B5EF4-FFF2-40B4-BE49-F238E27FC236}">
                    <a16:creationId xmlns:a16="http://schemas.microsoft.com/office/drawing/2014/main" id="{4DFFC67F-C3EF-5459-EB79-47EC5346A635}"/>
                  </a:ext>
                </a:extLst>
              </p:cNvPr>
              <p:cNvPicPr/>
              <p:nvPr/>
            </p:nvPicPr>
            <p:blipFill>
              <a:blip r:embed="rId12"/>
              <a:stretch>
                <a:fillRect/>
              </a:stretch>
            </p:blipFill>
            <p:spPr>
              <a:xfrm>
                <a:off x="6388807" y="2406397"/>
                <a:ext cx="52200" cy="1597680"/>
              </a:xfrm>
              <a:prstGeom prst="rect">
                <a:avLst/>
              </a:prstGeom>
            </p:spPr>
          </p:pic>
        </mc:Fallback>
      </mc:AlternateContent>
      <p:grpSp>
        <p:nvGrpSpPr>
          <p:cNvPr id="22" name="Groep 21">
            <a:extLst>
              <a:ext uri="{FF2B5EF4-FFF2-40B4-BE49-F238E27FC236}">
                <a16:creationId xmlns:a16="http://schemas.microsoft.com/office/drawing/2014/main" id="{B9170DA4-9988-9B34-B533-4181B02B0ACE}"/>
              </a:ext>
            </a:extLst>
          </p:cNvPr>
          <p:cNvGrpSpPr/>
          <p:nvPr/>
        </p:nvGrpSpPr>
        <p:grpSpPr>
          <a:xfrm>
            <a:off x="5949247" y="2624557"/>
            <a:ext cx="399960" cy="873720"/>
            <a:chOff x="5949247" y="2624557"/>
            <a:chExt cx="399960" cy="873720"/>
          </a:xfrm>
        </p:grpSpPr>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3B4C47B6-E187-00CF-91F0-F340634C3FDB}"/>
                    </a:ext>
                  </a:extLst>
                </p14:cNvPr>
                <p14:cNvContentPartPr/>
                <p14:nvPr/>
              </p14:nvContentPartPr>
              <p14:xfrm>
                <a:off x="5949247" y="2660917"/>
                <a:ext cx="168480" cy="301680"/>
              </p14:xfrm>
            </p:contentPart>
          </mc:Choice>
          <mc:Fallback xmlns="">
            <p:pic>
              <p:nvPicPr>
                <p:cNvPr id="15" name="Inkt 14">
                  <a:extLst>
                    <a:ext uri="{FF2B5EF4-FFF2-40B4-BE49-F238E27FC236}">
                      <a16:creationId xmlns:a16="http://schemas.microsoft.com/office/drawing/2014/main" id="{3B4C47B6-E187-00CF-91F0-F340634C3FDB}"/>
                    </a:ext>
                  </a:extLst>
                </p:cNvPr>
                <p:cNvPicPr/>
                <p:nvPr/>
              </p:nvPicPr>
              <p:blipFill>
                <a:blip r:embed="rId14"/>
                <a:stretch>
                  <a:fillRect/>
                </a:stretch>
              </p:blipFill>
              <p:spPr>
                <a:xfrm>
                  <a:off x="5940607" y="2652277"/>
                  <a:ext cx="1861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t 15">
                  <a:extLst>
                    <a:ext uri="{FF2B5EF4-FFF2-40B4-BE49-F238E27FC236}">
                      <a16:creationId xmlns:a16="http://schemas.microsoft.com/office/drawing/2014/main" id="{504D8FFD-A745-355A-237D-31D29133F705}"/>
                    </a:ext>
                  </a:extLst>
                </p14:cNvPr>
                <p14:cNvContentPartPr/>
                <p14:nvPr/>
              </p14:nvContentPartPr>
              <p14:xfrm>
                <a:off x="6103687" y="2624557"/>
                <a:ext cx="81720" cy="158040"/>
              </p14:xfrm>
            </p:contentPart>
          </mc:Choice>
          <mc:Fallback xmlns="">
            <p:pic>
              <p:nvPicPr>
                <p:cNvPr id="16" name="Inkt 15">
                  <a:extLst>
                    <a:ext uri="{FF2B5EF4-FFF2-40B4-BE49-F238E27FC236}">
                      <a16:creationId xmlns:a16="http://schemas.microsoft.com/office/drawing/2014/main" id="{504D8FFD-A745-355A-237D-31D29133F705}"/>
                    </a:ext>
                  </a:extLst>
                </p:cNvPr>
                <p:cNvPicPr/>
                <p:nvPr/>
              </p:nvPicPr>
              <p:blipFill>
                <a:blip r:embed="rId16"/>
                <a:stretch>
                  <a:fillRect/>
                </a:stretch>
              </p:blipFill>
              <p:spPr>
                <a:xfrm>
                  <a:off x="6095047" y="26159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t 16">
                  <a:extLst>
                    <a:ext uri="{FF2B5EF4-FFF2-40B4-BE49-F238E27FC236}">
                      <a16:creationId xmlns:a16="http://schemas.microsoft.com/office/drawing/2014/main" id="{586C99BE-83A1-862C-5FDE-61F7A306EE88}"/>
                    </a:ext>
                  </a:extLst>
                </p14:cNvPr>
                <p14:cNvContentPartPr/>
                <p14:nvPr/>
              </p14:nvContentPartPr>
              <p14:xfrm>
                <a:off x="6018007" y="3045037"/>
                <a:ext cx="64440" cy="136800"/>
              </p14:xfrm>
            </p:contentPart>
          </mc:Choice>
          <mc:Fallback xmlns="">
            <p:pic>
              <p:nvPicPr>
                <p:cNvPr id="17" name="Inkt 16">
                  <a:extLst>
                    <a:ext uri="{FF2B5EF4-FFF2-40B4-BE49-F238E27FC236}">
                      <a16:creationId xmlns:a16="http://schemas.microsoft.com/office/drawing/2014/main" id="{586C99BE-83A1-862C-5FDE-61F7A306EE88}"/>
                    </a:ext>
                  </a:extLst>
                </p:cNvPr>
                <p:cNvPicPr/>
                <p:nvPr/>
              </p:nvPicPr>
              <p:blipFill>
                <a:blip r:embed="rId18"/>
                <a:stretch>
                  <a:fillRect/>
                </a:stretch>
              </p:blipFill>
              <p:spPr>
                <a:xfrm>
                  <a:off x="6009367" y="3036037"/>
                  <a:ext cx="82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257071B5-9951-B833-51C7-AC4259DC05E8}"/>
                    </a:ext>
                  </a:extLst>
                </p14:cNvPr>
                <p14:cNvContentPartPr/>
                <p14:nvPr/>
              </p14:nvContentPartPr>
              <p14:xfrm>
                <a:off x="6000007" y="3094717"/>
                <a:ext cx="127800" cy="93600"/>
              </p14:xfrm>
            </p:contentPart>
          </mc:Choice>
          <mc:Fallback xmlns="">
            <p:pic>
              <p:nvPicPr>
                <p:cNvPr id="19" name="Inkt 18">
                  <a:extLst>
                    <a:ext uri="{FF2B5EF4-FFF2-40B4-BE49-F238E27FC236}">
                      <a16:creationId xmlns:a16="http://schemas.microsoft.com/office/drawing/2014/main" id="{257071B5-9951-B833-51C7-AC4259DC05E8}"/>
                    </a:ext>
                  </a:extLst>
                </p:cNvPr>
                <p:cNvPicPr/>
                <p:nvPr/>
              </p:nvPicPr>
              <p:blipFill>
                <a:blip r:embed="rId20"/>
                <a:stretch>
                  <a:fillRect/>
                </a:stretch>
              </p:blipFill>
              <p:spPr>
                <a:xfrm>
                  <a:off x="5991007" y="3085717"/>
                  <a:ext cx="145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t 19">
                  <a:extLst>
                    <a:ext uri="{FF2B5EF4-FFF2-40B4-BE49-F238E27FC236}">
                      <a16:creationId xmlns:a16="http://schemas.microsoft.com/office/drawing/2014/main" id="{E71096D5-A3D7-8F7F-0BB2-B2248D30A9C1}"/>
                    </a:ext>
                  </a:extLst>
                </p14:cNvPr>
                <p14:cNvContentPartPr/>
                <p14:nvPr/>
              </p14:nvContentPartPr>
              <p14:xfrm>
                <a:off x="6007207" y="3276877"/>
                <a:ext cx="171000" cy="221400"/>
              </p14:xfrm>
            </p:contentPart>
          </mc:Choice>
          <mc:Fallback xmlns="">
            <p:pic>
              <p:nvPicPr>
                <p:cNvPr id="20" name="Inkt 19">
                  <a:extLst>
                    <a:ext uri="{FF2B5EF4-FFF2-40B4-BE49-F238E27FC236}">
                      <a16:creationId xmlns:a16="http://schemas.microsoft.com/office/drawing/2014/main" id="{E71096D5-A3D7-8F7F-0BB2-B2248D30A9C1}"/>
                    </a:ext>
                  </a:extLst>
                </p:cNvPr>
                <p:cNvPicPr/>
                <p:nvPr/>
              </p:nvPicPr>
              <p:blipFill>
                <a:blip r:embed="rId22"/>
                <a:stretch>
                  <a:fillRect/>
                </a:stretch>
              </p:blipFill>
              <p:spPr>
                <a:xfrm>
                  <a:off x="5998207" y="3268237"/>
                  <a:ext cx="188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t 20">
                  <a:extLst>
                    <a:ext uri="{FF2B5EF4-FFF2-40B4-BE49-F238E27FC236}">
                      <a16:creationId xmlns:a16="http://schemas.microsoft.com/office/drawing/2014/main" id="{5B639EA4-942E-89A4-FE7B-A4ED874E8409}"/>
                    </a:ext>
                  </a:extLst>
                </p14:cNvPr>
                <p14:cNvContentPartPr/>
                <p14:nvPr/>
              </p14:nvContentPartPr>
              <p14:xfrm>
                <a:off x="6208447" y="3246997"/>
                <a:ext cx="140760" cy="194040"/>
              </p14:xfrm>
            </p:contentPart>
          </mc:Choice>
          <mc:Fallback xmlns="">
            <p:pic>
              <p:nvPicPr>
                <p:cNvPr id="21" name="Inkt 20">
                  <a:extLst>
                    <a:ext uri="{FF2B5EF4-FFF2-40B4-BE49-F238E27FC236}">
                      <a16:creationId xmlns:a16="http://schemas.microsoft.com/office/drawing/2014/main" id="{5B639EA4-942E-89A4-FE7B-A4ED874E8409}"/>
                    </a:ext>
                  </a:extLst>
                </p:cNvPr>
                <p:cNvPicPr/>
                <p:nvPr/>
              </p:nvPicPr>
              <p:blipFill>
                <a:blip r:embed="rId24"/>
                <a:stretch>
                  <a:fillRect/>
                </a:stretch>
              </p:blipFill>
              <p:spPr>
                <a:xfrm>
                  <a:off x="6199807" y="3238357"/>
                  <a:ext cx="158400" cy="211680"/>
                </a:xfrm>
                <a:prstGeom prst="rect">
                  <a:avLst/>
                </a:prstGeom>
              </p:spPr>
            </p:pic>
          </mc:Fallback>
        </mc:AlternateContent>
      </p:grpSp>
      <p:grpSp>
        <p:nvGrpSpPr>
          <p:cNvPr id="35" name="Groep 34">
            <a:extLst>
              <a:ext uri="{FF2B5EF4-FFF2-40B4-BE49-F238E27FC236}">
                <a16:creationId xmlns:a16="http://schemas.microsoft.com/office/drawing/2014/main" id="{F1206473-141C-09C9-DA6E-E05355EED089}"/>
              </a:ext>
            </a:extLst>
          </p:cNvPr>
          <p:cNvGrpSpPr/>
          <p:nvPr/>
        </p:nvGrpSpPr>
        <p:grpSpPr>
          <a:xfrm>
            <a:off x="163327" y="1993117"/>
            <a:ext cx="659880" cy="1140120"/>
            <a:chOff x="163327" y="1993117"/>
            <a:chExt cx="659880" cy="1140120"/>
          </a:xfrm>
        </p:grpSpPr>
        <mc:AlternateContent xmlns:mc="http://schemas.openxmlformats.org/markup-compatibility/2006" xmlns:p14="http://schemas.microsoft.com/office/powerpoint/2010/main">
          <mc:Choice Requires="p14">
            <p:contentPart p14:bwMode="auto" r:id="rId25">
              <p14:nvContentPartPr>
                <p14:cNvPr id="9" name="Inkt 8">
                  <a:extLst>
                    <a:ext uri="{FF2B5EF4-FFF2-40B4-BE49-F238E27FC236}">
                      <a16:creationId xmlns:a16="http://schemas.microsoft.com/office/drawing/2014/main" id="{705CFF1E-C68D-D0C5-E5FE-C82A39E8ACEE}"/>
                    </a:ext>
                  </a:extLst>
                </p14:cNvPr>
                <p14:cNvContentPartPr/>
                <p14:nvPr/>
              </p14:nvContentPartPr>
              <p14:xfrm>
                <a:off x="642127" y="2427277"/>
                <a:ext cx="360" cy="360"/>
              </p14:xfrm>
            </p:contentPart>
          </mc:Choice>
          <mc:Fallback xmlns="">
            <p:pic>
              <p:nvPicPr>
                <p:cNvPr id="9" name="Inkt 8">
                  <a:extLst>
                    <a:ext uri="{FF2B5EF4-FFF2-40B4-BE49-F238E27FC236}">
                      <a16:creationId xmlns:a16="http://schemas.microsoft.com/office/drawing/2014/main" id="{705CFF1E-C68D-D0C5-E5FE-C82A39E8ACEE}"/>
                    </a:ext>
                  </a:extLst>
                </p:cNvPr>
                <p:cNvPicPr/>
                <p:nvPr/>
              </p:nvPicPr>
              <p:blipFill>
                <a:blip r:embed="rId6"/>
                <a:stretch>
                  <a:fillRect/>
                </a:stretch>
              </p:blipFill>
              <p:spPr>
                <a:xfrm>
                  <a:off x="633127" y="2418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t 9">
                  <a:extLst>
                    <a:ext uri="{FF2B5EF4-FFF2-40B4-BE49-F238E27FC236}">
                      <a16:creationId xmlns:a16="http://schemas.microsoft.com/office/drawing/2014/main" id="{A577559D-2969-61FC-984F-B6CDAE93E941}"/>
                    </a:ext>
                  </a:extLst>
                </p14:cNvPr>
                <p14:cNvContentPartPr/>
                <p14:nvPr/>
              </p14:nvContentPartPr>
              <p14:xfrm>
                <a:off x="652927" y="2411797"/>
                <a:ext cx="50400" cy="721440"/>
              </p14:xfrm>
            </p:contentPart>
          </mc:Choice>
          <mc:Fallback xmlns="">
            <p:pic>
              <p:nvPicPr>
                <p:cNvPr id="10" name="Inkt 9">
                  <a:extLst>
                    <a:ext uri="{FF2B5EF4-FFF2-40B4-BE49-F238E27FC236}">
                      <a16:creationId xmlns:a16="http://schemas.microsoft.com/office/drawing/2014/main" id="{A577559D-2969-61FC-984F-B6CDAE93E941}"/>
                    </a:ext>
                  </a:extLst>
                </p:cNvPr>
                <p:cNvPicPr/>
                <p:nvPr/>
              </p:nvPicPr>
              <p:blipFill>
                <a:blip r:embed="rId27"/>
                <a:stretch>
                  <a:fillRect/>
                </a:stretch>
              </p:blipFill>
              <p:spPr>
                <a:xfrm>
                  <a:off x="644287" y="2402797"/>
                  <a:ext cx="680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t 22">
                  <a:extLst>
                    <a:ext uri="{FF2B5EF4-FFF2-40B4-BE49-F238E27FC236}">
                      <a16:creationId xmlns:a16="http://schemas.microsoft.com/office/drawing/2014/main" id="{51BF4AD1-E1B5-85E5-AAFF-B6BBC9D0EBBA}"/>
                    </a:ext>
                  </a:extLst>
                </p14:cNvPr>
                <p14:cNvContentPartPr/>
                <p14:nvPr/>
              </p14:nvContentPartPr>
              <p14:xfrm>
                <a:off x="163327" y="2514037"/>
                <a:ext cx="189360" cy="103680"/>
              </p14:xfrm>
            </p:contentPart>
          </mc:Choice>
          <mc:Fallback xmlns="">
            <p:pic>
              <p:nvPicPr>
                <p:cNvPr id="23" name="Inkt 22">
                  <a:extLst>
                    <a:ext uri="{FF2B5EF4-FFF2-40B4-BE49-F238E27FC236}">
                      <a16:creationId xmlns:a16="http://schemas.microsoft.com/office/drawing/2014/main" id="{51BF4AD1-E1B5-85E5-AAFF-B6BBC9D0EBBA}"/>
                    </a:ext>
                  </a:extLst>
                </p:cNvPr>
                <p:cNvPicPr/>
                <p:nvPr/>
              </p:nvPicPr>
              <p:blipFill>
                <a:blip r:embed="rId29"/>
                <a:stretch>
                  <a:fillRect/>
                </a:stretch>
              </p:blipFill>
              <p:spPr>
                <a:xfrm>
                  <a:off x="154327" y="2505397"/>
                  <a:ext cx="207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t 23">
                  <a:extLst>
                    <a:ext uri="{FF2B5EF4-FFF2-40B4-BE49-F238E27FC236}">
                      <a16:creationId xmlns:a16="http://schemas.microsoft.com/office/drawing/2014/main" id="{5E1E6450-5C33-21D2-C510-038F18681317}"/>
                    </a:ext>
                  </a:extLst>
                </p14:cNvPr>
                <p14:cNvContentPartPr/>
                <p14:nvPr/>
              </p14:nvContentPartPr>
              <p14:xfrm>
                <a:off x="308767" y="2458237"/>
                <a:ext cx="142560" cy="56520"/>
              </p14:xfrm>
            </p:contentPart>
          </mc:Choice>
          <mc:Fallback xmlns="">
            <p:pic>
              <p:nvPicPr>
                <p:cNvPr id="24" name="Inkt 23">
                  <a:extLst>
                    <a:ext uri="{FF2B5EF4-FFF2-40B4-BE49-F238E27FC236}">
                      <a16:creationId xmlns:a16="http://schemas.microsoft.com/office/drawing/2014/main" id="{5E1E6450-5C33-21D2-C510-038F18681317}"/>
                    </a:ext>
                  </a:extLst>
                </p:cNvPr>
                <p:cNvPicPr/>
                <p:nvPr/>
              </p:nvPicPr>
              <p:blipFill>
                <a:blip r:embed="rId31"/>
                <a:stretch>
                  <a:fillRect/>
                </a:stretch>
              </p:blipFill>
              <p:spPr>
                <a:xfrm>
                  <a:off x="299767" y="2449237"/>
                  <a:ext cx="160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t 24">
                  <a:extLst>
                    <a:ext uri="{FF2B5EF4-FFF2-40B4-BE49-F238E27FC236}">
                      <a16:creationId xmlns:a16="http://schemas.microsoft.com/office/drawing/2014/main" id="{DB199E25-6051-F51F-2F83-1B87A42F7D57}"/>
                    </a:ext>
                  </a:extLst>
                </p14:cNvPr>
                <p14:cNvContentPartPr/>
                <p14:nvPr/>
              </p14:nvContentPartPr>
              <p14:xfrm>
                <a:off x="351967" y="2309197"/>
                <a:ext cx="199080" cy="99000"/>
              </p14:xfrm>
            </p:contentPart>
          </mc:Choice>
          <mc:Fallback xmlns="">
            <p:pic>
              <p:nvPicPr>
                <p:cNvPr id="25" name="Inkt 24">
                  <a:extLst>
                    <a:ext uri="{FF2B5EF4-FFF2-40B4-BE49-F238E27FC236}">
                      <a16:creationId xmlns:a16="http://schemas.microsoft.com/office/drawing/2014/main" id="{DB199E25-6051-F51F-2F83-1B87A42F7D57}"/>
                    </a:ext>
                  </a:extLst>
                </p:cNvPr>
                <p:cNvPicPr/>
                <p:nvPr/>
              </p:nvPicPr>
              <p:blipFill>
                <a:blip r:embed="rId33"/>
                <a:stretch>
                  <a:fillRect/>
                </a:stretch>
              </p:blipFill>
              <p:spPr>
                <a:xfrm>
                  <a:off x="343327" y="2300557"/>
                  <a:ext cx="21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t 25">
                  <a:extLst>
                    <a:ext uri="{FF2B5EF4-FFF2-40B4-BE49-F238E27FC236}">
                      <a16:creationId xmlns:a16="http://schemas.microsoft.com/office/drawing/2014/main" id="{F3406B2B-96A8-BAB8-B7E1-6A035FCBDE6E}"/>
                    </a:ext>
                  </a:extLst>
                </p14:cNvPr>
                <p14:cNvContentPartPr/>
                <p14:nvPr/>
              </p14:nvContentPartPr>
              <p14:xfrm>
                <a:off x="450607" y="2315677"/>
                <a:ext cx="51120" cy="35280"/>
              </p14:xfrm>
            </p:contentPart>
          </mc:Choice>
          <mc:Fallback xmlns="">
            <p:pic>
              <p:nvPicPr>
                <p:cNvPr id="26" name="Inkt 25">
                  <a:extLst>
                    <a:ext uri="{FF2B5EF4-FFF2-40B4-BE49-F238E27FC236}">
                      <a16:creationId xmlns:a16="http://schemas.microsoft.com/office/drawing/2014/main" id="{F3406B2B-96A8-BAB8-B7E1-6A035FCBDE6E}"/>
                    </a:ext>
                  </a:extLst>
                </p:cNvPr>
                <p:cNvPicPr/>
                <p:nvPr/>
              </p:nvPicPr>
              <p:blipFill>
                <a:blip r:embed="rId35"/>
                <a:stretch>
                  <a:fillRect/>
                </a:stretch>
              </p:blipFill>
              <p:spPr>
                <a:xfrm>
                  <a:off x="441607" y="2307037"/>
                  <a:ext cx="68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t 26">
                  <a:extLst>
                    <a:ext uri="{FF2B5EF4-FFF2-40B4-BE49-F238E27FC236}">
                      <a16:creationId xmlns:a16="http://schemas.microsoft.com/office/drawing/2014/main" id="{875F3668-9729-9755-9116-DBA87D09D124}"/>
                    </a:ext>
                  </a:extLst>
                </p14:cNvPr>
                <p14:cNvContentPartPr/>
                <p14:nvPr/>
              </p14:nvContentPartPr>
              <p14:xfrm>
                <a:off x="516487" y="2235037"/>
                <a:ext cx="82080" cy="93240"/>
              </p14:xfrm>
            </p:contentPart>
          </mc:Choice>
          <mc:Fallback xmlns="">
            <p:pic>
              <p:nvPicPr>
                <p:cNvPr id="27" name="Inkt 26">
                  <a:extLst>
                    <a:ext uri="{FF2B5EF4-FFF2-40B4-BE49-F238E27FC236}">
                      <a16:creationId xmlns:a16="http://schemas.microsoft.com/office/drawing/2014/main" id="{875F3668-9729-9755-9116-DBA87D09D124}"/>
                    </a:ext>
                  </a:extLst>
                </p:cNvPr>
                <p:cNvPicPr/>
                <p:nvPr/>
              </p:nvPicPr>
              <p:blipFill>
                <a:blip r:embed="rId37"/>
                <a:stretch>
                  <a:fillRect/>
                </a:stretch>
              </p:blipFill>
              <p:spPr>
                <a:xfrm>
                  <a:off x="507847" y="2226397"/>
                  <a:ext cx="99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t 27">
                  <a:extLst>
                    <a:ext uri="{FF2B5EF4-FFF2-40B4-BE49-F238E27FC236}">
                      <a16:creationId xmlns:a16="http://schemas.microsoft.com/office/drawing/2014/main" id="{DC79CD84-D13B-4748-126C-DB0EE4632079}"/>
                    </a:ext>
                  </a:extLst>
                </p14:cNvPr>
                <p14:cNvContentPartPr/>
                <p14:nvPr/>
              </p14:nvContentPartPr>
              <p14:xfrm>
                <a:off x="569047" y="2327917"/>
                <a:ext cx="360" cy="360"/>
              </p14:xfrm>
            </p:contentPart>
          </mc:Choice>
          <mc:Fallback xmlns="">
            <p:pic>
              <p:nvPicPr>
                <p:cNvPr id="28" name="Inkt 27">
                  <a:extLst>
                    <a:ext uri="{FF2B5EF4-FFF2-40B4-BE49-F238E27FC236}">
                      <a16:creationId xmlns:a16="http://schemas.microsoft.com/office/drawing/2014/main" id="{DC79CD84-D13B-4748-126C-DB0EE4632079}"/>
                    </a:ext>
                  </a:extLst>
                </p:cNvPr>
                <p:cNvPicPr/>
                <p:nvPr/>
              </p:nvPicPr>
              <p:blipFill>
                <a:blip r:embed="rId6"/>
                <a:stretch>
                  <a:fillRect/>
                </a:stretch>
              </p:blipFill>
              <p:spPr>
                <a:xfrm>
                  <a:off x="560047" y="2319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B32A115F-BB78-AFFE-185F-C20933398F42}"/>
                    </a:ext>
                  </a:extLst>
                </p14:cNvPr>
                <p14:cNvContentPartPr/>
                <p14:nvPr/>
              </p14:nvContentPartPr>
              <p14:xfrm>
                <a:off x="535567" y="2252317"/>
                <a:ext cx="33840" cy="75960"/>
              </p14:xfrm>
            </p:contentPart>
          </mc:Choice>
          <mc:Fallback xmlns="">
            <p:pic>
              <p:nvPicPr>
                <p:cNvPr id="29" name="Inkt 28">
                  <a:extLst>
                    <a:ext uri="{FF2B5EF4-FFF2-40B4-BE49-F238E27FC236}">
                      <a16:creationId xmlns:a16="http://schemas.microsoft.com/office/drawing/2014/main" id="{B32A115F-BB78-AFFE-185F-C20933398F42}"/>
                    </a:ext>
                  </a:extLst>
                </p:cNvPr>
                <p:cNvPicPr/>
                <p:nvPr/>
              </p:nvPicPr>
              <p:blipFill>
                <a:blip r:embed="rId40"/>
                <a:stretch>
                  <a:fillRect/>
                </a:stretch>
              </p:blipFill>
              <p:spPr>
                <a:xfrm>
                  <a:off x="526567" y="2243677"/>
                  <a:ext cx="5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871D0105-1049-3B51-CBF8-E79A054D138A}"/>
                    </a:ext>
                  </a:extLst>
                </p14:cNvPr>
                <p14:cNvContentPartPr/>
                <p14:nvPr/>
              </p14:nvContentPartPr>
              <p14:xfrm>
                <a:off x="600367" y="2168797"/>
                <a:ext cx="77040" cy="83520"/>
              </p14:xfrm>
            </p:contentPart>
          </mc:Choice>
          <mc:Fallback xmlns="">
            <p:pic>
              <p:nvPicPr>
                <p:cNvPr id="30" name="Inkt 29">
                  <a:extLst>
                    <a:ext uri="{FF2B5EF4-FFF2-40B4-BE49-F238E27FC236}">
                      <a16:creationId xmlns:a16="http://schemas.microsoft.com/office/drawing/2014/main" id="{871D0105-1049-3B51-CBF8-E79A054D138A}"/>
                    </a:ext>
                  </a:extLst>
                </p:cNvPr>
                <p:cNvPicPr/>
                <p:nvPr/>
              </p:nvPicPr>
              <p:blipFill>
                <a:blip r:embed="rId42"/>
                <a:stretch>
                  <a:fillRect/>
                </a:stretch>
              </p:blipFill>
              <p:spPr>
                <a:xfrm>
                  <a:off x="591367" y="2159797"/>
                  <a:ext cx="94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2707C9C5-922D-B80E-1E50-2DAF04F1771F}"/>
                    </a:ext>
                  </a:extLst>
                </p14:cNvPr>
                <p14:cNvContentPartPr/>
                <p14:nvPr/>
              </p14:nvContentPartPr>
              <p14:xfrm>
                <a:off x="619447" y="2250877"/>
                <a:ext cx="360" cy="360"/>
              </p14:xfrm>
            </p:contentPart>
          </mc:Choice>
          <mc:Fallback xmlns="">
            <p:pic>
              <p:nvPicPr>
                <p:cNvPr id="31" name="Inkt 30">
                  <a:extLst>
                    <a:ext uri="{FF2B5EF4-FFF2-40B4-BE49-F238E27FC236}">
                      <a16:creationId xmlns:a16="http://schemas.microsoft.com/office/drawing/2014/main" id="{2707C9C5-922D-B80E-1E50-2DAF04F1771F}"/>
                    </a:ext>
                  </a:extLst>
                </p:cNvPr>
                <p:cNvPicPr/>
                <p:nvPr/>
              </p:nvPicPr>
              <p:blipFill>
                <a:blip r:embed="rId6"/>
                <a:stretch>
                  <a:fillRect/>
                </a:stretch>
              </p:blipFill>
              <p:spPr>
                <a:xfrm>
                  <a:off x="610807" y="22418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t 31">
                  <a:extLst>
                    <a:ext uri="{FF2B5EF4-FFF2-40B4-BE49-F238E27FC236}">
                      <a16:creationId xmlns:a16="http://schemas.microsoft.com/office/drawing/2014/main" id="{F21241A1-2E7D-CCF5-A651-3B1E69C467DB}"/>
                    </a:ext>
                  </a:extLst>
                </p14:cNvPr>
                <p14:cNvContentPartPr/>
                <p14:nvPr/>
              </p14:nvContentPartPr>
              <p14:xfrm>
                <a:off x="612247" y="2171317"/>
                <a:ext cx="21960" cy="79920"/>
              </p14:xfrm>
            </p:contentPart>
          </mc:Choice>
          <mc:Fallback xmlns="">
            <p:pic>
              <p:nvPicPr>
                <p:cNvPr id="32" name="Inkt 31">
                  <a:extLst>
                    <a:ext uri="{FF2B5EF4-FFF2-40B4-BE49-F238E27FC236}">
                      <a16:creationId xmlns:a16="http://schemas.microsoft.com/office/drawing/2014/main" id="{F21241A1-2E7D-CCF5-A651-3B1E69C467DB}"/>
                    </a:ext>
                  </a:extLst>
                </p:cNvPr>
                <p:cNvPicPr/>
                <p:nvPr/>
              </p:nvPicPr>
              <p:blipFill>
                <a:blip r:embed="rId45"/>
                <a:stretch>
                  <a:fillRect/>
                </a:stretch>
              </p:blipFill>
              <p:spPr>
                <a:xfrm>
                  <a:off x="603607" y="2162317"/>
                  <a:ext cx="3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t 32">
                  <a:extLst>
                    <a:ext uri="{FF2B5EF4-FFF2-40B4-BE49-F238E27FC236}">
                      <a16:creationId xmlns:a16="http://schemas.microsoft.com/office/drawing/2014/main" id="{D7DF3D26-0ACB-4B5C-79A6-D3205A6EC5D8}"/>
                    </a:ext>
                  </a:extLst>
                </p14:cNvPr>
                <p14:cNvContentPartPr/>
                <p14:nvPr/>
              </p14:nvContentPartPr>
              <p14:xfrm>
                <a:off x="686767" y="2118037"/>
                <a:ext cx="65160" cy="67320"/>
              </p14:xfrm>
            </p:contentPart>
          </mc:Choice>
          <mc:Fallback xmlns="">
            <p:pic>
              <p:nvPicPr>
                <p:cNvPr id="33" name="Inkt 32">
                  <a:extLst>
                    <a:ext uri="{FF2B5EF4-FFF2-40B4-BE49-F238E27FC236}">
                      <a16:creationId xmlns:a16="http://schemas.microsoft.com/office/drawing/2014/main" id="{D7DF3D26-0ACB-4B5C-79A6-D3205A6EC5D8}"/>
                    </a:ext>
                  </a:extLst>
                </p:cNvPr>
                <p:cNvPicPr/>
                <p:nvPr/>
              </p:nvPicPr>
              <p:blipFill>
                <a:blip r:embed="rId47"/>
                <a:stretch>
                  <a:fillRect/>
                </a:stretch>
              </p:blipFill>
              <p:spPr>
                <a:xfrm>
                  <a:off x="678127" y="2109037"/>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t 33">
                  <a:extLst>
                    <a:ext uri="{FF2B5EF4-FFF2-40B4-BE49-F238E27FC236}">
                      <a16:creationId xmlns:a16="http://schemas.microsoft.com/office/drawing/2014/main" id="{F20B84C8-05C1-10E6-0773-1081C7646388}"/>
                    </a:ext>
                  </a:extLst>
                </p14:cNvPr>
                <p14:cNvContentPartPr/>
                <p14:nvPr/>
              </p14:nvContentPartPr>
              <p14:xfrm>
                <a:off x="763087" y="1993117"/>
                <a:ext cx="60120" cy="77400"/>
              </p14:xfrm>
            </p:contentPart>
          </mc:Choice>
          <mc:Fallback xmlns="">
            <p:pic>
              <p:nvPicPr>
                <p:cNvPr id="34" name="Inkt 33">
                  <a:extLst>
                    <a:ext uri="{FF2B5EF4-FFF2-40B4-BE49-F238E27FC236}">
                      <a16:creationId xmlns:a16="http://schemas.microsoft.com/office/drawing/2014/main" id="{F20B84C8-05C1-10E6-0773-1081C7646388}"/>
                    </a:ext>
                  </a:extLst>
                </p:cNvPr>
                <p:cNvPicPr/>
                <p:nvPr/>
              </p:nvPicPr>
              <p:blipFill>
                <a:blip r:embed="rId49"/>
                <a:stretch>
                  <a:fillRect/>
                </a:stretch>
              </p:blipFill>
              <p:spPr>
                <a:xfrm>
                  <a:off x="754447" y="1984477"/>
                  <a:ext cx="77760" cy="95040"/>
                </a:xfrm>
                <a:prstGeom prst="rect">
                  <a:avLst/>
                </a:prstGeom>
              </p:spPr>
            </p:pic>
          </mc:Fallback>
        </mc:AlternateContent>
      </p:grpSp>
      <p:grpSp>
        <p:nvGrpSpPr>
          <p:cNvPr id="44" name="Groep 43">
            <a:extLst>
              <a:ext uri="{FF2B5EF4-FFF2-40B4-BE49-F238E27FC236}">
                <a16:creationId xmlns:a16="http://schemas.microsoft.com/office/drawing/2014/main" id="{23FE12BA-ABF7-7077-9E3D-8315048D7AEE}"/>
              </a:ext>
            </a:extLst>
          </p:cNvPr>
          <p:cNvGrpSpPr/>
          <p:nvPr/>
        </p:nvGrpSpPr>
        <p:grpSpPr>
          <a:xfrm>
            <a:off x="185647" y="2635717"/>
            <a:ext cx="497520" cy="587880"/>
            <a:chOff x="185647" y="2635717"/>
            <a:chExt cx="497520" cy="587880"/>
          </a:xfrm>
        </p:grpSpPr>
        <mc:AlternateContent xmlns:mc="http://schemas.openxmlformats.org/markup-compatibility/2006" xmlns:p14="http://schemas.microsoft.com/office/powerpoint/2010/main">
          <mc:Choice Requires="p14">
            <p:contentPart p14:bwMode="auto" r:id="rId50">
              <p14:nvContentPartPr>
                <p14:cNvPr id="36" name="Inkt 35">
                  <a:extLst>
                    <a:ext uri="{FF2B5EF4-FFF2-40B4-BE49-F238E27FC236}">
                      <a16:creationId xmlns:a16="http://schemas.microsoft.com/office/drawing/2014/main" id="{E310D060-57AB-8E36-01E5-56473EA9A607}"/>
                    </a:ext>
                  </a:extLst>
                </p14:cNvPr>
                <p14:cNvContentPartPr/>
                <p14:nvPr/>
              </p14:nvContentPartPr>
              <p14:xfrm>
                <a:off x="185647" y="3090397"/>
                <a:ext cx="154080" cy="133200"/>
              </p14:xfrm>
            </p:contentPart>
          </mc:Choice>
          <mc:Fallback xmlns="">
            <p:pic>
              <p:nvPicPr>
                <p:cNvPr id="36" name="Inkt 35">
                  <a:extLst>
                    <a:ext uri="{FF2B5EF4-FFF2-40B4-BE49-F238E27FC236}">
                      <a16:creationId xmlns:a16="http://schemas.microsoft.com/office/drawing/2014/main" id="{E310D060-57AB-8E36-01E5-56473EA9A607}"/>
                    </a:ext>
                  </a:extLst>
                </p:cNvPr>
                <p:cNvPicPr/>
                <p:nvPr/>
              </p:nvPicPr>
              <p:blipFill>
                <a:blip r:embed="rId51"/>
                <a:stretch>
                  <a:fillRect/>
                </a:stretch>
              </p:blipFill>
              <p:spPr>
                <a:xfrm>
                  <a:off x="177007" y="3081757"/>
                  <a:ext cx="17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B4730C4B-7C4F-0323-F67A-A4B1226DB114}"/>
                    </a:ext>
                  </a:extLst>
                </p14:cNvPr>
                <p14:cNvContentPartPr/>
                <p14:nvPr/>
              </p14:nvContentPartPr>
              <p14:xfrm>
                <a:off x="222007" y="3036037"/>
                <a:ext cx="128880" cy="70920"/>
              </p14:xfrm>
            </p:contentPart>
          </mc:Choice>
          <mc:Fallback xmlns="">
            <p:pic>
              <p:nvPicPr>
                <p:cNvPr id="37" name="Inkt 36">
                  <a:extLst>
                    <a:ext uri="{FF2B5EF4-FFF2-40B4-BE49-F238E27FC236}">
                      <a16:creationId xmlns:a16="http://schemas.microsoft.com/office/drawing/2014/main" id="{B4730C4B-7C4F-0323-F67A-A4B1226DB114}"/>
                    </a:ext>
                  </a:extLst>
                </p:cNvPr>
                <p:cNvPicPr/>
                <p:nvPr/>
              </p:nvPicPr>
              <p:blipFill>
                <a:blip r:embed="rId53"/>
                <a:stretch>
                  <a:fillRect/>
                </a:stretch>
              </p:blipFill>
              <p:spPr>
                <a:xfrm>
                  <a:off x="213007" y="3027037"/>
                  <a:ext cx="146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D25E799E-88BE-D48C-EFC1-9A545515C8C3}"/>
                    </a:ext>
                  </a:extLst>
                </p14:cNvPr>
                <p14:cNvContentPartPr/>
                <p14:nvPr/>
              </p14:nvContentPartPr>
              <p14:xfrm>
                <a:off x="316687" y="3028477"/>
                <a:ext cx="100800" cy="58680"/>
              </p14:xfrm>
            </p:contentPart>
          </mc:Choice>
          <mc:Fallback xmlns="">
            <p:pic>
              <p:nvPicPr>
                <p:cNvPr id="38" name="Inkt 37">
                  <a:extLst>
                    <a:ext uri="{FF2B5EF4-FFF2-40B4-BE49-F238E27FC236}">
                      <a16:creationId xmlns:a16="http://schemas.microsoft.com/office/drawing/2014/main" id="{D25E799E-88BE-D48C-EFC1-9A545515C8C3}"/>
                    </a:ext>
                  </a:extLst>
                </p:cNvPr>
                <p:cNvPicPr/>
                <p:nvPr/>
              </p:nvPicPr>
              <p:blipFill>
                <a:blip r:embed="rId55"/>
                <a:stretch>
                  <a:fillRect/>
                </a:stretch>
              </p:blipFill>
              <p:spPr>
                <a:xfrm>
                  <a:off x="308047" y="3019837"/>
                  <a:ext cx="11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801DF423-81B8-5E26-E13B-492A836BB4B0}"/>
                    </a:ext>
                  </a:extLst>
                </p14:cNvPr>
                <p14:cNvContentPartPr/>
                <p14:nvPr/>
              </p14:nvContentPartPr>
              <p14:xfrm>
                <a:off x="300487" y="2970157"/>
                <a:ext cx="14760" cy="10800"/>
              </p14:xfrm>
            </p:contentPart>
          </mc:Choice>
          <mc:Fallback xmlns="">
            <p:pic>
              <p:nvPicPr>
                <p:cNvPr id="39" name="Inkt 38">
                  <a:extLst>
                    <a:ext uri="{FF2B5EF4-FFF2-40B4-BE49-F238E27FC236}">
                      <a16:creationId xmlns:a16="http://schemas.microsoft.com/office/drawing/2014/main" id="{801DF423-81B8-5E26-E13B-492A836BB4B0}"/>
                    </a:ext>
                  </a:extLst>
                </p:cNvPr>
                <p:cNvPicPr/>
                <p:nvPr/>
              </p:nvPicPr>
              <p:blipFill>
                <a:blip r:embed="rId57"/>
                <a:stretch>
                  <a:fillRect/>
                </a:stretch>
              </p:blipFill>
              <p:spPr>
                <a:xfrm>
                  <a:off x="291847" y="2961157"/>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204FD46E-B656-847F-D4F3-DBC84657F730}"/>
                    </a:ext>
                  </a:extLst>
                </p14:cNvPr>
                <p14:cNvContentPartPr/>
                <p14:nvPr/>
              </p14:nvContentPartPr>
              <p14:xfrm>
                <a:off x="344767" y="2883037"/>
                <a:ext cx="123120" cy="65520"/>
              </p14:xfrm>
            </p:contentPart>
          </mc:Choice>
          <mc:Fallback xmlns="">
            <p:pic>
              <p:nvPicPr>
                <p:cNvPr id="40" name="Inkt 39">
                  <a:extLst>
                    <a:ext uri="{FF2B5EF4-FFF2-40B4-BE49-F238E27FC236}">
                      <a16:creationId xmlns:a16="http://schemas.microsoft.com/office/drawing/2014/main" id="{204FD46E-B656-847F-D4F3-DBC84657F730}"/>
                    </a:ext>
                  </a:extLst>
                </p:cNvPr>
                <p:cNvPicPr/>
                <p:nvPr/>
              </p:nvPicPr>
              <p:blipFill>
                <a:blip r:embed="rId59"/>
                <a:stretch>
                  <a:fillRect/>
                </a:stretch>
              </p:blipFill>
              <p:spPr>
                <a:xfrm>
                  <a:off x="336127" y="2874397"/>
                  <a:ext cx="140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817FC7DD-903E-3219-FAA5-C2489D881BF0}"/>
                    </a:ext>
                  </a:extLst>
                </p14:cNvPr>
                <p14:cNvContentPartPr/>
                <p14:nvPr/>
              </p14:nvContentPartPr>
              <p14:xfrm>
                <a:off x="399127" y="2780077"/>
                <a:ext cx="168480" cy="106560"/>
              </p14:xfrm>
            </p:contentPart>
          </mc:Choice>
          <mc:Fallback xmlns="">
            <p:pic>
              <p:nvPicPr>
                <p:cNvPr id="41" name="Inkt 40">
                  <a:extLst>
                    <a:ext uri="{FF2B5EF4-FFF2-40B4-BE49-F238E27FC236}">
                      <a16:creationId xmlns:a16="http://schemas.microsoft.com/office/drawing/2014/main" id="{817FC7DD-903E-3219-FAA5-C2489D881BF0}"/>
                    </a:ext>
                  </a:extLst>
                </p:cNvPr>
                <p:cNvPicPr/>
                <p:nvPr/>
              </p:nvPicPr>
              <p:blipFill>
                <a:blip r:embed="rId61"/>
                <a:stretch>
                  <a:fillRect/>
                </a:stretch>
              </p:blipFill>
              <p:spPr>
                <a:xfrm>
                  <a:off x="390127" y="2771077"/>
                  <a:ext cx="18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F957B914-EE84-709D-CFEB-181CBA197E84}"/>
                    </a:ext>
                  </a:extLst>
                </p14:cNvPr>
                <p14:cNvContentPartPr/>
                <p14:nvPr/>
              </p14:nvContentPartPr>
              <p14:xfrm>
                <a:off x="518287" y="2704477"/>
                <a:ext cx="93240" cy="57240"/>
              </p14:xfrm>
            </p:contentPart>
          </mc:Choice>
          <mc:Fallback xmlns="">
            <p:pic>
              <p:nvPicPr>
                <p:cNvPr id="42" name="Inkt 41">
                  <a:extLst>
                    <a:ext uri="{FF2B5EF4-FFF2-40B4-BE49-F238E27FC236}">
                      <a16:creationId xmlns:a16="http://schemas.microsoft.com/office/drawing/2014/main" id="{F957B914-EE84-709D-CFEB-181CBA197E84}"/>
                    </a:ext>
                  </a:extLst>
                </p:cNvPr>
                <p:cNvPicPr/>
                <p:nvPr/>
              </p:nvPicPr>
              <p:blipFill>
                <a:blip r:embed="rId63"/>
                <a:stretch>
                  <a:fillRect/>
                </a:stretch>
              </p:blipFill>
              <p:spPr>
                <a:xfrm>
                  <a:off x="509647" y="2695477"/>
                  <a:ext cx="11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0FAC13AB-2664-B22B-0470-972A0E1D0DAE}"/>
                    </a:ext>
                  </a:extLst>
                </p14:cNvPr>
                <p14:cNvContentPartPr/>
                <p14:nvPr/>
              </p14:nvContentPartPr>
              <p14:xfrm>
                <a:off x="591007" y="2635717"/>
                <a:ext cx="92160" cy="55800"/>
              </p14:xfrm>
            </p:contentPart>
          </mc:Choice>
          <mc:Fallback xmlns="">
            <p:pic>
              <p:nvPicPr>
                <p:cNvPr id="43" name="Inkt 42">
                  <a:extLst>
                    <a:ext uri="{FF2B5EF4-FFF2-40B4-BE49-F238E27FC236}">
                      <a16:creationId xmlns:a16="http://schemas.microsoft.com/office/drawing/2014/main" id="{0FAC13AB-2664-B22B-0470-972A0E1D0DAE}"/>
                    </a:ext>
                  </a:extLst>
                </p:cNvPr>
                <p:cNvPicPr/>
                <p:nvPr/>
              </p:nvPicPr>
              <p:blipFill>
                <a:blip r:embed="rId65"/>
                <a:stretch>
                  <a:fillRect/>
                </a:stretch>
              </p:blipFill>
              <p:spPr>
                <a:xfrm>
                  <a:off x="582007" y="2627077"/>
                  <a:ext cx="1098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 name="Inkt 3">
                <a:extLst>
                  <a:ext uri="{FF2B5EF4-FFF2-40B4-BE49-F238E27FC236}">
                    <a16:creationId xmlns:a16="http://schemas.microsoft.com/office/drawing/2014/main" id="{EB238D57-D4A0-0BC0-E45F-184C502E2106}"/>
                  </a:ext>
                </a:extLst>
              </p14:cNvPr>
              <p14:cNvContentPartPr/>
              <p14:nvPr/>
            </p14:nvContentPartPr>
            <p14:xfrm>
              <a:off x="6325087" y="3980677"/>
              <a:ext cx="59400" cy="408240"/>
            </p14:xfrm>
          </p:contentPart>
        </mc:Choice>
        <mc:Fallback xmlns="">
          <p:pic>
            <p:nvPicPr>
              <p:cNvPr id="4" name="Inkt 3">
                <a:extLst>
                  <a:ext uri="{FF2B5EF4-FFF2-40B4-BE49-F238E27FC236}">
                    <a16:creationId xmlns:a16="http://schemas.microsoft.com/office/drawing/2014/main" id="{EB238D57-D4A0-0BC0-E45F-184C502E2106}"/>
                  </a:ext>
                </a:extLst>
              </p:cNvPr>
              <p:cNvPicPr/>
              <p:nvPr/>
            </p:nvPicPr>
            <p:blipFill>
              <a:blip r:embed="rId67"/>
              <a:stretch>
                <a:fillRect/>
              </a:stretch>
            </p:blipFill>
            <p:spPr>
              <a:xfrm>
                <a:off x="6316447" y="3971677"/>
                <a:ext cx="77040" cy="425880"/>
              </a:xfrm>
              <a:prstGeom prst="rect">
                <a:avLst/>
              </a:prstGeom>
            </p:spPr>
          </p:pic>
        </mc:Fallback>
      </mc:AlternateContent>
      <p:grpSp>
        <p:nvGrpSpPr>
          <p:cNvPr id="18" name="Groep 17">
            <a:extLst>
              <a:ext uri="{FF2B5EF4-FFF2-40B4-BE49-F238E27FC236}">
                <a16:creationId xmlns:a16="http://schemas.microsoft.com/office/drawing/2014/main" id="{8A5DBA42-2CD8-163F-6B4D-E734CC6E742F}"/>
              </a:ext>
            </a:extLst>
          </p:cNvPr>
          <p:cNvGrpSpPr/>
          <p:nvPr/>
        </p:nvGrpSpPr>
        <p:grpSpPr>
          <a:xfrm>
            <a:off x="10091767" y="3761077"/>
            <a:ext cx="388800" cy="192960"/>
            <a:chOff x="10091767" y="3761077"/>
            <a:chExt cx="388800" cy="192960"/>
          </a:xfrm>
        </p:grpSpPr>
        <mc:AlternateContent xmlns:mc="http://schemas.openxmlformats.org/markup-compatibility/2006" xmlns:p14="http://schemas.microsoft.com/office/powerpoint/2010/main">
          <mc:Choice Requires="p14">
            <p:contentPart p14:bwMode="auto" r:id="rId68">
              <p14:nvContentPartPr>
                <p14:cNvPr id="6" name="Inkt 5">
                  <a:extLst>
                    <a:ext uri="{FF2B5EF4-FFF2-40B4-BE49-F238E27FC236}">
                      <a16:creationId xmlns:a16="http://schemas.microsoft.com/office/drawing/2014/main" id="{A08B3978-06D6-5BCE-B86F-7D3B3278AB84}"/>
                    </a:ext>
                  </a:extLst>
                </p14:cNvPr>
                <p14:cNvContentPartPr/>
                <p14:nvPr/>
              </p14:nvContentPartPr>
              <p14:xfrm>
                <a:off x="10091767" y="3906517"/>
                <a:ext cx="152640" cy="47520"/>
              </p14:xfrm>
            </p:contentPart>
          </mc:Choice>
          <mc:Fallback xmlns="">
            <p:pic>
              <p:nvPicPr>
                <p:cNvPr id="6" name="Inkt 5">
                  <a:extLst>
                    <a:ext uri="{FF2B5EF4-FFF2-40B4-BE49-F238E27FC236}">
                      <a16:creationId xmlns:a16="http://schemas.microsoft.com/office/drawing/2014/main" id="{A08B3978-06D6-5BCE-B86F-7D3B3278AB84}"/>
                    </a:ext>
                  </a:extLst>
                </p:cNvPr>
                <p:cNvPicPr/>
                <p:nvPr/>
              </p:nvPicPr>
              <p:blipFill>
                <a:blip r:embed="rId69"/>
                <a:stretch>
                  <a:fillRect/>
                </a:stretch>
              </p:blipFill>
              <p:spPr>
                <a:xfrm>
                  <a:off x="10083127" y="3897877"/>
                  <a:ext cx="170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Inkt 10">
                  <a:extLst>
                    <a:ext uri="{FF2B5EF4-FFF2-40B4-BE49-F238E27FC236}">
                      <a16:creationId xmlns:a16="http://schemas.microsoft.com/office/drawing/2014/main" id="{FB4EEFD3-C1ED-7719-6A8C-9851DEAE66D1}"/>
                    </a:ext>
                  </a:extLst>
                </p14:cNvPr>
                <p14:cNvContentPartPr/>
                <p14:nvPr/>
              </p14:nvContentPartPr>
              <p14:xfrm>
                <a:off x="10284727" y="3761077"/>
                <a:ext cx="195840" cy="143280"/>
              </p14:xfrm>
            </p:contentPart>
          </mc:Choice>
          <mc:Fallback xmlns="">
            <p:pic>
              <p:nvPicPr>
                <p:cNvPr id="11" name="Inkt 10">
                  <a:extLst>
                    <a:ext uri="{FF2B5EF4-FFF2-40B4-BE49-F238E27FC236}">
                      <a16:creationId xmlns:a16="http://schemas.microsoft.com/office/drawing/2014/main" id="{FB4EEFD3-C1ED-7719-6A8C-9851DEAE66D1}"/>
                    </a:ext>
                  </a:extLst>
                </p:cNvPr>
                <p:cNvPicPr/>
                <p:nvPr/>
              </p:nvPicPr>
              <p:blipFill>
                <a:blip r:embed="rId71"/>
                <a:stretch>
                  <a:fillRect/>
                </a:stretch>
              </p:blipFill>
              <p:spPr>
                <a:xfrm>
                  <a:off x="10276087" y="3752077"/>
                  <a:ext cx="213480" cy="160920"/>
                </a:xfrm>
                <a:prstGeom prst="rect">
                  <a:avLst/>
                </a:prstGeom>
              </p:spPr>
            </p:pic>
          </mc:Fallback>
        </mc:AlternateContent>
      </p:grpSp>
      <p:grpSp>
        <p:nvGrpSpPr>
          <p:cNvPr id="47" name="Groep 46">
            <a:extLst>
              <a:ext uri="{FF2B5EF4-FFF2-40B4-BE49-F238E27FC236}">
                <a16:creationId xmlns:a16="http://schemas.microsoft.com/office/drawing/2014/main" id="{8C83C5B9-3546-C1D5-3288-9BBF444A171E}"/>
              </a:ext>
            </a:extLst>
          </p:cNvPr>
          <p:cNvGrpSpPr/>
          <p:nvPr/>
        </p:nvGrpSpPr>
        <p:grpSpPr>
          <a:xfrm>
            <a:off x="11388487" y="3731917"/>
            <a:ext cx="349200" cy="230040"/>
            <a:chOff x="11388487" y="3731917"/>
            <a:chExt cx="349200" cy="230040"/>
          </a:xfrm>
        </p:grpSpPr>
        <mc:AlternateContent xmlns:mc="http://schemas.openxmlformats.org/markup-compatibility/2006" xmlns:p14="http://schemas.microsoft.com/office/powerpoint/2010/main">
          <mc:Choice Requires="p14">
            <p:contentPart p14:bwMode="auto" r:id="rId72">
              <p14:nvContentPartPr>
                <p14:cNvPr id="45" name="Inkt 44">
                  <a:extLst>
                    <a:ext uri="{FF2B5EF4-FFF2-40B4-BE49-F238E27FC236}">
                      <a16:creationId xmlns:a16="http://schemas.microsoft.com/office/drawing/2014/main" id="{34E81273-1044-6A9E-29EC-6A9DEC8791AD}"/>
                    </a:ext>
                  </a:extLst>
                </p14:cNvPr>
                <p14:cNvContentPartPr/>
                <p14:nvPr/>
              </p14:nvContentPartPr>
              <p14:xfrm>
                <a:off x="11388487" y="3885277"/>
                <a:ext cx="161280" cy="76680"/>
              </p14:xfrm>
            </p:contentPart>
          </mc:Choice>
          <mc:Fallback xmlns="">
            <p:pic>
              <p:nvPicPr>
                <p:cNvPr id="45" name="Inkt 44">
                  <a:extLst>
                    <a:ext uri="{FF2B5EF4-FFF2-40B4-BE49-F238E27FC236}">
                      <a16:creationId xmlns:a16="http://schemas.microsoft.com/office/drawing/2014/main" id="{34E81273-1044-6A9E-29EC-6A9DEC8791AD}"/>
                    </a:ext>
                  </a:extLst>
                </p:cNvPr>
                <p:cNvPicPr/>
                <p:nvPr/>
              </p:nvPicPr>
              <p:blipFill>
                <a:blip r:embed="rId73"/>
                <a:stretch>
                  <a:fillRect/>
                </a:stretch>
              </p:blipFill>
              <p:spPr>
                <a:xfrm>
                  <a:off x="11379487" y="3876637"/>
                  <a:ext cx="178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t 45">
                  <a:extLst>
                    <a:ext uri="{FF2B5EF4-FFF2-40B4-BE49-F238E27FC236}">
                      <a16:creationId xmlns:a16="http://schemas.microsoft.com/office/drawing/2014/main" id="{244D6909-8EA3-A7E3-36F6-62A491F7F6BA}"/>
                    </a:ext>
                  </a:extLst>
                </p14:cNvPr>
                <p14:cNvContentPartPr/>
                <p14:nvPr/>
              </p14:nvContentPartPr>
              <p14:xfrm>
                <a:off x="11572087" y="3731917"/>
                <a:ext cx="165600" cy="160920"/>
              </p14:xfrm>
            </p:contentPart>
          </mc:Choice>
          <mc:Fallback xmlns="">
            <p:pic>
              <p:nvPicPr>
                <p:cNvPr id="46" name="Inkt 45">
                  <a:extLst>
                    <a:ext uri="{FF2B5EF4-FFF2-40B4-BE49-F238E27FC236}">
                      <a16:creationId xmlns:a16="http://schemas.microsoft.com/office/drawing/2014/main" id="{244D6909-8EA3-A7E3-36F6-62A491F7F6BA}"/>
                    </a:ext>
                  </a:extLst>
                </p:cNvPr>
                <p:cNvPicPr/>
                <p:nvPr/>
              </p:nvPicPr>
              <p:blipFill>
                <a:blip r:embed="rId75"/>
                <a:stretch>
                  <a:fillRect/>
                </a:stretch>
              </p:blipFill>
              <p:spPr>
                <a:xfrm>
                  <a:off x="11563447" y="3723277"/>
                  <a:ext cx="183240" cy="178560"/>
                </a:xfrm>
                <a:prstGeom prst="rect">
                  <a:avLst/>
                </a:prstGeom>
              </p:spPr>
            </p:pic>
          </mc:Fallback>
        </mc:AlternateContent>
      </p:grpSp>
      <p:grpSp>
        <p:nvGrpSpPr>
          <p:cNvPr id="50" name="Groep 49">
            <a:extLst>
              <a:ext uri="{FF2B5EF4-FFF2-40B4-BE49-F238E27FC236}">
                <a16:creationId xmlns:a16="http://schemas.microsoft.com/office/drawing/2014/main" id="{5B7EBDC3-471A-FD4B-C9DE-4AFF8DAEDA84}"/>
              </a:ext>
            </a:extLst>
          </p:cNvPr>
          <p:cNvGrpSpPr/>
          <p:nvPr/>
        </p:nvGrpSpPr>
        <p:grpSpPr>
          <a:xfrm>
            <a:off x="8761207" y="4371997"/>
            <a:ext cx="416520" cy="129600"/>
            <a:chOff x="8761207" y="4371997"/>
            <a:chExt cx="416520" cy="129600"/>
          </a:xfrm>
        </p:grpSpPr>
        <mc:AlternateContent xmlns:mc="http://schemas.openxmlformats.org/markup-compatibility/2006" xmlns:p14="http://schemas.microsoft.com/office/powerpoint/2010/main">
          <mc:Choice Requires="p14">
            <p:contentPart p14:bwMode="auto" r:id="rId76">
              <p14:nvContentPartPr>
                <p14:cNvPr id="48" name="Inkt 47">
                  <a:extLst>
                    <a:ext uri="{FF2B5EF4-FFF2-40B4-BE49-F238E27FC236}">
                      <a16:creationId xmlns:a16="http://schemas.microsoft.com/office/drawing/2014/main" id="{C5779DD4-7FED-86C3-CE0A-B1298074CA0B}"/>
                    </a:ext>
                  </a:extLst>
                </p14:cNvPr>
                <p14:cNvContentPartPr/>
                <p14:nvPr/>
              </p14:nvContentPartPr>
              <p14:xfrm>
                <a:off x="8761207" y="4371997"/>
                <a:ext cx="96120" cy="93240"/>
              </p14:xfrm>
            </p:contentPart>
          </mc:Choice>
          <mc:Fallback xmlns="">
            <p:pic>
              <p:nvPicPr>
                <p:cNvPr id="48" name="Inkt 47">
                  <a:extLst>
                    <a:ext uri="{FF2B5EF4-FFF2-40B4-BE49-F238E27FC236}">
                      <a16:creationId xmlns:a16="http://schemas.microsoft.com/office/drawing/2014/main" id="{C5779DD4-7FED-86C3-CE0A-B1298074CA0B}"/>
                    </a:ext>
                  </a:extLst>
                </p:cNvPr>
                <p:cNvPicPr/>
                <p:nvPr/>
              </p:nvPicPr>
              <p:blipFill>
                <a:blip r:embed="rId77"/>
                <a:stretch>
                  <a:fillRect/>
                </a:stretch>
              </p:blipFill>
              <p:spPr>
                <a:xfrm>
                  <a:off x="8752207" y="4363357"/>
                  <a:ext cx="113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t 48">
                  <a:extLst>
                    <a:ext uri="{FF2B5EF4-FFF2-40B4-BE49-F238E27FC236}">
                      <a16:creationId xmlns:a16="http://schemas.microsoft.com/office/drawing/2014/main" id="{E9F68DF6-681E-C3DB-22E4-0F1C2699466C}"/>
                    </a:ext>
                  </a:extLst>
                </p14:cNvPr>
                <p14:cNvContentPartPr/>
                <p14:nvPr/>
              </p14:nvContentPartPr>
              <p14:xfrm>
                <a:off x="9015727" y="4382437"/>
                <a:ext cx="162000" cy="119160"/>
              </p14:xfrm>
            </p:contentPart>
          </mc:Choice>
          <mc:Fallback xmlns="">
            <p:pic>
              <p:nvPicPr>
                <p:cNvPr id="49" name="Inkt 48">
                  <a:extLst>
                    <a:ext uri="{FF2B5EF4-FFF2-40B4-BE49-F238E27FC236}">
                      <a16:creationId xmlns:a16="http://schemas.microsoft.com/office/drawing/2014/main" id="{E9F68DF6-681E-C3DB-22E4-0F1C2699466C}"/>
                    </a:ext>
                  </a:extLst>
                </p:cNvPr>
                <p:cNvPicPr/>
                <p:nvPr/>
              </p:nvPicPr>
              <p:blipFill>
                <a:blip r:embed="rId79"/>
                <a:stretch>
                  <a:fillRect/>
                </a:stretch>
              </p:blipFill>
              <p:spPr>
                <a:xfrm>
                  <a:off x="9007087" y="4373797"/>
                  <a:ext cx="17964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Inkt 50">
                <a:extLst>
                  <a:ext uri="{FF2B5EF4-FFF2-40B4-BE49-F238E27FC236}">
                    <a16:creationId xmlns:a16="http://schemas.microsoft.com/office/drawing/2014/main" id="{1404BFDA-EDE8-B3BE-D68C-D1925502B075}"/>
                  </a:ext>
                </a:extLst>
              </p14:cNvPr>
              <p14:cNvContentPartPr/>
              <p14:nvPr/>
            </p14:nvContentPartPr>
            <p14:xfrm>
              <a:off x="7334167" y="4455877"/>
              <a:ext cx="996480" cy="359280"/>
            </p14:xfrm>
          </p:contentPart>
        </mc:Choice>
        <mc:Fallback xmlns="">
          <p:pic>
            <p:nvPicPr>
              <p:cNvPr id="51" name="Inkt 50">
                <a:extLst>
                  <a:ext uri="{FF2B5EF4-FFF2-40B4-BE49-F238E27FC236}">
                    <a16:creationId xmlns:a16="http://schemas.microsoft.com/office/drawing/2014/main" id="{1404BFDA-EDE8-B3BE-D68C-D1925502B075}"/>
                  </a:ext>
                </a:extLst>
              </p:cNvPr>
              <p:cNvPicPr/>
              <p:nvPr/>
            </p:nvPicPr>
            <p:blipFill>
              <a:blip r:embed="rId81"/>
              <a:stretch>
                <a:fillRect/>
              </a:stretch>
            </p:blipFill>
            <p:spPr>
              <a:xfrm>
                <a:off x="7325167" y="4447237"/>
                <a:ext cx="1014120" cy="376920"/>
              </a:xfrm>
              <a:prstGeom prst="rect">
                <a:avLst/>
              </a:prstGeom>
            </p:spPr>
          </p:pic>
        </mc:Fallback>
      </mc:AlternateContent>
      <p:grpSp>
        <p:nvGrpSpPr>
          <p:cNvPr id="55" name="Groep 54">
            <a:extLst>
              <a:ext uri="{FF2B5EF4-FFF2-40B4-BE49-F238E27FC236}">
                <a16:creationId xmlns:a16="http://schemas.microsoft.com/office/drawing/2014/main" id="{805B52EC-C99A-92E0-480C-6D6F40128FF3}"/>
              </a:ext>
            </a:extLst>
          </p:cNvPr>
          <p:cNvGrpSpPr/>
          <p:nvPr/>
        </p:nvGrpSpPr>
        <p:grpSpPr>
          <a:xfrm>
            <a:off x="7099087" y="5478277"/>
            <a:ext cx="448200" cy="320040"/>
            <a:chOff x="7099087" y="5478277"/>
            <a:chExt cx="448200" cy="320040"/>
          </a:xfrm>
        </p:grpSpPr>
        <mc:AlternateContent xmlns:mc="http://schemas.openxmlformats.org/markup-compatibility/2006" xmlns:p14="http://schemas.microsoft.com/office/powerpoint/2010/main">
          <mc:Choice Requires="p14">
            <p:contentPart p14:bwMode="auto" r:id="rId82">
              <p14:nvContentPartPr>
                <p14:cNvPr id="52" name="Inkt 51">
                  <a:extLst>
                    <a:ext uri="{FF2B5EF4-FFF2-40B4-BE49-F238E27FC236}">
                      <a16:creationId xmlns:a16="http://schemas.microsoft.com/office/drawing/2014/main" id="{E4E922A1-EEFB-ECC8-00F1-3EA4EB93C649}"/>
                    </a:ext>
                  </a:extLst>
                </p14:cNvPr>
                <p14:cNvContentPartPr/>
                <p14:nvPr/>
              </p14:nvContentPartPr>
              <p14:xfrm>
                <a:off x="7099087" y="5478277"/>
                <a:ext cx="218880" cy="320040"/>
              </p14:xfrm>
            </p:contentPart>
          </mc:Choice>
          <mc:Fallback xmlns="">
            <p:pic>
              <p:nvPicPr>
                <p:cNvPr id="52" name="Inkt 51">
                  <a:extLst>
                    <a:ext uri="{FF2B5EF4-FFF2-40B4-BE49-F238E27FC236}">
                      <a16:creationId xmlns:a16="http://schemas.microsoft.com/office/drawing/2014/main" id="{E4E922A1-EEFB-ECC8-00F1-3EA4EB93C649}"/>
                    </a:ext>
                  </a:extLst>
                </p:cNvPr>
                <p:cNvPicPr/>
                <p:nvPr/>
              </p:nvPicPr>
              <p:blipFill>
                <a:blip r:embed="rId83"/>
                <a:stretch>
                  <a:fillRect/>
                </a:stretch>
              </p:blipFill>
              <p:spPr>
                <a:xfrm>
                  <a:off x="7090087" y="5469277"/>
                  <a:ext cx="2365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t 52">
                  <a:extLst>
                    <a:ext uri="{FF2B5EF4-FFF2-40B4-BE49-F238E27FC236}">
                      <a16:creationId xmlns:a16="http://schemas.microsoft.com/office/drawing/2014/main" id="{E4207718-E510-03BE-5203-3A5299F40683}"/>
                    </a:ext>
                  </a:extLst>
                </p14:cNvPr>
                <p14:cNvContentPartPr/>
                <p14:nvPr/>
              </p14:nvContentPartPr>
              <p14:xfrm>
                <a:off x="7422727" y="5607517"/>
                <a:ext cx="120960" cy="17640"/>
              </p14:xfrm>
            </p:contentPart>
          </mc:Choice>
          <mc:Fallback xmlns="">
            <p:pic>
              <p:nvPicPr>
                <p:cNvPr id="53" name="Inkt 52">
                  <a:extLst>
                    <a:ext uri="{FF2B5EF4-FFF2-40B4-BE49-F238E27FC236}">
                      <a16:creationId xmlns:a16="http://schemas.microsoft.com/office/drawing/2014/main" id="{E4207718-E510-03BE-5203-3A5299F40683}"/>
                    </a:ext>
                  </a:extLst>
                </p:cNvPr>
                <p:cNvPicPr/>
                <p:nvPr/>
              </p:nvPicPr>
              <p:blipFill>
                <a:blip r:embed="rId85"/>
                <a:stretch>
                  <a:fillRect/>
                </a:stretch>
              </p:blipFill>
              <p:spPr>
                <a:xfrm>
                  <a:off x="7414087" y="5598517"/>
                  <a:ext cx="138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t 53">
                  <a:extLst>
                    <a:ext uri="{FF2B5EF4-FFF2-40B4-BE49-F238E27FC236}">
                      <a16:creationId xmlns:a16="http://schemas.microsoft.com/office/drawing/2014/main" id="{90406391-DE73-3147-E773-78A8CA27361B}"/>
                    </a:ext>
                  </a:extLst>
                </p14:cNvPr>
                <p14:cNvContentPartPr/>
                <p14:nvPr/>
              </p14:nvContentPartPr>
              <p14:xfrm>
                <a:off x="7386727" y="5525437"/>
                <a:ext cx="160560" cy="19800"/>
              </p14:xfrm>
            </p:contentPart>
          </mc:Choice>
          <mc:Fallback xmlns="">
            <p:pic>
              <p:nvPicPr>
                <p:cNvPr id="54" name="Inkt 53">
                  <a:extLst>
                    <a:ext uri="{FF2B5EF4-FFF2-40B4-BE49-F238E27FC236}">
                      <a16:creationId xmlns:a16="http://schemas.microsoft.com/office/drawing/2014/main" id="{90406391-DE73-3147-E773-78A8CA27361B}"/>
                    </a:ext>
                  </a:extLst>
                </p:cNvPr>
                <p:cNvPicPr/>
                <p:nvPr/>
              </p:nvPicPr>
              <p:blipFill>
                <a:blip r:embed="rId87"/>
                <a:stretch>
                  <a:fillRect/>
                </a:stretch>
              </p:blipFill>
              <p:spPr>
                <a:xfrm>
                  <a:off x="7377727" y="5516437"/>
                  <a:ext cx="178200" cy="37440"/>
                </a:xfrm>
                <a:prstGeom prst="rect">
                  <a:avLst/>
                </a:prstGeom>
              </p:spPr>
            </p:pic>
          </mc:Fallback>
        </mc:AlternateContent>
      </p:grpSp>
      <p:grpSp>
        <p:nvGrpSpPr>
          <p:cNvPr id="90" name="Groep 89">
            <a:extLst>
              <a:ext uri="{FF2B5EF4-FFF2-40B4-BE49-F238E27FC236}">
                <a16:creationId xmlns:a16="http://schemas.microsoft.com/office/drawing/2014/main" id="{CCCB287D-D637-42BF-BFA6-4E19F091EAA5}"/>
              </a:ext>
            </a:extLst>
          </p:cNvPr>
          <p:cNvGrpSpPr/>
          <p:nvPr/>
        </p:nvGrpSpPr>
        <p:grpSpPr>
          <a:xfrm>
            <a:off x="7770847" y="5196037"/>
            <a:ext cx="1918440" cy="618840"/>
            <a:chOff x="7770847" y="5196037"/>
            <a:chExt cx="1918440" cy="618840"/>
          </a:xfrm>
        </p:grpSpPr>
        <mc:AlternateContent xmlns:mc="http://schemas.openxmlformats.org/markup-compatibility/2006" xmlns:p14="http://schemas.microsoft.com/office/powerpoint/2010/main">
          <mc:Choice Requires="p14">
            <p:contentPart p14:bwMode="auto" r:id="rId88">
              <p14:nvContentPartPr>
                <p14:cNvPr id="56" name="Inkt 55">
                  <a:extLst>
                    <a:ext uri="{FF2B5EF4-FFF2-40B4-BE49-F238E27FC236}">
                      <a16:creationId xmlns:a16="http://schemas.microsoft.com/office/drawing/2014/main" id="{449BD43C-CE11-A86B-001C-CCB87D8E2A03}"/>
                    </a:ext>
                  </a:extLst>
                </p14:cNvPr>
                <p14:cNvContentPartPr/>
                <p14:nvPr/>
              </p14:nvContentPartPr>
              <p14:xfrm>
                <a:off x="7770847" y="5469637"/>
                <a:ext cx="490320" cy="14040"/>
              </p14:xfrm>
            </p:contentPart>
          </mc:Choice>
          <mc:Fallback xmlns="">
            <p:pic>
              <p:nvPicPr>
                <p:cNvPr id="56" name="Inkt 55">
                  <a:extLst>
                    <a:ext uri="{FF2B5EF4-FFF2-40B4-BE49-F238E27FC236}">
                      <a16:creationId xmlns:a16="http://schemas.microsoft.com/office/drawing/2014/main" id="{449BD43C-CE11-A86B-001C-CCB87D8E2A03}"/>
                    </a:ext>
                  </a:extLst>
                </p:cNvPr>
                <p:cNvPicPr/>
                <p:nvPr/>
              </p:nvPicPr>
              <p:blipFill>
                <a:blip r:embed="rId89"/>
                <a:stretch>
                  <a:fillRect/>
                </a:stretch>
              </p:blipFill>
              <p:spPr>
                <a:xfrm>
                  <a:off x="7761847" y="5460997"/>
                  <a:ext cx="507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t 56">
                  <a:extLst>
                    <a:ext uri="{FF2B5EF4-FFF2-40B4-BE49-F238E27FC236}">
                      <a16:creationId xmlns:a16="http://schemas.microsoft.com/office/drawing/2014/main" id="{61E4EB2F-55A6-A2A7-5B59-FE94381AC026}"/>
                    </a:ext>
                  </a:extLst>
                </p14:cNvPr>
                <p14:cNvContentPartPr/>
                <p14:nvPr/>
              </p14:nvContentPartPr>
              <p14:xfrm>
                <a:off x="7861207" y="5212597"/>
                <a:ext cx="132480" cy="175680"/>
              </p14:xfrm>
            </p:contentPart>
          </mc:Choice>
          <mc:Fallback xmlns="">
            <p:pic>
              <p:nvPicPr>
                <p:cNvPr id="57" name="Inkt 56">
                  <a:extLst>
                    <a:ext uri="{FF2B5EF4-FFF2-40B4-BE49-F238E27FC236}">
                      <a16:creationId xmlns:a16="http://schemas.microsoft.com/office/drawing/2014/main" id="{61E4EB2F-55A6-A2A7-5B59-FE94381AC026}"/>
                    </a:ext>
                  </a:extLst>
                </p:cNvPr>
                <p:cNvPicPr/>
                <p:nvPr/>
              </p:nvPicPr>
              <p:blipFill>
                <a:blip r:embed="rId91"/>
                <a:stretch>
                  <a:fillRect/>
                </a:stretch>
              </p:blipFill>
              <p:spPr>
                <a:xfrm>
                  <a:off x="7852207" y="5203957"/>
                  <a:ext cx="150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t 57">
                  <a:extLst>
                    <a:ext uri="{FF2B5EF4-FFF2-40B4-BE49-F238E27FC236}">
                      <a16:creationId xmlns:a16="http://schemas.microsoft.com/office/drawing/2014/main" id="{591DD708-0A72-8A51-1697-C55016435A31}"/>
                    </a:ext>
                  </a:extLst>
                </p14:cNvPr>
                <p14:cNvContentPartPr/>
                <p14:nvPr/>
              </p14:nvContentPartPr>
              <p14:xfrm>
                <a:off x="8040127" y="5219077"/>
                <a:ext cx="86040" cy="115200"/>
              </p14:xfrm>
            </p:contentPart>
          </mc:Choice>
          <mc:Fallback xmlns="">
            <p:pic>
              <p:nvPicPr>
                <p:cNvPr id="58" name="Inkt 57">
                  <a:extLst>
                    <a:ext uri="{FF2B5EF4-FFF2-40B4-BE49-F238E27FC236}">
                      <a16:creationId xmlns:a16="http://schemas.microsoft.com/office/drawing/2014/main" id="{591DD708-0A72-8A51-1697-C55016435A31}"/>
                    </a:ext>
                  </a:extLst>
                </p:cNvPr>
                <p:cNvPicPr/>
                <p:nvPr/>
              </p:nvPicPr>
              <p:blipFill>
                <a:blip r:embed="rId93"/>
                <a:stretch>
                  <a:fillRect/>
                </a:stretch>
              </p:blipFill>
              <p:spPr>
                <a:xfrm>
                  <a:off x="8031127" y="5210077"/>
                  <a:ext cx="103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t 58">
                  <a:extLst>
                    <a:ext uri="{FF2B5EF4-FFF2-40B4-BE49-F238E27FC236}">
                      <a16:creationId xmlns:a16="http://schemas.microsoft.com/office/drawing/2014/main" id="{BC00016B-2089-B8F7-8ACB-1CEFBDB2EC99}"/>
                    </a:ext>
                  </a:extLst>
                </p14:cNvPr>
                <p14:cNvContentPartPr/>
                <p14:nvPr/>
              </p14:nvContentPartPr>
              <p14:xfrm>
                <a:off x="8138407" y="5246077"/>
                <a:ext cx="87480" cy="82080"/>
              </p14:xfrm>
            </p:contentPart>
          </mc:Choice>
          <mc:Fallback xmlns="">
            <p:pic>
              <p:nvPicPr>
                <p:cNvPr id="59" name="Inkt 58">
                  <a:extLst>
                    <a:ext uri="{FF2B5EF4-FFF2-40B4-BE49-F238E27FC236}">
                      <a16:creationId xmlns:a16="http://schemas.microsoft.com/office/drawing/2014/main" id="{BC00016B-2089-B8F7-8ACB-1CEFBDB2EC99}"/>
                    </a:ext>
                  </a:extLst>
                </p:cNvPr>
                <p:cNvPicPr/>
                <p:nvPr/>
              </p:nvPicPr>
              <p:blipFill>
                <a:blip r:embed="rId95"/>
                <a:stretch>
                  <a:fillRect/>
                </a:stretch>
              </p:blipFill>
              <p:spPr>
                <a:xfrm>
                  <a:off x="8129407" y="5237437"/>
                  <a:ext cx="105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t 59">
                  <a:extLst>
                    <a:ext uri="{FF2B5EF4-FFF2-40B4-BE49-F238E27FC236}">
                      <a16:creationId xmlns:a16="http://schemas.microsoft.com/office/drawing/2014/main" id="{259149FF-5DAE-B5D6-9EFD-209CB7DE5C22}"/>
                    </a:ext>
                  </a:extLst>
                </p14:cNvPr>
                <p14:cNvContentPartPr/>
                <p14:nvPr/>
              </p14:nvContentPartPr>
              <p14:xfrm>
                <a:off x="8138407" y="5318797"/>
                <a:ext cx="360" cy="360"/>
              </p14:xfrm>
            </p:contentPart>
          </mc:Choice>
          <mc:Fallback xmlns="">
            <p:pic>
              <p:nvPicPr>
                <p:cNvPr id="60" name="Inkt 59">
                  <a:extLst>
                    <a:ext uri="{FF2B5EF4-FFF2-40B4-BE49-F238E27FC236}">
                      <a16:creationId xmlns:a16="http://schemas.microsoft.com/office/drawing/2014/main" id="{259149FF-5DAE-B5D6-9EFD-209CB7DE5C22}"/>
                    </a:ext>
                  </a:extLst>
                </p:cNvPr>
                <p:cNvPicPr/>
                <p:nvPr/>
              </p:nvPicPr>
              <p:blipFill>
                <a:blip r:embed="rId97"/>
                <a:stretch>
                  <a:fillRect/>
                </a:stretch>
              </p:blipFill>
              <p:spPr>
                <a:xfrm>
                  <a:off x="8129767" y="53101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t 60">
                  <a:extLst>
                    <a:ext uri="{FF2B5EF4-FFF2-40B4-BE49-F238E27FC236}">
                      <a16:creationId xmlns:a16="http://schemas.microsoft.com/office/drawing/2014/main" id="{AF6A2B25-1F1F-6538-E06E-F2B25901DF74}"/>
                    </a:ext>
                  </a:extLst>
                </p14:cNvPr>
                <p14:cNvContentPartPr/>
                <p14:nvPr/>
              </p14:nvContentPartPr>
              <p14:xfrm>
                <a:off x="8130487" y="5262997"/>
                <a:ext cx="120600" cy="56520"/>
              </p14:xfrm>
            </p:contentPart>
          </mc:Choice>
          <mc:Fallback xmlns="">
            <p:pic>
              <p:nvPicPr>
                <p:cNvPr id="61" name="Inkt 60">
                  <a:extLst>
                    <a:ext uri="{FF2B5EF4-FFF2-40B4-BE49-F238E27FC236}">
                      <a16:creationId xmlns:a16="http://schemas.microsoft.com/office/drawing/2014/main" id="{AF6A2B25-1F1F-6538-E06E-F2B25901DF74}"/>
                    </a:ext>
                  </a:extLst>
                </p:cNvPr>
                <p:cNvPicPr/>
                <p:nvPr/>
              </p:nvPicPr>
              <p:blipFill>
                <a:blip r:embed="rId99"/>
                <a:stretch>
                  <a:fillRect/>
                </a:stretch>
              </p:blipFill>
              <p:spPr>
                <a:xfrm>
                  <a:off x="8121487" y="5253997"/>
                  <a:ext cx="138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t 61">
                  <a:extLst>
                    <a:ext uri="{FF2B5EF4-FFF2-40B4-BE49-F238E27FC236}">
                      <a16:creationId xmlns:a16="http://schemas.microsoft.com/office/drawing/2014/main" id="{E0D76C89-3EC5-1A94-118E-95FEB5651477}"/>
                    </a:ext>
                  </a:extLst>
                </p14:cNvPr>
                <p14:cNvContentPartPr/>
                <p14:nvPr/>
              </p14:nvContentPartPr>
              <p14:xfrm>
                <a:off x="8277007" y="5207557"/>
                <a:ext cx="108720" cy="140400"/>
              </p14:xfrm>
            </p:contentPart>
          </mc:Choice>
          <mc:Fallback xmlns="">
            <p:pic>
              <p:nvPicPr>
                <p:cNvPr id="62" name="Inkt 61">
                  <a:extLst>
                    <a:ext uri="{FF2B5EF4-FFF2-40B4-BE49-F238E27FC236}">
                      <a16:creationId xmlns:a16="http://schemas.microsoft.com/office/drawing/2014/main" id="{E0D76C89-3EC5-1A94-118E-95FEB5651477}"/>
                    </a:ext>
                  </a:extLst>
                </p:cNvPr>
                <p:cNvPicPr/>
                <p:nvPr/>
              </p:nvPicPr>
              <p:blipFill>
                <a:blip r:embed="rId101"/>
                <a:stretch>
                  <a:fillRect/>
                </a:stretch>
              </p:blipFill>
              <p:spPr>
                <a:xfrm>
                  <a:off x="8268007" y="5198917"/>
                  <a:ext cx="126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t 62">
                  <a:extLst>
                    <a:ext uri="{FF2B5EF4-FFF2-40B4-BE49-F238E27FC236}">
                      <a16:creationId xmlns:a16="http://schemas.microsoft.com/office/drawing/2014/main" id="{7312D07C-4513-BD5F-3155-BED4F28DDE50}"/>
                    </a:ext>
                  </a:extLst>
                </p14:cNvPr>
                <p14:cNvContentPartPr/>
                <p14:nvPr/>
              </p14:nvContentPartPr>
              <p14:xfrm>
                <a:off x="8421367" y="5196037"/>
                <a:ext cx="70200" cy="149400"/>
              </p14:xfrm>
            </p:contentPart>
          </mc:Choice>
          <mc:Fallback xmlns="">
            <p:pic>
              <p:nvPicPr>
                <p:cNvPr id="63" name="Inkt 62">
                  <a:extLst>
                    <a:ext uri="{FF2B5EF4-FFF2-40B4-BE49-F238E27FC236}">
                      <a16:creationId xmlns:a16="http://schemas.microsoft.com/office/drawing/2014/main" id="{7312D07C-4513-BD5F-3155-BED4F28DDE50}"/>
                    </a:ext>
                  </a:extLst>
                </p:cNvPr>
                <p:cNvPicPr/>
                <p:nvPr/>
              </p:nvPicPr>
              <p:blipFill>
                <a:blip r:embed="rId103"/>
                <a:stretch>
                  <a:fillRect/>
                </a:stretch>
              </p:blipFill>
              <p:spPr>
                <a:xfrm>
                  <a:off x="8412727" y="5187397"/>
                  <a:ext cx="87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t 63">
                  <a:extLst>
                    <a:ext uri="{FF2B5EF4-FFF2-40B4-BE49-F238E27FC236}">
                      <a16:creationId xmlns:a16="http://schemas.microsoft.com/office/drawing/2014/main" id="{FF3ABB62-BF93-E20A-FF30-5EAD13FE479A}"/>
                    </a:ext>
                  </a:extLst>
                </p14:cNvPr>
                <p14:cNvContentPartPr/>
                <p14:nvPr/>
              </p14:nvContentPartPr>
              <p14:xfrm>
                <a:off x="8428567" y="5279197"/>
                <a:ext cx="92520" cy="26280"/>
              </p14:xfrm>
            </p:contentPart>
          </mc:Choice>
          <mc:Fallback xmlns="">
            <p:pic>
              <p:nvPicPr>
                <p:cNvPr id="64" name="Inkt 63">
                  <a:extLst>
                    <a:ext uri="{FF2B5EF4-FFF2-40B4-BE49-F238E27FC236}">
                      <a16:creationId xmlns:a16="http://schemas.microsoft.com/office/drawing/2014/main" id="{FF3ABB62-BF93-E20A-FF30-5EAD13FE479A}"/>
                    </a:ext>
                  </a:extLst>
                </p:cNvPr>
                <p:cNvPicPr/>
                <p:nvPr/>
              </p:nvPicPr>
              <p:blipFill>
                <a:blip r:embed="rId105"/>
                <a:stretch>
                  <a:fillRect/>
                </a:stretch>
              </p:blipFill>
              <p:spPr>
                <a:xfrm>
                  <a:off x="8419927" y="5270197"/>
                  <a:ext cx="110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t 64">
                  <a:extLst>
                    <a:ext uri="{FF2B5EF4-FFF2-40B4-BE49-F238E27FC236}">
                      <a16:creationId xmlns:a16="http://schemas.microsoft.com/office/drawing/2014/main" id="{DB1C4ECB-C705-4818-1705-C0A1B8F60AF7}"/>
                    </a:ext>
                  </a:extLst>
                </p14:cNvPr>
                <p14:cNvContentPartPr/>
                <p14:nvPr/>
              </p14:nvContentPartPr>
              <p14:xfrm>
                <a:off x="8183767" y="5476837"/>
                <a:ext cx="461160" cy="36360"/>
              </p14:xfrm>
            </p:contentPart>
          </mc:Choice>
          <mc:Fallback xmlns="">
            <p:pic>
              <p:nvPicPr>
                <p:cNvPr id="65" name="Inkt 64">
                  <a:extLst>
                    <a:ext uri="{FF2B5EF4-FFF2-40B4-BE49-F238E27FC236}">
                      <a16:creationId xmlns:a16="http://schemas.microsoft.com/office/drawing/2014/main" id="{DB1C4ECB-C705-4818-1705-C0A1B8F60AF7}"/>
                    </a:ext>
                  </a:extLst>
                </p:cNvPr>
                <p:cNvPicPr/>
                <p:nvPr/>
              </p:nvPicPr>
              <p:blipFill>
                <a:blip r:embed="rId107"/>
                <a:stretch>
                  <a:fillRect/>
                </a:stretch>
              </p:blipFill>
              <p:spPr>
                <a:xfrm>
                  <a:off x="8174767" y="5468197"/>
                  <a:ext cx="478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t 65">
                  <a:extLst>
                    <a:ext uri="{FF2B5EF4-FFF2-40B4-BE49-F238E27FC236}">
                      <a16:creationId xmlns:a16="http://schemas.microsoft.com/office/drawing/2014/main" id="{4FDB5400-6927-6834-4714-9C2A9D9D2331}"/>
                    </a:ext>
                  </a:extLst>
                </p14:cNvPr>
                <p14:cNvContentPartPr/>
                <p14:nvPr/>
              </p14:nvContentPartPr>
              <p14:xfrm>
                <a:off x="8560327" y="5305837"/>
                <a:ext cx="8640" cy="66240"/>
              </p14:xfrm>
            </p:contentPart>
          </mc:Choice>
          <mc:Fallback xmlns="">
            <p:pic>
              <p:nvPicPr>
                <p:cNvPr id="66" name="Inkt 65">
                  <a:extLst>
                    <a:ext uri="{FF2B5EF4-FFF2-40B4-BE49-F238E27FC236}">
                      <a16:creationId xmlns:a16="http://schemas.microsoft.com/office/drawing/2014/main" id="{4FDB5400-6927-6834-4714-9C2A9D9D2331}"/>
                    </a:ext>
                  </a:extLst>
                </p:cNvPr>
                <p:cNvPicPr/>
                <p:nvPr/>
              </p:nvPicPr>
              <p:blipFill>
                <a:blip r:embed="rId109"/>
                <a:stretch>
                  <a:fillRect/>
                </a:stretch>
              </p:blipFill>
              <p:spPr>
                <a:xfrm>
                  <a:off x="8551687" y="5297197"/>
                  <a:ext cx="26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t 66">
                  <a:extLst>
                    <a:ext uri="{FF2B5EF4-FFF2-40B4-BE49-F238E27FC236}">
                      <a16:creationId xmlns:a16="http://schemas.microsoft.com/office/drawing/2014/main" id="{2D66C921-645F-6659-D359-C0ECA7569B45}"/>
                    </a:ext>
                  </a:extLst>
                </p14:cNvPr>
                <p14:cNvContentPartPr/>
                <p14:nvPr/>
              </p14:nvContentPartPr>
              <p14:xfrm>
                <a:off x="8581207" y="5212597"/>
                <a:ext cx="9360" cy="15840"/>
              </p14:xfrm>
            </p:contentPart>
          </mc:Choice>
          <mc:Fallback xmlns="">
            <p:pic>
              <p:nvPicPr>
                <p:cNvPr id="67" name="Inkt 66">
                  <a:extLst>
                    <a:ext uri="{FF2B5EF4-FFF2-40B4-BE49-F238E27FC236}">
                      <a16:creationId xmlns:a16="http://schemas.microsoft.com/office/drawing/2014/main" id="{2D66C921-645F-6659-D359-C0ECA7569B45}"/>
                    </a:ext>
                  </a:extLst>
                </p:cNvPr>
                <p:cNvPicPr/>
                <p:nvPr/>
              </p:nvPicPr>
              <p:blipFill>
                <a:blip r:embed="rId111"/>
                <a:stretch>
                  <a:fillRect/>
                </a:stretch>
              </p:blipFill>
              <p:spPr>
                <a:xfrm>
                  <a:off x="8572567" y="5203597"/>
                  <a:ext cx="27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t 67">
                  <a:extLst>
                    <a:ext uri="{FF2B5EF4-FFF2-40B4-BE49-F238E27FC236}">
                      <a16:creationId xmlns:a16="http://schemas.microsoft.com/office/drawing/2014/main" id="{98EE5AE0-F941-0260-1DE2-53152AD80D62}"/>
                    </a:ext>
                  </a:extLst>
                </p14:cNvPr>
                <p14:cNvContentPartPr/>
                <p14:nvPr/>
              </p14:nvContentPartPr>
              <p14:xfrm>
                <a:off x="8547007" y="5297917"/>
                <a:ext cx="85320" cy="197640"/>
              </p14:xfrm>
            </p:contentPart>
          </mc:Choice>
          <mc:Fallback xmlns="">
            <p:pic>
              <p:nvPicPr>
                <p:cNvPr id="68" name="Inkt 67">
                  <a:extLst>
                    <a:ext uri="{FF2B5EF4-FFF2-40B4-BE49-F238E27FC236}">
                      <a16:creationId xmlns:a16="http://schemas.microsoft.com/office/drawing/2014/main" id="{98EE5AE0-F941-0260-1DE2-53152AD80D62}"/>
                    </a:ext>
                  </a:extLst>
                </p:cNvPr>
                <p:cNvPicPr/>
                <p:nvPr/>
              </p:nvPicPr>
              <p:blipFill>
                <a:blip r:embed="rId113"/>
                <a:stretch>
                  <a:fillRect/>
                </a:stretch>
              </p:blipFill>
              <p:spPr>
                <a:xfrm>
                  <a:off x="8538007" y="5288917"/>
                  <a:ext cx="102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t 68">
                  <a:extLst>
                    <a:ext uri="{FF2B5EF4-FFF2-40B4-BE49-F238E27FC236}">
                      <a16:creationId xmlns:a16="http://schemas.microsoft.com/office/drawing/2014/main" id="{7F9873E5-7C68-A4EE-9926-94DBCC3F3368}"/>
                    </a:ext>
                  </a:extLst>
                </p14:cNvPr>
                <p14:cNvContentPartPr/>
                <p14:nvPr/>
              </p14:nvContentPartPr>
              <p14:xfrm>
                <a:off x="8660767" y="5233477"/>
                <a:ext cx="360" cy="360"/>
              </p14:xfrm>
            </p:contentPart>
          </mc:Choice>
          <mc:Fallback xmlns="">
            <p:pic>
              <p:nvPicPr>
                <p:cNvPr id="69" name="Inkt 68">
                  <a:extLst>
                    <a:ext uri="{FF2B5EF4-FFF2-40B4-BE49-F238E27FC236}">
                      <a16:creationId xmlns:a16="http://schemas.microsoft.com/office/drawing/2014/main" id="{7F9873E5-7C68-A4EE-9926-94DBCC3F3368}"/>
                    </a:ext>
                  </a:extLst>
                </p:cNvPr>
                <p:cNvPicPr/>
                <p:nvPr/>
              </p:nvPicPr>
              <p:blipFill>
                <a:blip r:embed="rId97"/>
                <a:stretch>
                  <a:fillRect/>
                </a:stretch>
              </p:blipFill>
              <p:spPr>
                <a:xfrm>
                  <a:off x="8652127" y="5224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t 70">
                  <a:extLst>
                    <a:ext uri="{FF2B5EF4-FFF2-40B4-BE49-F238E27FC236}">
                      <a16:creationId xmlns:a16="http://schemas.microsoft.com/office/drawing/2014/main" id="{77F397AA-8FB5-D520-4A8A-0E53F5121A50}"/>
                    </a:ext>
                  </a:extLst>
                </p14:cNvPr>
                <p14:cNvContentPartPr/>
                <p14:nvPr/>
              </p14:nvContentPartPr>
              <p14:xfrm>
                <a:off x="8727727" y="5215837"/>
                <a:ext cx="81360" cy="203760"/>
              </p14:xfrm>
            </p:contentPart>
          </mc:Choice>
          <mc:Fallback xmlns="">
            <p:pic>
              <p:nvPicPr>
                <p:cNvPr id="71" name="Inkt 70">
                  <a:extLst>
                    <a:ext uri="{FF2B5EF4-FFF2-40B4-BE49-F238E27FC236}">
                      <a16:creationId xmlns:a16="http://schemas.microsoft.com/office/drawing/2014/main" id="{77F397AA-8FB5-D520-4A8A-0E53F5121A50}"/>
                    </a:ext>
                  </a:extLst>
                </p:cNvPr>
                <p:cNvPicPr/>
                <p:nvPr/>
              </p:nvPicPr>
              <p:blipFill>
                <a:blip r:embed="rId116"/>
                <a:stretch>
                  <a:fillRect/>
                </a:stretch>
              </p:blipFill>
              <p:spPr>
                <a:xfrm>
                  <a:off x="8718727" y="5206837"/>
                  <a:ext cx="99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t 71">
                  <a:extLst>
                    <a:ext uri="{FF2B5EF4-FFF2-40B4-BE49-F238E27FC236}">
                      <a16:creationId xmlns:a16="http://schemas.microsoft.com/office/drawing/2014/main" id="{E99C04AA-A8A2-2D27-D262-011EA367A2F6}"/>
                    </a:ext>
                  </a:extLst>
                </p14:cNvPr>
                <p14:cNvContentPartPr/>
                <p14:nvPr/>
              </p14:nvContentPartPr>
              <p14:xfrm>
                <a:off x="7909087" y="5544877"/>
                <a:ext cx="95400" cy="270000"/>
              </p14:xfrm>
            </p:contentPart>
          </mc:Choice>
          <mc:Fallback xmlns="">
            <p:pic>
              <p:nvPicPr>
                <p:cNvPr id="72" name="Inkt 71">
                  <a:extLst>
                    <a:ext uri="{FF2B5EF4-FFF2-40B4-BE49-F238E27FC236}">
                      <a16:creationId xmlns:a16="http://schemas.microsoft.com/office/drawing/2014/main" id="{E99C04AA-A8A2-2D27-D262-011EA367A2F6}"/>
                    </a:ext>
                  </a:extLst>
                </p:cNvPr>
                <p:cNvPicPr/>
                <p:nvPr/>
              </p:nvPicPr>
              <p:blipFill>
                <a:blip r:embed="rId118"/>
                <a:stretch>
                  <a:fillRect/>
                </a:stretch>
              </p:blipFill>
              <p:spPr>
                <a:xfrm>
                  <a:off x="7900447" y="5535877"/>
                  <a:ext cx="1130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t 72">
                  <a:extLst>
                    <a:ext uri="{FF2B5EF4-FFF2-40B4-BE49-F238E27FC236}">
                      <a16:creationId xmlns:a16="http://schemas.microsoft.com/office/drawing/2014/main" id="{AD43BBC7-E551-5A5E-045C-414F5EAF7350}"/>
                    </a:ext>
                  </a:extLst>
                </p14:cNvPr>
                <p14:cNvContentPartPr/>
                <p14:nvPr/>
              </p14:nvContentPartPr>
              <p14:xfrm>
                <a:off x="7908007" y="5641717"/>
                <a:ext cx="115200" cy="41040"/>
              </p14:xfrm>
            </p:contentPart>
          </mc:Choice>
          <mc:Fallback xmlns="">
            <p:pic>
              <p:nvPicPr>
                <p:cNvPr id="73" name="Inkt 72">
                  <a:extLst>
                    <a:ext uri="{FF2B5EF4-FFF2-40B4-BE49-F238E27FC236}">
                      <a16:creationId xmlns:a16="http://schemas.microsoft.com/office/drawing/2014/main" id="{AD43BBC7-E551-5A5E-045C-414F5EAF7350}"/>
                    </a:ext>
                  </a:extLst>
                </p:cNvPr>
                <p:cNvPicPr/>
                <p:nvPr/>
              </p:nvPicPr>
              <p:blipFill>
                <a:blip r:embed="rId120"/>
                <a:stretch>
                  <a:fillRect/>
                </a:stretch>
              </p:blipFill>
              <p:spPr>
                <a:xfrm>
                  <a:off x="7899367" y="5632717"/>
                  <a:ext cx="132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Inkt 73">
                  <a:extLst>
                    <a:ext uri="{FF2B5EF4-FFF2-40B4-BE49-F238E27FC236}">
                      <a16:creationId xmlns:a16="http://schemas.microsoft.com/office/drawing/2014/main" id="{59F113F9-3398-0D6E-E4AB-328BE8276679}"/>
                    </a:ext>
                  </a:extLst>
                </p14:cNvPr>
                <p14:cNvContentPartPr/>
                <p14:nvPr/>
              </p14:nvContentPartPr>
              <p14:xfrm>
                <a:off x="8039407" y="5566837"/>
                <a:ext cx="216720" cy="207360"/>
              </p14:xfrm>
            </p:contentPart>
          </mc:Choice>
          <mc:Fallback xmlns="">
            <p:pic>
              <p:nvPicPr>
                <p:cNvPr id="74" name="Inkt 73">
                  <a:extLst>
                    <a:ext uri="{FF2B5EF4-FFF2-40B4-BE49-F238E27FC236}">
                      <a16:creationId xmlns:a16="http://schemas.microsoft.com/office/drawing/2014/main" id="{59F113F9-3398-0D6E-E4AB-328BE8276679}"/>
                    </a:ext>
                  </a:extLst>
                </p:cNvPr>
                <p:cNvPicPr/>
                <p:nvPr/>
              </p:nvPicPr>
              <p:blipFill>
                <a:blip r:embed="rId122"/>
                <a:stretch>
                  <a:fillRect/>
                </a:stretch>
              </p:blipFill>
              <p:spPr>
                <a:xfrm>
                  <a:off x="8030767" y="5557837"/>
                  <a:ext cx="23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t 74">
                  <a:extLst>
                    <a:ext uri="{FF2B5EF4-FFF2-40B4-BE49-F238E27FC236}">
                      <a16:creationId xmlns:a16="http://schemas.microsoft.com/office/drawing/2014/main" id="{7889BCCD-19AE-794E-6951-4AED38EC6F84}"/>
                    </a:ext>
                  </a:extLst>
                </p14:cNvPr>
                <p14:cNvContentPartPr/>
                <p14:nvPr/>
              </p14:nvContentPartPr>
              <p14:xfrm>
                <a:off x="8256847" y="5652157"/>
                <a:ext cx="72000" cy="115920"/>
              </p14:xfrm>
            </p:contentPart>
          </mc:Choice>
          <mc:Fallback xmlns="">
            <p:pic>
              <p:nvPicPr>
                <p:cNvPr id="75" name="Inkt 74">
                  <a:extLst>
                    <a:ext uri="{FF2B5EF4-FFF2-40B4-BE49-F238E27FC236}">
                      <a16:creationId xmlns:a16="http://schemas.microsoft.com/office/drawing/2014/main" id="{7889BCCD-19AE-794E-6951-4AED38EC6F84}"/>
                    </a:ext>
                  </a:extLst>
                </p:cNvPr>
                <p:cNvPicPr/>
                <p:nvPr/>
              </p:nvPicPr>
              <p:blipFill>
                <a:blip r:embed="rId124"/>
                <a:stretch>
                  <a:fillRect/>
                </a:stretch>
              </p:blipFill>
              <p:spPr>
                <a:xfrm>
                  <a:off x="8247847" y="5643157"/>
                  <a:ext cx="89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t 75">
                  <a:extLst>
                    <a:ext uri="{FF2B5EF4-FFF2-40B4-BE49-F238E27FC236}">
                      <a16:creationId xmlns:a16="http://schemas.microsoft.com/office/drawing/2014/main" id="{9ABA8DD1-39D3-B2E3-DEB7-ACFD6CD59FA4}"/>
                    </a:ext>
                  </a:extLst>
                </p14:cNvPr>
                <p14:cNvContentPartPr/>
                <p14:nvPr/>
              </p14:nvContentPartPr>
              <p14:xfrm>
                <a:off x="8372407" y="5648917"/>
                <a:ext cx="100800" cy="88560"/>
              </p14:xfrm>
            </p:contentPart>
          </mc:Choice>
          <mc:Fallback xmlns="">
            <p:pic>
              <p:nvPicPr>
                <p:cNvPr id="76" name="Inkt 75">
                  <a:extLst>
                    <a:ext uri="{FF2B5EF4-FFF2-40B4-BE49-F238E27FC236}">
                      <a16:creationId xmlns:a16="http://schemas.microsoft.com/office/drawing/2014/main" id="{9ABA8DD1-39D3-B2E3-DEB7-ACFD6CD59FA4}"/>
                    </a:ext>
                  </a:extLst>
                </p:cNvPr>
                <p:cNvPicPr/>
                <p:nvPr/>
              </p:nvPicPr>
              <p:blipFill>
                <a:blip r:embed="rId126"/>
                <a:stretch>
                  <a:fillRect/>
                </a:stretch>
              </p:blipFill>
              <p:spPr>
                <a:xfrm>
                  <a:off x="8363407" y="5639917"/>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t 76">
                  <a:extLst>
                    <a:ext uri="{FF2B5EF4-FFF2-40B4-BE49-F238E27FC236}">
                      <a16:creationId xmlns:a16="http://schemas.microsoft.com/office/drawing/2014/main" id="{7A32A5DE-0B64-4F06-8660-0CF8E436A778}"/>
                    </a:ext>
                  </a:extLst>
                </p14:cNvPr>
                <p14:cNvContentPartPr/>
                <p14:nvPr/>
              </p14:nvContentPartPr>
              <p14:xfrm>
                <a:off x="8472127" y="5691037"/>
                <a:ext cx="74520" cy="75240"/>
              </p14:xfrm>
            </p:contentPart>
          </mc:Choice>
          <mc:Fallback xmlns="">
            <p:pic>
              <p:nvPicPr>
                <p:cNvPr id="77" name="Inkt 76">
                  <a:extLst>
                    <a:ext uri="{FF2B5EF4-FFF2-40B4-BE49-F238E27FC236}">
                      <a16:creationId xmlns:a16="http://schemas.microsoft.com/office/drawing/2014/main" id="{7A32A5DE-0B64-4F06-8660-0CF8E436A778}"/>
                    </a:ext>
                  </a:extLst>
                </p:cNvPr>
                <p:cNvPicPr/>
                <p:nvPr/>
              </p:nvPicPr>
              <p:blipFill>
                <a:blip r:embed="rId128"/>
                <a:stretch>
                  <a:fillRect/>
                </a:stretch>
              </p:blipFill>
              <p:spPr>
                <a:xfrm>
                  <a:off x="8463127" y="5682397"/>
                  <a:ext cx="9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t 77">
                  <a:extLst>
                    <a:ext uri="{FF2B5EF4-FFF2-40B4-BE49-F238E27FC236}">
                      <a16:creationId xmlns:a16="http://schemas.microsoft.com/office/drawing/2014/main" id="{DF4860FC-7402-B8AF-C033-09B4F4F8D086}"/>
                    </a:ext>
                  </a:extLst>
                </p14:cNvPr>
                <p14:cNvContentPartPr/>
                <p14:nvPr/>
              </p14:nvContentPartPr>
              <p14:xfrm>
                <a:off x="8536207" y="5610757"/>
                <a:ext cx="2160" cy="21600"/>
              </p14:xfrm>
            </p:contentPart>
          </mc:Choice>
          <mc:Fallback xmlns="">
            <p:pic>
              <p:nvPicPr>
                <p:cNvPr id="78" name="Inkt 77">
                  <a:extLst>
                    <a:ext uri="{FF2B5EF4-FFF2-40B4-BE49-F238E27FC236}">
                      <a16:creationId xmlns:a16="http://schemas.microsoft.com/office/drawing/2014/main" id="{DF4860FC-7402-B8AF-C033-09B4F4F8D086}"/>
                    </a:ext>
                  </a:extLst>
                </p:cNvPr>
                <p:cNvPicPr/>
                <p:nvPr/>
              </p:nvPicPr>
              <p:blipFill>
                <a:blip r:embed="rId130"/>
                <a:stretch>
                  <a:fillRect/>
                </a:stretch>
              </p:blipFill>
              <p:spPr>
                <a:xfrm>
                  <a:off x="8527207" y="5601757"/>
                  <a:ext cx="19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t 78">
                  <a:extLst>
                    <a:ext uri="{FF2B5EF4-FFF2-40B4-BE49-F238E27FC236}">
                      <a16:creationId xmlns:a16="http://schemas.microsoft.com/office/drawing/2014/main" id="{30F15111-898E-F56E-3158-7651E52DAC1C}"/>
                    </a:ext>
                  </a:extLst>
                </p14:cNvPr>
                <p14:cNvContentPartPr/>
                <p14:nvPr/>
              </p14:nvContentPartPr>
              <p14:xfrm>
                <a:off x="8535127" y="5655037"/>
                <a:ext cx="193680" cy="128520"/>
              </p14:xfrm>
            </p:contentPart>
          </mc:Choice>
          <mc:Fallback xmlns="">
            <p:pic>
              <p:nvPicPr>
                <p:cNvPr id="79" name="Inkt 78">
                  <a:extLst>
                    <a:ext uri="{FF2B5EF4-FFF2-40B4-BE49-F238E27FC236}">
                      <a16:creationId xmlns:a16="http://schemas.microsoft.com/office/drawing/2014/main" id="{30F15111-898E-F56E-3158-7651E52DAC1C}"/>
                    </a:ext>
                  </a:extLst>
                </p:cNvPr>
                <p:cNvPicPr/>
                <p:nvPr/>
              </p:nvPicPr>
              <p:blipFill>
                <a:blip r:embed="rId132"/>
                <a:stretch>
                  <a:fillRect/>
                </a:stretch>
              </p:blipFill>
              <p:spPr>
                <a:xfrm>
                  <a:off x="8526487" y="5646037"/>
                  <a:ext cx="211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Inkt 80">
                  <a:extLst>
                    <a:ext uri="{FF2B5EF4-FFF2-40B4-BE49-F238E27FC236}">
                      <a16:creationId xmlns:a16="http://schemas.microsoft.com/office/drawing/2014/main" id="{BD0C07B0-2457-2C56-20A4-051DD2024957}"/>
                    </a:ext>
                  </a:extLst>
                </p14:cNvPr>
                <p14:cNvContentPartPr/>
                <p14:nvPr/>
              </p14:nvContentPartPr>
              <p14:xfrm>
                <a:off x="8661487" y="5477557"/>
                <a:ext cx="150480" cy="50040"/>
              </p14:xfrm>
            </p:contentPart>
          </mc:Choice>
          <mc:Fallback xmlns="">
            <p:pic>
              <p:nvPicPr>
                <p:cNvPr id="81" name="Inkt 80">
                  <a:extLst>
                    <a:ext uri="{FF2B5EF4-FFF2-40B4-BE49-F238E27FC236}">
                      <a16:creationId xmlns:a16="http://schemas.microsoft.com/office/drawing/2014/main" id="{BD0C07B0-2457-2C56-20A4-051DD2024957}"/>
                    </a:ext>
                  </a:extLst>
                </p:cNvPr>
                <p:cNvPicPr/>
                <p:nvPr/>
              </p:nvPicPr>
              <p:blipFill>
                <a:blip r:embed="rId134"/>
                <a:stretch>
                  <a:fillRect/>
                </a:stretch>
              </p:blipFill>
              <p:spPr>
                <a:xfrm>
                  <a:off x="8652847" y="5468557"/>
                  <a:ext cx="16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Inkt 81">
                  <a:extLst>
                    <a:ext uri="{FF2B5EF4-FFF2-40B4-BE49-F238E27FC236}">
                      <a16:creationId xmlns:a16="http://schemas.microsoft.com/office/drawing/2014/main" id="{71630BB3-8775-6CCD-CA98-4CA49C72105D}"/>
                    </a:ext>
                  </a:extLst>
                </p14:cNvPr>
                <p14:cNvContentPartPr/>
                <p14:nvPr/>
              </p14:nvContentPartPr>
              <p14:xfrm>
                <a:off x="8955607" y="5427877"/>
                <a:ext cx="74160" cy="89280"/>
              </p14:xfrm>
            </p:contentPart>
          </mc:Choice>
          <mc:Fallback xmlns="">
            <p:pic>
              <p:nvPicPr>
                <p:cNvPr id="82" name="Inkt 81">
                  <a:extLst>
                    <a:ext uri="{FF2B5EF4-FFF2-40B4-BE49-F238E27FC236}">
                      <a16:creationId xmlns:a16="http://schemas.microsoft.com/office/drawing/2014/main" id="{71630BB3-8775-6CCD-CA98-4CA49C72105D}"/>
                    </a:ext>
                  </a:extLst>
                </p:cNvPr>
                <p:cNvPicPr/>
                <p:nvPr/>
              </p:nvPicPr>
              <p:blipFill>
                <a:blip r:embed="rId136"/>
                <a:stretch>
                  <a:fillRect/>
                </a:stretch>
              </p:blipFill>
              <p:spPr>
                <a:xfrm>
                  <a:off x="8946967" y="5418877"/>
                  <a:ext cx="9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Inkt 82">
                  <a:extLst>
                    <a:ext uri="{FF2B5EF4-FFF2-40B4-BE49-F238E27FC236}">
                      <a16:creationId xmlns:a16="http://schemas.microsoft.com/office/drawing/2014/main" id="{A3A40DB1-FB1A-6B8B-9E88-65734F7DE497}"/>
                    </a:ext>
                  </a:extLst>
                </p14:cNvPr>
                <p14:cNvContentPartPr/>
                <p14:nvPr/>
              </p14:nvContentPartPr>
              <p14:xfrm>
                <a:off x="8936527" y="5378917"/>
                <a:ext cx="119520" cy="165960"/>
              </p14:xfrm>
            </p:contentPart>
          </mc:Choice>
          <mc:Fallback xmlns="">
            <p:pic>
              <p:nvPicPr>
                <p:cNvPr id="83" name="Inkt 82">
                  <a:extLst>
                    <a:ext uri="{FF2B5EF4-FFF2-40B4-BE49-F238E27FC236}">
                      <a16:creationId xmlns:a16="http://schemas.microsoft.com/office/drawing/2014/main" id="{A3A40DB1-FB1A-6B8B-9E88-65734F7DE497}"/>
                    </a:ext>
                  </a:extLst>
                </p:cNvPr>
                <p:cNvPicPr/>
                <p:nvPr/>
              </p:nvPicPr>
              <p:blipFill>
                <a:blip r:embed="rId138"/>
                <a:stretch>
                  <a:fillRect/>
                </a:stretch>
              </p:blipFill>
              <p:spPr>
                <a:xfrm>
                  <a:off x="8927527" y="5370277"/>
                  <a:ext cx="137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Inkt 83">
                  <a:extLst>
                    <a:ext uri="{FF2B5EF4-FFF2-40B4-BE49-F238E27FC236}">
                      <a16:creationId xmlns:a16="http://schemas.microsoft.com/office/drawing/2014/main" id="{79FF25FB-AE21-4A20-78FC-00569B73A200}"/>
                    </a:ext>
                  </a:extLst>
                </p14:cNvPr>
                <p14:cNvContentPartPr/>
                <p14:nvPr/>
              </p14:nvContentPartPr>
              <p14:xfrm>
                <a:off x="9150367" y="5428597"/>
                <a:ext cx="25560" cy="131040"/>
              </p14:xfrm>
            </p:contentPart>
          </mc:Choice>
          <mc:Fallback xmlns="">
            <p:pic>
              <p:nvPicPr>
                <p:cNvPr id="84" name="Inkt 83">
                  <a:extLst>
                    <a:ext uri="{FF2B5EF4-FFF2-40B4-BE49-F238E27FC236}">
                      <a16:creationId xmlns:a16="http://schemas.microsoft.com/office/drawing/2014/main" id="{79FF25FB-AE21-4A20-78FC-00569B73A200}"/>
                    </a:ext>
                  </a:extLst>
                </p:cNvPr>
                <p:cNvPicPr/>
                <p:nvPr/>
              </p:nvPicPr>
              <p:blipFill>
                <a:blip r:embed="rId140"/>
                <a:stretch>
                  <a:fillRect/>
                </a:stretch>
              </p:blipFill>
              <p:spPr>
                <a:xfrm>
                  <a:off x="9141727" y="5419957"/>
                  <a:ext cx="43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Inkt 84">
                  <a:extLst>
                    <a:ext uri="{FF2B5EF4-FFF2-40B4-BE49-F238E27FC236}">
                      <a16:creationId xmlns:a16="http://schemas.microsoft.com/office/drawing/2014/main" id="{8CB9C71A-3B59-B229-BE4C-B572FF21E701}"/>
                    </a:ext>
                  </a:extLst>
                </p14:cNvPr>
                <p14:cNvContentPartPr/>
                <p14:nvPr/>
              </p14:nvContentPartPr>
              <p14:xfrm>
                <a:off x="9252967" y="5436877"/>
                <a:ext cx="93960" cy="150480"/>
              </p14:xfrm>
            </p:contentPart>
          </mc:Choice>
          <mc:Fallback xmlns="">
            <p:pic>
              <p:nvPicPr>
                <p:cNvPr id="85" name="Inkt 84">
                  <a:extLst>
                    <a:ext uri="{FF2B5EF4-FFF2-40B4-BE49-F238E27FC236}">
                      <a16:creationId xmlns:a16="http://schemas.microsoft.com/office/drawing/2014/main" id="{8CB9C71A-3B59-B229-BE4C-B572FF21E701}"/>
                    </a:ext>
                  </a:extLst>
                </p:cNvPr>
                <p:cNvPicPr/>
                <p:nvPr/>
              </p:nvPicPr>
              <p:blipFill>
                <a:blip r:embed="rId142"/>
                <a:stretch>
                  <a:fillRect/>
                </a:stretch>
              </p:blipFill>
              <p:spPr>
                <a:xfrm>
                  <a:off x="9243967" y="5427877"/>
                  <a:ext cx="111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Inkt 85">
                  <a:extLst>
                    <a:ext uri="{FF2B5EF4-FFF2-40B4-BE49-F238E27FC236}">
                      <a16:creationId xmlns:a16="http://schemas.microsoft.com/office/drawing/2014/main" id="{8737D2C1-5BF7-E25A-EC18-E38970C77549}"/>
                    </a:ext>
                  </a:extLst>
                </p14:cNvPr>
                <p14:cNvContentPartPr/>
                <p14:nvPr/>
              </p14:nvContentPartPr>
              <p14:xfrm>
                <a:off x="9391207" y="5466757"/>
                <a:ext cx="73440" cy="113760"/>
              </p14:xfrm>
            </p:contentPart>
          </mc:Choice>
          <mc:Fallback xmlns="">
            <p:pic>
              <p:nvPicPr>
                <p:cNvPr id="86" name="Inkt 85">
                  <a:extLst>
                    <a:ext uri="{FF2B5EF4-FFF2-40B4-BE49-F238E27FC236}">
                      <a16:creationId xmlns:a16="http://schemas.microsoft.com/office/drawing/2014/main" id="{8737D2C1-5BF7-E25A-EC18-E38970C77549}"/>
                    </a:ext>
                  </a:extLst>
                </p:cNvPr>
                <p:cNvPicPr/>
                <p:nvPr/>
              </p:nvPicPr>
              <p:blipFill>
                <a:blip r:embed="rId144"/>
                <a:stretch>
                  <a:fillRect/>
                </a:stretch>
              </p:blipFill>
              <p:spPr>
                <a:xfrm>
                  <a:off x="9382567" y="5458117"/>
                  <a:ext cx="91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Inkt 86">
                  <a:extLst>
                    <a:ext uri="{FF2B5EF4-FFF2-40B4-BE49-F238E27FC236}">
                      <a16:creationId xmlns:a16="http://schemas.microsoft.com/office/drawing/2014/main" id="{6AAC8C72-85DA-314C-86E4-587630CEF5A1}"/>
                    </a:ext>
                  </a:extLst>
                </p14:cNvPr>
                <p14:cNvContentPartPr/>
                <p14:nvPr/>
              </p14:nvContentPartPr>
              <p14:xfrm>
                <a:off x="9527287" y="5340037"/>
                <a:ext cx="23040" cy="48240"/>
              </p14:xfrm>
            </p:contentPart>
          </mc:Choice>
          <mc:Fallback xmlns="">
            <p:pic>
              <p:nvPicPr>
                <p:cNvPr id="87" name="Inkt 86">
                  <a:extLst>
                    <a:ext uri="{FF2B5EF4-FFF2-40B4-BE49-F238E27FC236}">
                      <a16:creationId xmlns:a16="http://schemas.microsoft.com/office/drawing/2014/main" id="{6AAC8C72-85DA-314C-86E4-587630CEF5A1}"/>
                    </a:ext>
                  </a:extLst>
                </p:cNvPr>
                <p:cNvPicPr/>
                <p:nvPr/>
              </p:nvPicPr>
              <p:blipFill>
                <a:blip r:embed="rId146"/>
                <a:stretch>
                  <a:fillRect/>
                </a:stretch>
              </p:blipFill>
              <p:spPr>
                <a:xfrm>
                  <a:off x="9518287" y="5331397"/>
                  <a:ext cx="40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Inkt 87">
                  <a:extLst>
                    <a:ext uri="{FF2B5EF4-FFF2-40B4-BE49-F238E27FC236}">
                      <a16:creationId xmlns:a16="http://schemas.microsoft.com/office/drawing/2014/main" id="{AF737B5E-0019-A300-64B4-497CF665096B}"/>
                    </a:ext>
                  </a:extLst>
                </p14:cNvPr>
                <p14:cNvContentPartPr/>
                <p14:nvPr/>
              </p14:nvContentPartPr>
              <p14:xfrm>
                <a:off x="9445207" y="5378197"/>
                <a:ext cx="244080" cy="350640"/>
              </p14:xfrm>
            </p:contentPart>
          </mc:Choice>
          <mc:Fallback xmlns="">
            <p:pic>
              <p:nvPicPr>
                <p:cNvPr id="88" name="Inkt 87">
                  <a:extLst>
                    <a:ext uri="{FF2B5EF4-FFF2-40B4-BE49-F238E27FC236}">
                      <a16:creationId xmlns:a16="http://schemas.microsoft.com/office/drawing/2014/main" id="{AF737B5E-0019-A300-64B4-497CF665096B}"/>
                    </a:ext>
                  </a:extLst>
                </p:cNvPr>
                <p:cNvPicPr/>
                <p:nvPr/>
              </p:nvPicPr>
              <p:blipFill>
                <a:blip r:embed="rId148"/>
                <a:stretch>
                  <a:fillRect/>
                </a:stretch>
              </p:blipFill>
              <p:spPr>
                <a:xfrm>
                  <a:off x="9436567" y="5369557"/>
                  <a:ext cx="261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Inkt 88">
                  <a:extLst>
                    <a:ext uri="{FF2B5EF4-FFF2-40B4-BE49-F238E27FC236}">
                      <a16:creationId xmlns:a16="http://schemas.microsoft.com/office/drawing/2014/main" id="{C41565C2-95B7-394E-4B67-75903A2DECFD}"/>
                    </a:ext>
                  </a:extLst>
                </p14:cNvPr>
                <p14:cNvContentPartPr/>
                <p14:nvPr/>
              </p14:nvContentPartPr>
              <p14:xfrm>
                <a:off x="9564367" y="5658637"/>
                <a:ext cx="12240" cy="28800"/>
              </p14:xfrm>
            </p:contentPart>
          </mc:Choice>
          <mc:Fallback xmlns="">
            <p:pic>
              <p:nvPicPr>
                <p:cNvPr id="89" name="Inkt 88">
                  <a:extLst>
                    <a:ext uri="{FF2B5EF4-FFF2-40B4-BE49-F238E27FC236}">
                      <a16:creationId xmlns:a16="http://schemas.microsoft.com/office/drawing/2014/main" id="{C41565C2-95B7-394E-4B67-75903A2DECFD}"/>
                    </a:ext>
                  </a:extLst>
                </p:cNvPr>
                <p:cNvPicPr/>
                <p:nvPr/>
              </p:nvPicPr>
              <p:blipFill>
                <a:blip r:embed="rId150"/>
                <a:stretch>
                  <a:fillRect/>
                </a:stretch>
              </p:blipFill>
              <p:spPr>
                <a:xfrm>
                  <a:off x="9555367" y="5649997"/>
                  <a:ext cx="29880" cy="46440"/>
                </a:xfrm>
                <a:prstGeom prst="rect">
                  <a:avLst/>
                </a:prstGeom>
              </p:spPr>
            </p:pic>
          </mc:Fallback>
        </mc:AlternateContent>
      </p:grpSp>
      <p:grpSp>
        <p:nvGrpSpPr>
          <p:cNvPr id="106" name="Groep 105">
            <a:extLst>
              <a:ext uri="{FF2B5EF4-FFF2-40B4-BE49-F238E27FC236}">
                <a16:creationId xmlns:a16="http://schemas.microsoft.com/office/drawing/2014/main" id="{D0F92C76-9B07-97B4-31D2-4EE5EAC89A9C}"/>
              </a:ext>
            </a:extLst>
          </p:cNvPr>
          <p:cNvGrpSpPr/>
          <p:nvPr/>
        </p:nvGrpSpPr>
        <p:grpSpPr>
          <a:xfrm>
            <a:off x="9921847" y="5109997"/>
            <a:ext cx="1805040" cy="510840"/>
            <a:chOff x="9921847" y="5109997"/>
            <a:chExt cx="1805040" cy="510840"/>
          </a:xfrm>
        </p:grpSpPr>
        <mc:AlternateContent xmlns:mc="http://schemas.openxmlformats.org/markup-compatibility/2006" xmlns:p14="http://schemas.microsoft.com/office/powerpoint/2010/main">
          <mc:Choice Requires="p14">
            <p:contentPart p14:bwMode="auto" r:id="rId151">
              <p14:nvContentPartPr>
                <p14:cNvPr id="91" name="Inkt 90">
                  <a:extLst>
                    <a:ext uri="{FF2B5EF4-FFF2-40B4-BE49-F238E27FC236}">
                      <a16:creationId xmlns:a16="http://schemas.microsoft.com/office/drawing/2014/main" id="{3AFBD0AC-7FCD-FA6A-4929-C3161820D010}"/>
                    </a:ext>
                  </a:extLst>
                </p14:cNvPr>
                <p14:cNvContentPartPr/>
                <p14:nvPr/>
              </p14:nvContentPartPr>
              <p14:xfrm>
                <a:off x="10355287" y="5109997"/>
                <a:ext cx="114840" cy="214560"/>
              </p14:xfrm>
            </p:contentPart>
          </mc:Choice>
          <mc:Fallback xmlns="">
            <p:pic>
              <p:nvPicPr>
                <p:cNvPr id="91" name="Inkt 90">
                  <a:extLst>
                    <a:ext uri="{FF2B5EF4-FFF2-40B4-BE49-F238E27FC236}">
                      <a16:creationId xmlns:a16="http://schemas.microsoft.com/office/drawing/2014/main" id="{3AFBD0AC-7FCD-FA6A-4929-C3161820D010}"/>
                    </a:ext>
                  </a:extLst>
                </p:cNvPr>
                <p:cNvPicPr/>
                <p:nvPr/>
              </p:nvPicPr>
              <p:blipFill>
                <a:blip r:embed="rId152"/>
                <a:stretch>
                  <a:fillRect/>
                </a:stretch>
              </p:blipFill>
              <p:spPr>
                <a:xfrm>
                  <a:off x="10346287" y="5100997"/>
                  <a:ext cx="1324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Inkt 91">
                  <a:extLst>
                    <a:ext uri="{FF2B5EF4-FFF2-40B4-BE49-F238E27FC236}">
                      <a16:creationId xmlns:a16="http://schemas.microsoft.com/office/drawing/2014/main" id="{CDC6C673-72B3-7A90-CCC8-80C240330611}"/>
                    </a:ext>
                  </a:extLst>
                </p14:cNvPr>
                <p14:cNvContentPartPr/>
                <p14:nvPr/>
              </p14:nvContentPartPr>
              <p14:xfrm>
                <a:off x="10365727" y="5238517"/>
                <a:ext cx="110520" cy="13320"/>
              </p14:xfrm>
            </p:contentPart>
          </mc:Choice>
          <mc:Fallback xmlns="">
            <p:pic>
              <p:nvPicPr>
                <p:cNvPr id="92" name="Inkt 91">
                  <a:extLst>
                    <a:ext uri="{FF2B5EF4-FFF2-40B4-BE49-F238E27FC236}">
                      <a16:creationId xmlns:a16="http://schemas.microsoft.com/office/drawing/2014/main" id="{CDC6C673-72B3-7A90-CCC8-80C240330611}"/>
                    </a:ext>
                  </a:extLst>
                </p:cNvPr>
                <p:cNvPicPr/>
                <p:nvPr/>
              </p:nvPicPr>
              <p:blipFill>
                <a:blip r:embed="rId154"/>
                <a:stretch>
                  <a:fillRect/>
                </a:stretch>
              </p:blipFill>
              <p:spPr>
                <a:xfrm>
                  <a:off x="10356727" y="5229517"/>
                  <a:ext cx="128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Inkt 92">
                  <a:extLst>
                    <a:ext uri="{FF2B5EF4-FFF2-40B4-BE49-F238E27FC236}">
                      <a16:creationId xmlns:a16="http://schemas.microsoft.com/office/drawing/2014/main" id="{1C4EF527-A2F6-B4AF-155C-E7161E4AD600}"/>
                    </a:ext>
                  </a:extLst>
                </p14:cNvPr>
                <p14:cNvContentPartPr/>
                <p14:nvPr/>
              </p14:nvContentPartPr>
              <p14:xfrm>
                <a:off x="10536367" y="5279197"/>
                <a:ext cx="27360" cy="68760"/>
              </p14:xfrm>
            </p:contentPart>
          </mc:Choice>
          <mc:Fallback xmlns="">
            <p:pic>
              <p:nvPicPr>
                <p:cNvPr id="93" name="Inkt 92">
                  <a:extLst>
                    <a:ext uri="{FF2B5EF4-FFF2-40B4-BE49-F238E27FC236}">
                      <a16:creationId xmlns:a16="http://schemas.microsoft.com/office/drawing/2014/main" id="{1C4EF527-A2F6-B4AF-155C-E7161E4AD600}"/>
                    </a:ext>
                  </a:extLst>
                </p:cNvPr>
                <p:cNvPicPr/>
                <p:nvPr/>
              </p:nvPicPr>
              <p:blipFill>
                <a:blip r:embed="rId156"/>
                <a:stretch>
                  <a:fillRect/>
                </a:stretch>
              </p:blipFill>
              <p:spPr>
                <a:xfrm>
                  <a:off x="10527727" y="5270197"/>
                  <a:ext cx="45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Inkt 93">
                  <a:extLst>
                    <a:ext uri="{FF2B5EF4-FFF2-40B4-BE49-F238E27FC236}">
                      <a16:creationId xmlns:a16="http://schemas.microsoft.com/office/drawing/2014/main" id="{254DED00-7744-342D-AFDE-B5B7085FC1C2}"/>
                    </a:ext>
                  </a:extLst>
                </p14:cNvPr>
                <p14:cNvContentPartPr/>
                <p14:nvPr/>
              </p14:nvContentPartPr>
              <p14:xfrm>
                <a:off x="10596127" y="5157877"/>
                <a:ext cx="111960" cy="168840"/>
              </p14:xfrm>
            </p:contentPart>
          </mc:Choice>
          <mc:Fallback xmlns="">
            <p:pic>
              <p:nvPicPr>
                <p:cNvPr id="94" name="Inkt 93">
                  <a:extLst>
                    <a:ext uri="{FF2B5EF4-FFF2-40B4-BE49-F238E27FC236}">
                      <a16:creationId xmlns:a16="http://schemas.microsoft.com/office/drawing/2014/main" id="{254DED00-7744-342D-AFDE-B5B7085FC1C2}"/>
                    </a:ext>
                  </a:extLst>
                </p:cNvPr>
                <p:cNvPicPr/>
                <p:nvPr/>
              </p:nvPicPr>
              <p:blipFill>
                <a:blip r:embed="rId158"/>
                <a:stretch>
                  <a:fillRect/>
                </a:stretch>
              </p:blipFill>
              <p:spPr>
                <a:xfrm>
                  <a:off x="10587127" y="5148877"/>
                  <a:ext cx="129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0" name="Inkt 69">
                  <a:extLst>
                    <a:ext uri="{FF2B5EF4-FFF2-40B4-BE49-F238E27FC236}">
                      <a16:creationId xmlns:a16="http://schemas.microsoft.com/office/drawing/2014/main" id="{E67A7270-518F-7E98-6F64-D5D0C33D40DB}"/>
                    </a:ext>
                  </a:extLst>
                </p14:cNvPr>
                <p14:cNvContentPartPr/>
                <p14:nvPr/>
              </p14:nvContentPartPr>
              <p14:xfrm>
                <a:off x="9921847" y="5556397"/>
                <a:ext cx="199440" cy="12600"/>
              </p14:xfrm>
            </p:contentPart>
          </mc:Choice>
          <mc:Fallback xmlns="">
            <p:pic>
              <p:nvPicPr>
                <p:cNvPr id="70" name="Inkt 69">
                  <a:extLst>
                    <a:ext uri="{FF2B5EF4-FFF2-40B4-BE49-F238E27FC236}">
                      <a16:creationId xmlns:a16="http://schemas.microsoft.com/office/drawing/2014/main" id="{E67A7270-518F-7E98-6F64-D5D0C33D40DB}"/>
                    </a:ext>
                  </a:extLst>
                </p:cNvPr>
                <p:cNvPicPr/>
                <p:nvPr/>
              </p:nvPicPr>
              <p:blipFill>
                <a:blip r:embed="rId160"/>
                <a:stretch>
                  <a:fillRect/>
                </a:stretch>
              </p:blipFill>
              <p:spPr>
                <a:xfrm>
                  <a:off x="9912847" y="5547397"/>
                  <a:ext cx="21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0" name="Inkt 79">
                  <a:extLst>
                    <a:ext uri="{FF2B5EF4-FFF2-40B4-BE49-F238E27FC236}">
                      <a16:creationId xmlns:a16="http://schemas.microsoft.com/office/drawing/2014/main" id="{ED0279E7-8594-168E-1A42-7904D9C0C925}"/>
                    </a:ext>
                  </a:extLst>
                </p14:cNvPr>
                <p14:cNvContentPartPr/>
                <p14:nvPr/>
              </p14:nvContentPartPr>
              <p14:xfrm>
                <a:off x="9942007" y="5471077"/>
                <a:ext cx="177480" cy="360"/>
              </p14:xfrm>
            </p:contentPart>
          </mc:Choice>
          <mc:Fallback xmlns="">
            <p:pic>
              <p:nvPicPr>
                <p:cNvPr id="80" name="Inkt 79">
                  <a:extLst>
                    <a:ext uri="{FF2B5EF4-FFF2-40B4-BE49-F238E27FC236}">
                      <a16:creationId xmlns:a16="http://schemas.microsoft.com/office/drawing/2014/main" id="{ED0279E7-8594-168E-1A42-7904D9C0C925}"/>
                    </a:ext>
                  </a:extLst>
                </p:cNvPr>
                <p:cNvPicPr/>
                <p:nvPr/>
              </p:nvPicPr>
              <p:blipFill>
                <a:blip r:embed="rId162"/>
                <a:stretch>
                  <a:fillRect/>
                </a:stretch>
              </p:blipFill>
              <p:spPr>
                <a:xfrm>
                  <a:off x="9933007" y="5462077"/>
                  <a:ext cx="195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Inkt 95">
                  <a:extLst>
                    <a:ext uri="{FF2B5EF4-FFF2-40B4-BE49-F238E27FC236}">
                      <a16:creationId xmlns:a16="http://schemas.microsoft.com/office/drawing/2014/main" id="{5109EFA0-FBD5-79C5-3C59-1F1D706C47AE}"/>
                    </a:ext>
                  </a:extLst>
                </p14:cNvPr>
                <p14:cNvContentPartPr/>
                <p14:nvPr/>
              </p14:nvContentPartPr>
              <p14:xfrm>
                <a:off x="10296967" y="5432197"/>
                <a:ext cx="606960" cy="63360"/>
              </p14:xfrm>
            </p:contentPart>
          </mc:Choice>
          <mc:Fallback xmlns="">
            <p:pic>
              <p:nvPicPr>
                <p:cNvPr id="96" name="Inkt 95">
                  <a:extLst>
                    <a:ext uri="{FF2B5EF4-FFF2-40B4-BE49-F238E27FC236}">
                      <a16:creationId xmlns:a16="http://schemas.microsoft.com/office/drawing/2014/main" id="{5109EFA0-FBD5-79C5-3C59-1F1D706C47AE}"/>
                    </a:ext>
                  </a:extLst>
                </p:cNvPr>
                <p:cNvPicPr/>
                <p:nvPr/>
              </p:nvPicPr>
              <p:blipFill>
                <a:blip r:embed="rId164"/>
                <a:stretch>
                  <a:fillRect/>
                </a:stretch>
              </p:blipFill>
              <p:spPr>
                <a:xfrm>
                  <a:off x="10288327" y="5423197"/>
                  <a:ext cx="624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Inkt 97">
                  <a:extLst>
                    <a:ext uri="{FF2B5EF4-FFF2-40B4-BE49-F238E27FC236}">
                      <a16:creationId xmlns:a16="http://schemas.microsoft.com/office/drawing/2014/main" id="{49E56474-2A58-3203-695F-4A1E9B7DEB94}"/>
                    </a:ext>
                  </a:extLst>
                </p14:cNvPr>
                <p14:cNvContentPartPr/>
                <p14:nvPr/>
              </p14:nvContentPartPr>
              <p14:xfrm>
                <a:off x="11055127" y="5387917"/>
                <a:ext cx="135000" cy="115920"/>
              </p14:xfrm>
            </p:contentPart>
          </mc:Choice>
          <mc:Fallback xmlns="">
            <p:pic>
              <p:nvPicPr>
                <p:cNvPr id="98" name="Inkt 97">
                  <a:extLst>
                    <a:ext uri="{FF2B5EF4-FFF2-40B4-BE49-F238E27FC236}">
                      <a16:creationId xmlns:a16="http://schemas.microsoft.com/office/drawing/2014/main" id="{49E56474-2A58-3203-695F-4A1E9B7DEB94}"/>
                    </a:ext>
                  </a:extLst>
                </p:cNvPr>
                <p:cNvPicPr/>
                <p:nvPr/>
              </p:nvPicPr>
              <p:blipFill>
                <a:blip r:embed="rId166"/>
                <a:stretch>
                  <a:fillRect/>
                </a:stretch>
              </p:blipFill>
              <p:spPr>
                <a:xfrm>
                  <a:off x="11046127" y="5379277"/>
                  <a:ext cx="152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Inkt 98">
                  <a:extLst>
                    <a:ext uri="{FF2B5EF4-FFF2-40B4-BE49-F238E27FC236}">
                      <a16:creationId xmlns:a16="http://schemas.microsoft.com/office/drawing/2014/main" id="{C955547E-3ABE-FC4C-82A1-2153A114F88B}"/>
                    </a:ext>
                  </a:extLst>
                </p14:cNvPr>
                <p14:cNvContentPartPr/>
                <p14:nvPr/>
              </p14:nvContentPartPr>
              <p14:xfrm>
                <a:off x="11097607" y="5392957"/>
                <a:ext cx="65520" cy="122400"/>
              </p14:xfrm>
            </p:contentPart>
          </mc:Choice>
          <mc:Fallback xmlns="">
            <p:pic>
              <p:nvPicPr>
                <p:cNvPr id="99" name="Inkt 98">
                  <a:extLst>
                    <a:ext uri="{FF2B5EF4-FFF2-40B4-BE49-F238E27FC236}">
                      <a16:creationId xmlns:a16="http://schemas.microsoft.com/office/drawing/2014/main" id="{C955547E-3ABE-FC4C-82A1-2153A114F88B}"/>
                    </a:ext>
                  </a:extLst>
                </p:cNvPr>
                <p:cNvPicPr/>
                <p:nvPr/>
              </p:nvPicPr>
              <p:blipFill>
                <a:blip r:embed="rId168"/>
                <a:stretch>
                  <a:fillRect/>
                </a:stretch>
              </p:blipFill>
              <p:spPr>
                <a:xfrm>
                  <a:off x="11088607" y="5383957"/>
                  <a:ext cx="83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Inkt 99">
                  <a:extLst>
                    <a:ext uri="{FF2B5EF4-FFF2-40B4-BE49-F238E27FC236}">
                      <a16:creationId xmlns:a16="http://schemas.microsoft.com/office/drawing/2014/main" id="{BE3BAB4F-2F64-92C3-7C15-41DC689D80C1}"/>
                    </a:ext>
                  </a:extLst>
                </p14:cNvPr>
                <p14:cNvContentPartPr/>
                <p14:nvPr/>
              </p14:nvContentPartPr>
              <p14:xfrm>
                <a:off x="11239447" y="5404117"/>
                <a:ext cx="12960" cy="120600"/>
              </p14:xfrm>
            </p:contentPart>
          </mc:Choice>
          <mc:Fallback xmlns="">
            <p:pic>
              <p:nvPicPr>
                <p:cNvPr id="100" name="Inkt 99">
                  <a:extLst>
                    <a:ext uri="{FF2B5EF4-FFF2-40B4-BE49-F238E27FC236}">
                      <a16:creationId xmlns:a16="http://schemas.microsoft.com/office/drawing/2014/main" id="{BE3BAB4F-2F64-92C3-7C15-41DC689D80C1}"/>
                    </a:ext>
                  </a:extLst>
                </p:cNvPr>
                <p:cNvPicPr/>
                <p:nvPr/>
              </p:nvPicPr>
              <p:blipFill>
                <a:blip r:embed="rId170"/>
                <a:stretch>
                  <a:fillRect/>
                </a:stretch>
              </p:blipFill>
              <p:spPr>
                <a:xfrm>
                  <a:off x="11230447" y="5395477"/>
                  <a:ext cx="30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Inkt 100">
                  <a:extLst>
                    <a:ext uri="{FF2B5EF4-FFF2-40B4-BE49-F238E27FC236}">
                      <a16:creationId xmlns:a16="http://schemas.microsoft.com/office/drawing/2014/main" id="{EC8ABB61-2277-92C8-E7F7-AE8705F31124}"/>
                    </a:ext>
                  </a:extLst>
                </p14:cNvPr>
                <p14:cNvContentPartPr/>
                <p14:nvPr/>
              </p14:nvContentPartPr>
              <p14:xfrm>
                <a:off x="11326927" y="5411677"/>
                <a:ext cx="128520" cy="135360"/>
              </p14:xfrm>
            </p:contentPart>
          </mc:Choice>
          <mc:Fallback xmlns="">
            <p:pic>
              <p:nvPicPr>
                <p:cNvPr id="101" name="Inkt 100">
                  <a:extLst>
                    <a:ext uri="{FF2B5EF4-FFF2-40B4-BE49-F238E27FC236}">
                      <a16:creationId xmlns:a16="http://schemas.microsoft.com/office/drawing/2014/main" id="{EC8ABB61-2277-92C8-E7F7-AE8705F31124}"/>
                    </a:ext>
                  </a:extLst>
                </p:cNvPr>
                <p:cNvPicPr/>
                <p:nvPr/>
              </p:nvPicPr>
              <p:blipFill>
                <a:blip r:embed="rId172"/>
                <a:stretch>
                  <a:fillRect/>
                </a:stretch>
              </p:blipFill>
              <p:spPr>
                <a:xfrm>
                  <a:off x="11318287" y="5402677"/>
                  <a:ext cx="146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Inkt 101">
                  <a:extLst>
                    <a:ext uri="{FF2B5EF4-FFF2-40B4-BE49-F238E27FC236}">
                      <a16:creationId xmlns:a16="http://schemas.microsoft.com/office/drawing/2014/main" id="{60B53E2A-67EB-DA03-D850-41CAACA4CD95}"/>
                    </a:ext>
                  </a:extLst>
                </p14:cNvPr>
                <p14:cNvContentPartPr/>
                <p14:nvPr/>
              </p14:nvContentPartPr>
              <p14:xfrm>
                <a:off x="11463367" y="5427157"/>
                <a:ext cx="100800" cy="108720"/>
              </p14:xfrm>
            </p:contentPart>
          </mc:Choice>
          <mc:Fallback xmlns="">
            <p:pic>
              <p:nvPicPr>
                <p:cNvPr id="102" name="Inkt 101">
                  <a:extLst>
                    <a:ext uri="{FF2B5EF4-FFF2-40B4-BE49-F238E27FC236}">
                      <a16:creationId xmlns:a16="http://schemas.microsoft.com/office/drawing/2014/main" id="{60B53E2A-67EB-DA03-D850-41CAACA4CD95}"/>
                    </a:ext>
                  </a:extLst>
                </p:cNvPr>
                <p:cNvPicPr/>
                <p:nvPr/>
              </p:nvPicPr>
              <p:blipFill>
                <a:blip r:embed="rId174"/>
                <a:stretch>
                  <a:fillRect/>
                </a:stretch>
              </p:blipFill>
              <p:spPr>
                <a:xfrm>
                  <a:off x="11454727" y="5418157"/>
                  <a:ext cx="11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Inkt 102">
                  <a:extLst>
                    <a:ext uri="{FF2B5EF4-FFF2-40B4-BE49-F238E27FC236}">
                      <a16:creationId xmlns:a16="http://schemas.microsoft.com/office/drawing/2014/main" id="{73B8FBAF-10C9-9CFC-C300-EACAC47B08F5}"/>
                    </a:ext>
                  </a:extLst>
                </p14:cNvPr>
                <p14:cNvContentPartPr/>
                <p14:nvPr/>
              </p14:nvContentPartPr>
              <p14:xfrm>
                <a:off x="11592607" y="5343277"/>
                <a:ext cx="48240" cy="20880"/>
              </p14:xfrm>
            </p:contentPart>
          </mc:Choice>
          <mc:Fallback xmlns="">
            <p:pic>
              <p:nvPicPr>
                <p:cNvPr id="103" name="Inkt 102">
                  <a:extLst>
                    <a:ext uri="{FF2B5EF4-FFF2-40B4-BE49-F238E27FC236}">
                      <a16:creationId xmlns:a16="http://schemas.microsoft.com/office/drawing/2014/main" id="{73B8FBAF-10C9-9CFC-C300-EACAC47B08F5}"/>
                    </a:ext>
                  </a:extLst>
                </p:cNvPr>
                <p:cNvPicPr/>
                <p:nvPr/>
              </p:nvPicPr>
              <p:blipFill>
                <a:blip r:embed="rId176"/>
                <a:stretch>
                  <a:fillRect/>
                </a:stretch>
              </p:blipFill>
              <p:spPr>
                <a:xfrm>
                  <a:off x="11583967" y="5334277"/>
                  <a:ext cx="65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Inkt 103">
                  <a:extLst>
                    <a:ext uri="{FF2B5EF4-FFF2-40B4-BE49-F238E27FC236}">
                      <a16:creationId xmlns:a16="http://schemas.microsoft.com/office/drawing/2014/main" id="{1E0C34C9-CE3D-62F4-001C-547941854139}"/>
                    </a:ext>
                  </a:extLst>
                </p14:cNvPr>
                <p14:cNvContentPartPr/>
                <p14:nvPr/>
              </p14:nvContentPartPr>
              <p14:xfrm>
                <a:off x="11584687" y="5348317"/>
                <a:ext cx="142200" cy="272520"/>
              </p14:xfrm>
            </p:contentPart>
          </mc:Choice>
          <mc:Fallback xmlns="">
            <p:pic>
              <p:nvPicPr>
                <p:cNvPr id="104" name="Inkt 103">
                  <a:extLst>
                    <a:ext uri="{FF2B5EF4-FFF2-40B4-BE49-F238E27FC236}">
                      <a16:creationId xmlns:a16="http://schemas.microsoft.com/office/drawing/2014/main" id="{1E0C34C9-CE3D-62F4-001C-547941854139}"/>
                    </a:ext>
                  </a:extLst>
                </p:cNvPr>
                <p:cNvPicPr/>
                <p:nvPr/>
              </p:nvPicPr>
              <p:blipFill>
                <a:blip r:embed="rId178"/>
                <a:stretch>
                  <a:fillRect/>
                </a:stretch>
              </p:blipFill>
              <p:spPr>
                <a:xfrm>
                  <a:off x="11575687" y="5339317"/>
                  <a:ext cx="159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Inkt 104">
                  <a:extLst>
                    <a:ext uri="{FF2B5EF4-FFF2-40B4-BE49-F238E27FC236}">
                      <a16:creationId xmlns:a16="http://schemas.microsoft.com/office/drawing/2014/main" id="{61730BE3-B8B5-A265-198F-2A7C98E7A11E}"/>
                    </a:ext>
                  </a:extLst>
                </p14:cNvPr>
                <p14:cNvContentPartPr/>
                <p14:nvPr/>
              </p14:nvContentPartPr>
              <p14:xfrm>
                <a:off x="11635087" y="5576557"/>
                <a:ext cx="50040" cy="19080"/>
              </p14:xfrm>
            </p:contentPart>
          </mc:Choice>
          <mc:Fallback xmlns="">
            <p:pic>
              <p:nvPicPr>
                <p:cNvPr id="105" name="Inkt 104">
                  <a:extLst>
                    <a:ext uri="{FF2B5EF4-FFF2-40B4-BE49-F238E27FC236}">
                      <a16:creationId xmlns:a16="http://schemas.microsoft.com/office/drawing/2014/main" id="{61730BE3-B8B5-A265-198F-2A7C98E7A11E}"/>
                    </a:ext>
                  </a:extLst>
                </p:cNvPr>
                <p:cNvPicPr/>
                <p:nvPr/>
              </p:nvPicPr>
              <p:blipFill>
                <a:blip r:embed="rId180"/>
                <a:stretch>
                  <a:fillRect/>
                </a:stretch>
              </p:blipFill>
              <p:spPr>
                <a:xfrm>
                  <a:off x="11626447" y="5567917"/>
                  <a:ext cx="6768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95" name="Inkt 94">
                <a:extLst>
                  <a:ext uri="{FF2B5EF4-FFF2-40B4-BE49-F238E27FC236}">
                    <a16:creationId xmlns:a16="http://schemas.microsoft.com/office/drawing/2014/main" id="{640CFBF6-0AA1-5F6A-EA0F-EF6F1344D910}"/>
                  </a:ext>
                </a:extLst>
              </p14:cNvPr>
              <p14:cNvContentPartPr/>
              <p14:nvPr/>
            </p14:nvContentPartPr>
            <p14:xfrm>
              <a:off x="-47993" y="6239677"/>
              <a:ext cx="3960" cy="31320"/>
            </p14:xfrm>
          </p:contentPart>
        </mc:Choice>
        <mc:Fallback xmlns="">
          <p:pic>
            <p:nvPicPr>
              <p:cNvPr id="95" name="Inkt 94">
                <a:extLst>
                  <a:ext uri="{FF2B5EF4-FFF2-40B4-BE49-F238E27FC236}">
                    <a16:creationId xmlns:a16="http://schemas.microsoft.com/office/drawing/2014/main" id="{640CFBF6-0AA1-5F6A-EA0F-EF6F1344D910}"/>
                  </a:ext>
                </a:extLst>
              </p:cNvPr>
              <p:cNvPicPr/>
              <p:nvPr/>
            </p:nvPicPr>
            <p:blipFill>
              <a:blip r:embed="rId182"/>
              <a:stretch>
                <a:fillRect/>
              </a:stretch>
            </p:blipFill>
            <p:spPr>
              <a:xfrm>
                <a:off x="-56993" y="6231037"/>
                <a:ext cx="21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Inkt 107">
                <a:extLst>
                  <a:ext uri="{FF2B5EF4-FFF2-40B4-BE49-F238E27FC236}">
                    <a16:creationId xmlns:a16="http://schemas.microsoft.com/office/drawing/2014/main" id="{FC6114CF-2369-A043-FC5E-08F48C1F6FC3}"/>
                  </a:ext>
                </a:extLst>
              </p14:cNvPr>
              <p14:cNvContentPartPr/>
              <p14:nvPr/>
            </p14:nvContentPartPr>
            <p14:xfrm>
              <a:off x="1033447" y="5333557"/>
              <a:ext cx="15840" cy="38520"/>
            </p14:xfrm>
          </p:contentPart>
        </mc:Choice>
        <mc:Fallback xmlns="">
          <p:pic>
            <p:nvPicPr>
              <p:cNvPr id="108" name="Inkt 107">
                <a:extLst>
                  <a:ext uri="{FF2B5EF4-FFF2-40B4-BE49-F238E27FC236}">
                    <a16:creationId xmlns:a16="http://schemas.microsoft.com/office/drawing/2014/main" id="{FC6114CF-2369-A043-FC5E-08F48C1F6FC3}"/>
                  </a:ext>
                </a:extLst>
              </p:cNvPr>
              <p:cNvPicPr/>
              <p:nvPr/>
            </p:nvPicPr>
            <p:blipFill>
              <a:blip r:embed="rId184"/>
              <a:stretch>
                <a:fillRect/>
              </a:stretch>
            </p:blipFill>
            <p:spPr>
              <a:xfrm>
                <a:off x="1024447" y="5324557"/>
                <a:ext cx="33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Inkt 108">
                <a:extLst>
                  <a:ext uri="{FF2B5EF4-FFF2-40B4-BE49-F238E27FC236}">
                    <a16:creationId xmlns:a16="http://schemas.microsoft.com/office/drawing/2014/main" id="{A85159F7-E0CD-7432-E6D1-B32A90381963}"/>
                  </a:ext>
                </a:extLst>
              </p14:cNvPr>
              <p14:cNvContentPartPr/>
              <p14:nvPr/>
            </p14:nvContentPartPr>
            <p14:xfrm>
              <a:off x="1028047" y="5462077"/>
              <a:ext cx="6840" cy="56520"/>
            </p14:xfrm>
          </p:contentPart>
        </mc:Choice>
        <mc:Fallback xmlns="">
          <p:pic>
            <p:nvPicPr>
              <p:cNvPr id="109" name="Inkt 108">
                <a:extLst>
                  <a:ext uri="{FF2B5EF4-FFF2-40B4-BE49-F238E27FC236}">
                    <a16:creationId xmlns:a16="http://schemas.microsoft.com/office/drawing/2014/main" id="{A85159F7-E0CD-7432-E6D1-B32A90381963}"/>
                  </a:ext>
                </a:extLst>
              </p:cNvPr>
              <p:cNvPicPr/>
              <p:nvPr/>
            </p:nvPicPr>
            <p:blipFill>
              <a:blip r:embed="rId186"/>
              <a:stretch>
                <a:fillRect/>
              </a:stretch>
            </p:blipFill>
            <p:spPr>
              <a:xfrm>
                <a:off x="1019047" y="5453077"/>
                <a:ext cx="24480" cy="74160"/>
              </a:xfrm>
              <a:prstGeom prst="rect">
                <a:avLst/>
              </a:prstGeom>
            </p:spPr>
          </p:pic>
        </mc:Fallback>
      </mc:AlternateContent>
      <p:grpSp>
        <p:nvGrpSpPr>
          <p:cNvPr id="242" name="Groep 241">
            <a:extLst>
              <a:ext uri="{FF2B5EF4-FFF2-40B4-BE49-F238E27FC236}">
                <a16:creationId xmlns:a16="http://schemas.microsoft.com/office/drawing/2014/main" id="{B077E86B-3E1E-1DC1-88DC-12D3BC375CA4}"/>
              </a:ext>
            </a:extLst>
          </p:cNvPr>
          <p:cNvGrpSpPr/>
          <p:nvPr/>
        </p:nvGrpSpPr>
        <p:grpSpPr>
          <a:xfrm>
            <a:off x="623047" y="5269477"/>
            <a:ext cx="369720" cy="225000"/>
            <a:chOff x="623047" y="5269477"/>
            <a:chExt cx="369720" cy="225000"/>
          </a:xfrm>
        </p:grpSpPr>
        <mc:AlternateContent xmlns:mc="http://schemas.openxmlformats.org/markup-compatibility/2006" xmlns:p14="http://schemas.microsoft.com/office/powerpoint/2010/main">
          <mc:Choice Requires="p14">
            <p:contentPart p14:bwMode="auto" r:id="rId187">
              <p14:nvContentPartPr>
                <p14:cNvPr id="240" name="Inkt 239">
                  <a:extLst>
                    <a:ext uri="{FF2B5EF4-FFF2-40B4-BE49-F238E27FC236}">
                      <a16:creationId xmlns:a16="http://schemas.microsoft.com/office/drawing/2014/main" id="{23DA1404-07F3-D3B7-AC85-5A4901E1C19F}"/>
                    </a:ext>
                  </a:extLst>
                </p14:cNvPr>
                <p14:cNvContentPartPr/>
                <p14:nvPr/>
              </p14:nvContentPartPr>
              <p14:xfrm>
                <a:off x="623047" y="5269477"/>
                <a:ext cx="139680" cy="225000"/>
              </p14:xfrm>
            </p:contentPart>
          </mc:Choice>
          <mc:Fallback xmlns="">
            <p:pic>
              <p:nvPicPr>
                <p:cNvPr id="240" name="Inkt 239">
                  <a:extLst>
                    <a:ext uri="{FF2B5EF4-FFF2-40B4-BE49-F238E27FC236}">
                      <a16:creationId xmlns:a16="http://schemas.microsoft.com/office/drawing/2014/main" id="{23DA1404-07F3-D3B7-AC85-5A4901E1C19F}"/>
                    </a:ext>
                  </a:extLst>
                </p:cNvPr>
                <p:cNvPicPr/>
                <p:nvPr/>
              </p:nvPicPr>
              <p:blipFill>
                <a:blip r:embed="rId188"/>
                <a:stretch>
                  <a:fillRect/>
                </a:stretch>
              </p:blipFill>
              <p:spPr>
                <a:xfrm>
                  <a:off x="614407" y="5260837"/>
                  <a:ext cx="1573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41" name="Inkt 240">
                  <a:extLst>
                    <a:ext uri="{FF2B5EF4-FFF2-40B4-BE49-F238E27FC236}">
                      <a16:creationId xmlns:a16="http://schemas.microsoft.com/office/drawing/2014/main" id="{CA3FFCE4-B0DF-2B9A-90A9-6FE00339F105}"/>
                    </a:ext>
                  </a:extLst>
                </p14:cNvPr>
                <p14:cNvContentPartPr/>
                <p14:nvPr/>
              </p14:nvContentPartPr>
              <p14:xfrm>
                <a:off x="839407" y="5271637"/>
                <a:ext cx="153360" cy="208800"/>
              </p14:xfrm>
            </p:contentPart>
          </mc:Choice>
          <mc:Fallback xmlns="">
            <p:pic>
              <p:nvPicPr>
                <p:cNvPr id="241" name="Inkt 240">
                  <a:extLst>
                    <a:ext uri="{FF2B5EF4-FFF2-40B4-BE49-F238E27FC236}">
                      <a16:creationId xmlns:a16="http://schemas.microsoft.com/office/drawing/2014/main" id="{CA3FFCE4-B0DF-2B9A-90A9-6FE00339F105}"/>
                    </a:ext>
                  </a:extLst>
                </p:cNvPr>
                <p:cNvPicPr/>
                <p:nvPr/>
              </p:nvPicPr>
              <p:blipFill>
                <a:blip r:embed="rId190"/>
                <a:stretch>
                  <a:fillRect/>
                </a:stretch>
              </p:blipFill>
              <p:spPr>
                <a:xfrm>
                  <a:off x="830407" y="5262997"/>
                  <a:ext cx="171000" cy="226440"/>
                </a:xfrm>
                <a:prstGeom prst="rect">
                  <a:avLst/>
                </a:prstGeom>
              </p:spPr>
            </p:pic>
          </mc:Fallback>
        </mc:AlternateContent>
      </p:grpSp>
      <p:grpSp>
        <p:nvGrpSpPr>
          <p:cNvPr id="331" name="Groep 330">
            <a:extLst>
              <a:ext uri="{FF2B5EF4-FFF2-40B4-BE49-F238E27FC236}">
                <a16:creationId xmlns:a16="http://schemas.microsoft.com/office/drawing/2014/main" id="{748F5CD3-5C0C-4E9E-3F53-8A25EB7521CB}"/>
              </a:ext>
            </a:extLst>
          </p:cNvPr>
          <p:cNvGrpSpPr/>
          <p:nvPr/>
        </p:nvGrpSpPr>
        <p:grpSpPr>
          <a:xfrm>
            <a:off x="1290847" y="4890757"/>
            <a:ext cx="5015880" cy="1383480"/>
            <a:chOff x="1290847" y="4890757"/>
            <a:chExt cx="5015880" cy="1383480"/>
          </a:xfrm>
        </p:grpSpPr>
        <mc:AlternateContent xmlns:mc="http://schemas.openxmlformats.org/markup-compatibility/2006" xmlns:p14="http://schemas.microsoft.com/office/powerpoint/2010/main">
          <mc:Choice Requires="p14">
            <p:contentPart p14:bwMode="auto" r:id="rId191">
              <p14:nvContentPartPr>
                <p14:cNvPr id="301" name="Inkt 300">
                  <a:extLst>
                    <a:ext uri="{FF2B5EF4-FFF2-40B4-BE49-F238E27FC236}">
                      <a16:creationId xmlns:a16="http://schemas.microsoft.com/office/drawing/2014/main" id="{26FEFADF-B4CC-FD6F-F6E2-A97107F52435}"/>
                    </a:ext>
                  </a:extLst>
                </p14:cNvPr>
                <p14:cNvContentPartPr/>
                <p14:nvPr/>
              </p14:nvContentPartPr>
              <p14:xfrm>
                <a:off x="4730647" y="4890757"/>
                <a:ext cx="330120" cy="838080"/>
              </p14:xfrm>
            </p:contentPart>
          </mc:Choice>
          <mc:Fallback xmlns="">
            <p:pic>
              <p:nvPicPr>
                <p:cNvPr id="301" name="Inkt 300">
                  <a:extLst>
                    <a:ext uri="{FF2B5EF4-FFF2-40B4-BE49-F238E27FC236}">
                      <a16:creationId xmlns:a16="http://schemas.microsoft.com/office/drawing/2014/main" id="{26FEFADF-B4CC-FD6F-F6E2-A97107F52435}"/>
                    </a:ext>
                  </a:extLst>
                </p:cNvPr>
                <p:cNvPicPr/>
                <p:nvPr/>
              </p:nvPicPr>
              <p:blipFill>
                <a:blip r:embed="rId192"/>
                <a:stretch>
                  <a:fillRect/>
                </a:stretch>
              </p:blipFill>
              <p:spPr>
                <a:xfrm>
                  <a:off x="4721647" y="4882117"/>
                  <a:ext cx="347760" cy="855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02" name="Inkt 301">
                  <a:extLst>
                    <a:ext uri="{FF2B5EF4-FFF2-40B4-BE49-F238E27FC236}">
                      <a16:creationId xmlns:a16="http://schemas.microsoft.com/office/drawing/2014/main" id="{92539B2E-FFEA-3470-7701-DCD3E92CEBA2}"/>
                    </a:ext>
                  </a:extLst>
                </p14:cNvPr>
                <p14:cNvContentPartPr/>
                <p14:nvPr/>
              </p14:nvContentPartPr>
              <p14:xfrm>
                <a:off x="4705087" y="5645677"/>
                <a:ext cx="120600" cy="96480"/>
              </p14:xfrm>
            </p:contentPart>
          </mc:Choice>
          <mc:Fallback xmlns="">
            <p:pic>
              <p:nvPicPr>
                <p:cNvPr id="302" name="Inkt 301">
                  <a:extLst>
                    <a:ext uri="{FF2B5EF4-FFF2-40B4-BE49-F238E27FC236}">
                      <a16:creationId xmlns:a16="http://schemas.microsoft.com/office/drawing/2014/main" id="{92539B2E-FFEA-3470-7701-DCD3E92CEBA2}"/>
                    </a:ext>
                  </a:extLst>
                </p:cNvPr>
                <p:cNvPicPr/>
                <p:nvPr/>
              </p:nvPicPr>
              <p:blipFill>
                <a:blip r:embed="rId194"/>
                <a:stretch>
                  <a:fillRect/>
                </a:stretch>
              </p:blipFill>
              <p:spPr>
                <a:xfrm>
                  <a:off x="4696447" y="5637037"/>
                  <a:ext cx="138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43" name="Inkt 242">
                  <a:extLst>
                    <a:ext uri="{FF2B5EF4-FFF2-40B4-BE49-F238E27FC236}">
                      <a16:creationId xmlns:a16="http://schemas.microsoft.com/office/drawing/2014/main" id="{22D4F4DB-7514-88AA-3726-D00727732A9B}"/>
                    </a:ext>
                  </a:extLst>
                </p14:cNvPr>
                <p14:cNvContentPartPr/>
                <p14:nvPr/>
              </p14:nvContentPartPr>
              <p14:xfrm>
                <a:off x="1290847" y="5261917"/>
                <a:ext cx="162360" cy="137160"/>
              </p14:xfrm>
            </p:contentPart>
          </mc:Choice>
          <mc:Fallback xmlns="">
            <p:pic>
              <p:nvPicPr>
                <p:cNvPr id="243" name="Inkt 242">
                  <a:extLst>
                    <a:ext uri="{FF2B5EF4-FFF2-40B4-BE49-F238E27FC236}">
                      <a16:creationId xmlns:a16="http://schemas.microsoft.com/office/drawing/2014/main" id="{22D4F4DB-7514-88AA-3726-D00727732A9B}"/>
                    </a:ext>
                  </a:extLst>
                </p:cNvPr>
                <p:cNvPicPr/>
                <p:nvPr/>
              </p:nvPicPr>
              <p:blipFill>
                <a:blip r:embed="rId196"/>
                <a:stretch>
                  <a:fillRect/>
                </a:stretch>
              </p:blipFill>
              <p:spPr>
                <a:xfrm>
                  <a:off x="1281847" y="5252917"/>
                  <a:ext cx="180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44" name="Inkt 243">
                  <a:extLst>
                    <a:ext uri="{FF2B5EF4-FFF2-40B4-BE49-F238E27FC236}">
                      <a16:creationId xmlns:a16="http://schemas.microsoft.com/office/drawing/2014/main" id="{43E0F19F-C8B0-A8D9-4B21-9FC41FAFE740}"/>
                    </a:ext>
                  </a:extLst>
                </p14:cNvPr>
                <p14:cNvContentPartPr/>
                <p14:nvPr/>
              </p14:nvContentPartPr>
              <p14:xfrm>
                <a:off x="1530247" y="5223037"/>
                <a:ext cx="47520" cy="189000"/>
              </p14:xfrm>
            </p:contentPart>
          </mc:Choice>
          <mc:Fallback xmlns="">
            <p:pic>
              <p:nvPicPr>
                <p:cNvPr id="244" name="Inkt 243">
                  <a:extLst>
                    <a:ext uri="{FF2B5EF4-FFF2-40B4-BE49-F238E27FC236}">
                      <a16:creationId xmlns:a16="http://schemas.microsoft.com/office/drawing/2014/main" id="{43E0F19F-C8B0-A8D9-4B21-9FC41FAFE740}"/>
                    </a:ext>
                  </a:extLst>
                </p:cNvPr>
                <p:cNvPicPr/>
                <p:nvPr/>
              </p:nvPicPr>
              <p:blipFill>
                <a:blip r:embed="rId198"/>
                <a:stretch>
                  <a:fillRect/>
                </a:stretch>
              </p:blipFill>
              <p:spPr>
                <a:xfrm>
                  <a:off x="1521247" y="5214037"/>
                  <a:ext cx="65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45" name="Inkt 244">
                  <a:extLst>
                    <a:ext uri="{FF2B5EF4-FFF2-40B4-BE49-F238E27FC236}">
                      <a16:creationId xmlns:a16="http://schemas.microsoft.com/office/drawing/2014/main" id="{D100D84F-2657-4EEB-6435-C4F6F9F5A75D}"/>
                    </a:ext>
                  </a:extLst>
                </p14:cNvPr>
                <p14:cNvContentPartPr/>
                <p14:nvPr/>
              </p14:nvContentPartPr>
              <p14:xfrm>
                <a:off x="1573087" y="5263717"/>
                <a:ext cx="145080" cy="284040"/>
              </p14:xfrm>
            </p:contentPart>
          </mc:Choice>
          <mc:Fallback xmlns="">
            <p:pic>
              <p:nvPicPr>
                <p:cNvPr id="245" name="Inkt 244">
                  <a:extLst>
                    <a:ext uri="{FF2B5EF4-FFF2-40B4-BE49-F238E27FC236}">
                      <a16:creationId xmlns:a16="http://schemas.microsoft.com/office/drawing/2014/main" id="{D100D84F-2657-4EEB-6435-C4F6F9F5A75D}"/>
                    </a:ext>
                  </a:extLst>
                </p:cNvPr>
                <p:cNvPicPr/>
                <p:nvPr/>
              </p:nvPicPr>
              <p:blipFill>
                <a:blip r:embed="rId200"/>
                <a:stretch>
                  <a:fillRect/>
                </a:stretch>
              </p:blipFill>
              <p:spPr>
                <a:xfrm>
                  <a:off x="1564087" y="5254717"/>
                  <a:ext cx="1627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46" name="Inkt 245">
                  <a:extLst>
                    <a:ext uri="{FF2B5EF4-FFF2-40B4-BE49-F238E27FC236}">
                      <a16:creationId xmlns:a16="http://schemas.microsoft.com/office/drawing/2014/main" id="{3FF65F05-9944-94DB-6030-025C8E08D5FC}"/>
                    </a:ext>
                  </a:extLst>
                </p14:cNvPr>
                <p14:cNvContentPartPr/>
                <p14:nvPr/>
              </p14:nvContentPartPr>
              <p14:xfrm>
                <a:off x="1760647" y="5175157"/>
                <a:ext cx="32040" cy="180360"/>
              </p14:xfrm>
            </p:contentPart>
          </mc:Choice>
          <mc:Fallback xmlns="">
            <p:pic>
              <p:nvPicPr>
                <p:cNvPr id="246" name="Inkt 245">
                  <a:extLst>
                    <a:ext uri="{FF2B5EF4-FFF2-40B4-BE49-F238E27FC236}">
                      <a16:creationId xmlns:a16="http://schemas.microsoft.com/office/drawing/2014/main" id="{3FF65F05-9944-94DB-6030-025C8E08D5FC}"/>
                    </a:ext>
                  </a:extLst>
                </p:cNvPr>
                <p:cNvPicPr/>
                <p:nvPr/>
              </p:nvPicPr>
              <p:blipFill>
                <a:blip r:embed="rId202"/>
                <a:stretch>
                  <a:fillRect/>
                </a:stretch>
              </p:blipFill>
              <p:spPr>
                <a:xfrm>
                  <a:off x="1752007" y="5166157"/>
                  <a:ext cx="49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47" name="Inkt 246">
                  <a:extLst>
                    <a:ext uri="{FF2B5EF4-FFF2-40B4-BE49-F238E27FC236}">
                      <a16:creationId xmlns:a16="http://schemas.microsoft.com/office/drawing/2014/main" id="{D52DA8A8-34A8-D476-0EF8-6D87014BEFC7}"/>
                    </a:ext>
                  </a:extLst>
                </p14:cNvPr>
                <p14:cNvContentPartPr/>
                <p14:nvPr/>
              </p14:nvContentPartPr>
              <p14:xfrm>
                <a:off x="1812127" y="5287117"/>
                <a:ext cx="118800" cy="99000"/>
              </p14:xfrm>
            </p:contentPart>
          </mc:Choice>
          <mc:Fallback xmlns="">
            <p:pic>
              <p:nvPicPr>
                <p:cNvPr id="247" name="Inkt 246">
                  <a:extLst>
                    <a:ext uri="{FF2B5EF4-FFF2-40B4-BE49-F238E27FC236}">
                      <a16:creationId xmlns:a16="http://schemas.microsoft.com/office/drawing/2014/main" id="{D52DA8A8-34A8-D476-0EF8-6D87014BEFC7}"/>
                    </a:ext>
                  </a:extLst>
                </p:cNvPr>
                <p:cNvPicPr/>
                <p:nvPr/>
              </p:nvPicPr>
              <p:blipFill>
                <a:blip r:embed="rId204"/>
                <a:stretch>
                  <a:fillRect/>
                </a:stretch>
              </p:blipFill>
              <p:spPr>
                <a:xfrm>
                  <a:off x="1803487" y="5278477"/>
                  <a:ext cx="136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48" name="Inkt 247">
                  <a:extLst>
                    <a:ext uri="{FF2B5EF4-FFF2-40B4-BE49-F238E27FC236}">
                      <a16:creationId xmlns:a16="http://schemas.microsoft.com/office/drawing/2014/main" id="{3208E176-97B0-49E7-8695-4859FA52FFC1}"/>
                    </a:ext>
                  </a:extLst>
                </p14:cNvPr>
                <p14:cNvContentPartPr/>
                <p14:nvPr/>
              </p14:nvContentPartPr>
              <p14:xfrm>
                <a:off x="1953247" y="5258677"/>
                <a:ext cx="71640" cy="119520"/>
              </p14:xfrm>
            </p:contentPart>
          </mc:Choice>
          <mc:Fallback xmlns="">
            <p:pic>
              <p:nvPicPr>
                <p:cNvPr id="248" name="Inkt 247">
                  <a:extLst>
                    <a:ext uri="{FF2B5EF4-FFF2-40B4-BE49-F238E27FC236}">
                      <a16:creationId xmlns:a16="http://schemas.microsoft.com/office/drawing/2014/main" id="{3208E176-97B0-49E7-8695-4859FA52FFC1}"/>
                    </a:ext>
                  </a:extLst>
                </p:cNvPr>
                <p:cNvPicPr/>
                <p:nvPr/>
              </p:nvPicPr>
              <p:blipFill>
                <a:blip r:embed="rId206"/>
                <a:stretch>
                  <a:fillRect/>
                </a:stretch>
              </p:blipFill>
              <p:spPr>
                <a:xfrm>
                  <a:off x="1944607" y="5250037"/>
                  <a:ext cx="89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49" name="Inkt 248">
                  <a:extLst>
                    <a:ext uri="{FF2B5EF4-FFF2-40B4-BE49-F238E27FC236}">
                      <a16:creationId xmlns:a16="http://schemas.microsoft.com/office/drawing/2014/main" id="{F9F12AAC-29F4-C9CB-568E-1844744F21B4}"/>
                    </a:ext>
                  </a:extLst>
                </p14:cNvPr>
                <p14:cNvContentPartPr/>
                <p14:nvPr/>
              </p14:nvContentPartPr>
              <p14:xfrm>
                <a:off x="2045407" y="5286757"/>
                <a:ext cx="72720" cy="81000"/>
              </p14:xfrm>
            </p:contentPart>
          </mc:Choice>
          <mc:Fallback xmlns="">
            <p:pic>
              <p:nvPicPr>
                <p:cNvPr id="249" name="Inkt 248">
                  <a:extLst>
                    <a:ext uri="{FF2B5EF4-FFF2-40B4-BE49-F238E27FC236}">
                      <a16:creationId xmlns:a16="http://schemas.microsoft.com/office/drawing/2014/main" id="{F9F12AAC-29F4-C9CB-568E-1844744F21B4}"/>
                    </a:ext>
                  </a:extLst>
                </p:cNvPr>
                <p:cNvPicPr/>
                <p:nvPr/>
              </p:nvPicPr>
              <p:blipFill>
                <a:blip r:embed="rId208"/>
                <a:stretch>
                  <a:fillRect/>
                </a:stretch>
              </p:blipFill>
              <p:spPr>
                <a:xfrm>
                  <a:off x="2036767" y="5278117"/>
                  <a:ext cx="90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50" name="Inkt 249">
                  <a:extLst>
                    <a:ext uri="{FF2B5EF4-FFF2-40B4-BE49-F238E27FC236}">
                      <a16:creationId xmlns:a16="http://schemas.microsoft.com/office/drawing/2014/main" id="{8977FC67-15C4-C90C-D91C-7B08F7B33249}"/>
                    </a:ext>
                  </a:extLst>
                </p14:cNvPr>
                <p14:cNvContentPartPr/>
                <p14:nvPr/>
              </p14:nvContentPartPr>
              <p14:xfrm>
                <a:off x="2128927" y="5286397"/>
                <a:ext cx="55800" cy="110880"/>
              </p14:xfrm>
            </p:contentPart>
          </mc:Choice>
          <mc:Fallback xmlns="">
            <p:pic>
              <p:nvPicPr>
                <p:cNvPr id="250" name="Inkt 249">
                  <a:extLst>
                    <a:ext uri="{FF2B5EF4-FFF2-40B4-BE49-F238E27FC236}">
                      <a16:creationId xmlns:a16="http://schemas.microsoft.com/office/drawing/2014/main" id="{8977FC67-15C4-C90C-D91C-7B08F7B33249}"/>
                    </a:ext>
                  </a:extLst>
                </p:cNvPr>
                <p:cNvPicPr/>
                <p:nvPr/>
              </p:nvPicPr>
              <p:blipFill>
                <a:blip r:embed="rId210"/>
                <a:stretch>
                  <a:fillRect/>
                </a:stretch>
              </p:blipFill>
              <p:spPr>
                <a:xfrm>
                  <a:off x="2120287" y="5277757"/>
                  <a:ext cx="73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51" name="Inkt 250">
                  <a:extLst>
                    <a:ext uri="{FF2B5EF4-FFF2-40B4-BE49-F238E27FC236}">
                      <a16:creationId xmlns:a16="http://schemas.microsoft.com/office/drawing/2014/main" id="{91EB65C4-E2BC-397B-D628-7AEB6114214D}"/>
                    </a:ext>
                  </a:extLst>
                </p14:cNvPr>
                <p14:cNvContentPartPr/>
                <p14:nvPr/>
              </p14:nvContentPartPr>
              <p14:xfrm>
                <a:off x="2207767" y="5310517"/>
                <a:ext cx="90000" cy="72360"/>
              </p14:xfrm>
            </p:contentPart>
          </mc:Choice>
          <mc:Fallback xmlns="">
            <p:pic>
              <p:nvPicPr>
                <p:cNvPr id="251" name="Inkt 250">
                  <a:extLst>
                    <a:ext uri="{FF2B5EF4-FFF2-40B4-BE49-F238E27FC236}">
                      <a16:creationId xmlns:a16="http://schemas.microsoft.com/office/drawing/2014/main" id="{91EB65C4-E2BC-397B-D628-7AEB6114214D}"/>
                    </a:ext>
                  </a:extLst>
                </p:cNvPr>
                <p:cNvPicPr/>
                <p:nvPr/>
              </p:nvPicPr>
              <p:blipFill>
                <a:blip r:embed="rId212"/>
                <a:stretch>
                  <a:fillRect/>
                </a:stretch>
              </p:blipFill>
              <p:spPr>
                <a:xfrm>
                  <a:off x="2198767" y="5301877"/>
                  <a:ext cx="107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52" name="Inkt 251">
                  <a:extLst>
                    <a:ext uri="{FF2B5EF4-FFF2-40B4-BE49-F238E27FC236}">
                      <a16:creationId xmlns:a16="http://schemas.microsoft.com/office/drawing/2014/main" id="{C1B80729-F415-0F4F-3710-7C1C30C6938C}"/>
                    </a:ext>
                  </a:extLst>
                </p14:cNvPr>
                <p14:cNvContentPartPr/>
                <p14:nvPr/>
              </p14:nvContentPartPr>
              <p14:xfrm>
                <a:off x="2277607" y="5179837"/>
                <a:ext cx="68400" cy="239400"/>
              </p14:xfrm>
            </p:contentPart>
          </mc:Choice>
          <mc:Fallback xmlns="">
            <p:pic>
              <p:nvPicPr>
                <p:cNvPr id="252" name="Inkt 251">
                  <a:extLst>
                    <a:ext uri="{FF2B5EF4-FFF2-40B4-BE49-F238E27FC236}">
                      <a16:creationId xmlns:a16="http://schemas.microsoft.com/office/drawing/2014/main" id="{C1B80729-F415-0F4F-3710-7C1C30C6938C}"/>
                    </a:ext>
                  </a:extLst>
                </p:cNvPr>
                <p:cNvPicPr/>
                <p:nvPr/>
              </p:nvPicPr>
              <p:blipFill>
                <a:blip r:embed="rId214"/>
                <a:stretch>
                  <a:fillRect/>
                </a:stretch>
              </p:blipFill>
              <p:spPr>
                <a:xfrm>
                  <a:off x="2268607" y="5171197"/>
                  <a:ext cx="860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53" name="Inkt 252">
                  <a:extLst>
                    <a:ext uri="{FF2B5EF4-FFF2-40B4-BE49-F238E27FC236}">
                      <a16:creationId xmlns:a16="http://schemas.microsoft.com/office/drawing/2014/main" id="{1C207A45-B1B4-AB0D-6779-55FC95351389}"/>
                    </a:ext>
                  </a:extLst>
                </p14:cNvPr>
                <p14:cNvContentPartPr/>
                <p14:nvPr/>
              </p14:nvContentPartPr>
              <p14:xfrm>
                <a:off x="2452927" y="5345797"/>
                <a:ext cx="97560" cy="23040"/>
              </p14:xfrm>
            </p:contentPart>
          </mc:Choice>
          <mc:Fallback xmlns="">
            <p:pic>
              <p:nvPicPr>
                <p:cNvPr id="253" name="Inkt 252">
                  <a:extLst>
                    <a:ext uri="{FF2B5EF4-FFF2-40B4-BE49-F238E27FC236}">
                      <a16:creationId xmlns:a16="http://schemas.microsoft.com/office/drawing/2014/main" id="{1C207A45-B1B4-AB0D-6779-55FC95351389}"/>
                    </a:ext>
                  </a:extLst>
                </p:cNvPr>
                <p:cNvPicPr/>
                <p:nvPr/>
              </p:nvPicPr>
              <p:blipFill>
                <a:blip r:embed="rId216"/>
                <a:stretch>
                  <a:fillRect/>
                </a:stretch>
              </p:blipFill>
              <p:spPr>
                <a:xfrm>
                  <a:off x="2443927" y="5336797"/>
                  <a:ext cx="115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54" name="Inkt 253">
                  <a:extLst>
                    <a:ext uri="{FF2B5EF4-FFF2-40B4-BE49-F238E27FC236}">
                      <a16:creationId xmlns:a16="http://schemas.microsoft.com/office/drawing/2014/main" id="{BB7E7E9C-D63F-58CE-F941-C620EFE798A2}"/>
                    </a:ext>
                  </a:extLst>
                </p14:cNvPr>
                <p14:cNvContentPartPr/>
                <p14:nvPr/>
              </p14:nvContentPartPr>
              <p14:xfrm>
                <a:off x="2455447" y="5295397"/>
                <a:ext cx="110520" cy="2160"/>
              </p14:xfrm>
            </p:contentPart>
          </mc:Choice>
          <mc:Fallback xmlns="">
            <p:pic>
              <p:nvPicPr>
                <p:cNvPr id="254" name="Inkt 253">
                  <a:extLst>
                    <a:ext uri="{FF2B5EF4-FFF2-40B4-BE49-F238E27FC236}">
                      <a16:creationId xmlns:a16="http://schemas.microsoft.com/office/drawing/2014/main" id="{BB7E7E9C-D63F-58CE-F941-C620EFE798A2}"/>
                    </a:ext>
                  </a:extLst>
                </p:cNvPr>
                <p:cNvPicPr/>
                <p:nvPr/>
              </p:nvPicPr>
              <p:blipFill>
                <a:blip r:embed="rId218"/>
                <a:stretch>
                  <a:fillRect/>
                </a:stretch>
              </p:blipFill>
              <p:spPr>
                <a:xfrm>
                  <a:off x="2446807" y="5286397"/>
                  <a:ext cx="128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55" name="Inkt 254">
                  <a:extLst>
                    <a:ext uri="{FF2B5EF4-FFF2-40B4-BE49-F238E27FC236}">
                      <a16:creationId xmlns:a16="http://schemas.microsoft.com/office/drawing/2014/main" id="{F606C647-8DCA-AE6D-564C-155FB0D8B36B}"/>
                    </a:ext>
                  </a:extLst>
                </p14:cNvPr>
                <p14:cNvContentPartPr/>
                <p14:nvPr/>
              </p14:nvContentPartPr>
              <p14:xfrm>
                <a:off x="2707447" y="5241037"/>
                <a:ext cx="11160" cy="147600"/>
              </p14:xfrm>
            </p:contentPart>
          </mc:Choice>
          <mc:Fallback xmlns="">
            <p:pic>
              <p:nvPicPr>
                <p:cNvPr id="255" name="Inkt 254">
                  <a:extLst>
                    <a:ext uri="{FF2B5EF4-FFF2-40B4-BE49-F238E27FC236}">
                      <a16:creationId xmlns:a16="http://schemas.microsoft.com/office/drawing/2014/main" id="{F606C647-8DCA-AE6D-564C-155FB0D8B36B}"/>
                    </a:ext>
                  </a:extLst>
                </p:cNvPr>
                <p:cNvPicPr/>
                <p:nvPr/>
              </p:nvPicPr>
              <p:blipFill>
                <a:blip r:embed="rId220"/>
                <a:stretch>
                  <a:fillRect/>
                </a:stretch>
              </p:blipFill>
              <p:spPr>
                <a:xfrm>
                  <a:off x="2698807" y="5232037"/>
                  <a:ext cx="28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1" name="Inkt 110">
                  <a:extLst>
                    <a:ext uri="{FF2B5EF4-FFF2-40B4-BE49-F238E27FC236}">
                      <a16:creationId xmlns:a16="http://schemas.microsoft.com/office/drawing/2014/main" id="{9624BB4C-3591-FEEA-71D4-C2C97BED78D6}"/>
                    </a:ext>
                  </a:extLst>
                </p14:cNvPr>
                <p14:cNvContentPartPr/>
                <p14:nvPr/>
              </p14:nvContentPartPr>
              <p14:xfrm>
                <a:off x="2787007" y="5349037"/>
                <a:ext cx="2160" cy="54720"/>
              </p14:xfrm>
            </p:contentPart>
          </mc:Choice>
          <mc:Fallback xmlns="">
            <p:pic>
              <p:nvPicPr>
                <p:cNvPr id="111" name="Inkt 110">
                  <a:extLst>
                    <a:ext uri="{FF2B5EF4-FFF2-40B4-BE49-F238E27FC236}">
                      <a16:creationId xmlns:a16="http://schemas.microsoft.com/office/drawing/2014/main" id="{9624BB4C-3591-FEEA-71D4-C2C97BED78D6}"/>
                    </a:ext>
                  </a:extLst>
                </p:cNvPr>
                <p:cNvPicPr/>
                <p:nvPr/>
              </p:nvPicPr>
              <p:blipFill>
                <a:blip r:embed="rId222"/>
                <a:stretch>
                  <a:fillRect/>
                </a:stretch>
              </p:blipFill>
              <p:spPr>
                <a:xfrm>
                  <a:off x="2778367" y="5340037"/>
                  <a:ext cx="19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2" name="Inkt 111">
                  <a:extLst>
                    <a:ext uri="{FF2B5EF4-FFF2-40B4-BE49-F238E27FC236}">
                      <a16:creationId xmlns:a16="http://schemas.microsoft.com/office/drawing/2014/main" id="{79BA1D29-8FF9-AB96-DF08-121858140843}"/>
                    </a:ext>
                  </a:extLst>
                </p14:cNvPr>
                <p14:cNvContentPartPr/>
                <p14:nvPr/>
              </p14:nvContentPartPr>
              <p14:xfrm>
                <a:off x="2822287" y="5256157"/>
                <a:ext cx="100800" cy="113400"/>
              </p14:xfrm>
            </p:contentPart>
          </mc:Choice>
          <mc:Fallback xmlns="">
            <p:pic>
              <p:nvPicPr>
                <p:cNvPr id="112" name="Inkt 111">
                  <a:extLst>
                    <a:ext uri="{FF2B5EF4-FFF2-40B4-BE49-F238E27FC236}">
                      <a16:creationId xmlns:a16="http://schemas.microsoft.com/office/drawing/2014/main" id="{79BA1D29-8FF9-AB96-DF08-121858140843}"/>
                    </a:ext>
                  </a:extLst>
                </p:cNvPr>
                <p:cNvPicPr/>
                <p:nvPr/>
              </p:nvPicPr>
              <p:blipFill>
                <a:blip r:embed="rId224"/>
                <a:stretch>
                  <a:fillRect/>
                </a:stretch>
              </p:blipFill>
              <p:spPr>
                <a:xfrm>
                  <a:off x="2813647" y="5247517"/>
                  <a:ext cx="118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3" name="Inkt 112">
                  <a:extLst>
                    <a:ext uri="{FF2B5EF4-FFF2-40B4-BE49-F238E27FC236}">
                      <a16:creationId xmlns:a16="http://schemas.microsoft.com/office/drawing/2014/main" id="{608F97F8-EC63-FE2B-D4CF-DCF5C55F39FE}"/>
                    </a:ext>
                  </a:extLst>
                </p14:cNvPr>
                <p14:cNvContentPartPr/>
                <p14:nvPr/>
              </p14:nvContentPartPr>
              <p14:xfrm>
                <a:off x="2889967" y="5252917"/>
                <a:ext cx="133200" cy="129960"/>
              </p14:xfrm>
            </p:contentPart>
          </mc:Choice>
          <mc:Fallback xmlns="">
            <p:pic>
              <p:nvPicPr>
                <p:cNvPr id="113" name="Inkt 112">
                  <a:extLst>
                    <a:ext uri="{FF2B5EF4-FFF2-40B4-BE49-F238E27FC236}">
                      <a16:creationId xmlns:a16="http://schemas.microsoft.com/office/drawing/2014/main" id="{608F97F8-EC63-FE2B-D4CF-DCF5C55F39FE}"/>
                    </a:ext>
                  </a:extLst>
                </p:cNvPr>
                <p:cNvPicPr/>
                <p:nvPr/>
              </p:nvPicPr>
              <p:blipFill>
                <a:blip r:embed="rId226"/>
                <a:stretch>
                  <a:fillRect/>
                </a:stretch>
              </p:blipFill>
              <p:spPr>
                <a:xfrm>
                  <a:off x="2880967" y="5244277"/>
                  <a:ext cx="150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4" name="Inkt 113">
                  <a:extLst>
                    <a:ext uri="{FF2B5EF4-FFF2-40B4-BE49-F238E27FC236}">
                      <a16:creationId xmlns:a16="http://schemas.microsoft.com/office/drawing/2014/main" id="{A7DE7BEE-5805-8B12-C37B-BCEC187C5567}"/>
                    </a:ext>
                  </a:extLst>
                </p14:cNvPr>
                <p14:cNvContentPartPr/>
                <p14:nvPr/>
              </p14:nvContentPartPr>
              <p14:xfrm>
                <a:off x="2946847" y="5227717"/>
                <a:ext cx="124920" cy="16560"/>
              </p14:xfrm>
            </p:contentPart>
          </mc:Choice>
          <mc:Fallback xmlns="">
            <p:pic>
              <p:nvPicPr>
                <p:cNvPr id="114" name="Inkt 113">
                  <a:extLst>
                    <a:ext uri="{FF2B5EF4-FFF2-40B4-BE49-F238E27FC236}">
                      <a16:creationId xmlns:a16="http://schemas.microsoft.com/office/drawing/2014/main" id="{A7DE7BEE-5805-8B12-C37B-BCEC187C5567}"/>
                    </a:ext>
                  </a:extLst>
                </p:cNvPr>
                <p:cNvPicPr/>
                <p:nvPr/>
              </p:nvPicPr>
              <p:blipFill>
                <a:blip r:embed="rId228"/>
                <a:stretch>
                  <a:fillRect/>
                </a:stretch>
              </p:blipFill>
              <p:spPr>
                <a:xfrm>
                  <a:off x="2938207" y="5219077"/>
                  <a:ext cx="142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9" name="Inkt 128">
                  <a:extLst>
                    <a:ext uri="{FF2B5EF4-FFF2-40B4-BE49-F238E27FC236}">
                      <a16:creationId xmlns:a16="http://schemas.microsoft.com/office/drawing/2014/main" id="{235B2871-E543-E460-9B55-9545B0F3FE01}"/>
                    </a:ext>
                  </a:extLst>
                </p14:cNvPr>
                <p14:cNvContentPartPr/>
                <p14:nvPr/>
              </p14:nvContentPartPr>
              <p14:xfrm>
                <a:off x="3200647" y="5241037"/>
                <a:ext cx="147600" cy="290520"/>
              </p14:xfrm>
            </p:contentPart>
          </mc:Choice>
          <mc:Fallback xmlns="">
            <p:pic>
              <p:nvPicPr>
                <p:cNvPr id="129" name="Inkt 128">
                  <a:extLst>
                    <a:ext uri="{FF2B5EF4-FFF2-40B4-BE49-F238E27FC236}">
                      <a16:creationId xmlns:a16="http://schemas.microsoft.com/office/drawing/2014/main" id="{235B2871-E543-E460-9B55-9545B0F3FE01}"/>
                    </a:ext>
                  </a:extLst>
                </p:cNvPr>
                <p:cNvPicPr/>
                <p:nvPr/>
              </p:nvPicPr>
              <p:blipFill>
                <a:blip r:embed="rId230"/>
                <a:stretch>
                  <a:fillRect/>
                </a:stretch>
              </p:blipFill>
              <p:spPr>
                <a:xfrm>
                  <a:off x="3192007" y="5232037"/>
                  <a:ext cx="1652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60" name="Inkt 259">
                  <a:extLst>
                    <a:ext uri="{FF2B5EF4-FFF2-40B4-BE49-F238E27FC236}">
                      <a16:creationId xmlns:a16="http://schemas.microsoft.com/office/drawing/2014/main" id="{F9F49157-0E10-D490-367A-23EEA945FF26}"/>
                    </a:ext>
                  </a:extLst>
                </p14:cNvPr>
                <p14:cNvContentPartPr/>
                <p14:nvPr/>
              </p14:nvContentPartPr>
              <p14:xfrm>
                <a:off x="2751727" y="5555677"/>
                <a:ext cx="152640" cy="146880"/>
              </p14:xfrm>
            </p:contentPart>
          </mc:Choice>
          <mc:Fallback xmlns="">
            <p:pic>
              <p:nvPicPr>
                <p:cNvPr id="260" name="Inkt 259">
                  <a:extLst>
                    <a:ext uri="{FF2B5EF4-FFF2-40B4-BE49-F238E27FC236}">
                      <a16:creationId xmlns:a16="http://schemas.microsoft.com/office/drawing/2014/main" id="{F9F49157-0E10-D490-367A-23EEA945FF26}"/>
                    </a:ext>
                  </a:extLst>
                </p:cNvPr>
                <p:cNvPicPr/>
                <p:nvPr/>
              </p:nvPicPr>
              <p:blipFill>
                <a:blip r:embed="rId232"/>
                <a:stretch>
                  <a:fillRect/>
                </a:stretch>
              </p:blipFill>
              <p:spPr>
                <a:xfrm>
                  <a:off x="2743087" y="5546677"/>
                  <a:ext cx="170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61" name="Inkt 260">
                  <a:extLst>
                    <a:ext uri="{FF2B5EF4-FFF2-40B4-BE49-F238E27FC236}">
                      <a16:creationId xmlns:a16="http://schemas.microsoft.com/office/drawing/2014/main" id="{7B2D1E9B-4D9E-DBAD-745D-A08338488181}"/>
                    </a:ext>
                  </a:extLst>
                </p14:cNvPr>
                <p14:cNvContentPartPr/>
                <p14:nvPr/>
              </p14:nvContentPartPr>
              <p14:xfrm>
                <a:off x="2971327" y="5657917"/>
                <a:ext cx="7560" cy="98640"/>
              </p14:xfrm>
            </p:contentPart>
          </mc:Choice>
          <mc:Fallback xmlns="">
            <p:pic>
              <p:nvPicPr>
                <p:cNvPr id="261" name="Inkt 260">
                  <a:extLst>
                    <a:ext uri="{FF2B5EF4-FFF2-40B4-BE49-F238E27FC236}">
                      <a16:creationId xmlns:a16="http://schemas.microsoft.com/office/drawing/2014/main" id="{7B2D1E9B-4D9E-DBAD-745D-A08338488181}"/>
                    </a:ext>
                  </a:extLst>
                </p:cNvPr>
                <p:cNvPicPr/>
                <p:nvPr/>
              </p:nvPicPr>
              <p:blipFill>
                <a:blip r:embed="rId234"/>
                <a:stretch>
                  <a:fillRect/>
                </a:stretch>
              </p:blipFill>
              <p:spPr>
                <a:xfrm>
                  <a:off x="2962687" y="5648917"/>
                  <a:ext cx="25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62" name="Inkt 261">
                  <a:extLst>
                    <a:ext uri="{FF2B5EF4-FFF2-40B4-BE49-F238E27FC236}">
                      <a16:creationId xmlns:a16="http://schemas.microsoft.com/office/drawing/2014/main" id="{2FFBB9B6-9C48-A810-B5A9-4B0408E98CB9}"/>
                    </a:ext>
                  </a:extLst>
                </p14:cNvPr>
                <p14:cNvContentPartPr/>
                <p14:nvPr/>
              </p14:nvContentPartPr>
              <p14:xfrm>
                <a:off x="3030007" y="5563957"/>
                <a:ext cx="147240" cy="131760"/>
              </p14:xfrm>
            </p:contentPart>
          </mc:Choice>
          <mc:Fallback xmlns="">
            <p:pic>
              <p:nvPicPr>
                <p:cNvPr id="262" name="Inkt 261">
                  <a:extLst>
                    <a:ext uri="{FF2B5EF4-FFF2-40B4-BE49-F238E27FC236}">
                      <a16:creationId xmlns:a16="http://schemas.microsoft.com/office/drawing/2014/main" id="{2FFBB9B6-9C48-A810-B5A9-4B0408E98CB9}"/>
                    </a:ext>
                  </a:extLst>
                </p:cNvPr>
                <p:cNvPicPr/>
                <p:nvPr/>
              </p:nvPicPr>
              <p:blipFill>
                <a:blip r:embed="rId236"/>
                <a:stretch>
                  <a:fillRect/>
                </a:stretch>
              </p:blipFill>
              <p:spPr>
                <a:xfrm>
                  <a:off x="3021007" y="5554957"/>
                  <a:ext cx="164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63" name="Inkt 262">
                  <a:extLst>
                    <a:ext uri="{FF2B5EF4-FFF2-40B4-BE49-F238E27FC236}">
                      <a16:creationId xmlns:a16="http://schemas.microsoft.com/office/drawing/2014/main" id="{9079952C-EC17-F2E8-9DF9-E5646C0A706E}"/>
                    </a:ext>
                  </a:extLst>
                </p14:cNvPr>
                <p14:cNvContentPartPr/>
                <p14:nvPr/>
              </p14:nvContentPartPr>
              <p14:xfrm>
                <a:off x="3221887" y="5564317"/>
                <a:ext cx="140400" cy="115920"/>
              </p14:xfrm>
            </p:contentPart>
          </mc:Choice>
          <mc:Fallback xmlns="">
            <p:pic>
              <p:nvPicPr>
                <p:cNvPr id="263" name="Inkt 262">
                  <a:extLst>
                    <a:ext uri="{FF2B5EF4-FFF2-40B4-BE49-F238E27FC236}">
                      <a16:creationId xmlns:a16="http://schemas.microsoft.com/office/drawing/2014/main" id="{9079952C-EC17-F2E8-9DF9-E5646C0A706E}"/>
                    </a:ext>
                  </a:extLst>
                </p:cNvPr>
                <p:cNvPicPr/>
                <p:nvPr/>
              </p:nvPicPr>
              <p:blipFill>
                <a:blip r:embed="rId238"/>
                <a:stretch>
                  <a:fillRect/>
                </a:stretch>
              </p:blipFill>
              <p:spPr>
                <a:xfrm>
                  <a:off x="3212887" y="5555677"/>
                  <a:ext cx="158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65" name="Inkt 264">
                  <a:extLst>
                    <a:ext uri="{FF2B5EF4-FFF2-40B4-BE49-F238E27FC236}">
                      <a16:creationId xmlns:a16="http://schemas.microsoft.com/office/drawing/2014/main" id="{4FD59129-59E5-1E85-4B0F-114D564B1F1F}"/>
                    </a:ext>
                  </a:extLst>
                </p14:cNvPr>
                <p14:cNvContentPartPr/>
                <p14:nvPr/>
              </p14:nvContentPartPr>
              <p14:xfrm>
                <a:off x="3405127" y="5522197"/>
                <a:ext cx="92520" cy="191880"/>
              </p14:xfrm>
            </p:contentPart>
          </mc:Choice>
          <mc:Fallback xmlns="">
            <p:pic>
              <p:nvPicPr>
                <p:cNvPr id="265" name="Inkt 264">
                  <a:extLst>
                    <a:ext uri="{FF2B5EF4-FFF2-40B4-BE49-F238E27FC236}">
                      <a16:creationId xmlns:a16="http://schemas.microsoft.com/office/drawing/2014/main" id="{4FD59129-59E5-1E85-4B0F-114D564B1F1F}"/>
                    </a:ext>
                  </a:extLst>
                </p:cNvPr>
                <p:cNvPicPr/>
                <p:nvPr/>
              </p:nvPicPr>
              <p:blipFill>
                <a:blip r:embed="rId240"/>
                <a:stretch>
                  <a:fillRect/>
                </a:stretch>
              </p:blipFill>
              <p:spPr>
                <a:xfrm>
                  <a:off x="3396127" y="5513197"/>
                  <a:ext cx="110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66" name="Inkt 265">
                  <a:extLst>
                    <a:ext uri="{FF2B5EF4-FFF2-40B4-BE49-F238E27FC236}">
                      <a16:creationId xmlns:a16="http://schemas.microsoft.com/office/drawing/2014/main" id="{C77D673D-ED49-C83C-7AF8-D9538BDB23DE}"/>
                    </a:ext>
                  </a:extLst>
                </p14:cNvPr>
                <p14:cNvContentPartPr/>
                <p14:nvPr/>
              </p14:nvContentPartPr>
              <p14:xfrm>
                <a:off x="3514207" y="5596717"/>
                <a:ext cx="104040" cy="230400"/>
              </p14:xfrm>
            </p:contentPart>
          </mc:Choice>
          <mc:Fallback xmlns="">
            <p:pic>
              <p:nvPicPr>
                <p:cNvPr id="266" name="Inkt 265">
                  <a:extLst>
                    <a:ext uri="{FF2B5EF4-FFF2-40B4-BE49-F238E27FC236}">
                      <a16:creationId xmlns:a16="http://schemas.microsoft.com/office/drawing/2014/main" id="{C77D673D-ED49-C83C-7AF8-D9538BDB23DE}"/>
                    </a:ext>
                  </a:extLst>
                </p:cNvPr>
                <p:cNvPicPr/>
                <p:nvPr/>
              </p:nvPicPr>
              <p:blipFill>
                <a:blip r:embed="rId242"/>
                <a:stretch>
                  <a:fillRect/>
                </a:stretch>
              </p:blipFill>
              <p:spPr>
                <a:xfrm>
                  <a:off x="3505567" y="5588077"/>
                  <a:ext cx="121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68" name="Inkt 267">
                  <a:extLst>
                    <a:ext uri="{FF2B5EF4-FFF2-40B4-BE49-F238E27FC236}">
                      <a16:creationId xmlns:a16="http://schemas.microsoft.com/office/drawing/2014/main" id="{81DFE6DE-7CBF-C3E0-D6DE-68E0E79FEC1E}"/>
                    </a:ext>
                  </a:extLst>
                </p14:cNvPr>
                <p14:cNvContentPartPr/>
                <p14:nvPr/>
              </p14:nvContentPartPr>
              <p14:xfrm>
                <a:off x="3677647" y="5610037"/>
                <a:ext cx="86400" cy="136800"/>
              </p14:xfrm>
            </p:contentPart>
          </mc:Choice>
          <mc:Fallback xmlns="">
            <p:pic>
              <p:nvPicPr>
                <p:cNvPr id="268" name="Inkt 267">
                  <a:extLst>
                    <a:ext uri="{FF2B5EF4-FFF2-40B4-BE49-F238E27FC236}">
                      <a16:creationId xmlns:a16="http://schemas.microsoft.com/office/drawing/2014/main" id="{81DFE6DE-7CBF-C3E0-D6DE-68E0E79FEC1E}"/>
                    </a:ext>
                  </a:extLst>
                </p:cNvPr>
                <p:cNvPicPr/>
                <p:nvPr/>
              </p:nvPicPr>
              <p:blipFill>
                <a:blip r:embed="rId244"/>
                <a:stretch>
                  <a:fillRect/>
                </a:stretch>
              </p:blipFill>
              <p:spPr>
                <a:xfrm>
                  <a:off x="3669007" y="5601037"/>
                  <a:ext cx="104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69" name="Inkt 268">
                  <a:extLst>
                    <a:ext uri="{FF2B5EF4-FFF2-40B4-BE49-F238E27FC236}">
                      <a16:creationId xmlns:a16="http://schemas.microsoft.com/office/drawing/2014/main" id="{6DCA6A12-F191-6EBF-4B17-36C862874D6B}"/>
                    </a:ext>
                  </a:extLst>
                </p14:cNvPr>
                <p14:cNvContentPartPr/>
                <p14:nvPr/>
              </p14:nvContentPartPr>
              <p14:xfrm>
                <a:off x="3850087" y="5631277"/>
                <a:ext cx="158760" cy="97200"/>
              </p14:xfrm>
            </p:contentPart>
          </mc:Choice>
          <mc:Fallback xmlns="">
            <p:pic>
              <p:nvPicPr>
                <p:cNvPr id="269" name="Inkt 268">
                  <a:extLst>
                    <a:ext uri="{FF2B5EF4-FFF2-40B4-BE49-F238E27FC236}">
                      <a16:creationId xmlns:a16="http://schemas.microsoft.com/office/drawing/2014/main" id="{6DCA6A12-F191-6EBF-4B17-36C862874D6B}"/>
                    </a:ext>
                  </a:extLst>
                </p:cNvPr>
                <p:cNvPicPr/>
                <p:nvPr/>
              </p:nvPicPr>
              <p:blipFill>
                <a:blip r:embed="rId246"/>
                <a:stretch>
                  <a:fillRect/>
                </a:stretch>
              </p:blipFill>
              <p:spPr>
                <a:xfrm>
                  <a:off x="3841447" y="5622277"/>
                  <a:ext cx="176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70" name="Inkt 269">
                  <a:extLst>
                    <a:ext uri="{FF2B5EF4-FFF2-40B4-BE49-F238E27FC236}">
                      <a16:creationId xmlns:a16="http://schemas.microsoft.com/office/drawing/2014/main" id="{390C3FE9-79ED-5960-7AD1-362CEE7083D4}"/>
                    </a:ext>
                  </a:extLst>
                </p14:cNvPr>
                <p14:cNvContentPartPr/>
                <p14:nvPr/>
              </p14:nvContentPartPr>
              <p14:xfrm>
                <a:off x="4006327" y="5618677"/>
                <a:ext cx="86760" cy="114480"/>
              </p14:xfrm>
            </p:contentPart>
          </mc:Choice>
          <mc:Fallback xmlns="">
            <p:pic>
              <p:nvPicPr>
                <p:cNvPr id="270" name="Inkt 269">
                  <a:extLst>
                    <a:ext uri="{FF2B5EF4-FFF2-40B4-BE49-F238E27FC236}">
                      <a16:creationId xmlns:a16="http://schemas.microsoft.com/office/drawing/2014/main" id="{390C3FE9-79ED-5960-7AD1-362CEE7083D4}"/>
                    </a:ext>
                  </a:extLst>
                </p:cNvPr>
                <p:cNvPicPr/>
                <p:nvPr/>
              </p:nvPicPr>
              <p:blipFill>
                <a:blip r:embed="rId248"/>
                <a:stretch>
                  <a:fillRect/>
                </a:stretch>
              </p:blipFill>
              <p:spPr>
                <a:xfrm>
                  <a:off x="3997687" y="5610037"/>
                  <a:ext cx="104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71" name="Inkt 270">
                  <a:extLst>
                    <a:ext uri="{FF2B5EF4-FFF2-40B4-BE49-F238E27FC236}">
                      <a16:creationId xmlns:a16="http://schemas.microsoft.com/office/drawing/2014/main" id="{6D7D2D12-A59F-E0FC-614F-A39B9BF03F34}"/>
                    </a:ext>
                  </a:extLst>
                </p14:cNvPr>
                <p14:cNvContentPartPr/>
                <p14:nvPr/>
              </p14:nvContentPartPr>
              <p14:xfrm>
                <a:off x="4174087" y="5599237"/>
                <a:ext cx="18360" cy="156240"/>
              </p14:xfrm>
            </p:contentPart>
          </mc:Choice>
          <mc:Fallback xmlns="">
            <p:pic>
              <p:nvPicPr>
                <p:cNvPr id="271" name="Inkt 270">
                  <a:extLst>
                    <a:ext uri="{FF2B5EF4-FFF2-40B4-BE49-F238E27FC236}">
                      <a16:creationId xmlns:a16="http://schemas.microsoft.com/office/drawing/2014/main" id="{6D7D2D12-A59F-E0FC-614F-A39B9BF03F34}"/>
                    </a:ext>
                  </a:extLst>
                </p:cNvPr>
                <p:cNvPicPr/>
                <p:nvPr/>
              </p:nvPicPr>
              <p:blipFill>
                <a:blip r:embed="rId250"/>
                <a:stretch>
                  <a:fillRect/>
                </a:stretch>
              </p:blipFill>
              <p:spPr>
                <a:xfrm>
                  <a:off x="4165087" y="5590597"/>
                  <a:ext cx="36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4" name="Inkt 153">
                  <a:extLst>
                    <a:ext uri="{FF2B5EF4-FFF2-40B4-BE49-F238E27FC236}">
                      <a16:creationId xmlns:a16="http://schemas.microsoft.com/office/drawing/2014/main" id="{043E73AA-0A3D-3DFA-3BE3-52FCE8C0364D}"/>
                    </a:ext>
                  </a:extLst>
                </p14:cNvPr>
                <p14:cNvContentPartPr/>
                <p14:nvPr/>
              </p14:nvContentPartPr>
              <p14:xfrm>
                <a:off x="1552927" y="5568277"/>
                <a:ext cx="34560" cy="172800"/>
              </p14:xfrm>
            </p:contentPart>
          </mc:Choice>
          <mc:Fallback xmlns="">
            <p:pic>
              <p:nvPicPr>
                <p:cNvPr id="154" name="Inkt 153">
                  <a:extLst>
                    <a:ext uri="{FF2B5EF4-FFF2-40B4-BE49-F238E27FC236}">
                      <a16:creationId xmlns:a16="http://schemas.microsoft.com/office/drawing/2014/main" id="{043E73AA-0A3D-3DFA-3BE3-52FCE8C0364D}"/>
                    </a:ext>
                  </a:extLst>
                </p:cNvPr>
                <p:cNvPicPr/>
                <p:nvPr/>
              </p:nvPicPr>
              <p:blipFill>
                <a:blip r:embed="rId252"/>
                <a:stretch>
                  <a:fillRect/>
                </a:stretch>
              </p:blipFill>
              <p:spPr>
                <a:xfrm>
                  <a:off x="1543927" y="5559637"/>
                  <a:ext cx="52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6" name="Inkt 155">
                  <a:extLst>
                    <a:ext uri="{FF2B5EF4-FFF2-40B4-BE49-F238E27FC236}">
                      <a16:creationId xmlns:a16="http://schemas.microsoft.com/office/drawing/2014/main" id="{B2BF2B1D-8F5C-AB30-4165-67DF3C886645}"/>
                    </a:ext>
                  </a:extLst>
                </p14:cNvPr>
                <p14:cNvContentPartPr/>
                <p14:nvPr/>
              </p14:nvContentPartPr>
              <p14:xfrm>
                <a:off x="1601527" y="5613997"/>
                <a:ext cx="119160" cy="261000"/>
              </p14:xfrm>
            </p:contentPart>
          </mc:Choice>
          <mc:Fallback xmlns="">
            <p:pic>
              <p:nvPicPr>
                <p:cNvPr id="156" name="Inkt 155">
                  <a:extLst>
                    <a:ext uri="{FF2B5EF4-FFF2-40B4-BE49-F238E27FC236}">
                      <a16:creationId xmlns:a16="http://schemas.microsoft.com/office/drawing/2014/main" id="{B2BF2B1D-8F5C-AB30-4165-67DF3C886645}"/>
                    </a:ext>
                  </a:extLst>
                </p:cNvPr>
                <p:cNvPicPr/>
                <p:nvPr/>
              </p:nvPicPr>
              <p:blipFill>
                <a:blip r:embed="rId254"/>
                <a:stretch>
                  <a:fillRect/>
                </a:stretch>
              </p:blipFill>
              <p:spPr>
                <a:xfrm>
                  <a:off x="1592887" y="5604997"/>
                  <a:ext cx="1368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9" name="Inkt 158">
                  <a:extLst>
                    <a:ext uri="{FF2B5EF4-FFF2-40B4-BE49-F238E27FC236}">
                      <a16:creationId xmlns:a16="http://schemas.microsoft.com/office/drawing/2014/main" id="{E7D2DD56-209B-37FB-B106-418B94317D35}"/>
                    </a:ext>
                  </a:extLst>
                </p14:cNvPr>
                <p14:cNvContentPartPr/>
                <p14:nvPr/>
              </p14:nvContentPartPr>
              <p14:xfrm>
                <a:off x="1785487" y="5560357"/>
                <a:ext cx="37800" cy="142560"/>
              </p14:xfrm>
            </p:contentPart>
          </mc:Choice>
          <mc:Fallback xmlns="">
            <p:pic>
              <p:nvPicPr>
                <p:cNvPr id="159" name="Inkt 158">
                  <a:extLst>
                    <a:ext uri="{FF2B5EF4-FFF2-40B4-BE49-F238E27FC236}">
                      <a16:creationId xmlns:a16="http://schemas.microsoft.com/office/drawing/2014/main" id="{E7D2DD56-209B-37FB-B106-418B94317D35}"/>
                    </a:ext>
                  </a:extLst>
                </p:cNvPr>
                <p:cNvPicPr/>
                <p:nvPr/>
              </p:nvPicPr>
              <p:blipFill>
                <a:blip r:embed="rId256"/>
                <a:stretch>
                  <a:fillRect/>
                </a:stretch>
              </p:blipFill>
              <p:spPr>
                <a:xfrm>
                  <a:off x="1776847" y="5551357"/>
                  <a:ext cx="55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5" name="Inkt 164">
                  <a:extLst>
                    <a:ext uri="{FF2B5EF4-FFF2-40B4-BE49-F238E27FC236}">
                      <a16:creationId xmlns:a16="http://schemas.microsoft.com/office/drawing/2014/main" id="{43B2B943-126D-00B3-730C-9F42FA28DEB6}"/>
                    </a:ext>
                  </a:extLst>
                </p14:cNvPr>
                <p14:cNvContentPartPr/>
                <p14:nvPr/>
              </p14:nvContentPartPr>
              <p14:xfrm>
                <a:off x="1842367" y="5642437"/>
                <a:ext cx="124920" cy="80640"/>
              </p14:xfrm>
            </p:contentPart>
          </mc:Choice>
          <mc:Fallback xmlns="">
            <p:pic>
              <p:nvPicPr>
                <p:cNvPr id="165" name="Inkt 164">
                  <a:extLst>
                    <a:ext uri="{FF2B5EF4-FFF2-40B4-BE49-F238E27FC236}">
                      <a16:creationId xmlns:a16="http://schemas.microsoft.com/office/drawing/2014/main" id="{43B2B943-126D-00B3-730C-9F42FA28DEB6}"/>
                    </a:ext>
                  </a:extLst>
                </p:cNvPr>
                <p:cNvPicPr/>
                <p:nvPr/>
              </p:nvPicPr>
              <p:blipFill>
                <a:blip r:embed="rId258"/>
                <a:stretch>
                  <a:fillRect/>
                </a:stretch>
              </p:blipFill>
              <p:spPr>
                <a:xfrm>
                  <a:off x="1833367" y="5633437"/>
                  <a:ext cx="142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6" name="Inkt 165">
                  <a:extLst>
                    <a:ext uri="{FF2B5EF4-FFF2-40B4-BE49-F238E27FC236}">
                      <a16:creationId xmlns:a16="http://schemas.microsoft.com/office/drawing/2014/main" id="{64F1F767-1E6F-07F0-7C2F-5964B251B656}"/>
                    </a:ext>
                  </a:extLst>
                </p14:cNvPr>
                <p14:cNvContentPartPr/>
                <p14:nvPr/>
              </p14:nvContentPartPr>
              <p14:xfrm>
                <a:off x="1982767" y="5626957"/>
                <a:ext cx="91800" cy="104400"/>
              </p14:xfrm>
            </p:contentPart>
          </mc:Choice>
          <mc:Fallback xmlns="">
            <p:pic>
              <p:nvPicPr>
                <p:cNvPr id="166" name="Inkt 165">
                  <a:extLst>
                    <a:ext uri="{FF2B5EF4-FFF2-40B4-BE49-F238E27FC236}">
                      <a16:creationId xmlns:a16="http://schemas.microsoft.com/office/drawing/2014/main" id="{64F1F767-1E6F-07F0-7C2F-5964B251B656}"/>
                    </a:ext>
                  </a:extLst>
                </p:cNvPr>
                <p:cNvPicPr/>
                <p:nvPr/>
              </p:nvPicPr>
              <p:blipFill>
                <a:blip r:embed="rId260"/>
                <a:stretch>
                  <a:fillRect/>
                </a:stretch>
              </p:blipFill>
              <p:spPr>
                <a:xfrm>
                  <a:off x="1974127" y="5617957"/>
                  <a:ext cx="109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4" name="Inkt 173">
                  <a:extLst>
                    <a:ext uri="{FF2B5EF4-FFF2-40B4-BE49-F238E27FC236}">
                      <a16:creationId xmlns:a16="http://schemas.microsoft.com/office/drawing/2014/main" id="{F594FE00-B57F-7B84-11F6-B7247D794AB5}"/>
                    </a:ext>
                  </a:extLst>
                </p14:cNvPr>
                <p14:cNvContentPartPr/>
                <p14:nvPr/>
              </p14:nvContentPartPr>
              <p14:xfrm>
                <a:off x="2082127" y="5621917"/>
                <a:ext cx="78840" cy="93960"/>
              </p14:xfrm>
            </p:contentPart>
          </mc:Choice>
          <mc:Fallback xmlns="">
            <p:pic>
              <p:nvPicPr>
                <p:cNvPr id="174" name="Inkt 173">
                  <a:extLst>
                    <a:ext uri="{FF2B5EF4-FFF2-40B4-BE49-F238E27FC236}">
                      <a16:creationId xmlns:a16="http://schemas.microsoft.com/office/drawing/2014/main" id="{F594FE00-B57F-7B84-11F6-B7247D794AB5}"/>
                    </a:ext>
                  </a:extLst>
                </p:cNvPr>
                <p:cNvPicPr/>
                <p:nvPr/>
              </p:nvPicPr>
              <p:blipFill>
                <a:blip r:embed="rId262"/>
                <a:stretch>
                  <a:fillRect/>
                </a:stretch>
              </p:blipFill>
              <p:spPr>
                <a:xfrm>
                  <a:off x="2073127" y="5613277"/>
                  <a:ext cx="96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2" name="Inkt 191">
                  <a:extLst>
                    <a:ext uri="{FF2B5EF4-FFF2-40B4-BE49-F238E27FC236}">
                      <a16:creationId xmlns:a16="http://schemas.microsoft.com/office/drawing/2014/main" id="{A137C18B-6EBF-E71E-5330-F6C477CBACBB}"/>
                    </a:ext>
                  </a:extLst>
                </p14:cNvPr>
                <p14:cNvContentPartPr/>
                <p14:nvPr/>
              </p14:nvContentPartPr>
              <p14:xfrm>
                <a:off x="2191567" y="5605717"/>
                <a:ext cx="159480" cy="128880"/>
              </p14:xfrm>
            </p:contentPart>
          </mc:Choice>
          <mc:Fallback xmlns="">
            <p:pic>
              <p:nvPicPr>
                <p:cNvPr id="192" name="Inkt 191">
                  <a:extLst>
                    <a:ext uri="{FF2B5EF4-FFF2-40B4-BE49-F238E27FC236}">
                      <a16:creationId xmlns:a16="http://schemas.microsoft.com/office/drawing/2014/main" id="{A137C18B-6EBF-E71E-5330-F6C477CBACBB}"/>
                    </a:ext>
                  </a:extLst>
                </p:cNvPr>
                <p:cNvPicPr/>
                <p:nvPr/>
              </p:nvPicPr>
              <p:blipFill>
                <a:blip r:embed="rId264"/>
                <a:stretch>
                  <a:fillRect/>
                </a:stretch>
              </p:blipFill>
              <p:spPr>
                <a:xfrm>
                  <a:off x="2182927" y="5597077"/>
                  <a:ext cx="177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56" name="Inkt 255">
                  <a:extLst>
                    <a:ext uri="{FF2B5EF4-FFF2-40B4-BE49-F238E27FC236}">
                      <a16:creationId xmlns:a16="http://schemas.microsoft.com/office/drawing/2014/main" id="{DA72E1D9-EE32-3D86-0BC2-5771886F6514}"/>
                    </a:ext>
                  </a:extLst>
                </p14:cNvPr>
                <p14:cNvContentPartPr/>
                <p14:nvPr/>
              </p14:nvContentPartPr>
              <p14:xfrm>
                <a:off x="2337007" y="5545597"/>
                <a:ext cx="88920" cy="237600"/>
              </p14:xfrm>
            </p:contentPart>
          </mc:Choice>
          <mc:Fallback xmlns="">
            <p:pic>
              <p:nvPicPr>
                <p:cNvPr id="256" name="Inkt 255">
                  <a:extLst>
                    <a:ext uri="{FF2B5EF4-FFF2-40B4-BE49-F238E27FC236}">
                      <a16:creationId xmlns:a16="http://schemas.microsoft.com/office/drawing/2014/main" id="{DA72E1D9-EE32-3D86-0BC2-5771886F6514}"/>
                    </a:ext>
                  </a:extLst>
                </p:cNvPr>
                <p:cNvPicPr/>
                <p:nvPr/>
              </p:nvPicPr>
              <p:blipFill>
                <a:blip r:embed="rId266"/>
                <a:stretch>
                  <a:fillRect/>
                </a:stretch>
              </p:blipFill>
              <p:spPr>
                <a:xfrm>
                  <a:off x="2328367" y="5536957"/>
                  <a:ext cx="1065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57" name="Inkt 256">
                  <a:extLst>
                    <a:ext uri="{FF2B5EF4-FFF2-40B4-BE49-F238E27FC236}">
                      <a16:creationId xmlns:a16="http://schemas.microsoft.com/office/drawing/2014/main" id="{B0AA1E5F-D273-17AA-B2F3-C82E0FAEC091}"/>
                    </a:ext>
                  </a:extLst>
                </p14:cNvPr>
                <p14:cNvContentPartPr/>
                <p14:nvPr/>
              </p14:nvContentPartPr>
              <p14:xfrm>
                <a:off x="2550487" y="5666197"/>
                <a:ext cx="75240" cy="21960"/>
              </p14:xfrm>
            </p:contentPart>
          </mc:Choice>
          <mc:Fallback xmlns="">
            <p:pic>
              <p:nvPicPr>
                <p:cNvPr id="257" name="Inkt 256">
                  <a:extLst>
                    <a:ext uri="{FF2B5EF4-FFF2-40B4-BE49-F238E27FC236}">
                      <a16:creationId xmlns:a16="http://schemas.microsoft.com/office/drawing/2014/main" id="{B0AA1E5F-D273-17AA-B2F3-C82E0FAEC091}"/>
                    </a:ext>
                  </a:extLst>
                </p:cNvPr>
                <p:cNvPicPr/>
                <p:nvPr/>
              </p:nvPicPr>
              <p:blipFill>
                <a:blip r:embed="rId268"/>
                <a:stretch>
                  <a:fillRect/>
                </a:stretch>
              </p:blipFill>
              <p:spPr>
                <a:xfrm>
                  <a:off x="2541487" y="5657557"/>
                  <a:ext cx="92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58" name="Inkt 257">
                  <a:extLst>
                    <a:ext uri="{FF2B5EF4-FFF2-40B4-BE49-F238E27FC236}">
                      <a16:creationId xmlns:a16="http://schemas.microsoft.com/office/drawing/2014/main" id="{463D2997-819B-AD8A-8366-6AA310B83DE3}"/>
                    </a:ext>
                  </a:extLst>
                </p14:cNvPr>
                <p14:cNvContentPartPr/>
                <p14:nvPr/>
              </p14:nvContentPartPr>
              <p14:xfrm>
                <a:off x="2494327" y="5581597"/>
                <a:ext cx="96120" cy="21600"/>
              </p14:xfrm>
            </p:contentPart>
          </mc:Choice>
          <mc:Fallback xmlns="">
            <p:pic>
              <p:nvPicPr>
                <p:cNvPr id="258" name="Inkt 257">
                  <a:extLst>
                    <a:ext uri="{FF2B5EF4-FFF2-40B4-BE49-F238E27FC236}">
                      <a16:creationId xmlns:a16="http://schemas.microsoft.com/office/drawing/2014/main" id="{463D2997-819B-AD8A-8366-6AA310B83DE3}"/>
                    </a:ext>
                  </a:extLst>
                </p:cNvPr>
                <p:cNvPicPr/>
                <p:nvPr/>
              </p:nvPicPr>
              <p:blipFill>
                <a:blip r:embed="rId270"/>
                <a:stretch>
                  <a:fillRect/>
                </a:stretch>
              </p:blipFill>
              <p:spPr>
                <a:xfrm>
                  <a:off x="2485327" y="5572597"/>
                  <a:ext cx="113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73" name="Inkt 272">
                  <a:extLst>
                    <a:ext uri="{FF2B5EF4-FFF2-40B4-BE49-F238E27FC236}">
                      <a16:creationId xmlns:a16="http://schemas.microsoft.com/office/drawing/2014/main" id="{4C17C26D-416C-726A-D30C-2860607980C9}"/>
                    </a:ext>
                  </a:extLst>
                </p14:cNvPr>
                <p14:cNvContentPartPr/>
                <p14:nvPr/>
              </p14:nvContentPartPr>
              <p14:xfrm>
                <a:off x="1359967" y="5594557"/>
                <a:ext cx="116280" cy="169200"/>
              </p14:xfrm>
            </p:contentPart>
          </mc:Choice>
          <mc:Fallback xmlns="">
            <p:pic>
              <p:nvPicPr>
                <p:cNvPr id="273" name="Inkt 272">
                  <a:extLst>
                    <a:ext uri="{FF2B5EF4-FFF2-40B4-BE49-F238E27FC236}">
                      <a16:creationId xmlns:a16="http://schemas.microsoft.com/office/drawing/2014/main" id="{4C17C26D-416C-726A-D30C-2860607980C9}"/>
                    </a:ext>
                  </a:extLst>
                </p:cNvPr>
                <p:cNvPicPr/>
                <p:nvPr/>
              </p:nvPicPr>
              <p:blipFill>
                <a:blip r:embed="rId272"/>
                <a:stretch>
                  <a:fillRect/>
                </a:stretch>
              </p:blipFill>
              <p:spPr>
                <a:xfrm>
                  <a:off x="1351327" y="5585557"/>
                  <a:ext cx="133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75" name="Inkt 274">
                  <a:extLst>
                    <a:ext uri="{FF2B5EF4-FFF2-40B4-BE49-F238E27FC236}">
                      <a16:creationId xmlns:a16="http://schemas.microsoft.com/office/drawing/2014/main" id="{2D1AF8FD-8C33-EA9B-9AC0-5A4C9AAF1002}"/>
                    </a:ext>
                  </a:extLst>
                </p14:cNvPr>
                <p14:cNvContentPartPr/>
                <p14:nvPr/>
              </p14:nvContentPartPr>
              <p14:xfrm>
                <a:off x="1369327" y="5986597"/>
                <a:ext cx="109080" cy="99360"/>
              </p14:xfrm>
            </p:contentPart>
          </mc:Choice>
          <mc:Fallback xmlns="">
            <p:pic>
              <p:nvPicPr>
                <p:cNvPr id="275" name="Inkt 274">
                  <a:extLst>
                    <a:ext uri="{FF2B5EF4-FFF2-40B4-BE49-F238E27FC236}">
                      <a16:creationId xmlns:a16="http://schemas.microsoft.com/office/drawing/2014/main" id="{2D1AF8FD-8C33-EA9B-9AC0-5A4C9AAF1002}"/>
                    </a:ext>
                  </a:extLst>
                </p:cNvPr>
                <p:cNvPicPr/>
                <p:nvPr/>
              </p:nvPicPr>
              <p:blipFill>
                <a:blip r:embed="rId274"/>
                <a:stretch>
                  <a:fillRect/>
                </a:stretch>
              </p:blipFill>
              <p:spPr>
                <a:xfrm>
                  <a:off x="1360687" y="5977597"/>
                  <a:ext cx="126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76" name="Inkt 275">
                  <a:extLst>
                    <a:ext uri="{FF2B5EF4-FFF2-40B4-BE49-F238E27FC236}">
                      <a16:creationId xmlns:a16="http://schemas.microsoft.com/office/drawing/2014/main" id="{76AE37C2-C0A2-C173-E992-465BA4E762ED}"/>
                    </a:ext>
                  </a:extLst>
                </p14:cNvPr>
                <p14:cNvContentPartPr/>
                <p14:nvPr/>
              </p14:nvContentPartPr>
              <p14:xfrm>
                <a:off x="1540327" y="5921077"/>
                <a:ext cx="49320" cy="204480"/>
              </p14:xfrm>
            </p:contentPart>
          </mc:Choice>
          <mc:Fallback xmlns="">
            <p:pic>
              <p:nvPicPr>
                <p:cNvPr id="276" name="Inkt 275">
                  <a:extLst>
                    <a:ext uri="{FF2B5EF4-FFF2-40B4-BE49-F238E27FC236}">
                      <a16:creationId xmlns:a16="http://schemas.microsoft.com/office/drawing/2014/main" id="{76AE37C2-C0A2-C173-E992-465BA4E762ED}"/>
                    </a:ext>
                  </a:extLst>
                </p:cNvPr>
                <p:cNvPicPr/>
                <p:nvPr/>
              </p:nvPicPr>
              <p:blipFill>
                <a:blip r:embed="rId276"/>
                <a:stretch>
                  <a:fillRect/>
                </a:stretch>
              </p:blipFill>
              <p:spPr>
                <a:xfrm>
                  <a:off x="1531327" y="5912437"/>
                  <a:ext cx="669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77" name="Inkt 276">
                  <a:extLst>
                    <a:ext uri="{FF2B5EF4-FFF2-40B4-BE49-F238E27FC236}">
                      <a16:creationId xmlns:a16="http://schemas.microsoft.com/office/drawing/2014/main" id="{DB8996C5-C695-EF29-83D4-200CE094FA3D}"/>
                    </a:ext>
                  </a:extLst>
                </p14:cNvPr>
                <p14:cNvContentPartPr/>
                <p14:nvPr/>
              </p14:nvContentPartPr>
              <p14:xfrm>
                <a:off x="1633927" y="5933317"/>
                <a:ext cx="108360" cy="150840"/>
              </p14:xfrm>
            </p:contentPart>
          </mc:Choice>
          <mc:Fallback xmlns="">
            <p:pic>
              <p:nvPicPr>
                <p:cNvPr id="277" name="Inkt 276">
                  <a:extLst>
                    <a:ext uri="{FF2B5EF4-FFF2-40B4-BE49-F238E27FC236}">
                      <a16:creationId xmlns:a16="http://schemas.microsoft.com/office/drawing/2014/main" id="{DB8996C5-C695-EF29-83D4-200CE094FA3D}"/>
                    </a:ext>
                  </a:extLst>
                </p:cNvPr>
                <p:cNvPicPr/>
                <p:nvPr/>
              </p:nvPicPr>
              <p:blipFill>
                <a:blip r:embed="rId278"/>
                <a:stretch>
                  <a:fillRect/>
                </a:stretch>
              </p:blipFill>
              <p:spPr>
                <a:xfrm>
                  <a:off x="1624927" y="5924677"/>
                  <a:ext cx="126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78" name="Inkt 277">
                  <a:extLst>
                    <a:ext uri="{FF2B5EF4-FFF2-40B4-BE49-F238E27FC236}">
                      <a16:creationId xmlns:a16="http://schemas.microsoft.com/office/drawing/2014/main" id="{189C5EA6-89F7-42F4-CCFD-E170FF0C7BD0}"/>
                    </a:ext>
                  </a:extLst>
                </p14:cNvPr>
                <p14:cNvContentPartPr/>
                <p14:nvPr/>
              </p14:nvContentPartPr>
              <p14:xfrm>
                <a:off x="1748767" y="6001717"/>
                <a:ext cx="101880" cy="89280"/>
              </p14:xfrm>
            </p:contentPart>
          </mc:Choice>
          <mc:Fallback xmlns="">
            <p:pic>
              <p:nvPicPr>
                <p:cNvPr id="278" name="Inkt 277">
                  <a:extLst>
                    <a:ext uri="{FF2B5EF4-FFF2-40B4-BE49-F238E27FC236}">
                      <a16:creationId xmlns:a16="http://schemas.microsoft.com/office/drawing/2014/main" id="{189C5EA6-89F7-42F4-CCFD-E170FF0C7BD0}"/>
                    </a:ext>
                  </a:extLst>
                </p:cNvPr>
                <p:cNvPicPr/>
                <p:nvPr/>
              </p:nvPicPr>
              <p:blipFill>
                <a:blip r:embed="rId280"/>
                <a:stretch>
                  <a:fillRect/>
                </a:stretch>
              </p:blipFill>
              <p:spPr>
                <a:xfrm>
                  <a:off x="1739767" y="5992717"/>
                  <a:ext cx="119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79" name="Inkt 278">
                  <a:extLst>
                    <a:ext uri="{FF2B5EF4-FFF2-40B4-BE49-F238E27FC236}">
                      <a16:creationId xmlns:a16="http://schemas.microsoft.com/office/drawing/2014/main" id="{F1F81FB7-B45B-13B9-6F0C-B3E4234A6981}"/>
                    </a:ext>
                  </a:extLst>
                </p14:cNvPr>
                <p14:cNvContentPartPr/>
                <p14:nvPr/>
              </p14:nvContentPartPr>
              <p14:xfrm>
                <a:off x="1884487" y="5893357"/>
                <a:ext cx="105120" cy="167400"/>
              </p14:xfrm>
            </p:contentPart>
          </mc:Choice>
          <mc:Fallback xmlns="">
            <p:pic>
              <p:nvPicPr>
                <p:cNvPr id="279" name="Inkt 278">
                  <a:extLst>
                    <a:ext uri="{FF2B5EF4-FFF2-40B4-BE49-F238E27FC236}">
                      <a16:creationId xmlns:a16="http://schemas.microsoft.com/office/drawing/2014/main" id="{F1F81FB7-B45B-13B9-6F0C-B3E4234A6981}"/>
                    </a:ext>
                  </a:extLst>
                </p:cNvPr>
                <p:cNvPicPr/>
                <p:nvPr/>
              </p:nvPicPr>
              <p:blipFill>
                <a:blip r:embed="rId282"/>
                <a:stretch>
                  <a:fillRect/>
                </a:stretch>
              </p:blipFill>
              <p:spPr>
                <a:xfrm>
                  <a:off x="1875487" y="5884717"/>
                  <a:ext cx="122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80" name="Inkt 279">
                  <a:extLst>
                    <a:ext uri="{FF2B5EF4-FFF2-40B4-BE49-F238E27FC236}">
                      <a16:creationId xmlns:a16="http://schemas.microsoft.com/office/drawing/2014/main" id="{EEBA69E2-D457-0500-1203-5F74E257382B}"/>
                    </a:ext>
                  </a:extLst>
                </p14:cNvPr>
                <p14:cNvContentPartPr/>
                <p14:nvPr/>
              </p14:nvContentPartPr>
              <p14:xfrm>
                <a:off x="1859287" y="5970037"/>
                <a:ext cx="88920" cy="4320"/>
              </p14:xfrm>
            </p:contentPart>
          </mc:Choice>
          <mc:Fallback xmlns="">
            <p:pic>
              <p:nvPicPr>
                <p:cNvPr id="280" name="Inkt 279">
                  <a:extLst>
                    <a:ext uri="{FF2B5EF4-FFF2-40B4-BE49-F238E27FC236}">
                      <a16:creationId xmlns:a16="http://schemas.microsoft.com/office/drawing/2014/main" id="{EEBA69E2-D457-0500-1203-5F74E257382B}"/>
                    </a:ext>
                  </a:extLst>
                </p:cNvPr>
                <p:cNvPicPr/>
                <p:nvPr/>
              </p:nvPicPr>
              <p:blipFill>
                <a:blip r:embed="rId284"/>
                <a:stretch>
                  <a:fillRect/>
                </a:stretch>
              </p:blipFill>
              <p:spPr>
                <a:xfrm>
                  <a:off x="1850287" y="5961037"/>
                  <a:ext cx="106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81" name="Inkt 280">
                  <a:extLst>
                    <a:ext uri="{FF2B5EF4-FFF2-40B4-BE49-F238E27FC236}">
                      <a16:creationId xmlns:a16="http://schemas.microsoft.com/office/drawing/2014/main" id="{07F78C2E-8FB7-F84E-033C-B049DE282388}"/>
                    </a:ext>
                  </a:extLst>
                </p14:cNvPr>
                <p14:cNvContentPartPr/>
                <p14:nvPr/>
              </p14:nvContentPartPr>
              <p14:xfrm>
                <a:off x="1995727" y="5944117"/>
                <a:ext cx="85320" cy="78120"/>
              </p14:xfrm>
            </p:contentPart>
          </mc:Choice>
          <mc:Fallback xmlns="">
            <p:pic>
              <p:nvPicPr>
                <p:cNvPr id="281" name="Inkt 280">
                  <a:extLst>
                    <a:ext uri="{FF2B5EF4-FFF2-40B4-BE49-F238E27FC236}">
                      <a16:creationId xmlns:a16="http://schemas.microsoft.com/office/drawing/2014/main" id="{07F78C2E-8FB7-F84E-033C-B049DE282388}"/>
                    </a:ext>
                  </a:extLst>
                </p:cNvPr>
                <p:cNvPicPr/>
                <p:nvPr/>
              </p:nvPicPr>
              <p:blipFill>
                <a:blip r:embed="rId286"/>
                <a:stretch>
                  <a:fillRect/>
                </a:stretch>
              </p:blipFill>
              <p:spPr>
                <a:xfrm>
                  <a:off x="1986727" y="5935477"/>
                  <a:ext cx="102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82" name="Inkt 281">
                  <a:extLst>
                    <a:ext uri="{FF2B5EF4-FFF2-40B4-BE49-F238E27FC236}">
                      <a16:creationId xmlns:a16="http://schemas.microsoft.com/office/drawing/2014/main" id="{4DACBD63-8658-3C64-700A-37D4A537C9A8}"/>
                    </a:ext>
                  </a:extLst>
                </p14:cNvPr>
                <p14:cNvContentPartPr/>
                <p14:nvPr/>
              </p14:nvContentPartPr>
              <p14:xfrm>
                <a:off x="1995727" y="6012877"/>
                <a:ext cx="360" cy="360"/>
              </p14:xfrm>
            </p:contentPart>
          </mc:Choice>
          <mc:Fallback xmlns="">
            <p:pic>
              <p:nvPicPr>
                <p:cNvPr id="282" name="Inkt 281">
                  <a:extLst>
                    <a:ext uri="{FF2B5EF4-FFF2-40B4-BE49-F238E27FC236}">
                      <a16:creationId xmlns:a16="http://schemas.microsoft.com/office/drawing/2014/main" id="{4DACBD63-8658-3C64-700A-37D4A537C9A8}"/>
                    </a:ext>
                  </a:extLst>
                </p:cNvPr>
                <p:cNvPicPr/>
                <p:nvPr/>
              </p:nvPicPr>
              <p:blipFill>
                <a:blip r:embed="rId288"/>
                <a:stretch>
                  <a:fillRect/>
                </a:stretch>
              </p:blipFill>
              <p:spPr>
                <a:xfrm>
                  <a:off x="1986727" y="60042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83" name="Inkt 282">
                  <a:extLst>
                    <a:ext uri="{FF2B5EF4-FFF2-40B4-BE49-F238E27FC236}">
                      <a16:creationId xmlns:a16="http://schemas.microsoft.com/office/drawing/2014/main" id="{2E66D34D-A6AF-EB1C-A50A-A0EDB01EEB49}"/>
                    </a:ext>
                  </a:extLst>
                </p14:cNvPr>
                <p14:cNvContentPartPr/>
                <p14:nvPr/>
              </p14:nvContentPartPr>
              <p14:xfrm>
                <a:off x="1988527" y="5982997"/>
                <a:ext cx="69840" cy="30600"/>
              </p14:xfrm>
            </p:contentPart>
          </mc:Choice>
          <mc:Fallback xmlns="">
            <p:pic>
              <p:nvPicPr>
                <p:cNvPr id="283" name="Inkt 282">
                  <a:extLst>
                    <a:ext uri="{FF2B5EF4-FFF2-40B4-BE49-F238E27FC236}">
                      <a16:creationId xmlns:a16="http://schemas.microsoft.com/office/drawing/2014/main" id="{2E66D34D-A6AF-EB1C-A50A-A0EDB01EEB49}"/>
                    </a:ext>
                  </a:extLst>
                </p:cNvPr>
                <p:cNvPicPr/>
                <p:nvPr/>
              </p:nvPicPr>
              <p:blipFill>
                <a:blip r:embed="rId290"/>
                <a:stretch>
                  <a:fillRect/>
                </a:stretch>
              </p:blipFill>
              <p:spPr>
                <a:xfrm>
                  <a:off x="1979527" y="5973997"/>
                  <a:ext cx="87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84" name="Inkt 283">
                  <a:extLst>
                    <a:ext uri="{FF2B5EF4-FFF2-40B4-BE49-F238E27FC236}">
                      <a16:creationId xmlns:a16="http://schemas.microsoft.com/office/drawing/2014/main" id="{1908D5D9-93B8-89CE-5642-D0B4CBC4522C}"/>
                    </a:ext>
                  </a:extLst>
                </p14:cNvPr>
                <p14:cNvContentPartPr/>
                <p14:nvPr/>
              </p14:nvContentPartPr>
              <p14:xfrm>
                <a:off x="2115247" y="5946277"/>
                <a:ext cx="66600" cy="85680"/>
              </p14:xfrm>
            </p:contentPart>
          </mc:Choice>
          <mc:Fallback xmlns="">
            <p:pic>
              <p:nvPicPr>
                <p:cNvPr id="284" name="Inkt 283">
                  <a:extLst>
                    <a:ext uri="{FF2B5EF4-FFF2-40B4-BE49-F238E27FC236}">
                      <a16:creationId xmlns:a16="http://schemas.microsoft.com/office/drawing/2014/main" id="{1908D5D9-93B8-89CE-5642-D0B4CBC4522C}"/>
                    </a:ext>
                  </a:extLst>
                </p:cNvPr>
                <p:cNvPicPr/>
                <p:nvPr/>
              </p:nvPicPr>
              <p:blipFill>
                <a:blip r:embed="rId292"/>
                <a:stretch>
                  <a:fillRect/>
                </a:stretch>
              </p:blipFill>
              <p:spPr>
                <a:xfrm>
                  <a:off x="2106607" y="5937637"/>
                  <a:ext cx="84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85" name="Inkt 284">
                  <a:extLst>
                    <a:ext uri="{FF2B5EF4-FFF2-40B4-BE49-F238E27FC236}">
                      <a16:creationId xmlns:a16="http://schemas.microsoft.com/office/drawing/2014/main" id="{BD86EC55-D130-E09F-C354-7D2870462081}"/>
                    </a:ext>
                  </a:extLst>
                </p14:cNvPr>
                <p14:cNvContentPartPr/>
                <p14:nvPr/>
              </p14:nvContentPartPr>
              <p14:xfrm>
                <a:off x="2116687" y="6000637"/>
                <a:ext cx="360" cy="360"/>
              </p14:xfrm>
            </p:contentPart>
          </mc:Choice>
          <mc:Fallback xmlns="">
            <p:pic>
              <p:nvPicPr>
                <p:cNvPr id="285" name="Inkt 284">
                  <a:extLst>
                    <a:ext uri="{FF2B5EF4-FFF2-40B4-BE49-F238E27FC236}">
                      <a16:creationId xmlns:a16="http://schemas.microsoft.com/office/drawing/2014/main" id="{BD86EC55-D130-E09F-C354-7D2870462081}"/>
                    </a:ext>
                  </a:extLst>
                </p:cNvPr>
                <p:cNvPicPr/>
                <p:nvPr/>
              </p:nvPicPr>
              <p:blipFill>
                <a:blip r:embed="rId288"/>
                <a:stretch>
                  <a:fillRect/>
                </a:stretch>
              </p:blipFill>
              <p:spPr>
                <a:xfrm>
                  <a:off x="2107687" y="59919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86" name="Inkt 285">
                  <a:extLst>
                    <a:ext uri="{FF2B5EF4-FFF2-40B4-BE49-F238E27FC236}">
                      <a16:creationId xmlns:a16="http://schemas.microsoft.com/office/drawing/2014/main" id="{9ADC93C1-A67A-5C90-05A1-5145E1ACFB5A}"/>
                    </a:ext>
                  </a:extLst>
                </p14:cNvPr>
                <p14:cNvContentPartPr/>
                <p14:nvPr/>
              </p14:nvContentPartPr>
              <p14:xfrm>
                <a:off x="2093287" y="5994157"/>
                <a:ext cx="65520" cy="6840"/>
              </p14:xfrm>
            </p:contentPart>
          </mc:Choice>
          <mc:Fallback xmlns="">
            <p:pic>
              <p:nvPicPr>
                <p:cNvPr id="286" name="Inkt 285">
                  <a:extLst>
                    <a:ext uri="{FF2B5EF4-FFF2-40B4-BE49-F238E27FC236}">
                      <a16:creationId xmlns:a16="http://schemas.microsoft.com/office/drawing/2014/main" id="{9ADC93C1-A67A-5C90-05A1-5145E1ACFB5A}"/>
                    </a:ext>
                  </a:extLst>
                </p:cNvPr>
                <p:cNvPicPr/>
                <p:nvPr/>
              </p:nvPicPr>
              <p:blipFill>
                <a:blip r:embed="rId295"/>
                <a:stretch>
                  <a:fillRect/>
                </a:stretch>
              </p:blipFill>
              <p:spPr>
                <a:xfrm>
                  <a:off x="2084287" y="5985517"/>
                  <a:ext cx="83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87" name="Inkt 286">
                  <a:extLst>
                    <a:ext uri="{FF2B5EF4-FFF2-40B4-BE49-F238E27FC236}">
                      <a16:creationId xmlns:a16="http://schemas.microsoft.com/office/drawing/2014/main" id="{F52818F9-8AFF-610A-52A0-C8BF84CF48A7}"/>
                    </a:ext>
                  </a:extLst>
                </p14:cNvPr>
                <p14:cNvContentPartPr/>
                <p14:nvPr/>
              </p14:nvContentPartPr>
              <p14:xfrm>
                <a:off x="2217847" y="5966437"/>
                <a:ext cx="56520" cy="71640"/>
              </p14:xfrm>
            </p:contentPart>
          </mc:Choice>
          <mc:Fallback xmlns="">
            <p:pic>
              <p:nvPicPr>
                <p:cNvPr id="287" name="Inkt 286">
                  <a:extLst>
                    <a:ext uri="{FF2B5EF4-FFF2-40B4-BE49-F238E27FC236}">
                      <a16:creationId xmlns:a16="http://schemas.microsoft.com/office/drawing/2014/main" id="{F52818F9-8AFF-610A-52A0-C8BF84CF48A7}"/>
                    </a:ext>
                  </a:extLst>
                </p:cNvPr>
                <p:cNvPicPr/>
                <p:nvPr/>
              </p:nvPicPr>
              <p:blipFill>
                <a:blip r:embed="rId297"/>
                <a:stretch>
                  <a:fillRect/>
                </a:stretch>
              </p:blipFill>
              <p:spPr>
                <a:xfrm>
                  <a:off x="2208847" y="5957797"/>
                  <a:ext cx="74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88" name="Inkt 287">
                  <a:extLst>
                    <a:ext uri="{FF2B5EF4-FFF2-40B4-BE49-F238E27FC236}">
                      <a16:creationId xmlns:a16="http://schemas.microsoft.com/office/drawing/2014/main" id="{04F06D14-733E-0891-9051-D95A9281CAE2}"/>
                    </a:ext>
                  </a:extLst>
                </p14:cNvPr>
                <p14:cNvContentPartPr/>
                <p14:nvPr/>
              </p14:nvContentPartPr>
              <p14:xfrm>
                <a:off x="2299927" y="5955997"/>
                <a:ext cx="84600" cy="102240"/>
              </p14:xfrm>
            </p:contentPart>
          </mc:Choice>
          <mc:Fallback xmlns="">
            <p:pic>
              <p:nvPicPr>
                <p:cNvPr id="288" name="Inkt 287">
                  <a:extLst>
                    <a:ext uri="{FF2B5EF4-FFF2-40B4-BE49-F238E27FC236}">
                      <a16:creationId xmlns:a16="http://schemas.microsoft.com/office/drawing/2014/main" id="{04F06D14-733E-0891-9051-D95A9281CAE2}"/>
                    </a:ext>
                  </a:extLst>
                </p:cNvPr>
                <p:cNvPicPr/>
                <p:nvPr/>
              </p:nvPicPr>
              <p:blipFill>
                <a:blip r:embed="rId299"/>
                <a:stretch>
                  <a:fillRect/>
                </a:stretch>
              </p:blipFill>
              <p:spPr>
                <a:xfrm>
                  <a:off x="2290927" y="5947357"/>
                  <a:ext cx="102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89" name="Inkt 288">
                  <a:extLst>
                    <a:ext uri="{FF2B5EF4-FFF2-40B4-BE49-F238E27FC236}">
                      <a16:creationId xmlns:a16="http://schemas.microsoft.com/office/drawing/2014/main" id="{2DE3133E-D9E9-C1CB-FDF9-0C65D91429D7}"/>
                    </a:ext>
                  </a:extLst>
                </p14:cNvPr>
                <p14:cNvContentPartPr/>
                <p14:nvPr/>
              </p14:nvContentPartPr>
              <p14:xfrm>
                <a:off x="2367967" y="5955997"/>
                <a:ext cx="360" cy="360"/>
              </p14:xfrm>
            </p:contentPart>
          </mc:Choice>
          <mc:Fallback xmlns="">
            <p:pic>
              <p:nvPicPr>
                <p:cNvPr id="289" name="Inkt 288">
                  <a:extLst>
                    <a:ext uri="{FF2B5EF4-FFF2-40B4-BE49-F238E27FC236}">
                      <a16:creationId xmlns:a16="http://schemas.microsoft.com/office/drawing/2014/main" id="{2DE3133E-D9E9-C1CB-FDF9-0C65D91429D7}"/>
                    </a:ext>
                  </a:extLst>
                </p:cNvPr>
                <p:cNvPicPr/>
                <p:nvPr/>
              </p:nvPicPr>
              <p:blipFill>
                <a:blip r:embed="rId288"/>
                <a:stretch>
                  <a:fillRect/>
                </a:stretch>
              </p:blipFill>
              <p:spPr>
                <a:xfrm>
                  <a:off x="2358967" y="59473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90" name="Inkt 289">
                  <a:extLst>
                    <a:ext uri="{FF2B5EF4-FFF2-40B4-BE49-F238E27FC236}">
                      <a16:creationId xmlns:a16="http://schemas.microsoft.com/office/drawing/2014/main" id="{92B4B938-E1A5-3F3C-D622-0D24C43BD797}"/>
                    </a:ext>
                  </a:extLst>
                </p14:cNvPr>
                <p14:cNvContentPartPr/>
                <p14:nvPr/>
              </p14:nvContentPartPr>
              <p14:xfrm>
                <a:off x="2367967" y="5926477"/>
                <a:ext cx="48240" cy="139320"/>
              </p14:xfrm>
            </p:contentPart>
          </mc:Choice>
          <mc:Fallback xmlns="">
            <p:pic>
              <p:nvPicPr>
                <p:cNvPr id="290" name="Inkt 289">
                  <a:extLst>
                    <a:ext uri="{FF2B5EF4-FFF2-40B4-BE49-F238E27FC236}">
                      <a16:creationId xmlns:a16="http://schemas.microsoft.com/office/drawing/2014/main" id="{92B4B938-E1A5-3F3C-D622-0D24C43BD797}"/>
                    </a:ext>
                  </a:extLst>
                </p:cNvPr>
                <p:cNvPicPr/>
                <p:nvPr/>
              </p:nvPicPr>
              <p:blipFill>
                <a:blip r:embed="rId302"/>
                <a:stretch>
                  <a:fillRect/>
                </a:stretch>
              </p:blipFill>
              <p:spPr>
                <a:xfrm>
                  <a:off x="2358967" y="5917837"/>
                  <a:ext cx="6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91" name="Inkt 290">
                  <a:extLst>
                    <a:ext uri="{FF2B5EF4-FFF2-40B4-BE49-F238E27FC236}">
                      <a16:creationId xmlns:a16="http://schemas.microsoft.com/office/drawing/2014/main" id="{347905FC-D0FB-09DE-2DA2-715E3194016A}"/>
                    </a:ext>
                  </a:extLst>
                </p14:cNvPr>
                <p14:cNvContentPartPr/>
                <p14:nvPr/>
              </p14:nvContentPartPr>
              <p14:xfrm>
                <a:off x="2474527" y="5980477"/>
                <a:ext cx="3960" cy="70920"/>
              </p14:xfrm>
            </p:contentPart>
          </mc:Choice>
          <mc:Fallback xmlns="">
            <p:pic>
              <p:nvPicPr>
                <p:cNvPr id="291" name="Inkt 290">
                  <a:extLst>
                    <a:ext uri="{FF2B5EF4-FFF2-40B4-BE49-F238E27FC236}">
                      <a16:creationId xmlns:a16="http://schemas.microsoft.com/office/drawing/2014/main" id="{347905FC-D0FB-09DE-2DA2-715E3194016A}"/>
                    </a:ext>
                  </a:extLst>
                </p:cNvPr>
                <p:cNvPicPr/>
                <p:nvPr/>
              </p:nvPicPr>
              <p:blipFill>
                <a:blip r:embed="rId304"/>
                <a:stretch>
                  <a:fillRect/>
                </a:stretch>
              </p:blipFill>
              <p:spPr>
                <a:xfrm>
                  <a:off x="2465527" y="5971837"/>
                  <a:ext cx="21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92" name="Inkt 291">
                  <a:extLst>
                    <a:ext uri="{FF2B5EF4-FFF2-40B4-BE49-F238E27FC236}">
                      <a16:creationId xmlns:a16="http://schemas.microsoft.com/office/drawing/2014/main" id="{A496C8D7-9D05-EAC9-2A60-9A92B0343556}"/>
                    </a:ext>
                  </a:extLst>
                </p14:cNvPr>
                <p14:cNvContentPartPr/>
                <p14:nvPr/>
              </p14:nvContentPartPr>
              <p14:xfrm>
                <a:off x="2505127" y="5913877"/>
                <a:ext cx="19440" cy="16560"/>
              </p14:xfrm>
            </p:contentPart>
          </mc:Choice>
          <mc:Fallback xmlns="">
            <p:pic>
              <p:nvPicPr>
                <p:cNvPr id="292" name="Inkt 291">
                  <a:extLst>
                    <a:ext uri="{FF2B5EF4-FFF2-40B4-BE49-F238E27FC236}">
                      <a16:creationId xmlns:a16="http://schemas.microsoft.com/office/drawing/2014/main" id="{A496C8D7-9D05-EAC9-2A60-9A92B0343556}"/>
                    </a:ext>
                  </a:extLst>
                </p:cNvPr>
                <p:cNvPicPr/>
                <p:nvPr/>
              </p:nvPicPr>
              <p:blipFill>
                <a:blip r:embed="rId306"/>
                <a:stretch>
                  <a:fillRect/>
                </a:stretch>
              </p:blipFill>
              <p:spPr>
                <a:xfrm>
                  <a:off x="2496487" y="5904877"/>
                  <a:ext cx="37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93" name="Inkt 292">
                  <a:extLst>
                    <a:ext uri="{FF2B5EF4-FFF2-40B4-BE49-F238E27FC236}">
                      <a16:creationId xmlns:a16="http://schemas.microsoft.com/office/drawing/2014/main" id="{641E2603-48A8-0CF6-B058-E5739CD07B2C}"/>
                    </a:ext>
                  </a:extLst>
                </p14:cNvPr>
                <p14:cNvContentPartPr/>
                <p14:nvPr/>
              </p14:nvContentPartPr>
              <p14:xfrm>
                <a:off x="2552287" y="5990917"/>
                <a:ext cx="83520" cy="93240"/>
              </p14:xfrm>
            </p:contentPart>
          </mc:Choice>
          <mc:Fallback xmlns="">
            <p:pic>
              <p:nvPicPr>
                <p:cNvPr id="293" name="Inkt 292">
                  <a:extLst>
                    <a:ext uri="{FF2B5EF4-FFF2-40B4-BE49-F238E27FC236}">
                      <a16:creationId xmlns:a16="http://schemas.microsoft.com/office/drawing/2014/main" id="{641E2603-48A8-0CF6-B058-E5739CD07B2C}"/>
                    </a:ext>
                  </a:extLst>
                </p:cNvPr>
                <p:cNvPicPr/>
                <p:nvPr/>
              </p:nvPicPr>
              <p:blipFill>
                <a:blip r:embed="rId308"/>
                <a:stretch>
                  <a:fillRect/>
                </a:stretch>
              </p:blipFill>
              <p:spPr>
                <a:xfrm>
                  <a:off x="2543287" y="5982277"/>
                  <a:ext cx="101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94" name="Inkt 293">
                  <a:extLst>
                    <a:ext uri="{FF2B5EF4-FFF2-40B4-BE49-F238E27FC236}">
                      <a16:creationId xmlns:a16="http://schemas.microsoft.com/office/drawing/2014/main" id="{06C0F0C9-12E2-6589-049C-46BD279FB5BB}"/>
                    </a:ext>
                  </a:extLst>
                </p14:cNvPr>
                <p14:cNvContentPartPr/>
                <p14:nvPr/>
              </p14:nvContentPartPr>
              <p14:xfrm>
                <a:off x="2639767" y="5983717"/>
                <a:ext cx="158400" cy="92520"/>
              </p14:xfrm>
            </p:contentPart>
          </mc:Choice>
          <mc:Fallback xmlns="">
            <p:pic>
              <p:nvPicPr>
                <p:cNvPr id="294" name="Inkt 293">
                  <a:extLst>
                    <a:ext uri="{FF2B5EF4-FFF2-40B4-BE49-F238E27FC236}">
                      <a16:creationId xmlns:a16="http://schemas.microsoft.com/office/drawing/2014/main" id="{06C0F0C9-12E2-6589-049C-46BD279FB5BB}"/>
                    </a:ext>
                  </a:extLst>
                </p:cNvPr>
                <p:cNvPicPr/>
                <p:nvPr/>
              </p:nvPicPr>
              <p:blipFill>
                <a:blip r:embed="rId310"/>
                <a:stretch>
                  <a:fillRect/>
                </a:stretch>
              </p:blipFill>
              <p:spPr>
                <a:xfrm>
                  <a:off x="2631127" y="5975077"/>
                  <a:ext cx="176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95" name="Inkt 294">
                  <a:extLst>
                    <a:ext uri="{FF2B5EF4-FFF2-40B4-BE49-F238E27FC236}">
                      <a16:creationId xmlns:a16="http://schemas.microsoft.com/office/drawing/2014/main" id="{F4F8A6E4-6C64-93C7-7300-626ED519728C}"/>
                    </a:ext>
                  </a:extLst>
                </p14:cNvPr>
                <p14:cNvContentPartPr/>
                <p14:nvPr/>
              </p14:nvContentPartPr>
              <p14:xfrm>
                <a:off x="2820487" y="6015397"/>
                <a:ext cx="74520" cy="70920"/>
              </p14:xfrm>
            </p:contentPart>
          </mc:Choice>
          <mc:Fallback xmlns="">
            <p:pic>
              <p:nvPicPr>
                <p:cNvPr id="295" name="Inkt 294">
                  <a:extLst>
                    <a:ext uri="{FF2B5EF4-FFF2-40B4-BE49-F238E27FC236}">
                      <a16:creationId xmlns:a16="http://schemas.microsoft.com/office/drawing/2014/main" id="{F4F8A6E4-6C64-93C7-7300-626ED519728C}"/>
                    </a:ext>
                  </a:extLst>
                </p:cNvPr>
                <p:cNvPicPr/>
                <p:nvPr/>
              </p:nvPicPr>
              <p:blipFill>
                <a:blip r:embed="rId312"/>
                <a:stretch>
                  <a:fillRect/>
                </a:stretch>
              </p:blipFill>
              <p:spPr>
                <a:xfrm>
                  <a:off x="2811487" y="6006757"/>
                  <a:ext cx="92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96" name="Inkt 295">
                  <a:extLst>
                    <a:ext uri="{FF2B5EF4-FFF2-40B4-BE49-F238E27FC236}">
                      <a16:creationId xmlns:a16="http://schemas.microsoft.com/office/drawing/2014/main" id="{4044D073-FE3E-9B17-3ECD-92986EFEFEBC}"/>
                    </a:ext>
                  </a:extLst>
                </p14:cNvPr>
                <p14:cNvContentPartPr/>
                <p14:nvPr/>
              </p14:nvContentPartPr>
              <p14:xfrm>
                <a:off x="2925247" y="6003157"/>
                <a:ext cx="87120" cy="78840"/>
              </p14:xfrm>
            </p:contentPart>
          </mc:Choice>
          <mc:Fallback xmlns="">
            <p:pic>
              <p:nvPicPr>
                <p:cNvPr id="296" name="Inkt 295">
                  <a:extLst>
                    <a:ext uri="{FF2B5EF4-FFF2-40B4-BE49-F238E27FC236}">
                      <a16:creationId xmlns:a16="http://schemas.microsoft.com/office/drawing/2014/main" id="{4044D073-FE3E-9B17-3ECD-92986EFEFEBC}"/>
                    </a:ext>
                  </a:extLst>
                </p:cNvPr>
                <p:cNvPicPr/>
                <p:nvPr/>
              </p:nvPicPr>
              <p:blipFill>
                <a:blip r:embed="rId314"/>
                <a:stretch>
                  <a:fillRect/>
                </a:stretch>
              </p:blipFill>
              <p:spPr>
                <a:xfrm>
                  <a:off x="2916247" y="5994517"/>
                  <a:ext cx="104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97" name="Inkt 296">
                  <a:extLst>
                    <a:ext uri="{FF2B5EF4-FFF2-40B4-BE49-F238E27FC236}">
                      <a16:creationId xmlns:a16="http://schemas.microsoft.com/office/drawing/2014/main" id="{8F6477C8-E9CC-64EB-9213-CA329D0C136A}"/>
                    </a:ext>
                  </a:extLst>
                </p14:cNvPr>
                <p14:cNvContentPartPr/>
                <p14:nvPr/>
              </p14:nvContentPartPr>
              <p14:xfrm>
                <a:off x="3029287" y="5891917"/>
                <a:ext cx="68400" cy="254880"/>
              </p14:xfrm>
            </p:contentPart>
          </mc:Choice>
          <mc:Fallback xmlns="">
            <p:pic>
              <p:nvPicPr>
                <p:cNvPr id="297" name="Inkt 296">
                  <a:extLst>
                    <a:ext uri="{FF2B5EF4-FFF2-40B4-BE49-F238E27FC236}">
                      <a16:creationId xmlns:a16="http://schemas.microsoft.com/office/drawing/2014/main" id="{8F6477C8-E9CC-64EB-9213-CA329D0C136A}"/>
                    </a:ext>
                  </a:extLst>
                </p:cNvPr>
                <p:cNvPicPr/>
                <p:nvPr/>
              </p:nvPicPr>
              <p:blipFill>
                <a:blip r:embed="rId316"/>
                <a:stretch>
                  <a:fillRect/>
                </a:stretch>
              </p:blipFill>
              <p:spPr>
                <a:xfrm>
                  <a:off x="3020287" y="5882917"/>
                  <a:ext cx="860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98" name="Inkt 297">
                  <a:extLst>
                    <a:ext uri="{FF2B5EF4-FFF2-40B4-BE49-F238E27FC236}">
                      <a16:creationId xmlns:a16="http://schemas.microsoft.com/office/drawing/2014/main" id="{BB6E47A1-D7A1-490B-E8D9-6A0638CC9A74}"/>
                    </a:ext>
                  </a:extLst>
                </p14:cNvPr>
                <p14:cNvContentPartPr/>
                <p14:nvPr/>
              </p14:nvContentPartPr>
              <p14:xfrm>
                <a:off x="3219007" y="6055357"/>
                <a:ext cx="130320" cy="6120"/>
              </p14:xfrm>
            </p:contentPart>
          </mc:Choice>
          <mc:Fallback xmlns="">
            <p:pic>
              <p:nvPicPr>
                <p:cNvPr id="298" name="Inkt 297">
                  <a:extLst>
                    <a:ext uri="{FF2B5EF4-FFF2-40B4-BE49-F238E27FC236}">
                      <a16:creationId xmlns:a16="http://schemas.microsoft.com/office/drawing/2014/main" id="{BB6E47A1-D7A1-490B-E8D9-6A0638CC9A74}"/>
                    </a:ext>
                  </a:extLst>
                </p:cNvPr>
                <p:cNvPicPr/>
                <p:nvPr/>
              </p:nvPicPr>
              <p:blipFill>
                <a:blip r:embed="rId318"/>
                <a:stretch>
                  <a:fillRect/>
                </a:stretch>
              </p:blipFill>
              <p:spPr>
                <a:xfrm>
                  <a:off x="3210007" y="6046357"/>
                  <a:ext cx="147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99" name="Inkt 298">
                  <a:extLst>
                    <a:ext uri="{FF2B5EF4-FFF2-40B4-BE49-F238E27FC236}">
                      <a16:creationId xmlns:a16="http://schemas.microsoft.com/office/drawing/2014/main" id="{565744F8-CF5B-B1B3-F3DF-34EDDC7E4E1E}"/>
                    </a:ext>
                  </a:extLst>
                </p14:cNvPr>
                <p14:cNvContentPartPr/>
                <p14:nvPr/>
              </p14:nvContentPartPr>
              <p14:xfrm>
                <a:off x="3189127" y="5983717"/>
                <a:ext cx="183240" cy="11880"/>
              </p14:xfrm>
            </p:contentPart>
          </mc:Choice>
          <mc:Fallback xmlns="">
            <p:pic>
              <p:nvPicPr>
                <p:cNvPr id="299" name="Inkt 298">
                  <a:extLst>
                    <a:ext uri="{FF2B5EF4-FFF2-40B4-BE49-F238E27FC236}">
                      <a16:creationId xmlns:a16="http://schemas.microsoft.com/office/drawing/2014/main" id="{565744F8-CF5B-B1B3-F3DF-34EDDC7E4E1E}"/>
                    </a:ext>
                  </a:extLst>
                </p:cNvPr>
                <p:cNvPicPr/>
                <p:nvPr/>
              </p:nvPicPr>
              <p:blipFill>
                <a:blip r:embed="rId320"/>
                <a:stretch>
                  <a:fillRect/>
                </a:stretch>
              </p:blipFill>
              <p:spPr>
                <a:xfrm>
                  <a:off x="3180127" y="5975077"/>
                  <a:ext cx="200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04" name="Inkt 303">
                  <a:extLst>
                    <a:ext uri="{FF2B5EF4-FFF2-40B4-BE49-F238E27FC236}">
                      <a16:creationId xmlns:a16="http://schemas.microsoft.com/office/drawing/2014/main" id="{CB679294-63B5-9FAB-D82A-5D5F75257993}"/>
                    </a:ext>
                  </a:extLst>
                </p14:cNvPr>
                <p14:cNvContentPartPr/>
                <p14:nvPr/>
              </p14:nvContentPartPr>
              <p14:xfrm>
                <a:off x="3589087" y="5888317"/>
                <a:ext cx="91440" cy="115560"/>
              </p14:xfrm>
            </p:contentPart>
          </mc:Choice>
          <mc:Fallback xmlns="">
            <p:pic>
              <p:nvPicPr>
                <p:cNvPr id="304" name="Inkt 303">
                  <a:extLst>
                    <a:ext uri="{FF2B5EF4-FFF2-40B4-BE49-F238E27FC236}">
                      <a16:creationId xmlns:a16="http://schemas.microsoft.com/office/drawing/2014/main" id="{CB679294-63B5-9FAB-D82A-5D5F75257993}"/>
                    </a:ext>
                  </a:extLst>
                </p:cNvPr>
                <p:cNvPicPr/>
                <p:nvPr/>
              </p:nvPicPr>
              <p:blipFill>
                <a:blip r:embed="rId322"/>
                <a:stretch>
                  <a:fillRect/>
                </a:stretch>
              </p:blipFill>
              <p:spPr>
                <a:xfrm>
                  <a:off x="3580087" y="5879317"/>
                  <a:ext cx="109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05" name="Inkt 304">
                  <a:extLst>
                    <a:ext uri="{FF2B5EF4-FFF2-40B4-BE49-F238E27FC236}">
                      <a16:creationId xmlns:a16="http://schemas.microsoft.com/office/drawing/2014/main" id="{EB7037AE-DD90-FD24-1220-70B63A5AE90B}"/>
                    </a:ext>
                  </a:extLst>
                </p14:cNvPr>
                <p14:cNvContentPartPr/>
                <p14:nvPr/>
              </p14:nvContentPartPr>
              <p14:xfrm>
                <a:off x="3744607" y="5986957"/>
                <a:ext cx="360" cy="62280"/>
              </p14:xfrm>
            </p:contentPart>
          </mc:Choice>
          <mc:Fallback xmlns="">
            <p:pic>
              <p:nvPicPr>
                <p:cNvPr id="305" name="Inkt 304">
                  <a:extLst>
                    <a:ext uri="{FF2B5EF4-FFF2-40B4-BE49-F238E27FC236}">
                      <a16:creationId xmlns:a16="http://schemas.microsoft.com/office/drawing/2014/main" id="{EB7037AE-DD90-FD24-1220-70B63A5AE90B}"/>
                    </a:ext>
                  </a:extLst>
                </p:cNvPr>
                <p:cNvPicPr/>
                <p:nvPr/>
              </p:nvPicPr>
              <p:blipFill>
                <a:blip r:embed="rId324"/>
                <a:stretch>
                  <a:fillRect/>
                </a:stretch>
              </p:blipFill>
              <p:spPr>
                <a:xfrm>
                  <a:off x="3735967" y="5978317"/>
                  <a:ext cx="18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06" name="Inkt 305">
                  <a:extLst>
                    <a:ext uri="{FF2B5EF4-FFF2-40B4-BE49-F238E27FC236}">
                      <a16:creationId xmlns:a16="http://schemas.microsoft.com/office/drawing/2014/main" id="{24A86867-F477-7216-D353-BD05160E9D93}"/>
                    </a:ext>
                  </a:extLst>
                </p14:cNvPr>
                <p14:cNvContentPartPr/>
                <p14:nvPr/>
              </p14:nvContentPartPr>
              <p14:xfrm>
                <a:off x="3799327" y="5887237"/>
                <a:ext cx="107640" cy="103680"/>
              </p14:xfrm>
            </p:contentPart>
          </mc:Choice>
          <mc:Fallback xmlns="">
            <p:pic>
              <p:nvPicPr>
                <p:cNvPr id="306" name="Inkt 305">
                  <a:extLst>
                    <a:ext uri="{FF2B5EF4-FFF2-40B4-BE49-F238E27FC236}">
                      <a16:creationId xmlns:a16="http://schemas.microsoft.com/office/drawing/2014/main" id="{24A86867-F477-7216-D353-BD05160E9D93}"/>
                    </a:ext>
                  </a:extLst>
                </p:cNvPr>
                <p:cNvPicPr/>
                <p:nvPr/>
              </p:nvPicPr>
              <p:blipFill>
                <a:blip r:embed="rId326"/>
                <a:stretch>
                  <a:fillRect/>
                </a:stretch>
              </p:blipFill>
              <p:spPr>
                <a:xfrm>
                  <a:off x="3790327" y="5878237"/>
                  <a:ext cx="125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07" name="Inkt 306">
                  <a:extLst>
                    <a:ext uri="{FF2B5EF4-FFF2-40B4-BE49-F238E27FC236}">
                      <a16:creationId xmlns:a16="http://schemas.microsoft.com/office/drawing/2014/main" id="{C2880A4B-1D9F-8BF6-12EE-8368BD0897FF}"/>
                    </a:ext>
                  </a:extLst>
                </p14:cNvPr>
                <p14:cNvContentPartPr/>
                <p14:nvPr/>
              </p14:nvContentPartPr>
              <p14:xfrm>
                <a:off x="3927127" y="5912077"/>
                <a:ext cx="56520" cy="89280"/>
              </p14:xfrm>
            </p:contentPart>
          </mc:Choice>
          <mc:Fallback xmlns="">
            <p:pic>
              <p:nvPicPr>
                <p:cNvPr id="307" name="Inkt 306">
                  <a:extLst>
                    <a:ext uri="{FF2B5EF4-FFF2-40B4-BE49-F238E27FC236}">
                      <a16:creationId xmlns:a16="http://schemas.microsoft.com/office/drawing/2014/main" id="{C2880A4B-1D9F-8BF6-12EE-8368BD0897FF}"/>
                    </a:ext>
                  </a:extLst>
                </p:cNvPr>
                <p:cNvPicPr/>
                <p:nvPr/>
              </p:nvPicPr>
              <p:blipFill>
                <a:blip r:embed="rId328"/>
                <a:stretch>
                  <a:fillRect/>
                </a:stretch>
              </p:blipFill>
              <p:spPr>
                <a:xfrm>
                  <a:off x="3918487" y="5903437"/>
                  <a:ext cx="74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08" name="Inkt 307">
                  <a:extLst>
                    <a:ext uri="{FF2B5EF4-FFF2-40B4-BE49-F238E27FC236}">
                      <a16:creationId xmlns:a16="http://schemas.microsoft.com/office/drawing/2014/main" id="{18809430-8935-659D-391C-456D8EF36A08}"/>
                    </a:ext>
                  </a:extLst>
                </p14:cNvPr>
                <p14:cNvContentPartPr/>
                <p14:nvPr/>
              </p14:nvContentPartPr>
              <p14:xfrm>
                <a:off x="4064647" y="5789677"/>
                <a:ext cx="94320" cy="211680"/>
              </p14:xfrm>
            </p:contentPart>
          </mc:Choice>
          <mc:Fallback xmlns="">
            <p:pic>
              <p:nvPicPr>
                <p:cNvPr id="308" name="Inkt 307">
                  <a:extLst>
                    <a:ext uri="{FF2B5EF4-FFF2-40B4-BE49-F238E27FC236}">
                      <a16:creationId xmlns:a16="http://schemas.microsoft.com/office/drawing/2014/main" id="{18809430-8935-659D-391C-456D8EF36A08}"/>
                    </a:ext>
                  </a:extLst>
                </p:cNvPr>
                <p:cNvPicPr/>
                <p:nvPr/>
              </p:nvPicPr>
              <p:blipFill>
                <a:blip r:embed="rId330"/>
                <a:stretch>
                  <a:fillRect/>
                </a:stretch>
              </p:blipFill>
              <p:spPr>
                <a:xfrm>
                  <a:off x="4055647" y="5780677"/>
                  <a:ext cx="111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09" name="Inkt 308">
                  <a:extLst>
                    <a:ext uri="{FF2B5EF4-FFF2-40B4-BE49-F238E27FC236}">
                      <a16:creationId xmlns:a16="http://schemas.microsoft.com/office/drawing/2014/main" id="{1F1A28B3-41B0-2FBC-4CFB-2437902F7E87}"/>
                    </a:ext>
                  </a:extLst>
                </p14:cNvPr>
                <p14:cNvContentPartPr/>
                <p14:nvPr/>
              </p14:nvContentPartPr>
              <p14:xfrm>
                <a:off x="4142767" y="5926837"/>
                <a:ext cx="117000" cy="182880"/>
              </p14:xfrm>
            </p:contentPart>
          </mc:Choice>
          <mc:Fallback xmlns="">
            <p:pic>
              <p:nvPicPr>
                <p:cNvPr id="309" name="Inkt 308">
                  <a:extLst>
                    <a:ext uri="{FF2B5EF4-FFF2-40B4-BE49-F238E27FC236}">
                      <a16:creationId xmlns:a16="http://schemas.microsoft.com/office/drawing/2014/main" id="{1F1A28B3-41B0-2FBC-4CFB-2437902F7E87}"/>
                    </a:ext>
                  </a:extLst>
                </p:cNvPr>
                <p:cNvPicPr/>
                <p:nvPr/>
              </p:nvPicPr>
              <p:blipFill>
                <a:blip r:embed="rId332"/>
                <a:stretch>
                  <a:fillRect/>
                </a:stretch>
              </p:blipFill>
              <p:spPr>
                <a:xfrm>
                  <a:off x="4134127" y="5918197"/>
                  <a:ext cx="134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10" name="Inkt 309">
                  <a:extLst>
                    <a:ext uri="{FF2B5EF4-FFF2-40B4-BE49-F238E27FC236}">
                      <a16:creationId xmlns:a16="http://schemas.microsoft.com/office/drawing/2014/main" id="{A4F8578B-3FB0-702E-AAC9-E20D3E7EDF8C}"/>
                    </a:ext>
                  </a:extLst>
                </p14:cNvPr>
                <p14:cNvContentPartPr/>
                <p14:nvPr/>
              </p14:nvContentPartPr>
              <p14:xfrm>
                <a:off x="4302967" y="5901637"/>
                <a:ext cx="46080" cy="132120"/>
              </p14:xfrm>
            </p:contentPart>
          </mc:Choice>
          <mc:Fallback xmlns="">
            <p:pic>
              <p:nvPicPr>
                <p:cNvPr id="310" name="Inkt 309">
                  <a:extLst>
                    <a:ext uri="{FF2B5EF4-FFF2-40B4-BE49-F238E27FC236}">
                      <a16:creationId xmlns:a16="http://schemas.microsoft.com/office/drawing/2014/main" id="{A4F8578B-3FB0-702E-AAC9-E20D3E7EDF8C}"/>
                    </a:ext>
                  </a:extLst>
                </p:cNvPr>
                <p:cNvPicPr/>
                <p:nvPr/>
              </p:nvPicPr>
              <p:blipFill>
                <a:blip r:embed="rId334"/>
                <a:stretch>
                  <a:fillRect/>
                </a:stretch>
              </p:blipFill>
              <p:spPr>
                <a:xfrm>
                  <a:off x="4294327" y="5892997"/>
                  <a:ext cx="63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11" name="Inkt 310">
                  <a:extLst>
                    <a:ext uri="{FF2B5EF4-FFF2-40B4-BE49-F238E27FC236}">
                      <a16:creationId xmlns:a16="http://schemas.microsoft.com/office/drawing/2014/main" id="{3EA22372-228F-F237-599F-40C4868FACEE}"/>
                    </a:ext>
                  </a:extLst>
                </p14:cNvPr>
                <p14:cNvContentPartPr/>
                <p14:nvPr/>
              </p14:nvContentPartPr>
              <p14:xfrm>
                <a:off x="3619327" y="6066517"/>
                <a:ext cx="783000" cy="38520"/>
              </p14:xfrm>
            </p:contentPart>
          </mc:Choice>
          <mc:Fallback xmlns="">
            <p:pic>
              <p:nvPicPr>
                <p:cNvPr id="311" name="Inkt 310">
                  <a:extLst>
                    <a:ext uri="{FF2B5EF4-FFF2-40B4-BE49-F238E27FC236}">
                      <a16:creationId xmlns:a16="http://schemas.microsoft.com/office/drawing/2014/main" id="{3EA22372-228F-F237-599F-40C4868FACEE}"/>
                    </a:ext>
                  </a:extLst>
                </p:cNvPr>
                <p:cNvPicPr/>
                <p:nvPr/>
              </p:nvPicPr>
              <p:blipFill>
                <a:blip r:embed="rId336"/>
                <a:stretch>
                  <a:fillRect/>
                </a:stretch>
              </p:blipFill>
              <p:spPr>
                <a:xfrm>
                  <a:off x="3610327" y="6057877"/>
                  <a:ext cx="800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12" name="Inkt 311">
                  <a:extLst>
                    <a:ext uri="{FF2B5EF4-FFF2-40B4-BE49-F238E27FC236}">
                      <a16:creationId xmlns:a16="http://schemas.microsoft.com/office/drawing/2014/main" id="{84CFA5F2-E5F8-BCFC-AA5F-A1437FD3D5C9}"/>
                    </a:ext>
                  </a:extLst>
                </p14:cNvPr>
                <p14:cNvContentPartPr/>
                <p14:nvPr/>
              </p14:nvContentPartPr>
              <p14:xfrm>
                <a:off x="3988687" y="6173797"/>
                <a:ext cx="92880" cy="100440"/>
              </p14:xfrm>
            </p:contentPart>
          </mc:Choice>
          <mc:Fallback xmlns="">
            <p:pic>
              <p:nvPicPr>
                <p:cNvPr id="312" name="Inkt 311">
                  <a:extLst>
                    <a:ext uri="{FF2B5EF4-FFF2-40B4-BE49-F238E27FC236}">
                      <a16:creationId xmlns:a16="http://schemas.microsoft.com/office/drawing/2014/main" id="{84CFA5F2-E5F8-BCFC-AA5F-A1437FD3D5C9}"/>
                    </a:ext>
                  </a:extLst>
                </p:cNvPr>
                <p:cNvPicPr/>
                <p:nvPr/>
              </p:nvPicPr>
              <p:blipFill>
                <a:blip r:embed="rId338"/>
                <a:stretch>
                  <a:fillRect/>
                </a:stretch>
              </p:blipFill>
              <p:spPr>
                <a:xfrm>
                  <a:off x="3980047" y="6164797"/>
                  <a:ext cx="110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14" name="Inkt 313">
                  <a:extLst>
                    <a:ext uri="{FF2B5EF4-FFF2-40B4-BE49-F238E27FC236}">
                      <a16:creationId xmlns:a16="http://schemas.microsoft.com/office/drawing/2014/main" id="{467281B1-EBE5-0FE9-0031-9877AFDA88CF}"/>
                    </a:ext>
                  </a:extLst>
                </p14:cNvPr>
                <p14:cNvContentPartPr/>
                <p14:nvPr/>
              </p14:nvContentPartPr>
              <p14:xfrm>
                <a:off x="4484407" y="6063277"/>
                <a:ext cx="10440" cy="21240"/>
              </p14:xfrm>
            </p:contentPart>
          </mc:Choice>
          <mc:Fallback xmlns="">
            <p:pic>
              <p:nvPicPr>
                <p:cNvPr id="314" name="Inkt 313">
                  <a:extLst>
                    <a:ext uri="{FF2B5EF4-FFF2-40B4-BE49-F238E27FC236}">
                      <a16:creationId xmlns:a16="http://schemas.microsoft.com/office/drawing/2014/main" id="{467281B1-EBE5-0FE9-0031-9877AFDA88CF}"/>
                    </a:ext>
                  </a:extLst>
                </p:cNvPr>
                <p:cNvPicPr/>
                <p:nvPr/>
              </p:nvPicPr>
              <p:blipFill>
                <a:blip r:embed="rId340"/>
                <a:stretch>
                  <a:fillRect/>
                </a:stretch>
              </p:blipFill>
              <p:spPr>
                <a:xfrm>
                  <a:off x="4475767" y="6054637"/>
                  <a:ext cx="28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15" name="Inkt 314">
                  <a:extLst>
                    <a:ext uri="{FF2B5EF4-FFF2-40B4-BE49-F238E27FC236}">
                      <a16:creationId xmlns:a16="http://schemas.microsoft.com/office/drawing/2014/main" id="{B86EF1A0-AEA8-426D-318D-613050057379}"/>
                    </a:ext>
                  </a:extLst>
                </p14:cNvPr>
                <p14:cNvContentPartPr/>
                <p14:nvPr/>
              </p14:nvContentPartPr>
              <p14:xfrm>
                <a:off x="4547407" y="5986957"/>
                <a:ext cx="114120" cy="143280"/>
              </p14:xfrm>
            </p:contentPart>
          </mc:Choice>
          <mc:Fallback xmlns="">
            <p:pic>
              <p:nvPicPr>
                <p:cNvPr id="315" name="Inkt 314">
                  <a:extLst>
                    <a:ext uri="{FF2B5EF4-FFF2-40B4-BE49-F238E27FC236}">
                      <a16:creationId xmlns:a16="http://schemas.microsoft.com/office/drawing/2014/main" id="{B86EF1A0-AEA8-426D-318D-613050057379}"/>
                    </a:ext>
                  </a:extLst>
                </p:cNvPr>
                <p:cNvPicPr/>
                <p:nvPr/>
              </p:nvPicPr>
              <p:blipFill>
                <a:blip r:embed="rId342"/>
                <a:stretch>
                  <a:fillRect/>
                </a:stretch>
              </p:blipFill>
              <p:spPr>
                <a:xfrm>
                  <a:off x="4538407" y="5978317"/>
                  <a:ext cx="131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16" name="Inkt 315">
                  <a:extLst>
                    <a:ext uri="{FF2B5EF4-FFF2-40B4-BE49-F238E27FC236}">
                      <a16:creationId xmlns:a16="http://schemas.microsoft.com/office/drawing/2014/main" id="{33222599-8F65-C7FC-32CA-6112487FFF19}"/>
                    </a:ext>
                  </a:extLst>
                </p14:cNvPr>
                <p14:cNvContentPartPr/>
                <p14:nvPr/>
              </p14:nvContentPartPr>
              <p14:xfrm>
                <a:off x="4747567" y="6048517"/>
                <a:ext cx="96840" cy="20880"/>
              </p14:xfrm>
            </p:contentPart>
          </mc:Choice>
          <mc:Fallback xmlns="">
            <p:pic>
              <p:nvPicPr>
                <p:cNvPr id="316" name="Inkt 315">
                  <a:extLst>
                    <a:ext uri="{FF2B5EF4-FFF2-40B4-BE49-F238E27FC236}">
                      <a16:creationId xmlns:a16="http://schemas.microsoft.com/office/drawing/2014/main" id="{33222599-8F65-C7FC-32CA-6112487FFF19}"/>
                    </a:ext>
                  </a:extLst>
                </p:cNvPr>
                <p:cNvPicPr/>
                <p:nvPr/>
              </p:nvPicPr>
              <p:blipFill>
                <a:blip r:embed="rId344"/>
                <a:stretch>
                  <a:fillRect/>
                </a:stretch>
              </p:blipFill>
              <p:spPr>
                <a:xfrm>
                  <a:off x="4738927" y="6039877"/>
                  <a:ext cx="114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17" name="Inkt 316">
                  <a:extLst>
                    <a:ext uri="{FF2B5EF4-FFF2-40B4-BE49-F238E27FC236}">
                      <a16:creationId xmlns:a16="http://schemas.microsoft.com/office/drawing/2014/main" id="{3C01B261-529A-A76F-57F6-B7B8E44E34E0}"/>
                    </a:ext>
                  </a:extLst>
                </p14:cNvPr>
                <p14:cNvContentPartPr/>
                <p14:nvPr/>
              </p14:nvContentPartPr>
              <p14:xfrm>
                <a:off x="4732447" y="5977237"/>
                <a:ext cx="115200" cy="16560"/>
              </p14:xfrm>
            </p:contentPart>
          </mc:Choice>
          <mc:Fallback xmlns="">
            <p:pic>
              <p:nvPicPr>
                <p:cNvPr id="317" name="Inkt 316">
                  <a:extLst>
                    <a:ext uri="{FF2B5EF4-FFF2-40B4-BE49-F238E27FC236}">
                      <a16:creationId xmlns:a16="http://schemas.microsoft.com/office/drawing/2014/main" id="{3C01B261-529A-A76F-57F6-B7B8E44E34E0}"/>
                    </a:ext>
                  </a:extLst>
                </p:cNvPr>
                <p:cNvPicPr/>
                <p:nvPr/>
              </p:nvPicPr>
              <p:blipFill>
                <a:blip r:embed="rId346"/>
                <a:stretch>
                  <a:fillRect/>
                </a:stretch>
              </p:blipFill>
              <p:spPr>
                <a:xfrm>
                  <a:off x="4723447" y="5968597"/>
                  <a:ext cx="132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19" name="Inkt 318">
                  <a:extLst>
                    <a:ext uri="{FF2B5EF4-FFF2-40B4-BE49-F238E27FC236}">
                      <a16:creationId xmlns:a16="http://schemas.microsoft.com/office/drawing/2014/main" id="{473FCC09-3E73-DAB5-4F92-5CDAF9B6968C}"/>
                    </a:ext>
                  </a:extLst>
                </p14:cNvPr>
                <p14:cNvContentPartPr/>
                <p14:nvPr/>
              </p14:nvContentPartPr>
              <p14:xfrm>
                <a:off x="4954207" y="5935117"/>
                <a:ext cx="137520" cy="169560"/>
              </p14:xfrm>
            </p:contentPart>
          </mc:Choice>
          <mc:Fallback xmlns="">
            <p:pic>
              <p:nvPicPr>
                <p:cNvPr id="319" name="Inkt 318">
                  <a:extLst>
                    <a:ext uri="{FF2B5EF4-FFF2-40B4-BE49-F238E27FC236}">
                      <a16:creationId xmlns:a16="http://schemas.microsoft.com/office/drawing/2014/main" id="{473FCC09-3E73-DAB5-4F92-5CDAF9B6968C}"/>
                    </a:ext>
                  </a:extLst>
                </p:cNvPr>
                <p:cNvPicPr/>
                <p:nvPr/>
              </p:nvPicPr>
              <p:blipFill>
                <a:blip r:embed="rId348"/>
                <a:stretch>
                  <a:fillRect/>
                </a:stretch>
              </p:blipFill>
              <p:spPr>
                <a:xfrm>
                  <a:off x="4945207" y="5926117"/>
                  <a:ext cx="155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20" name="Inkt 319">
                  <a:extLst>
                    <a:ext uri="{FF2B5EF4-FFF2-40B4-BE49-F238E27FC236}">
                      <a16:creationId xmlns:a16="http://schemas.microsoft.com/office/drawing/2014/main" id="{1109B30E-E9E5-B25C-E75C-C9AED8B6BDA2}"/>
                    </a:ext>
                  </a:extLst>
                </p14:cNvPr>
                <p14:cNvContentPartPr/>
                <p14:nvPr/>
              </p14:nvContentPartPr>
              <p14:xfrm>
                <a:off x="5156887" y="6078037"/>
                <a:ext cx="5760" cy="84240"/>
              </p14:xfrm>
            </p:contentPart>
          </mc:Choice>
          <mc:Fallback xmlns="">
            <p:pic>
              <p:nvPicPr>
                <p:cNvPr id="320" name="Inkt 319">
                  <a:extLst>
                    <a:ext uri="{FF2B5EF4-FFF2-40B4-BE49-F238E27FC236}">
                      <a16:creationId xmlns:a16="http://schemas.microsoft.com/office/drawing/2014/main" id="{1109B30E-E9E5-B25C-E75C-C9AED8B6BDA2}"/>
                    </a:ext>
                  </a:extLst>
                </p:cNvPr>
                <p:cNvPicPr/>
                <p:nvPr/>
              </p:nvPicPr>
              <p:blipFill>
                <a:blip r:embed="rId350"/>
                <a:stretch>
                  <a:fillRect/>
                </a:stretch>
              </p:blipFill>
              <p:spPr>
                <a:xfrm>
                  <a:off x="5148247" y="6069037"/>
                  <a:ext cx="23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21" name="Inkt 320">
                  <a:extLst>
                    <a:ext uri="{FF2B5EF4-FFF2-40B4-BE49-F238E27FC236}">
                      <a16:creationId xmlns:a16="http://schemas.microsoft.com/office/drawing/2014/main" id="{3979323D-6000-0BE2-9574-C5032AF7D1CD}"/>
                    </a:ext>
                  </a:extLst>
                </p14:cNvPr>
                <p14:cNvContentPartPr/>
                <p14:nvPr/>
              </p14:nvContentPartPr>
              <p14:xfrm>
                <a:off x="5205127" y="5982997"/>
                <a:ext cx="144720" cy="122400"/>
              </p14:xfrm>
            </p:contentPart>
          </mc:Choice>
          <mc:Fallback xmlns="">
            <p:pic>
              <p:nvPicPr>
                <p:cNvPr id="321" name="Inkt 320">
                  <a:extLst>
                    <a:ext uri="{FF2B5EF4-FFF2-40B4-BE49-F238E27FC236}">
                      <a16:creationId xmlns:a16="http://schemas.microsoft.com/office/drawing/2014/main" id="{3979323D-6000-0BE2-9574-C5032AF7D1CD}"/>
                    </a:ext>
                  </a:extLst>
                </p:cNvPr>
                <p:cNvPicPr/>
                <p:nvPr/>
              </p:nvPicPr>
              <p:blipFill>
                <a:blip r:embed="rId352"/>
                <a:stretch>
                  <a:fillRect/>
                </a:stretch>
              </p:blipFill>
              <p:spPr>
                <a:xfrm>
                  <a:off x="5196487" y="5973997"/>
                  <a:ext cx="162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22" name="Inkt 321">
                  <a:extLst>
                    <a:ext uri="{FF2B5EF4-FFF2-40B4-BE49-F238E27FC236}">
                      <a16:creationId xmlns:a16="http://schemas.microsoft.com/office/drawing/2014/main" id="{58EFB4F0-60D6-7AA5-CF74-CCC59C93235D}"/>
                    </a:ext>
                  </a:extLst>
                </p14:cNvPr>
                <p14:cNvContentPartPr/>
                <p14:nvPr/>
              </p14:nvContentPartPr>
              <p14:xfrm>
                <a:off x="5373607" y="5974357"/>
                <a:ext cx="113400" cy="124920"/>
              </p14:xfrm>
            </p:contentPart>
          </mc:Choice>
          <mc:Fallback xmlns="">
            <p:pic>
              <p:nvPicPr>
                <p:cNvPr id="322" name="Inkt 321">
                  <a:extLst>
                    <a:ext uri="{FF2B5EF4-FFF2-40B4-BE49-F238E27FC236}">
                      <a16:creationId xmlns:a16="http://schemas.microsoft.com/office/drawing/2014/main" id="{58EFB4F0-60D6-7AA5-CF74-CCC59C93235D}"/>
                    </a:ext>
                  </a:extLst>
                </p:cNvPr>
                <p:cNvPicPr/>
                <p:nvPr/>
              </p:nvPicPr>
              <p:blipFill>
                <a:blip r:embed="rId354"/>
                <a:stretch>
                  <a:fillRect/>
                </a:stretch>
              </p:blipFill>
              <p:spPr>
                <a:xfrm>
                  <a:off x="5364967" y="5965357"/>
                  <a:ext cx="131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24" name="Inkt 323">
                  <a:extLst>
                    <a:ext uri="{FF2B5EF4-FFF2-40B4-BE49-F238E27FC236}">
                      <a16:creationId xmlns:a16="http://schemas.microsoft.com/office/drawing/2014/main" id="{B52FF965-694E-000C-E78C-4B51CB70B112}"/>
                    </a:ext>
                  </a:extLst>
                </p14:cNvPr>
                <p14:cNvContentPartPr/>
                <p14:nvPr/>
              </p14:nvContentPartPr>
              <p14:xfrm>
                <a:off x="5502487" y="5986957"/>
                <a:ext cx="101160" cy="284040"/>
              </p14:xfrm>
            </p:contentPart>
          </mc:Choice>
          <mc:Fallback xmlns="">
            <p:pic>
              <p:nvPicPr>
                <p:cNvPr id="324" name="Inkt 323">
                  <a:extLst>
                    <a:ext uri="{FF2B5EF4-FFF2-40B4-BE49-F238E27FC236}">
                      <a16:creationId xmlns:a16="http://schemas.microsoft.com/office/drawing/2014/main" id="{B52FF965-694E-000C-E78C-4B51CB70B112}"/>
                    </a:ext>
                  </a:extLst>
                </p:cNvPr>
                <p:cNvPicPr/>
                <p:nvPr/>
              </p:nvPicPr>
              <p:blipFill>
                <a:blip r:embed="rId356"/>
                <a:stretch>
                  <a:fillRect/>
                </a:stretch>
              </p:blipFill>
              <p:spPr>
                <a:xfrm>
                  <a:off x="5493487" y="5978317"/>
                  <a:ext cx="1188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25" name="Inkt 324">
                  <a:extLst>
                    <a:ext uri="{FF2B5EF4-FFF2-40B4-BE49-F238E27FC236}">
                      <a16:creationId xmlns:a16="http://schemas.microsoft.com/office/drawing/2014/main" id="{91398EBE-BC5C-F941-2F3F-C875A5D2EC69}"/>
                    </a:ext>
                  </a:extLst>
                </p14:cNvPr>
                <p14:cNvContentPartPr/>
                <p14:nvPr/>
              </p14:nvContentPartPr>
              <p14:xfrm>
                <a:off x="5636767" y="5977237"/>
                <a:ext cx="117720" cy="142560"/>
              </p14:xfrm>
            </p:contentPart>
          </mc:Choice>
          <mc:Fallback xmlns="">
            <p:pic>
              <p:nvPicPr>
                <p:cNvPr id="325" name="Inkt 324">
                  <a:extLst>
                    <a:ext uri="{FF2B5EF4-FFF2-40B4-BE49-F238E27FC236}">
                      <a16:creationId xmlns:a16="http://schemas.microsoft.com/office/drawing/2014/main" id="{91398EBE-BC5C-F941-2F3F-C875A5D2EC69}"/>
                    </a:ext>
                  </a:extLst>
                </p:cNvPr>
                <p:cNvPicPr/>
                <p:nvPr/>
              </p:nvPicPr>
              <p:blipFill>
                <a:blip r:embed="rId358"/>
                <a:stretch>
                  <a:fillRect/>
                </a:stretch>
              </p:blipFill>
              <p:spPr>
                <a:xfrm>
                  <a:off x="5627767" y="5968237"/>
                  <a:ext cx="135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26" name="Inkt 325">
                  <a:extLst>
                    <a:ext uri="{FF2B5EF4-FFF2-40B4-BE49-F238E27FC236}">
                      <a16:creationId xmlns:a16="http://schemas.microsoft.com/office/drawing/2014/main" id="{486625DE-4F5F-2DEB-0497-071FA047C67E}"/>
                    </a:ext>
                  </a:extLst>
                </p14:cNvPr>
                <p14:cNvContentPartPr/>
                <p14:nvPr/>
              </p14:nvContentPartPr>
              <p14:xfrm>
                <a:off x="5782207" y="5994157"/>
                <a:ext cx="96120" cy="141840"/>
              </p14:xfrm>
            </p:contentPart>
          </mc:Choice>
          <mc:Fallback xmlns="">
            <p:pic>
              <p:nvPicPr>
                <p:cNvPr id="326" name="Inkt 325">
                  <a:extLst>
                    <a:ext uri="{FF2B5EF4-FFF2-40B4-BE49-F238E27FC236}">
                      <a16:creationId xmlns:a16="http://schemas.microsoft.com/office/drawing/2014/main" id="{486625DE-4F5F-2DEB-0497-071FA047C67E}"/>
                    </a:ext>
                  </a:extLst>
                </p:cNvPr>
                <p:cNvPicPr/>
                <p:nvPr/>
              </p:nvPicPr>
              <p:blipFill>
                <a:blip r:embed="rId360"/>
                <a:stretch>
                  <a:fillRect/>
                </a:stretch>
              </p:blipFill>
              <p:spPr>
                <a:xfrm>
                  <a:off x="5773207" y="5985517"/>
                  <a:ext cx="113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27" name="Inkt 326">
                  <a:extLst>
                    <a:ext uri="{FF2B5EF4-FFF2-40B4-BE49-F238E27FC236}">
                      <a16:creationId xmlns:a16="http://schemas.microsoft.com/office/drawing/2014/main" id="{F5B98FD4-450E-AEC5-AAFD-014FCB88EF43}"/>
                    </a:ext>
                  </a:extLst>
                </p14:cNvPr>
                <p14:cNvContentPartPr/>
                <p14:nvPr/>
              </p14:nvContentPartPr>
              <p14:xfrm>
                <a:off x="5789407" y="5970037"/>
                <a:ext cx="119520" cy="10800"/>
              </p14:xfrm>
            </p:contentPart>
          </mc:Choice>
          <mc:Fallback xmlns="">
            <p:pic>
              <p:nvPicPr>
                <p:cNvPr id="327" name="Inkt 326">
                  <a:extLst>
                    <a:ext uri="{FF2B5EF4-FFF2-40B4-BE49-F238E27FC236}">
                      <a16:creationId xmlns:a16="http://schemas.microsoft.com/office/drawing/2014/main" id="{F5B98FD4-450E-AEC5-AAFD-014FCB88EF43}"/>
                    </a:ext>
                  </a:extLst>
                </p:cNvPr>
                <p:cNvPicPr/>
                <p:nvPr/>
              </p:nvPicPr>
              <p:blipFill>
                <a:blip r:embed="rId362"/>
                <a:stretch>
                  <a:fillRect/>
                </a:stretch>
              </p:blipFill>
              <p:spPr>
                <a:xfrm>
                  <a:off x="5780767" y="5961037"/>
                  <a:ext cx="137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28" name="Inkt 327">
                  <a:extLst>
                    <a:ext uri="{FF2B5EF4-FFF2-40B4-BE49-F238E27FC236}">
                      <a16:creationId xmlns:a16="http://schemas.microsoft.com/office/drawing/2014/main" id="{B5ECCB0F-E923-1CEB-2CCE-04929115057F}"/>
                    </a:ext>
                  </a:extLst>
                </p14:cNvPr>
                <p14:cNvContentPartPr/>
                <p14:nvPr/>
              </p14:nvContentPartPr>
              <p14:xfrm>
                <a:off x="5946367" y="5987317"/>
                <a:ext cx="170640" cy="124920"/>
              </p14:xfrm>
            </p:contentPart>
          </mc:Choice>
          <mc:Fallback xmlns="">
            <p:pic>
              <p:nvPicPr>
                <p:cNvPr id="328" name="Inkt 327">
                  <a:extLst>
                    <a:ext uri="{FF2B5EF4-FFF2-40B4-BE49-F238E27FC236}">
                      <a16:creationId xmlns:a16="http://schemas.microsoft.com/office/drawing/2014/main" id="{B5ECCB0F-E923-1CEB-2CCE-04929115057F}"/>
                    </a:ext>
                  </a:extLst>
                </p:cNvPr>
                <p:cNvPicPr/>
                <p:nvPr/>
              </p:nvPicPr>
              <p:blipFill>
                <a:blip r:embed="rId364"/>
                <a:stretch>
                  <a:fillRect/>
                </a:stretch>
              </p:blipFill>
              <p:spPr>
                <a:xfrm>
                  <a:off x="5937367" y="5978317"/>
                  <a:ext cx="188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29" name="Inkt 328">
                  <a:extLst>
                    <a:ext uri="{FF2B5EF4-FFF2-40B4-BE49-F238E27FC236}">
                      <a16:creationId xmlns:a16="http://schemas.microsoft.com/office/drawing/2014/main" id="{A5B6E485-996D-ACA5-A5A2-F7754D9B27E5}"/>
                    </a:ext>
                  </a:extLst>
                </p14:cNvPr>
                <p14:cNvContentPartPr/>
                <p14:nvPr/>
              </p14:nvContentPartPr>
              <p14:xfrm>
                <a:off x="6113767" y="5993437"/>
                <a:ext cx="103680" cy="123120"/>
              </p14:xfrm>
            </p:contentPart>
          </mc:Choice>
          <mc:Fallback xmlns="">
            <p:pic>
              <p:nvPicPr>
                <p:cNvPr id="329" name="Inkt 328">
                  <a:extLst>
                    <a:ext uri="{FF2B5EF4-FFF2-40B4-BE49-F238E27FC236}">
                      <a16:creationId xmlns:a16="http://schemas.microsoft.com/office/drawing/2014/main" id="{A5B6E485-996D-ACA5-A5A2-F7754D9B27E5}"/>
                    </a:ext>
                  </a:extLst>
                </p:cNvPr>
                <p:cNvPicPr/>
                <p:nvPr/>
              </p:nvPicPr>
              <p:blipFill>
                <a:blip r:embed="rId366"/>
                <a:stretch>
                  <a:fillRect/>
                </a:stretch>
              </p:blipFill>
              <p:spPr>
                <a:xfrm>
                  <a:off x="6105127" y="5984797"/>
                  <a:ext cx="121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30" name="Inkt 329">
                  <a:extLst>
                    <a:ext uri="{FF2B5EF4-FFF2-40B4-BE49-F238E27FC236}">
                      <a16:creationId xmlns:a16="http://schemas.microsoft.com/office/drawing/2014/main" id="{41905FDB-D513-E7D2-A0A7-84BCD9D27BD8}"/>
                    </a:ext>
                  </a:extLst>
                </p14:cNvPr>
                <p14:cNvContentPartPr/>
                <p14:nvPr/>
              </p14:nvContentPartPr>
              <p14:xfrm>
                <a:off x="6288007" y="5930077"/>
                <a:ext cx="18720" cy="199440"/>
              </p14:xfrm>
            </p:contentPart>
          </mc:Choice>
          <mc:Fallback xmlns="">
            <p:pic>
              <p:nvPicPr>
                <p:cNvPr id="330" name="Inkt 329">
                  <a:extLst>
                    <a:ext uri="{FF2B5EF4-FFF2-40B4-BE49-F238E27FC236}">
                      <a16:creationId xmlns:a16="http://schemas.microsoft.com/office/drawing/2014/main" id="{41905FDB-D513-E7D2-A0A7-84BCD9D27BD8}"/>
                    </a:ext>
                  </a:extLst>
                </p:cNvPr>
                <p:cNvPicPr/>
                <p:nvPr/>
              </p:nvPicPr>
              <p:blipFill>
                <a:blip r:embed="rId368"/>
                <a:stretch>
                  <a:fillRect/>
                </a:stretch>
              </p:blipFill>
              <p:spPr>
                <a:xfrm>
                  <a:off x="6279367" y="5921437"/>
                  <a:ext cx="36360" cy="217080"/>
                </a:xfrm>
                <a:prstGeom prst="rect">
                  <a:avLst/>
                </a:prstGeom>
              </p:spPr>
            </p:pic>
          </mc:Fallback>
        </mc:AlternateContent>
      </p:grpSp>
      <p:grpSp>
        <p:nvGrpSpPr>
          <p:cNvPr id="366" name="Groep 365">
            <a:extLst>
              <a:ext uri="{FF2B5EF4-FFF2-40B4-BE49-F238E27FC236}">
                <a16:creationId xmlns:a16="http://schemas.microsoft.com/office/drawing/2014/main" id="{DD6600EF-4DFF-9856-AAE6-D957C16A65B9}"/>
              </a:ext>
            </a:extLst>
          </p:cNvPr>
          <p:cNvGrpSpPr/>
          <p:nvPr/>
        </p:nvGrpSpPr>
        <p:grpSpPr>
          <a:xfrm>
            <a:off x="1235767" y="6238237"/>
            <a:ext cx="2898720" cy="403200"/>
            <a:chOff x="1235767" y="6238237"/>
            <a:chExt cx="2898720" cy="403200"/>
          </a:xfrm>
        </p:grpSpPr>
        <mc:AlternateContent xmlns:mc="http://schemas.openxmlformats.org/markup-compatibility/2006" xmlns:p14="http://schemas.microsoft.com/office/powerpoint/2010/main">
          <mc:Choice Requires="p14">
            <p:contentPart p14:bwMode="auto" r:id="rId369">
              <p14:nvContentPartPr>
                <p14:cNvPr id="332" name="Inkt 331">
                  <a:extLst>
                    <a:ext uri="{FF2B5EF4-FFF2-40B4-BE49-F238E27FC236}">
                      <a16:creationId xmlns:a16="http://schemas.microsoft.com/office/drawing/2014/main" id="{11F137AB-33D6-3D0D-CD40-E16015689C89}"/>
                    </a:ext>
                  </a:extLst>
                </p14:cNvPr>
                <p14:cNvContentPartPr/>
                <p14:nvPr/>
              </p14:nvContentPartPr>
              <p14:xfrm>
                <a:off x="1235767" y="6344077"/>
                <a:ext cx="172080" cy="118800"/>
              </p14:xfrm>
            </p:contentPart>
          </mc:Choice>
          <mc:Fallback xmlns="">
            <p:pic>
              <p:nvPicPr>
                <p:cNvPr id="332" name="Inkt 331">
                  <a:extLst>
                    <a:ext uri="{FF2B5EF4-FFF2-40B4-BE49-F238E27FC236}">
                      <a16:creationId xmlns:a16="http://schemas.microsoft.com/office/drawing/2014/main" id="{11F137AB-33D6-3D0D-CD40-E16015689C89}"/>
                    </a:ext>
                  </a:extLst>
                </p:cNvPr>
                <p:cNvPicPr/>
                <p:nvPr/>
              </p:nvPicPr>
              <p:blipFill>
                <a:blip r:embed="rId370"/>
                <a:stretch>
                  <a:fillRect/>
                </a:stretch>
              </p:blipFill>
              <p:spPr>
                <a:xfrm>
                  <a:off x="1226767" y="6335437"/>
                  <a:ext cx="189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33" name="Inkt 332">
                  <a:extLst>
                    <a:ext uri="{FF2B5EF4-FFF2-40B4-BE49-F238E27FC236}">
                      <a16:creationId xmlns:a16="http://schemas.microsoft.com/office/drawing/2014/main" id="{907507EA-12BE-8114-EBB1-94F5210D922C}"/>
                    </a:ext>
                  </a:extLst>
                </p14:cNvPr>
                <p14:cNvContentPartPr/>
                <p14:nvPr/>
              </p14:nvContentPartPr>
              <p14:xfrm>
                <a:off x="1484527" y="6285397"/>
                <a:ext cx="48960" cy="221760"/>
              </p14:xfrm>
            </p:contentPart>
          </mc:Choice>
          <mc:Fallback xmlns="">
            <p:pic>
              <p:nvPicPr>
                <p:cNvPr id="333" name="Inkt 332">
                  <a:extLst>
                    <a:ext uri="{FF2B5EF4-FFF2-40B4-BE49-F238E27FC236}">
                      <a16:creationId xmlns:a16="http://schemas.microsoft.com/office/drawing/2014/main" id="{907507EA-12BE-8114-EBB1-94F5210D922C}"/>
                    </a:ext>
                  </a:extLst>
                </p:cNvPr>
                <p:cNvPicPr/>
                <p:nvPr/>
              </p:nvPicPr>
              <p:blipFill>
                <a:blip r:embed="rId372"/>
                <a:stretch>
                  <a:fillRect/>
                </a:stretch>
              </p:blipFill>
              <p:spPr>
                <a:xfrm>
                  <a:off x="1475527" y="6276397"/>
                  <a:ext cx="66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34" name="Inkt 333">
                  <a:extLst>
                    <a:ext uri="{FF2B5EF4-FFF2-40B4-BE49-F238E27FC236}">
                      <a16:creationId xmlns:a16="http://schemas.microsoft.com/office/drawing/2014/main" id="{AFA97831-B723-B426-F8D3-7099FCEEC131}"/>
                    </a:ext>
                  </a:extLst>
                </p14:cNvPr>
                <p14:cNvContentPartPr/>
                <p14:nvPr/>
              </p14:nvContentPartPr>
              <p14:xfrm>
                <a:off x="1575247" y="6268837"/>
                <a:ext cx="120600" cy="192240"/>
              </p14:xfrm>
            </p:contentPart>
          </mc:Choice>
          <mc:Fallback xmlns="">
            <p:pic>
              <p:nvPicPr>
                <p:cNvPr id="334" name="Inkt 333">
                  <a:extLst>
                    <a:ext uri="{FF2B5EF4-FFF2-40B4-BE49-F238E27FC236}">
                      <a16:creationId xmlns:a16="http://schemas.microsoft.com/office/drawing/2014/main" id="{AFA97831-B723-B426-F8D3-7099FCEEC131}"/>
                    </a:ext>
                  </a:extLst>
                </p:cNvPr>
                <p:cNvPicPr/>
                <p:nvPr/>
              </p:nvPicPr>
              <p:blipFill>
                <a:blip r:embed="rId374"/>
                <a:stretch>
                  <a:fillRect/>
                </a:stretch>
              </p:blipFill>
              <p:spPr>
                <a:xfrm>
                  <a:off x="1566607" y="6260197"/>
                  <a:ext cx="1382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35" name="Inkt 334">
                  <a:extLst>
                    <a:ext uri="{FF2B5EF4-FFF2-40B4-BE49-F238E27FC236}">
                      <a16:creationId xmlns:a16="http://schemas.microsoft.com/office/drawing/2014/main" id="{0F7D923C-0339-1F8E-5C7F-F6BFF0D643D0}"/>
                    </a:ext>
                  </a:extLst>
                </p14:cNvPr>
                <p14:cNvContentPartPr/>
                <p14:nvPr/>
              </p14:nvContentPartPr>
              <p14:xfrm>
                <a:off x="1684687" y="6390877"/>
                <a:ext cx="128520" cy="75240"/>
              </p14:xfrm>
            </p:contentPart>
          </mc:Choice>
          <mc:Fallback xmlns="">
            <p:pic>
              <p:nvPicPr>
                <p:cNvPr id="335" name="Inkt 334">
                  <a:extLst>
                    <a:ext uri="{FF2B5EF4-FFF2-40B4-BE49-F238E27FC236}">
                      <a16:creationId xmlns:a16="http://schemas.microsoft.com/office/drawing/2014/main" id="{0F7D923C-0339-1F8E-5C7F-F6BFF0D643D0}"/>
                    </a:ext>
                  </a:extLst>
                </p:cNvPr>
                <p:cNvPicPr/>
                <p:nvPr/>
              </p:nvPicPr>
              <p:blipFill>
                <a:blip r:embed="rId376"/>
                <a:stretch>
                  <a:fillRect/>
                </a:stretch>
              </p:blipFill>
              <p:spPr>
                <a:xfrm>
                  <a:off x="1676047" y="6382237"/>
                  <a:ext cx="146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36" name="Inkt 335">
                  <a:extLst>
                    <a:ext uri="{FF2B5EF4-FFF2-40B4-BE49-F238E27FC236}">
                      <a16:creationId xmlns:a16="http://schemas.microsoft.com/office/drawing/2014/main" id="{4B3739E1-A768-C2C3-B100-B8781E87170D}"/>
                    </a:ext>
                  </a:extLst>
                </p14:cNvPr>
                <p14:cNvContentPartPr/>
                <p14:nvPr/>
              </p14:nvContentPartPr>
              <p14:xfrm>
                <a:off x="1831927" y="6266677"/>
                <a:ext cx="111600" cy="196560"/>
              </p14:xfrm>
            </p:contentPart>
          </mc:Choice>
          <mc:Fallback xmlns="">
            <p:pic>
              <p:nvPicPr>
                <p:cNvPr id="336" name="Inkt 335">
                  <a:extLst>
                    <a:ext uri="{FF2B5EF4-FFF2-40B4-BE49-F238E27FC236}">
                      <a16:creationId xmlns:a16="http://schemas.microsoft.com/office/drawing/2014/main" id="{4B3739E1-A768-C2C3-B100-B8781E87170D}"/>
                    </a:ext>
                  </a:extLst>
                </p:cNvPr>
                <p:cNvPicPr/>
                <p:nvPr/>
              </p:nvPicPr>
              <p:blipFill>
                <a:blip r:embed="rId378"/>
                <a:stretch>
                  <a:fillRect/>
                </a:stretch>
              </p:blipFill>
              <p:spPr>
                <a:xfrm>
                  <a:off x="1823287" y="6257677"/>
                  <a:ext cx="129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37" name="Inkt 336">
                  <a:extLst>
                    <a:ext uri="{FF2B5EF4-FFF2-40B4-BE49-F238E27FC236}">
                      <a16:creationId xmlns:a16="http://schemas.microsoft.com/office/drawing/2014/main" id="{D978CD81-3ED2-5535-B1A6-291F8D8F3B80}"/>
                    </a:ext>
                  </a:extLst>
                </p14:cNvPr>
                <p14:cNvContentPartPr/>
                <p14:nvPr/>
              </p14:nvContentPartPr>
              <p14:xfrm>
                <a:off x="1838407" y="6353437"/>
                <a:ext cx="78120" cy="25560"/>
              </p14:xfrm>
            </p:contentPart>
          </mc:Choice>
          <mc:Fallback xmlns="">
            <p:pic>
              <p:nvPicPr>
                <p:cNvPr id="337" name="Inkt 336">
                  <a:extLst>
                    <a:ext uri="{FF2B5EF4-FFF2-40B4-BE49-F238E27FC236}">
                      <a16:creationId xmlns:a16="http://schemas.microsoft.com/office/drawing/2014/main" id="{D978CD81-3ED2-5535-B1A6-291F8D8F3B80}"/>
                    </a:ext>
                  </a:extLst>
                </p:cNvPr>
                <p:cNvPicPr/>
                <p:nvPr/>
              </p:nvPicPr>
              <p:blipFill>
                <a:blip r:embed="rId380"/>
                <a:stretch>
                  <a:fillRect/>
                </a:stretch>
              </p:blipFill>
              <p:spPr>
                <a:xfrm>
                  <a:off x="1829407" y="6344797"/>
                  <a:ext cx="95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38" name="Inkt 337">
                  <a:extLst>
                    <a:ext uri="{FF2B5EF4-FFF2-40B4-BE49-F238E27FC236}">
                      <a16:creationId xmlns:a16="http://schemas.microsoft.com/office/drawing/2014/main" id="{6400B680-416D-18BC-F07F-91DB66613D80}"/>
                    </a:ext>
                  </a:extLst>
                </p14:cNvPr>
                <p14:cNvContentPartPr/>
                <p14:nvPr/>
              </p14:nvContentPartPr>
              <p14:xfrm>
                <a:off x="1960087" y="6350197"/>
                <a:ext cx="101520" cy="91440"/>
              </p14:xfrm>
            </p:contentPart>
          </mc:Choice>
          <mc:Fallback xmlns="">
            <p:pic>
              <p:nvPicPr>
                <p:cNvPr id="338" name="Inkt 337">
                  <a:extLst>
                    <a:ext uri="{FF2B5EF4-FFF2-40B4-BE49-F238E27FC236}">
                      <a16:creationId xmlns:a16="http://schemas.microsoft.com/office/drawing/2014/main" id="{6400B680-416D-18BC-F07F-91DB66613D80}"/>
                    </a:ext>
                  </a:extLst>
                </p:cNvPr>
                <p:cNvPicPr/>
                <p:nvPr/>
              </p:nvPicPr>
              <p:blipFill>
                <a:blip r:embed="rId382"/>
                <a:stretch>
                  <a:fillRect/>
                </a:stretch>
              </p:blipFill>
              <p:spPr>
                <a:xfrm>
                  <a:off x="1951087" y="6341197"/>
                  <a:ext cx="119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39" name="Inkt 338">
                  <a:extLst>
                    <a:ext uri="{FF2B5EF4-FFF2-40B4-BE49-F238E27FC236}">
                      <a16:creationId xmlns:a16="http://schemas.microsoft.com/office/drawing/2014/main" id="{8C0AF0A8-E7BC-EB78-F598-5D315E2DC5C5}"/>
                    </a:ext>
                  </a:extLst>
                </p14:cNvPr>
                <p14:cNvContentPartPr/>
                <p14:nvPr/>
              </p14:nvContentPartPr>
              <p14:xfrm>
                <a:off x="1973767" y="6438037"/>
                <a:ext cx="360" cy="360"/>
              </p14:xfrm>
            </p:contentPart>
          </mc:Choice>
          <mc:Fallback xmlns="">
            <p:pic>
              <p:nvPicPr>
                <p:cNvPr id="339" name="Inkt 338">
                  <a:extLst>
                    <a:ext uri="{FF2B5EF4-FFF2-40B4-BE49-F238E27FC236}">
                      <a16:creationId xmlns:a16="http://schemas.microsoft.com/office/drawing/2014/main" id="{8C0AF0A8-E7BC-EB78-F598-5D315E2DC5C5}"/>
                    </a:ext>
                  </a:extLst>
                </p:cNvPr>
                <p:cNvPicPr/>
                <p:nvPr/>
              </p:nvPicPr>
              <p:blipFill>
                <a:blip r:embed="rId288"/>
                <a:stretch>
                  <a:fillRect/>
                </a:stretch>
              </p:blipFill>
              <p:spPr>
                <a:xfrm>
                  <a:off x="1965127" y="64293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40" name="Inkt 339">
                  <a:extLst>
                    <a:ext uri="{FF2B5EF4-FFF2-40B4-BE49-F238E27FC236}">
                      <a16:creationId xmlns:a16="http://schemas.microsoft.com/office/drawing/2014/main" id="{E4E5A298-712A-2688-2F18-14FF42377194}"/>
                    </a:ext>
                  </a:extLst>
                </p14:cNvPr>
                <p14:cNvContentPartPr/>
                <p14:nvPr/>
              </p14:nvContentPartPr>
              <p14:xfrm>
                <a:off x="1943167" y="6407077"/>
                <a:ext cx="99720" cy="31320"/>
              </p14:xfrm>
            </p:contentPart>
          </mc:Choice>
          <mc:Fallback xmlns="">
            <p:pic>
              <p:nvPicPr>
                <p:cNvPr id="340" name="Inkt 339">
                  <a:extLst>
                    <a:ext uri="{FF2B5EF4-FFF2-40B4-BE49-F238E27FC236}">
                      <a16:creationId xmlns:a16="http://schemas.microsoft.com/office/drawing/2014/main" id="{E4E5A298-712A-2688-2F18-14FF42377194}"/>
                    </a:ext>
                  </a:extLst>
                </p:cNvPr>
                <p:cNvPicPr/>
                <p:nvPr/>
              </p:nvPicPr>
              <p:blipFill>
                <a:blip r:embed="rId385"/>
                <a:stretch>
                  <a:fillRect/>
                </a:stretch>
              </p:blipFill>
              <p:spPr>
                <a:xfrm>
                  <a:off x="1934527" y="6398437"/>
                  <a:ext cx="117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41" name="Inkt 340">
                  <a:extLst>
                    <a:ext uri="{FF2B5EF4-FFF2-40B4-BE49-F238E27FC236}">
                      <a16:creationId xmlns:a16="http://schemas.microsoft.com/office/drawing/2014/main" id="{A8176434-BD2A-5C1A-C9B5-D62939D1F871}"/>
                    </a:ext>
                  </a:extLst>
                </p14:cNvPr>
                <p14:cNvContentPartPr/>
                <p14:nvPr/>
              </p14:nvContentPartPr>
              <p14:xfrm>
                <a:off x="2064847" y="6344797"/>
                <a:ext cx="100800" cy="106560"/>
              </p14:xfrm>
            </p:contentPart>
          </mc:Choice>
          <mc:Fallback xmlns="">
            <p:pic>
              <p:nvPicPr>
                <p:cNvPr id="341" name="Inkt 340">
                  <a:extLst>
                    <a:ext uri="{FF2B5EF4-FFF2-40B4-BE49-F238E27FC236}">
                      <a16:creationId xmlns:a16="http://schemas.microsoft.com/office/drawing/2014/main" id="{A8176434-BD2A-5C1A-C9B5-D62939D1F871}"/>
                    </a:ext>
                  </a:extLst>
                </p:cNvPr>
                <p:cNvPicPr/>
                <p:nvPr/>
              </p:nvPicPr>
              <p:blipFill>
                <a:blip r:embed="rId387"/>
                <a:stretch>
                  <a:fillRect/>
                </a:stretch>
              </p:blipFill>
              <p:spPr>
                <a:xfrm>
                  <a:off x="2056207" y="6335797"/>
                  <a:ext cx="118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42" name="Inkt 341">
                  <a:extLst>
                    <a:ext uri="{FF2B5EF4-FFF2-40B4-BE49-F238E27FC236}">
                      <a16:creationId xmlns:a16="http://schemas.microsoft.com/office/drawing/2014/main" id="{2BC3692C-E373-D41B-B803-597741A6AC1B}"/>
                    </a:ext>
                  </a:extLst>
                </p14:cNvPr>
                <p14:cNvContentPartPr/>
                <p14:nvPr/>
              </p14:nvContentPartPr>
              <p14:xfrm>
                <a:off x="2076007" y="6438037"/>
                <a:ext cx="360" cy="360"/>
              </p14:xfrm>
            </p:contentPart>
          </mc:Choice>
          <mc:Fallback xmlns="">
            <p:pic>
              <p:nvPicPr>
                <p:cNvPr id="342" name="Inkt 341">
                  <a:extLst>
                    <a:ext uri="{FF2B5EF4-FFF2-40B4-BE49-F238E27FC236}">
                      <a16:creationId xmlns:a16="http://schemas.microsoft.com/office/drawing/2014/main" id="{2BC3692C-E373-D41B-B803-597741A6AC1B}"/>
                    </a:ext>
                  </a:extLst>
                </p:cNvPr>
                <p:cNvPicPr/>
                <p:nvPr/>
              </p:nvPicPr>
              <p:blipFill>
                <a:blip r:embed="rId288"/>
                <a:stretch>
                  <a:fillRect/>
                </a:stretch>
              </p:blipFill>
              <p:spPr>
                <a:xfrm>
                  <a:off x="2067007" y="64293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43" name="Inkt 342">
                  <a:extLst>
                    <a:ext uri="{FF2B5EF4-FFF2-40B4-BE49-F238E27FC236}">
                      <a16:creationId xmlns:a16="http://schemas.microsoft.com/office/drawing/2014/main" id="{89AC4941-28CF-D9CB-E389-8927EAE66206}"/>
                    </a:ext>
                  </a:extLst>
                </p14:cNvPr>
                <p14:cNvContentPartPr/>
                <p14:nvPr/>
              </p14:nvContentPartPr>
              <p14:xfrm>
                <a:off x="2023447" y="6405637"/>
                <a:ext cx="103320" cy="32760"/>
              </p14:xfrm>
            </p:contentPart>
          </mc:Choice>
          <mc:Fallback xmlns="">
            <p:pic>
              <p:nvPicPr>
                <p:cNvPr id="343" name="Inkt 342">
                  <a:extLst>
                    <a:ext uri="{FF2B5EF4-FFF2-40B4-BE49-F238E27FC236}">
                      <a16:creationId xmlns:a16="http://schemas.microsoft.com/office/drawing/2014/main" id="{89AC4941-28CF-D9CB-E389-8927EAE66206}"/>
                    </a:ext>
                  </a:extLst>
                </p:cNvPr>
                <p:cNvPicPr/>
                <p:nvPr/>
              </p:nvPicPr>
              <p:blipFill>
                <a:blip r:embed="rId390"/>
                <a:stretch>
                  <a:fillRect/>
                </a:stretch>
              </p:blipFill>
              <p:spPr>
                <a:xfrm>
                  <a:off x="2014807" y="6396637"/>
                  <a:ext cx="120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44" name="Inkt 343">
                  <a:extLst>
                    <a:ext uri="{FF2B5EF4-FFF2-40B4-BE49-F238E27FC236}">
                      <a16:creationId xmlns:a16="http://schemas.microsoft.com/office/drawing/2014/main" id="{B3803BB3-1181-657C-6CF7-B496D7D08488}"/>
                    </a:ext>
                  </a:extLst>
                </p14:cNvPr>
                <p14:cNvContentPartPr/>
                <p14:nvPr/>
              </p14:nvContentPartPr>
              <p14:xfrm>
                <a:off x="2162047" y="6374317"/>
                <a:ext cx="80640" cy="73440"/>
              </p14:xfrm>
            </p:contentPart>
          </mc:Choice>
          <mc:Fallback xmlns="">
            <p:pic>
              <p:nvPicPr>
                <p:cNvPr id="344" name="Inkt 343">
                  <a:extLst>
                    <a:ext uri="{FF2B5EF4-FFF2-40B4-BE49-F238E27FC236}">
                      <a16:creationId xmlns:a16="http://schemas.microsoft.com/office/drawing/2014/main" id="{B3803BB3-1181-657C-6CF7-B496D7D08488}"/>
                    </a:ext>
                  </a:extLst>
                </p:cNvPr>
                <p:cNvPicPr/>
                <p:nvPr/>
              </p:nvPicPr>
              <p:blipFill>
                <a:blip r:embed="rId392"/>
                <a:stretch>
                  <a:fillRect/>
                </a:stretch>
              </p:blipFill>
              <p:spPr>
                <a:xfrm>
                  <a:off x="2153407" y="6365317"/>
                  <a:ext cx="98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45" name="Inkt 344">
                  <a:extLst>
                    <a:ext uri="{FF2B5EF4-FFF2-40B4-BE49-F238E27FC236}">
                      <a16:creationId xmlns:a16="http://schemas.microsoft.com/office/drawing/2014/main" id="{039C948D-494F-C1F6-1D23-D6DA8DE9EF5F}"/>
                    </a:ext>
                  </a:extLst>
                </p14:cNvPr>
                <p14:cNvContentPartPr/>
                <p14:nvPr/>
              </p14:nvContentPartPr>
              <p14:xfrm>
                <a:off x="2246287" y="6346597"/>
                <a:ext cx="108360" cy="132480"/>
              </p14:xfrm>
            </p:contentPart>
          </mc:Choice>
          <mc:Fallback xmlns="">
            <p:pic>
              <p:nvPicPr>
                <p:cNvPr id="345" name="Inkt 344">
                  <a:extLst>
                    <a:ext uri="{FF2B5EF4-FFF2-40B4-BE49-F238E27FC236}">
                      <a16:creationId xmlns:a16="http://schemas.microsoft.com/office/drawing/2014/main" id="{039C948D-494F-C1F6-1D23-D6DA8DE9EF5F}"/>
                    </a:ext>
                  </a:extLst>
                </p:cNvPr>
                <p:cNvPicPr/>
                <p:nvPr/>
              </p:nvPicPr>
              <p:blipFill>
                <a:blip r:embed="rId394"/>
                <a:stretch>
                  <a:fillRect/>
                </a:stretch>
              </p:blipFill>
              <p:spPr>
                <a:xfrm>
                  <a:off x="2237647" y="6337957"/>
                  <a:ext cx="126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46" name="Inkt 345">
                  <a:extLst>
                    <a:ext uri="{FF2B5EF4-FFF2-40B4-BE49-F238E27FC236}">
                      <a16:creationId xmlns:a16="http://schemas.microsoft.com/office/drawing/2014/main" id="{06204999-AE3E-804E-70FC-1B2ADE8F66EE}"/>
                    </a:ext>
                  </a:extLst>
                </p14:cNvPr>
                <p14:cNvContentPartPr/>
                <p14:nvPr/>
              </p14:nvContentPartPr>
              <p14:xfrm>
                <a:off x="2353207" y="6350197"/>
                <a:ext cx="360" cy="360"/>
              </p14:xfrm>
            </p:contentPart>
          </mc:Choice>
          <mc:Fallback xmlns="">
            <p:pic>
              <p:nvPicPr>
                <p:cNvPr id="346" name="Inkt 345">
                  <a:extLst>
                    <a:ext uri="{FF2B5EF4-FFF2-40B4-BE49-F238E27FC236}">
                      <a16:creationId xmlns:a16="http://schemas.microsoft.com/office/drawing/2014/main" id="{06204999-AE3E-804E-70FC-1B2ADE8F66EE}"/>
                    </a:ext>
                  </a:extLst>
                </p:cNvPr>
                <p:cNvPicPr/>
                <p:nvPr/>
              </p:nvPicPr>
              <p:blipFill>
                <a:blip r:embed="rId288"/>
                <a:stretch>
                  <a:fillRect/>
                </a:stretch>
              </p:blipFill>
              <p:spPr>
                <a:xfrm>
                  <a:off x="2344567" y="63415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47" name="Inkt 346">
                  <a:extLst>
                    <a:ext uri="{FF2B5EF4-FFF2-40B4-BE49-F238E27FC236}">
                      <a16:creationId xmlns:a16="http://schemas.microsoft.com/office/drawing/2014/main" id="{961C887C-3228-F3BA-D741-959A891A25C1}"/>
                    </a:ext>
                  </a:extLst>
                </p14:cNvPr>
                <p14:cNvContentPartPr/>
                <p14:nvPr/>
              </p14:nvContentPartPr>
              <p14:xfrm>
                <a:off x="2353207" y="6336157"/>
                <a:ext cx="59040" cy="176400"/>
              </p14:xfrm>
            </p:contentPart>
          </mc:Choice>
          <mc:Fallback xmlns="">
            <p:pic>
              <p:nvPicPr>
                <p:cNvPr id="347" name="Inkt 346">
                  <a:extLst>
                    <a:ext uri="{FF2B5EF4-FFF2-40B4-BE49-F238E27FC236}">
                      <a16:creationId xmlns:a16="http://schemas.microsoft.com/office/drawing/2014/main" id="{961C887C-3228-F3BA-D741-959A891A25C1}"/>
                    </a:ext>
                  </a:extLst>
                </p:cNvPr>
                <p:cNvPicPr/>
                <p:nvPr/>
              </p:nvPicPr>
              <p:blipFill>
                <a:blip r:embed="rId397"/>
                <a:stretch>
                  <a:fillRect/>
                </a:stretch>
              </p:blipFill>
              <p:spPr>
                <a:xfrm>
                  <a:off x="2344567" y="6327157"/>
                  <a:ext cx="76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48" name="Inkt 347">
                  <a:extLst>
                    <a:ext uri="{FF2B5EF4-FFF2-40B4-BE49-F238E27FC236}">
                      <a16:creationId xmlns:a16="http://schemas.microsoft.com/office/drawing/2014/main" id="{EB0B1DCB-2623-4433-9A49-D372D3DB29C9}"/>
                    </a:ext>
                  </a:extLst>
                </p14:cNvPr>
                <p14:cNvContentPartPr/>
                <p14:nvPr/>
              </p14:nvContentPartPr>
              <p14:xfrm>
                <a:off x="2448247" y="6424357"/>
                <a:ext cx="35640" cy="59040"/>
              </p14:xfrm>
            </p:contentPart>
          </mc:Choice>
          <mc:Fallback xmlns="">
            <p:pic>
              <p:nvPicPr>
                <p:cNvPr id="348" name="Inkt 347">
                  <a:extLst>
                    <a:ext uri="{FF2B5EF4-FFF2-40B4-BE49-F238E27FC236}">
                      <a16:creationId xmlns:a16="http://schemas.microsoft.com/office/drawing/2014/main" id="{EB0B1DCB-2623-4433-9A49-D372D3DB29C9}"/>
                    </a:ext>
                  </a:extLst>
                </p:cNvPr>
                <p:cNvPicPr/>
                <p:nvPr/>
              </p:nvPicPr>
              <p:blipFill>
                <a:blip r:embed="rId399"/>
                <a:stretch>
                  <a:fillRect/>
                </a:stretch>
              </p:blipFill>
              <p:spPr>
                <a:xfrm>
                  <a:off x="2439247" y="6415357"/>
                  <a:ext cx="53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49" name="Inkt 348">
                  <a:extLst>
                    <a:ext uri="{FF2B5EF4-FFF2-40B4-BE49-F238E27FC236}">
                      <a16:creationId xmlns:a16="http://schemas.microsoft.com/office/drawing/2014/main" id="{358C0439-6939-07CC-C392-53EA110CFA81}"/>
                    </a:ext>
                  </a:extLst>
                </p14:cNvPr>
                <p14:cNvContentPartPr/>
                <p14:nvPr/>
              </p14:nvContentPartPr>
              <p14:xfrm>
                <a:off x="2487847" y="6318517"/>
                <a:ext cx="1440" cy="12600"/>
              </p14:xfrm>
            </p:contentPart>
          </mc:Choice>
          <mc:Fallback xmlns="">
            <p:pic>
              <p:nvPicPr>
                <p:cNvPr id="349" name="Inkt 348">
                  <a:extLst>
                    <a:ext uri="{FF2B5EF4-FFF2-40B4-BE49-F238E27FC236}">
                      <a16:creationId xmlns:a16="http://schemas.microsoft.com/office/drawing/2014/main" id="{358C0439-6939-07CC-C392-53EA110CFA81}"/>
                    </a:ext>
                  </a:extLst>
                </p:cNvPr>
                <p:cNvPicPr/>
                <p:nvPr/>
              </p:nvPicPr>
              <p:blipFill>
                <a:blip r:embed="rId401"/>
                <a:stretch>
                  <a:fillRect/>
                </a:stretch>
              </p:blipFill>
              <p:spPr>
                <a:xfrm>
                  <a:off x="2479207" y="6309877"/>
                  <a:ext cx="19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50" name="Inkt 349">
                  <a:extLst>
                    <a:ext uri="{FF2B5EF4-FFF2-40B4-BE49-F238E27FC236}">
                      <a16:creationId xmlns:a16="http://schemas.microsoft.com/office/drawing/2014/main" id="{DC234AB1-3F2F-A3CC-985D-D0AFB9DE7E29}"/>
                    </a:ext>
                  </a:extLst>
                </p14:cNvPr>
                <p14:cNvContentPartPr/>
                <p14:nvPr/>
              </p14:nvContentPartPr>
              <p14:xfrm>
                <a:off x="2324407" y="6238237"/>
                <a:ext cx="21240" cy="158760"/>
              </p14:xfrm>
            </p:contentPart>
          </mc:Choice>
          <mc:Fallback xmlns="">
            <p:pic>
              <p:nvPicPr>
                <p:cNvPr id="350" name="Inkt 349">
                  <a:extLst>
                    <a:ext uri="{FF2B5EF4-FFF2-40B4-BE49-F238E27FC236}">
                      <a16:creationId xmlns:a16="http://schemas.microsoft.com/office/drawing/2014/main" id="{DC234AB1-3F2F-A3CC-985D-D0AFB9DE7E29}"/>
                    </a:ext>
                  </a:extLst>
                </p:cNvPr>
                <p:cNvPicPr/>
                <p:nvPr/>
              </p:nvPicPr>
              <p:blipFill>
                <a:blip r:embed="rId403"/>
                <a:stretch>
                  <a:fillRect/>
                </a:stretch>
              </p:blipFill>
              <p:spPr>
                <a:xfrm>
                  <a:off x="2315767" y="6229237"/>
                  <a:ext cx="38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52" name="Inkt 351">
                  <a:extLst>
                    <a:ext uri="{FF2B5EF4-FFF2-40B4-BE49-F238E27FC236}">
                      <a16:creationId xmlns:a16="http://schemas.microsoft.com/office/drawing/2014/main" id="{ED37183C-903C-BEEB-D63A-B10D5F738469}"/>
                    </a:ext>
                  </a:extLst>
                </p14:cNvPr>
                <p14:cNvContentPartPr/>
                <p14:nvPr/>
              </p14:nvContentPartPr>
              <p14:xfrm>
                <a:off x="2533927" y="6366397"/>
                <a:ext cx="138600" cy="108720"/>
              </p14:xfrm>
            </p:contentPart>
          </mc:Choice>
          <mc:Fallback xmlns="">
            <p:pic>
              <p:nvPicPr>
                <p:cNvPr id="352" name="Inkt 351">
                  <a:extLst>
                    <a:ext uri="{FF2B5EF4-FFF2-40B4-BE49-F238E27FC236}">
                      <a16:creationId xmlns:a16="http://schemas.microsoft.com/office/drawing/2014/main" id="{ED37183C-903C-BEEB-D63A-B10D5F738469}"/>
                    </a:ext>
                  </a:extLst>
                </p:cNvPr>
                <p:cNvPicPr/>
                <p:nvPr/>
              </p:nvPicPr>
              <p:blipFill>
                <a:blip r:embed="rId405"/>
                <a:stretch>
                  <a:fillRect/>
                </a:stretch>
              </p:blipFill>
              <p:spPr>
                <a:xfrm>
                  <a:off x="2525287" y="6357397"/>
                  <a:ext cx="156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53" name="Inkt 352">
                  <a:extLst>
                    <a:ext uri="{FF2B5EF4-FFF2-40B4-BE49-F238E27FC236}">
                      <a16:creationId xmlns:a16="http://schemas.microsoft.com/office/drawing/2014/main" id="{47A52A16-BA99-8EDF-A62D-F12D4B6053D5}"/>
                    </a:ext>
                  </a:extLst>
                </p14:cNvPr>
                <p14:cNvContentPartPr/>
                <p14:nvPr/>
              </p14:nvContentPartPr>
              <p14:xfrm>
                <a:off x="2675767" y="6383677"/>
                <a:ext cx="174600" cy="96480"/>
              </p14:xfrm>
            </p:contentPart>
          </mc:Choice>
          <mc:Fallback xmlns="">
            <p:pic>
              <p:nvPicPr>
                <p:cNvPr id="353" name="Inkt 352">
                  <a:extLst>
                    <a:ext uri="{FF2B5EF4-FFF2-40B4-BE49-F238E27FC236}">
                      <a16:creationId xmlns:a16="http://schemas.microsoft.com/office/drawing/2014/main" id="{47A52A16-BA99-8EDF-A62D-F12D4B6053D5}"/>
                    </a:ext>
                  </a:extLst>
                </p:cNvPr>
                <p:cNvPicPr/>
                <p:nvPr/>
              </p:nvPicPr>
              <p:blipFill>
                <a:blip r:embed="rId407"/>
                <a:stretch>
                  <a:fillRect/>
                </a:stretch>
              </p:blipFill>
              <p:spPr>
                <a:xfrm>
                  <a:off x="2667127" y="6374677"/>
                  <a:ext cx="192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54" name="Inkt 353">
                  <a:extLst>
                    <a:ext uri="{FF2B5EF4-FFF2-40B4-BE49-F238E27FC236}">
                      <a16:creationId xmlns:a16="http://schemas.microsoft.com/office/drawing/2014/main" id="{5E6CE7C2-A356-D460-1237-91484E998462}"/>
                    </a:ext>
                  </a:extLst>
                </p14:cNvPr>
                <p14:cNvContentPartPr/>
                <p14:nvPr/>
              </p14:nvContentPartPr>
              <p14:xfrm>
                <a:off x="2864767" y="6415357"/>
                <a:ext cx="124200" cy="85320"/>
              </p14:xfrm>
            </p:contentPart>
          </mc:Choice>
          <mc:Fallback xmlns="">
            <p:pic>
              <p:nvPicPr>
                <p:cNvPr id="354" name="Inkt 353">
                  <a:extLst>
                    <a:ext uri="{FF2B5EF4-FFF2-40B4-BE49-F238E27FC236}">
                      <a16:creationId xmlns:a16="http://schemas.microsoft.com/office/drawing/2014/main" id="{5E6CE7C2-A356-D460-1237-91484E998462}"/>
                    </a:ext>
                  </a:extLst>
                </p:cNvPr>
                <p:cNvPicPr/>
                <p:nvPr/>
              </p:nvPicPr>
              <p:blipFill>
                <a:blip r:embed="rId409"/>
                <a:stretch>
                  <a:fillRect/>
                </a:stretch>
              </p:blipFill>
              <p:spPr>
                <a:xfrm>
                  <a:off x="2855767" y="6406357"/>
                  <a:ext cx="141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55" name="Inkt 354">
                  <a:extLst>
                    <a:ext uri="{FF2B5EF4-FFF2-40B4-BE49-F238E27FC236}">
                      <a16:creationId xmlns:a16="http://schemas.microsoft.com/office/drawing/2014/main" id="{50125968-7420-B1EE-636E-5A88BF91C2D6}"/>
                    </a:ext>
                  </a:extLst>
                </p14:cNvPr>
                <p14:cNvContentPartPr/>
                <p14:nvPr/>
              </p14:nvContentPartPr>
              <p14:xfrm>
                <a:off x="3013087" y="6397357"/>
                <a:ext cx="81360" cy="93600"/>
              </p14:xfrm>
            </p:contentPart>
          </mc:Choice>
          <mc:Fallback xmlns="">
            <p:pic>
              <p:nvPicPr>
                <p:cNvPr id="355" name="Inkt 354">
                  <a:extLst>
                    <a:ext uri="{FF2B5EF4-FFF2-40B4-BE49-F238E27FC236}">
                      <a16:creationId xmlns:a16="http://schemas.microsoft.com/office/drawing/2014/main" id="{50125968-7420-B1EE-636E-5A88BF91C2D6}"/>
                    </a:ext>
                  </a:extLst>
                </p:cNvPr>
                <p:cNvPicPr/>
                <p:nvPr/>
              </p:nvPicPr>
              <p:blipFill>
                <a:blip r:embed="rId411"/>
                <a:stretch>
                  <a:fillRect/>
                </a:stretch>
              </p:blipFill>
              <p:spPr>
                <a:xfrm>
                  <a:off x="3004447" y="6388357"/>
                  <a:ext cx="99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56" name="Inkt 355">
                  <a:extLst>
                    <a:ext uri="{FF2B5EF4-FFF2-40B4-BE49-F238E27FC236}">
                      <a16:creationId xmlns:a16="http://schemas.microsoft.com/office/drawing/2014/main" id="{F659D68C-D1EB-8EF7-3BD2-D7853A1B7C5B}"/>
                    </a:ext>
                  </a:extLst>
                </p14:cNvPr>
                <p14:cNvContentPartPr/>
                <p14:nvPr/>
              </p14:nvContentPartPr>
              <p14:xfrm>
                <a:off x="3077887" y="6290797"/>
                <a:ext cx="72720" cy="257760"/>
              </p14:xfrm>
            </p:contentPart>
          </mc:Choice>
          <mc:Fallback xmlns="">
            <p:pic>
              <p:nvPicPr>
                <p:cNvPr id="356" name="Inkt 355">
                  <a:extLst>
                    <a:ext uri="{FF2B5EF4-FFF2-40B4-BE49-F238E27FC236}">
                      <a16:creationId xmlns:a16="http://schemas.microsoft.com/office/drawing/2014/main" id="{F659D68C-D1EB-8EF7-3BD2-D7853A1B7C5B}"/>
                    </a:ext>
                  </a:extLst>
                </p:cNvPr>
                <p:cNvPicPr/>
                <p:nvPr/>
              </p:nvPicPr>
              <p:blipFill>
                <a:blip r:embed="rId413"/>
                <a:stretch>
                  <a:fillRect/>
                </a:stretch>
              </p:blipFill>
              <p:spPr>
                <a:xfrm>
                  <a:off x="3069247" y="6282157"/>
                  <a:ext cx="903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57" name="Inkt 356">
                  <a:extLst>
                    <a:ext uri="{FF2B5EF4-FFF2-40B4-BE49-F238E27FC236}">
                      <a16:creationId xmlns:a16="http://schemas.microsoft.com/office/drawing/2014/main" id="{B792E599-E857-2EE6-D32A-21E28FEA3384}"/>
                    </a:ext>
                  </a:extLst>
                </p14:cNvPr>
                <p14:cNvContentPartPr/>
                <p14:nvPr/>
              </p14:nvContentPartPr>
              <p14:xfrm>
                <a:off x="3251407" y="6453517"/>
                <a:ext cx="124920" cy="25560"/>
              </p14:xfrm>
            </p:contentPart>
          </mc:Choice>
          <mc:Fallback xmlns="">
            <p:pic>
              <p:nvPicPr>
                <p:cNvPr id="357" name="Inkt 356">
                  <a:extLst>
                    <a:ext uri="{FF2B5EF4-FFF2-40B4-BE49-F238E27FC236}">
                      <a16:creationId xmlns:a16="http://schemas.microsoft.com/office/drawing/2014/main" id="{B792E599-E857-2EE6-D32A-21E28FEA3384}"/>
                    </a:ext>
                  </a:extLst>
                </p:cNvPr>
                <p:cNvPicPr/>
                <p:nvPr/>
              </p:nvPicPr>
              <p:blipFill>
                <a:blip r:embed="rId415"/>
                <a:stretch>
                  <a:fillRect/>
                </a:stretch>
              </p:blipFill>
              <p:spPr>
                <a:xfrm>
                  <a:off x="3242767" y="6444517"/>
                  <a:ext cx="142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58" name="Inkt 357">
                  <a:extLst>
                    <a:ext uri="{FF2B5EF4-FFF2-40B4-BE49-F238E27FC236}">
                      <a16:creationId xmlns:a16="http://schemas.microsoft.com/office/drawing/2014/main" id="{45726BAA-67D6-00FD-DF4E-633D6E89E17A}"/>
                    </a:ext>
                  </a:extLst>
                </p14:cNvPr>
                <p14:cNvContentPartPr/>
                <p14:nvPr/>
              </p14:nvContentPartPr>
              <p14:xfrm>
                <a:off x="3247087" y="6392677"/>
                <a:ext cx="133920" cy="12600"/>
              </p14:xfrm>
            </p:contentPart>
          </mc:Choice>
          <mc:Fallback xmlns="">
            <p:pic>
              <p:nvPicPr>
                <p:cNvPr id="358" name="Inkt 357">
                  <a:extLst>
                    <a:ext uri="{FF2B5EF4-FFF2-40B4-BE49-F238E27FC236}">
                      <a16:creationId xmlns:a16="http://schemas.microsoft.com/office/drawing/2014/main" id="{45726BAA-67D6-00FD-DF4E-633D6E89E17A}"/>
                    </a:ext>
                  </a:extLst>
                </p:cNvPr>
                <p:cNvPicPr/>
                <p:nvPr/>
              </p:nvPicPr>
              <p:blipFill>
                <a:blip r:embed="rId417"/>
                <a:stretch>
                  <a:fillRect/>
                </a:stretch>
              </p:blipFill>
              <p:spPr>
                <a:xfrm>
                  <a:off x="3238087" y="6383677"/>
                  <a:ext cx="151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60" name="Inkt 359">
                  <a:extLst>
                    <a:ext uri="{FF2B5EF4-FFF2-40B4-BE49-F238E27FC236}">
                      <a16:creationId xmlns:a16="http://schemas.microsoft.com/office/drawing/2014/main" id="{297638BA-7ACC-C844-6EBF-93A697903A95}"/>
                    </a:ext>
                  </a:extLst>
                </p14:cNvPr>
                <p14:cNvContentPartPr/>
                <p14:nvPr/>
              </p14:nvContentPartPr>
              <p14:xfrm>
                <a:off x="3513487" y="6404197"/>
                <a:ext cx="23760" cy="136440"/>
              </p14:xfrm>
            </p:contentPart>
          </mc:Choice>
          <mc:Fallback xmlns="">
            <p:pic>
              <p:nvPicPr>
                <p:cNvPr id="360" name="Inkt 359">
                  <a:extLst>
                    <a:ext uri="{FF2B5EF4-FFF2-40B4-BE49-F238E27FC236}">
                      <a16:creationId xmlns:a16="http://schemas.microsoft.com/office/drawing/2014/main" id="{297638BA-7ACC-C844-6EBF-93A697903A95}"/>
                    </a:ext>
                  </a:extLst>
                </p:cNvPr>
                <p:cNvPicPr/>
                <p:nvPr/>
              </p:nvPicPr>
              <p:blipFill>
                <a:blip r:embed="rId419"/>
                <a:stretch>
                  <a:fillRect/>
                </a:stretch>
              </p:blipFill>
              <p:spPr>
                <a:xfrm>
                  <a:off x="3504487" y="6395557"/>
                  <a:ext cx="41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61" name="Inkt 360">
                  <a:extLst>
                    <a:ext uri="{FF2B5EF4-FFF2-40B4-BE49-F238E27FC236}">
                      <a16:creationId xmlns:a16="http://schemas.microsoft.com/office/drawing/2014/main" id="{A2A37F1C-22E0-F853-424B-7F374556880B}"/>
                    </a:ext>
                  </a:extLst>
                </p14:cNvPr>
                <p14:cNvContentPartPr/>
                <p14:nvPr/>
              </p14:nvContentPartPr>
              <p14:xfrm>
                <a:off x="3644527" y="6491677"/>
                <a:ext cx="1440" cy="63720"/>
              </p14:xfrm>
            </p:contentPart>
          </mc:Choice>
          <mc:Fallback xmlns="">
            <p:pic>
              <p:nvPicPr>
                <p:cNvPr id="361" name="Inkt 360">
                  <a:extLst>
                    <a:ext uri="{FF2B5EF4-FFF2-40B4-BE49-F238E27FC236}">
                      <a16:creationId xmlns:a16="http://schemas.microsoft.com/office/drawing/2014/main" id="{A2A37F1C-22E0-F853-424B-7F374556880B}"/>
                    </a:ext>
                  </a:extLst>
                </p:cNvPr>
                <p:cNvPicPr/>
                <p:nvPr/>
              </p:nvPicPr>
              <p:blipFill>
                <a:blip r:embed="rId324"/>
                <a:stretch>
                  <a:fillRect/>
                </a:stretch>
              </p:blipFill>
              <p:spPr>
                <a:xfrm>
                  <a:off x="3635527" y="6483037"/>
                  <a:ext cx="19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62" name="Inkt 361">
                  <a:extLst>
                    <a:ext uri="{FF2B5EF4-FFF2-40B4-BE49-F238E27FC236}">
                      <a16:creationId xmlns:a16="http://schemas.microsoft.com/office/drawing/2014/main" id="{91E46A21-FFBB-09B1-9776-21F04F68907B}"/>
                    </a:ext>
                  </a:extLst>
                </p14:cNvPr>
                <p14:cNvContentPartPr/>
                <p14:nvPr/>
              </p14:nvContentPartPr>
              <p14:xfrm>
                <a:off x="3721927" y="6401317"/>
                <a:ext cx="118080" cy="165960"/>
              </p14:xfrm>
            </p:contentPart>
          </mc:Choice>
          <mc:Fallback xmlns="">
            <p:pic>
              <p:nvPicPr>
                <p:cNvPr id="362" name="Inkt 361">
                  <a:extLst>
                    <a:ext uri="{FF2B5EF4-FFF2-40B4-BE49-F238E27FC236}">
                      <a16:creationId xmlns:a16="http://schemas.microsoft.com/office/drawing/2014/main" id="{91E46A21-FFBB-09B1-9776-21F04F68907B}"/>
                    </a:ext>
                  </a:extLst>
                </p:cNvPr>
                <p:cNvPicPr/>
                <p:nvPr/>
              </p:nvPicPr>
              <p:blipFill>
                <a:blip r:embed="rId422"/>
                <a:stretch>
                  <a:fillRect/>
                </a:stretch>
              </p:blipFill>
              <p:spPr>
                <a:xfrm>
                  <a:off x="3712927" y="6392677"/>
                  <a:ext cx="135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63" name="Inkt 362">
                  <a:extLst>
                    <a:ext uri="{FF2B5EF4-FFF2-40B4-BE49-F238E27FC236}">
                      <a16:creationId xmlns:a16="http://schemas.microsoft.com/office/drawing/2014/main" id="{41563E1C-420B-545E-84BB-F01821985F74}"/>
                    </a:ext>
                  </a:extLst>
                </p14:cNvPr>
                <p14:cNvContentPartPr/>
                <p14:nvPr/>
              </p14:nvContentPartPr>
              <p14:xfrm>
                <a:off x="3847927" y="6412837"/>
                <a:ext cx="121320" cy="228600"/>
              </p14:xfrm>
            </p:contentPart>
          </mc:Choice>
          <mc:Fallback xmlns="">
            <p:pic>
              <p:nvPicPr>
                <p:cNvPr id="363" name="Inkt 362">
                  <a:extLst>
                    <a:ext uri="{FF2B5EF4-FFF2-40B4-BE49-F238E27FC236}">
                      <a16:creationId xmlns:a16="http://schemas.microsoft.com/office/drawing/2014/main" id="{41563E1C-420B-545E-84BB-F01821985F74}"/>
                    </a:ext>
                  </a:extLst>
                </p:cNvPr>
                <p:cNvPicPr/>
                <p:nvPr/>
              </p:nvPicPr>
              <p:blipFill>
                <a:blip r:embed="rId424"/>
                <a:stretch>
                  <a:fillRect/>
                </a:stretch>
              </p:blipFill>
              <p:spPr>
                <a:xfrm>
                  <a:off x="3839287" y="6404197"/>
                  <a:ext cx="1389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64" name="Inkt 363">
                  <a:extLst>
                    <a:ext uri="{FF2B5EF4-FFF2-40B4-BE49-F238E27FC236}">
                      <a16:creationId xmlns:a16="http://schemas.microsoft.com/office/drawing/2014/main" id="{CCA73B82-E025-5070-FBD0-9B9E18B657FC}"/>
                    </a:ext>
                  </a:extLst>
                </p14:cNvPr>
                <p14:cNvContentPartPr/>
                <p14:nvPr/>
              </p14:nvContentPartPr>
              <p14:xfrm>
                <a:off x="4050247" y="6421117"/>
                <a:ext cx="84240" cy="141840"/>
              </p14:xfrm>
            </p:contentPart>
          </mc:Choice>
          <mc:Fallback xmlns="">
            <p:pic>
              <p:nvPicPr>
                <p:cNvPr id="364" name="Inkt 363">
                  <a:extLst>
                    <a:ext uri="{FF2B5EF4-FFF2-40B4-BE49-F238E27FC236}">
                      <a16:creationId xmlns:a16="http://schemas.microsoft.com/office/drawing/2014/main" id="{CCA73B82-E025-5070-FBD0-9B9E18B657FC}"/>
                    </a:ext>
                  </a:extLst>
                </p:cNvPr>
                <p:cNvPicPr/>
                <p:nvPr/>
              </p:nvPicPr>
              <p:blipFill>
                <a:blip r:embed="rId426"/>
                <a:stretch>
                  <a:fillRect/>
                </a:stretch>
              </p:blipFill>
              <p:spPr>
                <a:xfrm>
                  <a:off x="4041247" y="6412117"/>
                  <a:ext cx="10188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7">
            <p14:nvContentPartPr>
              <p14:cNvPr id="365" name="Inkt 364">
                <a:extLst>
                  <a:ext uri="{FF2B5EF4-FFF2-40B4-BE49-F238E27FC236}">
                    <a16:creationId xmlns:a16="http://schemas.microsoft.com/office/drawing/2014/main" id="{E363506D-7872-029D-3B77-0DF3A6F1F290}"/>
                  </a:ext>
                </a:extLst>
              </p14:cNvPr>
              <p14:cNvContentPartPr/>
              <p14:nvPr/>
            </p14:nvContentPartPr>
            <p14:xfrm>
              <a:off x="4297567" y="6407077"/>
              <a:ext cx="165960" cy="309600"/>
            </p14:xfrm>
          </p:contentPart>
        </mc:Choice>
        <mc:Fallback xmlns="">
          <p:pic>
            <p:nvPicPr>
              <p:cNvPr id="365" name="Inkt 364">
                <a:extLst>
                  <a:ext uri="{FF2B5EF4-FFF2-40B4-BE49-F238E27FC236}">
                    <a16:creationId xmlns:a16="http://schemas.microsoft.com/office/drawing/2014/main" id="{E363506D-7872-029D-3B77-0DF3A6F1F290}"/>
                  </a:ext>
                </a:extLst>
              </p:cNvPr>
              <p:cNvPicPr/>
              <p:nvPr/>
            </p:nvPicPr>
            <p:blipFill>
              <a:blip r:embed="rId428"/>
              <a:stretch>
                <a:fillRect/>
              </a:stretch>
            </p:blipFill>
            <p:spPr>
              <a:xfrm>
                <a:off x="4288927" y="6398077"/>
                <a:ext cx="183600" cy="327240"/>
              </a:xfrm>
              <a:prstGeom prst="rect">
                <a:avLst/>
              </a:prstGeom>
            </p:spPr>
          </p:pic>
        </mc:Fallback>
      </mc:AlternateContent>
    </p:spTree>
    <p:extLst>
      <p:ext uri="{BB962C8B-B14F-4D97-AF65-F5344CB8AC3E}">
        <p14:creationId xmlns:p14="http://schemas.microsoft.com/office/powerpoint/2010/main" val="212964922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B6958F4-EFBE-68C5-5F37-ACBBE32C0F8C}"/>
              </a:ext>
            </a:extLst>
          </p:cNvPr>
          <p:cNvPicPr>
            <a:picLocks noChangeAspect="1"/>
          </p:cNvPicPr>
          <p:nvPr/>
        </p:nvPicPr>
        <p:blipFill>
          <a:blip r:embed="rId2"/>
          <a:stretch>
            <a:fillRect/>
          </a:stretch>
        </p:blipFill>
        <p:spPr>
          <a:xfrm>
            <a:off x="540932" y="1420854"/>
            <a:ext cx="7625988" cy="2561212"/>
          </a:xfrm>
          <a:prstGeom prst="rect">
            <a:avLst/>
          </a:prstGeom>
        </p:spPr>
      </p:pic>
      <p:sp>
        <p:nvSpPr>
          <p:cNvPr id="4" name="Tekstvak 3">
            <a:extLst>
              <a:ext uri="{FF2B5EF4-FFF2-40B4-BE49-F238E27FC236}">
                <a16:creationId xmlns:a16="http://schemas.microsoft.com/office/drawing/2014/main" id="{A180DBC0-F492-7D2B-515B-3A6C182819FE}"/>
              </a:ext>
            </a:extLst>
          </p:cNvPr>
          <p:cNvSpPr txBox="1"/>
          <p:nvPr/>
        </p:nvSpPr>
        <p:spPr>
          <a:xfrm>
            <a:off x="1126156" y="952901"/>
            <a:ext cx="2518062" cy="461665"/>
          </a:xfrm>
          <a:prstGeom prst="rect">
            <a:avLst/>
          </a:prstGeom>
          <a:noFill/>
        </p:spPr>
        <p:txBody>
          <a:bodyPr wrap="none" rtlCol="0">
            <a:spAutoFit/>
          </a:bodyPr>
          <a:lstStyle/>
          <a:p>
            <a:r>
              <a:rPr lang="en-US" sz="2400" b="1" dirty="0"/>
              <a:t>Rekenen met ppm</a:t>
            </a:r>
            <a:endParaRPr lang="nl-NL" sz="2400" b="1" dirty="0"/>
          </a:p>
        </p:txBody>
      </p:sp>
      <p:sp>
        <p:nvSpPr>
          <p:cNvPr id="5" name="Tekstvak 4">
            <a:extLst>
              <a:ext uri="{FF2B5EF4-FFF2-40B4-BE49-F238E27FC236}">
                <a16:creationId xmlns:a16="http://schemas.microsoft.com/office/drawing/2014/main" id="{A3397A97-F246-B316-9A65-94B8FE226794}"/>
              </a:ext>
            </a:extLst>
          </p:cNvPr>
          <p:cNvSpPr txBox="1"/>
          <p:nvPr/>
        </p:nvSpPr>
        <p:spPr>
          <a:xfrm>
            <a:off x="9538636" y="1617044"/>
            <a:ext cx="821059" cy="369332"/>
          </a:xfrm>
          <a:prstGeom prst="rect">
            <a:avLst/>
          </a:prstGeom>
          <a:noFill/>
        </p:spPr>
        <p:txBody>
          <a:bodyPr wrap="none" rtlCol="0">
            <a:spAutoFit/>
          </a:bodyPr>
          <a:lstStyle/>
          <a:p>
            <a:r>
              <a:rPr lang="en-US" b="1" dirty="0">
                <a:solidFill>
                  <a:srgbClr val="652EA3"/>
                </a:solidFill>
              </a:rPr>
              <a:t>2024 II</a:t>
            </a:r>
            <a:endParaRPr lang="nl-NL" b="1" dirty="0">
              <a:solidFill>
                <a:srgbClr val="652EA3"/>
              </a:solidFill>
            </a:endParaRPr>
          </a:p>
        </p:txBody>
      </p:sp>
      <p:sp>
        <p:nvSpPr>
          <p:cNvPr id="6" name="Tekstvak 5">
            <a:extLst>
              <a:ext uri="{FF2B5EF4-FFF2-40B4-BE49-F238E27FC236}">
                <a16:creationId xmlns:a16="http://schemas.microsoft.com/office/drawing/2014/main" id="{4B0F7B1A-4307-2847-2244-DDC5A4E808BB}"/>
              </a:ext>
            </a:extLst>
          </p:cNvPr>
          <p:cNvSpPr txBox="1"/>
          <p:nvPr/>
        </p:nvSpPr>
        <p:spPr>
          <a:xfrm>
            <a:off x="747252" y="4090219"/>
            <a:ext cx="3606541" cy="1631216"/>
          </a:xfrm>
          <a:prstGeom prst="rect">
            <a:avLst/>
          </a:prstGeom>
          <a:noFill/>
        </p:spPr>
        <p:txBody>
          <a:bodyPr wrap="square" rtlCol="0">
            <a:spAutoFit/>
          </a:bodyPr>
          <a:lstStyle/>
          <a:p>
            <a:r>
              <a:rPr lang="en-US" sz="2000" dirty="0"/>
              <a:t>Bereken aantal mol N</a:t>
            </a:r>
            <a:r>
              <a:rPr lang="en-US" sz="2000" baseline="-25000" dirty="0"/>
              <a:t>2</a:t>
            </a:r>
            <a:r>
              <a:rPr lang="en-US" sz="2000" dirty="0"/>
              <a:t>O</a:t>
            </a:r>
            <a:r>
              <a:rPr lang="en-US" sz="2000" baseline="-25000" dirty="0"/>
              <a:t>4</a:t>
            </a:r>
            <a:r>
              <a:rPr lang="en-US" sz="2000" dirty="0"/>
              <a:t>.</a:t>
            </a:r>
          </a:p>
          <a:p>
            <a:r>
              <a:rPr lang="en-US" sz="2000" dirty="0"/>
              <a:t>Bereken aantal m</a:t>
            </a:r>
            <a:r>
              <a:rPr lang="en-US" sz="2000" baseline="30000" dirty="0"/>
              <a:t>3</a:t>
            </a:r>
            <a:r>
              <a:rPr lang="en-US" sz="2000" dirty="0"/>
              <a:t> N</a:t>
            </a:r>
            <a:r>
              <a:rPr lang="en-US" sz="2000" baseline="-25000" dirty="0"/>
              <a:t>2</a:t>
            </a:r>
            <a:r>
              <a:rPr lang="en-US" sz="2000" dirty="0"/>
              <a:t>O</a:t>
            </a:r>
            <a:r>
              <a:rPr lang="en-US" sz="2000" baseline="-25000" dirty="0"/>
              <a:t>4</a:t>
            </a:r>
            <a:r>
              <a:rPr lang="en-US" sz="2000" dirty="0"/>
              <a:t>.</a:t>
            </a:r>
          </a:p>
          <a:p>
            <a:r>
              <a:rPr lang="en-US" sz="2000" dirty="0"/>
              <a:t>Bereken volume-ppm N</a:t>
            </a:r>
            <a:r>
              <a:rPr lang="en-US" sz="2000" baseline="-25000" dirty="0"/>
              <a:t>2</a:t>
            </a:r>
            <a:r>
              <a:rPr lang="en-US" sz="2000" dirty="0"/>
              <a:t>O</a:t>
            </a:r>
            <a:r>
              <a:rPr lang="en-US" sz="2000" baseline="-25000" dirty="0"/>
              <a:t>4</a:t>
            </a:r>
            <a:r>
              <a:rPr lang="en-US" sz="2000" dirty="0"/>
              <a:t>. </a:t>
            </a:r>
          </a:p>
          <a:p>
            <a:r>
              <a:rPr lang="en-US" sz="2000" dirty="0"/>
              <a:t>Let op de </a:t>
            </a:r>
            <a:r>
              <a:rPr lang="en-US" sz="2000" dirty="0" err="1"/>
              <a:t>de</a:t>
            </a:r>
            <a:r>
              <a:rPr lang="en-US" sz="2000" dirty="0"/>
              <a:t> </a:t>
            </a:r>
            <a:r>
              <a:rPr lang="en-US" sz="2000" dirty="0" err="1"/>
              <a:t>signifcantie</a:t>
            </a:r>
            <a:r>
              <a:rPr lang="en-US" sz="2000" dirty="0"/>
              <a:t>.</a:t>
            </a:r>
          </a:p>
          <a:p>
            <a:r>
              <a:rPr lang="en-US" sz="2000" dirty="0"/>
              <a:t>Trek </a:t>
            </a:r>
            <a:r>
              <a:rPr lang="en-US" sz="2000" dirty="0" err="1"/>
              <a:t>een</a:t>
            </a:r>
            <a:r>
              <a:rPr lang="en-US" sz="2000" dirty="0"/>
              <a:t> </a:t>
            </a:r>
            <a:r>
              <a:rPr lang="en-US" sz="2000" dirty="0" err="1"/>
              <a:t>conclusie</a:t>
            </a:r>
            <a:r>
              <a:rPr lang="en-US" sz="2000" dirty="0"/>
              <a:t>.</a:t>
            </a:r>
            <a:endParaRPr lang="nl-NL" sz="2000" dirty="0"/>
          </a:p>
        </p:txBody>
      </p:sp>
    </p:spTree>
    <p:extLst>
      <p:ext uri="{BB962C8B-B14F-4D97-AF65-F5344CB8AC3E}">
        <p14:creationId xmlns:p14="http://schemas.microsoft.com/office/powerpoint/2010/main" val="257608121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6FC25-4CAF-6633-0A7E-789ABADC1377}"/>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6574EC78-D8E2-85AA-679F-C25ED2278852}"/>
              </a:ext>
            </a:extLst>
          </p:cNvPr>
          <p:cNvPicPr>
            <a:picLocks noChangeAspect="1"/>
          </p:cNvPicPr>
          <p:nvPr/>
        </p:nvPicPr>
        <p:blipFill>
          <a:blip r:embed="rId2"/>
          <a:stretch>
            <a:fillRect/>
          </a:stretch>
        </p:blipFill>
        <p:spPr>
          <a:xfrm>
            <a:off x="540932" y="1420854"/>
            <a:ext cx="7625988" cy="2561212"/>
          </a:xfrm>
          <a:prstGeom prst="rect">
            <a:avLst/>
          </a:prstGeom>
        </p:spPr>
      </p:pic>
      <p:sp>
        <p:nvSpPr>
          <p:cNvPr id="4" name="Tekstvak 3">
            <a:extLst>
              <a:ext uri="{FF2B5EF4-FFF2-40B4-BE49-F238E27FC236}">
                <a16:creationId xmlns:a16="http://schemas.microsoft.com/office/drawing/2014/main" id="{8131146E-1E5B-AC3A-D7D5-E9C76AEAD1A4}"/>
              </a:ext>
            </a:extLst>
          </p:cNvPr>
          <p:cNvSpPr txBox="1"/>
          <p:nvPr/>
        </p:nvSpPr>
        <p:spPr>
          <a:xfrm>
            <a:off x="1126156" y="952901"/>
            <a:ext cx="2518062" cy="461665"/>
          </a:xfrm>
          <a:prstGeom prst="rect">
            <a:avLst/>
          </a:prstGeom>
          <a:noFill/>
        </p:spPr>
        <p:txBody>
          <a:bodyPr wrap="none" rtlCol="0">
            <a:spAutoFit/>
          </a:bodyPr>
          <a:lstStyle/>
          <a:p>
            <a:r>
              <a:rPr lang="en-US" sz="2400" b="1" dirty="0"/>
              <a:t>Rekenen met ppm</a:t>
            </a:r>
            <a:endParaRPr lang="nl-NL" sz="2400" b="1" dirty="0"/>
          </a:p>
        </p:txBody>
      </p:sp>
      <p:sp>
        <p:nvSpPr>
          <p:cNvPr id="5" name="Tekstvak 4">
            <a:extLst>
              <a:ext uri="{FF2B5EF4-FFF2-40B4-BE49-F238E27FC236}">
                <a16:creationId xmlns:a16="http://schemas.microsoft.com/office/drawing/2014/main" id="{8CDF2E85-DFB8-EC0E-4B88-730E61BBC5EC}"/>
              </a:ext>
            </a:extLst>
          </p:cNvPr>
          <p:cNvSpPr txBox="1"/>
          <p:nvPr/>
        </p:nvSpPr>
        <p:spPr>
          <a:xfrm>
            <a:off x="9538636" y="1617044"/>
            <a:ext cx="821059" cy="369332"/>
          </a:xfrm>
          <a:prstGeom prst="rect">
            <a:avLst/>
          </a:prstGeom>
          <a:noFill/>
        </p:spPr>
        <p:txBody>
          <a:bodyPr wrap="none" rtlCol="0">
            <a:spAutoFit/>
          </a:bodyPr>
          <a:lstStyle/>
          <a:p>
            <a:r>
              <a:rPr lang="en-US" b="1" dirty="0">
                <a:solidFill>
                  <a:srgbClr val="652EA3"/>
                </a:solidFill>
              </a:rPr>
              <a:t>2024 II</a:t>
            </a:r>
            <a:endParaRPr lang="nl-NL" b="1" dirty="0">
              <a:solidFill>
                <a:srgbClr val="652EA3"/>
              </a:solidFill>
            </a:endParaRPr>
          </a:p>
        </p:txBody>
      </p:sp>
      <p:sp>
        <p:nvSpPr>
          <p:cNvPr id="6" name="Tekstvak 5">
            <a:extLst>
              <a:ext uri="{FF2B5EF4-FFF2-40B4-BE49-F238E27FC236}">
                <a16:creationId xmlns:a16="http://schemas.microsoft.com/office/drawing/2014/main" id="{A182AB1F-706E-2EC4-E48E-431138812781}"/>
              </a:ext>
            </a:extLst>
          </p:cNvPr>
          <p:cNvSpPr txBox="1"/>
          <p:nvPr/>
        </p:nvSpPr>
        <p:spPr>
          <a:xfrm>
            <a:off x="747252" y="4090219"/>
            <a:ext cx="11739716" cy="1631216"/>
          </a:xfrm>
          <a:prstGeom prst="rect">
            <a:avLst/>
          </a:prstGeom>
          <a:noFill/>
        </p:spPr>
        <p:txBody>
          <a:bodyPr wrap="square" rtlCol="0">
            <a:spAutoFit/>
          </a:bodyPr>
          <a:lstStyle/>
          <a:p>
            <a:r>
              <a:rPr lang="en-US" sz="2000" dirty="0"/>
              <a:t>Bereken aantal mol N</a:t>
            </a:r>
            <a:r>
              <a:rPr lang="en-US" sz="2000" baseline="-25000" dirty="0"/>
              <a:t>2</a:t>
            </a:r>
            <a:r>
              <a:rPr lang="en-US" sz="2000" dirty="0"/>
              <a:t>O</a:t>
            </a:r>
            <a:r>
              <a:rPr lang="en-US" sz="2000" baseline="-25000" dirty="0"/>
              <a:t>4</a:t>
            </a:r>
            <a:r>
              <a:rPr lang="en-US" sz="2000" dirty="0"/>
              <a:t>.    11 gram / (2x14,01+4x16,00) = 0,1195 mol N</a:t>
            </a:r>
            <a:r>
              <a:rPr lang="en-US" sz="2000" baseline="-25000" dirty="0"/>
              <a:t>2</a:t>
            </a:r>
            <a:r>
              <a:rPr lang="en-US" sz="2000" dirty="0"/>
              <a:t>O</a:t>
            </a:r>
            <a:r>
              <a:rPr lang="en-US" sz="2000" baseline="-25000" dirty="0"/>
              <a:t>4</a:t>
            </a:r>
            <a:r>
              <a:rPr lang="en-US" sz="2000" dirty="0"/>
              <a:t>.</a:t>
            </a:r>
          </a:p>
          <a:p>
            <a:r>
              <a:rPr lang="en-US" sz="2000" dirty="0"/>
              <a:t>Bereken aantal m</a:t>
            </a:r>
            <a:r>
              <a:rPr lang="en-US" sz="2000" baseline="30000" dirty="0"/>
              <a:t>3</a:t>
            </a:r>
            <a:r>
              <a:rPr lang="en-US" sz="2000" dirty="0"/>
              <a:t> N</a:t>
            </a:r>
            <a:r>
              <a:rPr lang="en-US" sz="2000" baseline="-25000" dirty="0"/>
              <a:t>2</a:t>
            </a:r>
            <a:r>
              <a:rPr lang="en-US" sz="2000" dirty="0"/>
              <a:t>O</a:t>
            </a:r>
            <a:r>
              <a:rPr lang="en-US" sz="2000" baseline="-25000" dirty="0"/>
              <a:t>4</a:t>
            </a:r>
            <a:r>
              <a:rPr lang="en-US" sz="2000" dirty="0"/>
              <a:t>.      0,1195 mol x 2,39</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m</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mol</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2,857•10</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m</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a:t>N</a:t>
            </a:r>
            <a:r>
              <a:rPr lang="en-US" sz="2000" baseline="-25000" dirty="0"/>
              <a:t>2</a:t>
            </a:r>
            <a:r>
              <a:rPr lang="en-US" sz="2000" dirty="0"/>
              <a:t>O</a:t>
            </a:r>
            <a:r>
              <a:rPr lang="en-US" sz="2000" baseline="-25000" dirty="0"/>
              <a:t>4</a:t>
            </a:r>
            <a:r>
              <a:rPr lang="en-US" sz="2000" dirty="0"/>
              <a:t>.</a:t>
            </a:r>
          </a:p>
          <a:p>
            <a:r>
              <a:rPr lang="en-US" sz="2000" dirty="0"/>
              <a:t>Bereken volume-ppm N</a:t>
            </a:r>
            <a:r>
              <a:rPr lang="en-US" sz="2000" baseline="-25000" dirty="0"/>
              <a:t>2</a:t>
            </a:r>
            <a:r>
              <a:rPr lang="en-US" sz="2000" dirty="0"/>
              <a:t>O</a:t>
            </a:r>
            <a:r>
              <a:rPr lang="en-US" sz="2000" baseline="-25000" dirty="0"/>
              <a:t>4</a:t>
            </a:r>
            <a:r>
              <a:rPr lang="en-US" sz="2000" dirty="0"/>
              <a:t>. </a:t>
            </a:r>
            <a:r>
              <a:rPr lang="en-US" sz="2000" dirty="0">
                <a:latin typeface="Arial" panose="020B0604020202020204" pitchFamily="34" charset="0"/>
                <a:cs typeface="Arial" panose="020B0604020202020204" pitchFamily="34" charset="0"/>
              </a:rPr>
              <a:t>2,857•10</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m</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a:t>/ 5,9 m</a:t>
            </a:r>
            <a:r>
              <a:rPr lang="en-US" sz="2000" baseline="30000" dirty="0"/>
              <a:t>3</a:t>
            </a:r>
            <a:r>
              <a:rPr lang="en-US" sz="2000" dirty="0"/>
              <a:t> x 10</a:t>
            </a:r>
            <a:r>
              <a:rPr lang="en-US" sz="2000" baseline="30000" dirty="0"/>
              <a:t>6</a:t>
            </a:r>
            <a:r>
              <a:rPr lang="en-US" sz="2000" dirty="0"/>
              <a:t> = 484 volume-pm</a:t>
            </a:r>
          </a:p>
          <a:p>
            <a:r>
              <a:rPr lang="en-US" sz="2000" dirty="0"/>
              <a:t>Let op de </a:t>
            </a:r>
            <a:r>
              <a:rPr lang="en-US" sz="2000" dirty="0" err="1"/>
              <a:t>de</a:t>
            </a:r>
            <a:r>
              <a:rPr lang="en-US" sz="2000" dirty="0"/>
              <a:t> </a:t>
            </a:r>
            <a:r>
              <a:rPr lang="en-US" sz="2000" dirty="0" err="1"/>
              <a:t>signifcantie</a:t>
            </a:r>
            <a:r>
              <a:rPr lang="en-US" sz="2000" dirty="0"/>
              <a:t>.	  4,8</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volume-ppm</a:t>
            </a:r>
            <a:endParaRPr lang="en-US" sz="2000" dirty="0"/>
          </a:p>
          <a:p>
            <a:r>
              <a:rPr lang="en-US" sz="2000" dirty="0"/>
              <a:t>Trek </a:t>
            </a:r>
            <a:r>
              <a:rPr lang="en-US" sz="2000" dirty="0" err="1"/>
              <a:t>een</a:t>
            </a:r>
            <a:r>
              <a:rPr lang="en-US" sz="2000" dirty="0"/>
              <a:t> </a:t>
            </a:r>
            <a:r>
              <a:rPr lang="en-US" sz="2000" dirty="0" err="1"/>
              <a:t>conclusie</a:t>
            </a:r>
            <a:r>
              <a:rPr lang="en-US" sz="2000" dirty="0"/>
              <a:t>.               </a:t>
            </a:r>
            <a:r>
              <a:rPr lang="en-US" sz="2000" dirty="0" err="1"/>
              <a:t>Dit</a:t>
            </a:r>
            <a:r>
              <a:rPr lang="en-US" sz="2000" dirty="0"/>
              <a:t> is </a:t>
            </a:r>
            <a:r>
              <a:rPr lang="en-US" sz="2000" dirty="0" err="1"/>
              <a:t>meer</a:t>
            </a:r>
            <a:r>
              <a:rPr lang="en-US" sz="2000" dirty="0"/>
              <a:t> dan 300 </a:t>
            </a:r>
            <a:r>
              <a:rPr lang="en-US" sz="2000" dirty="0" err="1"/>
              <a:t>volum</a:t>
            </a:r>
            <a:r>
              <a:rPr lang="en-US" sz="2000" dirty="0"/>
              <a:t>-ppm. Dus het is </a:t>
            </a:r>
            <a:r>
              <a:rPr lang="en-US" sz="2000" dirty="0" err="1"/>
              <a:t>levensgevaarlijk</a:t>
            </a:r>
            <a:r>
              <a:rPr lang="en-US" sz="2000" dirty="0"/>
              <a:t>.</a:t>
            </a:r>
            <a:endParaRPr lang="nl-NL" sz="2000" dirty="0"/>
          </a:p>
        </p:txBody>
      </p:sp>
    </p:spTree>
    <p:extLst>
      <p:ext uri="{BB962C8B-B14F-4D97-AF65-F5344CB8AC3E}">
        <p14:creationId xmlns:p14="http://schemas.microsoft.com/office/powerpoint/2010/main" val="390193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606D0-C447-5C3F-51F5-2B461B62C7D3}"/>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79D2E101-CFDB-D72A-FCEF-71B50E2AF776}"/>
              </a:ext>
            </a:extLst>
          </p:cNvPr>
          <p:cNvSpPr txBox="1"/>
          <p:nvPr/>
        </p:nvSpPr>
        <p:spPr>
          <a:xfrm>
            <a:off x="1126156" y="952901"/>
            <a:ext cx="3359702" cy="461665"/>
          </a:xfrm>
          <a:prstGeom prst="rect">
            <a:avLst/>
          </a:prstGeom>
          <a:noFill/>
        </p:spPr>
        <p:txBody>
          <a:bodyPr wrap="none" rtlCol="0">
            <a:spAutoFit/>
          </a:bodyPr>
          <a:lstStyle/>
          <a:p>
            <a:r>
              <a:rPr lang="en-US" sz="2400" b="1" dirty="0"/>
              <a:t>Rekenen met </a:t>
            </a:r>
            <a:r>
              <a:rPr lang="en-US" sz="2400" b="1" dirty="0" err="1"/>
              <a:t>rendement</a:t>
            </a:r>
            <a:endParaRPr lang="nl-NL" sz="2400" b="1" dirty="0"/>
          </a:p>
        </p:txBody>
      </p:sp>
      <p:sp>
        <p:nvSpPr>
          <p:cNvPr id="5" name="Tekstvak 4">
            <a:extLst>
              <a:ext uri="{FF2B5EF4-FFF2-40B4-BE49-F238E27FC236}">
                <a16:creationId xmlns:a16="http://schemas.microsoft.com/office/drawing/2014/main" id="{DF26A1EB-C4A0-0323-2670-49BD6233B9E1}"/>
              </a:ext>
            </a:extLst>
          </p:cNvPr>
          <p:cNvSpPr txBox="1"/>
          <p:nvPr/>
        </p:nvSpPr>
        <p:spPr>
          <a:xfrm>
            <a:off x="9538636" y="1617044"/>
            <a:ext cx="766557"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pic>
        <p:nvPicPr>
          <p:cNvPr id="6" name="Afbeelding 5">
            <a:extLst>
              <a:ext uri="{FF2B5EF4-FFF2-40B4-BE49-F238E27FC236}">
                <a16:creationId xmlns:a16="http://schemas.microsoft.com/office/drawing/2014/main" id="{13174BD0-991C-AC3F-6C11-B28C7E3F4A9C}"/>
              </a:ext>
            </a:extLst>
          </p:cNvPr>
          <p:cNvPicPr>
            <a:picLocks noChangeAspect="1"/>
          </p:cNvPicPr>
          <p:nvPr/>
        </p:nvPicPr>
        <p:blipFill>
          <a:blip r:embed="rId2"/>
          <a:stretch>
            <a:fillRect/>
          </a:stretch>
        </p:blipFill>
        <p:spPr>
          <a:xfrm>
            <a:off x="602928" y="1468993"/>
            <a:ext cx="7729845" cy="2631772"/>
          </a:xfrm>
          <a:prstGeom prst="rect">
            <a:avLst/>
          </a:prstGeom>
        </p:spPr>
      </p:pic>
      <p:sp>
        <p:nvSpPr>
          <p:cNvPr id="7" name="Tekstvak 6">
            <a:extLst>
              <a:ext uri="{FF2B5EF4-FFF2-40B4-BE49-F238E27FC236}">
                <a16:creationId xmlns:a16="http://schemas.microsoft.com/office/drawing/2014/main" id="{399BE176-D4BA-A7EF-AAE5-D8325AE1460A}"/>
              </a:ext>
            </a:extLst>
          </p:cNvPr>
          <p:cNvSpPr txBox="1"/>
          <p:nvPr/>
        </p:nvSpPr>
        <p:spPr>
          <a:xfrm>
            <a:off x="1126156" y="4244741"/>
            <a:ext cx="6475171" cy="1754326"/>
          </a:xfrm>
          <a:prstGeom prst="rect">
            <a:avLst/>
          </a:prstGeom>
          <a:noFill/>
        </p:spPr>
        <p:txBody>
          <a:bodyPr wrap="none" rtlCol="0">
            <a:spAutoFit/>
          </a:bodyPr>
          <a:lstStyle/>
          <a:p>
            <a:r>
              <a:rPr lang="en-US" dirty="0"/>
              <a:t>6330 gram / 2,016 gmol</a:t>
            </a:r>
            <a:r>
              <a:rPr lang="en-US" baseline="30000" dirty="0"/>
              <a:t>-1</a:t>
            </a:r>
            <a:r>
              <a:rPr lang="en-US" dirty="0"/>
              <a:t> = 3,140 mol H</a:t>
            </a:r>
            <a:r>
              <a:rPr lang="en-US" baseline="-25000" dirty="0"/>
              <a:t>2</a:t>
            </a:r>
          </a:p>
          <a:p>
            <a:r>
              <a:rPr lang="en-US" dirty="0"/>
              <a:t>1 mol : 1 mol </a:t>
            </a:r>
            <a:r>
              <a:rPr lang="en-US" dirty="0" err="1"/>
              <a:t>dus</a:t>
            </a:r>
            <a:r>
              <a:rPr lang="en-US" dirty="0"/>
              <a:t> </a:t>
            </a:r>
            <a:r>
              <a:rPr lang="en-US" dirty="0" err="1"/>
              <a:t>ook</a:t>
            </a:r>
            <a:r>
              <a:rPr lang="en-US" dirty="0"/>
              <a:t> 3,140 mol </a:t>
            </a:r>
            <a:r>
              <a:rPr lang="en-US" dirty="0" err="1"/>
              <a:t>methaanzuur</a:t>
            </a:r>
            <a:r>
              <a:rPr lang="en-US" dirty="0"/>
              <a:t> (HCOOH)</a:t>
            </a:r>
          </a:p>
          <a:p>
            <a:r>
              <a:rPr lang="en-US" dirty="0" err="1"/>
              <a:t>molaire</a:t>
            </a:r>
            <a:r>
              <a:rPr lang="en-US" dirty="0"/>
              <a:t> </a:t>
            </a:r>
            <a:r>
              <a:rPr lang="en-US" dirty="0" err="1"/>
              <a:t>massa</a:t>
            </a:r>
            <a:r>
              <a:rPr lang="en-US" dirty="0"/>
              <a:t> HCOOH is 12,01+2x1,008+2x16,00= 46,026 g/mol.</a:t>
            </a:r>
          </a:p>
          <a:p>
            <a:r>
              <a:rPr lang="en-US" dirty="0"/>
              <a:t>3,140 mol x 46,026 g/mol =144516 gram=144,516 kg </a:t>
            </a:r>
            <a:r>
              <a:rPr lang="en-US" dirty="0" err="1"/>
              <a:t>methaanzuur</a:t>
            </a:r>
            <a:r>
              <a:rPr lang="en-US" dirty="0"/>
              <a:t>.</a:t>
            </a:r>
          </a:p>
          <a:p>
            <a:r>
              <a:rPr lang="en-US" dirty="0"/>
              <a:t>144,516 kg / 1,22 kgL</a:t>
            </a:r>
            <a:r>
              <a:rPr lang="en-US" baseline="30000" dirty="0"/>
              <a:t>-1</a:t>
            </a:r>
            <a:r>
              <a:rPr lang="en-US" dirty="0"/>
              <a:t> = 118,5 L</a:t>
            </a:r>
          </a:p>
          <a:p>
            <a:r>
              <a:rPr lang="en-US" dirty="0"/>
              <a:t>118,5 L /90 x 100 = 132 l </a:t>
            </a:r>
            <a:r>
              <a:rPr lang="en-US" dirty="0" err="1"/>
              <a:t>methaanzuur</a:t>
            </a:r>
            <a:r>
              <a:rPr lang="en-US" dirty="0"/>
              <a:t>.</a:t>
            </a:r>
            <a:endParaRPr lang="nl-NL" dirty="0"/>
          </a:p>
        </p:txBody>
      </p:sp>
    </p:spTree>
    <p:extLst>
      <p:ext uri="{BB962C8B-B14F-4D97-AF65-F5344CB8AC3E}">
        <p14:creationId xmlns:p14="http://schemas.microsoft.com/office/powerpoint/2010/main" val="368420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B535B-E668-9437-153A-450FD313A93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2E3E39F-63FA-651B-3A3F-76649FC758F7}"/>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97D5ADA3-88AE-A6EF-F54C-5F84442A11B3}"/>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16</a:t>
            </a:r>
            <a:endParaRPr lang="nl-NL" sz="2000" dirty="0"/>
          </a:p>
        </p:txBody>
      </p:sp>
      <p:pic>
        <p:nvPicPr>
          <p:cNvPr id="5" name="Afbeelding 4">
            <a:extLst>
              <a:ext uri="{FF2B5EF4-FFF2-40B4-BE49-F238E27FC236}">
                <a16:creationId xmlns:a16="http://schemas.microsoft.com/office/drawing/2014/main" id="{21737EFD-14D7-9AD6-8ED5-F3AE3F597D40}"/>
              </a:ext>
            </a:extLst>
          </p:cNvPr>
          <p:cNvPicPr>
            <a:picLocks noChangeAspect="1"/>
          </p:cNvPicPr>
          <p:nvPr/>
        </p:nvPicPr>
        <p:blipFill>
          <a:blip r:embed="rId3"/>
          <a:stretch>
            <a:fillRect/>
          </a:stretch>
        </p:blipFill>
        <p:spPr>
          <a:xfrm>
            <a:off x="572086" y="2328863"/>
            <a:ext cx="5196581" cy="2645106"/>
          </a:xfrm>
          <a:prstGeom prst="rect">
            <a:avLst/>
          </a:prstGeom>
        </p:spPr>
      </p:pic>
      <p:pic>
        <p:nvPicPr>
          <p:cNvPr id="7" name="Afbeelding 6">
            <a:extLst>
              <a:ext uri="{FF2B5EF4-FFF2-40B4-BE49-F238E27FC236}">
                <a16:creationId xmlns:a16="http://schemas.microsoft.com/office/drawing/2014/main" id="{20059630-31CD-1C4E-CA16-4A233FC11B12}"/>
              </a:ext>
            </a:extLst>
          </p:cNvPr>
          <p:cNvPicPr>
            <a:picLocks noChangeAspect="1"/>
          </p:cNvPicPr>
          <p:nvPr/>
        </p:nvPicPr>
        <p:blipFill>
          <a:blip r:embed="rId4"/>
          <a:srcRect l="2329"/>
          <a:stretch/>
        </p:blipFill>
        <p:spPr>
          <a:xfrm>
            <a:off x="5768667" y="2355519"/>
            <a:ext cx="6270537" cy="283090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22538262-37C5-551F-1371-419825831ED5}"/>
                  </a:ext>
                </a:extLst>
              </p14:cNvPr>
              <p14:cNvContentPartPr/>
              <p14:nvPr/>
            </p14:nvContentPartPr>
            <p14:xfrm>
              <a:off x="-1454873" y="6700477"/>
              <a:ext cx="360" cy="360"/>
            </p14:xfrm>
          </p:contentPart>
        </mc:Choice>
        <mc:Fallback xmlns="">
          <p:pic>
            <p:nvPicPr>
              <p:cNvPr id="8" name="Inkt 7">
                <a:extLst>
                  <a:ext uri="{FF2B5EF4-FFF2-40B4-BE49-F238E27FC236}">
                    <a16:creationId xmlns:a16="http://schemas.microsoft.com/office/drawing/2014/main" id="{22538262-37C5-551F-1371-419825831ED5}"/>
                  </a:ext>
                </a:extLst>
              </p:cNvPr>
              <p:cNvPicPr/>
              <p:nvPr/>
            </p:nvPicPr>
            <p:blipFill>
              <a:blip r:embed="rId6"/>
              <a:stretch>
                <a:fillRect/>
              </a:stretch>
            </p:blipFill>
            <p:spPr>
              <a:xfrm>
                <a:off x="-1463873" y="6691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3FD9480B-18DE-052C-F993-4EA11CDD49CB}"/>
                  </a:ext>
                </a:extLst>
              </p14:cNvPr>
              <p14:cNvContentPartPr/>
              <p14:nvPr/>
            </p14:nvContentPartPr>
            <p14:xfrm>
              <a:off x="3590167" y="3043237"/>
              <a:ext cx="882720" cy="24480"/>
            </p14:xfrm>
          </p:contentPart>
        </mc:Choice>
        <mc:Fallback xmlns="">
          <p:pic>
            <p:nvPicPr>
              <p:cNvPr id="12" name="Inkt 11">
                <a:extLst>
                  <a:ext uri="{FF2B5EF4-FFF2-40B4-BE49-F238E27FC236}">
                    <a16:creationId xmlns:a16="http://schemas.microsoft.com/office/drawing/2014/main" id="{3FD9480B-18DE-052C-F993-4EA11CDD49CB}"/>
                  </a:ext>
                </a:extLst>
              </p:cNvPr>
              <p:cNvPicPr/>
              <p:nvPr/>
            </p:nvPicPr>
            <p:blipFill>
              <a:blip r:embed="rId8"/>
              <a:stretch>
                <a:fillRect/>
              </a:stretch>
            </p:blipFill>
            <p:spPr>
              <a:xfrm>
                <a:off x="3536527" y="2935597"/>
                <a:ext cx="990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DDFCCD9E-759B-1EA5-060E-66B8CA95CC07}"/>
                  </a:ext>
                </a:extLst>
              </p14:cNvPr>
              <p14:cNvContentPartPr/>
              <p14:nvPr/>
            </p14:nvContentPartPr>
            <p14:xfrm>
              <a:off x="668407" y="4816957"/>
              <a:ext cx="3936240" cy="139680"/>
            </p14:xfrm>
          </p:contentPart>
        </mc:Choice>
        <mc:Fallback xmlns="">
          <p:pic>
            <p:nvPicPr>
              <p:cNvPr id="13" name="Inkt 12">
                <a:extLst>
                  <a:ext uri="{FF2B5EF4-FFF2-40B4-BE49-F238E27FC236}">
                    <a16:creationId xmlns:a16="http://schemas.microsoft.com/office/drawing/2014/main" id="{DDFCCD9E-759B-1EA5-060E-66B8CA95CC07}"/>
                  </a:ext>
                </a:extLst>
              </p:cNvPr>
              <p:cNvPicPr/>
              <p:nvPr/>
            </p:nvPicPr>
            <p:blipFill>
              <a:blip r:embed="rId10"/>
              <a:stretch>
                <a:fillRect/>
              </a:stretch>
            </p:blipFill>
            <p:spPr>
              <a:xfrm>
                <a:off x="614407" y="4709317"/>
                <a:ext cx="40438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6656154C-4CA8-9B40-5A96-6DB976EBFF0D}"/>
                  </a:ext>
                </a:extLst>
              </p14:cNvPr>
              <p14:cNvContentPartPr/>
              <p14:nvPr/>
            </p14:nvContentPartPr>
            <p14:xfrm>
              <a:off x="6397447" y="2415037"/>
              <a:ext cx="34560" cy="1580040"/>
            </p14:xfrm>
          </p:contentPart>
        </mc:Choice>
        <mc:Fallback xmlns="">
          <p:pic>
            <p:nvPicPr>
              <p:cNvPr id="14" name="Inkt 13">
                <a:extLst>
                  <a:ext uri="{FF2B5EF4-FFF2-40B4-BE49-F238E27FC236}">
                    <a16:creationId xmlns:a16="http://schemas.microsoft.com/office/drawing/2014/main" id="{6656154C-4CA8-9B40-5A96-6DB976EBFF0D}"/>
                  </a:ext>
                </a:extLst>
              </p:cNvPr>
              <p:cNvPicPr/>
              <p:nvPr/>
            </p:nvPicPr>
            <p:blipFill>
              <a:blip r:embed="rId12"/>
              <a:stretch>
                <a:fillRect/>
              </a:stretch>
            </p:blipFill>
            <p:spPr>
              <a:xfrm>
                <a:off x="6388807" y="2406397"/>
                <a:ext cx="52200" cy="1597680"/>
              </a:xfrm>
              <a:prstGeom prst="rect">
                <a:avLst/>
              </a:prstGeom>
            </p:spPr>
          </p:pic>
        </mc:Fallback>
      </mc:AlternateContent>
      <p:grpSp>
        <p:nvGrpSpPr>
          <p:cNvPr id="22" name="Groep 21">
            <a:extLst>
              <a:ext uri="{FF2B5EF4-FFF2-40B4-BE49-F238E27FC236}">
                <a16:creationId xmlns:a16="http://schemas.microsoft.com/office/drawing/2014/main" id="{29667AB1-FC31-2567-65F5-4426335A7EF2}"/>
              </a:ext>
            </a:extLst>
          </p:cNvPr>
          <p:cNvGrpSpPr/>
          <p:nvPr/>
        </p:nvGrpSpPr>
        <p:grpSpPr>
          <a:xfrm>
            <a:off x="5949247" y="2624557"/>
            <a:ext cx="399960" cy="873720"/>
            <a:chOff x="5949247" y="2624557"/>
            <a:chExt cx="399960" cy="873720"/>
          </a:xfrm>
        </p:grpSpPr>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8201E33E-67E3-F727-63A8-BD8CD2056027}"/>
                    </a:ext>
                  </a:extLst>
                </p14:cNvPr>
                <p14:cNvContentPartPr/>
                <p14:nvPr/>
              </p14:nvContentPartPr>
              <p14:xfrm>
                <a:off x="5949247" y="2660917"/>
                <a:ext cx="168480" cy="301680"/>
              </p14:xfrm>
            </p:contentPart>
          </mc:Choice>
          <mc:Fallback xmlns="">
            <p:pic>
              <p:nvPicPr>
                <p:cNvPr id="15" name="Inkt 14">
                  <a:extLst>
                    <a:ext uri="{FF2B5EF4-FFF2-40B4-BE49-F238E27FC236}">
                      <a16:creationId xmlns:a16="http://schemas.microsoft.com/office/drawing/2014/main" id="{8201E33E-67E3-F727-63A8-BD8CD2056027}"/>
                    </a:ext>
                  </a:extLst>
                </p:cNvPr>
                <p:cNvPicPr/>
                <p:nvPr/>
              </p:nvPicPr>
              <p:blipFill>
                <a:blip r:embed="rId14"/>
                <a:stretch>
                  <a:fillRect/>
                </a:stretch>
              </p:blipFill>
              <p:spPr>
                <a:xfrm>
                  <a:off x="5940607" y="2652277"/>
                  <a:ext cx="1861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t 15">
                  <a:extLst>
                    <a:ext uri="{FF2B5EF4-FFF2-40B4-BE49-F238E27FC236}">
                      <a16:creationId xmlns:a16="http://schemas.microsoft.com/office/drawing/2014/main" id="{EFE68E11-D7BE-10C9-D3E9-7EB383D42D36}"/>
                    </a:ext>
                  </a:extLst>
                </p14:cNvPr>
                <p14:cNvContentPartPr/>
                <p14:nvPr/>
              </p14:nvContentPartPr>
              <p14:xfrm>
                <a:off x="6103687" y="2624557"/>
                <a:ext cx="81720" cy="158040"/>
              </p14:xfrm>
            </p:contentPart>
          </mc:Choice>
          <mc:Fallback xmlns="">
            <p:pic>
              <p:nvPicPr>
                <p:cNvPr id="16" name="Inkt 15">
                  <a:extLst>
                    <a:ext uri="{FF2B5EF4-FFF2-40B4-BE49-F238E27FC236}">
                      <a16:creationId xmlns:a16="http://schemas.microsoft.com/office/drawing/2014/main" id="{EFE68E11-D7BE-10C9-D3E9-7EB383D42D36}"/>
                    </a:ext>
                  </a:extLst>
                </p:cNvPr>
                <p:cNvPicPr/>
                <p:nvPr/>
              </p:nvPicPr>
              <p:blipFill>
                <a:blip r:embed="rId16"/>
                <a:stretch>
                  <a:fillRect/>
                </a:stretch>
              </p:blipFill>
              <p:spPr>
                <a:xfrm>
                  <a:off x="6095047" y="26159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t 16">
                  <a:extLst>
                    <a:ext uri="{FF2B5EF4-FFF2-40B4-BE49-F238E27FC236}">
                      <a16:creationId xmlns:a16="http://schemas.microsoft.com/office/drawing/2014/main" id="{31C83836-44BF-C2F3-0E4D-58DA12BC187D}"/>
                    </a:ext>
                  </a:extLst>
                </p14:cNvPr>
                <p14:cNvContentPartPr/>
                <p14:nvPr/>
              </p14:nvContentPartPr>
              <p14:xfrm>
                <a:off x="6018007" y="3045037"/>
                <a:ext cx="64440" cy="136800"/>
              </p14:xfrm>
            </p:contentPart>
          </mc:Choice>
          <mc:Fallback xmlns="">
            <p:pic>
              <p:nvPicPr>
                <p:cNvPr id="17" name="Inkt 16">
                  <a:extLst>
                    <a:ext uri="{FF2B5EF4-FFF2-40B4-BE49-F238E27FC236}">
                      <a16:creationId xmlns:a16="http://schemas.microsoft.com/office/drawing/2014/main" id="{31C83836-44BF-C2F3-0E4D-58DA12BC187D}"/>
                    </a:ext>
                  </a:extLst>
                </p:cNvPr>
                <p:cNvPicPr/>
                <p:nvPr/>
              </p:nvPicPr>
              <p:blipFill>
                <a:blip r:embed="rId18"/>
                <a:stretch>
                  <a:fillRect/>
                </a:stretch>
              </p:blipFill>
              <p:spPr>
                <a:xfrm>
                  <a:off x="6009367" y="3036037"/>
                  <a:ext cx="82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C05E3935-84D1-7A0A-77C9-DC32F9595C48}"/>
                    </a:ext>
                  </a:extLst>
                </p14:cNvPr>
                <p14:cNvContentPartPr/>
                <p14:nvPr/>
              </p14:nvContentPartPr>
              <p14:xfrm>
                <a:off x="6000007" y="3094717"/>
                <a:ext cx="127800" cy="93600"/>
              </p14:xfrm>
            </p:contentPart>
          </mc:Choice>
          <mc:Fallback xmlns="">
            <p:pic>
              <p:nvPicPr>
                <p:cNvPr id="19" name="Inkt 18">
                  <a:extLst>
                    <a:ext uri="{FF2B5EF4-FFF2-40B4-BE49-F238E27FC236}">
                      <a16:creationId xmlns:a16="http://schemas.microsoft.com/office/drawing/2014/main" id="{C05E3935-84D1-7A0A-77C9-DC32F9595C48}"/>
                    </a:ext>
                  </a:extLst>
                </p:cNvPr>
                <p:cNvPicPr/>
                <p:nvPr/>
              </p:nvPicPr>
              <p:blipFill>
                <a:blip r:embed="rId20"/>
                <a:stretch>
                  <a:fillRect/>
                </a:stretch>
              </p:blipFill>
              <p:spPr>
                <a:xfrm>
                  <a:off x="5991007" y="3085717"/>
                  <a:ext cx="145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t 19">
                  <a:extLst>
                    <a:ext uri="{FF2B5EF4-FFF2-40B4-BE49-F238E27FC236}">
                      <a16:creationId xmlns:a16="http://schemas.microsoft.com/office/drawing/2014/main" id="{820FECF6-9B9A-D60A-991C-2A72C8174F38}"/>
                    </a:ext>
                  </a:extLst>
                </p14:cNvPr>
                <p14:cNvContentPartPr/>
                <p14:nvPr/>
              </p14:nvContentPartPr>
              <p14:xfrm>
                <a:off x="6007207" y="3276877"/>
                <a:ext cx="171000" cy="221400"/>
              </p14:xfrm>
            </p:contentPart>
          </mc:Choice>
          <mc:Fallback xmlns="">
            <p:pic>
              <p:nvPicPr>
                <p:cNvPr id="20" name="Inkt 19">
                  <a:extLst>
                    <a:ext uri="{FF2B5EF4-FFF2-40B4-BE49-F238E27FC236}">
                      <a16:creationId xmlns:a16="http://schemas.microsoft.com/office/drawing/2014/main" id="{820FECF6-9B9A-D60A-991C-2A72C8174F38}"/>
                    </a:ext>
                  </a:extLst>
                </p:cNvPr>
                <p:cNvPicPr/>
                <p:nvPr/>
              </p:nvPicPr>
              <p:blipFill>
                <a:blip r:embed="rId22"/>
                <a:stretch>
                  <a:fillRect/>
                </a:stretch>
              </p:blipFill>
              <p:spPr>
                <a:xfrm>
                  <a:off x="5998207" y="3268237"/>
                  <a:ext cx="188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t 20">
                  <a:extLst>
                    <a:ext uri="{FF2B5EF4-FFF2-40B4-BE49-F238E27FC236}">
                      <a16:creationId xmlns:a16="http://schemas.microsoft.com/office/drawing/2014/main" id="{6FF28D24-3F34-272D-7AE1-F7AEA97F7EE3}"/>
                    </a:ext>
                  </a:extLst>
                </p14:cNvPr>
                <p14:cNvContentPartPr/>
                <p14:nvPr/>
              </p14:nvContentPartPr>
              <p14:xfrm>
                <a:off x="6208447" y="3246997"/>
                <a:ext cx="140760" cy="194040"/>
              </p14:xfrm>
            </p:contentPart>
          </mc:Choice>
          <mc:Fallback xmlns="">
            <p:pic>
              <p:nvPicPr>
                <p:cNvPr id="21" name="Inkt 20">
                  <a:extLst>
                    <a:ext uri="{FF2B5EF4-FFF2-40B4-BE49-F238E27FC236}">
                      <a16:creationId xmlns:a16="http://schemas.microsoft.com/office/drawing/2014/main" id="{6FF28D24-3F34-272D-7AE1-F7AEA97F7EE3}"/>
                    </a:ext>
                  </a:extLst>
                </p:cNvPr>
                <p:cNvPicPr/>
                <p:nvPr/>
              </p:nvPicPr>
              <p:blipFill>
                <a:blip r:embed="rId24"/>
                <a:stretch>
                  <a:fillRect/>
                </a:stretch>
              </p:blipFill>
              <p:spPr>
                <a:xfrm>
                  <a:off x="6199807" y="3238357"/>
                  <a:ext cx="158400" cy="211680"/>
                </a:xfrm>
                <a:prstGeom prst="rect">
                  <a:avLst/>
                </a:prstGeom>
              </p:spPr>
            </p:pic>
          </mc:Fallback>
        </mc:AlternateContent>
      </p:grpSp>
      <p:grpSp>
        <p:nvGrpSpPr>
          <p:cNvPr id="35" name="Groep 34">
            <a:extLst>
              <a:ext uri="{FF2B5EF4-FFF2-40B4-BE49-F238E27FC236}">
                <a16:creationId xmlns:a16="http://schemas.microsoft.com/office/drawing/2014/main" id="{0872164C-1F24-43E9-923E-C0744C233BE7}"/>
              </a:ext>
            </a:extLst>
          </p:cNvPr>
          <p:cNvGrpSpPr/>
          <p:nvPr/>
        </p:nvGrpSpPr>
        <p:grpSpPr>
          <a:xfrm>
            <a:off x="163327" y="1993117"/>
            <a:ext cx="659880" cy="1140120"/>
            <a:chOff x="163327" y="1993117"/>
            <a:chExt cx="659880" cy="1140120"/>
          </a:xfrm>
        </p:grpSpPr>
        <mc:AlternateContent xmlns:mc="http://schemas.openxmlformats.org/markup-compatibility/2006" xmlns:p14="http://schemas.microsoft.com/office/powerpoint/2010/main">
          <mc:Choice Requires="p14">
            <p:contentPart p14:bwMode="auto" r:id="rId25">
              <p14:nvContentPartPr>
                <p14:cNvPr id="9" name="Inkt 8">
                  <a:extLst>
                    <a:ext uri="{FF2B5EF4-FFF2-40B4-BE49-F238E27FC236}">
                      <a16:creationId xmlns:a16="http://schemas.microsoft.com/office/drawing/2014/main" id="{BDEA07EB-01CD-AC38-6643-E47CDCDA7720}"/>
                    </a:ext>
                  </a:extLst>
                </p14:cNvPr>
                <p14:cNvContentPartPr/>
                <p14:nvPr/>
              </p14:nvContentPartPr>
              <p14:xfrm>
                <a:off x="642127" y="2427277"/>
                <a:ext cx="360" cy="360"/>
              </p14:xfrm>
            </p:contentPart>
          </mc:Choice>
          <mc:Fallback xmlns="">
            <p:pic>
              <p:nvPicPr>
                <p:cNvPr id="9" name="Inkt 8">
                  <a:extLst>
                    <a:ext uri="{FF2B5EF4-FFF2-40B4-BE49-F238E27FC236}">
                      <a16:creationId xmlns:a16="http://schemas.microsoft.com/office/drawing/2014/main" id="{BDEA07EB-01CD-AC38-6643-E47CDCDA7720}"/>
                    </a:ext>
                  </a:extLst>
                </p:cNvPr>
                <p:cNvPicPr/>
                <p:nvPr/>
              </p:nvPicPr>
              <p:blipFill>
                <a:blip r:embed="rId6"/>
                <a:stretch>
                  <a:fillRect/>
                </a:stretch>
              </p:blipFill>
              <p:spPr>
                <a:xfrm>
                  <a:off x="633127" y="2418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t 9">
                  <a:extLst>
                    <a:ext uri="{FF2B5EF4-FFF2-40B4-BE49-F238E27FC236}">
                      <a16:creationId xmlns:a16="http://schemas.microsoft.com/office/drawing/2014/main" id="{7F611FB0-C24E-93AE-F70A-2AAD99CD59DC}"/>
                    </a:ext>
                  </a:extLst>
                </p14:cNvPr>
                <p14:cNvContentPartPr/>
                <p14:nvPr/>
              </p14:nvContentPartPr>
              <p14:xfrm>
                <a:off x="652927" y="2411797"/>
                <a:ext cx="50400" cy="721440"/>
              </p14:xfrm>
            </p:contentPart>
          </mc:Choice>
          <mc:Fallback xmlns="">
            <p:pic>
              <p:nvPicPr>
                <p:cNvPr id="10" name="Inkt 9">
                  <a:extLst>
                    <a:ext uri="{FF2B5EF4-FFF2-40B4-BE49-F238E27FC236}">
                      <a16:creationId xmlns:a16="http://schemas.microsoft.com/office/drawing/2014/main" id="{7F611FB0-C24E-93AE-F70A-2AAD99CD59DC}"/>
                    </a:ext>
                  </a:extLst>
                </p:cNvPr>
                <p:cNvPicPr/>
                <p:nvPr/>
              </p:nvPicPr>
              <p:blipFill>
                <a:blip r:embed="rId27"/>
                <a:stretch>
                  <a:fillRect/>
                </a:stretch>
              </p:blipFill>
              <p:spPr>
                <a:xfrm>
                  <a:off x="644287" y="2402797"/>
                  <a:ext cx="680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t 22">
                  <a:extLst>
                    <a:ext uri="{FF2B5EF4-FFF2-40B4-BE49-F238E27FC236}">
                      <a16:creationId xmlns:a16="http://schemas.microsoft.com/office/drawing/2014/main" id="{BD372BB7-794D-B5D1-2025-D1CD62B7F719}"/>
                    </a:ext>
                  </a:extLst>
                </p14:cNvPr>
                <p14:cNvContentPartPr/>
                <p14:nvPr/>
              </p14:nvContentPartPr>
              <p14:xfrm>
                <a:off x="163327" y="2514037"/>
                <a:ext cx="189360" cy="103680"/>
              </p14:xfrm>
            </p:contentPart>
          </mc:Choice>
          <mc:Fallback xmlns="">
            <p:pic>
              <p:nvPicPr>
                <p:cNvPr id="23" name="Inkt 22">
                  <a:extLst>
                    <a:ext uri="{FF2B5EF4-FFF2-40B4-BE49-F238E27FC236}">
                      <a16:creationId xmlns:a16="http://schemas.microsoft.com/office/drawing/2014/main" id="{BD372BB7-794D-B5D1-2025-D1CD62B7F719}"/>
                    </a:ext>
                  </a:extLst>
                </p:cNvPr>
                <p:cNvPicPr/>
                <p:nvPr/>
              </p:nvPicPr>
              <p:blipFill>
                <a:blip r:embed="rId29"/>
                <a:stretch>
                  <a:fillRect/>
                </a:stretch>
              </p:blipFill>
              <p:spPr>
                <a:xfrm>
                  <a:off x="154327" y="2505397"/>
                  <a:ext cx="207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t 23">
                  <a:extLst>
                    <a:ext uri="{FF2B5EF4-FFF2-40B4-BE49-F238E27FC236}">
                      <a16:creationId xmlns:a16="http://schemas.microsoft.com/office/drawing/2014/main" id="{189E8696-9CA5-A07E-8421-BC627F31C640}"/>
                    </a:ext>
                  </a:extLst>
                </p14:cNvPr>
                <p14:cNvContentPartPr/>
                <p14:nvPr/>
              </p14:nvContentPartPr>
              <p14:xfrm>
                <a:off x="308767" y="2458237"/>
                <a:ext cx="142560" cy="56520"/>
              </p14:xfrm>
            </p:contentPart>
          </mc:Choice>
          <mc:Fallback xmlns="">
            <p:pic>
              <p:nvPicPr>
                <p:cNvPr id="24" name="Inkt 23">
                  <a:extLst>
                    <a:ext uri="{FF2B5EF4-FFF2-40B4-BE49-F238E27FC236}">
                      <a16:creationId xmlns:a16="http://schemas.microsoft.com/office/drawing/2014/main" id="{189E8696-9CA5-A07E-8421-BC627F31C640}"/>
                    </a:ext>
                  </a:extLst>
                </p:cNvPr>
                <p:cNvPicPr/>
                <p:nvPr/>
              </p:nvPicPr>
              <p:blipFill>
                <a:blip r:embed="rId31"/>
                <a:stretch>
                  <a:fillRect/>
                </a:stretch>
              </p:blipFill>
              <p:spPr>
                <a:xfrm>
                  <a:off x="299767" y="2449237"/>
                  <a:ext cx="160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t 24">
                  <a:extLst>
                    <a:ext uri="{FF2B5EF4-FFF2-40B4-BE49-F238E27FC236}">
                      <a16:creationId xmlns:a16="http://schemas.microsoft.com/office/drawing/2014/main" id="{784585DF-CEFE-D8FF-AB37-9BA93E5E23E6}"/>
                    </a:ext>
                  </a:extLst>
                </p14:cNvPr>
                <p14:cNvContentPartPr/>
                <p14:nvPr/>
              </p14:nvContentPartPr>
              <p14:xfrm>
                <a:off x="351967" y="2309197"/>
                <a:ext cx="199080" cy="99000"/>
              </p14:xfrm>
            </p:contentPart>
          </mc:Choice>
          <mc:Fallback xmlns="">
            <p:pic>
              <p:nvPicPr>
                <p:cNvPr id="25" name="Inkt 24">
                  <a:extLst>
                    <a:ext uri="{FF2B5EF4-FFF2-40B4-BE49-F238E27FC236}">
                      <a16:creationId xmlns:a16="http://schemas.microsoft.com/office/drawing/2014/main" id="{784585DF-CEFE-D8FF-AB37-9BA93E5E23E6}"/>
                    </a:ext>
                  </a:extLst>
                </p:cNvPr>
                <p:cNvPicPr/>
                <p:nvPr/>
              </p:nvPicPr>
              <p:blipFill>
                <a:blip r:embed="rId33"/>
                <a:stretch>
                  <a:fillRect/>
                </a:stretch>
              </p:blipFill>
              <p:spPr>
                <a:xfrm>
                  <a:off x="343327" y="2300557"/>
                  <a:ext cx="21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t 25">
                  <a:extLst>
                    <a:ext uri="{FF2B5EF4-FFF2-40B4-BE49-F238E27FC236}">
                      <a16:creationId xmlns:a16="http://schemas.microsoft.com/office/drawing/2014/main" id="{E0C9506F-DC57-9494-84F7-4037A9FB7CC6}"/>
                    </a:ext>
                  </a:extLst>
                </p14:cNvPr>
                <p14:cNvContentPartPr/>
                <p14:nvPr/>
              </p14:nvContentPartPr>
              <p14:xfrm>
                <a:off x="450607" y="2315677"/>
                <a:ext cx="51120" cy="35280"/>
              </p14:xfrm>
            </p:contentPart>
          </mc:Choice>
          <mc:Fallback xmlns="">
            <p:pic>
              <p:nvPicPr>
                <p:cNvPr id="26" name="Inkt 25">
                  <a:extLst>
                    <a:ext uri="{FF2B5EF4-FFF2-40B4-BE49-F238E27FC236}">
                      <a16:creationId xmlns:a16="http://schemas.microsoft.com/office/drawing/2014/main" id="{E0C9506F-DC57-9494-84F7-4037A9FB7CC6}"/>
                    </a:ext>
                  </a:extLst>
                </p:cNvPr>
                <p:cNvPicPr/>
                <p:nvPr/>
              </p:nvPicPr>
              <p:blipFill>
                <a:blip r:embed="rId35"/>
                <a:stretch>
                  <a:fillRect/>
                </a:stretch>
              </p:blipFill>
              <p:spPr>
                <a:xfrm>
                  <a:off x="441607" y="2307037"/>
                  <a:ext cx="68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t 26">
                  <a:extLst>
                    <a:ext uri="{FF2B5EF4-FFF2-40B4-BE49-F238E27FC236}">
                      <a16:creationId xmlns:a16="http://schemas.microsoft.com/office/drawing/2014/main" id="{D36E33BE-D54D-D597-CDCB-AC3F7B59DFE6}"/>
                    </a:ext>
                  </a:extLst>
                </p14:cNvPr>
                <p14:cNvContentPartPr/>
                <p14:nvPr/>
              </p14:nvContentPartPr>
              <p14:xfrm>
                <a:off x="516487" y="2235037"/>
                <a:ext cx="82080" cy="93240"/>
              </p14:xfrm>
            </p:contentPart>
          </mc:Choice>
          <mc:Fallback xmlns="">
            <p:pic>
              <p:nvPicPr>
                <p:cNvPr id="27" name="Inkt 26">
                  <a:extLst>
                    <a:ext uri="{FF2B5EF4-FFF2-40B4-BE49-F238E27FC236}">
                      <a16:creationId xmlns:a16="http://schemas.microsoft.com/office/drawing/2014/main" id="{D36E33BE-D54D-D597-CDCB-AC3F7B59DFE6}"/>
                    </a:ext>
                  </a:extLst>
                </p:cNvPr>
                <p:cNvPicPr/>
                <p:nvPr/>
              </p:nvPicPr>
              <p:blipFill>
                <a:blip r:embed="rId37"/>
                <a:stretch>
                  <a:fillRect/>
                </a:stretch>
              </p:blipFill>
              <p:spPr>
                <a:xfrm>
                  <a:off x="507847" y="2226397"/>
                  <a:ext cx="99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t 27">
                  <a:extLst>
                    <a:ext uri="{FF2B5EF4-FFF2-40B4-BE49-F238E27FC236}">
                      <a16:creationId xmlns:a16="http://schemas.microsoft.com/office/drawing/2014/main" id="{A96D3934-A3F2-AE07-819C-68D3DD5AEB54}"/>
                    </a:ext>
                  </a:extLst>
                </p14:cNvPr>
                <p14:cNvContentPartPr/>
                <p14:nvPr/>
              </p14:nvContentPartPr>
              <p14:xfrm>
                <a:off x="569047" y="2327917"/>
                <a:ext cx="360" cy="360"/>
              </p14:xfrm>
            </p:contentPart>
          </mc:Choice>
          <mc:Fallback xmlns="">
            <p:pic>
              <p:nvPicPr>
                <p:cNvPr id="28" name="Inkt 27">
                  <a:extLst>
                    <a:ext uri="{FF2B5EF4-FFF2-40B4-BE49-F238E27FC236}">
                      <a16:creationId xmlns:a16="http://schemas.microsoft.com/office/drawing/2014/main" id="{A96D3934-A3F2-AE07-819C-68D3DD5AEB54}"/>
                    </a:ext>
                  </a:extLst>
                </p:cNvPr>
                <p:cNvPicPr/>
                <p:nvPr/>
              </p:nvPicPr>
              <p:blipFill>
                <a:blip r:embed="rId6"/>
                <a:stretch>
                  <a:fillRect/>
                </a:stretch>
              </p:blipFill>
              <p:spPr>
                <a:xfrm>
                  <a:off x="560047" y="2319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B517775E-9CD8-CDE1-4952-79AFDEC047D7}"/>
                    </a:ext>
                  </a:extLst>
                </p14:cNvPr>
                <p14:cNvContentPartPr/>
                <p14:nvPr/>
              </p14:nvContentPartPr>
              <p14:xfrm>
                <a:off x="535567" y="2252317"/>
                <a:ext cx="33840" cy="75960"/>
              </p14:xfrm>
            </p:contentPart>
          </mc:Choice>
          <mc:Fallback xmlns="">
            <p:pic>
              <p:nvPicPr>
                <p:cNvPr id="29" name="Inkt 28">
                  <a:extLst>
                    <a:ext uri="{FF2B5EF4-FFF2-40B4-BE49-F238E27FC236}">
                      <a16:creationId xmlns:a16="http://schemas.microsoft.com/office/drawing/2014/main" id="{B517775E-9CD8-CDE1-4952-79AFDEC047D7}"/>
                    </a:ext>
                  </a:extLst>
                </p:cNvPr>
                <p:cNvPicPr/>
                <p:nvPr/>
              </p:nvPicPr>
              <p:blipFill>
                <a:blip r:embed="rId40"/>
                <a:stretch>
                  <a:fillRect/>
                </a:stretch>
              </p:blipFill>
              <p:spPr>
                <a:xfrm>
                  <a:off x="526567" y="2243677"/>
                  <a:ext cx="5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F53276BB-6FB5-14BF-78CE-4BFE507E95E1}"/>
                    </a:ext>
                  </a:extLst>
                </p14:cNvPr>
                <p14:cNvContentPartPr/>
                <p14:nvPr/>
              </p14:nvContentPartPr>
              <p14:xfrm>
                <a:off x="600367" y="2168797"/>
                <a:ext cx="77040" cy="83520"/>
              </p14:xfrm>
            </p:contentPart>
          </mc:Choice>
          <mc:Fallback xmlns="">
            <p:pic>
              <p:nvPicPr>
                <p:cNvPr id="30" name="Inkt 29">
                  <a:extLst>
                    <a:ext uri="{FF2B5EF4-FFF2-40B4-BE49-F238E27FC236}">
                      <a16:creationId xmlns:a16="http://schemas.microsoft.com/office/drawing/2014/main" id="{F53276BB-6FB5-14BF-78CE-4BFE507E95E1}"/>
                    </a:ext>
                  </a:extLst>
                </p:cNvPr>
                <p:cNvPicPr/>
                <p:nvPr/>
              </p:nvPicPr>
              <p:blipFill>
                <a:blip r:embed="rId42"/>
                <a:stretch>
                  <a:fillRect/>
                </a:stretch>
              </p:blipFill>
              <p:spPr>
                <a:xfrm>
                  <a:off x="591367" y="2159797"/>
                  <a:ext cx="94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F137BE43-0BC8-9485-754A-C67D724D94D0}"/>
                    </a:ext>
                  </a:extLst>
                </p14:cNvPr>
                <p14:cNvContentPartPr/>
                <p14:nvPr/>
              </p14:nvContentPartPr>
              <p14:xfrm>
                <a:off x="619447" y="2250877"/>
                <a:ext cx="360" cy="360"/>
              </p14:xfrm>
            </p:contentPart>
          </mc:Choice>
          <mc:Fallback xmlns="">
            <p:pic>
              <p:nvPicPr>
                <p:cNvPr id="31" name="Inkt 30">
                  <a:extLst>
                    <a:ext uri="{FF2B5EF4-FFF2-40B4-BE49-F238E27FC236}">
                      <a16:creationId xmlns:a16="http://schemas.microsoft.com/office/drawing/2014/main" id="{F137BE43-0BC8-9485-754A-C67D724D94D0}"/>
                    </a:ext>
                  </a:extLst>
                </p:cNvPr>
                <p:cNvPicPr/>
                <p:nvPr/>
              </p:nvPicPr>
              <p:blipFill>
                <a:blip r:embed="rId6"/>
                <a:stretch>
                  <a:fillRect/>
                </a:stretch>
              </p:blipFill>
              <p:spPr>
                <a:xfrm>
                  <a:off x="610807" y="22418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t 31">
                  <a:extLst>
                    <a:ext uri="{FF2B5EF4-FFF2-40B4-BE49-F238E27FC236}">
                      <a16:creationId xmlns:a16="http://schemas.microsoft.com/office/drawing/2014/main" id="{0F85A9B8-385A-5494-C20B-7FB0F27B4CBA}"/>
                    </a:ext>
                  </a:extLst>
                </p14:cNvPr>
                <p14:cNvContentPartPr/>
                <p14:nvPr/>
              </p14:nvContentPartPr>
              <p14:xfrm>
                <a:off x="612247" y="2171317"/>
                <a:ext cx="21960" cy="79920"/>
              </p14:xfrm>
            </p:contentPart>
          </mc:Choice>
          <mc:Fallback xmlns="">
            <p:pic>
              <p:nvPicPr>
                <p:cNvPr id="32" name="Inkt 31">
                  <a:extLst>
                    <a:ext uri="{FF2B5EF4-FFF2-40B4-BE49-F238E27FC236}">
                      <a16:creationId xmlns:a16="http://schemas.microsoft.com/office/drawing/2014/main" id="{0F85A9B8-385A-5494-C20B-7FB0F27B4CBA}"/>
                    </a:ext>
                  </a:extLst>
                </p:cNvPr>
                <p:cNvPicPr/>
                <p:nvPr/>
              </p:nvPicPr>
              <p:blipFill>
                <a:blip r:embed="rId45"/>
                <a:stretch>
                  <a:fillRect/>
                </a:stretch>
              </p:blipFill>
              <p:spPr>
                <a:xfrm>
                  <a:off x="603607" y="2162317"/>
                  <a:ext cx="3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t 32">
                  <a:extLst>
                    <a:ext uri="{FF2B5EF4-FFF2-40B4-BE49-F238E27FC236}">
                      <a16:creationId xmlns:a16="http://schemas.microsoft.com/office/drawing/2014/main" id="{6E17920F-8C27-8516-6D9D-1ED01A9D7CB8}"/>
                    </a:ext>
                  </a:extLst>
                </p14:cNvPr>
                <p14:cNvContentPartPr/>
                <p14:nvPr/>
              </p14:nvContentPartPr>
              <p14:xfrm>
                <a:off x="686767" y="2118037"/>
                <a:ext cx="65160" cy="67320"/>
              </p14:xfrm>
            </p:contentPart>
          </mc:Choice>
          <mc:Fallback xmlns="">
            <p:pic>
              <p:nvPicPr>
                <p:cNvPr id="33" name="Inkt 32">
                  <a:extLst>
                    <a:ext uri="{FF2B5EF4-FFF2-40B4-BE49-F238E27FC236}">
                      <a16:creationId xmlns:a16="http://schemas.microsoft.com/office/drawing/2014/main" id="{6E17920F-8C27-8516-6D9D-1ED01A9D7CB8}"/>
                    </a:ext>
                  </a:extLst>
                </p:cNvPr>
                <p:cNvPicPr/>
                <p:nvPr/>
              </p:nvPicPr>
              <p:blipFill>
                <a:blip r:embed="rId47"/>
                <a:stretch>
                  <a:fillRect/>
                </a:stretch>
              </p:blipFill>
              <p:spPr>
                <a:xfrm>
                  <a:off x="678127" y="2109037"/>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t 33">
                  <a:extLst>
                    <a:ext uri="{FF2B5EF4-FFF2-40B4-BE49-F238E27FC236}">
                      <a16:creationId xmlns:a16="http://schemas.microsoft.com/office/drawing/2014/main" id="{3B55A81F-9039-FA74-6E32-2DC84B729FEC}"/>
                    </a:ext>
                  </a:extLst>
                </p14:cNvPr>
                <p14:cNvContentPartPr/>
                <p14:nvPr/>
              </p14:nvContentPartPr>
              <p14:xfrm>
                <a:off x="763087" y="1993117"/>
                <a:ext cx="60120" cy="77400"/>
              </p14:xfrm>
            </p:contentPart>
          </mc:Choice>
          <mc:Fallback xmlns="">
            <p:pic>
              <p:nvPicPr>
                <p:cNvPr id="34" name="Inkt 33">
                  <a:extLst>
                    <a:ext uri="{FF2B5EF4-FFF2-40B4-BE49-F238E27FC236}">
                      <a16:creationId xmlns:a16="http://schemas.microsoft.com/office/drawing/2014/main" id="{3B55A81F-9039-FA74-6E32-2DC84B729FEC}"/>
                    </a:ext>
                  </a:extLst>
                </p:cNvPr>
                <p:cNvPicPr/>
                <p:nvPr/>
              </p:nvPicPr>
              <p:blipFill>
                <a:blip r:embed="rId49"/>
                <a:stretch>
                  <a:fillRect/>
                </a:stretch>
              </p:blipFill>
              <p:spPr>
                <a:xfrm>
                  <a:off x="754447" y="1984477"/>
                  <a:ext cx="77760" cy="95040"/>
                </a:xfrm>
                <a:prstGeom prst="rect">
                  <a:avLst/>
                </a:prstGeom>
              </p:spPr>
            </p:pic>
          </mc:Fallback>
        </mc:AlternateContent>
      </p:grpSp>
      <p:grpSp>
        <p:nvGrpSpPr>
          <p:cNvPr id="44" name="Groep 43">
            <a:extLst>
              <a:ext uri="{FF2B5EF4-FFF2-40B4-BE49-F238E27FC236}">
                <a16:creationId xmlns:a16="http://schemas.microsoft.com/office/drawing/2014/main" id="{58A3959E-4FC5-9B85-3AC1-A9E782E1E3B0}"/>
              </a:ext>
            </a:extLst>
          </p:cNvPr>
          <p:cNvGrpSpPr/>
          <p:nvPr/>
        </p:nvGrpSpPr>
        <p:grpSpPr>
          <a:xfrm>
            <a:off x="185647" y="2635717"/>
            <a:ext cx="497520" cy="587880"/>
            <a:chOff x="185647" y="2635717"/>
            <a:chExt cx="497520" cy="587880"/>
          </a:xfrm>
        </p:grpSpPr>
        <mc:AlternateContent xmlns:mc="http://schemas.openxmlformats.org/markup-compatibility/2006" xmlns:p14="http://schemas.microsoft.com/office/powerpoint/2010/main">
          <mc:Choice Requires="p14">
            <p:contentPart p14:bwMode="auto" r:id="rId50">
              <p14:nvContentPartPr>
                <p14:cNvPr id="36" name="Inkt 35">
                  <a:extLst>
                    <a:ext uri="{FF2B5EF4-FFF2-40B4-BE49-F238E27FC236}">
                      <a16:creationId xmlns:a16="http://schemas.microsoft.com/office/drawing/2014/main" id="{375C1242-03AC-909D-0324-5AE672BFA098}"/>
                    </a:ext>
                  </a:extLst>
                </p14:cNvPr>
                <p14:cNvContentPartPr/>
                <p14:nvPr/>
              </p14:nvContentPartPr>
              <p14:xfrm>
                <a:off x="185647" y="3090397"/>
                <a:ext cx="154080" cy="133200"/>
              </p14:xfrm>
            </p:contentPart>
          </mc:Choice>
          <mc:Fallback xmlns="">
            <p:pic>
              <p:nvPicPr>
                <p:cNvPr id="36" name="Inkt 35">
                  <a:extLst>
                    <a:ext uri="{FF2B5EF4-FFF2-40B4-BE49-F238E27FC236}">
                      <a16:creationId xmlns:a16="http://schemas.microsoft.com/office/drawing/2014/main" id="{375C1242-03AC-909D-0324-5AE672BFA098}"/>
                    </a:ext>
                  </a:extLst>
                </p:cNvPr>
                <p:cNvPicPr/>
                <p:nvPr/>
              </p:nvPicPr>
              <p:blipFill>
                <a:blip r:embed="rId51"/>
                <a:stretch>
                  <a:fillRect/>
                </a:stretch>
              </p:blipFill>
              <p:spPr>
                <a:xfrm>
                  <a:off x="177007" y="3081757"/>
                  <a:ext cx="17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518A4CEE-0F42-76E0-38A2-E66911DA48F0}"/>
                    </a:ext>
                  </a:extLst>
                </p14:cNvPr>
                <p14:cNvContentPartPr/>
                <p14:nvPr/>
              </p14:nvContentPartPr>
              <p14:xfrm>
                <a:off x="222007" y="3036037"/>
                <a:ext cx="128880" cy="70920"/>
              </p14:xfrm>
            </p:contentPart>
          </mc:Choice>
          <mc:Fallback xmlns="">
            <p:pic>
              <p:nvPicPr>
                <p:cNvPr id="37" name="Inkt 36">
                  <a:extLst>
                    <a:ext uri="{FF2B5EF4-FFF2-40B4-BE49-F238E27FC236}">
                      <a16:creationId xmlns:a16="http://schemas.microsoft.com/office/drawing/2014/main" id="{518A4CEE-0F42-76E0-38A2-E66911DA48F0}"/>
                    </a:ext>
                  </a:extLst>
                </p:cNvPr>
                <p:cNvPicPr/>
                <p:nvPr/>
              </p:nvPicPr>
              <p:blipFill>
                <a:blip r:embed="rId53"/>
                <a:stretch>
                  <a:fillRect/>
                </a:stretch>
              </p:blipFill>
              <p:spPr>
                <a:xfrm>
                  <a:off x="213007" y="3027037"/>
                  <a:ext cx="146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19A0A229-138B-FCE5-F52F-8944D14F321D}"/>
                    </a:ext>
                  </a:extLst>
                </p14:cNvPr>
                <p14:cNvContentPartPr/>
                <p14:nvPr/>
              </p14:nvContentPartPr>
              <p14:xfrm>
                <a:off x="316687" y="3028477"/>
                <a:ext cx="100800" cy="58680"/>
              </p14:xfrm>
            </p:contentPart>
          </mc:Choice>
          <mc:Fallback xmlns="">
            <p:pic>
              <p:nvPicPr>
                <p:cNvPr id="38" name="Inkt 37">
                  <a:extLst>
                    <a:ext uri="{FF2B5EF4-FFF2-40B4-BE49-F238E27FC236}">
                      <a16:creationId xmlns:a16="http://schemas.microsoft.com/office/drawing/2014/main" id="{19A0A229-138B-FCE5-F52F-8944D14F321D}"/>
                    </a:ext>
                  </a:extLst>
                </p:cNvPr>
                <p:cNvPicPr/>
                <p:nvPr/>
              </p:nvPicPr>
              <p:blipFill>
                <a:blip r:embed="rId55"/>
                <a:stretch>
                  <a:fillRect/>
                </a:stretch>
              </p:blipFill>
              <p:spPr>
                <a:xfrm>
                  <a:off x="308047" y="3019837"/>
                  <a:ext cx="11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125CC78D-2496-D815-1405-51649FE35375}"/>
                    </a:ext>
                  </a:extLst>
                </p14:cNvPr>
                <p14:cNvContentPartPr/>
                <p14:nvPr/>
              </p14:nvContentPartPr>
              <p14:xfrm>
                <a:off x="300487" y="2970157"/>
                <a:ext cx="14760" cy="10800"/>
              </p14:xfrm>
            </p:contentPart>
          </mc:Choice>
          <mc:Fallback xmlns="">
            <p:pic>
              <p:nvPicPr>
                <p:cNvPr id="39" name="Inkt 38">
                  <a:extLst>
                    <a:ext uri="{FF2B5EF4-FFF2-40B4-BE49-F238E27FC236}">
                      <a16:creationId xmlns:a16="http://schemas.microsoft.com/office/drawing/2014/main" id="{125CC78D-2496-D815-1405-51649FE35375}"/>
                    </a:ext>
                  </a:extLst>
                </p:cNvPr>
                <p:cNvPicPr/>
                <p:nvPr/>
              </p:nvPicPr>
              <p:blipFill>
                <a:blip r:embed="rId57"/>
                <a:stretch>
                  <a:fillRect/>
                </a:stretch>
              </p:blipFill>
              <p:spPr>
                <a:xfrm>
                  <a:off x="291847" y="2961157"/>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64E5C503-0E7C-F748-33C4-F15F93141B65}"/>
                    </a:ext>
                  </a:extLst>
                </p14:cNvPr>
                <p14:cNvContentPartPr/>
                <p14:nvPr/>
              </p14:nvContentPartPr>
              <p14:xfrm>
                <a:off x="344767" y="2883037"/>
                <a:ext cx="123120" cy="65520"/>
              </p14:xfrm>
            </p:contentPart>
          </mc:Choice>
          <mc:Fallback xmlns="">
            <p:pic>
              <p:nvPicPr>
                <p:cNvPr id="40" name="Inkt 39">
                  <a:extLst>
                    <a:ext uri="{FF2B5EF4-FFF2-40B4-BE49-F238E27FC236}">
                      <a16:creationId xmlns:a16="http://schemas.microsoft.com/office/drawing/2014/main" id="{64E5C503-0E7C-F748-33C4-F15F93141B65}"/>
                    </a:ext>
                  </a:extLst>
                </p:cNvPr>
                <p:cNvPicPr/>
                <p:nvPr/>
              </p:nvPicPr>
              <p:blipFill>
                <a:blip r:embed="rId59"/>
                <a:stretch>
                  <a:fillRect/>
                </a:stretch>
              </p:blipFill>
              <p:spPr>
                <a:xfrm>
                  <a:off x="336127" y="2874397"/>
                  <a:ext cx="140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1A1CE353-DF64-839D-8C8A-D483DE4AE022}"/>
                    </a:ext>
                  </a:extLst>
                </p14:cNvPr>
                <p14:cNvContentPartPr/>
                <p14:nvPr/>
              </p14:nvContentPartPr>
              <p14:xfrm>
                <a:off x="399127" y="2780077"/>
                <a:ext cx="168480" cy="106560"/>
              </p14:xfrm>
            </p:contentPart>
          </mc:Choice>
          <mc:Fallback xmlns="">
            <p:pic>
              <p:nvPicPr>
                <p:cNvPr id="41" name="Inkt 40">
                  <a:extLst>
                    <a:ext uri="{FF2B5EF4-FFF2-40B4-BE49-F238E27FC236}">
                      <a16:creationId xmlns:a16="http://schemas.microsoft.com/office/drawing/2014/main" id="{1A1CE353-DF64-839D-8C8A-D483DE4AE022}"/>
                    </a:ext>
                  </a:extLst>
                </p:cNvPr>
                <p:cNvPicPr/>
                <p:nvPr/>
              </p:nvPicPr>
              <p:blipFill>
                <a:blip r:embed="rId61"/>
                <a:stretch>
                  <a:fillRect/>
                </a:stretch>
              </p:blipFill>
              <p:spPr>
                <a:xfrm>
                  <a:off x="390127" y="2771077"/>
                  <a:ext cx="18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4D752E6A-8703-36C5-7F36-3A99995E0BC4}"/>
                    </a:ext>
                  </a:extLst>
                </p14:cNvPr>
                <p14:cNvContentPartPr/>
                <p14:nvPr/>
              </p14:nvContentPartPr>
              <p14:xfrm>
                <a:off x="518287" y="2704477"/>
                <a:ext cx="93240" cy="57240"/>
              </p14:xfrm>
            </p:contentPart>
          </mc:Choice>
          <mc:Fallback xmlns="">
            <p:pic>
              <p:nvPicPr>
                <p:cNvPr id="42" name="Inkt 41">
                  <a:extLst>
                    <a:ext uri="{FF2B5EF4-FFF2-40B4-BE49-F238E27FC236}">
                      <a16:creationId xmlns:a16="http://schemas.microsoft.com/office/drawing/2014/main" id="{4D752E6A-8703-36C5-7F36-3A99995E0BC4}"/>
                    </a:ext>
                  </a:extLst>
                </p:cNvPr>
                <p:cNvPicPr/>
                <p:nvPr/>
              </p:nvPicPr>
              <p:blipFill>
                <a:blip r:embed="rId63"/>
                <a:stretch>
                  <a:fillRect/>
                </a:stretch>
              </p:blipFill>
              <p:spPr>
                <a:xfrm>
                  <a:off x="509647" y="2695477"/>
                  <a:ext cx="11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96287F5B-3141-6234-4E1D-10788CF25A77}"/>
                    </a:ext>
                  </a:extLst>
                </p14:cNvPr>
                <p14:cNvContentPartPr/>
                <p14:nvPr/>
              </p14:nvContentPartPr>
              <p14:xfrm>
                <a:off x="591007" y="2635717"/>
                <a:ext cx="92160" cy="55800"/>
              </p14:xfrm>
            </p:contentPart>
          </mc:Choice>
          <mc:Fallback xmlns="">
            <p:pic>
              <p:nvPicPr>
                <p:cNvPr id="43" name="Inkt 42">
                  <a:extLst>
                    <a:ext uri="{FF2B5EF4-FFF2-40B4-BE49-F238E27FC236}">
                      <a16:creationId xmlns:a16="http://schemas.microsoft.com/office/drawing/2014/main" id="{96287F5B-3141-6234-4E1D-10788CF25A77}"/>
                    </a:ext>
                  </a:extLst>
                </p:cNvPr>
                <p:cNvPicPr/>
                <p:nvPr/>
              </p:nvPicPr>
              <p:blipFill>
                <a:blip r:embed="rId65"/>
                <a:stretch>
                  <a:fillRect/>
                </a:stretch>
              </p:blipFill>
              <p:spPr>
                <a:xfrm>
                  <a:off x="582007" y="2627077"/>
                  <a:ext cx="1098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 name="Inkt 3">
                <a:extLst>
                  <a:ext uri="{FF2B5EF4-FFF2-40B4-BE49-F238E27FC236}">
                    <a16:creationId xmlns:a16="http://schemas.microsoft.com/office/drawing/2014/main" id="{DE534086-B7E2-E6D6-84A1-D16E5DEA4AE0}"/>
                  </a:ext>
                </a:extLst>
              </p14:cNvPr>
              <p14:cNvContentPartPr/>
              <p14:nvPr/>
            </p14:nvContentPartPr>
            <p14:xfrm>
              <a:off x="6325087" y="3980677"/>
              <a:ext cx="59400" cy="408240"/>
            </p14:xfrm>
          </p:contentPart>
        </mc:Choice>
        <mc:Fallback xmlns="">
          <p:pic>
            <p:nvPicPr>
              <p:cNvPr id="4" name="Inkt 3">
                <a:extLst>
                  <a:ext uri="{FF2B5EF4-FFF2-40B4-BE49-F238E27FC236}">
                    <a16:creationId xmlns:a16="http://schemas.microsoft.com/office/drawing/2014/main" id="{DE534086-B7E2-E6D6-84A1-D16E5DEA4AE0}"/>
                  </a:ext>
                </a:extLst>
              </p:cNvPr>
              <p:cNvPicPr/>
              <p:nvPr/>
            </p:nvPicPr>
            <p:blipFill>
              <a:blip r:embed="rId67"/>
              <a:stretch>
                <a:fillRect/>
              </a:stretch>
            </p:blipFill>
            <p:spPr>
              <a:xfrm>
                <a:off x="6316447" y="3971677"/>
                <a:ext cx="77040" cy="425880"/>
              </a:xfrm>
              <a:prstGeom prst="rect">
                <a:avLst/>
              </a:prstGeom>
            </p:spPr>
          </p:pic>
        </mc:Fallback>
      </mc:AlternateContent>
      <p:grpSp>
        <p:nvGrpSpPr>
          <p:cNvPr id="18" name="Groep 17">
            <a:extLst>
              <a:ext uri="{FF2B5EF4-FFF2-40B4-BE49-F238E27FC236}">
                <a16:creationId xmlns:a16="http://schemas.microsoft.com/office/drawing/2014/main" id="{D9B51F6B-2993-41BD-2538-7DE583D21894}"/>
              </a:ext>
            </a:extLst>
          </p:cNvPr>
          <p:cNvGrpSpPr/>
          <p:nvPr/>
        </p:nvGrpSpPr>
        <p:grpSpPr>
          <a:xfrm>
            <a:off x="10091767" y="3761077"/>
            <a:ext cx="388800" cy="192960"/>
            <a:chOff x="10091767" y="3761077"/>
            <a:chExt cx="388800" cy="192960"/>
          </a:xfrm>
        </p:grpSpPr>
        <mc:AlternateContent xmlns:mc="http://schemas.openxmlformats.org/markup-compatibility/2006" xmlns:p14="http://schemas.microsoft.com/office/powerpoint/2010/main">
          <mc:Choice Requires="p14">
            <p:contentPart p14:bwMode="auto" r:id="rId68">
              <p14:nvContentPartPr>
                <p14:cNvPr id="6" name="Inkt 5">
                  <a:extLst>
                    <a:ext uri="{FF2B5EF4-FFF2-40B4-BE49-F238E27FC236}">
                      <a16:creationId xmlns:a16="http://schemas.microsoft.com/office/drawing/2014/main" id="{6A2566FF-AB4E-20FE-EDEB-E06E7443A3EA}"/>
                    </a:ext>
                  </a:extLst>
                </p14:cNvPr>
                <p14:cNvContentPartPr/>
                <p14:nvPr/>
              </p14:nvContentPartPr>
              <p14:xfrm>
                <a:off x="10091767" y="3906517"/>
                <a:ext cx="152640" cy="47520"/>
              </p14:xfrm>
            </p:contentPart>
          </mc:Choice>
          <mc:Fallback xmlns="">
            <p:pic>
              <p:nvPicPr>
                <p:cNvPr id="6" name="Inkt 5">
                  <a:extLst>
                    <a:ext uri="{FF2B5EF4-FFF2-40B4-BE49-F238E27FC236}">
                      <a16:creationId xmlns:a16="http://schemas.microsoft.com/office/drawing/2014/main" id="{6A2566FF-AB4E-20FE-EDEB-E06E7443A3EA}"/>
                    </a:ext>
                  </a:extLst>
                </p:cNvPr>
                <p:cNvPicPr/>
                <p:nvPr/>
              </p:nvPicPr>
              <p:blipFill>
                <a:blip r:embed="rId69"/>
                <a:stretch>
                  <a:fillRect/>
                </a:stretch>
              </p:blipFill>
              <p:spPr>
                <a:xfrm>
                  <a:off x="10083127" y="3897877"/>
                  <a:ext cx="170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Inkt 10">
                  <a:extLst>
                    <a:ext uri="{FF2B5EF4-FFF2-40B4-BE49-F238E27FC236}">
                      <a16:creationId xmlns:a16="http://schemas.microsoft.com/office/drawing/2014/main" id="{11D153F3-EF1B-2B36-E6DF-81E030E32840}"/>
                    </a:ext>
                  </a:extLst>
                </p14:cNvPr>
                <p14:cNvContentPartPr/>
                <p14:nvPr/>
              </p14:nvContentPartPr>
              <p14:xfrm>
                <a:off x="10284727" y="3761077"/>
                <a:ext cx="195840" cy="143280"/>
              </p14:xfrm>
            </p:contentPart>
          </mc:Choice>
          <mc:Fallback xmlns="">
            <p:pic>
              <p:nvPicPr>
                <p:cNvPr id="11" name="Inkt 10">
                  <a:extLst>
                    <a:ext uri="{FF2B5EF4-FFF2-40B4-BE49-F238E27FC236}">
                      <a16:creationId xmlns:a16="http://schemas.microsoft.com/office/drawing/2014/main" id="{11D153F3-EF1B-2B36-E6DF-81E030E32840}"/>
                    </a:ext>
                  </a:extLst>
                </p:cNvPr>
                <p:cNvPicPr/>
                <p:nvPr/>
              </p:nvPicPr>
              <p:blipFill>
                <a:blip r:embed="rId71"/>
                <a:stretch>
                  <a:fillRect/>
                </a:stretch>
              </p:blipFill>
              <p:spPr>
                <a:xfrm>
                  <a:off x="10276087" y="3752077"/>
                  <a:ext cx="213480" cy="160920"/>
                </a:xfrm>
                <a:prstGeom prst="rect">
                  <a:avLst/>
                </a:prstGeom>
              </p:spPr>
            </p:pic>
          </mc:Fallback>
        </mc:AlternateContent>
      </p:grpSp>
      <p:grpSp>
        <p:nvGrpSpPr>
          <p:cNvPr id="47" name="Groep 46">
            <a:extLst>
              <a:ext uri="{FF2B5EF4-FFF2-40B4-BE49-F238E27FC236}">
                <a16:creationId xmlns:a16="http://schemas.microsoft.com/office/drawing/2014/main" id="{C14BF739-C134-76B1-C267-269692CE879D}"/>
              </a:ext>
            </a:extLst>
          </p:cNvPr>
          <p:cNvGrpSpPr/>
          <p:nvPr/>
        </p:nvGrpSpPr>
        <p:grpSpPr>
          <a:xfrm>
            <a:off x="11388487" y="3731917"/>
            <a:ext cx="349200" cy="230040"/>
            <a:chOff x="11388487" y="3731917"/>
            <a:chExt cx="349200" cy="230040"/>
          </a:xfrm>
        </p:grpSpPr>
        <mc:AlternateContent xmlns:mc="http://schemas.openxmlformats.org/markup-compatibility/2006" xmlns:p14="http://schemas.microsoft.com/office/powerpoint/2010/main">
          <mc:Choice Requires="p14">
            <p:contentPart p14:bwMode="auto" r:id="rId72">
              <p14:nvContentPartPr>
                <p14:cNvPr id="45" name="Inkt 44">
                  <a:extLst>
                    <a:ext uri="{FF2B5EF4-FFF2-40B4-BE49-F238E27FC236}">
                      <a16:creationId xmlns:a16="http://schemas.microsoft.com/office/drawing/2014/main" id="{9FC966AC-DD61-D324-CBB8-EB5BEC311E65}"/>
                    </a:ext>
                  </a:extLst>
                </p14:cNvPr>
                <p14:cNvContentPartPr/>
                <p14:nvPr/>
              </p14:nvContentPartPr>
              <p14:xfrm>
                <a:off x="11388487" y="3885277"/>
                <a:ext cx="161280" cy="76680"/>
              </p14:xfrm>
            </p:contentPart>
          </mc:Choice>
          <mc:Fallback xmlns="">
            <p:pic>
              <p:nvPicPr>
                <p:cNvPr id="45" name="Inkt 44">
                  <a:extLst>
                    <a:ext uri="{FF2B5EF4-FFF2-40B4-BE49-F238E27FC236}">
                      <a16:creationId xmlns:a16="http://schemas.microsoft.com/office/drawing/2014/main" id="{9FC966AC-DD61-D324-CBB8-EB5BEC311E65}"/>
                    </a:ext>
                  </a:extLst>
                </p:cNvPr>
                <p:cNvPicPr/>
                <p:nvPr/>
              </p:nvPicPr>
              <p:blipFill>
                <a:blip r:embed="rId73"/>
                <a:stretch>
                  <a:fillRect/>
                </a:stretch>
              </p:blipFill>
              <p:spPr>
                <a:xfrm>
                  <a:off x="11379487" y="3876637"/>
                  <a:ext cx="178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t 45">
                  <a:extLst>
                    <a:ext uri="{FF2B5EF4-FFF2-40B4-BE49-F238E27FC236}">
                      <a16:creationId xmlns:a16="http://schemas.microsoft.com/office/drawing/2014/main" id="{B2513285-5B66-2D7E-BCDF-C814EB380C8E}"/>
                    </a:ext>
                  </a:extLst>
                </p14:cNvPr>
                <p14:cNvContentPartPr/>
                <p14:nvPr/>
              </p14:nvContentPartPr>
              <p14:xfrm>
                <a:off x="11572087" y="3731917"/>
                <a:ext cx="165600" cy="160920"/>
              </p14:xfrm>
            </p:contentPart>
          </mc:Choice>
          <mc:Fallback xmlns="">
            <p:pic>
              <p:nvPicPr>
                <p:cNvPr id="46" name="Inkt 45">
                  <a:extLst>
                    <a:ext uri="{FF2B5EF4-FFF2-40B4-BE49-F238E27FC236}">
                      <a16:creationId xmlns:a16="http://schemas.microsoft.com/office/drawing/2014/main" id="{B2513285-5B66-2D7E-BCDF-C814EB380C8E}"/>
                    </a:ext>
                  </a:extLst>
                </p:cNvPr>
                <p:cNvPicPr/>
                <p:nvPr/>
              </p:nvPicPr>
              <p:blipFill>
                <a:blip r:embed="rId75"/>
                <a:stretch>
                  <a:fillRect/>
                </a:stretch>
              </p:blipFill>
              <p:spPr>
                <a:xfrm>
                  <a:off x="11563447" y="3723277"/>
                  <a:ext cx="183240" cy="178560"/>
                </a:xfrm>
                <a:prstGeom prst="rect">
                  <a:avLst/>
                </a:prstGeom>
              </p:spPr>
            </p:pic>
          </mc:Fallback>
        </mc:AlternateContent>
      </p:grpSp>
      <p:grpSp>
        <p:nvGrpSpPr>
          <p:cNvPr id="50" name="Groep 49">
            <a:extLst>
              <a:ext uri="{FF2B5EF4-FFF2-40B4-BE49-F238E27FC236}">
                <a16:creationId xmlns:a16="http://schemas.microsoft.com/office/drawing/2014/main" id="{B872CE1F-2856-C2DE-783C-30E99A962EF4}"/>
              </a:ext>
            </a:extLst>
          </p:cNvPr>
          <p:cNvGrpSpPr/>
          <p:nvPr/>
        </p:nvGrpSpPr>
        <p:grpSpPr>
          <a:xfrm>
            <a:off x="8761207" y="4371997"/>
            <a:ext cx="416520" cy="129600"/>
            <a:chOff x="8761207" y="4371997"/>
            <a:chExt cx="416520" cy="129600"/>
          </a:xfrm>
        </p:grpSpPr>
        <mc:AlternateContent xmlns:mc="http://schemas.openxmlformats.org/markup-compatibility/2006" xmlns:p14="http://schemas.microsoft.com/office/powerpoint/2010/main">
          <mc:Choice Requires="p14">
            <p:contentPart p14:bwMode="auto" r:id="rId76">
              <p14:nvContentPartPr>
                <p14:cNvPr id="48" name="Inkt 47">
                  <a:extLst>
                    <a:ext uri="{FF2B5EF4-FFF2-40B4-BE49-F238E27FC236}">
                      <a16:creationId xmlns:a16="http://schemas.microsoft.com/office/drawing/2014/main" id="{3DEA8F6A-2374-6075-C2EF-DA308DF23A12}"/>
                    </a:ext>
                  </a:extLst>
                </p14:cNvPr>
                <p14:cNvContentPartPr/>
                <p14:nvPr/>
              </p14:nvContentPartPr>
              <p14:xfrm>
                <a:off x="8761207" y="4371997"/>
                <a:ext cx="96120" cy="93240"/>
              </p14:xfrm>
            </p:contentPart>
          </mc:Choice>
          <mc:Fallback xmlns="">
            <p:pic>
              <p:nvPicPr>
                <p:cNvPr id="48" name="Inkt 47">
                  <a:extLst>
                    <a:ext uri="{FF2B5EF4-FFF2-40B4-BE49-F238E27FC236}">
                      <a16:creationId xmlns:a16="http://schemas.microsoft.com/office/drawing/2014/main" id="{3DEA8F6A-2374-6075-C2EF-DA308DF23A12}"/>
                    </a:ext>
                  </a:extLst>
                </p:cNvPr>
                <p:cNvPicPr/>
                <p:nvPr/>
              </p:nvPicPr>
              <p:blipFill>
                <a:blip r:embed="rId77"/>
                <a:stretch>
                  <a:fillRect/>
                </a:stretch>
              </p:blipFill>
              <p:spPr>
                <a:xfrm>
                  <a:off x="8752207" y="4363357"/>
                  <a:ext cx="113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t 48">
                  <a:extLst>
                    <a:ext uri="{FF2B5EF4-FFF2-40B4-BE49-F238E27FC236}">
                      <a16:creationId xmlns:a16="http://schemas.microsoft.com/office/drawing/2014/main" id="{3E3268C4-9683-C2EA-EADC-0CC1F84F8E1A}"/>
                    </a:ext>
                  </a:extLst>
                </p14:cNvPr>
                <p14:cNvContentPartPr/>
                <p14:nvPr/>
              </p14:nvContentPartPr>
              <p14:xfrm>
                <a:off x="9015727" y="4382437"/>
                <a:ext cx="162000" cy="119160"/>
              </p14:xfrm>
            </p:contentPart>
          </mc:Choice>
          <mc:Fallback xmlns="">
            <p:pic>
              <p:nvPicPr>
                <p:cNvPr id="49" name="Inkt 48">
                  <a:extLst>
                    <a:ext uri="{FF2B5EF4-FFF2-40B4-BE49-F238E27FC236}">
                      <a16:creationId xmlns:a16="http://schemas.microsoft.com/office/drawing/2014/main" id="{3E3268C4-9683-C2EA-EADC-0CC1F84F8E1A}"/>
                    </a:ext>
                  </a:extLst>
                </p:cNvPr>
                <p:cNvPicPr/>
                <p:nvPr/>
              </p:nvPicPr>
              <p:blipFill>
                <a:blip r:embed="rId79"/>
                <a:stretch>
                  <a:fillRect/>
                </a:stretch>
              </p:blipFill>
              <p:spPr>
                <a:xfrm>
                  <a:off x="9007087" y="4373797"/>
                  <a:ext cx="17964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Inkt 50">
                <a:extLst>
                  <a:ext uri="{FF2B5EF4-FFF2-40B4-BE49-F238E27FC236}">
                    <a16:creationId xmlns:a16="http://schemas.microsoft.com/office/drawing/2014/main" id="{02731304-1F77-B521-95D8-C430D0A0370A}"/>
                  </a:ext>
                </a:extLst>
              </p14:cNvPr>
              <p14:cNvContentPartPr/>
              <p14:nvPr/>
            </p14:nvContentPartPr>
            <p14:xfrm>
              <a:off x="7334167" y="4455877"/>
              <a:ext cx="996480" cy="359280"/>
            </p14:xfrm>
          </p:contentPart>
        </mc:Choice>
        <mc:Fallback xmlns="">
          <p:pic>
            <p:nvPicPr>
              <p:cNvPr id="51" name="Inkt 50">
                <a:extLst>
                  <a:ext uri="{FF2B5EF4-FFF2-40B4-BE49-F238E27FC236}">
                    <a16:creationId xmlns:a16="http://schemas.microsoft.com/office/drawing/2014/main" id="{02731304-1F77-B521-95D8-C430D0A0370A}"/>
                  </a:ext>
                </a:extLst>
              </p:cNvPr>
              <p:cNvPicPr/>
              <p:nvPr/>
            </p:nvPicPr>
            <p:blipFill>
              <a:blip r:embed="rId81"/>
              <a:stretch>
                <a:fillRect/>
              </a:stretch>
            </p:blipFill>
            <p:spPr>
              <a:xfrm>
                <a:off x="7325167" y="4447237"/>
                <a:ext cx="1014120" cy="376920"/>
              </a:xfrm>
              <a:prstGeom prst="rect">
                <a:avLst/>
              </a:prstGeom>
            </p:spPr>
          </p:pic>
        </mc:Fallback>
      </mc:AlternateContent>
      <p:grpSp>
        <p:nvGrpSpPr>
          <p:cNvPr id="55" name="Groep 54">
            <a:extLst>
              <a:ext uri="{FF2B5EF4-FFF2-40B4-BE49-F238E27FC236}">
                <a16:creationId xmlns:a16="http://schemas.microsoft.com/office/drawing/2014/main" id="{F929F819-E925-1216-F7F3-37B3BECA0D51}"/>
              </a:ext>
            </a:extLst>
          </p:cNvPr>
          <p:cNvGrpSpPr/>
          <p:nvPr/>
        </p:nvGrpSpPr>
        <p:grpSpPr>
          <a:xfrm>
            <a:off x="7099087" y="5478277"/>
            <a:ext cx="448200" cy="320040"/>
            <a:chOff x="7099087" y="5478277"/>
            <a:chExt cx="448200" cy="320040"/>
          </a:xfrm>
        </p:grpSpPr>
        <mc:AlternateContent xmlns:mc="http://schemas.openxmlformats.org/markup-compatibility/2006" xmlns:p14="http://schemas.microsoft.com/office/powerpoint/2010/main">
          <mc:Choice Requires="p14">
            <p:contentPart p14:bwMode="auto" r:id="rId82">
              <p14:nvContentPartPr>
                <p14:cNvPr id="52" name="Inkt 51">
                  <a:extLst>
                    <a:ext uri="{FF2B5EF4-FFF2-40B4-BE49-F238E27FC236}">
                      <a16:creationId xmlns:a16="http://schemas.microsoft.com/office/drawing/2014/main" id="{2918C898-F6D8-B7E6-0404-19AD34C87D73}"/>
                    </a:ext>
                  </a:extLst>
                </p14:cNvPr>
                <p14:cNvContentPartPr/>
                <p14:nvPr/>
              </p14:nvContentPartPr>
              <p14:xfrm>
                <a:off x="7099087" y="5478277"/>
                <a:ext cx="218880" cy="320040"/>
              </p14:xfrm>
            </p:contentPart>
          </mc:Choice>
          <mc:Fallback xmlns="">
            <p:pic>
              <p:nvPicPr>
                <p:cNvPr id="52" name="Inkt 51">
                  <a:extLst>
                    <a:ext uri="{FF2B5EF4-FFF2-40B4-BE49-F238E27FC236}">
                      <a16:creationId xmlns:a16="http://schemas.microsoft.com/office/drawing/2014/main" id="{2918C898-F6D8-B7E6-0404-19AD34C87D73}"/>
                    </a:ext>
                  </a:extLst>
                </p:cNvPr>
                <p:cNvPicPr/>
                <p:nvPr/>
              </p:nvPicPr>
              <p:blipFill>
                <a:blip r:embed="rId83"/>
                <a:stretch>
                  <a:fillRect/>
                </a:stretch>
              </p:blipFill>
              <p:spPr>
                <a:xfrm>
                  <a:off x="7090087" y="5469277"/>
                  <a:ext cx="2365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t 52">
                  <a:extLst>
                    <a:ext uri="{FF2B5EF4-FFF2-40B4-BE49-F238E27FC236}">
                      <a16:creationId xmlns:a16="http://schemas.microsoft.com/office/drawing/2014/main" id="{1B4D8EAF-0E76-1DC9-394B-B81CF286F7EB}"/>
                    </a:ext>
                  </a:extLst>
                </p14:cNvPr>
                <p14:cNvContentPartPr/>
                <p14:nvPr/>
              </p14:nvContentPartPr>
              <p14:xfrm>
                <a:off x="7422727" y="5607517"/>
                <a:ext cx="120960" cy="17640"/>
              </p14:xfrm>
            </p:contentPart>
          </mc:Choice>
          <mc:Fallback xmlns="">
            <p:pic>
              <p:nvPicPr>
                <p:cNvPr id="53" name="Inkt 52">
                  <a:extLst>
                    <a:ext uri="{FF2B5EF4-FFF2-40B4-BE49-F238E27FC236}">
                      <a16:creationId xmlns:a16="http://schemas.microsoft.com/office/drawing/2014/main" id="{1B4D8EAF-0E76-1DC9-394B-B81CF286F7EB}"/>
                    </a:ext>
                  </a:extLst>
                </p:cNvPr>
                <p:cNvPicPr/>
                <p:nvPr/>
              </p:nvPicPr>
              <p:blipFill>
                <a:blip r:embed="rId85"/>
                <a:stretch>
                  <a:fillRect/>
                </a:stretch>
              </p:blipFill>
              <p:spPr>
                <a:xfrm>
                  <a:off x="7414087" y="5598517"/>
                  <a:ext cx="138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t 53">
                  <a:extLst>
                    <a:ext uri="{FF2B5EF4-FFF2-40B4-BE49-F238E27FC236}">
                      <a16:creationId xmlns:a16="http://schemas.microsoft.com/office/drawing/2014/main" id="{E2EBF4E4-6AAA-D4FF-09D9-54BB00B2B3CF}"/>
                    </a:ext>
                  </a:extLst>
                </p14:cNvPr>
                <p14:cNvContentPartPr/>
                <p14:nvPr/>
              </p14:nvContentPartPr>
              <p14:xfrm>
                <a:off x="7386727" y="5525437"/>
                <a:ext cx="160560" cy="19800"/>
              </p14:xfrm>
            </p:contentPart>
          </mc:Choice>
          <mc:Fallback xmlns="">
            <p:pic>
              <p:nvPicPr>
                <p:cNvPr id="54" name="Inkt 53">
                  <a:extLst>
                    <a:ext uri="{FF2B5EF4-FFF2-40B4-BE49-F238E27FC236}">
                      <a16:creationId xmlns:a16="http://schemas.microsoft.com/office/drawing/2014/main" id="{E2EBF4E4-6AAA-D4FF-09D9-54BB00B2B3CF}"/>
                    </a:ext>
                  </a:extLst>
                </p:cNvPr>
                <p:cNvPicPr/>
                <p:nvPr/>
              </p:nvPicPr>
              <p:blipFill>
                <a:blip r:embed="rId87"/>
                <a:stretch>
                  <a:fillRect/>
                </a:stretch>
              </p:blipFill>
              <p:spPr>
                <a:xfrm>
                  <a:off x="7377727" y="5516437"/>
                  <a:ext cx="178200" cy="37440"/>
                </a:xfrm>
                <a:prstGeom prst="rect">
                  <a:avLst/>
                </a:prstGeom>
              </p:spPr>
            </p:pic>
          </mc:Fallback>
        </mc:AlternateContent>
      </p:grpSp>
      <p:grpSp>
        <p:nvGrpSpPr>
          <p:cNvPr id="90" name="Groep 89">
            <a:extLst>
              <a:ext uri="{FF2B5EF4-FFF2-40B4-BE49-F238E27FC236}">
                <a16:creationId xmlns:a16="http://schemas.microsoft.com/office/drawing/2014/main" id="{BF9AF8D4-E7A9-3545-6D6B-454264E4A30B}"/>
              </a:ext>
            </a:extLst>
          </p:cNvPr>
          <p:cNvGrpSpPr/>
          <p:nvPr/>
        </p:nvGrpSpPr>
        <p:grpSpPr>
          <a:xfrm>
            <a:off x="7770847" y="5196037"/>
            <a:ext cx="1918440" cy="618840"/>
            <a:chOff x="7770847" y="5196037"/>
            <a:chExt cx="1918440" cy="618840"/>
          </a:xfrm>
        </p:grpSpPr>
        <mc:AlternateContent xmlns:mc="http://schemas.openxmlformats.org/markup-compatibility/2006" xmlns:p14="http://schemas.microsoft.com/office/powerpoint/2010/main">
          <mc:Choice Requires="p14">
            <p:contentPart p14:bwMode="auto" r:id="rId88">
              <p14:nvContentPartPr>
                <p14:cNvPr id="56" name="Inkt 55">
                  <a:extLst>
                    <a:ext uri="{FF2B5EF4-FFF2-40B4-BE49-F238E27FC236}">
                      <a16:creationId xmlns:a16="http://schemas.microsoft.com/office/drawing/2014/main" id="{CCBCA1E6-4311-5663-35CB-7E4D916FF672}"/>
                    </a:ext>
                  </a:extLst>
                </p14:cNvPr>
                <p14:cNvContentPartPr/>
                <p14:nvPr/>
              </p14:nvContentPartPr>
              <p14:xfrm>
                <a:off x="7770847" y="5469637"/>
                <a:ext cx="490320" cy="14040"/>
              </p14:xfrm>
            </p:contentPart>
          </mc:Choice>
          <mc:Fallback xmlns="">
            <p:pic>
              <p:nvPicPr>
                <p:cNvPr id="56" name="Inkt 55">
                  <a:extLst>
                    <a:ext uri="{FF2B5EF4-FFF2-40B4-BE49-F238E27FC236}">
                      <a16:creationId xmlns:a16="http://schemas.microsoft.com/office/drawing/2014/main" id="{CCBCA1E6-4311-5663-35CB-7E4D916FF672}"/>
                    </a:ext>
                  </a:extLst>
                </p:cNvPr>
                <p:cNvPicPr/>
                <p:nvPr/>
              </p:nvPicPr>
              <p:blipFill>
                <a:blip r:embed="rId89"/>
                <a:stretch>
                  <a:fillRect/>
                </a:stretch>
              </p:blipFill>
              <p:spPr>
                <a:xfrm>
                  <a:off x="7761847" y="5460997"/>
                  <a:ext cx="507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t 56">
                  <a:extLst>
                    <a:ext uri="{FF2B5EF4-FFF2-40B4-BE49-F238E27FC236}">
                      <a16:creationId xmlns:a16="http://schemas.microsoft.com/office/drawing/2014/main" id="{0D94265B-E04F-FDB3-88A6-594017921D4A}"/>
                    </a:ext>
                  </a:extLst>
                </p14:cNvPr>
                <p14:cNvContentPartPr/>
                <p14:nvPr/>
              </p14:nvContentPartPr>
              <p14:xfrm>
                <a:off x="7861207" y="5212597"/>
                <a:ext cx="132480" cy="175680"/>
              </p14:xfrm>
            </p:contentPart>
          </mc:Choice>
          <mc:Fallback xmlns="">
            <p:pic>
              <p:nvPicPr>
                <p:cNvPr id="57" name="Inkt 56">
                  <a:extLst>
                    <a:ext uri="{FF2B5EF4-FFF2-40B4-BE49-F238E27FC236}">
                      <a16:creationId xmlns:a16="http://schemas.microsoft.com/office/drawing/2014/main" id="{0D94265B-E04F-FDB3-88A6-594017921D4A}"/>
                    </a:ext>
                  </a:extLst>
                </p:cNvPr>
                <p:cNvPicPr/>
                <p:nvPr/>
              </p:nvPicPr>
              <p:blipFill>
                <a:blip r:embed="rId91"/>
                <a:stretch>
                  <a:fillRect/>
                </a:stretch>
              </p:blipFill>
              <p:spPr>
                <a:xfrm>
                  <a:off x="7852207" y="5203957"/>
                  <a:ext cx="150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t 57">
                  <a:extLst>
                    <a:ext uri="{FF2B5EF4-FFF2-40B4-BE49-F238E27FC236}">
                      <a16:creationId xmlns:a16="http://schemas.microsoft.com/office/drawing/2014/main" id="{52C5A698-22D8-E57A-DDE9-ED1BE7AE3A8C}"/>
                    </a:ext>
                  </a:extLst>
                </p14:cNvPr>
                <p14:cNvContentPartPr/>
                <p14:nvPr/>
              </p14:nvContentPartPr>
              <p14:xfrm>
                <a:off x="8040127" y="5219077"/>
                <a:ext cx="86040" cy="115200"/>
              </p14:xfrm>
            </p:contentPart>
          </mc:Choice>
          <mc:Fallback xmlns="">
            <p:pic>
              <p:nvPicPr>
                <p:cNvPr id="58" name="Inkt 57">
                  <a:extLst>
                    <a:ext uri="{FF2B5EF4-FFF2-40B4-BE49-F238E27FC236}">
                      <a16:creationId xmlns:a16="http://schemas.microsoft.com/office/drawing/2014/main" id="{52C5A698-22D8-E57A-DDE9-ED1BE7AE3A8C}"/>
                    </a:ext>
                  </a:extLst>
                </p:cNvPr>
                <p:cNvPicPr/>
                <p:nvPr/>
              </p:nvPicPr>
              <p:blipFill>
                <a:blip r:embed="rId93"/>
                <a:stretch>
                  <a:fillRect/>
                </a:stretch>
              </p:blipFill>
              <p:spPr>
                <a:xfrm>
                  <a:off x="8031127" y="5210077"/>
                  <a:ext cx="103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t 58">
                  <a:extLst>
                    <a:ext uri="{FF2B5EF4-FFF2-40B4-BE49-F238E27FC236}">
                      <a16:creationId xmlns:a16="http://schemas.microsoft.com/office/drawing/2014/main" id="{2A40AA13-B022-BACE-F103-7D617F7F7DA8}"/>
                    </a:ext>
                  </a:extLst>
                </p14:cNvPr>
                <p14:cNvContentPartPr/>
                <p14:nvPr/>
              </p14:nvContentPartPr>
              <p14:xfrm>
                <a:off x="8138407" y="5246077"/>
                <a:ext cx="87480" cy="82080"/>
              </p14:xfrm>
            </p:contentPart>
          </mc:Choice>
          <mc:Fallback xmlns="">
            <p:pic>
              <p:nvPicPr>
                <p:cNvPr id="59" name="Inkt 58">
                  <a:extLst>
                    <a:ext uri="{FF2B5EF4-FFF2-40B4-BE49-F238E27FC236}">
                      <a16:creationId xmlns:a16="http://schemas.microsoft.com/office/drawing/2014/main" id="{2A40AA13-B022-BACE-F103-7D617F7F7DA8}"/>
                    </a:ext>
                  </a:extLst>
                </p:cNvPr>
                <p:cNvPicPr/>
                <p:nvPr/>
              </p:nvPicPr>
              <p:blipFill>
                <a:blip r:embed="rId95"/>
                <a:stretch>
                  <a:fillRect/>
                </a:stretch>
              </p:blipFill>
              <p:spPr>
                <a:xfrm>
                  <a:off x="8129407" y="5237437"/>
                  <a:ext cx="105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t 59">
                  <a:extLst>
                    <a:ext uri="{FF2B5EF4-FFF2-40B4-BE49-F238E27FC236}">
                      <a16:creationId xmlns:a16="http://schemas.microsoft.com/office/drawing/2014/main" id="{D517ECD1-4A8E-0173-A088-8263B522AC32}"/>
                    </a:ext>
                  </a:extLst>
                </p14:cNvPr>
                <p14:cNvContentPartPr/>
                <p14:nvPr/>
              </p14:nvContentPartPr>
              <p14:xfrm>
                <a:off x="8138407" y="5318797"/>
                <a:ext cx="360" cy="360"/>
              </p14:xfrm>
            </p:contentPart>
          </mc:Choice>
          <mc:Fallback xmlns="">
            <p:pic>
              <p:nvPicPr>
                <p:cNvPr id="60" name="Inkt 59">
                  <a:extLst>
                    <a:ext uri="{FF2B5EF4-FFF2-40B4-BE49-F238E27FC236}">
                      <a16:creationId xmlns:a16="http://schemas.microsoft.com/office/drawing/2014/main" id="{D517ECD1-4A8E-0173-A088-8263B522AC32}"/>
                    </a:ext>
                  </a:extLst>
                </p:cNvPr>
                <p:cNvPicPr/>
                <p:nvPr/>
              </p:nvPicPr>
              <p:blipFill>
                <a:blip r:embed="rId97"/>
                <a:stretch>
                  <a:fillRect/>
                </a:stretch>
              </p:blipFill>
              <p:spPr>
                <a:xfrm>
                  <a:off x="8129767" y="53101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t 60">
                  <a:extLst>
                    <a:ext uri="{FF2B5EF4-FFF2-40B4-BE49-F238E27FC236}">
                      <a16:creationId xmlns:a16="http://schemas.microsoft.com/office/drawing/2014/main" id="{50E75CD9-B187-9A16-67CC-7A7AFCB4A583}"/>
                    </a:ext>
                  </a:extLst>
                </p14:cNvPr>
                <p14:cNvContentPartPr/>
                <p14:nvPr/>
              </p14:nvContentPartPr>
              <p14:xfrm>
                <a:off x="8130487" y="5262997"/>
                <a:ext cx="120600" cy="56520"/>
              </p14:xfrm>
            </p:contentPart>
          </mc:Choice>
          <mc:Fallback xmlns="">
            <p:pic>
              <p:nvPicPr>
                <p:cNvPr id="61" name="Inkt 60">
                  <a:extLst>
                    <a:ext uri="{FF2B5EF4-FFF2-40B4-BE49-F238E27FC236}">
                      <a16:creationId xmlns:a16="http://schemas.microsoft.com/office/drawing/2014/main" id="{50E75CD9-B187-9A16-67CC-7A7AFCB4A583}"/>
                    </a:ext>
                  </a:extLst>
                </p:cNvPr>
                <p:cNvPicPr/>
                <p:nvPr/>
              </p:nvPicPr>
              <p:blipFill>
                <a:blip r:embed="rId99"/>
                <a:stretch>
                  <a:fillRect/>
                </a:stretch>
              </p:blipFill>
              <p:spPr>
                <a:xfrm>
                  <a:off x="8121487" y="5253997"/>
                  <a:ext cx="138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t 61">
                  <a:extLst>
                    <a:ext uri="{FF2B5EF4-FFF2-40B4-BE49-F238E27FC236}">
                      <a16:creationId xmlns:a16="http://schemas.microsoft.com/office/drawing/2014/main" id="{B0854ED5-8F6E-9512-4A34-DD05D4E46972}"/>
                    </a:ext>
                  </a:extLst>
                </p14:cNvPr>
                <p14:cNvContentPartPr/>
                <p14:nvPr/>
              </p14:nvContentPartPr>
              <p14:xfrm>
                <a:off x="8277007" y="5207557"/>
                <a:ext cx="108720" cy="140400"/>
              </p14:xfrm>
            </p:contentPart>
          </mc:Choice>
          <mc:Fallback xmlns="">
            <p:pic>
              <p:nvPicPr>
                <p:cNvPr id="62" name="Inkt 61">
                  <a:extLst>
                    <a:ext uri="{FF2B5EF4-FFF2-40B4-BE49-F238E27FC236}">
                      <a16:creationId xmlns:a16="http://schemas.microsoft.com/office/drawing/2014/main" id="{B0854ED5-8F6E-9512-4A34-DD05D4E46972}"/>
                    </a:ext>
                  </a:extLst>
                </p:cNvPr>
                <p:cNvPicPr/>
                <p:nvPr/>
              </p:nvPicPr>
              <p:blipFill>
                <a:blip r:embed="rId101"/>
                <a:stretch>
                  <a:fillRect/>
                </a:stretch>
              </p:blipFill>
              <p:spPr>
                <a:xfrm>
                  <a:off x="8268007" y="5198917"/>
                  <a:ext cx="126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t 62">
                  <a:extLst>
                    <a:ext uri="{FF2B5EF4-FFF2-40B4-BE49-F238E27FC236}">
                      <a16:creationId xmlns:a16="http://schemas.microsoft.com/office/drawing/2014/main" id="{FBDFB27B-94DC-3D34-0616-EA11FAF9B6C9}"/>
                    </a:ext>
                  </a:extLst>
                </p14:cNvPr>
                <p14:cNvContentPartPr/>
                <p14:nvPr/>
              </p14:nvContentPartPr>
              <p14:xfrm>
                <a:off x="8421367" y="5196037"/>
                <a:ext cx="70200" cy="149400"/>
              </p14:xfrm>
            </p:contentPart>
          </mc:Choice>
          <mc:Fallback xmlns="">
            <p:pic>
              <p:nvPicPr>
                <p:cNvPr id="63" name="Inkt 62">
                  <a:extLst>
                    <a:ext uri="{FF2B5EF4-FFF2-40B4-BE49-F238E27FC236}">
                      <a16:creationId xmlns:a16="http://schemas.microsoft.com/office/drawing/2014/main" id="{FBDFB27B-94DC-3D34-0616-EA11FAF9B6C9}"/>
                    </a:ext>
                  </a:extLst>
                </p:cNvPr>
                <p:cNvPicPr/>
                <p:nvPr/>
              </p:nvPicPr>
              <p:blipFill>
                <a:blip r:embed="rId103"/>
                <a:stretch>
                  <a:fillRect/>
                </a:stretch>
              </p:blipFill>
              <p:spPr>
                <a:xfrm>
                  <a:off x="8412727" y="5187397"/>
                  <a:ext cx="87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t 63">
                  <a:extLst>
                    <a:ext uri="{FF2B5EF4-FFF2-40B4-BE49-F238E27FC236}">
                      <a16:creationId xmlns:a16="http://schemas.microsoft.com/office/drawing/2014/main" id="{468F6421-4207-20DD-5F31-5EA5EEF0FBD9}"/>
                    </a:ext>
                  </a:extLst>
                </p14:cNvPr>
                <p14:cNvContentPartPr/>
                <p14:nvPr/>
              </p14:nvContentPartPr>
              <p14:xfrm>
                <a:off x="8428567" y="5279197"/>
                <a:ext cx="92520" cy="26280"/>
              </p14:xfrm>
            </p:contentPart>
          </mc:Choice>
          <mc:Fallback xmlns="">
            <p:pic>
              <p:nvPicPr>
                <p:cNvPr id="64" name="Inkt 63">
                  <a:extLst>
                    <a:ext uri="{FF2B5EF4-FFF2-40B4-BE49-F238E27FC236}">
                      <a16:creationId xmlns:a16="http://schemas.microsoft.com/office/drawing/2014/main" id="{468F6421-4207-20DD-5F31-5EA5EEF0FBD9}"/>
                    </a:ext>
                  </a:extLst>
                </p:cNvPr>
                <p:cNvPicPr/>
                <p:nvPr/>
              </p:nvPicPr>
              <p:blipFill>
                <a:blip r:embed="rId105"/>
                <a:stretch>
                  <a:fillRect/>
                </a:stretch>
              </p:blipFill>
              <p:spPr>
                <a:xfrm>
                  <a:off x="8419927" y="5270197"/>
                  <a:ext cx="110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t 64">
                  <a:extLst>
                    <a:ext uri="{FF2B5EF4-FFF2-40B4-BE49-F238E27FC236}">
                      <a16:creationId xmlns:a16="http://schemas.microsoft.com/office/drawing/2014/main" id="{6066C6DD-131B-FED7-2B04-5E9043FDE908}"/>
                    </a:ext>
                  </a:extLst>
                </p14:cNvPr>
                <p14:cNvContentPartPr/>
                <p14:nvPr/>
              </p14:nvContentPartPr>
              <p14:xfrm>
                <a:off x="8183767" y="5476837"/>
                <a:ext cx="461160" cy="36360"/>
              </p14:xfrm>
            </p:contentPart>
          </mc:Choice>
          <mc:Fallback xmlns="">
            <p:pic>
              <p:nvPicPr>
                <p:cNvPr id="65" name="Inkt 64">
                  <a:extLst>
                    <a:ext uri="{FF2B5EF4-FFF2-40B4-BE49-F238E27FC236}">
                      <a16:creationId xmlns:a16="http://schemas.microsoft.com/office/drawing/2014/main" id="{6066C6DD-131B-FED7-2B04-5E9043FDE908}"/>
                    </a:ext>
                  </a:extLst>
                </p:cNvPr>
                <p:cNvPicPr/>
                <p:nvPr/>
              </p:nvPicPr>
              <p:blipFill>
                <a:blip r:embed="rId107"/>
                <a:stretch>
                  <a:fillRect/>
                </a:stretch>
              </p:blipFill>
              <p:spPr>
                <a:xfrm>
                  <a:off x="8174767" y="5468197"/>
                  <a:ext cx="478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t 65">
                  <a:extLst>
                    <a:ext uri="{FF2B5EF4-FFF2-40B4-BE49-F238E27FC236}">
                      <a16:creationId xmlns:a16="http://schemas.microsoft.com/office/drawing/2014/main" id="{0F5E0DAF-FA7C-DCF1-3E48-022E3F0BC4AE}"/>
                    </a:ext>
                  </a:extLst>
                </p14:cNvPr>
                <p14:cNvContentPartPr/>
                <p14:nvPr/>
              </p14:nvContentPartPr>
              <p14:xfrm>
                <a:off x="8560327" y="5305837"/>
                <a:ext cx="8640" cy="66240"/>
              </p14:xfrm>
            </p:contentPart>
          </mc:Choice>
          <mc:Fallback xmlns="">
            <p:pic>
              <p:nvPicPr>
                <p:cNvPr id="66" name="Inkt 65">
                  <a:extLst>
                    <a:ext uri="{FF2B5EF4-FFF2-40B4-BE49-F238E27FC236}">
                      <a16:creationId xmlns:a16="http://schemas.microsoft.com/office/drawing/2014/main" id="{0F5E0DAF-FA7C-DCF1-3E48-022E3F0BC4AE}"/>
                    </a:ext>
                  </a:extLst>
                </p:cNvPr>
                <p:cNvPicPr/>
                <p:nvPr/>
              </p:nvPicPr>
              <p:blipFill>
                <a:blip r:embed="rId109"/>
                <a:stretch>
                  <a:fillRect/>
                </a:stretch>
              </p:blipFill>
              <p:spPr>
                <a:xfrm>
                  <a:off x="8551687" y="5297197"/>
                  <a:ext cx="26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t 66">
                  <a:extLst>
                    <a:ext uri="{FF2B5EF4-FFF2-40B4-BE49-F238E27FC236}">
                      <a16:creationId xmlns:a16="http://schemas.microsoft.com/office/drawing/2014/main" id="{01400A56-C544-925F-8950-553CD4AB9A17}"/>
                    </a:ext>
                  </a:extLst>
                </p14:cNvPr>
                <p14:cNvContentPartPr/>
                <p14:nvPr/>
              </p14:nvContentPartPr>
              <p14:xfrm>
                <a:off x="8581207" y="5212597"/>
                <a:ext cx="9360" cy="15840"/>
              </p14:xfrm>
            </p:contentPart>
          </mc:Choice>
          <mc:Fallback xmlns="">
            <p:pic>
              <p:nvPicPr>
                <p:cNvPr id="67" name="Inkt 66">
                  <a:extLst>
                    <a:ext uri="{FF2B5EF4-FFF2-40B4-BE49-F238E27FC236}">
                      <a16:creationId xmlns:a16="http://schemas.microsoft.com/office/drawing/2014/main" id="{01400A56-C544-925F-8950-553CD4AB9A17}"/>
                    </a:ext>
                  </a:extLst>
                </p:cNvPr>
                <p:cNvPicPr/>
                <p:nvPr/>
              </p:nvPicPr>
              <p:blipFill>
                <a:blip r:embed="rId111"/>
                <a:stretch>
                  <a:fillRect/>
                </a:stretch>
              </p:blipFill>
              <p:spPr>
                <a:xfrm>
                  <a:off x="8572567" y="5203597"/>
                  <a:ext cx="27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t 67">
                  <a:extLst>
                    <a:ext uri="{FF2B5EF4-FFF2-40B4-BE49-F238E27FC236}">
                      <a16:creationId xmlns:a16="http://schemas.microsoft.com/office/drawing/2014/main" id="{595500EF-8320-D404-7D5A-ED3067B361AB}"/>
                    </a:ext>
                  </a:extLst>
                </p14:cNvPr>
                <p14:cNvContentPartPr/>
                <p14:nvPr/>
              </p14:nvContentPartPr>
              <p14:xfrm>
                <a:off x="8547007" y="5297917"/>
                <a:ext cx="85320" cy="197640"/>
              </p14:xfrm>
            </p:contentPart>
          </mc:Choice>
          <mc:Fallback xmlns="">
            <p:pic>
              <p:nvPicPr>
                <p:cNvPr id="68" name="Inkt 67">
                  <a:extLst>
                    <a:ext uri="{FF2B5EF4-FFF2-40B4-BE49-F238E27FC236}">
                      <a16:creationId xmlns:a16="http://schemas.microsoft.com/office/drawing/2014/main" id="{595500EF-8320-D404-7D5A-ED3067B361AB}"/>
                    </a:ext>
                  </a:extLst>
                </p:cNvPr>
                <p:cNvPicPr/>
                <p:nvPr/>
              </p:nvPicPr>
              <p:blipFill>
                <a:blip r:embed="rId113"/>
                <a:stretch>
                  <a:fillRect/>
                </a:stretch>
              </p:blipFill>
              <p:spPr>
                <a:xfrm>
                  <a:off x="8538007" y="5288917"/>
                  <a:ext cx="102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t 68">
                  <a:extLst>
                    <a:ext uri="{FF2B5EF4-FFF2-40B4-BE49-F238E27FC236}">
                      <a16:creationId xmlns:a16="http://schemas.microsoft.com/office/drawing/2014/main" id="{6A6FF34E-B291-4114-47F7-096ED7C09D37}"/>
                    </a:ext>
                  </a:extLst>
                </p14:cNvPr>
                <p14:cNvContentPartPr/>
                <p14:nvPr/>
              </p14:nvContentPartPr>
              <p14:xfrm>
                <a:off x="8660767" y="5233477"/>
                <a:ext cx="360" cy="360"/>
              </p14:xfrm>
            </p:contentPart>
          </mc:Choice>
          <mc:Fallback xmlns="">
            <p:pic>
              <p:nvPicPr>
                <p:cNvPr id="69" name="Inkt 68">
                  <a:extLst>
                    <a:ext uri="{FF2B5EF4-FFF2-40B4-BE49-F238E27FC236}">
                      <a16:creationId xmlns:a16="http://schemas.microsoft.com/office/drawing/2014/main" id="{6A6FF34E-B291-4114-47F7-096ED7C09D37}"/>
                    </a:ext>
                  </a:extLst>
                </p:cNvPr>
                <p:cNvPicPr/>
                <p:nvPr/>
              </p:nvPicPr>
              <p:blipFill>
                <a:blip r:embed="rId97"/>
                <a:stretch>
                  <a:fillRect/>
                </a:stretch>
              </p:blipFill>
              <p:spPr>
                <a:xfrm>
                  <a:off x="8652127" y="5224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t 70">
                  <a:extLst>
                    <a:ext uri="{FF2B5EF4-FFF2-40B4-BE49-F238E27FC236}">
                      <a16:creationId xmlns:a16="http://schemas.microsoft.com/office/drawing/2014/main" id="{B9FC3D94-C845-E521-2968-73FB99B82797}"/>
                    </a:ext>
                  </a:extLst>
                </p14:cNvPr>
                <p14:cNvContentPartPr/>
                <p14:nvPr/>
              </p14:nvContentPartPr>
              <p14:xfrm>
                <a:off x="8727727" y="5215837"/>
                <a:ext cx="81360" cy="203760"/>
              </p14:xfrm>
            </p:contentPart>
          </mc:Choice>
          <mc:Fallback xmlns="">
            <p:pic>
              <p:nvPicPr>
                <p:cNvPr id="71" name="Inkt 70">
                  <a:extLst>
                    <a:ext uri="{FF2B5EF4-FFF2-40B4-BE49-F238E27FC236}">
                      <a16:creationId xmlns:a16="http://schemas.microsoft.com/office/drawing/2014/main" id="{B9FC3D94-C845-E521-2968-73FB99B82797}"/>
                    </a:ext>
                  </a:extLst>
                </p:cNvPr>
                <p:cNvPicPr/>
                <p:nvPr/>
              </p:nvPicPr>
              <p:blipFill>
                <a:blip r:embed="rId116"/>
                <a:stretch>
                  <a:fillRect/>
                </a:stretch>
              </p:blipFill>
              <p:spPr>
                <a:xfrm>
                  <a:off x="8718727" y="5206837"/>
                  <a:ext cx="99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t 71">
                  <a:extLst>
                    <a:ext uri="{FF2B5EF4-FFF2-40B4-BE49-F238E27FC236}">
                      <a16:creationId xmlns:a16="http://schemas.microsoft.com/office/drawing/2014/main" id="{6EC9AA97-ED17-0AFE-9216-252C7D6358A9}"/>
                    </a:ext>
                  </a:extLst>
                </p14:cNvPr>
                <p14:cNvContentPartPr/>
                <p14:nvPr/>
              </p14:nvContentPartPr>
              <p14:xfrm>
                <a:off x="7909087" y="5544877"/>
                <a:ext cx="95400" cy="270000"/>
              </p14:xfrm>
            </p:contentPart>
          </mc:Choice>
          <mc:Fallback xmlns="">
            <p:pic>
              <p:nvPicPr>
                <p:cNvPr id="72" name="Inkt 71">
                  <a:extLst>
                    <a:ext uri="{FF2B5EF4-FFF2-40B4-BE49-F238E27FC236}">
                      <a16:creationId xmlns:a16="http://schemas.microsoft.com/office/drawing/2014/main" id="{6EC9AA97-ED17-0AFE-9216-252C7D6358A9}"/>
                    </a:ext>
                  </a:extLst>
                </p:cNvPr>
                <p:cNvPicPr/>
                <p:nvPr/>
              </p:nvPicPr>
              <p:blipFill>
                <a:blip r:embed="rId118"/>
                <a:stretch>
                  <a:fillRect/>
                </a:stretch>
              </p:blipFill>
              <p:spPr>
                <a:xfrm>
                  <a:off x="7900447" y="5535877"/>
                  <a:ext cx="1130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t 72">
                  <a:extLst>
                    <a:ext uri="{FF2B5EF4-FFF2-40B4-BE49-F238E27FC236}">
                      <a16:creationId xmlns:a16="http://schemas.microsoft.com/office/drawing/2014/main" id="{53E01AE3-3BD4-C769-4C30-2DCB903386A2}"/>
                    </a:ext>
                  </a:extLst>
                </p14:cNvPr>
                <p14:cNvContentPartPr/>
                <p14:nvPr/>
              </p14:nvContentPartPr>
              <p14:xfrm>
                <a:off x="7908007" y="5641717"/>
                <a:ext cx="115200" cy="41040"/>
              </p14:xfrm>
            </p:contentPart>
          </mc:Choice>
          <mc:Fallback xmlns="">
            <p:pic>
              <p:nvPicPr>
                <p:cNvPr id="73" name="Inkt 72">
                  <a:extLst>
                    <a:ext uri="{FF2B5EF4-FFF2-40B4-BE49-F238E27FC236}">
                      <a16:creationId xmlns:a16="http://schemas.microsoft.com/office/drawing/2014/main" id="{53E01AE3-3BD4-C769-4C30-2DCB903386A2}"/>
                    </a:ext>
                  </a:extLst>
                </p:cNvPr>
                <p:cNvPicPr/>
                <p:nvPr/>
              </p:nvPicPr>
              <p:blipFill>
                <a:blip r:embed="rId120"/>
                <a:stretch>
                  <a:fillRect/>
                </a:stretch>
              </p:blipFill>
              <p:spPr>
                <a:xfrm>
                  <a:off x="7899367" y="5632717"/>
                  <a:ext cx="132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Inkt 73">
                  <a:extLst>
                    <a:ext uri="{FF2B5EF4-FFF2-40B4-BE49-F238E27FC236}">
                      <a16:creationId xmlns:a16="http://schemas.microsoft.com/office/drawing/2014/main" id="{DF357C2F-E2BB-74AE-0D3A-4DF45378A455}"/>
                    </a:ext>
                  </a:extLst>
                </p14:cNvPr>
                <p14:cNvContentPartPr/>
                <p14:nvPr/>
              </p14:nvContentPartPr>
              <p14:xfrm>
                <a:off x="8039407" y="5566837"/>
                <a:ext cx="216720" cy="207360"/>
              </p14:xfrm>
            </p:contentPart>
          </mc:Choice>
          <mc:Fallback xmlns="">
            <p:pic>
              <p:nvPicPr>
                <p:cNvPr id="74" name="Inkt 73">
                  <a:extLst>
                    <a:ext uri="{FF2B5EF4-FFF2-40B4-BE49-F238E27FC236}">
                      <a16:creationId xmlns:a16="http://schemas.microsoft.com/office/drawing/2014/main" id="{DF357C2F-E2BB-74AE-0D3A-4DF45378A455}"/>
                    </a:ext>
                  </a:extLst>
                </p:cNvPr>
                <p:cNvPicPr/>
                <p:nvPr/>
              </p:nvPicPr>
              <p:blipFill>
                <a:blip r:embed="rId122"/>
                <a:stretch>
                  <a:fillRect/>
                </a:stretch>
              </p:blipFill>
              <p:spPr>
                <a:xfrm>
                  <a:off x="8030767" y="5557837"/>
                  <a:ext cx="23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t 74">
                  <a:extLst>
                    <a:ext uri="{FF2B5EF4-FFF2-40B4-BE49-F238E27FC236}">
                      <a16:creationId xmlns:a16="http://schemas.microsoft.com/office/drawing/2014/main" id="{56C6A622-EF97-C88A-67CA-B80F2467BED9}"/>
                    </a:ext>
                  </a:extLst>
                </p14:cNvPr>
                <p14:cNvContentPartPr/>
                <p14:nvPr/>
              </p14:nvContentPartPr>
              <p14:xfrm>
                <a:off x="8256847" y="5652157"/>
                <a:ext cx="72000" cy="115920"/>
              </p14:xfrm>
            </p:contentPart>
          </mc:Choice>
          <mc:Fallback xmlns="">
            <p:pic>
              <p:nvPicPr>
                <p:cNvPr id="75" name="Inkt 74">
                  <a:extLst>
                    <a:ext uri="{FF2B5EF4-FFF2-40B4-BE49-F238E27FC236}">
                      <a16:creationId xmlns:a16="http://schemas.microsoft.com/office/drawing/2014/main" id="{56C6A622-EF97-C88A-67CA-B80F2467BED9}"/>
                    </a:ext>
                  </a:extLst>
                </p:cNvPr>
                <p:cNvPicPr/>
                <p:nvPr/>
              </p:nvPicPr>
              <p:blipFill>
                <a:blip r:embed="rId124"/>
                <a:stretch>
                  <a:fillRect/>
                </a:stretch>
              </p:blipFill>
              <p:spPr>
                <a:xfrm>
                  <a:off x="8247847" y="5643157"/>
                  <a:ext cx="89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t 75">
                  <a:extLst>
                    <a:ext uri="{FF2B5EF4-FFF2-40B4-BE49-F238E27FC236}">
                      <a16:creationId xmlns:a16="http://schemas.microsoft.com/office/drawing/2014/main" id="{096A6FB2-8673-2C08-17C4-3B1D1CE4F9D4}"/>
                    </a:ext>
                  </a:extLst>
                </p14:cNvPr>
                <p14:cNvContentPartPr/>
                <p14:nvPr/>
              </p14:nvContentPartPr>
              <p14:xfrm>
                <a:off x="8372407" y="5648917"/>
                <a:ext cx="100800" cy="88560"/>
              </p14:xfrm>
            </p:contentPart>
          </mc:Choice>
          <mc:Fallback xmlns="">
            <p:pic>
              <p:nvPicPr>
                <p:cNvPr id="76" name="Inkt 75">
                  <a:extLst>
                    <a:ext uri="{FF2B5EF4-FFF2-40B4-BE49-F238E27FC236}">
                      <a16:creationId xmlns:a16="http://schemas.microsoft.com/office/drawing/2014/main" id="{096A6FB2-8673-2C08-17C4-3B1D1CE4F9D4}"/>
                    </a:ext>
                  </a:extLst>
                </p:cNvPr>
                <p:cNvPicPr/>
                <p:nvPr/>
              </p:nvPicPr>
              <p:blipFill>
                <a:blip r:embed="rId126"/>
                <a:stretch>
                  <a:fillRect/>
                </a:stretch>
              </p:blipFill>
              <p:spPr>
                <a:xfrm>
                  <a:off x="8363407" y="5639917"/>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t 76">
                  <a:extLst>
                    <a:ext uri="{FF2B5EF4-FFF2-40B4-BE49-F238E27FC236}">
                      <a16:creationId xmlns:a16="http://schemas.microsoft.com/office/drawing/2014/main" id="{19415B6C-5A37-9A70-756D-30469A63526C}"/>
                    </a:ext>
                  </a:extLst>
                </p14:cNvPr>
                <p14:cNvContentPartPr/>
                <p14:nvPr/>
              </p14:nvContentPartPr>
              <p14:xfrm>
                <a:off x="8472127" y="5691037"/>
                <a:ext cx="74520" cy="75240"/>
              </p14:xfrm>
            </p:contentPart>
          </mc:Choice>
          <mc:Fallback xmlns="">
            <p:pic>
              <p:nvPicPr>
                <p:cNvPr id="77" name="Inkt 76">
                  <a:extLst>
                    <a:ext uri="{FF2B5EF4-FFF2-40B4-BE49-F238E27FC236}">
                      <a16:creationId xmlns:a16="http://schemas.microsoft.com/office/drawing/2014/main" id="{19415B6C-5A37-9A70-756D-30469A63526C}"/>
                    </a:ext>
                  </a:extLst>
                </p:cNvPr>
                <p:cNvPicPr/>
                <p:nvPr/>
              </p:nvPicPr>
              <p:blipFill>
                <a:blip r:embed="rId128"/>
                <a:stretch>
                  <a:fillRect/>
                </a:stretch>
              </p:blipFill>
              <p:spPr>
                <a:xfrm>
                  <a:off x="8463127" y="5682397"/>
                  <a:ext cx="9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t 77">
                  <a:extLst>
                    <a:ext uri="{FF2B5EF4-FFF2-40B4-BE49-F238E27FC236}">
                      <a16:creationId xmlns:a16="http://schemas.microsoft.com/office/drawing/2014/main" id="{190045DE-4242-5786-D514-2C9F544E776B}"/>
                    </a:ext>
                  </a:extLst>
                </p14:cNvPr>
                <p14:cNvContentPartPr/>
                <p14:nvPr/>
              </p14:nvContentPartPr>
              <p14:xfrm>
                <a:off x="8536207" y="5610757"/>
                <a:ext cx="2160" cy="21600"/>
              </p14:xfrm>
            </p:contentPart>
          </mc:Choice>
          <mc:Fallback xmlns="">
            <p:pic>
              <p:nvPicPr>
                <p:cNvPr id="78" name="Inkt 77">
                  <a:extLst>
                    <a:ext uri="{FF2B5EF4-FFF2-40B4-BE49-F238E27FC236}">
                      <a16:creationId xmlns:a16="http://schemas.microsoft.com/office/drawing/2014/main" id="{190045DE-4242-5786-D514-2C9F544E776B}"/>
                    </a:ext>
                  </a:extLst>
                </p:cNvPr>
                <p:cNvPicPr/>
                <p:nvPr/>
              </p:nvPicPr>
              <p:blipFill>
                <a:blip r:embed="rId130"/>
                <a:stretch>
                  <a:fillRect/>
                </a:stretch>
              </p:blipFill>
              <p:spPr>
                <a:xfrm>
                  <a:off x="8527207" y="5601757"/>
                  <a:ext cx="19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t 78">
                  <a:extLst>
                    <a:ext uri="{FF2B5EF4-FFF2-40B4-BE49-F238E27FC236}">
                      <a16:creationId xmlns:a16="http://schemas.microsoft.com/office/drawing/2014/main" id="{8CD224FF-C89D-7A33-9FF1-4B01DF92446A}"/>
                    </a:ext>
                  </a:extLst>
                </p14:cNvPr>
                <p14:cNvContentPartPr/>
                <p14:nvPr/>
              </p14:nvContentPartPr>
              <p14:xfrm>
                <a:off x="8535127" y="5655037"/>
                <a:ext cx="193680" cy="128520"/>
              </p14:xfrm>
            </p:contentPart>
          </mc:Choice>
          <mc:Fallback xmlns="">
            <p:pic>
              <p:nvPicPr>
                <p:cNvPr id="79" name="Inkt 78">
                  <a:extLst>
                    <a:ext uri="{FF2B5EF4-FFF2-40B4-BE49-F238E27FC236}">
                      <a16:creationId xmlns:a16="http://schemas.microsoft.com/office/drawing/2014/main" id="{8CD224FF-C89D-7A33-9FF1-4B01DF92446A}"/>
                    </a:ext>
                  </a:extLst>
                </p:cNvPr>
                <p:cNvPicPr/>
                <p:nvPr/>
              </p:nvPicPr>
              <p:blipFill>
                <a:blip r:embed="rId132"/>
                <a:stretch>
                  <a:fillRect/>
                </a:stretch>
              </p:blipFill>
              <p:spPr>
                <a:xfrm>
                  <a:off x="8526487" y="5646037"/>
                  <a:ext cx="211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Inkt 80">
                  <a:extLst>
                    <a:ext uri="{FF2B5EF4-FFF2-40B4-BE49-F238E27FC236}">
                      <a16:creationId xmlns:a16="http://schemas.microsoft.com/office/drawing/2014/main" id="{CEBEB9E9-45BE-CF26-1BCE-E32BAEF2A01C}"/>
                    </a:ext>
                  </a:extLst>
                </p14:cNvPr>
                <p14:cNvContentPartPr/>
                <p14:nvPr/>
              </p14:nvContentPartPr>
              <p14:xfrm>
                <a:off x="8661487" y="5477557"/>
                <a:ext cx="150480" cy="50040"/>
              </p14:xfrm>
            </p:contentPart>
          </mc:Choice>
          <mc:Fallback xmlns="">
            <p:pic>
              <p:nvPicPr>
                <p:cNvPr id="81" name="Inkt 80">
                  <a:extLst>
                    <a:ext uri="{FF2B5EF4-FFF2-40B4-BE49-F238E27FC236}">
                      <a16:creationId xmlns:a16="http://schemas.microsoft.com/office/drawing/2014/main" id="{CEBEB9E9-45BE-CF26-1BCE-E32BAEF2A01C}"/>
                    </a:ext>
                  </a:extLst>
                </p:cNvPr>
                <p:cNvPicPr/>
                <p:nvPr/>
              </p:nvPicPr>
              <p:blipFill>
                <a:blip r:embed="rId134"/>
                <a:stretch>
                  <a:fillRect/>
                </a:stretch>
              </p:blipFill>
              <p:spPr>
                <a:xfrm>
                  <a:off x="8652847" y="5468557"/>
                  <a:ext cx="16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Inkt 81">
                  <a:extLst>
                    <a:ext uri="{FF2B5EF4-FFF2-40B4-BE49-F238E27FC236}">
                      <a16:creationId xmlns:a16="http://schemas.microsoft.com/office/drawing/2014/main" id="{CC297B96-9576-EAD7-9E10-75B3C6F73E77}"/>
                    </a:ext>
                  </a:extLst>
                </p14:cNvPr>
                <p14:cNvContentPartPr/>
                <p14:nvPr/>
              </p14:nvContentPartPr>
              <p14:xfrm>
                <a:off x="8955607" y="5427877"/>
                <a:ext cx="74160" cy="89280"/>
              </p14:xfrm>
            </p:contentPart>
          </mc:Choice>
          <mc:Fallback xmlns="">
            <p:pic>
              <p:nvPicPr>
                <p:cNvPr id="82" name="Inkt 81">
                  <a:extLst>
                    <a:ext uri="{FF2B5EF4-FFF2-40B4-BE49-F238E27FC236}">
                      <a16:creationId xmlns:a16="http://schemas.microsoft.com/office/drawing/2014/main" id="{CC297B96-9576-EAD7-9E10-75B3C6F73E77}"/>
                    </a:ext>
                  </a:extLst>
                </p:cNvPr>
                <p:cNvPicPr/>
                <p:nvPr/>
              </p:nvPicPr>
              <p:blipFill>
                <a:blip r:embed="rId136"/>
                <a:stretch>
                  <a:fillRect/>
                </a:stretch>
              </p:blipFill>
              <p:spPr>
                <a:xfrm>
                  <a:off x="8946967" y="5418877"/>
                  <a:ext cx="9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Inkt 82">
                  <a:extLst>
                    <a:ext uri="{FF2B5EF4-FFF2-40B4-BE49-F238E27FC236}">
                      <a16:creationId xmlns:a16="http://schemas.microsoft.com/office/drawing/2014/main" id="{14574982-A637-CD69-13F2-CC56FD3214B4}"/>
                    </a:ext>
                  </a:extLst>
                </p14:cNvPr>
                <p14:cNvContentPartPr/>
                <p14:nvPr/>
              </p14:nvContentPartPr>
              <p14:xfrm>
                <a:off x="8936527" y="5378917"/>
                <a:ext cx="119520" cy="165960"/>
              </p14:xfrm>
            </p:contentPart>
          </mc:Choice>
          <mc:Fallback xmlns="">
            <p:pic>
              <p:nvPicPr>
                <p:cNvPr id="83" name="Inkt 82">
                  <a:extLst>
                    <a:ext uri="{FF2B5EF4-FFF2-40B4-BE49-F238E27FC236}">
                      <a16:creationId xmlns:a16="http://schemas.microsoft.com/office/drawing/2014/main" id="{14574982-A637-CD69-13F2-CC56FD3214B4}"/>
                    </a:ext>
                  </a:extLst>
                </p:cNvPr>
                <p:cNvPicPr/>
                <p:nvPr/>
              </p:nvPicPr>
              <p:blipFill>
                <a:blip r:embed="rId138"/>
                <a:stretch>
                  <a:fillRect/>
                </a:stretch>
              </p:blipFill>
              <p:spPr>
                <a:xfrm>
                  <a:off x="8927527" y="5370277"/>
                  <a:ext cx="137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Inkt 83">
                  <a:extLst>
                    <a:ext uri="{FF2B5EF4-FFF2-40B4-BE49-F238E27FC236}">
                      <a16:creationId xmlns:a16="http://schemas.microsoft.com/office/drawing/2014/main" id="{F4BEA2B6-C041-469F-B45D-4CCBA74F5F0D}"/>
                    </a:ext>
                  </a:extLst>
                </p14:cNvPr>
                <p14:cNvContentPartPr/>
                <p14:nvPr/>
              </p14:nvContentPartPr>
              <p14:xfrm>
                <a:off x="9150367" y="5428597"/>
                <a:ext cx="25560" cy="131040"/>
              </p14:xfrm>
            </p:contentPart>
          </mc:Choice>
          <mc:Fallback xmlns="">
            <p:pic>
              <p:nvPicPr>
                <p:cNvPr id="84" name="Inkt 83">
                  <a:extLst>
                    <a:ext uri="{FF2B5EF4-FFF2-40B4-BE49-F238E27FC236}">
                      <a16:creationId xmlns:a16="http://schemas.microsoft.com/office/drawing/2014/main" id="{F4BEA2B6-C041-469F-B45D-4CCBA74F5F0D}"/>
                    </a:ext>
                  </a:extLst>
                </p:cNvPr>
                <p:cNvPicPr/>
                <p:nvPr/>
              </p:nvPicPr>
              <p:blipFill>
                <a:blip r:embed="rId140"/>
                <a:stretch>
                  <a:fillRect/>
                </a:stretch>
              </p:blipFill>
              <p:spPr>
                <a:xfrm>
                  <a:off x="9141727" y="5419957"/>
                  <a:ext cx="43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Inkt 84">
                  <a:extLst>
                    <a:ext uri="{FF2B5EF4-FFF2-40B4-BE49-F238E27FC236}">
                      <a16:creationId xmlns:a16="http://schemas.microsoft.com/office/drawing/2014/main" id="{B66E24CD-22D6-23CE-17C6-7CD14A028C40}"/>
                    </a:ext>
                  </a:extLst>
                </p14:cNvPr>
                <p14:cNvContentPartPr/>
                <p14:nvPr/>
              </p14:nvContentPartPr>
              <p14:xfrm>
                <a:off x="9252967" y="5436877"/>
                <a:ext cx="93960" cy="150480"/>
              </p14:xfrm>
            </p:contentPart>
          </mc:Choice>
          <mc:Fallback xmlns="">
            <p:pic>
              <p:nvPicPr>
                <p:cNvPr id="85" name="Inkt 84">
                  <a:extLst>
                    <a:ext uri="{FF2B5EF4-FFF2-40B4-BE49-F238E27FC236}">
                      <a16:creationId xmlns:a16="http://schemas.microsoft.com/office/drawing/2014/main" id="{B66E24CD-22D6-23CE-17C6-7CD14A028C40}"/>
                    </a:ext>
                  </a:extLst>
                </p:cNvPr>
                <p:cNvPicPr/>
                <p:nvPr/>
              </p:nvPicPr>
              <p:blipFill>
                <a:blip r:embed="rId142"/>
                <a:stretch>
                  <a:fillRect/>
                </a:stretch>
              </p:blipFill>
              <p:spPr>
                <a:xfrm>
                  <a:off x="9243967" y="5427877"/>
                  <a:ext cx="111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Inkt 85">
                  <a:extLst>
                    <a:ext uri="{FF2B5EF4-FFF2-40B4-BE49-F238E27FC236}">
                      <a16:creationId xmlns:a16="http://schemas.microsoft.com/office/drawing/2014/main" id="{A8936833-9DBB-1F05-6B07-5F9514AEB05D}"/>
                    </a:ext>
                  </a:extLst>
                </p14:cNvPr>
                <p14:cNvContentPartPr/>
                <p14:nvPr/>
              </p14:nvContentPartPr>
              <p14:xfrm>
                <a:off x="9391207" y="5466757"/>
                <a:ext cx="73440" cy="113760"/>
              </p14:xfrm>
            </p:contentPart>
          </mc:Choice>
          <mc:Fallback xmlns="">
            <p:pic>
              <p:nvPicPr>
                <p:cNvPr id="86" name="Inkt 85">
                  <a:extLst>
                    <a:ext uri="{FF2B5EF4-FFF2-40B4-BE49-F238E27FC236}">
                      <a16:creationId xmlns:a16="http://schemas.microsoft.com/office/drawing/2014/main" id="{A8936833-9DBB-1F05-6B07-5F9514AEB05D}"/>
                    </a:ext>
                  </a:extLst>
                </p:cNvPr>
                <p:cNvPicPr/>
                <p:nvPr/>
              </p:nvPicPr>
              <p:blipFill>
                <a:blip r:embed="rId144"/>
                <a:stretch>
                  <a:fillRect/>
                </a:stretch>
              </p:blipFill>
              <p:spPr>
                <a:xfrm>
                  <a:off x="9382567" y="5458117"/>
                  <a:ext cx="91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Inkt 86">
                  <a:extLst>
                    <a:ext uri="{FF2B5EF4-FFF2-40B4-BE49-F238E27FC236}">
                      <a16:creationId xmlns:a16="http://schemas.microsoft.com/office/drawing/2014/main" id="{F74B7730-ECFA-0E6E-E920-E1C4815CE906}"/>
                    </a:ext>
                  </a:extLst>
                </p14:cNvPr>
                <p14:cNvContentPartPr/>
                <p14:nvPr/>
              </p14:nvContentPartPr>
              <p14:xfrm>
                <a:off x="9527287" y="5340037"/>
                <a:ext cx="23040" cy="48240"/>
              </p14:xfrm>
            </p:contentPart>
          </mc:Choice>
          <mc:Fallback xmlns="">
            <p:pic>
              <p:nvPicPr>
                <p:cNvPr id="87" name="Inkt 86">
                  <a:extLst>
                    <a:ext uri="{FF2B5EF4-FFF2-40B4-BE49-F238E27FC236}">
                      <a16:creationId xmlns:a16="http://schemas.microsoft.com/office/drawing/2014/main" id="{F74B7730-ECFA-0E6E-E920-E1C4815CE906}"/>
                    </a:ext>
                  </a:extLst>
                </p:cNvPr>
                <p:cNvPicPr/>
                <p:nvPr/>
              </p:nvPicPr>
              <p:blipFill>
                <a:blip r:embed="rId146"/>
                <a:stretch>
                  <a:fillRect/>
                </a:stretch>
              </p:blipFill>
              <p:spPr>
                <a:xfrm>
                  <a:off x="9518287" y="5331397"/>
                  <a:ext cx="40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Inkt 87">
                  <a:extLst>
                    <a:ext uri="{FF2B5EF4-FFF2-40B4-BE49-F238E27FC236}">
                      <a16:creationId xmlns:a16="http://schemas.microsoft.com/office/drawing/2014/main" id="{94DE7304-AB90-A814-813B-1299B034C710}"/>
                    </a:ext>
                  </a:extLst>
                </p14:cNvPr>
                <p14:cNvContentPartPr/>
                <p14:nvPr/>
              </p14:nvContentPartPr>
              <p14:xfrm>
                <a:off x="9445207" y="5378197"/>
                <a:ext cx="244080" cy="350640"/>
              </p14:xfrm>
            </p:contentPart>
          </mc:Choice>
          <mc:Fallback xmlns="">
            <p:pic>
              <p:nvPicPr>
                <p:cNvPr id="88" name="Inkt 87">
                  <a:extLst>
                    <a:ext uri="{FF2B5EF4-FFF2-40B4-BE49-F238E27FC236}">
                      <a16:creationId xmlns:a16="http://schemas.microsoft.com/office/drawing/2014/main" id="{94DE7304-AB90-A814-813B-1299B034C710}"/>
                    </a:ext>
                  </a:extLst>
                </p:cNvPr>
                <p:cNvPicPr/>
                <p:nvPr/>
              </p:nvPicPr>
              <p:blipFill>
                <a:blip r:embed="rId148"/>
                <a:stretch>
                  <a:fillRect/>
                </a:stretch>
              </p:blipFill>
              <p:spPr>
                <a:xfrm>
                  <a:off x="9436567" y="5369557"/>
                  <a:ext cx="261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Inkt 88">
                  <a:extLst>
                    <a:ext uri="{FF2B5EF4-FFF2-40B4-BE49-F238E27FC236}">
                      <a16:creationId xmlns:a16="http://schemas.microsoft.com/office/drawing/2014/main" id="{344E0176-E08A-7457-746C-14E58EDD196B}"/>
                    </a:ext>
                  </a:extLst>
                </p14:cNvPr>
                <p14:cNvContentPartPr/>
                <p14:nvPr/>
              </p14:nvContentPartPr>
              <p14:xfrm>
                <a:off x="9564367" y="5658637"/>
                <a:ext cx="12240" cy="28800"/>
              </p14:xfrm>
            </p:contentPart>
          </mc:Choice>
          <mc:Fallback xmlns="">
            <p:pic>
              <p:nvPicPr>
                <p:cNvPr id="89" name="Inkt 88">
                  <a:extLst>
                    <a:ext uri="{FF2B5EF4-FFF2-40B4-BE49-F238E27FC236}">
                      <a16:creationId xmlns:a16="http://schemas.microsoft.com/office/drawing/2014/main" id="{344E0176-E08A-7457-746C-14E58EDD196B}"/>
                    </a:ext>
                  </a:extLst>
                </p:cNvPr>
                <p:cNvPicPr/>
                <p:nvPr/>
              </p:nvPicPr>
              <p:blipFill>
                <a:blip r:embed="rId150"/>
                <a:stretch>
                  <a:fillRect/>
                </a:stretch>
              </p:blipFill>
              <p:spPr>
                <a:xfrm>
                  <a:off x="9555367" y="5649997"/>
                  <a:ext cx="29880" cy="46440"/>
                </a:xfrm>
                <a:prstGeom prst="rect">
                  <a:avLst/>
                </a:prstGeom>
              </p:spPr>
            </p:pic>
          </mc:Fallback>
        </mc:AlternateContent>
      </p:grpSp>
      <p:grpSp>
        <p:nvGrpSpPr>
          <p:cNvPr id="106" name="Groep 105">
            <a:extLst>
              <a:ext uri="{FF2B5EF4-FFF2-40B4-BE49-F238E27FC236}">
                <a16:creationId xmlns:a16="http://schemas.microsoft.com/office/drawing/2014/main" id="{760BE7AC-AA32-E685-05C4-3A41E6630654}"/>
              </a:ext>
            </a:extLst>
          </p:cNvPr>
          <p:cNvGrpSpPr/>
          <p:nvPr/>
        </p:nvGrpSpPr>
        <p:grpSpPr>
          <a:xfrm>
            <a:off x="9921847" y="5109997"/>
            <a:ext cx="1805040" cy="510840"/>
            <a:chOff x="9921847" y="5109997"/>
            <a:chExt cx="1805040" cy="510840"/>
          </a:xfrm>
        </p:grpSpPr>
        <mc:AlternateContent xmlns:mc="http://schemas.openxmlformats.org/markup-compatibility/2006" xmlns:p14="http://schemas.microsoft.com/office/powerpoint/2010/main">
          <mc:Choice Requires="p14">
            <p:contentPart p14:bwMode="auto" r:id="rId151">
              <p14:nvContentPartPr>
                <p14:cNvPr id="91" name="Inkt 90">
                  <a:extLst>
                    <a:ext uri="{FF2B5EF4-FFF2-40B4-BE49-F238E27FC236}">
                      <a16:creationId xmlns:a16="http://schemas.microsoft.com/office/drawing/2014/main" id="{C8EC075D-0D07-933A-6002-91DF3B5CC88D}"/>
                    </a:ext>
                  </a:extLst>
                </p14:cNvPr>
                <p14:cNvContentPartPr/>
                <p14:nvPr/>
              </p14:nvContentPartPr>
              <p14:xfrm>
                <a:off x="10355287" y="5109997"/>
                <a:ext cx="114840" cy="214560"/>
              </p14:xfrm>
            </p:contentPart>
          </mc:Choice>
          <mc:Fallback xmlns="">
            <p:pic>
              <p:nvPicPr>
                <p:cNvPr id="91" name="Inkt 90">
                  <a:extLst>
                    <a:ext uri="{FF2B5EF4-FFF2-40B4-BE49-F238E27FC236}">
                      <a16:creationId xmlns:a16="http://schemas.microsoft.com/office/drawing/2014/main" id="{C8EC075D-0D07-933A-6002-91DF3B5CC88D}"/>
                    </a:ext>
                  </a:extLst>
                </p:cNvPr>
                <p:cNvPicPr/>
                <p:nvPr/>
              </p:nvPicPr>
              <p:blipFill>
                <a:blip r:embed="rId152"/>
                <a:stretch>
                  <a:fillRect/>
                </a:stretch>
              </p:blipFill>
              <p:spPr>
                <a:xfrm>
                  <a:off x="10346287" y="5100997"/>
                  <a:ext cx="1324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Inkt 91">
                  <a:extLst>
                    <a:ext uri="{FF2B5EF4-FFF2-40B4-BE49-F238E27FC236}">
                      <a16:creationId xmlns:a16="http://schemas.microsoft.com/office/drawing/2014/main" id="{15682DA7-87EE-ED3A-D4D7-32BC1B2508AE}"/>
                    </a:ext>
                  </a:extLst>
                </p14:cNvPr>
                <p14:cNvContentPartPr/>
                <p14:nvPr/>
              </p14:nvContentPartPr>
              <p14:xfrm>
                <a:off x="10365727" y="5238517"/>
                <a:ext cx="110520" cy="13320"/>
              </p14:xfrm>
            </p:contentPart>
          </mc:Choice>
          <mc:Fallback xmlns="">
            <p:pic>
              <p:nvPicPr>
                <p:cNvPr id="92" name="Inkt 91">
                  <a:extLst>
                    <a:ext uri="{FF2B5EF4-FFF2-40B4-BE49-F238E27FC236}">
                      <a16:creationId xmlns:a16="http://schemas.microsoft.com/office/drawing/2014/main" id="{15682DA7-87EE-ED3A-D4D7-32BC1B2508AE}"/>
                    </a:ext>
                  </a:extLst>
                </p:cNvPr>
                <p:cNvPicPr/>
                <p:nvPr/>
              </p:nvPicPr>
              <p:blipFill>
                <a:blip r:embed="rId154"/>
                <a:stretch>
                  <a:fillRect/>
                </a:stretch>
              </p:blipFill>
              <p:spPr>
                <a:xfrm>
                  <a:off x="10356727" y="5229517"/>
                  <a:ext cx="128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Inkt 92">
                  <a:extLst>
                    <a:ext uri="{FF2B5EF4-FFF2-40B4-BE49-F238E27FC236}">
                      <a16:creationId xmlns:a16="http://schemas.microsoft.com/office/drawing/2014/main" id="{5E3F16D0-709E-BB95-0D18-55A0AFCFC94A}"/>
                    </a:ext>
                  </a:extLst>
                </p14:cNvPr>
                <p14:cNvContentPartPr/>
                <p14:nvPr/>
              </p14:nvContentPartPr>
              <p14:xfrm>
                <a:off x="10536367" y="5279197"/>
                <a:ext cx="27360" cy="68760"/>
              </p14:xfrm>
            </p:contentPart>
          </mc:Choice>
          <mc:Fallback xmlns="">
            <p:pic>
              <p:nvPicPr>
                <p:cNvPr id="93" name="Inkt 92">
                  <a:extLst>
                    <a:ext uri="{FF2B5EF4-FFF2-40B4-BE49-F238E27FC236}">
                      <a16:creationId xmlns:a16="http://schemas.microsoft.com/office/drawing/2014/main" id="{5E3F16D0-709E-BB95-0D18-55A0AFCFC94A}"/>
                    </a:ext>
                  </a:extLst>
                </p:cNvPr>
                <p:cNvPicPr/>
                <p:nvPr/>
              </p:nvPicPr>
              <p:blipFill>
                <a:blip r:embed="rId156"/>
                <a:stretch>
                  <a:fillRect/>
                </a:stretch>
              </p:blipFill>
              <p:spPr>
                <a:xfrm>
                  <a:off x="10527727" y="5270197"/>
                  <a:ext cx="45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Inkt 93">
                  <a:extLst>
                    <a:ext uri="{FF2B5EF4-FFF2-40B4-BE49-F238E27FC236}">
                      <a16:creationId xmlns:a16="http://schemas.microsoft.com/office/drawing/2014/main" id="{A9C1ABDE-A71F-EF39-AB87-1D73C654627A}"/>
                    </a:ext>
                  </a:extLst>
                </p14:cNvPr>
                <p14:cNvContentPartPr/>
                <p14:nvPr/>
              </p14:nvContentPartPr>
              <p14:xfrm>
                <a:off x="10596127" y="5157877"/>
                <a:ext cx="111960" cy="168840"/>
              </p14:xfrm>
            </p:contentPart>
          </mc:Choice>
          <mc:Fallback xmlns="">
            <p:pic>
              <p:nvPicPr>
                <p:cNvPr id="94" name="Inkt 93">
                  <a:extLst>
                    <a:ext uri="{FF2B5EF4-FFF2-40B4-BE49-F238E27FC236}">
                      <a16:creationId xmlns:a16="http://schemas.microsoft.com/office/drawing/2014/main" id="{A9C1ABDE-A71F-EF39-AB87-1D73C654627A}"/>
                    </a:ext>
                  </a:extLst>
                </p:cNvPr>
                <p:cNvPicPr/>
                <p:nvPr/>
              </p:nvPicPr>
              <p:blipFill>
                <a:blip r:embed="rId158"/>
                <a:stretch>
                  <a:fillRect/>
                </a:stretch>
              </p:blipFill>
              <p:spPr>
                <a:xfrm>
                  <a:off x="10587127" y="5148877"/>
                  <a:ext cx="129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0" name="Inkt 69">
                  <a:extLst>
                    <a:ext uri="{FF2B5EF4-FFF2-40B4-BE49-F238E27FC236}">
                      <a16:creationId xmlns:a16="http://schemas.microsoft.com/office/drawing/2014/main" id="{9D49A07A-0D1A-F851-A47F-EAAC950EA1CC}"/>
                    </a:ext>
                  </a:extLst>
                </p14:cNvPr>
                <p14:cNvContentPartPr/>
                <p14:nvPr/>
              </p14:nvContentPartPr>
              <p14:xfrm>
                <a:off x="9921847" y="5556397"/>
                <a:ext cx="199440" cy="12600"/>
              </p14:xfrm>
            </p:contentPart>
          </mc:Choice>
          <mc:Fallback xmlns="">
            <p:pic>
              <p:nvPicPr>
                <p:cNvPr id="70" name="Inkt 69">
                  <a:extLst>
                    <a:ext uri="{FF2B5EF4-FFF2-40B4-BE49-F238E27FC236}">
                      <a16:creationId xmlns:a16="http://schemas.microsoft.com/office/drawing/2014/main" id="{9D49A07A-0D1A-F851-A47F-EAAC950EA1CC}"/>
                    </a:ext>
                  </a:extLst>
                </p:cNvPr>
                <p:cNvPicPr/>
                <p:nvPr/>
              </p:nvPicPr>
              <p:blipFill>
                <a:blip r:embed="rId160"/>
                <a:stretch>
                  <a:fillRect/>
                </a:stretch>
              </p:blipFill>
              <p:spPr>
                <a:xfrm>
                  <a:off x="9912847" y="5547397"/>
                  <a:ext cx="21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0" name="Inkt 79">
                  <a:extLst>
                    <a:ext uri="{FF2B5EF4-FFF2-40B4-BE49-F238E27FC236}">
                      <a16:creationId xmlns:a16="http://schemas.microsoft.com/office/drawing/2014/main" id="{744406EC-E733-27F5-FD9F-4C43A524BEF9}"/>
                    </a:ext>
                  </a:extLst>
                </p14:cNvPr>
                <p14:cNvContentPartPr/>
                <p14:nvPr/>
              </p14:nvContentPartPr>
              <p14:xfrm>
                <a:off x="9942007" y="5471077"/>
                <a:ext cx="177480" cy="360"/>
              </p14:xfrm>
            </p:contentPart>
          </mc:Choice>
          <mc:Fallback xmlns="">
            <p:pic>
              <p:nvPicPr>
                <p:cNvPr id="80" name="Inkt 79">
                  <a:extLst>
                    <a:ext uri="{FF2B5EF4-FFF2-40B4-BE49-F238E27FC236}">
                      <a16:creationId xmlns:a16="http://schemas.microsoft.com/office/drawing/2014/main" id="{744406EC-E733-27F5-FD9F-4C43A524BEF9}"/>
                    </a:ext>
                  </a:extLst>
                </p:cNvPr>
                <p:cNvPicPr/>
                <p:nvPr/>
              </p:nvPicPr>
              <p:blipFill>
                <a:blip r:embed="rId162"/>
                <a:stretch>
                  <a:fillRect/>
                </a:stretch>
              </p:blipFill>
              <p:spPr>
                <a:xfrm>
                  <a:off x="9933007" y="5462077"/>
                  <a:ext cx="195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Inkt 95">
                  <a:extLst>
                    <a:ext uri="{FF2B5EF4-FFF2-40B4-BE49-F238E27FC236}">
                      <a16:creationId xmlns:a16="http://schemas.microsoft.com/office/drawing/2014/main" id="{F4A48804-881A-7FED-A405-84F93C900B22}"/>
                    </a:ext>
                  </a:extLst>
                </p14:cNvPr>
                <p14:cNvContentPartPr/>
                <p14:nvPr/>
              </p14:nvContentPartPr>
              <p14:xfrm>
                <a:off x="10296967" y="5432197"/>
                <a:ext cx="606960" cy="63360"/>
              </p14:xfrm>
            </p:contentPart>
          </mc:Choice>
          <mc:Fallback xmlns="">
            <p:pic>
              <p:nvPicPr>
                <p:cNvPr id="96" name="Inkt 95">
                  <a:extLst>
                    <a:ext uri="{FF2B5EF4-FFF2-40B4-BE49-F238E27FC236}">
                      <a16:creationId xmlns:a16="http://schemas.microsoft.com/office/drawing/2014/main" id="{F4A48804-881A-7FED-A405-84F93C900B22}"/>
                    </a:ext>
                  </a:extLst>
                </p:cNvPr>
                <p:cNvPicPr/>
                <p:nvPr/>
              </p:nvPicPr>
              <p:blipFill>
                <a:blip r:embed="rId164"/>
                <a:stretch>
                  <a:fillRect/>
                </a:stretch>
              </p:blipFill>
              <p:spPr>
                <a:xfrm>
                  <a:off x="10288327" y="5423197"/>
                  <a:ext cx="624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Inkt 97">
                  <a:extLst>
                    <a:ext uri="{FF2B5EF4-FFF2-40B4-BE49-F238E27FC236}">
                      <a16:creationId xmlns:a16="http://schemas.microsoft.com/office/drawing/2014/main" id="{F6DC42A1-A480-30FA-0526-47C7BF342C2D}"/>
                    </a:ext>
                  </a:extLst>
                </p14:cNvPr>
                <p14:cNvContentPartPr/>
                <p14:nvPr/>
              </p14:nvContentPartPr>
              <p14:xfrm>
                <a:off x="11055127" y="5387917"/>
                <a:ext cx="135000" cy="115920"/>
              </p14:xfrm>
            </p:contentPart>
          </mc:Choice>
          <mc:Fallback xmlns="">
            <p:pic>
              <p:nvPicPr>
                <p:cNvPr id="98" name="Inkt 97">
                  <a:extLst>
                    <a:ext uri="{FF2B5EF4-FFF2-40B4-BE49-F238E27FC236}">
                      <a16:creationId xmlns:a16="http://schemas.microsoft.com/office/drawing/2014/main" id="{F6DC42A1-A480-30FA-0526-47C7BF342C2D}"/>
                    </a:ext>
                  </a:extLst>
                </p:cNvPr>
                <p:cNvPicPr/>
                <p:nvPr/>
              </p:nvPicPr>
              <p:blipFill>
                <a:blip r:embed="rId166"/>
                <a:stretch>
                  <a:fillRect/>
                </a:stretch>
              </p:blipFill>
              <p:spPr>
                <a:xfrm>
                  <a:off x="11046127" y="5379277"/>
                  <a:ext cx="152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Inkt 98">
                  <a:extLst>
                    <a:ext uri="{FF2B5EF4-FFF2-40B4-BE49-F238E27FC236}">
                      <a16:creationId xmlns:a16="http://schemas.microsoft.com/office/drawing/2014/main" id="{70885D0C-FF8D-B966-91AC-4960EA9A9CE2}"/>
                    </a:ext>
                  </a:extLst>
                </p14:cNvPr>
                <p14:cNvContentPartPr/>
                <p14:nvPr/>
              </p14:nvContentPartPr>
              <p14:xfrm>
                <a:off x="11097607" y="5392957"/>
                <a:ext cx="65520" cy="122400"/>
              </p14:xfrm>
            </p:contentPart>
          </mc:Choice>
          <mc:Fallback xmlns="">
            <p:pic>
              <p:nvPicPr>
                <p:cNvPr id="99" name="Inkt 98">
                  <a:extLst>
                    <a:ext uri="{FF2B5EF4-FFF2-40B4-BE49-F238E27FC236}">
                      <a16:creationId xmlns:a16="http://schemas.microsoft.com/office/drawing/2014/main" id="{70885D0C-FF8D-B966-91AC-4960EA9A9CE2}"/>
                    </a:ext>
                  </a:extLst>
                </p:cNvPr>
                <p:cNvPicPr/>
                <p:nvPr/>
              </p:nvPicPr>
              <p:blipFill>
                <a:blip r:embed="rId168"/>
                <a:stretch>
                  <a:fillRect/>
                </a:stretch>
              </p:blipFill>
              <p:spPr>
                <a:xfrm>
                  <a:off x="11088607" y="5383957"/>
                  <a:ext cx="83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Inkt 99">
                  <a:extLst>
                    <a:ext uri="{FF2B5EF4-FFF2-40B4-BE49-F238E27FC236}">
                      <a16:creationId xmlns:a16="http://schemas.microsoft.com/office/drawing/2014/main" id="{0D15E4EA-A9A2-3ACA-FC04-9505A856E44F}"/>
                    </a:ext>
                  </a:extLst>
                </p14:cNvPr>
                <p14:cNvContentPartPr/>
                <p14:nvPr/>
              </p14:nvContentPartPr>
              <p14:xfrm>
                <a:off x="11239447" y="5404117"/>
                <a:ext cx="12960" cy="120600"/>
              </p14:xfrm>
            </p:contentPart>
          </mc:Choice>
          <mc:Fallback xmlns="">
            <p:pic>
              <p:nvPicPr>
                <p:cNvPr id="100" name="Inkt 99">
                  <a:extLst>
                    <a:ext uri="{FF2B5EF4-FFF2-40B4-BE49-F238E27FC236}">
                      <a16:creationId xmlns:a16="http://schemas.microsoft.com/office/drawing/2014/main" id="{0D15E4EA-A9A2-3ACA-FC04-9505A856E44F}"/>
                    </a:ext>
                  </a:extLst>
                </p:cNvPr>
                <p:cNvPicPr/>
                <p:nvPr/>
              </p:nvPicPr>
              <p:blipFill>
                <a:blip r:embed="rId170"/>
                <a:stretch>
                  <a:fillRect/>
                </a:stretch>
              </p:blipFill>
              <p:spPr>
                <a:xfrm>
                  <a:off x="11230447" y="5395477"/>
                  <a:ext cx="30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Inkt 100">
                  <a:extLst>
                    <a:ext uri="{FF2B5EF4-FFF2-40B4-BE49-F238E27FC236}">
                      <a16:creationId xmlns:a16="http://schemas.microsoft.com/office/drawing/2014/main" id="{401AC8F2-0030-D674-A04B-F28D3AF1BF2D}"/>
                    </a:ext>
                  </a:extLst>
                </p14:cNvPr>
                <p14:cNvContentPartPr/>
                <p14:nvPr/>
              </p14:nvContentPartPr>
              <p14:xfrm>
                <a:off x="11326927" y="5411677"/>
                <a:ext cx="128520" cy="135360"/>
              </p14:xfrm>
            </p:contentPart>
          </mc:Choice>
          <mc:Fallback xmlns="">
            <p:pic>
              <p:nvPicPr>
                <p:cNvPr id="101" name="Inkt 100">
                  <a:extLst>
                    <a:ext uri="{FF2B5EF4-FFF2-40B4-BE49-F238E27FC236}">
                      <a16:creationId xmlns:a16="http://schemas.microsoft.com/office/drawing/2014/main" id="{401AC8F2-0030-D674-A04B-F28D3AF1BF2D}"/>
                    </a:ext>
                  </a:extLst>
                </p:cNvPr>
                <p:cNvPicPr/>
                <p:nvPr/>
              </p:nvPicPr>
              <p:blipFill>
                <a:blip r:embed="rId172"/>
                <a:stretch>
                  <a:fillRect/>
                </a:stretch>
              </p:blipFill>
              <p:spPr>
                <a:xfrm>
                  <a:off x="11318287" y="5402677"/>
                  <a:ext cx="146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Inkt 101">
                  <a:extLst>
                    <a:ext uri="{FF2B5EF4-FFF2-40B4-BE49-F238E27FC236}">
                      <a16:creationId xmlns:a16="http://schemas.microsoft.com/office/drawing/2014/main" id="{2DDE26B9-DD83-AB39-2BDC-FD290174BD5A}"/>
                    </a:ext>
                  </a:extLst>
                </p14:cNvPr>
                <p14:cNvContentPartPr/>
                <p14:nvPr/>
              </p14:nvContentPartPr>
              <p14:xfrm>
                <a:off x="11463367" y="5427157"/>
                <a:ext cx="100800" cy="108720"/>
              </p14:xfrm>
            </p:contentPart>
          </mc:Choice>
          <mc:Fallback xmlns="">
            <p:pic>
              <p:nvPicPr>
                <p:cNvPr id="102" name="Inkt 101">
                  <a:extLst>
                    <a:ext uri="{FF2B5EF4-FFF2-40B4-BE49-F238E27FC236}">
                      <a16:creationId xmlns:a16="http://schemas.microsoft.com/office/drawing/2014/main" id="{2DDE26B9-DD83-AB39-2BDC-FD290174BD5A}"/>
                    </a:ext>
                  </a:extLst>
                </p:cNvPr>
                <p:cNvPicPr/>
                <p:nvPr/>
              </p:nvPicPr>
              <p:blipFill>
                <a:blip r:embed="rId174"/>
                <a:stretch>
                  <a:fillRect/>
                </a:stretch>
              </p:blipFill>
              <p:spPr>
                <a:xfrm>
                  <a:off x="11454727" y="5418157"/>
                  <a:ext cx="11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Inkt 102">
                  <a:extLst>
                    <a:ext uri="{FF2B5EF4-FFF2-40B4-BE49-F238E27FC236}">
                      <a16:creationId xmlns:a16="http://schemas.microsoft.com/office/drawing/2014/main" id="{3E191AF6-CCEB-EB87-F336-B9FB1B8F32D4}"/>
                    </a:ext>
                  </a:extLst>
                </p14:cNvPr>
                <p14:cNvContentPartPr/>
                <p14:nvPr/>
              </p14:nvContentPartPr>
              <p14:xfrm>
                <a:off x="11592607" y="5343277"/>
                <a:ext cx="48240" cy="20880"/>
              </p14:xfrm>
            </p:contentPart>
          </mc:Choice>
          <mc:Fallback xmlns="">
            <p:pic>
              <p:nvPicPr>
                <p:cNvPr id="103" name="Inkt 102">
                  <a:extLst>
                    <a:ext uri="{FF2B5EF4-FFF2-40B4-BE49-F238E27FC236}">
                      <a16:creationId xmlns:a16="http://schemas.microsoft.com/office/drawing/2014/main" id="{3E191AF6-CCEB-EB87-F336-B9FB1B8F32D4}"/>
                    </a:ext>
                  </a:extLst>
                </p:cNvPr>
                <p:cNvPicPr/>
                <p:nvPr/>
              </p:nvPicPr>
              <p:blipFill>
                <a:blip r:embed="rId176"/>
                <a:stretch>
                  <a:fillRect/>
                </a:stretch>
              </p:blipFill>
              <p:spPr>
                <a:xfrm>
                  <a:off x="11583967" y="5334277"/>
                  <a:ext cx="65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Inkt 103">
                  <a:extLst>
                    <a:ext uri="{FF2B5EF4-FFF2-40B4-BE49-F238E27FC236}">
                      <a16:creationId xmlns:a16="http://schemas.microsoft.com/office/drawing/2014/main" id="{3AF854D7-203F-9DBA-56EE-FF4A73FDACC2}"/>
                    </a:ext>
                  </a:extLst>
                </p14:cNvPr>
                <p14:cNvContentPartPr/>
                <p14:nvPr/>
              </p14:nvContentPartPr>
              <p14:xfrm>
                <a:off x="11584687" y="5348317"/>
                <a:ext cx="142200" cy="272520"/>
              </p14:xfrm>
            </p:contentPart>
          </mc:Choice>
          <mc:Fallback xmlns="">
            <p:pic>
              <p:nvPicPr>
                <p:cNvPr id="104" name="Inkt 103">
                  <a:extLst>
                    <a:ext uri="{FF2B5EF4-FFF2-40B4-BE49-F238E27FC236}">
                      <a16:creationId xmlns:a16="http://schemas.microsoft.com/office/drawing/2014/main" id="{3AF854D7-203F-9DBA-56EE-FF4A73FDACC2}"/>
                    </a:ext>
                  </a:extLst>
                </p:cNvPr>
                <p:cNvPicPr/>
                <p:nvPr/>
              </p:nvPicPr>
              <p:blipFill>
                <a:blip r:embed="rId178"/>
                <a:stretch>
                  <a:fillRect/>
                </a:stretch>
              </p:blipFill>
              <p:spPr>
                <a:xfrm>
                  <a:off x="11575687" y="5339317"/>
                  <a:ext cx="159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Inkt 104">
                  <a:extLst>
                    <a:ext uri="{FF2B5EF4-FFF2-40B4-BE49-F238E27FC236}">
                      <a16:creationId xmlns:a16="http://schemas.microsoft.com/office/drawing/2014/main" id="{FBEF5A88-B546-34F6-7495-0973D9CC6CB9}"/>
                    </a:ext>
                  </a:extLst>
                </p14:cNvPr>
                <p14:cNvContentPartPr/>
                <p14:nvPr/>
              </p14:nvContentPartPr>
              <p14:xfrm>
                <a:off x="11635087" y="5576557"/>
                <a:ext cx="50040" cy="19080"/>
              </p14:xfrm>
            </p:contentPart>
          </mc:Choice>
          <mc:Fallback xmlns="">
            <p:pic>
              <p:nvPicPr>
                <p:cNvPr id="105" name="Inkt 104">
                  <a:extLst>
                    <a:ext uri="{FF2B5EF4-FFF2-40B4-BE49-F238E27FC236}">
                      <a16:creationId xmlns:a16="http://schemas.microsoft.com/office/drawing/2014/main" id="{FBEF5A88-B546-34F6-7495-0973D9CC6CB9}"/>
                    </a:ext>
                  </a:extLst>
                </p:cNvPr>
                <p:cNvPicPr/>
                <p:nvPr/>
              </p:nvPicPr>
              <p:blipFill>
                <a:blip r:embed="rId180"/>
                <a:stretch>
                  <a:fillRect/>
                </a:stretch>
              </p:blipFill>
              <p:spPr>
                <a:xfrm>
                  <a:off x="11626447" y="5567917"/>
                  <a:ext cx="6768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95" name="Inkt 94">
                <a:extLst>
                  <a:ext uri="{FF2B5EF4-FFF2-40B4-BE49-F238E27FC236}">
                    <a16:creationId xmlns:a16="http://schemas.microsoft.com/office/drawing/2014/main" id="{144B7F07-FAF4-451B-76F8-AD7640768AD1}"/>
                  </a:ext>
                </a:extLst>
              </p14:cNvPr>
              <p14:cNvContentPartPr/>
              <p14:nvPr/>
            </p14:nvContentPartPr>
            <p14:xfrm>
              <a:off x="-47993" y="6239677"/>
              <a:ext cx="3960" cy="31320"/>
            </p14:xfrm>
          </p:contentPart>
        </mc:Choice>
        <mc:Fallback xmlns="">
          <p:pic>
            <p:nvPicPr>
              <p:cNvPr id="95" name="Inkt 94">
                <a:extLst>
                  <a:ext uri="{FF2B5EF4-FFF2-40B4-BE49-F238E27FC236}">
                    <a16:creationId xmlns:a16="http://schemas.microsoft.com/office/drawing/2014/main" id="{144B7F07-FAF4-451B-76F8-AD7640768AD1}"/>
                  </a:ext>
                </a:extLst>
              </p:cNvPr>
              <p:cNvPicPr/>
              <p:nvPr/>
            </p:nvPicPr>
            <p:blipFill>
              <a:blip r:embed="rId182"/>
              <a:stretch>
                <a:fillRect/>
              </a:stretch>
            </p:blipFill>
            <p:spPr>
              <a:xfrm>
                <a:off x="-56993" y="6231037"/>
                <a:ext cx="21600" cy="48960"/>
              </a:xfrm>
              <a:prstGeom prst="rect">
                <a:avLst/>
              </a:prstGeom>
            </p:spPr>
          </p:pic>
        </mc:Fallback>
      </mc:AlternateContent>
      <p:grpSp>
        <p:nvGrpSpPr>
          <p:cNvPr id="235" name="Groep 234">
            <a:extLst>
              <a:ext uri="{FF2B5EF4-FFF2-40B4-BE49-F238E27FC236}">
                <a16:creationId xmlns:a16="http://schemas.microsoft.com/office/drawing/2014/main" id="{AB13A7DA-1DF8-744C-A7ED-8F050D5DDBD4}"/>
              </a:ext>
            </a:extLst>
          </p:cNvPr>
          <p:cNvGrpSpPr/>
          <p:nvPr/>
        </p:nvGrpSpPr>
        <p:grpSpPr>
          <a:xfrm>
            <a:off x="655447" y="5264437"/>
            <a:ext cx="1119240" cy="284400"/>
            <a:chOff x="655447" y="5264437"/>
            <a:chExt cx="1119240" cy="284400"/>
          </a:xfrm>
        </p:grpSpPr>
        <mc:AlternateContent xmlns:mc="http://schemas.openxmlformats.org/markup-compatibility/2006" xmlns:p14="http://schemas.microsoft.com/office/powerpoint/2010/main">
          <mc:Choice Requires="p14">
            <p:contentPart p14:bwMode="auto" r:id="rId183">
              <p14:nvContentPartPr>
                <p14:cNvPr id="224" name="Inkt 223">
                  <a:extLst>
                    <a:ext uri="{FF2B5EF4-FFF2-40B4-BE49-F238E27FC236}">
                      <a16:creationId xmlns:a16="http://schemas.microsoft.com/office/drawing/2014/main" id="{3FC6D435-38F0-0686-795D-960F5CCE4349}"/>
                    </a:ext>
                  </a:extLst>
                </p14:cNvPr>
                <p14:cNvContentPartPr/>
                <p14:nvPr/>
              </p14:nvContentPartPr>
              <p14:xfrm>
                <a:off x="670567" y="5275957"/>
                <a:ext cx="163800" cy="272880"/>
              </p14:xfrm>
            </p:contentPart>
          </mc:Choice>
          <mc:Fallback xmlns="">
            <p:pic>
              <p:nvPicPr>
                <p:cNvPr id="224" name="Inkt 223">
                  <a:extLst>
                    <a:ext uri="{FF2B5EF4-FFF2-40B4-BE49-F238E27FC236}">
                      <a16:creationId xmlns:a16="http://schemas.microsoft.com/office/drawing/2014/main" id="{3FC6D435-38F0-0686-795D-960F5CCE4349}"/>
                    </a:ext>
                  </a:extLst>
                </p:cNvPr>
                <p:cNvPicPr/>
                <p:nvPr/>
              </p:nvPicPr>
              <p:blipFill>
                <a:blip r:embed="rId184"/>
                <a:stretch>
                  <a:fillRect/>
                </a:stretch>
              </p:blipFill>
              <p:spPr>
                <a:xfrm>
                  <a:off x="661567" y="5266957"/>
                  <a:ext cx="1814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5" name="Inkt 224">
                  <a:extLst>
                    <a:ext uri="{FF2B5EF4-FFF2-40B4-BE49-F238E27FC236}">
                      <a16:creationId xmlns:a16="http://schemas.microsoft.com/office/drawing/2014/main" id="{93E46581-DC06-BF94-EDE0-26631E1BBD51}"/>
                    </a:ext>
                  </a:extLst>
                </p14:cNvPr>
                <p14:cNvContentPartPr/>
                <p14:nvPr/>
              </p14:nvContentPartPr>
              <p14:xfrm>
                <a:off x="655447" y="5378197"/>
                <a:ext cx="180720" cy="54000"/>
              </p14:xfrm>
            </p:contentPart>
          </mc:Choice>
          <mc:Fallback xmlns="">
            <p:pic>
              <p:nvPicPr>
                <p:cNvPr id="225" name="Inkt 224">
                  <a:extLst>
                    <a:ext uri="{FF2B5EF4-FFF2-40B4-BE49-F238E27FC236}">
                      <a16:creationId xmlns:a16="http://schemas.microsoft.com/office/drawing/2014/main" id="{93E46581-DC06-BF94-EDE0-26631E1BBD51}"/>
                    </a:ext>
                  </a:extLst>
                </p:cNvPr>
                <p:cNvPicPr/>
                <p:nvPr/>
              </p:nvPicPr>
              <p:blipFill>
                <a:blip r:embed="rId186"/>
                <a:stretch>
                  <a:fillRect/>
                </a:stretch>
              </p:blipFill>
              <p:spPr>
                <a:xfrm>
                  <a:off x="646807" y="5369197"/>
                  <a:ext cx="198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26" name="Inkt 225">
                  <a:extLst>
                    <a:ext uri="{FF2B5EF4-FFF2-40B4-BE49-F238E27FC236}">
                      <a16:creationId xmlns:a16="http://schemas.microsoft.com/office/drawing/2014/main" id="{F9080F9A-B775-E075-BA28-95FBFE9168C4}"/>
                    </a:ext>
                  </a:extLst>
                </p14:cNvPr>
                <p14:cNvContentPartPr/>
                <p14:nvPr/>
              </p14:nvContentPartPr>
              <p14:xfrm>
                <a:off x="867127" y="5264437"/>
                <a:ext cx="177480" cy="271800"/>
              </p14:xfrm>
            </p:contentPart>
          </mc:Choice>
          <mc:Fallback xmlns="">
            <p:pic>
              <p:nvPicPr>
                <p:cNvPr id="226" name="Inkt 225">
                  <a:extLst>
                    <a:ext uri="{FF2B5EF4-FFF2-40B4-BE49-F238E27FC236}">
                      <a16:creationId xmlns:a16="http://schemas.microsoft.com/office/drawing/2014/main" id="{F9080F9A-B775-E075-BA28-95FBFE9168C4}"/>
                    </a:ext>
                  </a:extLst>
                </p:cNvPr>
                <p:cNvPicPr/>
                <p:nvPr/>
              </p:nvPicPr>
              <p:blipFill>
                <a:blip r:embed="rId188"/>
                <a:stretch>
                  <a:fillRect/>
                </a:stretch>
              </p:blipFill>
              <p:spPr>
                <a:xfrm>
                  <a:off x="858127" y="5255797"/>
                  <a:ext cx="1951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27" name="Inkt 226">
                  <a:extLst>
                    <a:ext uri="{FF2B5EF4-FFF2-40B4-BE49-F238E27FC236}">
                      <a16:creationId xmlns:a16="http://schemas.microsoft.com/office/drawing/2014/main" id="{8284BD1E-3890-CE59-28BB-78A9EB46DB7F}"/>
                    </a:ext>
                  </a:extLst>
                </p14:cNvPr>
                <p14:cNvContentPartPr/>
                <p14:nvPr/>
              </p14:nvContentPartPr>
              <p14:xfrm>
                <a:off x="1064407" y="5377117"/>
                <a:ext cx="191520" cy="135000"/>
              </p14:xfrm>
            </p:contentPart>
          </mc:Choice>
          <mc:Fallback xmlns="">
            <p:pic>
              <p:nvPicPr>
                <p:cNvPr id="227" name="Inkt 226">
                  <a:extLst>
                    <a:ext uri="{FF2B5EF4-FFF2-40B4-BE49-F238E27FC236}">
                      <a16:creationId xmlns:a16="http://schemas.microsoft.com/office/drawing/2014/main" id="{8284BD1E-3890-CE59-28BB-78A9EB46DB7F}"/>
                    </a:ext>
                  </a:extLst>
                </p:cNvPr>
                <p:cNvPicPr/>
                <p:nvPr/>
              </p:nvPicPr>
              <p:blipFill>
                <a:blip r:embed="rId190"/>
                <a:stretch>
                  <a:fillRect/>
                </a:stretch>
              </p:blipFill>
              <p:spPr>
                <a:xfrm>
                  <a:off x="1055767" y="5368477"/>
                  <a:ext cx="209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28" name="Inkt 227">
                  <a:extLst>
                    <a:ext uri="{FF2B5EF4-FFF2-40B4-BE49-F238E27FC236}">
                      <a16:creationId xmlns:a16="http://schemas.microsoft.com/office/drawing/2014/main" id="{2923CBAC-DACA-AD22-A4D3-D3BD92A26274}"/>
                    </a:ext>
                  </a:extLst>
                </p14:cNvPr>
                <p14:cNvContentPartPr/>
                <p14:nvPr/>
              </p14:nvContentPartPr>
              <p14:xfrm>
                <a:off x="1226047" y="5379997"/>
                <a:ext cx="122760" cy="118800"/>
              </p14:xfrm>
            </p:contentPart>
          </mc:Choice>
          <mc:Fallback xmlns="">
            <p:pic>
              <p:nvPicPr>
                <p:cNvPr id="228" name="Inkt 227">
                  <a:extLst>
                    <a:ext uri="{FF2B5EF4-FFF2-40B4-BE49-F238E27FC236}">
                      <a16:creationId xmlns:a16="http://schemas.microsoft.com/office/drawing/2014/main" id="{2923CBAC-DACA-AD22-A4D3-D3BD92A26274}"/>
                    </a:ext>
                  </a:extLst>
                </p:cNvPr>
                <p:cNvPicPr/>
                <p:nvPr/>
              </p:nvPicPr>
              <p:blipFill>
                <a:blip r:embed="rId192"/>
                <a:stretch>
                  <a:fillRect/>
                </a:stretch>
              </p:blipFill>
              <p:spPr>
                <a:xfrm>
                  <a:off x="1217407" y="5370997"/>
                  <a:ext cx="140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9" name="Inkt 228">
                  <a:extLst>
                    <a:ext uri="{FF2B5EF4-FFF2-40B4-BE49-F238E27FC236}">
                      <a16:creationId xmlns:a16="http://schemas.microsoft.com/office/drawing/2014/main" id="{F18BD5B1-5D1B-F908-0C1A-8DC591117F1E}"/>
                    </a:ext>
                  </a:extLst>
                </p14:cNvPr>
                <p14:cNvContentPartPr/>
                <p14:nvPr/>
              </p14:nvContentPartPr>
              <p14:xfrm>
                <a:off x="1363927" y="5379637"/>
                <a:ext cx="114120" cy="91440"/>
              </p14:xfrm>
            </p:contentPart>
          </mc:Choice>
          <mc:Fallback xmlns="">
            <p:pic>
              <p:nvPicPr>
                <p:cNvPr id="229" name="Inkt 228">
                  <a:extLst>
                    <a:ext uri="{FF2B5EF4-FFF2-40B4-BE49-F238E27FC236}">
                      <a16:creationId xmlns:a16="http://schemas.microsoft.com/office/drawing/2014/main" id="{F18BD5B1-5D1B-F908-0C1A-8DC591117F1E}"/>
                    </a:ext>
                  </a:extLst>
                </p:cNvPr>
                <p:cNvPicPr/>
                <p:nvPr/>
              </p:nvPicPr>
              <p:blipFill>
                <a:blip r:embed="rId194"/>
                <a:stretch>
                  <a:fillRect/>
                </a:stretch>
              </p:blipFill>
              <p:spPr>
                <a:xfrm>
                  <a:off x="1355287" y="5370637"/>
                  <a:ext cx="131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0" name="Inkt 229">
                  <a:extLst>
                    <a:ext uri="{FF2B5EF4-FFF2-40B4-BE49-F238E27FC236}">
                      <a16:creationId xmlns:a16="http://schemas.microsoft.com/office/drawing/2014/main" id="{B978786C-B8AB-76AC-01F2-C756C30793BD}"/>
                    </a:ext>
                  </a:extLst>
                </p14:cNvPr>
                <p14:cNvContentPartPr/>
                <p14:nvPr/>
              </p14:nvContentPartPr>
              <p14:xfrm>
                <a:off x="1481647" y="5416357"/>
                <a:ext cx="80640" cy="73440"/>
              </p14:xfrm>
            </p:contentPart>
          </mc:Choice>
          <mc:Fallback xmlns="">
            <p:pic>
              <p:nvPicPr>
                <p:cNvPr id="230" name="Inkt 229">
                  <a:extLst>
                    <a:ext uri="{FF2B5EF4-FFF2-40B4-BE49-F238E27FC236}">
                      <a16:creationId xmlns:a16="http://schemas.microsoft.com/office/drawing/2014/main" id="{B978786C-B8AB-76AC-01F2-C756C30793BD}"/>
                    </a:ext>
                  </a:extLst>
                </p:cNvPr>
                <p:cNvPicPr/>
                <p:nvPr/>
              </p:nvPicPr>
              <p:blipFill>
                <a:blip r:embed="rId196"/>
                <a:stretch>
                  <a:fillRect/>
                </a:stretch>
              </p:blipFill>
              <p:spPr>
                <a:xfrm>
                  <a:off x="1472647" y="5407717"/>
                  <a:ext cx="98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31" name="Inkt 230">
                  <a:extLst>
                    <a:ext uri="{FF2B5EF4-FFF2-40B4-BE49-F238E27FC236}">
                      <a16:creationId xmlns:a16="http://schemas.microsoft.com/office/drawing/2014/main" id="{B3A9A0A1-5460-1C80-5646-A814B515C896}"/>
                    </a:ext>
                  </a:extLst>
                </p14:cNvPr>
                <p14:cNvContentPartPr/>
                <p14:nvPr/>
              </p14:nvContentPartPr>
              <p14:xfrm>
                <a:off x="1508647" y="5338597"/>
                <a:ext cx="7560" cy="32040"/>
              </p14:xfrm>
            </p:contentPart>
          </mc:Choice>
          <mc:Fallback xmlns="">
            <p:pic>
              <p:nvPicPr>
                <p:cNvPr id="231" name="Inkt 230">
                  <a:extLst>
                    <a:ext uri="{FF2B5EF4-FFF2-40B4-BE49-F238E27FC236}">
                      <a16:creationId xmlns:a16="http://schemas.microsoft.com/office/drawing/2014/main" id="{B3A9A0A1-5460-1C80-5646-A814B515C896}"/>
                    </a:ext>
                  </a:extLst>
                </p:cNvPr>
                <p:cNvPicPr/>
                <p:nvPr/>
              </p:nvPicPr>
              <p:blipFill>
                <a:blip r:embed="rId198"/>
                <a:stretch>
                  <a:fillRect/>
                </a:stretch>
              </p:blipFill>
              <p:spPr>
                <a:xfrm>
                  <a:off x="1499647" y="5329597"/>
                  <a:ext cx="25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2" name="Inkt 231">
                  <a:extLst>
                    <a:ext uri="{FF2B5EF4-FFF2-40B4-BE49-F238E27FC236}">
                      <a16:creationId xmlns:a16="http://schemas.microsoft.com/office/drawing/2014/main" id="{5F5642D2-2077-3255-96D6-2DA9A9878E60}"/>
                    </a:ext>
                  </a:extLst>
                </p14:cNvPr>
                <p14:cNvContentPartPr/>
                <p14:nvPr/>
              </p14:nvContentPartPr>
              <p14:xfrm>
                <a:off x="1547527" y="5371717"/>
                <a:ext cx="172800" cy="169200"/>
              </p14:xfrm>
            </p:contentPart>
          </mc:Choice>
          <mc:Fallback xmlns="">
            <p:pic>
              <p:nvPicPr>
                <p:cNvPr id="232" name="Inkt 231">
                  <a:extLst>
                    <a:ext uri="{FF2B5EF4-FFF2-40B4-BE49-F238E27FC236}">
                      <a16:creationId xmlns:a16="http://schemas.microsoft.com/office/drawing/2014/main" id="{5F5642D2-2077-3255-96D6-2DA9A9878E60}"/>
                    </a:ext>
                  </a:extLst>
                </p:cNvPr>
                <p:cNvPicPr/>
                <p:nvPr/>
              </p:nvPicPr>
              <p:blipFill>
                <a:blip r:embed="rId200"/>
                <a:stretch>
                  <a:fillRect/>
                </a:stretch>
              </p:blipFill>
              <p:spPr>
                <a:xfrm>
                  <a:off x="1538527" y="5363077"/>
                  <a:ext cx="190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33" name="Inkt 232">
                  <a:extLst>
                    <a:ext uri="{FF2B5EF4-FFF2-40B4-BE49-F238E27FC236}">
                      <a16:creationId xmlns:a16="http://schemas.microsoft.com/office/drawing/2014/main" id="{D8670837-E2CB-338F-8EFE-E22B054A0F4A}"/>
                    </a:ext>
                  </a:extLst>
                </p14:cNvPr>
                <p14:cNvContentPartPr/>
                <p14:nvPr/>
              </p14:nvContentPartPr>
              <p14:xfrm>
                <a:off x="1762447" y="5378917"/>
                <a:ext cx="3240" cy="53280"/>
              </p14:xfrm>
            </p:contentPart>
          </mc:Choice>
          <mc:Fallback xmlns="">
            <p:pic>
              <p:nvPicPr>
                <p:cNvPr id="233" name="Inkt 232">
                  <a:extLst>
                    <a:ext uri="{FF2B5EF4-FFF2-40B4-BE49-F238E27FC236}">
                      <a16:creationId xmlns:a16="http://schemas.microsoft.com/office/drawing/2014/main" id="{D8670837-E2CB-338F-8EFE-E22B054A0F4A}"/>
                    </a:ext>
                  </a:extLst>
                </p:cNvPr>
                <p:cNvPicPr/>
                <p:nvPr/>
              </p:nvPicPr>
              <p:blipFill>
                <a:blip r:embed="rId202"/>
                <a:stretch>
                  <a:fillRect/>
                </a:stretch>
              </p:blipFill>
              <p:spPr>
                <a:xfrm>
                  <a:off x="1753807" y="5370277"/>
                  <a:ext cx="20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4" name="Inkt 233">
                  <a:extLst>
                    <a:ext uri="{FF2B5EF4-FFF2-40B4-BE49-F238E27FC236}">
                      <a16:creationId xmlns:a16="http://schemas.microsoft.com/office/drawing/2014/main" id="{7224B207-E21B-D93D-FB56-FCA097A45D78}"/>
                    </a:ext>
                  </a:extLst>
                </p14:cNvPr>
                <p14:cNvContentPartPr/>
                <p14:nvPr/>
              </p14:nvContentPartPr>
              <p14:xfrm>
                <a:off x="1762447" y="5507437"/>
                <a:ext cx="12240" cy="13320"/>
              </p14:xfrm>
            </p:contentPart>
          </mc:Choice>
          <mc:Fallback xmlns="">
            <p:pic>
              <p:nvPicPr>
                <p:cNvPr id="234" name="Inkt 233">
                  <a:extLst>
                    <a:ext uri="{FF2B5EF4-FFF2-40B4-BE49-F238E27FC236}">
                      <a16:creationId xmlns:a16="http://schemas.microsoft.com/office/drawing/2014/main" id="{7224B207-E21B-D93D-FB56-FCA097A45D78}"/>
                    </a:ext>
                  </a:extLst>
                </p:cNvPr>
                <p:cNvPicPr/>
                <p:nvPr/>
              </p:nvPicPr>
              <p:blipFill>
                <a:blip r:embed="rId204"/>
                <a:stretch>
                  <a:fillRect/>
                </a:stretch>
              </p:blipFill>
              <p:spPr>
                <a:xfrm>
                  <a:off x="1753807" y="5498797"/>
                  <a:ext cx="2988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5">
            <p14:nvContentPartPr>
              <p14:cNvPr id="236" name="Inkt 235">
                <a:extLst>
                  <a:ext uri="{FF2B5EF4-FFF2-40B4-BE49-F238E27FC236}">
                    <a16:creationId xmlns:a16="http://schemas.microsoft.com/office/drawing/2014/main" id="{91FB8E1F-C734-CECE-D488-5F061AFA46F9}"/>
                  </a:ext>
                </a:extLst>
              </p14:cNvPr>
              <p14:cNvContentPartPr/>
              <p14:nvPr/>
            </p14:nvContentPartPr>
            <p14:xfrm>
              <a:off x="2095087" y="5405197"/>
              <a:ext cx="233640" cy="127080"/>
            </p14:xfrm>
          </p:contentPart>
        </mc:Choice>
        <mc:Fallback xmlns="">
          <p:pic>
            <p:nvPicPr>
              <p:cNvPr id="236" name="Inkt 235">
                <a:extLst>
                  <a:ext uri="{FF2B5EF4-FFF2-40B4-BE49-F238E27FC236}">
                    <a16:creationId xmlns:a16="http://schemas.microsoft.com/office/drawing/2014/main" id="{91FB8E1F-C734-CECE-D488-5F061AFA46F9}"/>
                  </a:ext>
                </a:extLst>
              </p:cNvPr>
              <p:cNvPicPr/>
              <p:nvPr/>
            </p:nvPicPr>
            <p:blipFill>
              <a:blip r:embed="rId206"/>
              <a:stretch>
                <a:fillRect/>
              </a:stretch>
            </p:blipFill>
            <p:spPr>
              <a:xfrm>
                <a:off x="2086087" y="5396557"/>
                <a:ext cx="251280" cy="144720"/>
              </a:xfrm>
              <a:prstGeom prst="rect">
                <a:avLst/>
              </a:prstGeom>
            </p:spPr>
          </p:pic>
        </mc:Fallback>
      </mc:AlternateContent>
      <p:grpSp>
        <p:nvGrpSpPr>
          <p:cNvPr id="272" name="Groep 271">
            <a:extLst>
              <a:ext uri="{FF2B5EF4-FFF2-40B4-BE49-F238E27FC236}">
                <a16:creationId xmlns:a16="http://schemas.microsoft.com/office/drawing/2014/main" id="{EE0BF62F-D4BF-A82B-D2E1-48CE45C3F5BC}"/>
              </a:ext>
            </a:extLst>
          </p:cNvPr>
          <p:cNvGrpSpPr/>
          <p:nvPr/>
        </p:nvGrpSpPr>
        <p:grpSpPr>
          <a:xfrm>
            <a:off x="2378767" y="5495197"/>
            <a:ext cx="194760" cy="131760"/>
            <a:chOff x="2378767" y="5495197"/>
            <a:chExt cx="194760" cy="131760"/>
          </a:xfrm>
        </p:grpSpPr>
        <mc:AlternateContent xmlns:mc="http://schemas.openxmlformats.org/markup-compatibility/2006" xmlns:p14="http://schemas.microsoft.com/office/powerpoint/2010/main">
          <mc:Choice Requires="p14">
            <p:contentPart p14:bwMode="auto" r:id="rId207">
              <p14:nvContentPartPr>
                <p14:cNvPr id="237" name="Inkt 236">
                  <a:extLst>
                    <a:ext uri="{FF2B5EF4-FFF2-40B4-BE49-F238E27FC236}">
                      <a16:creationId xmlns:a16="http://schemas.microsoft.com/office/drawing/2014/main" id="{7CC8E22C-B7CD-5C6D-1AC0-520B9A95666B}"/>
                    </a:ext>
                  </a:extLst>
                </p14:cNvPr>
                <p14:cNvContentPartPr/>
                <p14:nvPr/>
              </p14:nvContentPartPr>
              <p14:xfrm>
                <a:off x="2378767" y="5498797"/>
                <a:ext cx="103320" cy="128160"/>
              </p14:xfrm>
            </p:contentPart>
          </mc:Choice>
          <mc:Fallback xmlns="">
            <p:pic>
              <p:nvPicPr>
                <p:cNvPr id="237" name="Inkt 236">
                  <a:extLst>
                    <a:ext uri="{FF2B5EF4-FFF2-40B4-BE49-F238E27FC236}">
                      <a16:creationId xmlns:a16="http://schemas.microsoft.com/office/drawing/2014/main" id="{7CC8E22C-B7CD-5C6D-1AC0-520B9A95666B}"/>
                    </a:ext>
                  </a:extLst>
                </p:cNvPr>
                <p:cNvPicPr/>
                <p:nvPr/>
              </p:nvPicPr>
              <p:blipFill>
                <a:blip r:embed="rId208"/>
                <a:stretch>
                  <a:fillRect/>
                </a:stretch>
              </p:blipFill>
              <p:spPr>
                <a:xfrm>
                  <a:off x="2370127" y="5490157"/>
                  <a:ext cx="120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38" name="Inkt 237">
                  <a:extLst>
                    <a:ext uri="{FF2B5EF4-FFF2-40B4-BE49-F238E27FC236}">
                      <a16:creationId xmlns:a16="http://schemas.microsoft.com/office/drawing/2014/main" id="{D53DE726-C149-41BE-06E0-E42166E8BCD2}"/>
                    </a:ext>
                  </a:extLst>
                </p14:cNvPr>
                <p14:cNvContentPartPr/>
                <p14:nvPr/>
              </p14:nvContentPartPr>
              <p14:xfrm>
                <a:off x="2548687" y="5495197"/>
                <a:ext cx="24840" cy="117360"/>
              </p14:xfrm>
            </p:contentPart>
          </mc:Choice>
          <mc:Fallback xmlns="">
            <p:pic>
              <p:nvPicPr>
                <p:cNvPr id="238" name="Inkt 237">
                  <a:extLst>
                    <a:ext uri="{FF2B5EF4-FFF2-40B4-BE49-F238E27FC236}">
                      <a16:creationId xmlns:a16="http://schemas.microsoft.com/office/drawing/2014/main" id="{D53DE726-C149-41BE-06E0-E42166E8BCD2}"/>
                    </a:ext>
                  </a:extLst>
                </p:cNvPr>
                <p:cNvPicPr/>
                <p:nvPr/>
              </p:nvPicPr>
              <p:blipFill>
                <a:blip r:embed="rId210"/>
                <a:stretch>
                  <a:fillRect/>
                </a:stretch>
              </p:blipFill>
              <p:spPr>
                <a:xfrm>
                  <a:off x="2539687" y="5486557"/>
                  <a:ext cx="42480" cy="135000"/>
                </a:xfrm>
                <a:prstGeom prst="rect">
                  <a:avLst/>
                </a:prstGeom>
              </p:spPr>
            </p:pic>
          </mc:Fallback>
        </mc:AlternateContent>
      </p:grpSp>
      <p:grpSp>
        <p:nvGrpSpPr>
          <p:cNvPr id="97" name="Groep 96">
            <a:extLst>
              <a:ext uri="{FF2B5EF4-FFF2-40B4-BE49-F238E27FC236}">
                <a16:creationId xmlns:a16="http://schemas.microsoft.com/office/drawing/2014/main" id="{36E30A99-A0CB-6943-D6BD-762E3A5439B3}"/>
              </a:ext>
            </a:extLst>
          </p:cNvPr>
          <p:cNvGrpSpPr/>
          <p:nvPr/>
        </p:nvGrpSpPr>
        <p:grpSpPr>
          <a:xfrm>
            <a:off x="2733727" y="5387917"/>
            <a:ext cx="727560" cy="219600"/>
            <a:chOff x="2733727" y="5387917"/>
            <a:chExt cx="727560" cy="219600"/>
          </a:xfrm>
        </p:grpSpPr>
        <mc:AlternateContent xmlns:mc="http://schemas.openxmlformats.org/markup-compatibility/2006" xmlns:p14="http://schemas.microsoft.com/office/powerpoint/2010/main">
          <mc:Choice Requires="p14">
            <p:contentPart p14:bwMode="auto" r:id="rId211">
              <p14:nvContentPartPr>
                <p14:cNvPr id="239" name="Inkt 238">
                  <a:extLst>
                    <a:ext uri="{FF2B5EF4-FFF2-40B4-BE49-F238E27FC236}">
                      <a16:creationId xmlns:a16="http://schemas.microsoft.com/office/drawing/2014/main" id="{0FC00AD9-31CE-1106-C094-36E0775BD14D}"/>
                    </a:ext>
                  </a:extLst>
                </p14:cNvPr>
                <p14:cNvContentPartPr/>
                <p14:nvPr/>
              </p14:nvContentPartPr>
              <p14:xfrm>
                <a:off x="2788807" y="5392957"/>
                <a:ext cx="10440" cy="121320"/>
              </p14:xfrm>
            </p:contentPart>
          </mc:Choice>
          <mc:Fallback xmlns="">
            <p:pic>
              <p:nvPicPr>
                <p:cNvPr id="239" name="Inkt 238">
                  <a:extLst>
                    <a:ext uri="{FF2B5EF4-FFF2-40B4-BE49-F238E27FC236}">
                      <a16:creationId xmlns:a16="http://schemas.microsoft.com/office/drawing/2014/main" id="{0FC00AD9-31CE-1106-C094-36E0775BD14D}"/>
                    </a:ext>
                  </a:extLst>
                </p:cNvPr>
                <p:cNvPicPr/>
                <p:nvPr/>
              </p:nvPicPr>
              <p:blipFill>
                <a:blip r:embed="rId212"/>
                <a:stretch>
                  <a:fillRect/>
                </a:stretch>
              </p:blipFill>
              <p:spPr>
                <a:xfrm>
                  <a:off x="2780167" y="5383957"/>
                  <a:ext cx="28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59" name="Inkt 258">
                  <a:extLst>
                    <a:ext uri="{FF2B5EF4-FFF2-40B4-BE49-F238E27FC236}">
                      <a16:creationId xmlns:a16="http://schemas.microsoft.com/office/drawing/2014/main" id="{C0CCDEE6-7170-1305-B770-37A422EBA55C}"/>
                    </a:ext>
                  </a:extLst>
                </p14:cNvPr>
                <p14:cNvContentPartPr/>
                <p14:nvPr/>
              </p14:nvContentPartPr>
              <p14:xfrm>
                <a:off x="2733727" y="5454517"/>
                <a:ext cx="139680" cy="3600"/>
              </p14:xfrm>
            </p:contentPart>
          </mc:Choice>
          <mc:Fallback xmlns="">
            <p:pic>
              <p:nvPicPr>
                <p:cNvPr id="259" name="Inkt 258">
                  <a:extLst>
                    <a:ext uri="{FF2B5EF4-FFF2-40B4-BE49-F238E27FC236}">
                      <a16:creationId xmlns:a16="http://schemas.microsoft.com/office/drawing/2014/main" id="{C0CCDEE6-7170-1305-B770-37A422EBA55C}"/>
                    </a:ext>
                  </a:extLst>
                </p:cNvPr>
                <p:cNvPicPr/>
                <p:nvPr/>
              </p:nvPicPr>
              <p:blipFill>
                <a:blip r:embed="rId214"/>
                <a:stretch>
                  <a:fillRect/>
                </a:stretch>
              </p:blipFill>
              <p:spPr>
                <a:xfrm>
                  <a:off x="2725087" y="5445877"/>
                  <a:ext cx="157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64" name="Inkt 263">
                  <a:extLst>
                    <a:ext uri="{FF2B5EF4-FFF2-40B4-BE49-F238E27FC236}">
                      <a16:creationId xmlns:a16="http://schemas.microsoft.com/office/drawing/2014/main" id="{4D35A098-1B68-DDE6-22DC-EEB313DFC02E}"/>
                    </a:ext>
                  </a:extLst>
                </p14:cNvPr>
                <p14:cNvContentPartPr/>
                <p14:nvPr/>
              </p14:nvContentPartPr>
              <p14:xfrm>
                <a:off x="2988607" y="5387917"/>
                <a:ext cx="182880" cy="121680"/>
              </p14:xfrm>
            </p:contentPart>
          </mc:Choice>
          <mc:Fallback xmlns="">
            <p:pic>
              <p:nvPicPr>
                <p:cNvPr id="264" name="Inkt 263">
                  <a:extLst>
                    <a:ext uri="{FF2B5EF4-FFF2-40B4-BE49-F238E27FC236}">
                      <a16:creationId xmlns:a16="http://schemas.microsoft.com/office/drawing/2014/main" id="{4D35A098-1B68-DDE6-22DC-EEB313DFC02E}"/>
                    </a:ext>
                  </a:extLst>
                </p:cNvPr>
                <p:cNvPicPr/>
                <p:nvPr/>
              </p:nvPicPr>
              <p:blipFill>
                <a:blip r:embed="rId216"/>
                <a:stretch>
                  <a:fillRect/>
                </a:stretch>
              </p:blipFill>
              <p:spPr>
                <a:xfrm>
                  <a:off x="2979967" y="5378917"/>
                  <a:ext cx="200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74" name="Inkt 273">
                  <a:extLst>
                    <a:ext uri="{FF2B5EF4-FFF2-40B4-BE49-F238E27FC236}">
                      <a16:creationId xmlns:a16="http://schemas.microsoft.com/office/drawing/2014/main" id="{5CB097BF-47F7-6A69-5552-991F6B5DCFD2}"/>
                    </a:ext>
                  </a:extLst>
                </p14:cNvPr>
                <p14:cNvContentPartPr/>
                <p14:nvPr/>
              </p14:nvContentPartPr>
              <p14:xfrm>
                <a:off x="3207127" y="5489797"/>
                <a:ext cx="112680" cy="106560"/>
              </p14:xfrm>
            </p:contentPart>
          </mc:Choice>
          <mc:Fallback xmlns="">
            <p:pic>
              <p:nvPicPr>
                <p:cNvPr id="274" name="Inkt 273">
                  <a:extLst>
                    <a:ext uri="{FF2B5EF4-FFF2-40B4-BE49-F238E27FC236}">
                      <a16:creationId xmlns:a16="http://schemas.microsoft.com/office/drawing/2014/main" id="{5CB097BF-47F7-6A69-5552-991F6B5DCFD2}"/>
                    </a:ext>
                  </a:extLst>
                </p:cNvPr>
                <p:cNvPicPr/>
                <p:nvPr/>
              </p:nvPicPr>
              <p:blipFill>
                <a:blip r:embed="rId218"/>
                <a:stretch>
                  <a:fillRect/>
                </a:stretch>
              </p:blipFill>
              <p:spPr>
                <a:xfrm>
                  <a:off x="3198127" y="5481157"/>
                  <a:ext cx="130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00" name="Inkt 299">
                  <a:extLst>
                    <a:ext uri="{FF2B5EF4-FFF2-40B4-BE49-F238E27FC236}">
                      <a16:creationId xmlns:a16="http://schemas.microsoft.com/office/drawing/2014/main" id="{312701D4-4387-EEF9-2C19-86E40965BBC3}"/>
                    </a:ext>
                  </a:extLst>
                </p14:cNvPr>
                <p14:cNvContentPartPr/>
                <p14:nvPr/>
              </p14:nvContentPartPr>
              <p14:xfrm>
                <a:off x="3362287" y="5525797"/>
                <a:ext cx="99000" cy="81720"/>
              </p14:xfrm>
            </p:contentPart>
          </mc:Choice>
          <mc:Fallback xmlns="">
            <p:pic>
              <p:nvPicPr>
                <p:cNvPr id="300" name="Inkt 299">
                  <a:extLst>
                    <a:ext uri="{FF2B5EF4-FFF2-40B4-BE49-F238E27FC236}">
                      <a16:creationId xmlns:a16="http://schemas.microsoft.com/office/drawing/2014/main" id="{312701D4-4387-EEF9-2C19-86E40965BBC3}"/>
                    </a:ext>
                  </a:extLst>
                </p:cNvPr>
                <p:cNvPicPr/>
                <p:nvPr/>
              </p:nvPicPr>
              <p:blipFill>
                <a:blip r:embed="rId220"/>
                <a:stretch>
                  <a:fillRect/>
                </a:stretch>
              </p:blipFill>
              <p:spPr>
                <a:xfrm>
                  <a:off x="3353647" y="5516797"/>
                  <a:ext cx="116640" cy="99360"/>
                </a:xfrm>
                <a:prstGeom prst="rect">
                  <a:avLst/>
                </a:prstGeom>
              </p:spPr>
            </p:pic>
          </mc:Fallback>
        </mc:AlternateContent>
      </p:grpSp>
      <p:grpSp>
        <p:nvGrpSpPr>
          <p:cNvPr id="318" name="Groep 317">
            <a:extLst>
              <a:ext uri="{FF2B5EF4-FFF2-40B4-BE49-F238E27FC236}">
                <a16:creationId xmlns:a16="http://schemas.microsoft.com/office/drawing/2014/main" id="{3FE54EB7-2562-73E6-3BC3-B04CE45C6CDC}"/>
              </a:ext>
            </a:extLst>
          </p:cNvPr>
          <p:cNvGrpSpPr/>
          <p:nvPr/>
        </p:nvGrpSpPr>
        <p:grpSpPr>
          <a:xfrm>
            <a:off x="3626527" y="5456317"/>
            <a:ext cx="114120" cy="77400"/>
            <a:chOff x="3626527" y="5456317"/>
            <a:chExt cx="114120" cy="77400"/>
          </a:xfrm>
        </p:grpSpPr>
        <mc:AlternateContent xmlns:mc="http://schemas.openxmlformats.org/markup-compatibility/2006" xmlns:p14="http://schemas.microsoft.com/office/powerpoint/2010/main">
          <mc:Choice Requires="p14">
            <p:contentPart p14:bwMode="auto" r:id="rId221">
              <p14:nvContentPartPr>
                <p14:cNvPr id="303" name="Inkt 302">
                  <a:extLst>
                    <a:ext uri="{FF2B5EF4-FFF2-40B4-BE49-F238E27FC236}">
                      <a16:creationId xmlns:a16="http://schemas.microsoft.com/office/drawing/2014/main" id="{E633CF20-4274-8399-8B7C-DB298291008C}"/>
                    </a:ext>
                  </a:extLst>
                </p14:cNvPr>
                <p14:cNvContentPartPr/>
                <p14:nvPr/>
              </p14:nvContentPartPr>
              <p14:xfrm>
                <a:off x="3626527" y="5513557"/>
                <a:ext cx="114120" cy="20160"/>
              </p14:xfrm>
            </p:contentPart>
          </mc:Choice>
          <mc:Fallback xmlns="">
            <p:pic>
              <p:nvPicPr>
                <p:cNvPr id="303" name="Inkt 302">
                  <a:extLst>
                    <a:ext uri="{FF2B5EF4-FFF2-40B4-BE49-F238E27FC236}">
                      <a16:creationId xmlns:a16="http://schemas.microsoft.com/office/drawing/2014/main" id="{E633CF20-4274-8399-8B7C-DB298291008C}"/>
                    </a:ext>
                  </a:extLst>
                </p:cNvPr>
                <p:cNvPicPr/>
                <p:nvPr/>
              </p:nvPicPr>
              <p:blipFill>
                <a:blip r:embed="rId222"/>
                <a:stretch>
                  <a:fillRect/>
                </a:stretch>
              </p:blipFill>
              <p:spPr>
                <a:xfrm>
                  <a:off x="3617527" y="5504917"/>
                  <a:ext cx="131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13" name="Inkt 312">
                  <a:extLst>
                    <a:ext uri="{FF2B5EF4-FFF2-40B4-BE49-F238E27FC236}">
                      <a16:creationId xmlns:a16="http://schemas.microsoft.com/office/drawing/2014/main" id="{1E7677D4-5769-5136-C9AE-CC175C427454}"/>
                    </a:ext>
                  </a:extLst>
                </p14:cNvPr>
                <p14:cNvContentPartPr/>
                <p14:nvPr/>
              </p14:nvContentPartPr>
              <p14:xfrm>
                <a:off x="3630847" y="5456317"/>
                <a:ext cx="105840" cy="14760"/>
              </p14:xfrm>
            </p:contentPart>
          </mc:Choice>
          <mc:Fallback xmlns="">
            <p:pic>
              <p:nvPicPr>
                <p:cNvPr id="313" name="Inkt 312">
                  <a:extLst>
                    <a:ext uri="{FF2B5EF4-FFF2-40B4-BE49-F238E27FC236}">
                      <a16:creationId xmlns:a16="http://schemas.microsoft.com/office/drawing/2014/main" id="{1E7677D4-5769-5136-C9AE-CC175C427454}"/>
                    </a:ext>
                  </a:extLst>
                </p:cNvPr>
                <p:cNvPicPr/>
                <p:nvPr/>
              </p:nvPicPr>
              <p:blipFill>
                <a:blip r:embed="rId224"/>
                <a:stretch>
                  <a:fillRect/>
                </a:stretch>
              </p:blipFill>
              <p:spPr>
                <a:xfrm>
                  <a:off x="3622207" y="5447677"/>
                  <a:ext cx="123480" cy="32400"/>
                </a:xfrm>
                <a:prstGeom prst="rect">
                  <a:avLst/>
                </a:prstGeom>
              </p:spPr>
            </p:pic>
          </mc:Fallback>
        </mc:AlternateContent>
      </p:grpSp>
      <p:grpSp>
        <p:nvGrpSpPr>
          <p:cNvPr id="123" name="Groep 122">
            <a:extLst>
              <a:ext uri="{FF2B5EF4-FFF2-40B4-BE49-F238E27FC236}">
                <a16:creationId xmlns:a16="http://schemas.microsoft.com/office/drawing/2014/main" id="{0D585D33-2247-642F-9914-81B9ACDE15B8}"/>
              </a:ext>
            </a:extLst>
          </p:cNvPr>
          <p:cNvGrpSpPr/>
          <p:nvPr/>
        </p:nvGrpSpPr>
        <p:grpSpPr>
          <a:xfrm>
            <a:off x="3964207" y="5423557"/>
            <a:ext cx="1040760" cy="191880"/>
            <a:chOff x="3964207" y="5423557"/>
            <a:chExt cx="1040760" cy="191880"/>
          </a:xfrm>
        </p:grpSpPr>
        <mc:AlternateContent xmlns:mc="http://schemas.openxmlformats.org/markup-compatibility/2006" xmlns:p14="http://schemas.microsoft.com/office/powerpoint/2010/main">
          <mc:Choice Requires="p14">
            <p:contentPart p14:bwMode="auto" r:id="rId225">
              <p14:nvContentPartPr>
                <p14:cNvPr id="107" name="Inkt 106">
                  <a:extLst>
                    <a:ext uri="{FF2B5EF4-FFF2-40B4-BE49-F238E27FC236}">
                      <a16:creationId xmlns:a16="http://schemas.microsoft.com/office/drawing/2014/main" id="{11728E10-FC54-C9F9-2850-BEFB38333598}"/>
                    </a:ext>
                  </a:extLst>
                </p14:cNvPr>
                <p14:cNvContentPartPr/>
                <p14:nvPr/>
              </p14:nvContentPartPr>
              <p14:xfrm>
                <a:off x="3964207" y="5423557"/>
                <a:ext cx="200160" cy="132480"/>
              </p14:xfrm>
            </p:contentPart>
          </mc:Choice>
          <mc:Fallback xmlns="">
            <p:pic>
              <p:nvPicPr>
                <p:cNvPr id="107" name="Inkt 106">
                  <a:extLst>
                    <a:ext uri="{FF2B5EF4-FFF2-40B4-BE49-F238E27FC236}">
                      <a16:creationId xmlns:a16="http://schemas.microsoft.com/office/drawing/2014/main" id="{11728E10-FC54-C9F9-2850-BEFB38333598}"/>
                    </a:ext>
                  </a:extLst>
                </p:cNvPr>
                <p:cNvPicPr/>
                <p:nvPr/>
              </p:nvPicPr>
              <p:blipFill>
                <a:blip r:embed="rId226"/>
                <a:stretch>
                  <a:fillRect/>
                </a:stretch>
              </p:blipFill>
              <p:spPr>
                <a:xfrm>
                  <a:off x="3955207" y="5414917"/>
                  <a:ext cx="217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0" name="Inkt 109">
                  <a:extLst>
                    <a:ext uri="{FF2B5EF4-FFF2-40B4-BE49-F238E27FC236}">
                      <a16:creationId xmlns:a16="http://schemas.microsoft.com/office/drawing/2014/main" id="{3A3D9A17-7063-C2D1-2E4D-9F77CDCE63C8}"/>
                    </a:ext>
                  </a:extLst>
                </p14:cNvPr>
                <p14:cNvContentPartPr/>
                <p14:nvPr/>
              </p14:nvContentPartPr>
              <p14:xfrm>
                <a:off x="4242847" y="5449117"/>
                <a:ext cx="97560" cy="159840"/>
              </p14:xfrm>
            </p:contentPart>
          </mc:Choice>
          <mc:Fallback xmlns="">
            <p:pic>
              <p:nvPicPr>
                <p:cNvPr id="110" name="Inkt 109">
                  <a:extLst>
                    <a:ext uri="{FF2B5EF4-FFF2-40B4-BE49-F238E27FC236}">
                      <a16:creationId xmlns:a16="http://schemas.microsoft.com/office/drawing/2014/main" id="{3A3D9A17-7063-C2D1-2E4D-9F77CDCE63C8}"/>
                    </a:ext>
                  </a:extLst>
                </p:cNvPr>
                <p:cNvPicPr/>
                <p:nvPr/>
              </p:nvPicPr>
              <p:blipFill>
                <a:blip r:embed="rId228"/>
                <a:stretch>
                  <a:fillRect/>
                </a:stretch>
              </p:blipFill>
              <p:spPr>
                <a:xfrm>
                  <a:off x="4234207" y="5440117"/>
                  <a:ext cx="115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5" name="Inkt 114">
                  <a:extLst>
                    <a:ext uri="{FF2B5EF4-FFF2-40B4-BE49-F238E27FC236}">
                      <a16:creationId xmlns:a16="http://schemas.microsoft.com/office/drawing/2014/main" id="{600BBF2E-7B9E-88A7-F229-882EE5D61AA8}"/>
                    </a:ext>
                  </a:extLst>
                </p14:cNvPr>
                <p14:cNvContentPartPr/>
                <p14:nvPr/>
              </p14:nvContentPartPr>
              <p14:xfrm>
                <a:off x="4220887" y="5548837"/>
                <a:ext cx="129600" cy="15120"/>
              </p14:xfrm>
            </p:contentPart>
          </mc:Choice>
          <mc:Fallback xmlns="">
            <p:pic>
              <p:nvPicPr>
                <p:cNvPr id="115" name="Inkt 114">
                  <a:extLst>
                    <a:ext uri="{FF2B5EF4-FFF2-40B4-BE49-F238E27FC236}">
                      <a16:creationId xmlns:a16="http://schemas.microsoft.com/office/drawing/2014/main" id="{600BBF2E-7B9E-88A7-F229-882EE5D61AA8}"/>
                    </a:ext>
                  </a:extLst>
                </p:cNvPr>
                <p:cNvPicPr/>
                <p:nvPr/>
              </p:nvPicPr>
              <p:blipFill>
                <a:blip r:embed="rId230"/>
                <a:stretch>
                  <a:fillRect/>
                </a:stretch>
              </p:blipFill>
              <p:spPr>
                <a:xfrm>
                  <a:off x="4212247" y="5540197"/>
                  <a:ext cx="147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6" name="Inkt 115">
                  <a:extLst>
                    <a:ext uri="{FF2B5EF4-FFF2-40B4-BE49-F238E27FC236}">
                      <a16:creationId xmlns:a16="http://schemas.microsoft.com/office/drawing/2014/main" id="{EEDDF105-49D2-7232-484E-27F3235B6D2D}"/>
                    </a:ext>
                  </a:extLst>
                </p14:cNvPr>
                <p14:cNvContentPartPr/>
                <p14:nvPr/>
              </p14:nvContentPartPr>
              <p14:xfrm>
                <a:off x="4383607" y="5465317"/>
                <a:ext cx="104400" cy="128880"/>
              </p14:xfrm>
            </p:contentPart>
          </mc:Choice>
          <mc:Fallback xmlns="">
            <p:pic>
              <p:nvPicPr>
                <p:cNvPr id="116" name="Inkt 115">
                  <a:extLst>
                    <a:ext uri="{FF2B5EF4-FFF2-40B4-BE49-F238E27FC236}">
                      <a16:creationId xmlns:a16="http://schemas.microsoft.com/office/drawing/2014/main" id="{EEDDF105-49D2-7232-484E-27F3235B6D2D}"/>
                    </a:ext>
                  </a:extLst>
                </p:cNvPr>
                <p:cNvPicPr/>
                <p:nvPr/>
              </p:nvPicPr>
              <p:blipFill>
                <a:blip r:embed="rId232"/>
                <a:stretch>
                  <a:fillRect/>
                </a:stretch>
              </p:blipFill>
              <p:spPr>
                <a:xfrm>
                  <a:off x="4374607" y="5456317"/>
                  <a:ext cx="122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7" name="Inkt 116">
                  <a:extLst>
                    <a:ext uri="{FF2B5EF4-FFF2-40B4-BE49-F238E27FC236}">
                      <a16:creationId xmlns:a16="http://schemas.microsoft.com/office/drawing/2014/main" id="{F9FE5E36-7941-0D05-301A-C3E3CB20D15E}"/>
                    </a:ext>
                  </a:extLst>
                </p14:cNvPr>
                <p14:cNvContentPartPr/>
                <p14:nvPr/>
              </p14:nvContentPartPr>
              <p14:xfrm>
                <a:off x="4499167" y="5530477"/>
                <a:ext cx="100800" cy="82080"/>
              </p14:xfrm>
            </p:contentPart>
          </mc:Choice>
          <mc:Fallback xmlns="">
            <p:pic>
              <p:nvPicPr>
                <p:cNvPr id="117" name="Inkt 116">
                  <a:extLst>
                    <a:ext uri="{FF2B5EF4-FFF2-40B4-BE49-F238E27FC236}">
                      <a16:creationId xmlns:a16="http://schemas.microsoft.com/office/drawing/2014/main" id="{F9FE5E36-7941-0D05-301A-C3E3CB20D15E}"/>
                    </a:ext>
                  </a:extLst>
                </p:cNvPr>
                <p:cNvPicPr/>
                <p:nvPr/>
              </p:nvPicPr>
              <p:blipFill>
                <a:blip r:embed="rId234"/>
                <a:stretch>
                  <a:fillRect/>
                </a:stretch>
              </p:blipFill>
              <p:spPr>
                <a:xfrm>
                  <a:off x="4490167" y="5521837"/>
                  <a:ext cx="118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8" name="Inkt 117">
                  <a:extLst>
                    <a:ext uri="{FF2B5EF4-FFF2-40B4-BE49-F238E27FC236}">
                      <a16:creationId xmlns:a16="http://schemas.microsoft.com/office/drawing/2014/main" id="{CFF5574D-F2C1-76E9-04BD-A59EF485FC7F}"/>
                    </a:ext>
                  </a:extLst>
                </p14:cNvPr>
                <p14:cNvContentPartPr/>
                <p14:nvPr/>
              </p14:nvContentPartPr>
              <p14:xfrm>
                <a:off x="4598167" y="5528677"/>
                <a:ext cx="63360" cy="77040"/>
              </p14:xfrm>
            </p:contentPart>
          </mc:Choice>
          <mc:Fallback xmlns="">
            <p:pic>
              <p:nvPicPr>
                <p:cNvPr id="118" name="Inkt 117">
                  <a:extLst>
                    <a:ext uri="{FF2B5EF4-FFF2-40B4-BE49-F238E27FC236}">
                      <a16:creationId xmlns:a16="http://schemas.microsoft.com/office/drawing/2014/main" id="{CFF5574D-F2C1-76E9-04BD-A59EF485FC7F}"/>
                    </a:ext>
                  </a:extLst>
                </p:cNvPr>
                <p:cNvPicPr/>
                <p:nvPr/>
              </p:nvPicPr>
              <p:blipFill>
                <a:blip r:embed="rId236"/>
                <a:stretch>
                  <a:fillRect/>
                </a:stretch>
              </p:blipFill>
              <p:spPr>
                <a:xfrm>
                  <a:off x="4589527" y="5519677"/>
                  <a:ext cx="81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9" name="Inkt 118">
                  <a:extLst>
                    <a:ext uri="{FF2B5EF4-FFF2-40B4-BE49-F238E27FC236}">
                      <a16:creationId xmlns:a16="http://schemas.microsoft.com/office/drawing/2014/main" id="{A327AF2B-4A55-E9DE-6755-BE7FADE58741}"/>
                    </a:ext>
                  </a:extLst>
                </p14:cNvPr>
                <p14:cNvContentPartPr/>
                <p14:nvPr/>
              </p14:nvContentPartPr>
              <p14:xfrm>
                <a:off x="4698607" y="5527957"/>
                <a:ext cx="97200" cy="54720"/>
              </p14:xfrm>
            </p:contentPart>
          </mc:Choice>
          <mc:Fallback xmlns="">
            <p:pic>
              <p:nvPicPr>
                <p:cNvPr id="119" name="Inkt 118">
                  <a:extLst>
                    <a:ext uri="{FF2B5EF4-FFF2-40B4-BE49-F238E27FC236}">
                      <a16:creationId xmlns:a16="http://schemas.microsoft.com/office/drawing/2014/main" id="{A327AF2B-4A55-E9DE-6755-BE7FADE58741}"/>
                    </a:ext>
                  </a:extLst>
                </p:cNvPr>
                <p:cNvPicPr/>
                <p:nvPr/>
              </p:nvPicPr>
              <p:blipFill>
                <a:blip r:embed="rId238"/>
                <a:stretch>
                  <a:fillRect/>
                </a:stretch>
              </p:blipFill>
              <p:spPr>
                <a:xfrm>
                  <a:off x="4689967" y="5518957"/>
                  <a:ext cx="114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0" name="Inkt 119">
                  <a:extLst>
                    <a:ext uri="{FF2B5EF4-FFF2-40B4-BE49-F238E27FC236}">
                      <a16:creationId xmlns:a16="http://schemas.microsoft.com/office/drawing/2014/main" id="{361A1AA1-6031-1E21-B6FC-C28D7D6ED9E2}"/>
                    </a:ext>
                  </a:extLst>
                </p14:cNvPr>
                <p14:cNvContentPartPr/>
                <p14:nvPr/>
              </p14:nvContentPartPr>
              <p14:xfrm>
                <a:off x="4797247" y="5542357"/>
                <a:ext cx="55440" cy="48960"/>
              </p14:xfrm>
            </p:contentPart>
          </mc:Choice>
          <mc:Fallback xmlns="">
            <p:pic>
              <p:nvPicPr>
                <p:cNvPr id="120" name="Inkt 119">
                  <a:extLst>
                    <a:ext uri="{FF2B5EF4-FFF2-40B4-BE49-F238E27FC236}">
                      <a16:creationId xmlns:a16="http://schemas.microsoft.com/office/drawing/2014/main" id="{361A1AA1-6031-1E21-B6FC-C28D7D6ED9E2}"/>
                    </a:ext>
                  </a:extLst>
                </p:cNvPr>
                <p:cNvPicPr/>
                <p:nvPr/>
              </p:nvPicPr>
              <p:blipFill>
                <a:blip r:embed="rId240"/>
                <a:stretch>
                  <a:fillRect/>
                </a:stretch>
              </p:blipFill>
              <p:spPr>
                <a:xfrm>
                  <a:off x="4788607" y="5533717"/>
                  <a:ext cx="73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1" name="Inkt 120">
                  <a:extLst>
                    <a:ext uri="{FF2B5EF4-FFF2-40B4-BE49-F238E27FC236}">
                      <a16:creationId xmlns:a16="http://schemas.microsoft.com/office/drawing/2014/main" id="{D20B522B-F5F9-ABE9-E94A-6F2B0450EC23}"/>
                    </a:ext>
                  </a:extLst>
                </p14:cNvPr>
                <p14:cNvContentPartPr/>
                <p14:nvPr/>
              </p14:nvContentPartPr>
              <p14:xfrm>
                <a:off x="4846207" y="5471077"/>
                <a:ext cx="3240" cy="10080"/>
              </p14:xfrm>
            </p:contentPart>
          </mc:Choice>
          <mc:Fallback xmlns="">
            <p:pic>
              <p:nvPicPr>
                <p:cNvPr id="121" name="Inkt 120">
                  <a:extLst>
                    <a:ext uri="{FF2B5EF4-FFF2-40B4-BE49-F238E27FC236}">
                      <a16:creationId xmlns:a16="http://schemas.microsoft.com/office/drawing/2014/main" id="{D20B522B-F5F9-ABE9-E94A-6F2B0450EC23}"/>
                    </a:ext>
                  </a:extLst>
                </p:cNvPr>
                <p:cNvPicPr/>
                <p:nvPr/>
              </p:nvPicPr>
              <p:blipFill>
                <a:blip r:embed="rId242"/>
                <a:stretch>
                  <a:fillRect/>
                </a:stretch>
              </p:blipFill>
              <p:spPr>
                <a:xfrm>
                  <a:off x="4837207" y="5462077"/>
                  <a:ext cx="20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2" name="Inkt 121">
                  <a:extLst>
                    <a:ext uri="{FF2B5EF4-FFF2-40B4-BE49-F238E27FC236}">
                      <a16:creationId xmlns:a16="http://schemas.microsoft.com/office/drawing/2014/main" id="{FDF5416D-1CFA-65EE-3F4D-807B97162078}"/>
                    </a:ext>
                  </a:extLst>
                </p14:cNvPr>
                <p14:cNvContentPartPr/>
                <p14:nvPr/>
              </p14:nvContentPartPr>
              <p14:xfrm>
                <a:off x="4863487" y="5522197"/>
                <a:ext cx="141480" cy="93240"/>
              </p14:xfrm>
            </p:contentPart>
          </mc:Choice>
          <mc:Fallback xmlns="">
            <p:pic>
              <p:nvPicPr>
                <p:cNvPr id="122" name="Inkt 121">
                  <a:extLst>
                    <a:ext uri="{FF2B5EF4-FFF2-40B4-BE49-F238E27FC236}">
                      <a16:creationId xmlns:a16="http://schemas.microsoft.com/office/drawing/2014/main" id="{FDF5416D-1CFA-65EE-3F4D-807B97162078}"/>
                    </a:ext>
                  </a:extLst>
                </p:cNvPr>
                <p:cNvPicPr/>
                <p:nvPr/>
              </p:nvPicPr>
              <p:blipFill>
                <a:blip r:embed="rId244"/>
                <a:stretch>
                  <a:fillRect/>
                </a:stretch>
              </p:blipFill>
              <p:spPr>
                <a:xfrm>
                  <a:off x="4854487" y="5513557"/>
                  <a:ext cx="159120" cy="110880"/>
                </a:xfrm>
                <a:prstGeom prst="rect">
                  <a:avLst/>
                </a:prstGeom>
              </p:spPr>
            </p:pic>
          </mc:Fallback>
        </mc:AlternateContent>
      </p:grpSp>
      <p:grpSp>
        <p:nvGrpSpPr>
          <p:cNvPr id="130" name="Groep 129">
            <a:extLst>
              <a:ext uri="{FF2B5EF4-FFF2-40B4-BE49-F238E27FC236}">
                <a16:creationId xmlns:a16="http://schemas.microsoft.com/office/drawing/2014/main" id="{FEDA0A1B-7141-AC6D-7150-01CAA1AE24CA}"/>
              </a:ext>
            </a:extLst>
          </p:cNvPr>
          <p:cNvGrpSpPr/>
          <p:nvPr/>
        </p:nvGrpSpPr>
        <p:grpSpPr>
          <a:xfrm>
            <a:off x="2104447" y="5785357"/>
            <a:ext cx="488520" cy="306720"/>
            <a:chOff x="2104447" y="5785357"/>
            <a:chExt cx="488520" cy="306720"/>
          </a:xfrm>
        </p:grpSpPr>
        <mc:AlternateContent xmlns:mc="http://schemas.openxmlformats.org/markup-compatibility/2006" xmlns:p14="http://schemas.microsoft.com/office/powerpoint/2010/main">
          <mc:Choice Requires="p14">
            <p:contentPart p14:bwMode="auto" r:id="rId245">
              <p14:nvContentPartPr>
                <p14:cNvPr id="124" name="Inkt 123">
                  <a:extLst>
                    <a:ext uri="{FF2B5EF4-FFF2-40B4-BE49-F238E27FC236}">
                      <a16:creationId xmlns:a16="http://schemas.microsoft.com/office/drawing/2014/main" id="{11C15EBD-8CF7-BB6E-557E-8F35DA66BC91}"/>
                    </a:ext>
                  </a:extLst>
                </p14:cNvPr>
                <p14:cNvContentPartPr/>
                <p14:nvPr/>
              </p14:nvContentPartPr>
              <p14:xfrm>
                <a:off x="2104447" y="5785357"/>
                <a:ext cx="129600" cy="284400"/>
              </p14:xfrm>
            </p:contentPart>
          </mc:Choice>
          <mc:Fallback xmlns="">
            <p:pic>
              <p:nvPicPr>
                <p:cNvPr id="124" name="Inkt 123">
                  <a:extLst>
                    <a:ext uri="{FF2B5EF4-FFF2-40B4-BE49-F238E27FC236}">
                      <a16:creationId xmlns:a16="http://schemas.microsoft.com/office/drawing/2014/main" id="{11C15EBD-8CF7-BB6E-557E-8F35DA66BC91}"/>
                    </a:ext>
                  </a:extLst>
                </p:cNvPr>
                <p:cNvPicPr/>
                <p:nvPr/>
              </p:nvPicPr>
              <p:blipFill>
                <a:blip r:embed="rId246"/>
                <a:stretch>
                  <a:fillRect/>
                </a:stretch>
              </p:blipFill>
              <p:spPr>
                <a:xfrm>
                  <a:off x="2095447" y="5776717"/>
                  <a:ext cx="1472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5" name="Inkt 124">
                  <a:extLst>
                    <a:ext uri="{FF2B5EF4-FFF2-40B4-BE49-F238E27FC236}">
                      <a16:creationId xmlns:a16="http://schemas.microsoft.com/office/drawing/2014/main" id="{B4FA7FBB-AFE7-C5FB-AC55-DCAB4B323CB2}"/>
                    </a:ext>
                  </a:extLst>
                </p14:cNvPr>
                <p14:cNvContentPartPr/>
                <p14:nvPr/>
              </p14:nvContentPartPr>
              <p14:xfrm>
                <a:off x="2306407" y="6018637"/>
                <a:ext cx="5040" cy="73440"/>
              </p14:xfrm>
            </p:contentPart>
          </mc:Choice>
          <mc:Fallback xmlns="">
            <p:pic>
              <p:nvPicPr>
                <p:cNvPr id="125" name="Inkt 124">
                  <a:extLst>
                    <a:ext uri="{FF2B5EF4-FFF2-40B4-BE49-F238E27FC236}">
                      <a16:creationId xmlns:a16="http://schemas.microsoft.com/office/drawing/2014/main" id="{B4FA7FBB-AFE7-C5FB-AC55-DCAB4B323CB2}"/>
                    </a:ext>
                  </a:extLst>
                </p:cNvPr>
                <p:cNvPicPr/>
                <p:nvPr/>
              </p:nvPicPr>
              <p:blipFill>
                <a:blip r:embed="rId248"/>
                <a:stretch>
                  <a:fillRect/>
                </a:stretch>
              </p:blipFill>
              <p:spPr>
                <a:xfrm>
                  <a:off x="2297407" y="6009997"/>
                  <a:ext cx="22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6" name="Inkt 125">
                  <a:extLst>
                    <a:ext uri="{FF2B5EF4-FFF2-40B4-BE49-F238E27FC236}">
                      <a16:creationId xmlns:a16="http://schemas.microsoft.com/office/drawing/2014/main" id="{F76ED0BD-78B0-0C57-6325-591F7D6B45C0}"/>
                    </a:ext>
                  </a:extLst>
                </p14:cNvPr>
                <p14:cNvContentPartPr/>
                <p14:nvPr/>
              </p14:nvContentPartPr>
              <p14:xfrm>
                <a:off x="2385247" y="5922877"/>
                <a:ext cx="142200" cy="140400"/>
              </p14:xfrm>
            </p:contentPart>
          </mc:Choice>
          <mc:Fallback xmlns="">
            <p:pic>
              <p:nvPicPr>
                <p:cNvPr id="126" name="Inkt 125">
                  <a:extLst>
                    <a:ext uri="{FF2B5EF4-FFF2-40B4-BE49-F238E27FC236}">
                      <a16:creationId xmlns:a16="http://schemas.microsoft.com/office/drawing/2014/main" id="{F76ED0BD-78B0-0C57-6325-591F7D6B45C0}"/>
                    </a:ext>
                  </a:extLst>
                </p:cNvPr>
                <p:cNvPicPr/>
                <p:nvPr/>
              </p:nvPicPr>
              <p:blipFill>
                <a:blip r:embed="rId250"/>
                <a:stretch>
                  <a:fillRect/>
                </a:stretch>
              </p:blipFill>
              <p:spPr>
                <a:xfrm>
                  <a:off x="2376247" y="5913877"/>
                  <a:ext cx="159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7" name="Inkt 126">
                  <a:extLst>
                    <a:ext uri="{FF2B5EF4-FFF2-40B4-BE49-F238E27FC236}">
                      <a16:creationId xmlns:a16="http://schemas.microsoft.com/office/drawing/2014/main" id="{F36DBF18-6B73-5B70-15F8-F642195E7E43}"/>
                    </a:ext>
                  </a:extLst>
                </p14:cNvPr>
                <p14:cNvContentPartPr/>
                <p14:nvPr/>
              </p14:nvContentPartPr>
              <p14:xfrm>
                <a:off x="2574607" y="5915317"/>
                <a:ext cx="18360" cy="132840"/>
              </p14:xfrm>
            </p:contentPart>
          </mc:Choice>
          <mc:Fallback xmlns="">
            <p:pic>
              <p:nvPicPr>
                <p:cNvPr id="127" name="Inkt 126">
                  <a:extLst>
                    <a:ext uri="{FF2B5EF4-FFF2-40B4-BE49-F238E27FC236}">
                      <a16:creationId xmlns:a16="http://schemas.microsoft.com/office/drawing/2014/main" id="{F36DBF18-6B73-5B70-15F8-F642195E7E43}"/>
                    </a:ext>
                  </a:extLst>
                </p:cNvPr>
                <p:cNvPicPr/>
                <p:nvPr/>
              </p:nvPicPr>
              <p:blipFill>
                <a:blip r:embed="rId252"/>
                <a:stretch>
                  <a:fillRect/>
                </a:stretch>
              </p:blipFill>
              <p:spPr>
                <a:xfrm>
                  <a:off x="2565967" y="5906677"/>
                  <a:ext cx="36000" cy="150480"/>
                </a:xfrm>
                <a:prstGeom prst="rect">
                  <a:avLst/>
                </a:prstGeom>
              </p:spPr>
            </p:pic>
          </mc:Fallback>
        </mc:AlternateContent>
      </p:grpSp>
      <p:grpSp>
        <p:nvGrpSpPr>
          <p:cNvPr id="128" name="Groep 127">
            <a:extLst>
              <a:ext uri="{FF2B5EF4-FFF2-40B4-BE49-F238E27FC236}">
                <a16:creationId xmlns:a16="http://schemas.microsoft.com/office/drawing/2014/main" id="{06706EE5-3B99-92F9-B4F6-084C575C0712}"/>
              </a:ext>
            </a:extLst>
          </p:cNvPr>
          <p:cNvGrpSpPr/>
          <p:nvPr/>
        </p:nvGrpSpPr>
        <p:grpSpPr>
          <a:xfrm>
            <a:off x="2806087" y="5910637"/>
            <a:ext cx="145800" cy="93960"/>
            <a:chOff x="2806087" y="5910637"/>
            <a:chExt cx="145800" cy="93960"/>
          </a:xfrm>
        </p:grpSpPr>
        <mc:AlternateContent xmlns:mc="http://schemas.openxmlformats.org/markup-compatibility/2006" xmlns:p14="http://schemas.microsoft.com/office/powerpoint/2010/main">
          <mc:Choice Requires="p14">
            <p:contentPart p14:bwMode="auto" r:id="rId253">
              <p14:nvContentPartPr>
                <p14:cNvPr id="323" name="Inkt 322">
                  <a:extLst>
                    <a:ext uri="{FF2B5EF4-FFF2-40B4-BE49-F238E27FC236}">
                      <a16:creationId xmlns:a16="http://schemas.microsoft.com/office/drawing/2014/main" id="{0F57B406-51B1-B2CC-7D99-4105E9606E06}"/>
                    </a:ext>
                  </a:extLst>
                </p14:cNvPr>
                <p14:cNvContentPartPr/>
                <p14:nvPr/>
              </p14:nvContentPartPr>
              <p14:xfrm>
                <a:off x="2857927" y="5910637"/>
                <a:ext cx="12600" cy="93960"/>
              </p14:xfrm>
            </p:contentPart>
          </mc:Choice>
          <mc:Fallback xmlns="">
            <p:pic>
              <p:nvPicPr>
                <p:cNvPr id="323" name="Inkt 322">
                  <a:extLst>
                    <a:ext uri="{FF2B5EF4-FFF2-40B4-BE49-F238E27FC236}">
                      <a16:creationId xmlns:a16="http://schemas.microsoft.com/office/drawing/2014/main" id="{0F57B406-51B1-B2CC-7D99-4105E9606E06}"/>
                    </a:ext>
                  </a:extLst>
                </p:cNvPr>
                <p:cNvPicPr/>
                <p:nvPr/>
              </p:nvPicPr>
              <p:blipFill>
                <a:blip r:embed="rId254"/>
                <a:stretch>
                  <a:fillRect/>
                </a:stretch>
              </p:blipFill>
              <p:spPr>
                <a:xfrm>
                  <a:off x="2849287" y="5901637"/>
                  <a:ext cx="30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51" name="Inkt 350">
                  <a:extLst>
                    <a:ext uri="{FF2B5EF4-FFF2-40B4-BE49-F238E27FC236}">
                      <a16:creationId xmlns:a16="http://schemas.microsoft.com/office/drawing/2014/main" id="{3C44764D-AAF3-4946-4DA0-62790798108C}"/>
                    </a:ext>
                  </a:extLst>
                </p14:cNvPr>
                <p14:cNvContentPartPr/>
                <p14:nvPr/>
              </p14:nvContentPartPr>
              <p14:xfrm>
                <a:off x="2806087" y="5946997"/>
                <a:ext cx="145800" cy="23760"/>
              </p14:xfrm>
            </p:contentPart>
          </mc:Choice>
          <mc:Fallback xmlns="">
            <p:pic>
              <p:nvPicPr>
                <p:cNvPr id="351" name="Inkt 350">
                  <a:extLst>
                    <a:ext uri="{FF2B5EF4-FFF2-40B4-BE49-F238E27FC236}">
                      <a16:creationId xmlns:a16="http://schemas.microsoft.com/office/drawing/2014/main" id="{3C44764D-AAF3-4946-4DA0-62790798108C}"/>
                    </a:ext>
                  </a:extLst>
                </p:cNvPr>
                <p:cNvPicPr/>
                <p:nvPr/>
              </p:nvPicPr>
              <p:blipFill>
                <a:blip r:embed="rId256"/>
                <a:stretch>
                  <a:fillRect/>
                </a:stretch>
              </p:blipFill>
              <p:spPr>
                <a:xfrm>
                  <a:off x="2797087" y="5938357"/>
                  <a:ext cx="163440" cy="41400"/>
                </a:xfrm>
                <a:prstGeom prst="rect">
                  <a:avLst/>
                </a:prstGeom>
              </p:spPr>
            </p:pic>
          </mc:Fallback>
        </mc:AlternateContent>
      </p:grpSp>
      <p:grpSp>
        <p:nvGrpSpPr>
          <p:cNvPr id="139" name="Groep 138">
            <a:extLst>
              <a:ext uri="{FF2B5EF4-FFF2-40B4-BE49-F238E27FC236}">
                <a16:creationId xmlns:a16="http://schemas.microsoft.com/office/drawing/2014/main" id="{8A81981F-A7CD-AD12-2C3A-E56D9DA8E43E}"/>
              </a:ext>
            </a:extLst>
          </p:cNvPr>
          <p:cNvGrpSpPr/>
          <p:nvPr/>
        </p:nvGrpSpPr>
        <p:grpSpPr>
          <a:xfrm>
            <a:off x="3069967" y="5881477"/>
            <a:ext cx="852480" cy="300600"/>
            <a:chOff x="3069967" y="5881477"/>
            <a:chExt cx="852480" cy="300600"/>
          </a:xfrm>
        </p:grpSpPr>
        <mc:AlternateContent xmlns:mc="http://schemas.openxmlformats.org/markup-compatibility/2006" xmlns:p14="http://schemas.microsoft.com/office/powerpoint/2010/main">
          <mc:Choice Requires="p14">
            <p:contentPart p14:bwMode="auto" r:id="rId257">
              <p14:nvContentPartPr>
                <p14:cNvPr id="131" name="Inkt 130">
                  <a:extLst>
                    <a:ext uri="{FF2B5EF4-FFF2-40B4-BE49-F238E27FC236}">
                      <a16:creationId xmlns:a16="http://schemas.microsoft.com/office/drawing/2014/main" id="{A087AD84-A683-A9FE-FE42-D7EC7E756F03}"/>
                    </a:ext>
                  </a:extLst>
                </p14:cNvPr>
                <p14:cNvContentPartPr/>
                <p14:nvPr/>
              </p14:nvContentPartPr>
              <p14:xfrm>
                <a:off x="3069967" y="5881477"/>
                <a:ext cx="32040" cy="163080"/>
              </p14:xfrm>
            </p:contentPart>
          </mc:Choice>
          <mc:Fallback xmlns="">
            <p:pic>
              <p:nvPicPr>
                <p:cNvPr id="131" name="Inkt 130">
                  <a:extLst>
                    <a:ext uri="{FF2B5EF4-FFF2-40B4-BE49-F238E27FC236}">
                      <a16:creationId xmlns:a16="http://schemas.microsoft.com/office/drawing/2014/main" id="{A087AD84-A683-A9FE-FE42-D7EC7E756F03}"/>
                    </a:ext>
                  </a:extLst>
                </p:cNvPr>
                <p:cNvPicPr/>
                <p:nvPr/>
              </p:nvPicPr>
              <p:blipFill>
                <a:blip r:embed="rId258"/>
                <a:stretch>
                  <a:fillRect/>
                </a:stretch>
              </p:blipFill>
              <p:spPr>
                <a:xfrm>
                  <a:off x="3060967" y="5872477"/>
                  <a:ext cx="49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2" name="Inkt 131">
                  <a:extLst>
                    <a:ext uri="{FF2B5EF4-FFF2-40B4-BE49-F238E27FC236}">
                      <a16:creationId xmlns:a16="http://schemas.microsoft.com/office/drawing/2014/main" id="{F59F3802-E377-8601-519F-4B2BF35FBFE0}"/>
                    </a:ext>
                  </a:extLst>
                </p14:cNvPr>
                <p14:cNvContentPartPr/>
                <p14:nvPr/>
              </p14:nvContentPartPr>
              <p14:xfrm>
                <a:off x="3176527" y="6004237"/>
                <a:ext cx="12960" cy="74160"/>
              </p14:xfrm>
            </p:contentPart>
          </mc:Choice>
          <mc:Fallback xmlns="">
            <p:pic>
              <p:nvPicPr>
                <p:cNvPr id="132" name="Inkt 131">
                  <a:extLst>
                    <a:ext uri="{FF2B5EF4-FFF2-40B4-BE49-F238E27FC236}">
                      <a16:creationId xmlns:a16="http://schemas.microsoft.com/office/drawing/2014/main" id="{F59F3802-E377-8601-519F-4B2BF35FBFE0}"/>
                    </a:ext>
                  </a:extLst>
                </p:cNvPr>
                <p:cNvPicPr/>
                <p:nvPr/>
              </p:nvPicPr>
              <p:blipFill>
                <a:blip r:embed="rId260"/>
                <a:stretch>
                  <a:fillRect/>
                </a:stretch>
              </p:blipFill>
              <p:spPr>
                <a:xfrm>
                  <a:off x="3167527" y="5995237"/>
                  <a:ext cx="30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3" name="Inkt 132">
                  <a:extLst>
                    <a:ext uri="{FF2B5EF4-FFF2-40B4-BE49-F238E27FC236}">
                      <a16:creationId xmlns:a16="http://schemas.microsoft.com/office/drawing/2014/main" id="{142EFBFE-560A-9637-6F5B-5F7DD3A244D7}"/>
                    </a:ext>
                  </a:extLst>
                </p14:cNvPr>
                <p14:cNvContentPartPr/>
                <p14:nvPr/>
              </p14:nvContentPartPr>
              <p14:xfrm>
                <a:off x="3264007" y="5904157"/>
                <a:ext cx="129600" cy="157320"/>
              </p14:xfrm>
            </p:contentPart>
          </mc:Choice>
          <mc:Fallback xmlns="">
            <p:pic>
              <p:nvPicPr>
                <p:cNvPr id="133" name="Inkt 132">
                  <a:extLst>
                    <a:ext uri="{FF2B5EF4-FFF2-40B4-BE49-F238E27FC236}">
                      <a16:creationId xmlns:a16="http://schemas.microsoft.com/office/drawing/2014/main" id="{142EFBFE-560A-9637-6F5B-5F7DD3A244D7}"/>
                    </a:ext>
                  </a:extLst>
                </p:cNvPr>
                <p:cNvPicPr/>
                <p:nvPr/>
              </p:nvPicPr>
              <p:blipFill>
                <a:blip r:embed="rId262"/>
                <a:stretch>
                  <a:fillRect/>
                </a:stretch>
              </p:blipFill>
              <p:spPr>
                <a:xfrm>
                  <a:off x="3255367" y="5895157"/>
                  <a:ext cx="147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5" name="Inkt 134">
                  <a:extLst>
                    <a:ext uri="{FF2B5EF4-FFF2-40B4-BE49-F238E27FC236}">
                      <a16:creationId xmlns:a16="http://schemas.microsoft.com/office/drawing/2014/main" id="{F325287E-CDF3-1004-C9D9-BDEC93A4A088}"/>
                    </a:ext>
                  </a:extLst>
                </p14:cNvPr>
                <p14:cNvContentPartPr/>
                <p14:nvPr/>
              </p14:nvContentPartPr>
              <p14:xfrm>
                <a:off x="3420247" y="5923597"/>
                <a:ext cx="106560" cy="258480"/>
              </p14:xfrm>
            </p:contentPart>
          </mc:Choice>
          <mc:Fallback xmlns="">
            <p:pic>
              <p:nvPicPr>
                <p:cNvPr id="135" name="Inkt 134">
                  <a:extLst>
                    <a:ext uri="{FF2B5EF4-FFF2-40B4-BE49-F238E27FC236}">
                      <a16:creationId xmlns:a16="http://schemas.microsoft.com/office/drawing/2014/main" id="{F325287E-CDF3-1004-C9D9-BDEC93A4A088}"/>
                    </a:ext>
                  </a:extLst>
                </p:cNvPr>
                <p:cNvPicPr/>
                <p:nvPr/>
              </p:nvPicPr>
              <p:blipFill>
                <a:blip r:embed="rId264"/>
                <a:stretch>
                  <a:fillRect/>
                </a:stretch>
              </p:blipFill>
              <p:spPr>
                <a:xfrm>
                  <a:off x="3411607" y="5914957"/>
                  <a:ext cx="1242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6" name="Inkt 135">
                  <a:extLst>
                    <a:ext uri="{FF2B5EF4-FFF2-40B4-BE49-F238E27FC236}">
                      <a16:creationId xmlns:a16="http://schemas.microsoft.com/office/drawing/2014/main" id="{2C17C3A3-CEB3-095B-EC40-267FCF5A7144}"/>
                    </a:ext>
                  </a:extLst>
                </p14:cNvPr>
                <p14:cNvContentPartPr/>
                <p14:nvPr/>
              </p14:nvContentPartPr>
              <p14:xfrm>
                <a:off x="3594487" y="5914597"/>
                <a:ext cx="102600" cy="134640"/>
              </p14:xfrm>
            </p:contentPart>
          </mc:Choice>
          <mc:Fallback xmlns="">
            <p:pic>
              <p:nvPicPr>
                <p:cNvPr id="136" name="Inkt 135">
                  <a:extLst>
                    <a:ext uri="{FF2B5EF4-FFF2-40B4-BE49-F238E27FC236}">
                      <a16:creationId xmlns:a16="http://schemas.microsoft.com/office/drawing/2014/main" id="{2C17C3A3-CEB3-095B-EC40-267FCF5A7144}"/>
                    </a:ext>
                  </a:extLst>
                </p:cNvPr>
                <p:cNvPicPr/>
                <p:nvPr/>
              </p:nvPicPr>
              <p:blipFill>
                <a:blip r:embed="rId266"/>
                <a:stretch>
                  <a:fillRect/>
                </a:stretch>
              </p:blipFill>
              <p:spPr>
                <a:xfrm>
                  <a:off x="3585847" y="5905957"/>
                  <a:ext cx="120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7" name="Inkt 136">
                  <a:extLst>
                    <a:ext uri="{FF2B5EF4-FFF2-40B4-BE49-F238E27FC236}">
                      <a16:creationId xmlns:a16="http://schemas.microsoft.com/office/drawing/2014/main" id="{46235C7C-0889-462A-BD49-5499F2E3C7ED}"/>
                    </a:ext>
                  </a:extLst>
                </p14:cNvPr>
                <p14:cNvContentPartPr/>
                <p14:nvPr/>
              </p14:nvContentPartPr>
              <p14:xfrm>
                <a:off x="3825247" y="6011437"/>
                <a:ext cx="86040" cy="12600"/>
              </p14:xfrm>
            </p:contentPart>
          </mc:Choice>
          <mc:Fallback xmlns="">
            <p:pic>
              <p:nvPicPr>
                <p:cNvPr id="137" name="Inkt 136">
                  <a:extLst>
                    <a:ext uri="{FF2B5EF4-FFF2-40B4-BE49-F238E27FC236}">
                      <a16:creationId xmlns:a16="http://schemas.microsoft.com/office/drawing/2014/main" id="{46235C7C-0889-462A-BD49-5499F2E3C7ED}"/>
                    </a:ext>
                  </a:extLst>
                </p:cNvPr>
                <p:cNvPicPr/>
                <p:nvPr/>
              </p:nvPicPr>
              <p:blipFill>
                <a:blip r:embed="rId268"/>
                <a:stretch>
                  <a:fillRect/>
                </a:stretch>
              </p:blipFill>
              <p:spPr>
                <a:xfrm>
                  <a:off x="3816247" y="6002437"/>
                  <a:ext cx="103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8" name="Inkt 137">
                  <a:extLst>
                    <a:ext uri="{FF2B5EF4-FFF2-40B4-BE49-F238E27FC236}">
                      <a16:creationId xmlns:a16="http://schemas.microsoft.com/office/drawing/2014/main" id="{E91BD651-2388-DFCA-0E34-CEA8D36839C8}"/>
                    </a:ext>
                  </a:extLst>
                </p14:cNvPr>
                <p14:cNvContentPartPr/>
                <p14:nvPr/>
              </p14:nvContentPartPr>
              <p14:xfrm>
                <a:off x="3796447" y="5953837"/>
                <a:ext cx="126000" cy="23040"/>
              </p14:xfrm>
            </p:contentPart>
          </mc:Choice>
          <mc:Fallback xmlns="">
            <p:pic>
              <p:nvPicPr>
                <p:cNvPr id="138" name="Inkt 137">
                  <a:extLst>
                    <a:ext uri="{FF2B5EF4-FFF2-40B4-BE49-F238E27FC236}">
                      <a16:creationId xmlns:a16="http://schemas.microsoft.com/office/drawing/2014/main" id="{E91BD651-2388-DFCA-0E34-CEA8D36839C8}"/>
                    </a:ext>
                  </a:extLst>
                </p:cNvPr>
                <p:cNvPicPr/>
                <p:nvPr/>
              </p:nvPicPr>
              <p:blipFill>
                <a:blip r:embed="rId270"/>
                <a:stretch>
                  <a:fillRect/>
                </a:stretch>
              </p:blipFill>
              <p:spPr>
                <a:xfrm>
                  <a:off x="3787447" y="5944837"/>
                  <a:ext cx="143640" cy="40680"/>
                </a:xfrm>
                <a:prstGeom prst="rect">
                  <a:avLst/>
                </a:prstGeom>
              </p:spPr>
            </p:pic>
          </mc:Fallback>
        </mc:AlternateContent>
      </p:grpSp>
      <p:grpSp>
        <p:nvGrpSpPr>
          <p:cNvPr id="142" name="Groep 141">
            <a:extLst>
              <a:ext uri="{FF2B5EF4-FFF2-40B4-BE49-F238E27FC236}">
                <a16:creationId xmlns:a16="http://schemas.microsoft.com/office/drawing/2014/main" id="{33F032E8-9DD2-036E-AEE8-1233A3841A10}"/>
              </a:ext>
            </a:extLst>
          </p:cNvPr>
          <p:cNvGrpSpPr/>
          <p:nvPr/>
        </p:nvGrpSpPr>
        <p:grpSpPr>
          <a:xfrm>
            <a:off x="4132327" y="5831797"/>
            <a:ext cx="119160" cy="278280"/>
            <a:chOff x="4132327" y="5831797"/>
            <a:chExt cx="119160" cy="278280"/>
          </a:xfrm>
        </p:grpSpPr>
        <mc:AlternateContent xmlns:mc="http://schemas.openxmlformats.org/markup-compatibility/2006" xmlns:p14="http://schemas.microsoft.com/office/powerpoint/2010/main">
          <mc:Choice Requires="p14">
            <p:contentPart p14:bwMode="auto" r:id="rId271">
              <p14:nvContentPartPr>
                <p14:cNvPr id="140" name="Inkt 139">
                  <a:extLst>
                    <a:ext uri="{FF2B5EF4-FFF2-40B4-BE49-F238E27FC236}">
                      <a16:creationId xmlns:a16="http://schemas.microsoft.com/office/drawing/2014/main" id="{80D08937-B4E6-0614-ED64-DCBA1EA4696E}"/>
                    </a:ext>
                  </a:extLst>
                </p14:cNvPr>
                <p14:cNvContentPartPr/>
                <p14:nvPr/>
              </p14:nvContentPartPr>
              <p14:xfrm>
                <a:off x="4144927" y="5831797"/>
                <a:ext cx="106560" cy="278280"/>
              </p14:xfrm>
            </p:contentPart>
          </mc:Choice>
          <mc:Fallback xmlns="">
            <p:pic>
              <p:nvPicPr>
                <p:cNvPr id="140" name="Inkt 139">
                  <a:extLst>
                    <a:ext uri="{FF2B5EF4-FFF2-40B4-BE49-F238E27FC236}">
                      <a16:creationId xmlns:a16="http://schemas.microsoft.com/office/drawing/2014/main" id="{80D08937-B4E6-0614-ED64-DCBA1EA4696E}"/>
                    </a:ext>
                  </a:extLst>
                </p:cNvPr>
                <p:cNvPicPr/>
                <p:nvPr/>
              </p:nvPicPr>
              <p:blipFill>
                <a:blip r:embed="rId272"/>
                <a:stretch>
                  <a:fillRect/>
                </a:stretch>
              </p:blipFill>
              <p:spPr>
                <a:xfrm>
                  <a:off x="4135927" y="5822797"/>
                  <a:ext cx="1242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1" name="Inkt 140">
                  <a:extLst>
                    <a:ext uri="{FF2B5EF4-FFF2-40B4-BE49-F238E27FC236}">
                      <a16:creationId xmlns:a16="http://schemas.microsoft.com/office/drawing/2014/main" id="{CD0CC2EC-6654-F56A-0441-E17842BFDDD6}"/>
                    </a:ext>
                  </a:extLst>
                </p14:cNvPr>
                <p14:cNvContentPartPr/>
                <p14:nvPr/>
              </p14:nvContentPartPr>
              <p14:xfrm>
                <a:off x="4132327" y="6024397"/>
                <a:ext cx="108720" cy="5400"/>
              </p14:xfrm>
            </p:contentPart>
          </mc:Choice>
          <mc:Fallback xmlns="">
            <p:pic>
              <p:nvPicPr>
                <p:cNvPr id="141" name="Inkt 140">
                  <a:extLst>
                    <a:ext uri="{FF2B5EF4-FFF2-40B4-BE49-F238E27FC236}">
                      <a16:creationId xmlns:a16="http://schemas.microsoft.com/office/drawing/2014/main" id="{CD0CC2EC-6654-F56A-0441-E17842BFDDD6}"/>
                    </a:ext>
                  </a:extLst>
                </p:cNvPr>
                <p:cNvPicPr/>
                <p:nvPr/>
              </p:nvPicPr>
              <p:blipFill>
                <a:blip r:embed="rId274"/>
                <a:stretch>
                  <a:fillRect/>
                </a:stretch>
              </p:blipFill>
              <p:spPr>
                <a:xfrm>
                  <a:off x="4123687" y="6015397"/>
                  <a:ext cx="126360" cy="23040"/>
                </a:xfrm>
                <a:prstGeom prst="rect">
                  <a:avLst/>
                </a:prstGeom>
              </p:spPr>
            </p:pic>
          </mc:Fallback>
        </mc:AlternateContent>
      </p:grpSp>
      <p:grpSp>
        <p:nvGrpSpPr>
          <p:cNvPr id="149" name="Groep 148">
            <a:extLst>
              <a:ext uri="{FF2B5EF4-FFF2-40B4-BE49-F238E27FC236}">
                <a16:creationId xmlns:a16="http://schemas.microsoft.com/office/drawing/2014/main" id="{0580B2D1-0339-F423-3764-E0DAE5FEA95C}"/>
              </a:ext>
            </a:extLst>
          </p:cNvPr>
          <p:cNvGrpSpPr/>
          <p:nvPr/>
        </p:nvGrpSpPr>
        <p:grpSpPr>
          <a:xfrm>
            <a:off x="4391527" y="5875357"/>
            <a:ext cx="555480" cy="244440"/>
            <a:chOff x="4391527" y="5875357"/>
            <a:chExt cx="555480" cy="244440"/>
          </a:xfrm>
        </p:grpSpPr>
        <mc:AlternateContent xmlns:mc="http://schemas.openxmlformats.org/markup-compatibility/2006" xmlns:p14="http://schemas.microsoft.com/office/powerpoint/2010/main">
          <mc:Choice Requires="p14">
            <p:contentPart p14:bwMode="auto" r:id="rId275">
              <p14:nvContentPartPr>
                <p14:cNvPr id="143" name="Inkt 142">
                  <a:extLst>
                    <a:ext uri="{FF2B5EF4-FFF2-40B4-BE49-F238E27FC236}">
                      <a16:creationId xmlns:a16="http://schemas.microsoft.com/office/drawing/2014/main" id="{CA61EA80-C139-74EC-ECF8-55F610CD2C52}"/>
                    </a:ext>
                  </a:extLst>
                </p14:cNvPr>
                <p14:cNvContentPartPr/>
                <p14:nvPr/>
              </p14:nvContentPartPr>
              <p14:xfrm>
                <a:off x="4391527" y="6007477"/>
                <a:ext cx="14400" cy="86400"/>
              </p14:xfrm>
            </p:contentPart>
          </mc:Choice>
          <mc:Fallback xmlns="">
            <p:pic>
              <p:nvPicPr>
                <p:cNvPr id="143" name="Inkt 142">
                  <a:extLst>
                    <a:ext uri="{FF2B5EF4-FFF2-40B4-BE49-F238E27FC236}">
                      <a16:creationId xmlns:a16="http://schemas.microsoft.com/office/drawing/2014/main" id="{CA61EA80-C139-74EC-ECF8-55F610CD2C52}"/>
                    </a:ext>
                  </a:extLst>
                </p:cNvPr>
                <p:cNvPicPr/>
                <p:nvPr/>
              </p:nvPicPr>
              <p:blipFill>
                <a:blip r:embed="rId276"/>
                <a:stretch>
                  <a:fillRect/>
                </a:stretch>
              </p:blipFill>
              <p:spPr>
                <a:xfrm>
                  <a:off x="4382527" y="5998477"/>
                  <a:ext cx="32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4" name="Inkt 143">
                  <a:extLst>
                    <a:ext uri="{FF2B5EF4-FFF2-40B4-BE49-F238E27FC236}">
                      <a16:creationId xmlns:a16="http://schemas.microsoft.com/office/drawing/2014/main" id="{E878C652-BDC6-A779-D2AC-11271FC18DDC}"/>
                    </a:ext>
                  </a:extLst>
                </p14:cNvPr>
                <p14:cNvContentPartPr/>
                <p14:nvPr/>
              </p14:nvContentPartPr>
              <p14:xfrm>
                <a:off x="4449487" y="5928637"/>
                <a:ext cx="112680" cy="168840"/>
              </p14:xfrm>
            </p:contentPart>
          </mc:Choice>
          <mc:Fallback xmlns="">
            <p:pic>
              <p:nvPicPr>
                <p:cNvPr id="144" name="Inkt 143">
                  <a:extLst>
                    <a:ext uri="{FF2B5EF4-FFF2-40B4-BE49-F238E27FC236}">
                      <a16:creationId xmlns:a16="http://schemas.microsoft.com/office/drawing/2014/main" id="{E878C652-BDC6-A779-D2AC-11271FC18DDC}"/>
                    </a:ext>
                  </a:extLst>
                </p:cNvPr>
                <p:cNvPicPr/>
                <p:nvPr/>
              </p:nvPicPr>
              <p:blipFill>
                <a:blip r:embed="rId278"/>
                <a:stretch>
                  <a:fillRect/>
                </a:stretch>
              </p:blipFill>
              <p:spPr>
                <a:xfrm>
                  <a:off x="4440847" y="5919637"/>
                  <a:ext cx="130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5" name="Inkt 144">
                  <a:extLst>
                    <a:ext uri="{FF2B5EF4-FFF2-40B4-BE49-F238E27FC236}">
                      <a16:creationId xmlns:a16="http://schemas.microsoft.com/office/drawing/2014/main" id="{7563572C-88E1-466E-037A-2BFCE352B17D}"/>
                    </a:ext>
                  </a:extLst>
                </p14:cNvPr>
                <p14:cNvContentPartPr/>
                <p14:nvPr/>
              </p14:nvContentPartPr>
              <p14:xfrm>
                <a:off x="4455967" y="5875357"/>
                <a:ext cx="167400" cy="30600"/>
              </p14:xfrm>
            </p:contentPart>
          </mc:Choice>
          <mc:Fallback xmlns="">
            <p:pic>
              <p:nvPicPr>
                <p:cNvPr id="145" name="Inkt 144">
                  <a:extLst>
                    <a:ext uri="{FF2B5EF4-FFF2-40B4-BE49-F238E27FC236}">
                      <a16:creationId xmlns:a16="http://schemas.microsoft.com/office/drawing/2014/main" id="{7563572C-88E1-466E-037A-2BFCE352B17D}"/>
                    </a:ext>
                  </a:extLst>
                </p:cNvPr>
                <p:cNvPicPr/>
                <p:nvPr/>
              </p:nvPicPr>
              <p:blipFill>
                <a:blip r:embed="rId280"/>
                <a:stretch>
                  <a:fillRect/>
                </a:stretch>
              </p:blipFill>
              <p:spPr>
                <a:xfrm>
                  <a:off x="4446967" y="5866717"/>
                  <a:ext cx="185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7" name="Inkt 146">
                  <a:extLst>
                    <a:ext uri="{FF2B5EF4-FFF2-40B4-BE49-F238E27FC236}">
                      <a16:creationId xmlns:a16="http://schemas.microsoft.com/office/drawing/2014/main" id="{90083D92-3785-FF71-CBD1-588FD541E623}"/>
                    </a:ext>
                  </a:extLst>
                </p14:cNvPr>
                <p14:cNvContentPartPr/>
                <p14:nvPr/>
              </p14:nvContentPartPr>
              <p14:xfrm>
                <a:off x="4624447" y="5900197"/>
                <a:ext cx="179640" cy="174240"/>
              </p14:xfrm>
            </p:contentPart>
          </mc:Choice>
          <mc:Fallback xmlns="">
            <p:pic>
              <p:nvPicPr>
                <p:cNvPr id="147" name="Inkt 146">
                  <a:extLst>
                    <a:ext uri="{FF2B5EF4-FFF2-40B4-BE49-F238E27FC236}">
                      <a16:creationId xmlns:a16="http://schemas.microsoft.com/office/drawing/2014/main" id="{90083D92-3785-FF71-CBD1-588FD541E623}"/>
                    </a:ext>
                  </a:extLst>
                </p:cNvPr>
                <p:cNvPicPr/>
                <p:nvPr/>
              </p:nvPicPr>
              <p:blipFill>
                <a:blip r:embed="rId282"/>
                <a:stretch>
                  <a:fillRect/>
                </a:stretch>
              </p:blipFill>
              <p:spPr>
                <a:xfrm>
                  <a:off x="4615447" y="5891197"/>
                  <a:ext cx="197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8" name="Inkt 147">
                  <a:extLst>
                    <a:ext uri="{FF2B5EF4-FFF2-40B4-BE49-F238E27FC236}">
                      <a16:creationId xmlns:a16="http://schemas.microsoft.com/office/drawing/2014/main" id="{17194E44-79E4-C4D4-1A77-5251FCE280C1}"/>
                    </a:ext>
                  </a:extLst>
                </p14:cNvPr>
                <p14:cNvContentPartPr/>
                <p14:nvPr/>
              </p14:nvContentPartPr>
              <p14:xfrm>
                <a:off x="4827127" y="5925397"/>
                <a:ext cx="119880" cy="194400"/>
              </p14:xfrm>
            </p:contentPart>
          </mc:Choice>
          <mc:Fallback xmlns="">
            <p:pic>
              <p:nvPicPr>
                <p:cNvPr id="148" name="Inkt 147">
                  <a:extLst>
                    <a:ext uri="{FF2B5EF4-FFF2-40B4-BE49-F238E27FC236}">
                      <a16:creationId xmlns:a16="http://schemas.microsoft.com/office/drawing/2014/main" id="{17194E44-79E4-C4D4-1A77-5251FCE280C1}"/>
                    </a:ext>
                  </a:extLst>
                </p:cNvPr>
                <p:cNvPicPr/>
                <p:nvPr/>
              </p:nvPicPr>
              <p:blipFill>
                <a:blip r:embed="rId284"/>
                <a:stretch>
                  <a:fillRect/>
                </a:stretch>
              </p:blipFill>
              <p:spPr>
                <a:xfrm>
                  <a:off x="4818487" y="5916397"/>
                  <a:ext cx="137520" cy="212040"/>
                </a:xfrm>
                <a:prstGeom prst="rect">
                  <a:avLst/>
                </a:prstGeom>
              </p:spPr>
            </p:pic>
          </mc:Fallback>
        </mc:AlternateContent>
      </p:grpSp>
    </p:spTree>
    <p:extLst>
      <p:ext uri="{BB962C8B-B14F-4D97-AF65-F5344CB8AC3E}">
        <p14:creationId xmlns:p14="http://schemas.microsoft.com/office/powerpoint/2010/main" val="350374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48A5E-5507-2AA0-7EBA-CA22A274B4E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289A9BC-8D7B-B3FD-E27B-232C4A3F6979}"/>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E6937C8B-4583-78FE-88A7-FD709A9B9034}"/>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16</a:t>
            </a:r>
            <a:endParaRPr lang="nl-NL" sz="2000" dirty="0"/>
          </a:p>
        </p:txBody>
      </p:sp>
      <p:pic>
        <p:nvPicPr>
          <p:cNvPr id="5" name="Afbeelding 4">
            <a:extLst>
              <a:ext uri="{FF2B5EF4-FFF2-40B4-BE49-F238E27FC236}">
                <a16:creationId xmlns:a16="http://schemas.microsoft.com/office/drawing/2014/main" id="{9C3B3ED7-8D8C-B975-5C69-F5936CC69FB1}"/>
              </a:ext>
            </a:extLst>
          </p:cNvPr>
          <p:cNvPicPr>
            <a:picLocks noChangeAspect="1"/>
          </p:cNvPicPr>
          <p:nvPr/>
        </p:nvPicPr>
        <p:blipFill>
          <a:blip r:embed="rId3"/>
          <a:stretch>
            <a:fillRect/>
          </a:stretch>
        </p:blipFill>
        <p:spPr>
          <a:xfrm>
            <a:off x="572086" y="2328863"/>
            <a:ext cx="5196581" cy="2645106"/>
          </a:xfrm>
          <a:prstGeom prst="rect">
            <a:avLst/>
          </a:prstGeom>
        </p:spPr>
      </p:pic>
      <p:pic>
        <p:nvPicPr>
          <p:cNvPr id="7" name="Afbeelding 6">
            <a:extLst>
              <a:ext uri="{FF2B5EF4-FFF2-40B4-BE49-F238E27FC236}">
                <a16:creationId xmlns:a16="http://schemas.microsoft.com/office/drawing/2014/main" id="{9F495F77-6CC3-F5BD-61E8-0A4BCC51D9BC}"/>
              </a:ext>
            </a:extLst>
          </p:cNvPr>
          <p:cNvPicPr>
            <a:picLocks noChangeAspect="1"/>
          </p:cNvPicPr>
          <p:nvPr/>
        </p:nvPicPr>
        <p:blipFill>
          <a:blip r:embed="rId4"/>
          <a:srcRect l="2329"/>
          <a:stretch/>
        </p:blipFill>
        <p:spPr>
          <a:xfrm>
            <a:off x="5768667" y="2355519"/>
            <a:ext cx="6270537" cy="283090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A08A8A5F-578D-D900-ABAC-673E4472D6B4}"/>
                  </a:ext>
                </a:extLst>
              </p14:cNvPr>
              <p14:cNvContentPartPr/>
              <p14:nvPr/>
            </p14:nvContentPartPr>
            <p14:xfrm>
              <a:off x="-1454873" y="6700477"/>
              <a:ext cx="360" cy="360"/>
            </p14:xfrm>
          </p:contentPart>
        </mc:Choice>
        <mc:Fallback xmlns="">
          <p:pic>
            <p:nvPicPr>
              <p:cNvPr id="8" name="Inkt 7">
                <a:extLst>
                  <a:ext uri="{FF2B5EF4-FFF2-40B4-BE49-F238E27FC236}">
                    <a16:creationId xmlns:a16="http://schemas.microsoft.com/office/drawing/2014/main" id="{A08A8A5F-578D-D900-ABAC-673E4472D6B4}"/>
                  </a:ext>
                </a:extLst>
              </p:cNvPr>
              <p:cNvPicPr/>
              <p:nvPr/>
            </p:nvPicPr>
            <p:blipFill>
              <a:blip r:embed="rId6"/>
              <a:stretch>
                <a:fillRect/>
              </a:stretch>
            </p:blipFill>
            <p:spPr>
              <a:xfrm>
                <a:off x="-1463873" y="6691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74E9C052-2F16-B911-ED1C-20C5D03741F2}"/>
                  </a:ext>
                </a:extLst>
              </p14:cNvPr>
              <p14:cNvContentPartPr/>
              <p14:nvPr/>
            </p14:nvContentPartPr>
            <p14:xfrm>
              <a:off x="3590167" y="3043237"/>
              <a:ext cx="882720" cy="24480"/>
            </p14:xfrm>
          </p:contentPart>
        </mc:Choice>
        <mc:Fallback xmlns="">
          <p:pic>
            <p:nvPicPr>
              <p:cNvPr id="12" name="Inkt 11">
                <a:extLst>
                  <a:ext uri="{FF2B5EF4-FFF2-40B4-BE49-F238E27FC236}">
                    <a16:creationId xmlns:a16="http://schemas.microsoft.com/office/drawing/2014/main" id="{74E9C052-2F16-B911-ED1C-20C5D03741F2}"/>
                  </a:ext>
                </a:extLst>
              </p:cNvPr>
              <p:cNvPicPr/>
              <p:nvPr/>
            </p:nvPicPr>
            <p:blipFill>
              <a:blip r:embed="rId8"/>
              <a:stretch>
                <a:fillRect/>
              </a:stretch>
            </p:blipFill>
            <p:spPr>
              <a:xfrm>
                <a:off x="3536527" y="2935597"/>
                <a:ext cx="990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7E54A79C-0633-C1DE-8583-3EA3E61C7338}"/>
                  </a:ext>
                </a:extLst>
              </p14:cNvPr>
              <p14:cNvContentPartPr/>
              <p14:nvPr/>
            </p14:nvContentPartPr>
            <p14:xfrm>
              <a:off x="668407" y="4816957"/>
              <a:ext cx="3936240" cy="139680"/>
            </p14:xfrm>
          </p:contentPart>
        </mc:Choice>
        <mc:Fallback xmlns="">
          <p:pic>
            <p:nvPicPr>
              <p:cNvPr id="13" name="Inkt 12">
                <a:extLst>
                  <a:ext uri="{FF2B5EF4-FFF2-40B4-BE49-F238E27FC236}">
                    <a16:creationId xmlns:a16="http://schemas.microsoft.com/office/drawing/2014/main" id="{7E54A79C-0633-C1DE-8583-3EA3E61C7338}"/>
                  </a:ext>
                </a:extLst>
              </p:cNvPr>
              <p:cNvPicPr/>
              <p:nvPr/>
            </p:nvPicPr>
            <p:blipFill>
              <a:blip r:embed="rId10"/>
              <a:stretch>
                <a:fillRect/>
              </a:stretch>
            </p:blipFill>
            <p:spPr>
              <a:xfrm>
                <a:off x="614407" y="4709317"/>
                <a:ext cx="40438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9B9EF7A5-95C8-AB25-BBC7-B51FB35C629B}"/>
                  </a:ext>
                </a:extLst>
              </p14:cNvPr>
              <p14:cNvContentPartPr/>
              <p14:nvPr/>
            </p14:nvContentPartPr>
            <p14:xfrm>
              <a:off x="6397447" y="2415037"/>
              <a:ext cx="34560" cy="1580040"/>
            </p14:xfrm>
          </p:contentPart>
        </mc:Choice>
        <mc:Fallback xmlns="">
          <p:pic>
            <p:nvPicPr>
              <p:cNvPr id="14" name="Inkt 13">
                <a:extLst>
                  <a:ext uri="{FF2B5EF4-FFF2-40B4-BE49-F238E27FC236}">
                    <a16:creationId xmlns:a16="http://schemas.microsoft.com/office/drawing/2014/main" id="{9B9EF7A5-95C8-AB25-BBC7-B51FB35C629B}"/>
                  </a:ext>
                </a:extLst>
              </p:cNvPr>
              <p:cNvPicPr/>
              <p:nvPr/>
            </p:nvPicPr>
            <p:blipFill>
              <a:blip r:embed="rId12"/>
              <a:stretch>
                <a:fillRect/>
              </a:stretch>
            </p:blipFill>
            <p:spPr>
              <a:xfrm>
                <a:off x="6388807" y="2406397"/>
                <a:ext cx="52200" cy="1597680"/>
              </a:xfrm>
              <a:prstGeom prst="rect">
                <a:avLst/>
              </a:prstGeom>
            </p:spPr>
          </p:pic>
        </mc:Fallback>
      </mc:AlternateContent>
      <p:grpSp>
        <p:nvGrpSpPr>
          <p:cNvPr id="22" name="Groep 21">
            <a:extLst>
              <a:ext uri="{FF2B5EF4-FFF2-40B4-BE49-F238E27FC236}">
                <a16:creationId xmlns:a16="http://schemas.microsoft.com/office/drawing/2014/main" id="{00DE0B89-605E-E94D-EB07-4D996D49BCED}"/>
              </a:ext>
            </a:extLst>
          </p:cNvPr>
          <p:cNvGrpSpPr/>
          <p:nvPr/>
        </p:nvGrpSpPr>
        <p:grpSpPr>
          <a:xfrm>
            <a:off x="5949247" y="2624557"/>
            <a:ext cx="399960" cy="873720"/>
            <a:chOff x="5949247" y="2624557"/>
            <a:chExt cx="399960" cy="873720"/>
          </a:xfrm>
        </p:grpSpPr>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3A943854-C969-CF3C-15FE-8F8D2E79B68C}"/>
                    </a:ext>
                  </a:extLst>
                </p14:cNvPr>
                <p14:cNvContentPartPr/>
                <p14:nvPr/>
              </p14:nvContentPartPr>
              <p14:xfrm>
                <a:off x="5949247" y="2660917"/>
                <a:ext cx="168480" cy="301680"/>
              </p14:xfrm>
            </p:contentPart>
          </mc:Choice>
          <mc:Fallback xmlns="">
            <p:pic>
              <p:nvPicPr>
                <p:cNvPr id="15" name="Inkt 14">
                  <a:extLst>
                    <a:ext uri="{FF2B5EF4-FFF2-40B4-BE49-F238E27FC236}">
                      <a16:creationId xmlns:a16="http://schemas.microsoft.com/office/drawing/2014/main" id="{3A943854-C969-CF3C-15FE-8F8D2E79B68C}"/>
                    </a:ext>
                  </a:extLst>
                </p:cNvPr>
                <p:cNvPicPr/>
                <p:nvPr/>
              </p:nvPicPr>
              <p:blipFill>
                <a:blip r:embed="rId14"/>
                <a:stretch>
                  <a:fillRect/>
                </a:stretch>
              </p:blipFill>
              <p:spPr>
                <a:xfrm>
                  <a:off x="5940607" y="2652277"/>
                  <a:ext cx="1861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t 15">
                  <a:extLst>
                    <a:ext uri="{FF2B5EF4-FFF2-40B4-BE49-F238E27FC236}">
                      <a16:creationId xmlns:a16="http://schemas.microsoft.com/office/drawing/2014/main" id="{F0C80580-46A1-15E5-E1F5-C427022D16C8}"/>
                    </a:ext>
                  </a:extLst>
                </p14:cNvPr>
                <p14:cNvContentPartPr/>
                <p14:nvPr/>
              </p14:nvContentPartPr>
              <p14:xfrm>
                <a:off x="6103687" y="2624557"/>
                <a:ext cx="81720" cy="158040"/>
              </p14:xfrm>
            </p:contentPart>
          </mc:Choice>
          <mc:Fallback xmlns="">
            <p:pic>
              <p:nvPicPr>
                <p:cNvPr id="16" name="Inkt 15">
                  <a:extLst>
                    <a:ext uri="{FF2B5EF4-FFF2-40B4-BE49-F238E27FC236}">
                      <a16:creationId xmlns:a16="http://schemas.microsoft.com/office/drawing/2014/main" id="{F0C80580-46A1-15E5-E1F5-C427022D16C8}"/>
                    </a:ext>
                  </a:extLst>
                </p:cNvPr>
                <p:cNvPicPr/>
                <p:nvPr/>
              </p:nvPicPr>
              <p:blipFill>
                <a:blip r:embed="rId16"/>
                <a:stretch>
                  <a:fillRect/>
                </a:stretch>
              </p:blipFill>
              <p:spPr>
                <a:xfrm>
                  <a:off x="6095047" y="26159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t 16">
                  <a:extLst>
                    <a:ext uri="{FF2B5EF4-FFF2-40B4-BE49-F238E27FC236}">
                      <a16:creationId xmlns:a16="http://schemas.microsoft.com/office/drawing/2014/main" id="{D5B7CDBB-85AA-DA77-0834-F033F396E496}"/>
                    </a:ext>
                  </a:extLst>
                </p14:cNvPr>
                <p14:cNvContentPartPr/>
                <p14:nvPr/>
              </p14:nvContentPartPr>
              <p14:xfrm>
                <a:off x="6018007" y="3045037"/>
                <a:ext cx="64440" cy="136800"/>
              </p14:xfrm>
            </p:contentPart>
          </mc:Choice>
          <mc:Fallback xmlns="">
            <p:pic>
              <p:nvPicPr>
                <p:cNvPr id="17" name="Inkt 16">
                  <a:extLst>
                    <a:ext uri="{FF2B5EF4-FFF2-40B4-BE49-F238E27FC236}">
                      <a16:creationId xmlns:a16="http://schemas.microsoft.com/office/drawing/2014/main" id="{D5B7CDBB-85AA-DA77-0834-F033F396E496}"/>
                    </a:ext>
                  </a:extLst>
                </p:cNvPr>
                <p:cNvPicPr/>
                <p:nvPr/>
              </p:nvPicPr>
              <p:blipFill>
                <a:blip r:embed="rId18"/>
                <a:stretch>
                  <a:fillRect/>
                </a:stretch>
              </p:blipFill>
              <p:spPr>
                <a:xfrm>
                  <a:off x="6009367" y="3036037"/>
                  <a:ext cx="82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6D3C1F05-D82F-E213-BF30-AA94D0D8F560}"/>
                    </a:ext>
                  </a:extLst>
                </p14:cNvPr>
                <p14:cNvContentPartPr/>
                <p14:nvPr/>
              </p14:nvContentPartPr>
              <p14:xfrm>
                <a:off x="6000007" y="3094717"/>
                <a:ext cx="127800" cy="93600"/>
              </p14:xfrm>
            </p:contentPart>
          </mc:Choice>
          <mc:Fallback xmlns="">
            <p:pic>
              <p:nvPicPr>
                <p:cNvPr id="19" name="Inkt 18">
                  <a:extLst>
                    <a:ext uri="{FF2B5EF4-FFF2-40B4-BE49-F238E27FC236}">
                      <a16:creationId xmlns:a16="http://schemas.microsoft.com/office/drawing/2014/main" id="{6D3C1F05-D82F-E213-BF30-AA94D0D8F560}"/>
                    </a:ext>
                  </a:extLst>
                </p:cNvPr>
                <p:cNvPicPr/>
                <p:nvPr/>
              </p:nvPicPr>
              <p:blipFill>
                <a:blip r:embed="rId20"/>
                <a:stretch>
                  <a:fillRect/>
                </a:stretch>
              </p:blipFill>
              <p:spPr>
                <a:xfrm>
                  <a:off x="5991007" y="3085717"/>
                  <a:ext cx="145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t 19">
                  <a:extLst>
                    <a:ext uri="{FF2B5EF4-FFF2-40B4-BE49-F238E27FC236}">
                      <a16:creationId xmlns:a16="http://schemas.microsoft.com/office/drawing/2014/main" id="{FDFD47A6-F08B-7D93-2109-B06457C77E06}"/>
                    </a:ext>
                  </a:extLst>
                </p14:cNvPr>
                <p14:cNvContentPartPr/>
                <p14:nvPr/>
              </p14:nvContentPartPr>
              <p14:xfrm>
                <a:off x="6007207" y="3276877"/>
                <a:ext cx="171000" cy="221400"/>
              </p14:xfrm>
            </p:contentPart>
          </mc:Choice>
          <mc:Fallback xmlns="">
            <p:pic>
              <p:nvPicPr>
                <p:cNvPr id="20" name="Inkt 19">
                  <a:extLst>
                    <a:ext uri="{FF2B5EF4-FFF2-40B4-BE49-F238E27FC236}">
                      <a16:creationId xmlns:a16="http://schemas.microsoft.com/office/drawing/2014/main" id="{FDFD47A6-F08B-7D93-2109-B06457C77E06}"/>
                    </a:ext>
                  </a:extLst>
                </p:cNvPr>
                <p:cNvPicPr/>
                <p:nvPr/>
              </p:nvPicPr>
              <p:blipFill>
                <a:blip r:embed="rId22"/>
                <a:stretch>
                  <a:fillRect/>
                </a:stretch>
              </p:blipFill>
              <p:spPr>
                <a:xfrm>
                  <a:off x="5998207" y="3268237"/>
                  <a:ext cx="188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t 20">
                  <a:extLst>
                    <a:ext uri="{FF2B5EF4-FFF2-40B4-BE49-F238E27FC236}">
                      <a16:creationId xmlns:a16="http://schemas.microsoft.com/office/drawing/2014/main" id="{E331C165-1A92-CB14-DFC9-D77F4D3E1212}"/>
                    </a:ext>
                  </a:extLst>
                </p14:cNvPr>
                <p14:cNvContentPartPr/>
                <p14:nvPr/>
              </p14:nvContentPartPr>
              <p14:xfrm>
                <a:off x="6208447" y="3246997"/>
                <a:ext cx="140760" cy="194040"/>
              </p14:xfrm>
            </p:contentPart>
          </mc:Choice>
          <mc:Fallback xmlns="">
            <p:pic>
              <p:nvPicPr>
                <p:cNvPr id="21" name="Inkt 20">
                  <a:extLst>
                    <a:ext uri="{FF2B5EF4-FFF2-40B4-BE49-F238E27FC236}">
                      <a16:creationId xmlns:a16="http://schemas.microsoft.com/office/drawing/2014/main" id="{E331C165-1A92-CB14-DFC9-D77F4D3E1212}"/>
                    </a:ext>
                  </a:extLst>
                </p:cNvPr>
                <p:cNvPicPr/>
                <p:nvPr/>
              </p:nvPicPr>
              <p:blipFill>
                <a:blip r:embed="rId24"/>
                <a:stretch>
                  <a:fillRect/>
                </a:stretch>
              </p:blipFill>
              <p:spPr>
                <a:xfrm>
                  <a:off x="6199807" y="3238357"/>
                  <a:ext cx="158400" cy="211680"/>
                </a:xfrm>
                <a:prstGeom prst="rect">
                  <a:avLst/>
                </a:prstGeom>
              </p:spPr>
            </p:pic>
          </mc:Fallback>
        </mc:AlternateContent>
      </p:grpSp>
      <p:grpSp>
        <p:nvGrpSpPr>
          <p:cNvPr id="35" name="Groep 34">
            <a:extLst>
              <a:ext uri="{FF2B5EF4-FFF2-40B4-BE49-F238E27FC236}">
                <a16:creationId xmlns:a16="http://schemas.microsoft.com/office/drawing/2014/main" id="{5DD4F470-F21A-C39A-BE67-9526435767D3}"/>
              </a:ext>
            </a:extLst>
          </p:cNvPr>
          <p:cNvGrpSpPr/>
          <p:nvPr/>
        </p:nvGrpSpPr>
        <p:grpSpPr>
          <a:xfrm>
            <a:off x="163327" y="1993117"/>
            <a:ext cx="659880" cy="1140120"/>
            <a:chOff x="163327" y="1993117"/>
            <a:chExt cx="659880" cy="1140120"/>
          </a:xfrm>
        </p:grpSpPr>
        <mc:AlternateContent xmlns:mc="http://schemas.openxmlformats.org/markup-compatibility/2006" xmlns:p14="http://schemas.microsoft.com/office/powerpoint/2010/main">
          <mc:Choice Requires="p14">
            <p:contentPart p14:bwMode="auto" r:id="rId25">
              <p14:nvContentPartPr>
                <p14:cNvPr id="9" name="Inkt 8">
                  <a:extLst>
                    <a:ext uri="{FF2B5EF4-FFF2-40B4-BE49-F238E27FC236}">
                      <a16:creationId xmlns:a16="http://schemas.microsoft.com/office/drawing/2014/main" id="{EC92FD9D-CA3E-053C-3DA6-7FC562C371EE}"/>
                    </a:ext>
                  </a:extLst>
                </p14:cNvPr>
                <p14:cNvContentPartPr/>
                <p14:nvPr/>
              </p14:nvContentPartPr>
              <p14:xfrm>
                <a:off x="642127" y="2427277"/>
                <a:ext cx="360" cy="360"/>
              </p14:xfrm>
            </p:contentPart>
          </mc:Choice>
          <mc:Fallback xmlns="">
            <p:pic>
              <p:nvPicPr>
                <p:cNvPr id="9" name="Inkt 8">
                  <a:extLst>
                    <a:ext uri="{FF2B5EF4-FFF2-40B4-BE49-F238E27FC236}">
                      <a16:creationId xmlns:a16="http://schemas.microsoft.com/office/drawing/2014/main" id="{EC92FD9D-CA3E-053C-3DA6-7FC562C371EE}"/>
                    </a:ext>
                  </a:extLst>
                </p:cNvPr>
                <p:cNvPicPr/>
                <p:nvPr/>
              </p:nvPicPr>
              <p:blipFill>
                <a:blip r:embed="rId6"/>
                <a:stretch>
                  <a:fillRect/>
                </a:stretch>
              </p:blipFill>
              <p:spPr>
                <a:xfrm>
                  <a:off x="633127" y="2418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t 9">
                  <a:extLst>
                    <a:ext uri="{FF2B5EF4-FFF2-40B4-BE49-F238E27FC236}">
                      <a16:creationId xmlns:a16="http://schemas.microsoft.com/office/drawing/2014/main" id="{C0CDFABF-B6AE-1814-EA08-3B0817A5FEFB}"/>
                    </a:ext>
                  </a:extLst>
                </p14:cNvPr>
                <p14:cNvContentPartPr/>
                <p14:nvPr/>
              </p14:nvContentPartPr>
              <p14:xfrm>
                <a:off x="652927" y="2411797"/>
                <a:ext cx="50400" cy="721440"/>
              </p14:xfrm>
            </p:contentPart>
          </mc:Choice>
          <mc:Fallback xmlns="">
            <p:pic>
              <p:nvPicPr>
                <p:cNvPr id="10" name="Inkt 9">
                  <a:extLst>
                    <a:ext uri="{FF2B5EF4-FFF2-40B4-BE49-F238E27FC236}">
                      <a16:creationId xmlns:a16="http://schemas.microsoft.com/office/drawing/2014/main" id="{C0CDFABF-B6AE-1814-EA08-3B0817A5FEFB}"/>
                    </a:ext>
                  </a:extLst>
                </p:cNvPr>
                <p:cNvPicPr/>
                <p:nvPr/>
              </p:nvPicPr>
              <p:blipFill>
                <a:blip r:embed="rId27"/>
                <a:stretch>
                  <a:fillRect/>
                </a:stretch>
              </p:blipFill>
              <p:spPr>
                <a:xfrm>
                  <a:off x="644287" y="2402797"/>
                  <a:ext cx="680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t 22">
                  <a:extLst>
                    <a:ext uri="{FF2B5EF4-FFF2-40B4-BE49-F238E27FC236}">
                      <a16:creationId xmlns:a16="http://schemas.microsoft.com/office/drawing/2014/main" id="{7DC72B73-6932-C27B-3992-72652E59A9BC}"/>
                    </a:ext>
                  </a:extLst>
                </p14:cNvPr>
                <p14:cNvContentPartPr/>
                <p14:nvPr/>
              </p14:nvContentPartPr>
              <p14:xfrm>
                <a:off x="163327" y="2514037"/>
                <a:ext cx="189360" cy="103680"/>
              </p14:xfrm>
            </p:contentPart>
          </mc:Choice>
          <mc:Fallback xmlns="">
            <p:pic>
              <p:nvPicPr>
                <p:cNvPr id="23" name="Inkt 22">
                  <a:extLst>
                    <a:ext uri="{FF2B5EF4-FFF2-40B4-BE49-F238E27FC236}">
                      <a16:creationId xmlns:a16="http://schemas.microsoft.com/office/drawing/2014/main" id="{7DC72B73-6932-C27B-3992-72652E59A9BC}"/>
                    </a:ext>
                  </a:extLst>
                </p:cNvPr>
                <p:cNvPicPr/>
                <p:nvPr/>
              </p:nvPicPr>
              <p:blipFill>
                <a:blip r:embed="rId29"/>
                <a:stretch>
                  <a:fillRect/>
                </a:stretch>
              </p:blipFill>
              <p:spPr>
                <a:xfrm>
                  <a:off x="154327" y="2505397"/>
                  <a:ext cx="207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t 23">
                  <a:extLst>
                    <a:ext uri="{FF2B5EF4-FFF2-40B4-BE49-F238E27FC236}">
                      <a16:creationId xmlns:a16="http://schemas.microsoft.com/office/drawing/2014/main" id="{CCBAAB83-4807-9EDB-A0CF-C88A3378290B}"/>
                    </a:ext>
                  </a:extLst>
                </p14:cNvPr>
                <p14:cNvContentPartPr/>
                <p14:nvPr/>
              </p14:nvContentPartPr>
              <p14:xfrm>
                <a:off x="308767" y="2458237"/>
                <a:ext cx="142560" cy="56520"/>
              </p14:xfrm>
            </p:contentPart>
          </mc:Choice>
          <mc:Fallback xmlns="">
            <p:pic>
              <p:nvPicPr>
                <p:cNvPr id="24" name="Inkt 23">
                  <a:extLst>
                    <a:ext uri="{FF2B5EF4-FFF2-40B4-BE49-F238E27FC236}">
                      <a16:creationId xmlns:a16="http://schemas.microsoft.com/office/drawing/2014/main" id="{CCBAAB83-4807-9EDB-A0CF-C88A3378290B}"/>
                    </a:ext>
                  </a:extLst>
                </p:cNvPr>
                <p:cNvPicPr/>
                <p:nvPr/>
              </p:nvPicPr>
              <p:blipFill>
                <a:blip r:embed="rId31"/>
                <a:stretch>
                  <a:fillRect/>
                </a:stretch>
              </p:blipFill>
              <p:spPr>
                <a:xfrm>
                  <a:off x="299767" y="2449237"/>
                  <a:ext cx="160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t 24">
                  <a:extLst>
                    <a:ext uri="{FF2B5EF4-FFF2-40B4-BE49-F238E27FC236}">
                      <a16:creationId xmlns:a16="http://schemas.microsoft.com/office/drawing/2014/main" id="{4BFA6A5B-B04D-5492-BEBF-9E404D7051D2}"/>
                    </a:ext>
                  </a:extLst>
                </p14:cNvPr>
                <p14:cNvContentPartPr/>
                <p14:nvPr/>
              </p14:nvContentPartPr>
              <p14:xfrm>
                <a:off x="351967" y="2309197"/>
                <a:ext cx="199080" cy="99000"/>
              </p14:xfrm>
            </p:contentPart>
          </mc:Choice>
          <mc:Fallback xmlns="">
            <p:pic>
              <p:nvPicPr>
                <p:cNvPr id="25" name="Inkt 24">
                  <a:extLst>
                    <a:ext uri="{FF2B5EF4-FFF2-40B4-BE49-F238E27FC236}">
                      <a16:creationId xmlns:a16="http://schemas.microsoft.com/office/drawing/2014/main" id="{4BFA6A5B-B04D-5492-BEBF-9E404D7051D2}"/>
                    </a:ext>
                  </a:extLst>
                </p:cNvPr>
                <p:cNvPicPr/>
                <p:nvPr/>
              </p:nvPicPr>
              <p:blipFill>
                <a:blip r:embed="rId33"/>
                <a:stretch>
                  <a:fillRect/>
                </a:stretch>
              </p:blipFill>
              <p:spPr>
                <a:xfrm>
                  <a:off x="343327" y="2300557"/>
                  <a:ext cx="21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t 25">
                  <a:extLst>
                    <a:ext uri="{FF2B5EF4-FFF2-40B4-BE49-F238E27FC236}">
                      <a16:creationId xmlns:a16="http://schemas.microsoft.com/office/drawing/2014/main" id="{91CE0061-C46B-9ADA-C4C4-8E6C7BFD5ECB}"/>
                    </a:ext>
                  </a:extLst>
                </p14:cNvPr>
                <p14:cNvContentPartPr/>
                <p14:nvPr/>
              </p14:nvContentPartPr>
              <p14:xfrm>
                <a:off x="450607" y="2315677"/>
                <a:ext cx="51120" cy="35280"/>
              </p14:xfrm>
            </p:contentPart>
          </mc:Choice>
          <mc:Fallback xmlns="">
            <p:pic>
              <p:nvPicPr>
                <p:cNvPr id="26" name="Inkt 25">
                  <a:extLst>
                    <a:ext uri="{FF2B5EF4-FFF2-40B4-BE49-F238E27FC236}">
                      <a16:creationId xmlns:a16="http://schemas.microsoft.com/office/drawing/2014/main" id="{91CE0061-C46B-9ADA-C4C4-8E6C7BFD5ECB}"/>
                    </a:ext>
                  </a:extLst>
                </p:cNvPr>
                <p:cNvPicPr/>
                <p:nvPr/>
              </p:nvPicPr>
              <p:blipFill>
                <a:blip r:embed="rId35"/>
                <a:stretch>
                  <a:fillRect/>
                </a:stretch>
              </p:blipFill>
              <p:spPr>
                <a:xfrm>
                  <a:off x="441607" y="2307037"/>
                  <a:ext cx="68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t 26">
                  <a:extLst>
                    <a:ext uri="{FF2B5EF4-FFF2-40B4-BE49-F238E27FC236}">
                      <a16:creationId xmlns:a16="http://schemas.microsoft.com/office/drawing/2014/main" id="{E549F77D-9278-948A-554C-16634AA86A02}"/>
                    </a:ext>
                  </a:extLst>
                </p14:cNvPr>
                <p14:cNvContentPartPr/>
                <p14:nvPr/>
              </p14:nvContentPartPr>
              <p14:xfrm>
                <a:off x="516487" y="2235037"/>
                <a:ext cx="82080" cy="93240"/>
              </p14:xfrm>
            </p:contentPart>
          </mc:Choice>
          <mc:Fallback xmlns="">
            <p:pic>
              <p:nvPicPr>
                <p:cNvPr id="27" name="Inkt 26">
                  <a:extLst>
                    <a:ext uri="{FF2B5EF4-FFF2-40B4-BE49-F238E27FC236}">
                      <a16:creationId xmlns:a16="http://schemas.microsoft.com/office/drawing/2014/main" id="{E549F77D-9278-948A-554C-16634AA86A02}"/>
                    </a:ext>
                  </a:extLst>
                </p:cNvPr>
                <p:cNvPicPr/>
                <p:nvPr/>
              </p:nvPicPr>
              <p:blipFill>
                <a:blip r:embed="rId37"/>
                <a:stretch>
                  <a:fillRect/>
                </a:stretch>
              </p:blipFill>
              <p:spPr>
                <a:xfrm>
                  <a:off x="507847" y="2226397"/>
                  <a:ext cx="99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t 27">
                  <a:extLst>
                    <a:ext uri="{FF2B5EF4-FFF2-40B4-BE49-F238E27FC236}">
                      <a16:creationId xmlns:a16="http://schemas.microsoft.com/office/drawing/2014/main" id="{4AE92B42-FCCC-4173-8FE6-51BB58667413}"/>
                    </a:ext>
                  </a:extLst>
                </p14:cNvPr>
                <p14:cNvContentPartPr/>
                <p14:nvPr/>
              </p14:nvContentPartPr>
              <p14:xfrm>
                <a:off x="569047" y="2327917"/>
                <a:ext cx="360" cy="360"/>
              </p14:xfrm>
            </p:contentPart>
          </mc:Choice>
          <mc:Fallback xmlns="">
            <p:pic>
              <p:nvPicPr>
                <p:cNvPr id="28" name="Inkt 27">
                  <a:extLst>
                    <a:ext uri="{FF2B5EF4-FFF2-40B4-BE49-F238E27FC236}">
                      <a16:creationId xmlns:a16="http://schemas.microsoft.com/office/drawing/2014/main" id="{4AE92B42-FCCC-4173-8FE6-51BB58667413}"/>
                    </a:ext>
                  </a:extLst>
                </p:cNvPr>
                <p:cNvPicPr/>
                <p:nvPr/>
              </p:nvPicPr>
              <p:blipFill>
                <a:blip r:embed="rId6"/>
                <a:stretch>
                  <a:fillRect/>
                </a:stretch>
              </p:blipFill>
              <p:spPr>
                <a:xfrm>
                  <a:off x="560047" y="2319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58B9C154-6366-2BD1-F0B3-DAC50630C327}"/>
                    </a:ext>
                  </a:extLst>
                </p14:cNvPr>
                <p14:cNvContentPartPr/>
                <p14:nvPr/>
              </p14:nvContentPartPr>
              <p14:xfrm>
                <a:off x="535567" y="2252317"/>
                <a:ext cx="33840" cy="75960"/>
              </p14:xfrm>
            </p:contentPart>
          </mc:Choice>
          <mc:Fallback xmlns="">
            <p:pic>
              <p:nvPicPr>
                <p:cNvPr id="29" name="Inkt 28">
                  <a:extLst>
                    <a:ext uri="{FF2B5EF4-FFF2-40B4-BE49-F238E27FC236}">
                      <a16:creationId xmlns:a16="http://schemas.microsoft.com/office/drawing/2014/main" id="{58B9C154-6366-2BD1-F0B3-DAC50630C327}"/>
                    </a:ext>
                  </a:extLst>
                </p:cNvPr>
                <p:cNvPicPr/>
                <p:nvPr/>
              </p:nvPicPr>
              <p:blipFill>
                <a:blip r:embed="rId40"/>
                <a:stretch>
                  <a:fillRect/>
                </a:stretch>
              </p:blipFill>
              <p:spPr>
                <a:xfrm>
                  <a:off x="526567" y="2243677"/>
                  <a:ext cx="5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807DBF0B-95C8-1CB2-FEA9-ACDC6301F60B}"/>
                    </a:ext>
                  </a:extLst>
                </p14:cNvPr>
                <p14:cNvContentPartPr/>
                <p14:nvPr/>
              </p14:nvContentPartPr>
              <p14:xfrm>
                <a:off x="600367" y="2168797"/>
                <a:ext cx="77040" cy="83520"/>
              </p14:xfrm>
            </p:contentPart>
          </mc:Choice>
          <mc:Fallback xmlns="">
            <p:pic>
              <p:nvPicPr>
                <p:cNvPr id="30" name="Inkt 29">
                  <a:extLst>
                    <a:ext uri="{FF2B5EF4-FFF2-40B4-BE49-F238E27FC236}">
                      <a16:creationId xmlns:a16="http://schemas.microsoft.com/office/drawing/2014/main" id="{807DBF0B-95C8-1CB2-FEA9-ACDC6301F60B}"/>
                    </a:ext>
                  </a:extLst>
                </p:cNvPr>
                <p:cNvPicPr/>
                <p:nvPr/>
              </p:nvPicPr>
              <p:blipFill>
                <a:blip r:embed="rId42"/>
                <a:stretch>
                  <a:fillRect/>
                </a:stretch>
              </p:blipFill>
              <p:spPr>
                <a:xfrm>
                  <a:off x="591367" y="2159797"/>
                  <a:ext cx="94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74D5FF66-3CC9-28B8-8A15-AAF2E3AEA0AC}"/>
                    </a:ext>
                  </a:extLst>
                </p14:cNvPr>
                <p14:cNvContentPartPr/>
                <p14:nvPr/>
              </p14:nvContentPartPr>
              <p14:xfrm>
                <a:off x="619447" y="2250877"/>
                <a:ext cx="360" cy="360"/>
              </p14:xfrm>
            </p:contentPart>
          </mc:Choice>
          <mc:Fallback xmlns="">
            <p:pic>
              <p:nvPicPr>
                <p:cNvPr id="31" name="Inkt 30">
                  <a:extLst>
                    <a:ext uri="{FF2B5EF4-FFF2-40B4-BE49-F238E27FC236}">
                      <a16:creationId xmlns:a16="http://schemas.microsoft.com/office/drawing/2014/main" id="{74D5FF66-3CC9-28B8-8A15-AAF2E3AEA0AC}"/>
                    </a:ext>
                  </a:extLst>
                </p:cNvPr>
                <p:cNvPicPr/>
                <p:nvPr/>
              </p:nvPicPr>
              <p:blipFill>
                <a:blip r:embed="rId6"/>
                <a:stretch>
                  <a:fillRect/>
                </a:stretch>
              </p:blipFill>
              <p:spPr>
                <a:xfrm>
                  <a:off x="610807" y="22418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t 31">
                  <a:extLst>
                    <a:ext uri="{FF2B5EF4-FFF2-40B4-BE49-F238E27FC236}">
                      <a16:creationId xmlns:a16="http://schemas.microsoft.com/office/drawing/2014/main" id="{6F1D6F49-BE36-A6CA-04FA-F6E1DFB74612}"/>
                    </a:ext>
                  </a:extLst>
                </p14:cNvPr>
                <p14:cNvContentPartPr/>
                <p14:nvPr/>
              </p14:nvContentPartPr>
              <p14:xfrm>
                <a:off x="612247" y="2171317"/>
                <a:ext cx="21960" cy="79920"/>
              </p14:xfrm>
            </p:contentPart>
          </mc:Choice>
          <mc:Fallback xmlns="">
            <p:pic>
              <p:nvPicPr>
                <p:cNvPr id="32" name="Inkt 31">
                  <a:extLst>
                    <a:ext uri="{FF2B5EF4-FFF2-40B4-BE49-F238E27FC236}">
                      <a16:creationId xmlns:a16="http://schemas.microsoft.com/office/drawing/2014/main" id="{6F1D6F49-BE36-A6CA-04FA-F6E1DFB74612}"/>
                    </a:ext>
                  </a:extLst>
                </p:cNvPr>
                <p:cNvPicPr/>
                <p:nvPr/>
              </p:nvPicPr>
              <p:blipFill>
                <a:blip r:embed="rId45"/>
                <a:stretch>
                  <a:fillRect/>
                </a:stretch>
              </p:blipFill>
              <p:spPr>
                <a:xfrm>
                  <a:off x="603607" y="2162317"/>
                  <a:ext cx="3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t 32">
                  <a:extLst>
                    <a:ext uri="{FF2B5EF4-FFF2-40B4-BE49-F238E27FC236}">
                      <a16:creationId xmlns:a16="http://schemas.microsoft.com/office/drawing/2014/main" id="{8390C5EB-5333-D029-2EDF-A66F99F2FBBB}"/>
                    </a:ext>
                  </a:extLst>
                </p14:cNvPr>
                <p14:cNvContentPartPr/>
                <p14:nvPr/>
              </p14:nvContentPartPr>
              <p14:xfrm>
                <a:off x="686767" y="2118037"/>
                <a:ext cx="65160" cy="67320"/>
              </p14:xfrm>
            </p:contentPart>
          </mc:Choice>
          <mc:Fallback xmlns="">
            <p:pic>
              <p:nvPicPr>
                <p:cNvPr id="33" name="Inkt 32">
                  <a:extLst>
                    <a:ext uri="{FF2B5EF4-FFF2-40B4-BE49-F238E27FC236}">
                      <a16:creationId xmlns:a16="http://schemas.microsoft.com/office/drawing/2014/main" id="{8390C5EB-5333-D029-2EDF-A66F99F2FBBB}"/>
                    </a:ext>
                  </a:extLst>
                </p:cNvPr>
                <p:cNvPicPr/>
                <p:nvPr/>
              </p:nvPicPr>
              <p:blipFill>
                <a:blip r:embed="rId47"/>
                <a:stretch>
                  <a:fillRect/>
                </a:stretch>
              </p:blipFill>
              <p:spPr>
                <a:xfrm>
                  <a:off x="678127" y="2109037"/>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t 33">
                  <a:extLst>
                    <a:ext uri="{FF2B5EF4-FFF2-40B4-BE49-F238E27FC236}">
                      <a16:creationId xmlns:a16="http://schemas.microsoft.com/office/drawing/2014/main" id="{B719DC00-2C7E-F298-70E9-9405FADA0DED}"/>
                    </a:ext>
                  </a:extLst>
                </p14:cNvPr>
                <p14:cNvContentPartPr/>
                <p14:nvPr/>
              </p14:nvContentPartPr>
              <p14:xfrm>
                <a:off x="763087" y="1993117"/>
                <a:ext cx="60120" cy="77400"/>
              </p14:xfrm>
            </p:contentPart>
          </mc:Choice>
          <mc:Fallback xmlns="">
            <p:pic>
              <p:nvPicPr>
                <p:cNvPr id="34" name="Inkt 33">
                  <a:extLst>
                    <a:ext uri="{FF2B5EF4-FFF2-40B4-BE49-F238E27FC236}">
                      <a16:creationId xmlns:a16="http://schemas.microsoft.com/office/drawing/2014/main" id="{B719DC00-2C7E-F298-70E9-9405FADA0DED}"/>
                    </a:ext>
                  </a:extLst>
                </p:cNvPr>
                <p:cNvPicPr/>
                <p:nvPr/>
              </p:nvPicPr>
              <p:blipFill>
                <a:blip r:embed="rId49"/>
                <a:stretch>
                  <a:fillRect/>
                </a:stretch>
              </p:blipFill>
              <p:spPr>
                <a:xfrm>
                  <a:off x="754447" y="1984477"/>
                  <a:ext cx="77760" cy="95040"/>
                </a:xfrm>
                <a:prstGeom prst="rect">
                  <a:avLst/>
                </a:prstGeom>
              </p:spPr>
            </p:pic>
          </mc:Fallback>
        </mc:AlternateContent>
      </p:grpSp>
      <p:grpSp>
        <p:nvGrpSpPr>
          <p:cNvPr id="44" name="Groep 43">
            <a:extLst>
              <a:ext uri="{FF2B5EF4-FFF2-40B4-BE49-F238E27FC236}">
                <a16:creationId xmlns:a16="http://schemas.microsoft.com/office/drawing/2014/main" id="{EDEBA69E-89C9-165E-9958-FE12EDD846EF}"/>
              </a:ext>
            </a:extLst>
          </p:cNvPr>
          <p:cNvGrpSpPr/>
          <p:nvPr/>
        </p:nvGrpSpPr>
        <p:grpSpPr>
          <a:xfrm>
            <a:off x="185647" y="2635717"/>
            <a:ext cx="497520" cy="587880"/>
            <a:chOff x="185647" y="2635717"/>
            <a:chExt cx="497520" cy="587880"/>
          </a:xfrm>
        </p:grpSpPr>
        <mc:AlternateContent xmlns:mc="http://schemas.openxmlformats.org/markup-compatibility/2006" xmlns:p14="http://schemas.microsoft.com/office/powerpoint/2010/main">
          <mc:Choice Requires="p14">
            <p:contentPart p14:bwMode="auto" r:id="rId50">
              <p14:nvContentPartPr>
                <p14:cNvPr id="36" name="Inkt 35">
                  <a:extLst>
                    <a:ext uri="{FF2B5EF4-FFF2-40B4-BE49-F238E27FC236}">
                      <a16:creationId xmlns:a16="http://schemas.microsoft.com/office/drawing/2014/main" id="{9EBF7EF7-CF9B-BCD1-CF14-99C6096DE7B4}"/>
                    </a:ext>
                  </a:extLst>
                </p14:cNvPr>
                <p14:cNvContentPartPr/>
                <p14:nvPr/>
              </p14:nvContentPartPr>
              <p14:xfrm>
                <a:off x="185647" y="3090397"/>
                <a:ext cx="154080" cy="133200"/>
              </p14:xfrm>
            </p:contentPart>
          </mc:Choice>
          <mc:Fallback xmlns="">
            <p:pic>
              <p:nvPicPr>
                <p:cNvPr id="36" name="Inkt 35">
                  <a:extLst>
                    <a:ext uri="{FF2B5EF4-FFF2-40B4-BE49-F238E27FC236}">
                      <a16:creationId xmlns:a16="http://schemas.microsoft.com/office/drawing/2014/main" id="{9EBF7EF7-CF9B-BCD1-CF14-99C6096DE7B4}"/>
                    </a:ext>
                  </a:extLst>
                </p:cNvPr>
                <p:cNvPicPr/>
                <p:nvPr/>
              </p:nvPicPr>
              <p:blipFill>
                <a:blip r:embed="rId51"/>
                <a:stretch>
                  <a:fillRect/>
                </a:stretch>
              </p:blipFill>
              <p:spPr>
                <a:xfrm>
                  <a:off x="177007" y="3081757"/>
                  <a:ext cx="17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36AF3BA6-22B2-DE5D-04C8-40DABBF9F2E5}"/>
                    </a:ext>
                  </a:extLst>
                </p14:cNvPr>
                <p14:cNvContentPartPr/>
                <p14:nvPr/>
              </p14:nvContentPartPr>
              <p14:xfrm>
                <a:off x="222007" y="3036037"/>
                <a:ext cx="128880" cy="70920"/>
              </p14:xfrm>
            </p:contentPart>
          </mc:Choice>
          <mc:Fallback xmlns="">
            <p:pic>
              <p:nvPicPr>
                <p:cNvPr id="37" name="Inkt 36">
                  <a:extLst>
                    <a:ext uri="{FF2B5EF4-FFF2-40B4-BE49-F238E27FC236}">
                      <a16:creationId xmlns:a16="http://schemas.microsoft.com/office/drawing/2014/main" id="{36AF3BA6-22B2-DE5D-04C8-40DABBF9F2E5}"/>
                    </a:ext>
                  </a:extLst>
                </p:cNvPr>
                <p:cNvPicPr/>
                <p:nvPr/>
              </p:nvPicPr>
              <p:blipFill>
                <a:blip r:embed="rId53"/>
                <a:stretch>
                  <a:fillRect/>
                </a:stretch>
              </p:blipFill>
              <p:spPr>
                <a:xfrm>
                  <a:off x="213007" y="3027037"/>
                  <a:ext cx="146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B58F8D98-F836-F4B4-F2E6-052F762D766B}"/>
                    </a:ext>
                  </a:extLst>
                </p14:cNvPr>
                <p14:cNvContentPartPr/>
                <p14:nvPr/>
              </p14:nvContentPartPr>
              <p14:xfrm>
                <a:off x="316687" y="3028477"/>
                <a:ext cx="100800" cy="58680"/>
              </p14:xfrm>
            </p:contentPart>
          </mc:Choice>
          <mc:Fallback xmlns="">
            <p:pic>
              <p:nvPicPr>
                <p:cNvPr id="38" name="Inkt 37">
                  <a:extLst>
                    <a:ext uri="{FF2B5EF4-FFF2-40B4-BE49-F238E27FC236}">
                      <a16:creationId xmlns:a16="http://schemas.microsoft.com/office/drawing/2014/main" id="{B58F8D98-F836-F4B4-F2E6-052F762D766B}"/>
                    </a:ext>
                  </a:extLst>
                </p:cNvPr>
                <p:cNvPicPr/>
                <p:nvPr/>
              </p:nvPicPr>
              <p:blipFill>
                <a:blip r:embed="rId55"/>
                <a:stretch>
                  <a:fillRect/>
                </a:stretch>
              </p:blipFill>
              <p:spPr>
                <a:xfrm>
                  <a:off x="308047" y="3019837"/>
                  <a:ext cx="11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AFD6A623-05E7-4D3E-F67F-01566B95C53D}"/>
                    </a:ext>
                  </a:extLst>
                </p14:cNvPr>
                <p14:cNvContentPartPr/>
                <p14:nvPr/>
              </p14:nvContentPartPr>
              <p14:xfrm>
                <a:off x="300487" y="2970157"/>
                <a:ext cx="14760" cy="10800"/>
              </p14:xfrm>
            </p:contentPart>
          </mc:Choice>
          <mc:Fallback xmlns="">
            <p:pic>
              <p:nvPicPr>
                <p:cNvPr id="39" name="Inkt 38">
                  <a:extLst>
                    <a:ext uri="{FF2B5EF4-FFF2-40B4-BE49-F238E27FC236}">
                      <a16:creationId xmlns:a16="http://schemas.microsoft.com/office/drawing/2014/main" id="{AFD6A623-05E7-4D3E-F67F-01566B95C53D}"/>
                    </a:ext>
                  </a:extLst>
                </p:cNvPr>
                <p:cNvPicPr/>
                <p:nvPr/>
              </p:nvPicPr>
              <p:blipFill>
                <a:blip r:embed="rId57"/>
                <a:stretch>
                  <a:fillRect/>
                </a:stretch>
              </p:blipFill>
              <p:spPr>
                <a:xfrm>
                  <a:off x="291847" y="2961157"/>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C2DF3F15-168C-BB4E-190C-9830AC886145}"/>
                    </a:ext>
                  </a:extLst>
                </p14:cNvPr>
                <p14:cNvContentPartPr/>
                <p14:nvPr/>
              </p14:nvContentPartPr>
              <p14:xfrm>
                <a:off x="344767" y="2883037"/>
                <a:ext cx="123120" cy="65520"/>
              </p14:xfrm>
            </p:contentPart>
          </mc:Choice>
          <mc:Fallback xmlns="">
            <p:pic>
              <p:nvPicPr>
                <p:cNvPr id="40" name="Inkt 39">
                  <a:extLst>
                    <a:ext uri="{FF2B5EF4-FFF2-40B4-BE49-F238E27FC236}">
                      <a16:creationId xmlns:a16="http://schemas.microsoft.com/office/drawing/2014/main" id="{C2DF3F15-168C-BB4E-190C-9830AC886145}"/>
                    </a:ext>
                  </a:extLst>
                </p:cNvPr>
                <p:cNvPicPr/>
                <p:nvPr/>
              </p:nvPicPr>
              <p:blipFill>
                <a:blip r:embed="rId59"/>
                <a:stretch>
                  <a:fillRect/>
                </a:stretch>
              </p:blipFill>
              <p:spPr>
                <a:xfrm>
                  <a:off x="336127" y="2874397"/>
                  <a:ext cx="140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5EED8D49-5B48-F44F-18A3-6C8BFB83804B}"/>
                    </a:ext>
                  </a:extLst>
                </p14:cNvPr>
                <p14:cNvContentPartPr/>
                <p14:nvPr/>
              </p14:nvContentPartPr>
              <p14:xfrm>
                <a:off x="399127" y="2780077"/>
                <a:ext cx="168480" cy="106560"/>
              </p14:xfrm>
            </p:contentPart>
          </mc:Choice>
          <mc:Fallback xmlns="">
            <p:pic>
              <p:nvPicPr>
                <p:cNvPr id="41" name="Inkt 40">
                  <a:extLst>
                    <a:ext uri="{FF2B5EF4-FFF2-40B4-BE49-F238E27FC236}">
                      <a16:creationId xmlns:a16="http://schemas.microsoft.com/office/drawing/2014/main" id="{5EED8D49-5B48-F44F-18A3-6C8BFB83804B}"/>
                    </a:ext>
                  </a:extLst>
                </p:cNvPr>
                <p:cNvPicPr/>
                <p:nvPr/>
              </p:nvPicPr>
              <p:blipFill>
                <a:blip r:embed="rId61"/>
                <a:stretch>
                  <a:fillRect/>
                </a:stretch>
              </p:blipFill>
              <p:spPr>
                <a:xfrm>
                  <a:off x="390127" y="2771077"/>
                  <a:ext cx="18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00F367BE-9EA6-E394-D5E0-9130BF068E4E}"/>
                    </a:ext>
                  </a:extLst>
                </p14:cNvPr>
                <p14:cNvContentPartPr/>
                <p14:nvPr/>
              </p14:nvContentPartPr>
              <p14:xfrm>
                <a:off x="518287" y="2704477"/>
                <a:ext cx="93240" cy="57240"/>
              </p14:xfrm>
            </p:contentPart>
          </mc:Choice>
          <mc:Fallback xmlns="">
            <p:pic>
              <p:nvPicPr>
                <p:cNvPr id="42" name="Inkt 41">
                  <a:extLst>
                    <a:ext uri="{FF2B5EF4-FFF2-40B4-BE49-F238E27FC236}">
                      <a16:creationId xmlns:a16="http://schemas.microsoft.com/office/drawing/2014/main" id="{00F367BE-9EA6-E394-D5E0-9130BF068E4E}"/>
                    </a:ext>
                  </a:extLst>
                </p:cNvPr>
                <p:cNvPicPr/>
                <p:nvPr/>
              </p:nvPicPr>
              <p:blipFill>
                <a:blip r:embed="rId63"/>
                <a:stretch>
                  <a:fillRect/>
                </a:stretch>
              </p:blipFill>
              <p:spPr>
                <a:xfrm>
                  <a:off x="509647" y="2695477"/>
                  <a:ext cx="11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BA9AA466-6D3F-EFE1-D460-593B66570018}"/>
                    </a:ext>
                  </a:extLst>
                </p14:cNvPr>
                <p14:cNvContentPartPr/>
                <p14:nvPr/>
              </p14:nvContentPartPr>
              <p14:xfrm>
                <a:off x="591007" y="2635717"/>
                <a:ext cx="92160" cy="55800"/>
              </p14:xfrm>
            </p:contentPart>
          </mc:Choice>
          <mc:Fallback xmlns="">
            <p:pic>
              <p:nvPicPr>
                <p:cNvPr id="43" name="Inkt 42">
                  <a:extLst>
                    <a:ext uri="{FF2B5EF4-FFF2-40B4-BE49-F238E27FC236}">
                      <a16:creationId xmlns:a16="http://schemas.microsoft.com/office/drawing/2014/main" id="{BA9AA466-6D3F-EFE1-D460-593B66570018}"/>
                    </a:ext>
                  </a:extLst>
                </p:cNvPr>
                <p:cNvPicPr/>
                <p:nvPr/>
              </p:nvPicPr>
              <p:blipFill>
                <a:blip r:embed="rId65"/>
                <a:stretch>
                  <a:fillRect/>
                </a:stretch>
              </p:blipFill>
              <p:spPr>
                <a:xfrm>
                  <a:off x="582007" y="2627077"/>
                  <a:ext cx="1098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 name="Inkt 3">
                <a:extLst>
                  <a:ext uri="{FF2B5EF4-FFF2-40B4-BE49-F238E27FC236}">
                    <a16:creationId xmlns:a16="http://schemas.microsoft.com/office/drawing/2014/main" id="{75BDBBD5-802E-30C0-DEAA-0BB03DBCB816}"/>
                  </a:ext>
                </a:extLst>
              </p14:cNvPr>
              <p14:cNvContentPartPr/>
              <p14:nvPr/>
            </p14:nvContentPartPr>
            <p14:xfrm>
              <a:off x="6325087" y="3980677"/>
              <a:ext cx="59400" cy="408240"/>
            </p14:xfrm>
          </p:contentPart>
        </mc:Choice>
        <mc:Fallback xmlns="">
          <p:pic>
            <p:nvPicPr>
              <p:cNvPr id="4" name="Inkt 3">
                <a:extLst>
                  <a:ext uri="{FF2B5EF4-FFF2-40B4-BE49-F238E27FC236}">
                    <a16:creationId xmlns:a16="http://schemas.microsoft.com/office/drawing/2014/main" id="{75BDBBD5-802E-30C0-DEAA-0BB03DBCB816}"/>
                  </a:ext>
                </a:extLst>
              </p:cNvPr>
              <p:cNvPicPr/>
              <p:nvPr/>
            </p:nvPicPr>
            <p:blipFill>
              <a:blip r:embed="rId67"/>
              <a:stretch>
                <a:fillRect/>
              </a:stretch>
            </p:blipFill>
            <p:spPr>
              <a:xfrm>
                <a:off x="6316447" y="3971677"/>
                <a:ext cx="77040" cy="425880"/>
              </a:xfrm>
              <a:prstGeom prst="rect">
                <a:avLst/>
              </a:prstGeom>
            </p:spPr>
          </p:pic>
        </mc:Fallback>
      </mc:AlternateContent>
      <p:grpSp>
        <p:nvGrpSpPr>
          <p:cNvPr id="18" name="Groep 17">
            <a:extLst>
              <a:ext uri="{FF2B5EF4-FFF2-40B4-BE49-F238E27FC236}">
                <a16:creationId xmlns:a16="http://schemas.microsoft.com/office/drawing/2014/main" id="{17B78104-4C44-1830-7BC3-A0DEB4073FF4}"/>
              </a:ext>
            </a:extLst>
          </p:cNvPr>
          <p:cNvGrpSpPr/>
          <p:nvPr/>
        </p:nvGrpSpPr>
        <p:grpSpPr>
          <a:xfrm>
            <a:off x="10091767" y="3761077"/>
            <a:ext cx="388800" cy="192960"/>
            <a:chOff x="10091767" y="3761077"/>
            <a:chExt cx="388800" cy="192960"/>
          </a:xfrm>
        </p:grpSpPr>
        <mc:AlternateContent xmlns:mc="http://schemas.openxmlformats.org/markup-compatibility/2006" xmlns:p14="http://schemas.microsoft.com/office/powerpoint/2010/main">
          <mc:Choice Requires="p14">
            <p:contentPart p14:bwMode="auto" r:id="rId68">
              <p14:nvContentPartPr>
                <p14:cNvPr id="6" name="Inkt 5">
                  <a:extLst>
                    <a:ext uri="{FF2B5EF4-FFF2-40B4-BE49-F238E27FC236}">
                      <a16:creationId xmlns:a16="http://schemas.microsoft.com/office/drawing/2014/main" id="{056D3CA5-346A-E1B0-8E37-C6ABF245A8D5}"/>
                    </a:ext>
                  </a:extLst>
                </p14:cNvPr>
                <p14:cNvContentPartPr/>
                <p14:nvPr/>
              </p14:nvContentPartPr>
              <p14:xfrm>
                <a:off x="10091767" y="3906517"/>
                <a:ext cx="152640" cy="47520"/>
              </p14:xfrm>
            </p:contentPart>
          </mc:Choice>
          <mc:Fallback xmlns="">
            <p:pic>
              <p:nvPicPr>
                <p:cNvPr id="6" name="Inkt 5">
                  <a:extLst>
                    <a:ext uri="{FF2B5EF4-FFF2-40B4-BE49-F238E27FC236}">
                      <a16:creationId xmlns:a16="http://schemas.microsoft.com/office/drawing/2014/main" id="{056D3CA5-346A-E1B0-8E37-C6ABF245A8D5}"/>
                    </a:ext>
                  </a:extLst>
                </p:cNvPr>
                <p:cNvPicPr/>
                <p:nvPr/>
              </p:nvPicPr>
              <p:blipFill>
                <a:blip r:embed="rId69"/>
                <a:stretch>
                  <a:fillRect/>
                </a:stretch>
              </p:blipFill>
              <p:spPr>
                <a:xfrm>
                  <a:off x="10083127" y="3897877"/>
                  <a:ext cx="170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Inkt 10">
                  <a:extLst>
                    <a:ext uri="{FF2B5EF4-FFF2-40B4-BE49-F238E27FC236}">
                      <a16:creationId xmlns:a16="http://schemas.microsoft.com/office/drawing/2014/main" id="{DCD23EF2-C26A-F54D-986E-1CA7565C003F}"/>
                    </a:ext>
                  </a:extLst>
                </p14:cNvPr>
                <p14:cNvContentPartPr/>
                <p14:nvPr/>
              </p14:nvContentPartPr>
              <p14:xfrm>
                <a:off x="10284727" y="3761077"/>
                <a:ext cx="195840" cy="143280"/>
              </p14:xfrm>
            </p:contentPart>
          </mc:Choice>
          <mc:Fallback xmlns="">
            <p:pic>
              <p:nvPicPr>
                <p:cNvPr id="11" name="Inkt 10">
                  <a:extLst>
                    <a:ext uri="{FF2B5EF4-FFF2-40B4-BE49-F238E27FC236}">
                      <a16:creationId xmlns:a16="http://schemas.microsoft.com/office/drawing/2014/main" id="{DCD23EF2-C26A-F54D-986E-1CA7565C003F}"/>
                    </a:ext>
                  </a:extLst>
                </p:cNvPr>
                <p:cNvPicPr/>
                <p:nvPr/>
              </p:nvPicPr>
              <p:blipFill>
                <a:blip r:embed="rId71"/>
                <a:stretch>
                  <a:fillRect/>
                </a:stretch>
              </p:blipFill>
              <p:spPr>
                <a:xfrm>
                  <a:off x="10276087" y="3752077"/>
                  <a:ext cx="213480" cy="160920"/>
                </a:xfrm>
                <a:prstGeom prst="rect">
                  <a:avLst/>
                </a:prstGeom>
              </p:spPr>
            </p:pic>
          </mc:Fallback>
        </mc:AlternateContent>
      </p:grpSp>
      <p:grpSp>
        <p:nvGrpSpPr>
          <p:cNvPr id="47" name="Groep 46">
            <a:extLst>
              <a:ext uri="{FF2B5EF4-FFF2-40B4-BE49-F238E27FC236}">
                <a16:creationId xmlns:a16="http://schemas.microsoft.com/office/drawing/2014/main" id="{90EE22C8-A6C8-5364-B1D0-1DC0BF571D31}"/>
              </a:ext>
            </a:extLst>
          </p:cNvPr>
          <p:cNvGrpSpPr/>
          <p:nvPr/>
        </p:nvGrpSpPr>
        <p:grpSpPr>
          <a:xfrm>
            <a:off x="11388487" y="3731917"/>
            <a:ext cx="349200" cy="230040"/>
            <a:chOff x="11388487" y="3731917"/>
            <a:chExt cx="349200" cy="230040"/>
          </a:xfrm>
        </p:grpSpPr>
        <mc:AlternateContent xmlns:mc="http://schemas.openxmlformats.org/markup-compatibility/2006" xmlns:p14="http://schemas.microsoft.com/office/powerpoint/2010/main">
          <mc:Choice Requires="p14">
            <p:contentPart p14:bwMode="auto" r:id="rId72">
              <p14:nvContentPartPr>
                <p14:cNvPr id="45" name="Inkt 44">
                  <a:extLst>
                    <a:ext uri="{FF2B5EF4-FFF2-40B4-BE49-F238E27FC236}">
                      <a16:creationId xmlns:a16="http://schemas.microsoft.com/office/drawing/2014/main" id="{FDCACBE0-FB9E-EDEB-5664-57DDC01BF2D9}"/>
                    </a:ext>
                  </a:extLst>
                </p14:cNvPr>
                <p14:cNvContentPartPr/>
                <p14:nvPr/>
              </p14:nvContentPartPr>
              <p14:xfrm>
                <a:off x="11388487" y="3885277"/>
                <a:ext cx="161280" cy="76680"/>
              </p14:xfrm>
            </p:contentPart>
          </mc:Choice>
          <mc:Fallback xmlns="">
            <p:pic>
              <p:nvPicPr>
                <p:cNvPr id="45" name="Inkt 44">
                  <a:extLst>
                    <a:ext uri="{FF2B5EF4-FFF2-40B4-BE49-F238E27FC236}">
                      <a16:creationId xmlns:a16="http://schemas.microsoft.com/office/drawing/2014/main" id="{FDCACBE0-FB9E-EDEB-5664-57DDC01BF2D9}"/>
                    </a:ext>
                  </a:extLst>
                </p:cNvPr>
                <p:cNvPicPr/>
                <p:nvPr/>
              </p:nvPicPr>
              <p:blipFill>
                <a:blip r:embed="rId73"/>
                <a:stretch>
                  <a:fillRect/>
                </a:stretch>
              </p:blipFill>
              <p:spPr>
                <a:xfrm>
                  <a:off x="11379487" y="3876637"/>
                  <a:ext cx="178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t 45">
                  <a:extLst>
                    <a:ext uri="{FF2B5EF4-FFF2-40B4-BE49-F238E27FC236}">
                      <a16:creationId xmlns:a16="http://schemas.microsoft.com/office/drawing/2014/main" id="{6A1B4DAE-F204-9670-9132-16C5AEA5D115}"/>
                    </a:ext>
                  </a:extLst>
                </p14:cNvPr>
                <p14:cNvContentPartPr/>
                <p14:nvPr/>
              </p14:nvContentPartPr>
              <p14:xfrm>
                <a:off x="11572087" y="3731917"/>
                <a:ext cx="165600" cy="160920"/>
              </p14:xfrm>
            </p:contentPart>
          </mc:Choice>
          <mc:Fallback xmlns="">
            <p:pic>
              <p:nvPicPr>
                <p:cNvPr id="46" name="Inkt 45">
                  <a:extLst>
                    <a:ext uri="{FF2B5EF4-FFF2-40B4-BE49-F238E27FC236}">
                      <a16:creationId xmlns:a16="http://schemas.microsoft.com/office/drawing/2014/main" id="{6A1B4DAE-F204-9670-9132-16C5AEA5D115}"/>
                    </a:ext>
                  </a:extLst>
                </p:cNvPr>
                <p:cNvPicPr/>
                <p:nvPr/>
              </p:nvPicPr>
              <p:blipFill>
                <a:blip r:embed="rId75"/>
                <a:stretch>
                  <a:fillRect/>
                </a:stretch>
              </p:blipFill>
              <p:spPr>
                <a:xfrm>
                  <a:off x="11563447" y="3723277"/>
                  <a:ext cx="183240" cy="178560"/>
                </a:xfrm>
                <a:prstGeom prst="rect">
                  <a:avLst/>
                </a:prstGeom>
              </p:spPr>
            </p:pic>
          </mc:Fallback>
        </mc:AlternateContent>
      </p:grpSp>
      <p:grpSp>
        <p:nvGrpSpPr>
          <p:cNvPr id="50" name="Groep 49">
            <a:extLst>
              <a:ext uri="{FF2B5EF4-FFF2-40B4-BE49-F238E27FC236}">
                <a16:creationId xmlns:a16="http://schemas.microsoft.com/office/drawing/2014/main" id="{C416D7CB-D757-DF35-2127-81B5E894D937}"/>
              </a:ext>
            </a:extLst>
          </p:cNvPr>
          <p:cNvGrpSpPr/>
          <p:nvPr/>
        </p:nvGrpSpPr>
        <p:grpSpPr>
          <a:xfrm>
            <a:off x="8761207" y="4371997"/>
            <a:ext cx="416520" cy="129600"/>
            <a:chOff x="8761207" y="4371997"/>
            <a:chExt cx="416520" cy="129600"/>
          </a:xfrm>
        </p:grpSpPr>
        <mc:AlternateContent xmlns:mc="http://schemas.openxmlformats.org/markup-compatibility/2006" xmlns:p14="http://schemas.microsoft.com/office/powerpoint/2010/main">
          <mc:Choice Requires="p14">
            <p:contentPart p14:bwMode="auto" r:id="rId76">
              <p14:nvContentPartPr>
                <p14:cNvPr id="48" name="Inkt 47">
                  <a:extLst>
                    <a:ext uri="{FF2B5EF4-FFF2-40B4-BE49-F238E27FC236}">
                      <a16:creationId xmlns:a16="http://schemas.microsoft.com/office/drawing/2014/main" id="{52BFA1DC-BCFB-D164-13A9-A96D4CFC212B}"/>
                    </a:ext>
                  </a:extLst>
                </p14:cNvPr>
                <p14:cNvContentPartPr/>
                <p14:nvPr/>
              </p14:nvContentPartPr>
              <p14:xfrm>
                <a:off x="8761207" y="4371997"/>
                <a:ext cx="96120" cy="93240"/>
              </p14:xfrm>
            </p:contentPart>
          </mc:Choice>
          <mc:Fallback xmlns="">
            <p:pic>
              <p:nvPicPr>
                <p:cNvPr id="48" name="Inkt 47">
                  <a:extLst>
                    <a:ext uri="{FF2B5EF4-FFF2-40B4-BE49-F238E27FC236}">
                      <a16:creationId xmlns:a16="http://schemas.microsoft.com/office/drawing/2014/main" id="{52BFA1DC-BCFB-D164-13A9-A96D4CFC212B}"/>
                    </a:ext>
                  </a:extLst>
                </p:cNvPr>
                <p:cNvPicPr/>
                <p:nvPr/>
              </p:nvPicPr>
              <p:blipFill>
                <a:blip r:embed="rId77"/>
                <a:stretch>
                  <a:fillRect/>
                </a:stretch>
              </p:blipFill>
              <p:spPr>
                <a:xfrm>
                  <a:off x="8752207" y="4363357"/>
                  <a:ext cx="113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t 48">
                  <a:extLst>
                    <a:ext uri="{FF2B5EF4-FFF2-40B4-BE49-F238E27FC236}">
                      <a16:creationId xmlns:a16="http://schemas.microsoft.com/office/drawing/2014/main" id="{5A138E67-5614-6F6C-D830-0B773C597B42}"/>
                    </a:ext>
                  </a:extLst>
                </p14:cNvPr>
                <p14:cNvContentPartPr/>
                <p14:nvPr/>
              </p14:nvContentPartPr>
              <p14:xfrm>
                <a:off x="9015727" y="4382437"/>
                <a:ext cx="162000" cy="119160"/>
              </p14:xfrm>
            </p:contentPart>
          </mc:Choice>
          <mc:Fallback xmlns="">
            <p:pic>
              <p:nvPicPr>
                <p:cNvPr id="49" name="Inkt 48">
                  <a:extLst>
                    <a:ext uri="{FF2B5EF4-FFF2-40B4-BE49-F238E27FC236}">
                      <a16:creationId xmlns:a16="http://schemas.microsoft.com/office/drawing/2014/main" id="{5A138E67-5614-6F6C-D830-0B773C597B42}"/>
                    </a:ext>
                  </a:extLst>
                </p:cNvPr>
                <p:cNvPicPr/>
                <p:nvPr/>
              </p:nvPicPr>
              <p:blipFill>
                <a:blip r:embed="rId79"/>
                <a:stretch>
                  <a:fillRect/>
                </a:stretch>
              </p:blipFill>
              <p:spPr>
                <a:xfrm>
                  <a:off x="9007087" y="4373797"/>
                  <a:ext cx="17964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Inkt 50">
                <a:extLst>
                  <a:ext uri="{FF2B5EF4-FFF2-40B4-BE49-F238E27FC236}">
                    <a16:creationId xmlns:a16="http://schemas.microsoft.com/office/drawing/2014/main" id="{7E5DAD3F-448D-288A-A877-60D9CF8CE832}"/>
                  </a:ext>
                </a:extLst>
              </p14:cNvPr>
              <p14:cNvContentPartPr/>
              <p14:nvPr/>
            </p14:nvContentPartPr>
            <p14:xfrm>
              <a:off x="7334167" y="4455877"/>
              <a:ext cx="996480" cy="359280"/>
            </p14:xfrm>
          </p:contentPart>
        </mc:Choice>
        <mc:Fallback xmlns="">
          <p:pic>
            <p:nvPicPr>
              <p:cNvPr id="51" name="Inkt 50">
                <a:extLst>
                  <a:ext uri="{FF2B5EF4-FFF2-40B4-BE49-F238E27FC236}">
                    <a16:creationId xmlns:a16="http://schemas.microsoft.com/office/drawing/2014/main" id="{7E5DAD3F-448D-288A-A877-60D9CF8CE832}"/>
                  </a:ext>
                </a:extLst>
              </p:cNvPr>
              <p:cNvPicPr/>
              <p:nvPr/>
            </p:nvPicPr>
            <p:blipFill>
              <a:blip r:embed="rId81"/>
              <a:stretch>
                <a:fillRect/>
              </a:stretch>
            </p:blipFill>
            <p:spPr>
              <a:xfrm>
                <a:off x="7325167" y="4447237"/>
                <a:ext cx="1014120" cy="376920"/>
              </a:xfrm>
              <a:prstGeom prst="rect">
                <a:avLst/>
              </a:prstGeom>
            </p:spPr>
          </p:pic>
        </mc:Fallback>
      </mc:AlternateContent>
      <p:grpSp>
        <p:nvGrpSpPr>
          <p:cNvPr id="55" name="Groep 54">
            <a:extLst>
              <a:ext uri="{FF2B5EF4-FFF2-40B4-BE49-F238E27FC236}">
                <a16:creationId xmlns:a16="http://schemas.microsoft.com/office/drawing/2014/main" id="{B45E689D-A2CB-E37A-9A31-D57B536899E5}"/>
              </a:ext>
            </a:extLst>
          </p:cNvPr>
          <p:cNvGrpSpPr/>
          <p:nvPr/>
        </p:nvGrpSpPr>
        <p:grpSpPr>
          <a:xfrm>
            <a:off x="7099087" y="5478277"/>
            <a:ext cx="448200" cy="320040"/>
            <a:chOff x="7099087" y="5478277"/>
            <a:chExt cx="448200" cy="320040"/>
          </a:xfrm>
        </p:grpSpPr>
        <mc:AlternateContent xmlns:mc="http://schemas.openxmlformats.org/markup-compatibility/2006" xmlns:p14="http://schemas.microsoft.com/office/powerpoint/2010/main">
          <mc:Choice Requires="p14">
            <p:contentPart p14:bwMode="auto" r:id="rId82">
              <p14:nvContentPartPr>
                <p14:cNvPr id="52" name="Inkt 51">
                  <a:extLst>
                    <a:ext uri="{FF2B5EF4-FFF2-40B4-BE49-F238E27FC236}">
                      <a16:creationId xmlns:a16="http://schemas.microsoft.com/office/drawing/2014/main" id="{48C48F83-EFCF-FA1F-470E-10C8039880C7}"/>
                    </a:ext>
                  </a:extLst>
                </p14:cNvPr>
                <p14:cNvContentPartPr/>
                <p14:nvPr/>
              </p14:nvContentPartPr>
              <p14:xfrm>
                <a:off x="7099087" y="5478277"/>
                <a:ext cx="218880" cy="320040"/>
              </p14:xfrm>
            </p:contentPart>
          </mc:Choice>
          <mc:Fallback xmlns="">
            <p:pic>
              <p:nvPicPr>
                <p:cNvPr id="52" name="Inkt 51">
                  <a:extLst>
                    <a:ext uri="{FF2B5EF4-FFF2-40B4-BE49-F238E27FC236}">
                      <a16:creationId xmlns:a16="http://schemas.microsoft.com/office/drawing/2014/main" id="{48C48F83-EFCF-FA1F-470E-10C8039880C7}"/>
                    </a:ext>
                  </a:extLst>
                </p:cNvPr>
                <p:cNvPicPr/>
                <p:nvPr/>
              </p:nvPicPr>
              <p:blipFill>
                <a:blip r:embed="rId83"/>
                <a:stretch>
                  <a:fillRect/>
                </a:stretch>
              </p:blipFill>
              <p:spPr>
                <a:xfrm>
                  <a:off x="7090087" y="5469277"/>
                  <a:ext cx="2365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t 52">
                  <a:extLst>
                    <a:ext uri="{FF2B5EF4-FFF2-40B4-BE49-F238E27FC236}">
                      <a16:creationId xmlns:a16="http://schemas.microsoft.com/office/drawing/2014/main" id="{58393F13-A4B4-B23D-553C-EDBD0AFE75AE}"/>
                    </a:ext>
                  </a:extLst>
                </p14:cNvPr>
                <p14:cNvContentPartPr/>
                <p14:nvPr/>
              </p14:nvContentPartPr>
              <p14:xfrm>
                <a:off x="7422727" y="5607517"/>
                <a:ext cx="120960" cy="17640"/>
              </p14:xfrm>
            </p:contentPart>
          </mc:Choice>
          <mc:Fallback xmlns="">
            <p:pic>
              <p:nvPicPr>
                <p:cNvPr id="53" name="Inkt 52">
                  <a:extLst>
                    <a:ext uri="{FF2B5EF4-FFF2-40B4-BE49-F238E27FC236}">
                      <a16:creationId xmlns:a16="http://schemas.microsoft.com/office/drawing/2014/main" id="{58393F13-A4B4-B23D-553C-EDBD0AFE75AE}"/>
                    </a:ext>
                  </a:extLst>
                </p:cNvPr>
                <p:cNvPicPr/>
                <p:nvPr/>
              </p:nvPicPr>
              <p:blipFill>
                <a:blip r:embed="rId85"/>
                <a:stretch>
                  <a:fillRect/>
                </a:stretch>
              </p:blipFill>
              <p:spPr>
                <a:xfrm>
                  <a:off x="7414087" y="5598517"/>
                  <a:ext cx="138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t 53">
                  <a:extLst>
                    <a:ext uri="{FF2B5EF4-FFF2-40B4-BE49-F238E27FC236}">
                      <a16:creationId xmlns:a16="http://schemas.microsoft.com/office/drawing/2014/main" id="{201F94D5-015D-42A4-04DA-348C9B539306}"/>
                    </a:ext>
                  </a:extLst>
                </p14:cNvPr>
                <p14:cNvContentPartPr/>
                <p14:nvPr/>
              </p14:nvContentPartPr>
              <p14:xfrm>
                <a:off x="7386727" y="5525437"/>
                <a:ext cx="160560" cy="19800"/>
              </p14:xfrm>
            </p:contentPart>
          </mc:Choice>
          <mc:Fallback xmlns="">
            <p:pic>
              <p:nvPicPr>
                <p:cNvPr id="54" name="Inkt 53">
                  <a:extLst>
                    <a:ext uri="{FF2B5EF4-FFF2-40B4-BE49-F238E27FC236}">
                      <a16:creationId xmlns:a16="http://schemas.microsoft.com/office/drawing/2014/main" id="{201F94D5-015D-42A4-04DA-348C9B539306}"/>
                    </a:ext>
                  </a:extLst>
                </p:cNvPr>
                <p:cNvPicPr/>
                <p:nvPr/>
              </p:nvPicPr>
              <p:blipFill>
                <a:blip r:embed="rId87"/>
                <a:stretch>
                  <a:fillRect/>
                </a:stretch>
              </p:blipFill>
              <p:spPr>
                <a:xfrm>
                  <a:off x="7377727" y="5516437"/>
                  <a:ext cx="178200" cy="37440"/>
                </a:xfrm>
                <a:prstGeom prst="rect">
                  <a:avLst/>
                </a:prstGeom>
              </p:spPr>
            </p:pic>
          </mc:Fallback>
        </mc:AlternateContent>
      </p:grpSp>
      <p:grpSp>
        <p:nvGrpSpPr>
          <p:cNvPr id="90" name="Groep 89">
            <a:extLst>
              <a:ext uri="{FF2B5EF4-FFF2-40B4-BE49-F238E27FC236}">
                <a16:creationId xmlns:a16="http://schemas.microsoft.com/office/drawing/2014/main" id="{C183B503-C07A-9E28-90ED-6EC31F30FB86}"/>
              </a:ext>
            </a:extLst>
          </p:cNvPr>
          <p:cNvGrpSpPr/>
          <p:nvPr/>
        </p:nvGrpSpPr>
        <p:grpSpPr>
          <a:xfrm>
            <a:off x="7770847" y="5196037"/>
            <a:ext cx="1918440" cy="618840"/>
            <a:chOff x="7770847" y="5196037"/>
            <a:chExt cx="1918440" cy="618840"/>
          </a:xfrm>
        </p:grpSpPr>
        <mc:AlternateContent xmlns:mc="http://schemas.openxmlformats.org/markup-compatibility/2006" xmlns:p14="http://schemas.microsoft.com/office/powerpoint/2010/main">
          <mc:Choice Requires="p14">
            <p:contentPart p14:bwMode="auto" r:id="rId88">
              <p14:nvContentPartPr>
                <p14:cNvPr id="56" name="Inkt 55">
                  <a:extLst>
                    <a:ext uri="{FF2B5EF4-FFF2-40B4-BE49-F238E27FC236}">
                      <a16:creationId xmlns:a16="http://schemas.microsoft.com/office/drawing/2014/main" id="{CA16D8FC-C077-FC15-B024-91E8DAEF300D}"/>
                    </a:ext>
                  </a:extLst>
                </p14:cNvPr>
                <p14:cNvContentPartPr/>
                <p14:nvPr/>
              </p14:nvContentPartPr>
              <p14:xfrm>
                <a:off x="7770847" y="5469637"/>
                <a:ext cx="490320" cy="14040"/>
              </p14:xfrm>
            </p:contentPart>
          </mc:Choice>
          <mc:Fallback xmlns="">
            <p:pic>
              <p:nvPicPr>
                <p:cNvPr id="56" name="Inkt 55">
                  <a:extLst>
                    <a:ext uri="{FF2B5EF4-FFF2-40B4-BE49-F238E27FC236}">
                      <a16:creationId xmlns:a16="http://schemas.microsoft.com/office/drawing/2014/main" id="{CA16D8FC-C077-FC15-B024-91E8DAEF300D}"/>
                    </a:ext>
                  </a:extLst>
                </p:cNvPr>
                <p:cNvPicPr/>
                <p:nvPr/>
              </p:nvPicPr>
              <p:blipFill>
                <a:blip r:embed="rId89"/>
                <a:stretch>
                  <a:fillRect/>
                </a:stretch>
              </p:blipFill>
              <p:spPr>
                <a:xfrm>
                  <a:off x="7761847" y="5460997"/>
                  <a:ext cx="507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t 56">
                  <a:extLst>
                    <a:ext uri="{FF2B5EF4-FFF2-40B4-BE49-F238E27FC236}">
                      <a16:creationId xmlns:a16="http://schemas.microsoft.com/office/drawing/2014/main" id="{E4C0DFD3-3656-8498-12E7-E4A0549D173D}"/>
                    </a:ext>
                  </a:extLst>
                </p14:cNvPr>
                <p14:cNvContentPartPr/>
                <p14:nvPr/>
              </p14:nvContentPartPr>
              <p14:xfrm>
                <a:off x="7861207" y="5212597"/>
                <a:ext cx="132480" cy="175680"/>
              </p14:xfrm>
            </p:contentPart>
          </mc:Choice>
          <mc:Fallback xmlns="">
            <p:pic>
              <p:nvPicPr>
                <p:cNvPr id="57" name="Inkt 56">
                  <a:extLst>
                    <a:ext uri="{FF2B5EF4-FFF2-40B4-BE49-F238E27FC236}">
                      <a16:creationId xmlns:a16="http://schemas.microsoft.com/office/drawing/2014/main" id="{E4C0DFD3-3656-8498-12E7-E4A0549D173D}"/>
                    </a:ext>
                  </a:extLst>
                </p:cNvPr>
                <p:cNvPicPr/>
                <p:nvPr/>
              </p:nvPicPr>
              <p:blipFill>
                <a:blip r:embed="rId91"/>
                <a:stretch>
                  <a:fillRect/>
                </a:stretch>
              </p:blipFill>
              <p:spPr>
                <a:xfrm>
                  <a:off x="7852207" y="5203957"/>
                  <a:ext cx="150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t 57">
                  <a:extLst>
                    <a:ext uri="{FF2B5EF4-FFF2-40B4-BE49-F238E27FC236}">
                      <a16:creationId xmlns:a16="http://schemas.microsoft.com/office/drawing/2014/main" id="{FACC1B72-BCE7-8C33-F56D-364957C7EDEC}"/>
                    </a:ext>
                  </a:extLst>
                </p14:cNvPr>
                <p14:cNvContentPartPr/>
                <p14:nvPr/>
              </p14:nvContentPartPr>
              <p14:xfrm>
                <a:off x="8040127" y="5219077"/>
                <a:ext cx="86040" cy="115200"/>
              </p14:xfrm>
            </p:contentPart>
          </mc:Choice>
          <mc:Fallback xmlns="">
            <p:pic>
              <p:nvPicPr>
                <p:cNvPr id="58" name="Inkt 57">
                  <a:extLst>
                    <a:ext uri="{FF2B5EF4-FFF2-40B4-BE49-F238E27FC236}">
                      <a16:creationId xmlns:a16="http://schemas.microsoft.com/office/drawing/2014/main" id="{FACC1B72-BCE7-8C33-F56D-364957C7EDEC}"/>
                    </a:ext>
                  </a:extLst>
                </p:cNvPr>
                <p:cNvPicPr/>
                <p:nvPr/>
              </p:nvPicPr>
              <p:blipFill>
                <a:blip r:embed="rId93"/>
                <a:stretch>
                  <a:fillRect/>
                </a:stretch>
              </p:blipFill>
              <p:spPr>
                <a:xfrm>
                  <a:off x="8031127" y="5210077"/>
                  <a:ext cx="103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t 58">
                  <a:extLst>
                    <a:ext uri="{FF2B5EF4-FFF2-40B4-BE49-F238E27FC236}">
                      <a16:creationId xmlns:a16="http://schemas.microsoft.com/office/drawing/2014/main" id="{FAE926AB-BFC6-C83A-0D62-7BC7BFC37C79}"/>
                    </a:ext>
                  </a:extLst>
                </p14:cNvPr>
                <p14:cNvContentPartPr/>
                <p14:nvPr/>
              </p14:nvContentPartPr>
              <p14:xfrm>
                <a:off x="8138407" y="5246077"/>
                <a:ext cx="87480" cy="82080"/>
              </p14:xfrm>
            </p:contentPart>
          </mc:Choice>
          <mc:Fallback xmlns="">
            <p:pic>
              <p:nvPicPr>
                <p:cNvPr id="59" name="Inkt 58">
                  <a:extLst>
                    <a:ext uri="{FF2B5EF4-FFF2-40B4-BE49-F238E27FC236}">
                      <a16:creationId xmlns:a16="http://schemas.microsoft.com/office/drawing/2014/main" id="{FAE926AB-BFC6-C83A-0D62-7BC7BFC37C79}"/>
                    </a:ext>
                  </a:extLst>
                </p:cNvPr>
                <p:cNvPicPr/>
                <p:nvPr/>
              </p:nvPicPr>
              <p:blipFill>
                <a:blip r:embed="rId95"/>
                <a:stretch>
                  <a:fillRect/>
                </a:stretch>
              </p:blipFill>
              <p:spPr>
                <a:xfrm>
                  <a:off x="8129407" y="5237437"/>
                  <a:ext cx="105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t 59">
                  <a:extLst>
                    <a:ext uri="{FF2B5EF4-FFF2-40B4-BE49-F238E27FC236}">
                      <a16:creationId xmlns:a16="http://schemas.microsoft.com/office/drawing/2014/main" id="{8031BE7C-6C1D-EB3B-3791-CF9BE43E547C}"/>
                    </a:ext>
                  </a:extLst>
                </p14:cNvPr>
                <p14:cNvContentPartPr/>
                <p14:nvPr/>
              </p14:nvContentPartPr>
              <p14:xfrm>
                <a:off x="8138407" y="5318797"/>
                <a:ext cx="360" cy="360"/>
              </p14:xfrm>
            </p:contentPart>
          </mc:Choice>
          <mc:Fallback xmlns="">
            <p:pic>
              <p:nvPicPr>
                <p:cNvPr id="60" name="Inkt 59">
                  <a:extLst>
                    <a:ext uri="{FF2B5EF4-FFF2-40B4-BE49-F238E27FC236}">
                      <a16:creationId xmlns:a16="http://schemas.microsoft.com/office/drawing/2014/main" id="{8031BE7C-6C1D-EB3B-3791-CF9BE43E547C}"/>
                    </a:ext>
                  </a:extLst>
                </p:cNvPr>
                <p:cNvPicPr/>
                <p:nvPr/>
              </p:nvPicPr>
              <p:blipFill>
                <a:blip r:embed="rId97"/>
                <a:stretch>
                  <a:fillRect/>
                </a:stretch>
              </p:blipFill>
              <p:spPr>
                <a:xfrm>
                  <a:off x="8129767" y="53101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t 60">
                  <a:extLst>
                    <a:ext uri="{FF2B5EF4-FFF2-40B4-BE49-F238E27FC236}">
                      <a16:creationId xmlns:a16="http://schemas.microsoft.com/office/drawing/2014/main" id="{38A47002-0676-EC4E-8D9D-CCC2571B19FB}"/>
                    </a:ext>
                  </a:extLst>
                </p14:cNvPr>
                <p14:cNvContentPartPr/>
                <p14:nvPr/>
              </p14:nvContentPartPr>
              <p14:xfrm>
                <a:off x="8130487" y="5262997"/>
                <a:ext cx="120600" cy="56520"/>
              </p14:xfrm>
            </p:contentPart>
          </mc:Choice>
          <mc:Fallback xmlns="">
            <p:pic>
              <p:nvPicPr>
                <p:cNvPr id="61" name="Inkt 60">
                  <a:extLst>
                    <a:ext uri="{FF2B5EF4-FFF2-40B4-BE49-F238E27FC236}">
                      <a16:creationId xmlns:a16="http://schemas.microsoft.com/office/drawing/2014/main" id="{38A47002-0676-EC4E-8D9D-CCC2571B19FB}"/>
                    </a:ext>
                  </a:extLst>
                </p:cNvPr>
                <p:cNvPicPr/>
                <p:nvPr/>
              </p:nvPicPr>
              <p:blipFill>
                <a:blip r:embed="rId99"/>
                <a:stretch>
                  <a:fillRect/>
                </a:stretch>
              </p:blipFill>
              <p:spPr>
                <a:xfrm>
                  <a:off x="8121487" y="5253997"/>
                  <a:ext cx="138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t 61">
                  <a:extLst>
                    <a:ext uri="{FF2B5EF4-FFF2-40B4-BE49-F238E27FC236}">
                      <a16:creationId xmlns:a16="http://schemas.microsoft.com/office/drawing/2014/main" id="{AABD21BB-1D91-46C5-2F7E-3E0AE7676ABE}"/>
                    </a:ext>
                  </a:extLst>
                </p14:cNvPr>
                <p14:cNvContentPartPr/>
                <p14:nvPr/>
              </p14:nvContentPartPr>
              <p14:xfrm>
                <a:off x="8277007" y="5207557"/>
                <a:ext cx="108720" cy="140400"/>
              </p14:xfrm>
            </p:contentPart>
          </mc:Choice>
          <mc:Fallback xmlns="">
            <p:pic>
              <p:nvPicPr>
                <p:cNvPr id="62" name="Inkt 61">
                  <a:extLst>
                    <a:ext uri="{FF2B5EF4-FFF2-40B4-BE49-F238E27FC236}">
                      <a16:creationId xmlns:a16="http://schemas.microsoft.com/office/drawing/2014/main" id="{AABD21BB-1D91-46C5-2F7E-3E0AE7676ABE}"/>
                    </a:ext>
                  </a:extLst>
                </p:cNvPr>
                <p:cNvPicPr/>
                <p:nvPr/>
              </p:nvPicPr>
              <p:blipFill>
                <a:blip r:embed="rId101"/>
                <a:stretch>
                  <a:fillRect/>
                </a:stretch>
              </p:blipFill>
              <p:spPr>
                <a:xfrm>
                  <a:off x="8268007" y="5198917"/>
                  <a:ext cx="126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t 62">
                  <a:extLst>
                    <a:ext uri="{FF2B5EF4-FFF2-40B4-BE49-F238E27FC236}">
                      <a16:creationId xmlns:a16="http://schemas.microsoft.com/office/drawing/2014/main" id="{D36B666C-AED7-6380-E71A-5ED034FB3726}"/>
                    </a:ext>
                  </a:extLst>
                </p14:cNvPr>
                <p14:cNvContentPartPr/>
                <p14:nvPr/>
              </p14:nvContentPartPr>
              <p14:xfrm>
                <a:off x="8421367" y="5196037"/>
                <a:ext cx="70200" cy="149400"/>
              </p14:xfrm>
            </p:contentPart>
          </mc:Choice>
          <mc:Fallback xmlns="">
            <p:pic>
              <p:nvPicPr>
                <p:cNvPr id="63" name="Inkt 62">
                  <a:extLst>
                    <a:ext uri="{FF2B5EF4-FFF2-40B4-BE49-F238E27FC236}">
                      <a16:creationId xmlns:a16="http://schemas.microsoft.com/office/drawing/2014/main" id="{D36B666C-AED7-6380-E71A-5ED034FB3726}"/>
                    </a:ext>
                  </a:extLst>
                </p:cNvPr>
                <p:cNvPicPr/>
                <p:nvPr/>
              </p:nvPicPr>
              <p:blipFill>
                <a:blip r:embed="rId103"/>
                <a:stretch>
                  <a:fillRect/>
                </a:stretch>
              </p:blipFill>
              <p:spPr>
                <a:xfrm>
                  <a:off x="8412727" y="5187397"/>
                  <a:ext cx="87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t 63">
                  <a:extLst>
                    <a:ext uri="{FF2B5EF4-FFF2-40B4-BE49-F238E27FC236}">
                      <a16:creationId xmlns:a16="http://schemas.microsoft.com/office/drawing/2014/main" id="{68A9731E-24A2-1332-4074-8E52C6C7886E}"/>
                    </a:ext>
                  </a:extLst>
                </p14:cNvPr>
                <p14:cNvContentPartPr/>
                <p14:nvPr/>
              </p14:nvContentPartPr>
              <p14:xfrm>
                <a:off x="8428567" y="5279197"/>
                <a:ext cx="92520" cy="26280"/>
              </p14:xfrm>
            </p:contentPart>
          </mc:Choice>
          <mc:Fallback xmlns="">
            <p:pic>
              <p:nvPicPr>
                <p:cNvPr id="64" name="Inkt 63">
                  <a:extLst>
                    <a:ext uri="{FF2B5EF4-FFF2-40B4-BE49-F238E27FC236}">
                      <a16:creationId xmlns:a16="http://schemas.microsoft.com/office/drawing/2014/main" id="{68A9731E-24A2-1332-4074-8E52C6C7886E}"/>
                    </a:ext>
                  </a:extLst>
                </p:cNvPr>
                <p:cNvPicPr/>
                <p:nvPr/>
              </p:nvPicPr>
              <p:blipFill>
                <a:blip r:embed="rId105"/>
                <a:stretch>
                  <a:fillRect/>
                </a:stretch>
              </p:blipFill>
              <p:spPr>
                <a:xfrm>
                  <a:off x="8419927" y="5270197"/>
                  <a:ext cx="110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t 64">
                  <a:extLst>
                    <a:ext uri="{FF2B5EF4-FFF2-40B4-BE49-F238E27FC236}">
                      <a16:creationId xmlns:a16="http://schemas.microsoft.com/office/drawing/2014/main" id="{12943C5A-9129-47AC-FCA3-D44E42E98C80}"/>
                    </a:ext>
                  </a:extLst>
                </p14:cNvPr>
                <p14:cNvContentPartPr/>
                <p14:nvPr/>
              </p14:nvContentPartPr>
              <p14:xfrm>
                <a:off x="8183767" y="5476837"/>
                <a:ext cx="461160" cy="36360"/>
              </p14:xfrm>
            </p:contentPart>
          </mc:Choice>
          <mc:Fallback xmlns="">
            <p:pic>
              <p:nvPicPr>
                <p:cNvPr id="65" name="Inkt 64">
                  <a:extLst>
                    <a:ext uri="{FF2B5EF4-FFF2-40B4-BE49-F238E27FC236}">
                      <a16:creationId xmlns:a16="http://schemas.microsoft.com/office/drawing/2014/main" id="{12943C5A-9129-47AC-FCA3-D44E42E98C80}"/>
                    </a:ext>
                  </a:extLst>
                </p:cNvPr>
                <p:cNvPicPr/>
                <p:nvPr/>
              </p:nvPicPr>
              <p:blipFill>
                <a:blip r:embed="rId107"/>
                <a:stretch>
                  <a:fillRect/>
                </a:stretch>
              </p:blipFill>
              <p:spPr>
                <a:xfrm>
                  <a:off x="8174767" y="5468197"/>
                  <a:ext cx="478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t 65">
                  <a:extLst>
                    <a:ext uri="{FF2B5EF4-FFF2-40B4-BE49-F238E27FC236}">
                      <a16:creationId xmlns:a16="http://schemas.microsoft.com/office/drawing/2014/main" id="{2053E838-E1B7-9008-8D52-3A9DC3C315C1}"/>
                    </a:ext>
                  </a:extLst>
                </p14:cNvPr>
                <p14:cNvContentPartPr/>
                <p14:nvPr/>
              </p14:nvContentPartPr>
              <p14:xfrm>
                <a:off x="8560327" y="5305837"/>
                <a:ext cx="8640" cy="66240"/>
              </p14:xfrm>
            </p:contentPart>
          </mc:Choice>
          <mc:Fallback xmlns="">
            <p:pic>
              <p:nvPicPr>
                <p:cNvPr id="66" name="Inkt 65">
                  <a:extLst>
                    <a:ext uri="{FF2B5EF4-FFF2-40B4-BE49-F238E27FC236}">
                      <a16:creationId xmlns:a16="http://schemas.microsoft.com/office/drawing/2014/main" id="{2053E838-E1B7-9008-8D52-3A9DC3C315C1}"/>
                    </a:ext>
                  </a:extLst>
                </p:cNvPr>
                <p:cNvPicPr/>
                <p:nvPr/>
              </p:nvPicPr>
              <p:blipFill>
                <a:blip r:embed="rId109"/>
                <a:stretch>
                  <a:fillRect/>
                </a:stretch>
              </p:blipFill>
              <p:spPr>
                <a:xfrm>
                  <a:off x="8551687" y="5297197"/>
                  <a:ext cx="26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t 66">
                  <a:extLst>
                    <a:ext uri="{FF2B5EF4-FFF2-40B4-BE49-F238E27FC236}">
                      <a16:creationId xmlns:a16="http://schemas.microsoft.com/office/drawing/2014/main" id="{8B941706-DD05-8C73-FADD-12C5522A6C36}"/>
                    </a:ext>
                  </a:extLst>
                </p14:cNvPr>
                <p14:cNvContentPartPr/>
                <p14:nvPr/>
              </p14:nvContentPartPr>
              <p14:xfrm>
                <a:off x="8581207" y="5212597"/>
                <a:ext cx="9360" cy="15840"/>
              </p14:xfrm>
            </p:contentPart>
          </mc:Choice>
          <mc:Fallback xmlns="">
            <p:pic>
              <p:nvPicPr>
                <p:cNvPr id="67" name="Inkt 66">
                  <a:extLst>
                    <a:ext uri="{FF2B5EF4-FFF2-40B4-BE49-F238E27FC236}">
                      <a16:creationId xmlns:a16="http://schemas.microsoft.com/office/drawing/2014/main" id="{8B941706-DD05-8C73-FADD-12C5522A6C36}"/>
                    </a:ext>
                  </a:extLst>
                </p:cNvPr>
                <p:cNvPicPr/>
                <p:nvPr/>
              </p:nvPicPr>
              <p:blipFill>
                <a:blip r:embed="rId111"/>
                <a:stretch>
                  <a:fillRect/>
                </a:stretch>
              </p:blipFill>
              <p:spPr>
                <a:xfrm>
                  <a:off x="8572567" y="5203597"/>
                  <a:ext cx="27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t 67">
                  <a:extLst>
                    <a:ext uri="{FF2B5EF4-FFF2-40B4-BE49-F238E27FC236}">
                      <a16:creationId xmlns:a16="http://schemas.microsoft.com/office/drawing/2014/main" id="{C08333B3-BB41-8650-03F9-2647F189454C}"/>
                    </a:ext>
                  </a:extLst>
                </p14:cNvPr>
                <p14:cNvContentPartPr/>
                <p14:nvPr/>
              </p14:nvContentPartPr>
              <p14:xfrm>
                <a:off x="8547007" y="5297917"/>
                <a:ext cx="85320" cy="197640"/>
              </p14:xfrm>
            </p:contentPart>
          </mc:Choice>
          <mc:Fallback xmlns="">
            <p:pic>
              <p:nvPicPr>
                <p:cNvPr id="68" name="Inkt 67">
                  <a:extLst>
                    <a:ext uri="{FF2B5EF4-FFF2-40B4-BE49-F238E27FC236}">
                      <a16:creationId xmlns:a16="http://schemas.microsoft.com/office/drawing/2014/main" id="{C08333B3-BB41-8650-03F9-2647F189454C}"/>
                    </a:ext>
                  </a:extLst>
                </p:cNvPr>
                <p:cNvPicPr/>
                <p:nvPr/>
              </p:nvPicPr>
              <p:blipFill>
                <a:blip r:embed="rId113"/>
                <a:stretch>
                  <a:fillRect/>
                </a:stretch>
              </p:blipFill>
              <p:spPr>
                <a:xfrm>
                  <a:off x="8538007" y="5288917"/>
                  <a:ext cx="102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t 68">
                  <a:extLst>
                    <a:ext uri="{FF2B5EF4-FFF2-40B4-BE49-F238E27FC236}">
                      <a16:creationId xmlns:a16="http://schemas.microsoft.com/office/drawing/2014/main" id="{8A763A9B-583C-0F69-1CAE-C0B16EC5A9A1}"/>
                    </a:ext>
                  </a:extLst>
                </p14:cNvPr>
                <p14:cNvContentPartPr/>
                <p14:nvPr/>
              </p14:nvContentPartPr>
              <p14:xfrm>
                <a:off x="8660767" y="5233477"/>
                <a:ext cx="360" cy="360"/>
              </p14:xfrm>
            </p:contentPart>
          </mc:Choice>
          <mc:Fallback xmlns="">
            <p:pic>
              <p:nvPicPr>
                <p:cNvPr id="69" name="Inkt 68">
                  <a:extLst>
                    <a:ext uri="{FF2B5EF4-FFF2-40B4-BE49-F238E27FC236}">
                      <a16:creationId xmlns:a16="http://schemas.microsoft.com/office/drawing/2014/main" id="{8A763A9B-583C-0F69-1CAE-C0B16EC5A9A1}"/>
                    </a:ext>
                  </a:extLst>
                </p:cNvPr>
                <p:cNvPicPr/>
                <p:nvPr/>
              </p:nvPicPr>
              <p:blipFill>
                <a:blip r:embed="rId97"/>
                <a:stretch>
                  <a:fillRect/>
                </a:stretch>
              </p:blipFill>
              <p:spPr>
                <a:xfrm>
                  <a:off x="8652127" y="5224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t 70">
                  <a:extLst>
                    <a:ext uri="{FF2B5EF4-FFF2-40B4-BE49-F238E27FC236}">
                      <a16:creationId xmlns:a16="http://schemas.microsoft.com/office/drawing/2014/main" id="{6888DDC1-95B4-1851-9508-27DE62A0AE46}"/>
                    </a:ext>
                  </a:extLst>
                </p14:cNvPr>
                <p14:cNvContentPartPr/>
                <p14:nvPr/>
              </p14:nvContentPartPr>
              <p14:xfrm>
                <a:off x="8727727" y="5215837"/>
                <a:ext cx="81360" cy="203760"/>
              </p14:xfrm>
            </p:contentPart>
          </mc:Choice>
          <mc:Fallback xmlns="">
            <p:pic>
              <p:nvPicPr>
                <p:cNvPr id="71" name="Inkt 70">
                  <a:extLst>
                    <a:ext uri="{FF2B5EF4-FFF2-40B4-BE49-F238E27FC236}">
                      <a16:creationId xmlns:a16="http://schemas.microsoft.com/office/drawing/2014/main" id="{6888DDC1-95B4-1851-9508-27DE62A0AE46}"/>
                    </a:ext>
                  </a:extLst>
                </p:cNvPr>
                <p:cNvPicPr/>
                <p:nvPr/>
              </p:nvPicPr>
              <p:blipFill>
                <a:blip r:embed="rId116"/>
                <a:stretch>
                  <a:fillRect/>
                </a:stretch>
              </p:blipFill>
              <p:spPr>
                <a:xfrm>
                  <a:off x="8718727" y="5206837"/>
                  <a:ext cx="99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t 71">
                  <a:extLst>
                    <a:ext uri="{FF2B5EF4-FFF2-40B4-BE49-F238E27FC236}">
                      <a16:creationId xmlns:a16="http://schemas.microsoft.com/office/drawing/2014/main" id="{4B3F3313-FD27-4486-4470-D7A0CC6B270D}"/>
                    </a:ext>
                  </a:extLst>
                </p14:cNvPr>
                <p14:cNvContentPartPr/>
                <p14:nvPr/>
              </p14:nvContentPartPr>
              <p14:xfrm>
                <a:off x="7909087" y="5544877"/>
                <a:ext cx="95400" cy="270000"/>
              </p14:xfrm>
            </p:contentPart>
          </mc:Choice>
          <mc:Fallback xmlns="">
            <p:pic>
              <p:nvPicPr>
                <p:cNvPr id="72" name="Inkt 71">
                  <a:extLst>
                    <a:ext uri="{FF2B5EF4-FFF2-40B4-BE49-F238E27FC236}">
                      <a16:creationId xmlns:a16="http://schemas.microsoft.com/office/drawing/2014/main" id="{4B3F3313-FD27-4486-4470-D7A0CC6B270D}"/>
                    </a:ext>
                  </a:extLst>
                </p:cNvPr>
                <p:cNvPicPr/>
                <p:nvPr/>
              </p:nvPicPr>
              <p:blipFill>
                <a:blip r:embed="rId118"/>
                <a:stretch>
                  <a:fillRect/>
                </a:stretch>
              </p:blipFill>
              <p:spPr>
                <a:xfrm>
                  <a:off x="7900447" y="5535877"/>
                  <a:ext cx="1130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t 72">
                  <a:extLst>
                    <a:ext uri="{FF2B5EF4-FFF2-40B4-BE49-F238E27FC236}">
                      <a16:creationId xmlns:a16="http://schemas.microsoft.com/office/drawing/2014/main" id="{A9DBF483-1D8C-48AA-8799-8DCBFBC0B149}"/>
                    </a:ext>
                  </a:extLst>
                </p14:cNvPr>
                <p14:cNvContentPartPr/>
                <p14:nvPr/>
              </p14:nvContentPartPr>
              <p14:xfrm>
                <a:off x="7908007" y="5641717"/>
                <a:ext cx="115200" cy="41040"/>
              </p14:xfrm>
            </p:contentPart>
          </mc:Choice>
          <mc:Fallback xmlns="">
            <p:pic>
              <p:nvPicPr>
                <p:cNvPr id="73" name="Inkt 72">
                  <a:extLst>
                    <a:ext uri="{FF2B5EF4-FFF2-40B4-BE49-F238E27FC236}">
                      <a16:creationId xmlns:a16="http://schemas.microsoft.com/office/drawing/2014/main" id="{A9DBF483-1D8C-48AA-8799-8DCBFBC0B149}"/>
                    </a:ext>
                  </a:extLst>
                </p:cNvPr>
                <p:cNvPicPr/>
                <p:nvPr/>
              </p:nvPicPr>
              <p:blipFill>
                <a:blip r:embed="rId120"/>
                <a:stretch>
                  <a:fillRect/>
                </a:stretch>
              </p:blipFill>
              <p:spPr>
                <a:xfrm>
                  <a:off x="7899367" y="5632717"/>
                  <a:ext cx="132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Inkt 73">
                  <a:extLst>
                    <a:ext uri="{FF2B5EF4-FFF2-40B4-BE49-F238E27FC236}">
                      <a16:creationId xmlns:a16="http://schemas.microsoft.com/office/drawing/2014/main" id="{78EC3E1D-7B45-5D26-BA4D-209CF18E5ED0}"/>
                    </a:ext>
                  </a:extLst>
                </p14:cNvPr>
                <p14:cNvContentPartPr/>
                <p14:nvPr/>
              </p14:nvContentPartPr>
              <p14:xfrm>
                <a:off x="8039407" y="5566837"/>
                <a:ext cx="216720" cy="207360"/>
              </p14:xfrm>
            </p:contentPart>
          </mc:Choice>
          <mc:Fallback xmlns="">
            <p:pic>
              <p:nvPicPr>
                <p:cNvPr id="74" name="Inkt 73">
                  <a:extLst>
                    <a:ext uri="{FF2B5EF4-FFF2-40B4-BE49-F238E27FC236}">
                      <a16:creationId xmlns:a16="http://schemas.microsoft.com/office/drawing/2014/main" id="{78EC3E1D-7B45-5D26-BA4D-209CF18E5ED0}"/>
                    </a:ext>
                  </a:extLst>
                </p:cNvPr>
                <p:cNvPicPr/>
                <p:nvPr/>
              </p:nvPicPr>
              <p:blipFill>
                <a:blip r:embed="rId122"/>
                <a:stretch>
                  <a:fillRect/>
                </a:stretch>
              </p:blipFill>
              <p:spPr>
                <a:xfrm>
                  <a:off x="8030767" y="5557837"/>
                  <a:ext cx="23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t 74">
                  <a:extLst>
                    <a:ext uri="{FF2B5EF4-FFF2-40B4-BE49-F238E27FC236}">
                      <a16:creationId xmlns:a16="http://schemas.microsoft.com/office/drawing/2014/main" id="{41D99630-7C51-4D06-8732-F57723990B13}"/>
                    </a:ext>
                  </a:extLst>
                </p14:cNvPr>
                <p14:cNvContentPartPr/>
                <p14:nvPr/>
              </p14:nvContentPartPr>
              <p14:xfrm>
                <a:off x="8256847" y="5652157"/>
                <a:ext cx="72000" cy="115920"/>
              </p14:xfrm>
            </p:contentPart>
          </mc:Choice>
          <mc:Fallback xmlns="">
            <p:pic>
              <p:nvPicPr>
                <p:cNvPr id="75" name="Inkt 74">
                  <a:extLst>
                    <a:ext uri="{FF2B5EF4-FFF2-40B4-BE49-F238E27FC236}">
                      <a16:creationId xmlns:a16="http://schemas.microsoft.com/office/drawing/2014/main" id="{41D99630-7C51-4D06-8732-F57723990B13}"/>
                    </a:ext>
                  </a:extLst>
                </p:cNvPr>
                <p:cNvPicPr/>
                <p:nvPr/>
              </p:nvPicPr>
              <p:blipFill>
                <a:blip r:embed="rId124"/>
                <a:stretch>
                  <a:fillRect/>
                </a:stretch>
              </p:blipFill>
              <p:spPr>
                <a:xfrm>
                  <a:off x="8247847" y="5643157"/>
                  <a:ext cx="89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t 75">
                  <a:extLst>
                    <a:ext uri="{FF2B5EF4-FFF2-40B4-BE49-F238E27FC236}">
                      <a16:creationId xmlns:a16="http://schemas.microsoft.com/office/drawing/2014/main" id="{4B93CC47-5B4C-0968-92EB-B83A9C8332CD}"/>
                    </a:ext>
                  </a:extLst>
                </p14:cNvPr>
                <p14:cNvContentPartPr/>
                <p14:nvPr/>
              </p14:nvContentPartPr>
              <p14:xfrm>
                <a:off x="8372407" y="5648917"/>
                <a:ext cx="100800" cy="88560"/>
              </p14:xfrm>
            </p:contentPart>
          </mc:Choice>
          <mc:Fallback xmlns="">
            <p:pic>
              <p:nvPicPr>
                <p:cNvPr id="76" name="Inkt 75">
                  <a:extLst>
                    <a:ext uri="{FF2B5EF4-FFF2-40B4-BE49-F238E27FC236}">
                      <a16:creationId xmlns:a16="http://schemas.microsoft.com/office/drawing/2014/main" id="{4B93CC47-5B4C-0968-92EB-B83A9C8332CD}"/>
                    </a:ext>
                  </a:extLst>
                </p:cNvPr>
                <p:cNvPicPr/>
                <p:nvPr/>
              </p:nvPicPr>
              <p:blipFill>
                <a:blip r:embed="rId126"/>
                <a:stretch>
                  <a:fillRect/>
                </a:stretch>
              </p:blipFill>
              <p:spPr>
                <a:xfrm>
                  <a:off x="8363407" y="5639917"/>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t 76">
                  <a:extLst>
                    <a:ext uri="{FF2B5EF4-FFF2-40B4-BE49-F238E27FC236}">
                      <a16:creationId xmlns:a16="http://schemas.microsoft.com/office/drawing/2014/main" id="{567469CC-76A2-3A92-D5B6-86CADFF91E67}"/>
                    </a:ext>
                  </a:extLst>
                </p14:cNvPr>
                <p14:cNvContentPartPr/>
                <p14:nvPr/>
              </p14:nvContentPartPr>
              <p14:xfrm>
                <a:off x="8472127" y="5691037"/>
                <a:ext cx="74520" cy="75240"/>
              </p14:xfrm>
            </p:contentPart>
          </mc:Choice>
          <mc:Fallback xmlns="">
            <p:pic>
              <p:nvPicPr>
                <p:cNvPr id="77" name="Inkt 76">
                  <a:extLst>
                    <a:ext uri="{FF2B5EF4-FFF2-40B4-BE49-F238E27FC236}">
                      <a16:creationId xmlns:a16="http://schemas.microsoft.com/office/drawing/2014/main" id="{567469CC-76A2-3A92-D5B6-86CADFF91E67}"/>
                    </a:ext>
                  </a:extLst>
                </p:cNvPr>
                <p:cNvPicPr/>
                <p:nvPr/>
              </p:nvPicPr>
              <p:blipFill>
                <a:blip r:embed="rId128"/>
                <a:stretch>
                  <a:fillRect/>
                </a:stretch>
              </p:blipFill>
              <p:spPr>
                <a:xfrm>
                  <a:off x="8463127" y="5682397"/>
                  <a:ext cx="9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t 77">
                  <a:extLst>
                    <a:ext uri="{FF2B5EF4-FFF2-40B4-BE49-F238E27FC236}">
                      <a16:creationId xmlns:a16="http://schemas.microsoft.com/office/drawing/2014/main" id="{74A7DBEB-E4BF-B205-B950-00ECA1437729}"/>
                    </a:ext>
                  </a:extLst>
                </p14:cNvPr>
                <p14:cNvContentPartPr/>
                <p14:nvPr/>
              </p14:nvContentPartPr>
              <p14:xfrm>
                <a:off x="8536207" y="5610757"/>
                <a:ext cx="2160" cy="21600"/>
              </p14:xfrm>
            </p:contentPart>
          </mc:Choice>
          <mc:Fallback xmlns="">
            <p:pic>
              <p:nvPicPr>
                <p:cNvPr id="78" name="Inkt 77">
                  <a:extLst>
                    <a:ext uri="{FF2B5EF4-FFF2-40B4-BE49-F238E27FC236}">
                      <a16:creationId xmlns:a16="http://schemas.microsoft.com/office/drawing/2014/main" id="{74A7DBEB-E4BF-B205-B950-00ECA1437729}"/>
                    </a:ext>
                  </a:extLst>
                </p:cNvPr>
                <p:cNvPicPr/>
                <p:nvPr/>
              </p:nvPicPr>
              <p:blipFill>
                <a:blip r:embed="rId130"/>
                <a:stretch>
                  <a:fillRect/>
                </a:stretch>
              </p:blipFill>
              <p:spPr>
                <a:xfrm>
                  <a:off x="8527207" y="5601757"/>
                  <a:ext cx="19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t 78">
                  <a:extLst>
                    <a:ext uri="{FF2B5EF4-FFF2-40B4-BE49-F238E27FC236}">
                      <a16:creationId xmlns:a16="http://schemas.microsoft.com/office/drawing/2014/main" id="{3C5BD540-C78F-75AF-DEB4-6D8A66AC1FF8}"/>
                    </a:ext>
                  </a:extLst>
                </p14:cNvPr>
                <p14:cNvContentPartPr/>
                <p14:nvPr/>
              </p14:nvContentPartPr>
              <p14:xfrm>
                <a:off x="8535127" y="5655037"/>
                <a:ext cx="193680" cy="128520"/>
              </p14:xfrm>
            </p:contentPart>
          </mc:Choice>
          <mc:Fallback xmlns="">
            <p:pic>
              <p:nvPicPr>
                <p:cNvPr id="79" name="Inkt 78">
                  <a:extLst>
                    <a:ext uri="{FF2B5EF4-FFF2-40B4-BE49-F238E27FC236}">
                      <a16:creationId xmlns:a16="http://schemas.microsoft.com/office/drawing/2014/main" id="{3C5BD540-C78F-75AF-DEB4-6D8A66AC1FF8}"/>
                    </a:ext>
                  </a:extLst>
                </p:cNvPr>
                <p:cNvPicPr/>
                <p:nvPr/>
              </p:nvPicPr>
              <p:blipFill>
                <a:blip r:embed="rId132"/>
                <a:stretch>
                  <a:fillRect/>
                </a:stretch>
              </p:blipFill>
              <p:spPr>
                <a:xfrm>
                  <a:off x="8526487" y="5646037"/>
                  <a:ext cx="211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Inkt 80">
                  <a:extLst>
                    <a:ext uri="{FF2B5EF4-FFF2-40B4-BE49-F238E27FC236}">
                      <a16:creationId xmlns:a16="http://schemas.microsoft.com/office/drawing/2014/main" id="{A857F2F0-995D-5B03-039D-E098B6DCDF8B}"/>
                    </a:ext>
                  </a:extLst>
                </p14:cNvPr>
                <p14:cNvContentPartPr/>
                <p14:nvPr/>
              </p14:nvContentPartPr>
              <p14:xfrm>
                <a:off x="8661487" y="5477557"/>
                <a:ext cx="150480" cy="50040"/>
              </p14:xfrm>
            </p:contentPart>
          </mc:Choice>
          <mc:Fallback xmlns="">
            <p:pic>
              <p:nvPicPr>
                <p:cNvPr id="81" name="Inkt 80">
                  <a:extLst>
                    <a:ext uri="{FF2B5EF4-FFF2-40B4-BE49-F238E27FC236}">
                      <a16:creationId xmlns:a16="http://schemas.microsoft.com/office/drawing/2014/main" id="{A857F2F0-995D-5B03-039D-E098B6DCDF8B}"/>
                    </a:ext>
                  </a:extLst>
                </p:cNvPr>
                <p:cNvPicPr/>
                <p:nvPr/>
              </p:nvPicPr>
              <p:blipFill>
                <a:blip r:embed="rId134"/>
                <a:stretch>
                  <a:fillRect/>
                </a:stretch>
              </p:blipFill>
              <p:spPr>
                <a:xfrm>
                  <a:off x="8652847" y="5468557"/>
                  <a:ext cx="16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Inkt 81">
                  <a:extLst>
                    <a:ext uri="{FF2B5EF4-FFF2-40B4-BE49-F238E27FC236}">
                      <a16:creationId xmlns:a16="http://schemas.microsoft.com/office/drawing/2014/main" id="{2D501DE2-5BB4-FD6A-FA13-75C0DF41C833}"/>
                    </a:ext>
                  </a:extLst>
                </p14:cNvPr>
                <p14:cNvContentPartPr/>
                <p14:nvPr/>
              </p14:nvContentPartPr>
              <p14:xfrm>
                <a:off x="8955607" y="5427877"/>
                <a:ext cx="74160" cy="89280"/>
              </p14:xfrm>
            </p:contentPart>
          </mc:Choice>
          <mc:Fallback xmlns="">
            <p:pic>
              <p:nvPicPr>
                <p:cNvPr id="82" name="Inkt 81">
                  <a:extLst>
                    <a:ext uri="{FF2B5EF4-FFF2-40B4-BE49-F238E27FC236}">
                      <a16:creationId xmlns:a16="http://schemas.microsoft.com/office/drawing/2014/main" id="{2D501DE2-5BB4-FD6A-FA13-75C0DF41C833}"/>
                    </a:ext>
                  </a:extLst>
                </p:cNvPr>
                <p:cNvPicPr/>
                <p:nvPr/>
              </p:nvPicPr>
              <p:blipFill>
                <a:blip r:embed="rId136"/>
                <a:stretch>
                  <a:fillRect/>
                </a:stretch>
              </p:blipFill>
              <p:spPr>
                <a:xfrm>
                  <a:off x="8946967" y="5418877"/>
                  <a:ext cx="9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Inkt 82">
                  <a:extLst>
                    <a:ext uri="{FF2B5EF4-FFF2-40B4-BE49-F238E27FC236}">
                      <a16:creationId xmlns:a16="http://schemas.microsoft.com/office/drawing/2014/main" id="{9C970010-0F4C-FB65-F9A0-09BB5AD4C65D}"/>
                    </a:ext>
                  </a:extLst>
                </p14:cNvPr>
                <p14:cNvContentPartPr/>
                <p14:nvPr/>
              </p14:nvContentPartPr>
              <p14:xfrm>
                <a:off x="8936527" y="5378917"/>
                <a:ext cx="119520" cy="165960"/>
              </p14:xfrm>
            </p:contentPart>
          </mc:Choice>
          <mc:Fallback xmlns="">
            <p:pic>
              <p:nvPicPr>
                <p:cNvPr id="83" name="Inkt 82">
                  <a:extLst>
                    <a:ext uri="{FF2B5EF4-FFF2-40B4-BE49-F238E27FC236}">
                      <a16:creationId xmlns:a16="http://schemas.microsoft.com/office/drawing/2014/main" id="{9C970010-0F4C-FB65-F9A0-09BB5AD4C65D}"/>
                    </a:ext>
                  </a:extLst>
                </p:cNvPr>
                <p:cNvPicPr/>
                <p:nvPr/>
              </p:nvPicPr>
              <p:blipFill>
                <a:blip r:embed="rId138"/>
                <a:stretch>
                  <a:fillRect/>
                </a:stretch>
              </p:blipFill>
              <p:spPr>
                <a:xfrm>
                  <a:off x="8927527" y="5370277"/>
                  <a:ext cx="137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Inkt 83">
                  <a:extLst>
                    <a:ext uri="{FF2B5EF4-FFF2-40B4-BE49-F238E27FC236}">
                      <a16:creationId xmlns:a16="http://schemas.microsoft.com/office/drawing/2014/main" id="{2AF8F314-6E3A-62E6-5451-94B41B2D7BDB}"/>
                    </a:ext>
                  </a:extLst>
                </p14:cNvPr>
                <p14:cNvContentPartPr/>
                <p14:nvPr/>
              </p14:nvContentPartPr>
              <p14:xfrm>
                <a:off x="9150367" y="5428597"/>
                <a:ext cx="25560" cy="131040"/>
              </p14:xfrm>
            </p:contentPart>
          </mc:Choice>
          <mc:Fallback xmlns="">
            <p:pic>
              <p:nvPicPr>
                <p:cNvPr id="84" name="Inkt 83">
                  <a:extLst>
                    <a:ext uri="{FF2B5EF4-FFF2-40B4-BE49-F238E27FC236}">
                      <a16:creationId xmlns:a16="http://schemas.microsoft.com/office/drawing/2014/main" id="{2AF8F314-6E3A-62E6-5451-94B41B2D7BDB}"/>
                    </a:ext>
                  </a:extLst>
                </p:cNvPr>
                <p:cNvPicPr/>
                <p:nvPr/>
              </p:nvPicPr>
              <p:blipFill>
                <a:blip r:embed="rId140"/>
                <a:stretch>
                  <a:fillRect/>
                </a:stretch>
              </p:blipFill>
              <p:spPr>
                <a:xfrm>
                  <a:off x="9141727" y="5419957"/>
                  <a:ext cx="43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Inkt 84">
                  <a:extLst>
                    <a:ext uri="{FF2B5EF4-FFF2-40B4-BE49-F238E27FC236}">
                      <a16:creationId xmlns:a16="http://schemas.microsoft.com/office/drawing/2014/main" id="{2FF78C2C-4700-60D6-26D8-C2A3EAF92AE7}"/>
                    </a:ext>
                  </a:extLst>
                </p14:cNvPr>
                <p14:cNvContentPartPr/>
                <p14:nvPr/>
              </p14:nvContentPartPr>
              <p14:xfrm>
                <a:off x="9252967" y="5436877"/>
                <a:ext cx="93960" cy="150480"/>
              </p14:xfrm>
            </p:contentPart>
          </mc:Choice>
          <mc:Fallback xmlns="">
            <p:pic>
              <p:nvPicPr>
                <p:cNvPr id="85" name="Inkt 84">
                  <a:extLst>
                    <a:ext uri="{FF2B5EF4-FFF2-40B4-BE49-F238E27FC236}">
                      <a16:creationId xmlns:a16="http://schemas.microsoft.com/office/drawing/2014/main" id="{2FF78C2C-4700-60D6-26D8-C2A3EAF92AE7}"/>
                    </a:ext>
                  </a:extLst>
                </p:cNvPr>
                <p:cNvPicPr/>
                <p:nvPr/>
              </p:nvPicPr>
              <p:blipFill>
                <a:blip r:embed="rId142"/>
                <a:stretch>
                  <a:fillRect/>
                </a:stretch>
              </p:blipFill>
              <p:spPr>
                <a:xfrm>
                  <a:off x="9243967" y="5427877"/>
                  <a:ext cx="111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Inkt 85">
                  <a:extLst>
                    <a:ext uri="{FF2B5EF4-FFF2-40B4-BE49-F238E27FC236}">
                      <a16:creationId xmlns:a16="http://schemas.microsoft.com/office/drawing/2014/main" id="{8E33C8CA-9B7E-2CAD-A60F-3F8AD8D3CEE0}"/>
                    </a:ext>
                  </a:extLst>
                </p14:cNvPr>
                <p14:cNvContentPartPr/>
                <p14:nvPr/>
              </p14:nvContentPartPr>
              <p14:xfrm>
                <a:off x="9391207" y="5466757"/>
                <a:ext cx="73440" cy="113760"/>
              </p14:xfrm>
            </p:contentPart>
          </mc:Choice>
          <mc:Fallback xmlns="">
            <p:pic>
              <p:nvPicPr>
                <p:cNvPr id="86" name="Inkt 85">
                  <a:extLst>
                    <a:ext uri="{FF2B5EF4-FFF2-40B4-BE49-F238E27FC236}">
                      <a16:creationId xmlns:a16="http://schemas.microsoft.com/office/drawing/2014/main" id="{8E33C8CA-9B7E-2CAD-A60F-3F8AD8D3CEE0}"/>
                    </a:ext>
                  </a:extLst>
                </p:cNvPr>
                <p:cNvPicPr/>
                <p:nvPr/>
              </p:nvPicPr>
              <p:blipFill>
                <a:blip r:embed="rId144"/>
                <a:stretch>
                  <a:fillRect/>
                </a:stretch>
              </p:blipFill>
              <p:spPr>
                <a:xfrm>
                  <a:off x="9382567" y="5458117"/>
                  <a:ext cx="91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Inkt 86">
                  <a:extLst>
                    <a:ext uri="{FF2B5EF4-FFF2-40B4-BE49-F238E27FC236}">
                      <a16:creationId xmlns:a16="http://schemas.microsoft.com/office/drawing/2014/main" id="{69136B2A-D153-B91E-1C6A-21787AF85D3D}"/>
                    </a:ext>
                  </a:extLst>
                </p14:cNvPr>
                <p14:cNvContentPartPr/>
                <p14:nvPr/>
              </p14:nvContentPartPr>
              <p14:xfrm>
                <a:off x="9527287" y="5340037"/>
                <a:ext cx="23040" cy="48240"/>
              </p14:xfrm>
            </p:contentPart>
          </mc:Choice>
          <mc:Fallback xmlns="">
            <p:pic>
              <p:nvPicPr>
                <p:cNvPr id="87" name="Inkt 86">
                  <a:extLst>
                    <a:ext uri="{FF2B5EF4-FFF2-40B4-BE49-F238E27FC236}">
                      <a16:creationId xmlns:a16="http://schemas.microsoft.com/office/drawing/2014/main" id="{69136B2A-D153-B91E-1C6A-21787AF85D3D}"/>
                    </a:ext>
                  </a:extLst>
                </p:cNvPr>
                <p:cNvPicPr/>
                <p:nvPr/>
              </p:nvPicPr>
              <p:blipFill>
                <a:blip r:embed="rId146"/>
                <a:stretch>
                  <a:fillRect/>
                </a:stretch>
              </p:blipFill>
              <p:spPr>
                <a:xfrm>
                  <a:off x="9518287" y="5331397"/>
                  <a:ext cx="40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Inkt 87">
                  <a:extLst>
                    <a:ext uri="{FF2B5EF4-FFF2-40B4-BE49-F238E27FC236}">
                      <a16:creationId xmlns:a16="http://schemas.microsoft.com/office/drawing/2014/main" id="{A38BF45E-180E-0615-BF67-E6FA0EB47509}"/>
                    </a:ext>
                  </a:extLst>
                </p14:cNvPr>
                <p14:cNvContentPartPr/>
                <p14:nvPr/>
              </p14:nvContentPartPr>
              <p14:xfrm>
                <a:off x="9445207" y="5378197"/>
                <a:ext cx="244080" cy="350640"/>
              </p14:xfrm>
            </p:contentPart>
          </mc:Choice>
          <mc:Fallback xmlns="">
            <p:pic>
              <p:nvPicPr>
                <p:cNvPr id="88" name="Inkt 87">
                  <a:extLst>
                    <a:ext uri="{FF2B5EF4-FFF2-40B4-BE49-F238E27FC236}">
                      <a16:creationId xmlns:a16="http://schemas.microsoft.com/office/drawing/2014/main" id="{A38BF45E-180E-0615-BF67-E6FA0EB47509}"/>
                    </a:ext>
                  </a:extLst>
                </p:cNvPr>
                <p:cNvPicPr/>
                <p:nvPr/>
              </p:nvPicPr>
              <p:blipFill>
                <a:blip r:embed="rId148"/>
                <a:stretch>
                  <a:fillRect/>
                </a:stretch>
              </p:blipFill>
              <p:spPr>
                <a:xfrm>
                  <a:off x="9436567" y="5369557"/>
                  <a:ext cx="261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Inkt 88">
                  <a:extLst>
                    <a:ext uri="{FF2B5EF4-FFF2-40B4-BE49-F238E27FC236}">
                      <a16:creationId xmlns:a16="http://schemas.microsoft.com/office/drawing/2014/main" id="{9B3FF338-DDA3-CF40-7AB0-7BF6C5AC9780}"/>
                    </a:ext>
                  </a:extLst>
                </p14:cNvPr>
                <p14:cNvContentPartPr/>
                <p14:nvPr/>
              </p14:nvContentPartPr>
              <p14:xfrm>
                <a:off x="9564367" y="5658637"/>
                <a:ext cx="12240" cy="28800"/>
              </p14:xfrm>
            </p:contentPart>
          </mc:Choice>
          <mc:Fallback xmlns="">
            <p:pic>
              <p:nvPicPr>
                <p:cNvPr id="89" name="Inkt 88">
                  <a:extLst>
                    <a:ext uri="{FF2B5EF4-FFF2-40B4-BE49-F238E27FC236}">
                      <a16:creationId xmlns:a16="http://schemas.microsoft.com/office/drawing/2014/main" id="{9B3FF338-DDA3-CF40-7AB0-7BF6C5AC9780}"/>
                    </a:ext>
                  </a:extLst>
                </p:cNvPr>
                <p:cNvPicPr/>
                <p:nvPr/>
              </p:nvPicPr>
              <p:blipFill>
                <a:blip r:embed="rId150"/>
                <a:stretch>
                  <a:fillRect/>
                </a:stretch>
              </p:blipFill>
              <p:spPr>
                <a:xfrm>
                  <a:off x="9555367" y="5649997"/>
                  <a:ext cx="29880" cy="46440"/>
                </a:xfrm>
                <a:prstGeom prst="rect">
                  <a:avLst/>
                </a:prstGeom>
              </p:spPr>
            </p:pic>
          </mc:Fallback>
        </mc:AlternateContent>
      </p:grpSp>
      <p:grpSp>
        <p:nvGrpSpPr>
          <p:cNvPr id="106" name="Groep 105">
            <a:extLst>
              <a:ext uri="{FF2B5EF4-FFF2-40B4-BE49-F238E27FC236}">
                <a16:creationId xmlns:a16="http://schemas.microsoft.com/office/drawing/2014/main" id="{0D2E0A13-A75F-4EF0-4F49-A4F04807D07E}"/>
              </a:ext>
            </a:extLst>
          </p:cNvPr>
          <p:cNvGrpSpPr/>
          <p:nvPr/>
        </p:nvGrpSpPr>
        <p:grpSpPr>
          <a:xfrm>
            <a:off x="9921847" y="5109997"/>
            <a:ext cx="1805040" cy="510840"/>
            <a:chOff x="9921847" y="5109997"/>
            <a:chExt cx="1805040" cy="510840"/>
          </a:xfrm>
        </p:grpSpPr>
        <mc:AlternateContent xmlns:mc="http://schemas.openxmlformats.org/markup-compatibility/2006" xmlns:p14="http://schemas.microsoft.com/office/powerpoint/2010/main">
          <mc:Choice Requires="p14">
            <p:contentPart p14:bwMode="auto" r:id="rId151">
              <p14:nvContentPartPr>
                <p14:cNvPr id="91" name="Inkt 90">
                  <a:extLst>
                    <a:ext uri="{FF2B5EF4-FFF2-40B4-BE49-F238E27FC236}">
                      <a16:creationId xmlns:a16="http://schemas.microsoft.com/office/drawing/2014/main" id="{D0D65D67-C5FE-0629-DED6-DCF8B33C5965}"/>
                    </a:ext>
                  </a:extLst>
                </p14:cNvPr>
                <p14:cNvContentPartPr/>
                <p14:nvPr/>
              </p14:nvContentPartPr>
              <p14:xfrm>
                <a:off x="10355287" y="5109997"/>
                <a:ext cx="114840" cy="214560"/>
              </p14:xfrm>
            </p:contentPart>
          </mc:Choice>
          <mc:Fallback xmlns="">
            <p:pic>
              <p:nvPicPr>
                <p:cNvPr id="91" name="Inkt 90">
                  <a:extLst>
                    <a:ext uri="{FF2B5EF4-FFF2-40B4-BE49-F238E27FC236}">
                      <a16:creationId xmlns:a16="http://schemas.microsoft.com/office/drawing/2014/main" id="{D0D65D67-C5FE-0629-DED6-DCF8B33C5965}"/>
                    </a:ext>
                  </a:extLst>
                </p:cNvPr>
                <p:cNvPicPr/>
                <p:nvPr/>
              </p:nvPicPr>
              <p:blipFill>
                <a:blip r:embed="rId152"/>
                <a:stretch>
                  <a:fillRect/>
                </a:stretch>
              </p:blipFill>
              <p:spPr>
                <a:xfrm>
                  <a:off x="10346287" y="5100997"/>
                  <a:ext cx="1324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Inkt 91">
                  <a:extLst>
                    <a:ext uri="{FF2B5EF4-FFF2-40B4-BE49-F238E27FC236}">
                      <a16:creationId xmlns:a16="http://schemas.microsoft.com/office/drawing/2014/main" id="{F85D3E5B-CDD5-35D4-1D15-CABB6F96375A}"/>
                    </a:ext>
                  </a:extLst>
                </p14:cNvPr>
                <p14:cNvContentPartPr/>
                <p14:nvPr/>
              </p14:nvContentPartPr>
              <p14:xfrm>
                <a:off x="10365727" y="5238517"/>
                <a:ext cx="110520" cy="13320"/>
              </p14:xfrm>
            </p:contentPart>
          </mc:Choice>
          <mc:Fallback xmlns="">
            <p:pic>
              <p:nvPicPr>
                <p:cNvPr id="92" name="Inkt 91">
                  <a:extLst>
                    <a:ext uri="{FF2B5EF4-FFF2-40B4-BE49-F238E27FC236}">
                      <a16:creationId xmlns:a16="http://schemas.microsoft.com/office/drawing/2014/main" id="{F85D3E5B-CDD5-35D4-1D15-CABB6F96375A}"/>
                    </a:ext>
                  </a:extLst>
                </p:cNvPr>
                <p:cNvPicPr/>
                <p:nvPr/>
              </p:nvPicPr>
              <p:blipFill>
                <a:blip r:embed="rId154"/>
                <a:stretch>
                  <a:fillRect/>
                </a:stretch>
              </p:blipFill>
              <p:spPr>
                <a:xfrm>
                  <a:off x="10356727" y="5229517"/>
                  <a:ext cx="128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Inkt 92">
                  <a:extLst>
                    <a:ext uri="{FF2B5EF4-FFF2-40B4-BE49-F238E27FC236}">
                      <a16:creationId xmlns:a16="http://schemas.microsoft.com/office/drawing/2014/main" id="{B7432586-1573-E34B-F673-8ADAB1639D9A}"/>
                    </a:ext>
                  </a:extLst>
                </p14:cNvPr>
                <p14:cNvContentPartPr/>
                <p14:nvPr/>
              </p14:nvContentPartPr>
              <p14:xfrm>
                <a:off x="10536367" y="5279197"/>
                <a:ext cx="27360" cy="68760"/>
              </p14:xfrm>
            </p:contentPart>
          </mc:Choice>
          <mc:Fallback xmlns="">
            <p:pic>
              <p:nvPicPr>
                <p:cNvPr id="93" name="Inkt 92">
                  <a:extLst>
                    <a:ext uri="{FF2B5EF4-FFF2-40B4-BE49-F238E27FC236}">
                      <a16:creationId xmlns:a16="http://schemas.microsoft.com/office/drawing/2014/main" id="{B7432586-1573-E34B-F673-8ADAB1639D9A}"/>
                    </a:ext>
                  </a:extLst>
                </p:cNvPr>
                <p:cNvPicPr/>
                <p:nvPr/>
              </p:nvPicPr>
              <p:blipFill>
                <a:blip r:embed="rId156"/>
                <a:stretch>
                  <a:fillRect/>
                </a:stretch>
              </p:blipFill>
              <p:spPr>
                <a:xfrm>
                  <a:off x="10527727" y="5270197"/>
                  <a:ext cx="45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Inkt 93">
                  <a:extLst>
                    <a:ext uri="{FF2B5EF4-FFF2-40B4-BE49-F238E27FC236}">
                      <a16:creationId xmlns:a16="http://schemas.microsoft.com/office/drawing/2014/main" id="{D303361A-7BD0-143F-23B3-7EC0F7984F72}"/>
                    </a:ext>
                  </a:extLst>
                </p14:cNvPr>
                <p14:cNvContentPartPr/>
                <p14:nvPr/>
              </p14:nvContentPartPr>
              <p14:xfrm>
                <a:off x="10596127" y="5157877"/>
                <a:ext cx="111960" cy="168840"/>
              </p14:xfrm>
            </p:contentPart>
          </mc:Choice>
          <mc:Fallback xmlns="">
            <p:pic>
              <p:nvPicPr>
                <p:cNvPr id="94" name="Inkt 93">
                  <a:extLst>
                    <a:ext uri="{FF2B5EF4-FFF2-40B4-BE49-F238E27FC236}">
                      <a16:creationId xmlns:a16="http://schemas.microsoft.com/office/drawing/2014/main" id="{D303361A-7BD0-143F-23B3-7EC0F7984F72}"/>
                    </a:ext>
                  </a:extLst>
                </p:cNvPr>
                <p:cNvPicPr/>
                <p:nvPr/>
              </p:nvPicPr>
              <p:blipFill>
                <a:blip r:embed="rId158"/>
                <a:stretch>
                  <a:fillRect/>
                </a:stretch>
              </p:blipFill>
              <p:spPr>
                <a:xfrm>
                  <a:off x="10587127" y="5148877"/>
                  <a:ext cx="129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0" name="Inkt 69">
                  <a:extLst>
                    <a:ext uri="{FF2B5EF4-FFF2-40B4-BE49-F238E27FC236}">
                      <a16:creationId xmlns:a16="http://schemas.microsoft.com/office/drawing/2014/main" id="{A0DA9A37-56EB-B540-F7AD-C58D95FDDF13}"/>
                    </a:ext>
                  </a:extLst>
                </p14:cNvPr>
                <p14:cNvContentPartPr/>
                <p14:nvPr/>
              </p14:nvContentPartPr>
              <p14:xfrm>
                <a:off x="9921847" y="5556397"/>
                <a:ext cx="199440" cy="12600"/>
              </p14:xfrm>
            </p:contentPart>
          </mc:Choice>
          <mc:Fallback xmlns="">
            <p:pic>
              <p:nvPicPr>
                <p:cNvPr id="70" name="Inkt 69">
                  <a:extLst>
                    <a:ext uri="{FF2B5EF4-FFF2-40B4-BE49-F238E27FC236}">
                      <a16:creationId xmlns:a16="http://schemas.microsoft.com/office/drawing/2014/main" id="{A0DA9A37-56EB-B540-F7AD-C58D95FDDF13}"/>
                    </a:ext>
                  </a:extLst>
                </p:cNvPr>
                <p:cNvPicPr/>
                <p:nvPr/>
              </p:nvPicPr>
              <p:blipFill>
                <a:blip r:embed="rId160"/>
                <a:stretch>
                  <a:fillRect/>
                </a:stretch>
              </p:blipFill>
              <p:spPr>
                <a:xfrm>
                  <a:off x="9912847" y="5547397"/>
                  <a:ext cx="21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0" name="Inkt 79">
                  <a:extLst>
                    <a:ext uri="{FF2B5EF4-FFF2-40B4-BE49-F238E27FC236}">
                      <a16:creationId xmlns:a16="http://schemas.microsoft.com/office/drawing/2014/main" id="{8C744FF1-7401-C317-A19B-D67E27F44E4B}"/>
                    </a:ext>
                  </a:extLst>
                </p14:cNvPr>
                <p14:cNvContentPartPr/>
                <p14:nvPr/>
              </p14:nvContentPartPr>
              <p14:xfrm>
                <a:off x="9942007" y="5471077"/>
                <a:ext cx="177480" cy="360"/>
              </p14:xfrm>
            </p:contentPart>
          </mc:Choice>
          <mc:Fallback xmlns="">
            <p:pic>
              <p:nvPicPr>
                <p:cNvPr id="80" name="Inkt 79">
                  <a:extLst>
                    <a:ext uri="{FF2B5EF4-FFF2-40B4-BE49-F238E27FC236}">
                      <a16:creationId xmlns:a16="http://schemas.microsoft.com/office/drawing/2014/main" id="{8C744FF1-7401-C317-A19B-D67E27F44E4B}"/>
                    </a:ext>
                  </a:extLst>
                </p:cNvPr>
                <p:cNvPicPr/>
                <p:nvPr/>
              </p:nvPicPr>
              <p:blipFill>
                <a:blip r:embed="rId162"/>
                <a:stretch>
                  <a:fillRect/>
                </a:stretch>
              </p:blipFill>
              <p:spPr>
                <a:xfrm>
                  <a:off x="9933007" y="5462077"/>
                  <a:ext cx="195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Inkt 95">
                  <a:extLst>
                    <a:ext uri="{FF2B5EF4-FFF2-40B4-BE49-F238E27FC236}">
                      <a16:creationId xmlns:a16="http://schemas.microsoft.com/office/drawing/2014/main" id="{DE00F040-0E87-8855-7BBF-95CE72705CB0}"/>
                    </a:ext>
                  </a:extLst>
                </p14:cNvPr>
                <p14:cNvContentPartPr/>
                <p14:nvPr/>
              </p14:nvContentPartPr>
              <p14:xfrm>
                <a:off x="10296967" y="5432197"/>
                <a:ext cx="606960" cy="63360"/>
              </p14:xfrm>
            </p:contentPart>
          </mc:Choice>
          <mc:Fallback xmlns="">
            <p:pic>
              <p:nvPicPr>
                <p:cNvPr id="96" name="Inkt 95">
                  <a:extLst>
                    <a:ext uri="{FF2B5EF4-FFF2-40B4-BE49-F238E27FC236}">
                      <a16:creationId xmlns:a16="http://schemas.microsoft.com/office/drawing/2014/main" id="{DE00F040-0E87-8855-7BBF-95CE72705CB0}"/>
                    </a:ext>
                  </a:extLst>
                </p:cNvPr>
                <p:cNvPicPr/>
                <p:nvPr/>
              </p:nvPicPr>
              <p:blipFill>
                <a:blip r:embed="rId164"/>
                <a:stretch>
                  <a:fillRect/>
                </a:stretch>
              </p:blipFill>
              <p:spPr>
                <a:xfrm>
                  <a:off x="10288327" y="5423197"/>
                  <a:ext cx="624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Inkt 97">
                  <a:extLst>
                    <a:ext uri="{FF2B5EF4-FFF2-40B4-BE49-F238E27FC236}">
                      <a16:creationId xmlns:a16="http://schemas.microsoft.com/office/drawing/2014/main" id="{652E35CA-2130-BC42-3F37-E74E63FC97C2}"/>
                    </a:ext>
                  </a:extLst>
                </p14:cNvPr>
                <p14:cNvContentPartPr/>
                <p14:nvPr/>
              </p14:nvContentPartPr>
              <p14:xfrm>
                <a:off x="11055127" y="5387917"/>
                <a:ext cx="135000" cy="115920"/>
              </p14:xfrm>
            </p:contentPart>
          </mc:Choice>
          <mc:Fallback xmlns="">
            <p:pic>
              <p:nvPicPr>
                <p:cNvPr id="98" name="Inkt 97">
                  <a:extLst>
                    <a:ext uri="{FF2B5EF4-FFF2-40B4-BE49-F238E27FC236}">
                      <a16:creationId xmlns:a16="http://schemas.microsoft.com/office/drawing/2014/main" id="{652E35CA-2130-BC42-3F37-E74E63FC97C2}"/>
                    </a:ext>
                  </a:extLst>
                </p:cNvPr>
                <p:cNvPicPr/>
                <p:nvPr/>
              </p:nvPicPr>
              <p:blipFill>
                <a:blip r:embed="rId166"/>
                <a:stretch>
                  <a:fillRect/>
                </a:stretch>
              </p:blipFill>
              <p:spPr>
                <a:xfrm>
                  <a:off x="11046127" y="5379277"/>
                  <a:ext cx="152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Inkt 98">
                  <a:extLst>
                    <a:ext uri="{FF2B5EF4-FFF2-40B4-BE49-F238E27FC236}">
                      <a16:creationId xmlns:a16="http://schemas.microsoft.com/office/drawing/2014/main" id="{DBC333C2-A0C9-6398-33F9-D11790E8E6E0}"/>
                    </a:ext>
                  </a:extLst>
                </p14:cNvPr>
                <p14:cNvContentPartPr/>
                <p14:nvPr/>
              </p14:nvContentPartPr>
              <p14:xfrm>
                <a:off x="11097607" y="5392957"/>
                <a:ext cx="65520" cy="122400"/>
              </p14:xfrm>
            </p:contentPart>
          </mc:Choice>
          <mc:Fallback xmlns="">
            <p:pic>
              <p:nvPicPr>
                <p:cNvPr id="99" name="Inkt 98">
                  <a:extLst>
                    <a:ext uri="{FF2B5EF4-FFF2-40B4-BE49-F238E27FC236}">
                      <a16:creationId xmlns:a16="http://schemas.microsoft.com/office/drawing/2014/main" id="{DBC333C2-A0C9-6398-33F9-D11790E8E6E0}"/>
                    </a:ext>
                  </a:extLst>
                </p:cNvPr>
                <p:cNvPicPr/>
                <p:nvPr/>
              </p:nvPicPr>
              <p:blipFill>
                <a:blip r:embed="rId168"/>
                <a:stretch>
                  <a:fillRect/>
                </a:stretch>
              </p:blipFill>
              <p:spPr>
                <a:xfrm>
                  <a:off x="11088607" y="5383957"/>
                  <a:ext cx="83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Inkt 99">
                  <a:extLst>
                    <a:ext uri="{FF2B5EF4-FFF2-40B4-BE49-F238E27FC236}">
                      <a16:creationId xmlns:a16="http://schemas.microsoft.com/office/drawing/2014/main" id="{D75FD19F-BAF6-10FB-A773-FA321BFD34AE}"/>
                    </a:ext>
                  </a:extLst>
                </p14:cNvPr>
                <p14:cNvContentPartPr/>
                <p14:nvPr/>
              </p14:nvContentPartPr>
              <p14:xfrm>
                <a:off x="11239447" y="5404117"/>
                <a:ext cx="12960" cy="120600"/>
              </p14:xfrm>
            </p:contentPart>
          </mc:Choice>
          <mc:Fallback xmlns="">
            <p:pic>
              <p:nvPicPr>
                <p:cNvPr id="100" name="Inkt 99">
                  <a:extLst>
                    <a:ext uri="{FF2B5EF4-FFF2-40B4-BE49-F238E27FC236}">
                      <a16:creationId xmlns:a16="http://schemas.microsoft.com/office/drawing/2014/main" id="{D75FD19F-BAF6-10FB-A773-FA321BFD34AE}"/>
                    </a:ext>
                  </a:extLst>
                </p:cNvPr>
                <p:cNvPicPr/>
                <p:nvPr/>
              </p:nvPicPr>
              <p:blipFill>
                <a:blip r:embed="rId170"/>
                <a:stretch>
                  <a:fillRect/>
                </a:stretch>
              </p:blipFill>
              <p:spPr>
                <a:xfrm>
                  <a:off x="11230447" y="5395477"/>
                  <a:ext cx="30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Inkt 100">
                  <a:extLst>
                    <a:ext uri="{FF2B5EF4-FFF2-40B4-BE49-F238E27FC236}">
                      <a16:creationId xmlns:a16="http://schemas.microsoft.com/office/drawing/2014/main" id="{EBE4D398-3937-B2E3-1296-55C36E049EA8}"/>
                    </a:ext>
                  </a:extLst>
                </p14:cNvPr>
                <p14:cNvContentPartPr/>
                <p14:nvPr/>
              </p14:nvContentPartPr>
              <p14:xfrm>
                <a:off x="11326927" y="5411677"/>
                <a:ext cx="128520" cy="135360"/>
              </p14:xfrm>
            </p:contentPart>
          </mc:Choice>
          <mc:Fallback xmlns="">
            <p:pic>
              <p:nvPicPr>
                <p:cNvPr id="101" name="Inkt 100">
                  <a:extLst>
                    <a:ext uri="{FF2B5EF4-FFF2-40B4-BE49-F238E27FC236}">
                      <a16:creationId xmlns:a16="http://schemas.microsoft.com/office/drawing/2014/main" id="{EBE4D398-3937-B2E3-1296-55C36E049EA8}"/>
                    </a:ext>
                  </a:extLst>
                </p:cNvPr>
                <p:cNvPicPr/>
                <p:nvPr/>
              </p:nvPicPr>
              <p:blipFill>
                <a:blip r:embed="rId172"/>
                <a:stretch>
                  <a:fillRect/>
                </a:stretch>
              </p:blipFill>
              <p:spPr>
                <a:xfrm>
                  <a:off x="11318287" y="5402677"/>
                  <a:ext cx="146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Inkt 101">
                  <a:extLst>
                    <a:ext uri="{FF2B5EF4-FFF2-40B4-BE49-F238E27FC236}">
                      <a16:creationId xmlns:a16="http://schemas.microsoft.com/office/drawing/2014/main" id="{4906CED6-A5CE-852D-788C-BBEA64D2FF15}"/>
                    </a:ext>
                  </a:extLst>
                </p14:cNvPr>
                <p14:cNvContentPartPr/>
                <p14:nvPr/>
              </p14:nvContentPartPr>
              <p14:xfrm>
                <a:off x="11463367" y="5427157"/>
                <a:ext cx="100800" cy="108720"/>
              </p14:xfrm>
            </p:contentPart>
          </mc:Choice>
          <mc:Fallback xmlns="">
            <p:pic>
              <p:nvPicPr>
                <p:cNvPr id="102" name="Inkt 101">
                  <a:extLst>
                    <a:ext uri="{FF2B5EF4-FFF2-40B4-BE49-F238E27FC236}">
                      <a16:creationId xmlns:a16="http://schemas.microsoft.com/office/drawing/2014/main" id="{4906CED6-A5CE-852D-788C-BBEA64D2FF15}"/>
                    </a:ext>
                  </a:extLst>
                </p:cNvPr>
                <p:cNvPicPr/>
                <p:nvPr/>
              </p:nvPicPr>
              <p:blipFill>
                <a:blip r:embed="rId174"/>
                <a:stretch>
                  <a:fillRect/>
                </a:stretch>
              </p:blipFill>
              <p:spPr>
                <a:xfrm>
                  <a:off x="11454727" y="5418157"/>
                  <a:ext cx="11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Inkt 102">
                  <a:extLst>
                    <a:ext uri="{FF2B5EF4-FFF2-40B4-BE49-F238E27FC236}">
                      <a16:creationId xmlns:a16="http://schemas.microsoft.com/office/drawing/2014/main" id="{B7C0D957-F93B-CBF9-EA6A-9197CB69F439}"/>
                    </a:ext>
                  </a:extLst>
                </p14:cNvPr>
                <p14:cNvContentPartPr/>
                <p14:nvPr/>
              </p14:nvContentPartPr>
              <p14:xfrm>
                <a:off x="11592607" y="5343277"/>
                <a:ext cx="48240" cy="20880"/>
              </p14:xfrm>
            </p:contentPart>
          </mc:Choice>
          <mc:Fallback xmlns="">
            <p:pic>
              <p:nvPicPr>
                <p:cNvPr id="103" name="Inkt 102">
                  <a:extLst>
                    <a:ext uri="{FF2B5EF4-FFF2-40B4-BE49-F238E27FC236}">
                      <a16:creationId xmlns:a16="http://schemas.microsoft.com/office/drawing/2014/main" id="{B7C0D957-F93B-CBF9-EA6A-9197CB69F439}"/>
                    </a:ext>
                  </a:extLst>
                </p:cNvPr>
                <p:cNvPicPr/>
                <p:nvPr/>
              </p:nvPicPr>
              <p:blipFill>
                <a:blip r:embed="rId176"/>
                <a:stretch>
                  <a:fillRect/>
                </a:stretch>
              </p:blipFill>
              <p:spPr>
                <a:xfrm>
                  <a:off x="11583967" y="5334277"/>
                  <a:ext cx="65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Inkt 103">
                  <a:extLst>
                    <a:ext uri="{FF2B5EF4-FFF2-40B4-BE49-F238E27FC236}">
                      <a16:creationId xmlns:a16="http://schemas.microsoft.com/office/drawing/2014/main" id="{5711EFCF-9D1C-C44B-684C-A35E68D81FA1}"/>
                    </a:ext>
                  </a:extLst>
                </p14:cNvPr>
                <p14:cNvContentPartPr/>
                <p14:nvPr/>
              </p14:nvContentPartPr>
              <p14:xfrm>
                <a:off x="11584687" y="5348317"/>
                <a:ext cx="142200" cy="272520"/>
              </p14:xfrm>
            </p:contentPart>
          </mc:Choice>
          <mc:Fallback xmlns="">
            <p:pic>
              <p:nvPicPr>
                <p:cNvPr id="104" name="Inkt 103">
                  <a:extLst>
                    <a:ext uri="{FF2B5EF4-FFF2-40B4-BE49-F238E27FC236}">
                      <a16:creationId xmlns:a16="http://schemas.microsoft.com/office/drawing/2014/main" id="{5711EFCF-9D1C-C44B-684C-A35E68D81FA1}"/>
                    </a:ext>
                  </a:extLst>
                </p:cNvPr>
                <p:cNvPicPr/>
                <p:nvPr/>
              </p:nvPicPr>
              <p:blipFill>
                <a:blip r:embed="rId178"/>
                <a:stretch>
                  <a:fillRect/>
                </a:stretch>
              </p:blipFill>
              <p:spPr>
                <a:xfrm>
                  <a:off x="11575687" y="5339317"/>
                  <a:ext cx="159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Inkt 104">
                  <a:extLst>
                    <a:ext uri="{FF2B5EF4-FFF2-40B4-BE49-F238E27FC236}">
                      <a16:creationId xmlns:a16="http://schemas.microsoft.com/office/drawing/2014/main" id="{D1CC8A28-BB48-FBD8-1CBB-7FD649E42926}"/>
                    </a:ext>
                  </a:extLst>
                </p14:cNvPr>
                <p14:cNvContentPartPr/>
                <p14:nvPr/>
              </p14:nvContentPartPr>
              <p14:xfrm>
                <a:off x="11635087" y="5576557"/>
                <a:ext cx="50040" cy="19080"/>
              </p14:xfrm>
            </p:contentPart>
          </mc:Choice>
          <mc:Fallback xmlns="">
            <p:pic>
              <p:nvPicPr>
                <p:cNvPr id="105" name="Inkt 104">
                  <a:extLst>
                    <a:ext uri="{FF2B5EF4-FFF2-40B4-BE49-F238E27FC236}">
                      <a16:creationId xmlns:a16="http://schemas.microsoft.com/office/drawing/2014/main" id="{D1CC8A28-BB48-FBD8-1CBB-7FD649E42926}"/>
                    </a:ext>
                  </a:extLst>
                </p:cNvPr>
                <p:cNvPicPr/>
                <p:nvPr/>
              </p:nvPicPr>
              <p:blipFill>
                <a:blip r:embed="rId180"/>
                <a:stretch>
                  <a:fillRect/>
                </a:stretch>
              </p:blipFill>
              <p:spPr>
                <a:xfrm>
                  <a:off x="11626447" y="5567917"/>
                  <a:ext cx="6768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95" name="Inkt 94">
                <a:extLst>
                  <a:ext uri="{FF2B5EF4-FFF2-40B4-BE49-F238E27FC236}">
                    <a16:creationId xmlns:a16="http://schemas.microsoft.com/office/drawing/2014/main" id="{0A976B60-DB3B-85CD-96B6-350F1BF35F7D}"/>
                  </a:ext>
                </a:extLst>
              </p14:cNvPr>
              <p14:cNvContentPartPr/>
              <p14:nvPr/>
            </p14:nvContentPartPr>
            <p14:xfrm>
              <a:off x="-47993" y="6239677"/>
              <a:ext cx="3960" cy="31320"/>
            </p14:xfrm>
          </p:contentPart>
        </mc:Choice>
        <mc:Fallback xmlns="">
          <p:pic>
            <p:nvPicPr>
              <p:cNvPr id="95" name="Inkt 94">
                <a:extLst>
                  <a:ext uri="{FF2B5EF4-FFF2-40B4-BE49-F238E27FC236}">
                    <a16:creationId xmlns:a16="http://schemas.microsoft.com/office/drawing/2014/main" id="{0A976B60-DB3B-85CD-96B6-350F1BF35F7D}"/>
                  </a:ext>
                </a:extLst>
              </p:cNvPr>
              <p:cNvPicPr/>
              <p:nvPr/>
            </p:nvPicPr>
            <p:blipFill>
              <a:blip r:embed="rId182"/>
              <a:stretch>
                <a:fillRect/>
              </a:stretch>
            </p:blipFill>
            <p:spPr>
              <a:xfrm>
                <a:off x="-56993" y="6231037"/>
                <a:ext cx="21600" cy="48960"/>
              </a:xfrm>
              <a:prstGeom prst="rect">
                <a:avLst/>
              </a:prstGeom>
            </p:spPr>
          </p:pic>
        </mc:Fallback>
      </mc:AlternateContent>
      <p:grpSp>
        <p:nvGrpSpPr>
          <p:cNvPr id="235" name="Groep 234">
            <a:extLst>
              <a:ext uri="{FF2B5EF4-FFF2-40B4-BE49-F238E27FC236}">
                <a16:creationId xmlns:a16="http://schemas.microsoft.com/office/drawing/2014/main" id="{F0DF7389-B98C-82FC-A232-DE362CCEEBE8}"/>
              </a:ext>
            </a:extLst>
          </p:cNvPr>
          <p:cNvGrpSpPr/>
          <p:nvPr/>
        </p:nvGrpSpPr>
        <p:grpSpPr>
          <a:xfrm>
            <a:off x="655447" y="5264437"/>
            <a:ext cx="1119240" cy="284400"/>
            <a:chOff x="655447" y="5264437"/>
            <a:chExt cx="1119240" cy="284400"/>
          </a:xfrm>
        </p:grpSpPr>
        <mc:AlternateContent xmlns:mc="http://schemas.openxmlformats.org/markup-compatibility/2006" xmlns:p14="http://schemas.microsoft.com/office/powerpoint/2010/main">
          <mc:Choice Requires="p14">
            <p:contentPart p14:bwMode="auto" r:id="rId183">
              <p14:nvContentPartPr>
                <p14:cNvPr id="224" name="Inkt 223">
                  <a:extLst>
                    <a:ext uri="{FF2B5EF4-FFF2-40B4-BE49-F238E27FC236}">
                      <a16:creationId xmlns:a16="http://schemas.microsoft.com/office/drawing/2014/main" id="{27A2061F-5A52-0794-E203-84084A904173}"/>
                    </a:ext>
                  </a:extLst>
                </p14:cNvPr>
                <p14:cNvContentPartPr/>
                <p14:nvPr/>
              </p14:nvContentPartPr>
              <p14:xfrm>
                <a:off x="670567" y="5275957"/>
                <a:ext cx="163800" cy="272880"/>
              </p14:xfrm>
            </p:contentPart>
          </mc:Choice>
          <mc:Fallback xmlns="">
            <p:pic>
              <p:nvPicPr>
                <p:cNvPr id="224" name="Inkt 223">
                  <a:extLst>
                    <a:ext uri="{FF2B5EF4-FFF2-40B4-BE49-F238E27FC236}">
                      <a16:creationId xmlns:a16="http://schemas.microsoft.com/office/drawing/2014/main" id="{27A2061F-5A52-0794-E203-84084A904173}"/>
                    </a:ext>
                  </a:extLst>
                </p:cNvPr>
                <p:cNvPicPr/>
                <p:nvPr/>
              </p:nvPicPr>
              <p:blipFill>
                <a:blip r:embed="rId184"/>
                <a:stretch>
                  <a:fillRect/>
                </a:stretch>
              </p:blipFill>
              <p:spPr>
                <a:xfrm>
                  <a:off x="661567" y="5266957"/>
                  <a:ext cx="1814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5" name="Inkt 224">
                  <a:extLst>
                    <a:ext uri="{FF2B5EF4-FFF2-40B4-BE49-F238E27FC236}">
                      <a16:creationId xmlns:a16="http://schemas.microsoft.com/office/drawing/2014/main" id="{C9EA7770-053D-461C-2F00-AD3CCF056EF2}"/>
                    </a:ext>
                  </a:extLst>
                </p14:cNvPr>
                <p14:cNvContentPartPr/>
                <p14:nvPr/>
              </p14:nvContentPartPr>
              <p14:xfrm>
                <a:off x="655447" y="5378197"/>
                <a:ext cx="180720" cy="54000"/>
              </p14:xfrm>
            </p:contentPart>
          </mc:Choice>
          <mc:Fallback xmlns="">
            <p:pic>
              <p:nvPicPr>
                <p:cNvPr id="225" name="Inkt 224">
                  <a:extLst>
                    <a:ext uri="{FF2B5EF4-FFF2-40B4-BE49-F238E27FC236}">
                      <a16:creationId xmlns:a16="http://schemas.microsoft.com/office/drawing/2014/main" id="{C9EA7770-053D-461C-2F00-AD3CCF056EF2}"/>
                    </a:ext>
                  </a:extLst>
                </p:cNvPr>
                <p:cNvPicPr/>
                <p:nvPr/>
              </p:nvPicPr>
              <p:blipFill>
                <a:blip r:embed="rId186"/>
                <a:stretch>
                  <a:fillRect/>
                </a:stretch>
              </p:blipFill>
              <p:spPr>
                <a:xfrm>
                  <a:off x="646807" y="5369197"/>
                  <a:ext cx="198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26" name="Inkt 225">
                  <a:extLst>
                    <a:ext uri="{FF2B5EF4-FFF2-40B4-BE49-F238E27FC236}">
                      <a16:creationId xmlns:a16="http://schemas.microsoft.com/office/drawing/2014/main" id="{586972DE-6B6A-D956-9831-D2CC71B812E6}"/>
                    </a:ext>
                  </a:extLst>
                </p14:cNvPr>
                <p14:cNvContentPartPr/>
                <p14:nvPr/>
              </p14:nvContentPartPr>
              <p14:xfrm>
                <a:off x="867127" y="5264437"/>
                <a:ext cx="177480" cy="271800"/>
              </p14:xfrm>
            </p:contentPart>
          </mc:Choice>
          <mc:Fallback xmlns="">
            <p:pic>
              <p:nvPicPr>
                <p:cNvPr id="226" name="Inkt 225">
                  <a:extLst>
                    <a:ext uri="{FF2B5EF4-FFF2-40B4-BE49-F238E27FC236}">
                      <a16:creationId xmlns:a16="http://schemas.microsoft.com/office/drawing/2014/main" id="{586972DE-6B6A-D956-9831-D2CC71B812E6}"/>
                    </a:ext>
                  </a:extLst>
                </p:cNvPr>
                <p:cNvPicPr/>
                <p:nvPr/>
              </p:nvPicPr>
              <p:blipFill>
                <a:blip r:embed="rId188"/>
                <a:stretch>
                  <a:fillRect/>
                </a:stretch>
              </p:blipFill>
              <p:spPr>
                <a:xfrm>
                  <a:off x="858127" y="5255797"/>
                  <a:ext cx="1951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27" name="Inkt 226">
                  <a:extLst>
                    <a:ext uri="{FF2B5EF4-FFF2-40B4-BE49-F238E27FC236}">
                      <a16:creationId xmlns:a16="http://schemas.microsoft.com/office/drawing/2014/main" id="{F3F18088-71A7-496E-3374-6879E1791FB0}"/>
                    </a:ext>
                  </a:extLst>
                </p14:cNvPr>
                <p14:cNvContentPartPr/>
                <p14:nvPr/>
              </p14:nvContentPartPr>
              <p14:xfrm>
                <a:off x="1064407" y="5377117"/>
                <a:ext cx="191520" cy="135000"/>
              </p14:xfrm>
            </p:contentPart>
          </mc:Choice>
          <mc:Fallback xmlns="">
            <p:pic>
              <p:nvPicPr>
                <p:cNvPr id="227" name="Inkt 226">
                  <a:extLst>
                    <a:ext uri="{FF2B5EF4-FFF2-40B4-BE49-F238E27FC236}">
                      <a16:creationId xmlns:a16="http://schemas.microsoft.com/office/drawing/2014/main" id="{F3F18088-71A7-496E-3374-6879E1791FB0}"/>
                    </a:ext>
                  </a:extLst>
                </p:cNvPr>
                <p:cNvPicPr/>
                <p:nvPr/>
              </p:nvPicPr>
              <p:blipFill>
                <a:blip r:embed="rId190"/>
                <a:stretch>
                  <a:fillRect/>
                </a:stretch>
              </p:blipFill>
              <p:spPr>
                <a:xfrm>
                  <a:off x="1055767" y="5368477"/>
                  <a:ext cx="209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28" name="Inkt 227">
                  <a:extLst>
                    <a:ext uri="{FF2B5EF4-FFF2-40B4-BE49-F238E27FC236}">
                      <a16:creationId xmlns:a16="http://schemas.microsoft.com/office/drawing/2014/main" id="{B4392A1E-E98F-C356-7EC4-DCAE6A61462D}"/>
                    </a:ext>
                  </a:extLst>
                </p14:cNvPr>
                <p14:cNvContentPartPr/>
                <p14:nvPr/>
              </p14:nvContentPartPr>
              <p14:xfrm>
                <a:off x="1226047" y="5379997"/>
                <a:ext cx="122760" cy="118800"/>
              </p14:xfrm>
            </p:contentPart>
          </mc:Choice>
          <mc:Fallback xmlns="">
            <p:pic>
              <p:nvPicPr>
                <p:cNvPr id="228" name="Inkt 227">
                  <a:extLst>
                    <a:ext uri="{FF2B5EF4-FFF2-40B4-BE49-F238E27FC236}">
                      <a16:creationId xmlns:a16="http://schemas.microsoft.com/office/drawing/2014/main" id="{B4392A1E-E98F-C356-7EC4-DCAE6A61462D}"/>
                    </a:ext>
                  </a:extLst>
                </p:cNvPr>
                <p:cNvPicPr/>
                <p:nvPr/>
              </p:nvPicPr>
              <p:blipFill>
                <a:blip r:embed="rId192"/>
                <a:stretch>
                  <a:fillRect/>
                </a:stretch>
              </p:blipFill>
              <p:spPr>
                <a:xfrm>
                  <a:off x="1217407" y="5370997"/>
                  <a:ext cx="140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9" name="Inkt 228">
                  <a:extLst>
                    <a:ext uri="{FF2B5EF4-FFF2-40B4-BE49-F238E27FC236}">
                      <a16:creationId xmlns:a16="http://schemas.microsoft.com/office/drawing/2014/main" id="{94EC2B36-5EB1-169A-46A5-57006C5A2EFE}"/>
                    </a:ext>
                  </a:extLst>
                </p14:cNvPr>
                <p14:cNvContentPartPr/>
                <p14:nvPr/>
              </p14:nvContentPartPr>
              <p14:xfrm>
                <a:off x="1363927" y="5379637"/>
                <a:ext cx="114120" cy="91440"/>
              </p14:xfrm>
            </p:contentPart>
          </mc:Choice>
          <mc:Fallback xmlns="">
            <p:pic>
              <p:nvPicPr>
                <p:cNvPr id="229" name="Inkt 228">
                  <a:extLst>
                    <a:ext uri="{FF2B5EF4-FFF2-40B4-BE49-F238E27FC236}">
                      <a16:creationId xmlns:a16="http://schemas.microsoft.com/office/drawing/2014/main" id="{94EC2B36-5EB1-169A-46A5-57006C5A2EFE}"/>
                    </a:ext>
                  </a:extLst>
                </p:cNvPr>
                <p:cNvPicPr/>
                <p:nvPr/>
              </p:nvPicPr>
              <p:blipFill>
                <a:blip r:embed="rId194"/>
                <a:stretch>
                  <a:fillRect/>
                </a:stretch>
              </p:blipFill>
              <p:spPr>
                <a:xfrm>
                  <a:off x="1355287" y="5370637"/>
                  <a:ext cx="131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0" name="Inkt 229">
                  <a:extLst>
                    <a:ext uri="{FF2B5EF4-FFF2-40B4-BE49-F238E27FC236}">
                      <a16:creationId xmlns:a16="http://schemas.microsoft.com/office/drawing/2014/main" id="{E52EBDBA-829B-A224-7CA8-7B828406D303}"/>
                    </a:ext>
                  </a:extLst>
                </p14:cNvPr>
                <p14:cNvContentPartPr/>
                <p14:nvPr/>
              </p14:nvContentPartPr>
              <p14:xfrm>
                <a:off x="1481647" y="5416357"/>
                <a:ext cx="80640" cy="73440"/>
              </p14:xfrm>
            </p:contentPart>
          </mc:Choice>
          <mc:Fallback xmlns="">
            <p:pic>
              <p:nvPicPr>
                <p:cNvPr id="230" name="Inkt 229">
                  <a:extLst>
                    <a:ext uri="{FF2B5EF4-FFF2-40B4-BE49-F238E27FC236}">
                      <a16:creationId xmlns:a16="http://schemas.microsoft.com/office/drawing/2014/main" id="{E52EBDBA-829B-A224-7CA8-7B828406D303}"/>
                    </a:ext>
                  </a:extLst>
                </p:cNvPr>
                <p:cNvPicPr/>
                <p:nvPr/>
              </p:nvPicPr>
              <p:blipFill>
                <a:blip r:embed="rId196"/>
                <a:stretch>
                  <a:fillRect/>
                </a:stretch>
              </p:blipFill>
              <p:spPr>
                <a:xfrm>
                  <a:off x="1472647" y="5407717"/>
                  <a:ext cx="98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31" name="Inkt 230">
                  <a:extLst>
                    <a:ext uri="{FF2B5EF4-FFF2-40B4-BE49-F238E27FC236}">
                      <a16:creationId xmlns:a16="http://schemas.microsoft.com/office/drawing/2014/main" id="{DEAA43F0-A60E-F896-5D94-DC0BA7E3F1AE}"/>
                    </a:ext>
                  </a:extLst>
                </p14:cNvPr>
                <p14:cNvContentPartPr/>
                <p14:nvPr/>
              </p14:nvContentPartPr>
              <p14:xfrm>
                <a:off x="1508647" y="5338597"/>
                <a:ext cx="7560" cy="32040"/>
              </p14:xfrm>
            </p:contentPart>
          </mc:Choice>
          <mc:Fallback xmlns="">
            <p:pic>
              <p:nvPicPr>
                <p:cNvPr id="231" name="Inkt 230">
                  <a:extLst>
                    <a:ext uri="{FF2B5EF4-FFF2-40B4-BE49-F238E27FC236}">
                      <a16:creationId xmlns:a16="http://schemas.microsoft.com/office/drawing/2014/main" id="{DEAA43F0-A60E-F896-5D94-DC0BA7E3F1AE}"/>
                    </a:ext>
                  </a:extLst>
                </p:cNvPr>
                <p:cNvPicPr/>
                <p:nvPr/>
              </p:nvPicPr>
              <p:blipFill>
                <a:blip r:embed="rId198"/>
                <a:stretch>
                  <a:fillRect/>
                </a:stretch>
              </p:blipFill>
              <p:spPr>
                <a:xfrm>
                  <a:off x="1499647" y="5329597"/>
                  <a:ext cx="25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2" name="Inkt 231">
                  <a:extLst>
                    <a:ext uri="{FF2B5EF4-FFF2-40B4-BE49-F238E27FC236}">
                      <a16:creationId xmlns:a16="http://schemas.microsoft.com/office/drawing/2014/main" id="{A1572277-04D4-F4C5-F786-00F477EC2CC0}"/>
                    </a:ext>
                  </a:extLst>
                </p14:cNvPr>
                <p14:cNvContentPartPr/>
                <p14:nvPr/>
              </p14:nvContentPartPr>
              <p14:xfrm>
                <a:off x="1547527" y="5371717"/>
                <a:ext cx="172800" cy="169200"/>
              </p14:xfrm>
            </p:contentPart>
          </mc:Choice>
          <mc:Fallback xmlns="">
            <p:pic>
              <p:nvPicPr>
                <p:cNvPr id="232" name="Inkt 231">
                  <a:extLst>
                    <a:ext uri="{FF2B5EF4-FFF2-40B4-BE49-F238E27FC236}">
                      <a16:creationId xmlns:a16="http://schemas.microsoft.com/office/drawing/2014/main" id="{A1572277-04D4-F4C5-F786-00F477EC2CC0}"/>
                    </a:ext>
                  </a:extLst>
                </p:cNvPr>
                <p:cNvPicPr/>
                <p:nvPr/>
              </p:nvPicPr>
              <p:blipFill>
                <a:blip r:embed="rId200"/>
                <a:stretch>
                  <a:fillRect/>
                </a:stretch>
              </p:blipFill>
              <p:spPr>
                <a:xfrm>
                  <a:off x="1538527" y="5363077"/>
                  <a:ext cx="190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33" name="Inkt 232">
                  <a:extLst>
                    <a:ext uri="{FF2B5EF4-FFF2-40B4-BE49-F238E27FC236}">
                      <a16:creationId xmlns:a16="http://schemas.microsoft.com/office/drawing/2014/main" id="{F5B8ED4C-F376-E824-81B1-4209BBCF30A7}"/>
                    </a:ext>
                  </a:extLst>
                </p14:cNvPr>
                <p14:cNvContentPartPr/>
                <p14:nvPr/>
              </p14:nvContentPartPr>
              <p14:xfrm>
                <a:off x="1762447" y="5378917"/>
                <a:ext cx="3240" cy="53280"/>
              </p14:xfrm>
            </p:contentPart>
          </mc:Choice>
          <mc:Fallback xmlns="">
            <p:pic>
              <p:nvPicPr>
                <p:cNvPr id="233" name="Inkt 232">
                  <a:extLst>
                    <a:ext uri="{FF2B5EF4-FFF2-40B4-BE49-F238E27FC236}">
                      <a16:creationId xmlns:a16="http://schemas.microsoft.com/office/drawing/2014/main" id="{F5B8ED4C-F376-E824-81B1-4209BBCF30A7}"/>
                    </a:ext>
                  </a:extLst>
                </p:cNvPr>
                <p:cNvPicPr/>
                <p:nvPr/>
              </p:nvPicPr>
              <p:blipFill>
                <a:blip r:embed="rId202"/>
                <a:stretch>
                  <a:fillRect/>
                </a:stretch>
              </p:blipFill>
              <p:spPr>
                <a:xfrm>
                  <a:off x="1753807" y="5370277"/>
                  <a:ext cx="20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4" name="Inkt 233">
                  <a:extLst>
                    <a:ext uri="{FF2B5EF4-FFF2-40B4-BE49-F238E27FC236}">
                      <a16:creationId xmlns:a16="http://schemas.microsoft.com/office/drawing/2014/main" id="{CF8437FB-A5DB-410D-582E-D3F5D1D5D34B}"/>
                    </a:ext>
                  </a:extLst>
                </p14:cNvPr>
                <p14:cNvContentPartPr/>
                <p14:nvPr/>
              </p14:nvContentPartPr>
              <p14:xfrm>
                <a:off x="1762447" y="5507437"/>
                <a:ext cx="12240" cy="13320"/>
              </p14:xfrm>
            </p:contentPart>
          </mc:Choice>
          <mc:Fallback xmlns="">
            <p:pic>
              <p:nvPicPr>
                <p:cNvPr id="234" name="Inkt 233">
                  <a:extLst>
                    <a:ext uri="{FF2B5EF4-FFF2-40B4-BE49-F238E27FC236}">
                      <a16:creationId xmlns:a16="http://schemas.microsoft.com/office/drawing/2014/main" id="{CF8437FB-A5DB-410D-582E-D3F5D1D5D34B}"/>
                    </a:ext>
                  </a:extLst>
                </p:cNvPr>
                <p:cNvPicPr/>
                <p:nvPr/>
              </p:nvPicPr>
              <p:blipFill>
                <a:blip r:embed="rId204"/>
                <a:stretch>
                  <a:fillRect/>
                </a:stretch>
              </p:blipFill>
              <p:spPr>
                <a:xfrm>
                  <a:off x="1753807" y="5498797"/>
                  <a:ext cx="2988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5">
            <p14:nvContentPartPr>
              <p14:cNvPr id="236" name="Inkt 235">
                <a:extLst>
                  <a:ext uri="{FF2B5EF4-FFF2-40B4-BE49-F238E27FC236}">
                    <a16:creationId xmlns:a16="http://schemas.microsoft.com/office/drawing/2014/main" id="{62B2B445-6715-E76E-BD4C-E826ED164442}"/>
                  </a:ext>
                </a:extLst>
              </p14:cNvPr>
              <p14:cNvContentPartPr/>
              <p14:nvPr/>
            </p14:nvContentPartPr>
            <p14:xfrm>
              <a:off x="2095087" y="5405197"/>
              <a:ext cx="233640" cy="127080"/>
            </p14:xfrm>
          </p:contentPart>
        </mc:Choice>
        <mc:Fallback xmlns="">
          <p:pic>
            <p:nvPicPr>
              <p:cNvPr id="236" name="Inkt 235">
                <a:extLst>
                  <a:ext uri="{FF2B5EF4-FFF2-40B4-BE49-F238E27FC236}">
                    <a16:creationId xmlns:a16="http://schemas.microsoft.com/office/drawing/2014/main" id="{62B2B445-6715-E76E-BD4C-E826ED164442}"/>
                  </a:ext>
                </a:extLst>
              </p:cNvPr>
              <p:cNvPicPr/>
              <p:nvPr/>
            </p:nvPicPr>
            <p:blipFill>
              <a:blip r:embed="rId206"/>
              <a:stretch>
                <a:fillRect/>
              </a:stretch>
            </p:blipFill>
            <p:spPr>
              <a:xfrm>
                <a:off x="2086087" y="5396557"/>
                <a:ext cx="251280" cy="144720"/>
              </a:xfrm>
              <a:prstGeom prst="rect">
                <a:avLst/>
              </a:prstGeom>
            </p:spPr>
          </p:pic>
        </mc:Fallback>
      </mc:AlternateContent>
      <p:grpSp>
        <p:nvGrpSpPr>
          <p:cNvPr id="272" name="Groep 271">
            <a:extLst>
              <a:ext uri="{FF2B5EF4-FFF2-40B4-BE49-F238E27FC236}">
                <a16:creationId xmlns:a16="http://schemas.microsoft.com/office/drawing/2014/main" id="{3118C5A0-9B97-2C11-F58E-7DEBF1CEF91A}"/>
              </a:ext>
            </a:extLst>
          </p:cNvPr>
          <p:cNvGrpSpPr/>
          <p:nvPr/>
        </p:nvGrpSpPr>
        <p:grpSpPr>
          <a:xfrm>
            <a:off x="2378767" y="5495197"/>
            <a:ext cx="194760" cy="131760"/>
            <a:chOff x="2378767" y="5495197"/>
            <a:chExt cx="194760" cy="131760"/>
          </a:xfrm>
        </p:grpSpPr>
        <mc:AlternateContent xmlns:mc="http://schemas.openxmlformats.org/markup-compatibility/2006" xmlns:p14="http://schemas.microsoft.com/office/powerpoint/2010/main">
          <mc:Choice Requires="p14">
            <p:contentPart p14:bwMode="auto" r:id="rId207">
              <p14:nvContentPartPr>
                <p14:cNvPr id="237" name="Inkt 236">
                  <a:extLst>
                    <a:ext uri="{FF2B5EF4-FFF2-40B4-BE49-F238E27FC236}">
                      <a16:creationId xmlns:a16="http://schemas.microsoft.com/office/drawing/2014/main" id="{041D2E07-DA40-8B66-65F3-01225A4116FC}"/>
                    </a:ext>
                  </a:extLst>
                </p14:cNvPr>
                <p14:cNvContentPartPr/>
                <p14:nvPr/>
              </p14:nvContentPartPr>
              <p14:xfrm>
                <a:off x="2378767" y="5498797"/>
                <a:ext cx="103320" cy="128160"/>
              </p14:xfrm>
            </p:contentPart>
          </mc:Choice>
          <mc:Fallback xmlns="">
            <p:pic>
              <p:nvPicPr>
                <p:cNvPr id="237" name="Inkt 236">
                  <a:extLst>
                    <a:ext uri="{FF2B5EF4-FFF2-40B4-BE49-F238E27FC236}">
                      <a16:creationId xmlns:a16="http://schemas.microsoft.com/office/drawing/2014/main" id="{041D2E07-DA40-8B66-65F3-01225A4116FC}"/>
                    </a:ext>
                  </a:extLst>
                </p:cNvPr>
                <p:cNvPicPr/>
                <p:nvPr/>
              </p:nvPicPr>
              <p:blipFill>
                <a:blip r:embed="rId208"/>
                <a:stretch>
                  <a:fillRect/>
                </a:stretch>
              </p:blipFill>
              <p:spPr>
                <a:xfrm>
                  <a:off x="2370127" y="5490157"/>
                  <a:ext cx="120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38" name="Inkt 237">
                  <a:extLst>
                    <a:ext uri="{FF2B5EF4-FFF2-40B4-BE49-F238E27FC236}">
                      <a16:creationId xmlns:a16="http://schemas.microsoft.com/office/drawing/2014/main" id="{BB25CB83-6243-BF44-307A-1A4971C28A40}"/>
                    </a:ext>
                  </a:extLst>
                </p14:cNvPr>
                <p14:cNvContentPartPr/>
                <p14:nvPr/>
              </p14:nvContentPartPr>
              <p14:xfrm>
                <a:off x="2548687" y="5495197"/>
                <a:ext cx="24840" cy="117360"/>
              </p14:xfrm>
            </p:contentPart>
          </mc:Choice>
          <mc:Fallback xmlns="">
            <p:pic>
              <p:nvPicPr>
                <p:cNvPr id="238" name="Inkt 237">
                  <a:extLst>
                    <a:ext uri="{FF2B5EF4-FFF2-40B4-BE49-F238E27FC236}">
                      <a16:creationId xmlns:a16="http://schemas.microsoft.com/office/drawing/2014/main" id="{BB25CB83-6243-BF44-307A-1A4971C28A40}"/>
                    </a:ext>
                  </a:extLst>
                </p:cNvPr>
                <p:cNvPicPr/>
                <p:nvPr/>
              </p:nvPicPr>
              <p:blipFill>
                <a:blip r:embed="rId210"/>
                <a:stretch>
                  <a:fillRect/>
                </a:stretch>
              </p:blipFill>
              <p:spPr>
                <a:xfrm>
                  <a:off x="2539687" y="5486557"/>
                  <a:ext cx="42480" cy="135000"/>
                </a:xfrm>
                <a:prstGeom prst="rect">
                  <a:avLst/>
                </a:prstGeom>
              </p:spPr>
            </p:pic>
          </mc:Fallback>
        </mc:AlternateContent>
      </p:grpSp>
      <p:grpSp>
        <p:nvGrpSpPr>
          <p:cNvPr id="97" name="Groep 96">
            <a:extLst>
              <a:ext uri="{FF2B5EF4-FFF2-40B4-BE49-F238E27FC236}">
                <a16:creationId xmlns:a16="http://schemas.microsoft.com/office/drawing/2014/main" id="{31149DAC-E0B3-6414-2B01-A484E88D0927}"/>
              </a:ext>
            </a:extLst>
          </p:cNvPr>
          <p:cNvGrpSpPr/>
          <p:nvPr/>
        </p:nvGrpSpPr>
        <p:grpSpPr>
          <a:xfrm>
            <a:off x="2733727" y="5387917"/>
            <a:ext cx="727560" cy="219600"/>
            <a:chOff x="2733727" y="5387917"/>
            <a:chExt cx="727560" cy="219600"/>
          </a:xfrm>
        </p:grpSpPr>
        <mc:AlternateContent xmlns:mc="http://schemas.openxmlformats.org/markup-compatibility/2006" xmlns:p14="http://schemas.microsoft.com/office/powerpoint/2010/main">
          <mc:Choice Requires="p14">
            <p:contentPart p14:bwMode="auto" r:id="rId211">
              <p14:nvContentPartPr>
                <p14:cNvPr id="239" name="Inkt 238">
                  <a:extLst>
                    <a:ext uri="{FF2B5EF4-FFF2-40B4-BE49-F238E27FC236}">
                      <a16:creationId xmlns:a16="http://schemas.microsoft.com/office/drawing/2014/main" id="{E161CA84-5366-8DF7-55C0-EDA32BE026A2}"/>
                    </a:ext>
                  </a:extLst>
                </p14:cNvPr>
                <p14:cNvContentPartPr/>
                <p14:nvPr/>
              </p14:nvContentPartPr>
              <p14:xfrm>
                <a:off x="2788807" y="5392957"/>
                <a:ext cx="10440" cy="121320"/>
              </p14:xfrm>
            </p:contentPart>
          </mc:Choice>
          <mc:Fallback xmlns="">
            <p:pic>
              <p:nvPicPr>
                <p:cNvPr id="239" name="Inkt 238">
                  <a:extLst>
                    <a:ext uri="{FF2B5EF4-FFF2-40B4-BE49-F238E27FC236}">
                      <a16:creationId xmlns:a16="http://schemas.microsoft.com/office/drawing/2014/main" id="{E161CA84-5366-8DF7-55C0-EDA32BE026A2}"/>
                    </a:ext>
                  </a:extLst>
                </p:cNvPr>
                <p:cNvPicPr/>
                <p:nvPr/>
              </p:nvPicPr>
              <p:blipFill>
                <a:blip r:embed="rId212"/>
                <a:stretch>
                  <a:fillRect/>
                </a:stretch>
              </p:blipFill>
              <p:spPr>
                <a:xfrm>
                  <a:off x="2780167" y="5383957"/>
                  <a:ext cx="28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59" name="Inkt 258">
                  <a:extLst>
                    <a:ext uri="{FF2B5EF4-FFF2-40B4-BE49-F238E27FC236}">
                      <a16:creationId xmlns:a16="http://schemas.microsoft.com/office/drawing/2014/main" id="{5BD759C9-60BE-53FD-CA0A-7BF9444B998C}"/>
                    </a:ext>
                  </a:extLst>
                </p14:cNvPr>
                <p14:cNvContentPartPr/>
                <p14:nvPr/>
              </p14:nvContentPartPr>
              <p14:xfrm>
                <a:off x="2733727" y="5454517"/>
                <a:ext cx="139680" cy="3600"/>
              </p14:xfrm>
            </p:contentPart>
          </mc:Choice>
          <mc:Fallback xmlns="">
            <p:pic>
              <p:nvPicPr>
                <p:cNvPr id="259" name="Inkt 258">
                  <a:extLst>
                    <a:ext uri="{FF2B5EF4-FFF2-40B4-BE49-F238E27FC236}">
                      <a16:creationId xmlns:a16="http://schemas.microsoft.com/office/drawing/2014/main" id="{5BD759C9-60BE-53FD-CA0A-7BF9444B998C}"/>
                    </a:ext>
                  </a:extLst>
                </p:cNvPr>
                <p:cNvPicPr/>
                <p:nvPr/>
              </p:nvPicPr>
              <p:blipFill>
                <a:blip r:embed="rId214"/>
                <a:stretch>
                  <a:fillRect/>
                </a:stretch>
              </p:blipFill>
              <p:spPr>
                <a:xfrm>
                  <a:off x="2725087" y="5445877"/>
                  <a:ext cx="157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64" name="Inkt 263">
                  <a:extLst>
                    <a:ext uri="{FF2B5EF4-FFF2-40B4-BE49-F238E27FC236}">
                      <a16:creationId xmlns:a16="http://schemas.microsoft.com/office/drawing/2014/main" id="{FE47E4DB-8A71-A15C-4F67-37EB120935D1}"/>
                    </a:ext>
                  </a:extLst>
                </p14:cNvPr>
                <p14:cNvContentPartPr/>
                <p14:nvPr/>
              </p14:nvContentPartPr>
              <p14:xfrm>
                <a:off x="2988607" y="5387917"/>
                <a:ext cx="182880" cy="121680"/>
              </p14:xfrm>
            </p:contentPart>
          </mc:Choice>
          <mc:Fallback xmlns="">
            <p:pic>
              <p:nvPicPr>
                <p:cNvPr id="264" name="Inkt 263">
                  <a:extLst>
                    <a:ext uri="{FF2B5EF4-FFF2-40B4-BE49-F238E27FC236}">
                      <a16:creationId xmlns:a16="http://schemas.microsoft.com/office/drawing/2014/main" id="{FE47E4DB-8A71-A15C-4F67-37EB120935D1}"/>
                    </a:ext>
                  </a:extLst>
                </p:cNvPr>
                <p:cNvPicPr/>
                <p:nvPr/>
              </p:nvPicPr>
              <p:blipFill>
                <a:blip r:embed="rId216"/>
                <a:stretch>
                  <a:fillRect/>
                </a:stretch>
              </p:blipFill>
              <p:spPr>
                <a:xfrm>
                  <a:off x="2979967" y="5378917"/>
                  <a:ext cx="200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74" name="Inkt 273">
                  <a:extLst>
                    <a:ext uri="{FF2B5EF4-FFF2-40B4-BE49-F238E27FC236}">
                      <a16:creationId xmlns:a16="http://schemas.microsoft.com/office/drawing/2014/main" id="{29281727-D11A-6F4A-D6A5-D9B93BBA837E}"/>
                    </a:ext>
                  </a:extLst>
                </p14:cNvPr>
                <p14:cNvContentPartPr/>
                <p14:nvPr/>
              </p14:nvContentPartPr>
              <p14:xfrm>
                <a:off x="3207127" y="5489797"/>
                <a:ext cx="112680" cy="106560"/>
              </p14:xfrm>
            </p:contentPart>
          </mc:Choice>
          <mc:Fallback xmlns="">
            <p:pic>
              <p:nvPicPr>
                <p:cNvPr id="274" name="Inkt 273">
                  <a:extLst>
                    <a:ext uri="{FF2B5EF4-FFF2-40B4-BE49-F238E27FC236}">
                      <a16:creationId xmlns:a16="http://schemas.microsoft.com/office/drawing/2014/main" id="{29281727-D11A-6F4A-D6A5-D9B93BBA837E}"/>
                    </a:ext>
                  </a:extLst>
                </p:cNvPr>
                <p:cNvPicPr/>
                <p:nvPr/>
              </p:nvPicPr>
              <p:blipFill>
                <a:blip r:embed="rId218"/>
                <a:stretch>
                  <a:fillRect/>
                </a:stretch>
              </p:blipFill>
              <p:spPr>
                <a:xfrm>
                  <a:off x="3198127" y="5481157"/>
                  <a:ext cx="130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00" name="Inkt 299">
                  <a:extLst>
                    <a:ext uri="{FF2B5EF4-FFF2-40B4-BE49-F238E27FC236}">
                      <a16:creationId xmlns:a16="http://schemas.microsoft.com/office/drawing/2014/main" id="{0529280C-3962-6F12-2B60-5D146FE4D580}"/>
                    </a:ext>
                  </a:extLst>
                </p14:cNvPr>
                <p14:cNvContentPartPr/>
                <p14:nvPr/>
              </p14:nvContentPartPr>
              <p14:xfrm>
                <a:off x="3362287" y="5525797"/>
                <a:ext cx="99000" cy="81720"/>
              </p14:xfrm>
            </p:contentPart>
          </mc:Choice>
          <mc:Fallback xmlns="">
            <p:pic>
              <p:nvPicPr>
                <p:cNvPr id="300" name="Inkt 299">
                  <a:extLst>
                    <a:ext uri="{FF2B5EF4-FFF2-40B4-BE49-F238E27FC236}">
                      <a16:creationId xmlns:a16="http://schemas.microsoft.com/office/drawing/2014/main" id="{0529280C-3962-6F12-2B60-5D146FE4D580}"/>
                    </a:ext>
                  </a:extLst>
                </p:cNvPr>
                <p:cNvPicPr/>
                <p:nvPr/>
              </p:nvPicPr>
              <p:blipFill>
                <a:blip r:embed="rId220"/>
                <a:stretch>
                  <a:fillRect/>
                </a:stretch>
              </p:blipFill>
              <p:spPr>
                <a:xfrm>
                  <a:off x="3353647" y="5516797"/>
                  <a:ext cx="116640" cy="99360"/>
                </a:xfrm>
                <a:prstGeom prst="rect">
                  <a:avLst/>
                </a:prstGeom>
              </p:spPr>
            </p:pic>
          </mc:Fallback>
        </mc:AlternateContent>
      </p:grpSp>
      <p:grpSp>
        <p:nvGrpSpPr>
          <p:cNvPr id="318" name="Groep 317">
            <a:extLst>
              <a:ext uri="{FF2B5EF4-FFF2-40B4-BE49-F238E27FC236}">
                <a16:creationId xmlns:a16="http://schemas.microsoft.com/office/drawing/2014/main" id="{4ADE67DC-4F27-7C04-B3DD-4A6766FBBD57}"/>
              </a:ext>
            </a:extLst>
          </p:cNvPr>
          <p:cNvGrpSpPr/>
          <p:nvPr/>
        </p:nvGrpSpPr>
        <p:grpSpPr>
          <a:xfrm>
            <a:off x="3626527" y="5456317"/>
            <a:ext cx="114120" cy="77400"/>
            <a:chOff x="3626527" y="5456317"/>
            <a:chExt cx="114120" cy="77400"/>
          </a:xfrm>
        </p:grpSpPr>
        <mc:AlternateContent xmlns:mc="http://schemas.openxmlformats.org/markup-compatibility/2006" xmlns:p14="http://schemas.microsoft.com/office/powerpoint/2010/main">
          <mc:Choice Requires="p14">
            <p:contentPart p14:bwMode="auto" r:id="rId221">
              <p14:nvContentPartPr>
                <p14:cNvPr id="303" name="Inkt 302">
                  <a:extLst>
                    <a:ext uri="{FF2B5EF4-FFF2-40B4-BE49-F238E27FC236}">
                      <a16:creationId xmlns:a16="http://schemas.microsoft.com/office/drawing/2014/main" id="{CAB2D47F-86B4-7FD0-FA21-7FC95450C23E}"/>
                    </a:ext>
                  </a:extLst>
                </p14:cNvPr>
                <p14:cNvContentPartPr/>
                <p14:nvPr/>
              </p14:nvContentPartPr>
              <p14:xfrm>
                <a:off x="3626527" y="5513557"/>
                <a:ext cx="114120" cy="20160"/>
              </p14:xfrm>
            </p:contentPart>
          </mc:Choice>
          <mc:Fallback xmlns="">
            <p:pic>
              <p:nvPicPr>
                <p:cNvPr id="303" name="Inkt 302">
                  <a:extLst>
                    <a:ext uri="{FF2B5EF4-FFF2-40B4-BE49-F238E27FC236}">
                      <a16:creationId xmlns:a16="http://schemas.microsoft.com/office/drawing/2014/main" id="{CAB2D47F-86B4-7FD0-FA21-7FC95450C23E}"/>
                    </a:ext>
                  </a:extLst>
                </p:cNvPr>
                <p:cNvPicPr/>
                <p:nvPr/>
              </p:nvPicPr>
              <p:blipFill>
                <a:blip r:embed="rId222"/>
                <a:stretch>
                  <a:fillRect/>
                </a:stretch>
              </p:blipFill>
              <p:spPr>
                <a:xfrm>
                  <a:off x="3617527" y="5504917"/>
                  <a:ext cx="131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13" name="Inkt 312">
                  <a:extLst>
                    <a:ext uri="{FF2B5EF4-FFF2-40B4-BE49-F238E27FC236}">
                      <a16:creationId xmlns:a16="http://schemas.microsoft.com/office/drawing/2014/main" id="{D1C6610A-7651-1A31-2F74-FE7A79A9D4F7}"/>
                    </a:ext>
                  </a:extLst>
                </p14:cNvPr>
                <p14:cNvContentPartPr/>
                <p14:nvPr/>
              </p14:nvContentPartPr>
              <p14:xfrm>
                <a:off x="3630847" y="5456317"/>
                <a:ext cx="105840" cy="14760"/>
              </p14:xfrm>
            </p:contentPart>
          </mc:Choice>
          <mc:Fallback xmlns="">
            <p:pic>
              <p:nvPicPr>
                <p:cNvPr id="313" name="Inkt 312">
                  <a:extLst>
                    <a:ext uri="{FF2B5EF4-FFF2-40B4-BE49-F238E27FC236}">
                      <a16:creationId xmlns:a16="http://schemas.microsoft.com/office/drawing/2014/main" id="{D1C6610A-7651-1A31-2F74-FE7A79A9D4F7}"/>
                    </a:ext>
                  </a:extLst>
                </p:cNvPr>
                <p:cNvPicPr/>
                <p:nvPr/>
              </p:nvPicPr>
              <p:blipFill>
                <a:blip r:embed="rId224"/>
                <a:stretch>
                  <a:fillRect/>
                </a:stretch>
              </p:blipFill>
              <p:spPr>
                <a:xfrm>
                  <a:off x="3622207" y="5447677"/>
                  <a:ext cx="123480" cy="32400"/>
                </a:xfrm>
                <a:prstGeom prst="rect">
                  <a:avLst/>
                </a:prstGeom>
              </p:spPr>
            </p:pic>
          </mc:Fallback>
        </mc:AlternateContent>
      </p:grpSp>
      <p:grpSp>
        <p:nvGrpSpPr>
          <p:cNvPr id="123" name="Groep 122">
            <a:extLst>
              <a:ext uri="{FF2B5EF4-FFF2-40B4-BE49-F238E27FC236}">
                <a16:creationId xmlns:a16="http://schemas.microsoft.com/office/drawing/2014/main" id="{57E61394-C245-B974-AF33-7D4509F5E1FB}"/>
              </a:ext>
            </a:extLst>
          </p:cNvPr>
          <p:cNvGrpSpPr/>
          <p:nvPr/>
        </p:nvGrpSpPr>
        <p:grpSpPr>
          <a:xfrm>
            <a:off x="3964207" y="5423557"/>
            <a:ext cx="1040760" cy="191880"/>
            <a:chOff x="3964207" y="5423557"/>
            <a:chExt cx="1040760" cy="191880"/>
          </a:xfrm>
        </p:grpSpPr>
        <mc:AlternateContent xmlns:mc="http://schemas.openxmlformats.org/markup-compatibility/2006" xmlns:p14="http://schemas.microsoft.com/office/powerpoint/2010/main">
          <mc:Choice Requires="p14">
            <p:contentPart p14:bwMode="auto" r:id="rId225">
              <p14:nvContentPartPr>
                <p14:cNvPr id="107" name="Inkt 106">
                  <a:extLst>
                    <a:ext uri="{FF2B5EF4-FFF2-40B4-BE49-F238E27FC236}">
                      <a16:creationId xmlns:a16="http://schemas.microsoft.com/office/drawing/2014/main" id="{9C585A83-B0C2-5BC9-E9F7-F5FEB34F3DC0}"/>
                    </a:ext>
                  </a:extLst>
                </p14:cNvPr>
                <p14:cNvContentPartPr/>
                <p14:nvPr/>
              </p14:nvContentPartPr>
              <p14:xfrm>
                <a:off x="3964207" y="5423557"/>
                <a:ext cx="200160" cy="132480"/>
              </p14:xfrm>
            </p:contentPart>
          </mc:Choice>
          <mc:Fallback xmlns="">
            <p:pic>
              <p:nvPicPr>
                <p:cNvPr id="107" name="Inkt 106">
                  <a:extLst>
                    <a:ext uri="{FF2B5EF4-FFF2-40B4-BE49-F238E27FC236}">
                      <a16:creationId xmlns:a16="http://schemas.microsoft.com/office/drawing/2014/main" id="{9C585A83-B0C2-5BC9-E9F7-F5FEB34F3DC0}"/>
                    </a:ext>
                  </a:extLst>
                </p:cNvPr>
                <p:cNvPicPr/>
                <p:nvPr/>
              </p:nvPicPr>
              <p:blipFill>
                <a:blip r:embed="rId226"/>
                <a:stretch>
                  <a:fillRect/>
                </a:stretch>
              </p:blipFill>
              <p:spPr>
                <a:xfrm>
                  <a:off x="3955207" y="5414917"/>
                  <a:ext cx="217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0" name="Inkt 109">
                  <a:extLst>
                    <a:ext uri="{FF2B5EF4-FFF2-40B4-BE49-F238E27FC236}">
                      <a16:creationId xmlns:a16="http://schemas.microsoft.com/office/drawing/2014/main" id="{72B512B2-C3F8-EF5F-0C88-DF462DC24F43}"/>
                    </a:ext>
                  </a:extLst>
                </p14:cNvPr>
                <p14:cNvContentPartPr/>
                <p14:nvPr/>
              </p14:nvContentPartPr>
              <p14:xfrm>
                <a:off x="4242847" y="5449117"/>
                <a:ext cx="97560" cy="159840"/>
              </p14:xfrm>
            </p:contentPart>
          </mc:Choice>
          <mc:Fallback xmlns="">
            <p:pic>
              <p:nvPicPr>
                <p:cNvPr id="110" name="Inkt 109">
                  <a:extLst>
                    <a:ext uri="{FF2B5EF4-FFF2-40B4-BE49-F238E27FC236}">
                      <a16:creationId xmlns:a16="http://schemas.microsoft.com/office/drawing/2014/main" id="{72B512B2-C3F8-EF5F-0C88-DF462DC24F43}"/>
                    </a:ext>
                  </a:extLst>
                </p:cNvPr>
                <p:cNvPicPr/>
                <p:nvPr/>
              </p:nvPicPr>
              <p:blipFill>
                <a:blip r:embed="rId228"/>
                <a:stretch>
                  <a:fillRect/>
                </a:stretch>
              </p:blipFill>
              <p:spPr>
                <a:xfrm>
                  <a:off x="4234207" y="5440117"/>
                  <a:ext cx="115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5" name="Inkt 114">
                  <a:extLst>
                    <a:ext uri="{FF2B5EF4-FFF2-40B4-BE49-F238E27FC236}">
                      <a16:creationId xmlns:a16="http://schemas.microsoft.com/office/drawing/2014/main" id="{80A462E1-391C-A120-02EC-4D54685C1B58}"/>
                    </a:ext>
                  </a:extLst>
                </p14:cNvPr>
                <p14:cNvContentPartPr/>
                <p14:nvPr/>
              </p14:nvContentPartPr>
              <p14:xfrm>
                <a:off x="4220887" y="5548837"/>
                <a:ext cx="129600" cy="15120"/>
              </p14:xfrm>
            </p:contentPart>
          </mc:Choice>
          <mc:Fallback xmlns="">
            <p:pic>
              <p:nvPicPr>
                <p:cNvPr id="115" name="Inkt 114">
                  <a:extLst>
                    <a:ext uri="{FF2B5EF4-FFF2-40B4-BE49-F238E27FC236}">
                      <a16:creationId xmlns:a16="http://schemas.microsoft.com/office/drawing/2014/main" id="{80A462E1-391C-A120-02EC-4D54685C1B58}"/>
                    </a:ext>
                  </a:extLst>
                </p:cNvPr>
                <p:cNvPicPr/>
                <p:nvPr/>
              </p:nvPicPr>
              <p:blipFill>
                <a:blip r:embed="rId230"/>
                <a:stretch>
                  <a:fillRect/>
                </a:stretch>
              </p:blipFill>
              <p:spPr>
                <a:xfrm>
                  <a:off x="4212247" y="5540197"/>
                  <a:ext cx="147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6" name="Inkt 115">
                  <a:extLst>
                    <a:ext uri="{FF2B5EF4-FFF2-40B4-BE49-F238E27FC236}">
                      <a16:creationId xmlns:a16="http://schemas.microsoft.com/office/drawing/2014/main" id="{39118A9D-C174-19BE-379A-CEDC670228A2}"/>
                    </a:ext>
                  </a:extLst>
                </p14:cNvPr>
                <p14:cNvContentPartPr/>
                <p14:nvPr/>
              </p14:nvContentPartPr>
              <p14:xfrm>
                <a:off x="4383607" y="5465317"/>
                <a:ext cx="104400" cy="128880"/>
              </p14:xfrm>
            </p:contentPart>
          </mc:Choice>
          <mc:Fallback xmlns="">
            <p:pic>
              <p:nvPicPr>
                <p:cNvPr id="116" name="Inkt 115">
                  <a:extLst>
                    <a:ext uri="{FF2B5EF4-FFF2-40B4-BE49-F238E27FC236}">
                      <a16:creationId xmlns:a16="http://schemas.microsoft.com/office/drawing/2014/main" id="{39118A9D-C174-19BE-379A-CEDC670228A2}"/>
                    </a:ext>
                  </a:extLst>
                </p:cNvPr>
                <p:cNvPicPr/>
                <p:nvPr/>
              </p:nvPicPr>
              <p:blipFill>
                <a:blip r:embed="rId232"/>
                <a:stretch>
                  <a:fillRect/>
                </a:stretch>
              </p:blipFill>
              <p:spPr>
                <a:xfrm>
                  <a:off x="4374607" y="5456317"/>
                  <a:ext cx="122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7" name="Inkt 116">
                  <a:extLst>
                    <a:ext uri="{FF2B5EF4-FFF2-40B4-BE49-F238E27FC236}">
                      <a16:creationId xmlns:a16="http://schemas.microsoft.com/office/drawing/2014/main" id="{3560D227-6C50-D4B1-CBF7-2B978E44FD02}"/>
                    </a:ext>
                  </a:extLst>
                </p14:cNvPr>
                <p14:cNvContentPartPr/>
                <p14:nvPr/>
              </p14:nvContentPartPr>
              <p14:xfrm>
                <a:off x="4499167" y="5530477"/>
                <a:ext cx="100800" cy="82080"/>
              </p14:xfrm>
            </p:contentPart>
          </mc:Choice>
          <mc:Fallback xmlns="">
            <p:pic>
              <p:nvPicPr>
                <p:cNvPr id="117" name="Inkt 116">
                  <a:extLst>
                    <a:ext uri="{FF2B5EF4-FFF2-40B4-BE49-F238E27FC236}">
                      <a16:creationId xmlns:a16="http://schemas.microsoft.com/office/drawing/2014/main" id="{3560D227-6C50-D4B1-CBF7-2B978E44FD02}"/>
                    </a:ext>
                  </a:extLst>
                </p:cNvPr>
                <p:cNvPicPr/>
                <p:nvPr/>
              </p:nvPicPr>
              <p:blipFill>
                <a:blip r:embed="rId234"/>
                <a:stretch>
                  <a:fillRect/>
                </a:stretch>
              </p:blipFill>
              <p:spPr>
                <a:xfrm>
                  <a:off x="4490167" y="5521837"/>
                  <a:ext cx="118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8" name="Inkt 117">
                  <a:extLst>
                    <a:ext uri="{FF2B5EF4-FFF2-40B4-BE49-F238E27FC236}">
                      <a16:creationId xmlns:a16="http://schemas.microsoft.com/office/drawing/2014/main" id="{9265B5BD-BF59-9FA2-C164-60F97023F422}"/>
                    </a:ext>
                  </a:extLst>
                </p14:cNvPr>
                <p14:cNvContentPartPr/>
                <p14:nvPr/>
              </p14:nvContentPartPr>
              <p14:xfrm>
                <a:off x="4598167" y="5528677"/>
                <a:ext cx="63360" cy="77040"/>
              </p14:xfrm>
            </p:contentPart>
          </mc:Choice>
          <mc:Fallback xmlns="">
            <p:pic>
              <p:nvPicPr>
                <p:cNvPr id="118" name="Inkt 117">
                  <a:extLst>
                    <a:ext uri="{FF2B5EF4-FFF2-40B4-BE49-F238E27FC236}">
                      <a16:creationId xmlns:a16="http://schemas.microsoft.com/office/drawing/2014/main" id="{9265B5BD-BF59-9FA2-C164-60F97023F422}"/>
                    </a:ext>
                  </a:extLst>
                </p:cNvPr>
                <p:cNvPicPr/>
                <p:nvPr/>
              </p:nvPicPr>
              <p:blipFill>
                <a:blip r:embed="rId236"/>
                <a:stretch>
                  <a:fillRect/>
                </a:stretch>
              </p:blipFill>
              <p:spPr>
                <a:xfrm>
                  <a:off x="4589527" y="5519677"/>
                  <a:ext cx="81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9" name="Inkt 118">
                  <a:extLst>
                    <a:ext uri="{FF2B5EF4-FFF2-40B4-BE49-F238E27FC236}">
                      <a16:creationId xmlns:a16="http://schemas.microsoft.com/office/drawing/2014/main" id="{9F8746B6-E7DC-5911-1E4B-75B3F234F29C}"/>
                    </a:ext>
                  </a:extLst>
                </p14:cNvPr>
                <p14:cNvContentPartPr/>
                <p14:nvPr/>
              </p14:nvContentPartPr>
              <p14:xfrm>
                <a:off x="4698607" y="5527957"/>
                <a:ext cx="97200" cy="54720"/>
              </p14:xfrm>
            </p:contentPart>
          </mc:Choice>
          <mc:Fallback xmlns="">
            <p:pic>
              <p:nvPicPr>
                <p:cNvPr id="119" name="Inkt 118">
                  <a:extLst>
                    <a:ext uri="{FF2B5EF4-FFF2-40B4-BE49-F238E27FC236}">
                      <a16:creationId xmlns:a16="http://schemas.microsoft.com/office/drawing/2014/main" id="{9F8746B6-E7DC-5911-1E4B-75B3F234F29C}"/>
                    </a:ext>
                  </a:extLst>
                </p:cNvPr>
                <p:cNvPicPr/>
                <p:nvPr/>
              </p:nvPicPr>
              <p:blipFill>
                <a:blip r:embed="rId238"/>
                <a:stretch>
                  <a:fillRect/>
                </a:stretch>
              </p:blipFill>
              <p:spPr>
                <a:xfrm>
                  <a:off x="4689967" y="5518957"/>
                  <a:ext cx="114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0" name="Inkt 119">
                  <a:extLst>
                    <a:ext uri="{FF2B5EF4-FFF2-40B4-BE49-F238E27FC236}">
                      <a16:creationId xmlns:a16="http://schemas.microsoft.com/office/drawing/2014/main" id="{02EA4407-F177-EB23-12AB-10197C982925}"/>
                    </a:ext>
                  </a:extLst>
                </p14:cNvPr>
                <p14:cNvContentPartPr/>
                <p14:nvPr/>
              </p14:nvContentPartPr>
              <p14:xfrm>
                <a:off x="4797247" y="5542357"/>
                <a:ext cx="55440" cy="48960"/>
              </p14:xfrm>
            </p:contentPart>
          </mc:Choice>
          <mc:Fallback xmlns="">
            <p:pic>
              <p:nvPicPr>
                <p:cNvPr id="120" name="Inkt 119">
                  <a:extLst>
                    <a:ext uri="{FF2B5EF4-FFF2-40B4-BE49-F238E27FC236}">
                      <a16:creationId xmlns:a16="http://schemas.microsoft.com/office/drawing/2014/main" id="{02EA4407-F177-EB23-12AB-10197C982925}"/>
                    </a:ext>
                  </a:extLst>
                </p:cNvPr>
                <p:cNvPicPr/>
                <p:nvPr/>
              </p:nvPicPr>
              <p:blipFill>
                <a:blip r:embed="rId240"/>
                <a:stretch>
                  <a:fillRect/>
                </a:stretch>
              </p:blipFill>
              <p:spPr>
                <a:xfrm>
                  <a:off x="4788607" y="5533717"/>
                  <a:ext cx="73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1" name="Inkt 120">
                  <a:extLst>
                    <a:ext uri="{FF2B5EF4-FFF2-40B4-BE49-F238E27FC236}">
                      <a16:creationId xmlns:a16="http://schemas.microsoft.com/office/drawing/2014/main" id="{1B87F3CE-C157-65C0-26F2-E098CFAD385D}"/>
                    </a:ext>
                  </a:extLst>
                </p14:cNvPr>
                <p14:cNvContentPartPr/>
                <p14:nvPr/>
              </p14:nvContentPartPr>
              <p14:xfrm>
                <a:off x="4846207" y="5471077"/>
                <a:ext cx="3240" cy="10080"/>
              </p14:xfrm>
            </p:contentPart>
          </mc:Choice>
          <mc:Fallback xmlns="">
            <p:pic>
              <p:nvPicPr>
                <p:cNvPr id="121" name="Inkt 120">
                  <a:extLst>
                    <a:ext uri="{FF2B5EF4-FFF2-40B4-BE49-F238E27FC236}">
                      <a16:creationId xmlns:a16="http://schemas.microsoft.com/office/drawing/2014/main" id="{1B87F3CE-C157-65C0-26F2-E098CFAD385D}"/>
                    </a:ext>
                  </a:extLst>
                </p:cNvPr>
                <p:cNvPicPr/>
                <p:nvPr/>
              </p:nvPicPr>
              <p:blipFill>
                <a:blip r:embed="rId242"/>
                <a:stretch>
                  <a:fillRect/>
                </a:stretch>
              </p:blipFill>
              <p:spPr>
                <a:xfrm>
                  <a:off x="4837207" y="5462077"/>
                  <a:ext cx="20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2" name="Inkt 121">
                  <a:extLst>
                    <a:ext uri="{FF2B5EF4-FFF2-40B4-BE49-F238E27FC236}">
                      <a16:creationId xmlns:a16="http://schemas.microsoft.com/office/drawing/2014/main" id="{65200589-4518-48FA-E94B-A1DA2A52F1B8}"/>
                    </a:ext>
                  </a:extLst>
                </p14:cNvPr>
                <p14:cNvContentPartPr/>
                <p14:nvPr/>
              </p14:nvContentPartPr>
              <p14:xfrm>
                <a:off x="4863487" y="5522197"/>
                <a:ext cx="141480" cy="93240"/>
              </p14:xfrm>
            </p:contentPart>
          </mc:Choice>
          <mc:Fallback xmlns="">
            <p:pic>
              <p:nvPicPr>
                <p:cNvPr id="122" name="Inkt 121">
                  <a:extLst>
                    <a:ext uri="{FF2B5EF4-FFF2-40B4-BE49-F238E27FC236}">
                      <a16:creationId xmlns:a16="http://schemas.microsoft.com/office/drawing/2014/main" id="{65200589-4518-48FA-E94B-A1DA2A52F1B8}"/>
                    </a:ext>
                  </a:extLst>
                </p:cNvPr>
                <p:cNvPicPr/>
                <p:nvPr/>
              </p:nvPicPr>
              <p:blipFill>
                <a:blip r:embed="rId244"/>
                <a:stretch>
                  <a:fillRect/>
                </a:stretch>
              </p:blipFill>
              <p:spPr>
                <a:xfrm>
                  <a:off x="4854487" y="5513557"/>
                  <a:ext cx="159120" cy="110880"/>
                </a:xfrm>
                <a:prstGeom prst="rect">
                  <a:avLst/>
                </a:prstGeom>
              </p:spPr>
            </p:pic>
          </mc:Fallback>
        </mc:AlternateContent>
      </p:grpSp>
      <p:grpSp>
        <p:nvGrpSpPr>
          <p:cNvPr id="130" name="Groep 129">
            <a:extLst>
              <a:ext uri="{FF2B5EF4-FFF2-40B4-BE49-F238E27FC236}">
                <a16:creationId xmlns:a16="http://schemas.microsoft.com/office/drawing/2014/main" id="{A921C248-FFDD-250B-86C1-6CD1792AF340}"/>
              </a:ext>
            </a:extLst>
          </p:cNvPr>
          <p:cNvGrpSpPr/>
          <p:nvPr/>
        </p:nvGrpSpPr>
        <p:grpSpPr>
          <a:xfrm>
            <a:off x="2104447" y="5785357"/>
            <a:ext cx="488520" cy="306720"/>
            <a:chOff x="2104447" y="5785357"/>
            <a:chExt cx="488520" cy="306720"/>
          </a:xfrm>
        </p:grpSpPr>
        <mc:AlternateContent xmlns:mc="http://schemas.openxmlformats.org/markup-compatibility/2006" xmlns:p14="http://schemas.microsoft.com/office/powerpoint/2010/main">
          <mc:Choice Requires="p14">
            <p:contentPart p14:bwMode="auto" r:id="rId245">
              <p14:nvContentPartPr>
                <p14:cNvPr id="124" name="Inkt 123">
                  <a:extLst>
                    <a:ext uri="{FF2B5EF4-FFF2-40B4-BE49-F238E27FC236}">
                      <a16:creationId xmlns:a16="http://schemas.microsoft.com/office/drawing/2014/main" id="{30212FD2-82B7-4AF2-A1FA-AB4BC36B51D7}"/>
                    </a:ext>
                  </a:extLst>
                </p14:cNvPr>
                <p14:cNvContentPartPr/>
                <p14:nvPr/>
              </p14:nvContentPartPr>
              <p14:xfrm>
                <a:off x="2104447" y="5785357"/>
                <a:ext cx="129600" cy="284400"/>
              </p14:xfrm>
            </p:contentPart>
          </mc:Choice>
          <mc:Fallback xmlns="">
            <p:pic>
              <p:nvPicPr>
                <p:cNvPr id="124" name="Inkt 123">
                  <a:extLst>
                    <a:ext uri="{FF2B5EF4-FFF2-40B4-BE49-F238E27FC236}">
                      <a16:creationId xmlns:a16="http://schemas.microsoft.com/office/drawing/2014/main" id="{30212FD2-82B7-4AF2-A1FA-AB4BC36B51D7}"/>
                    </a:ext>
                  </a:extLst>
                </p:cNvPr>
                <p:cNvPicPr/>
                <p:nvPr/>
              </p:nvPicPr>
              <p:blipFill>
                <a:blip r:embed="rId246"/>
                <a:stretch>
                  <a:fillRect/>
                </a:stretch>
              </p:blipFill>
              <p:spPr>
                <a:xfrm>
                  <a:off x="2095447" y="5776717"/>
                  <a:ext cx="1472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5" name="Inkt 124">
                  <a:extLst>
                    <a:ext uri="{FF2B5EF4-FFF2-40B4-BE49-F238E27FC236}">
                      <a16:creationId xmlns:a16="http://schemas.microsoft.com/office/drawing/2014/main" id="{C8A6A7F1-02D4-4624-D949-12979943612D}"/>
                    </a:ext>
                  </a:extLst>
                </p14:cNvPr>
                <p14:cNvContentPartPr/>
                <p14:nvPr/>
              </p14:nvContentPartPr>
              <p14:xfrm>
                <a:off x="2306407" y="6018637"/>
                <a:ext cx="5040" cy="73440"/>
              </p14:xfrm>
            </p:contentPart>
          </mc:Choice>
          <mc:Fallback xmlns="">
            <p:pic>
              <p:nvPicPr>
                <p:cNvPr id="125" name="Inkt 124">
                  <a:extLst>
                    <a:ext uri="{FF2B5EF4-FFF2-40B4-BE49-F238E27FC236}">
                      <a16:creationId xmlns:a16="http://schemas.microsoft.com/office/drawing/2014/main" id="{C8A6A7F1-02D4-4624-D949-12979943612D}"/>
                    </a:ext>
                  </a:extLst>
                </p:cNvPr>
                <p:cNvPicPr/>
                <p:nvPr/>
              </p:nvPicPr>
              <p:blipFill>
                <a:blip r:embed="rId248"/>
                <a:stretch>
                  <a:fillRect/>
                </a:stretch>
              </p:blipFill>
              <p:spPr>
                <a:xfrm>
                  <a:off x="2297407" y="6009997"/>
                  <a:ext cx="22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6" name="Inkt 125">
                  <a:extLst>
                    <a:ext uri="{FF2B5EF4-FFF2-40B4-BE49-F238E27FC236}">
                      <a16:creationId xmlns:a16="http://schemas.microsoft.com/office/drawing/2014/main" id="{96183634-ED74-5A33-C6F5-FD4E79F62334}"/>
                    </a:ext>
                  </a:extLst>
                </p14:cNvPr>
                <p14:cNvContentPartPr/>
                <p14:nvPr/>
              </p14:nvContentPartPr>
              <p14:xfrm>
                <a:off x="2385247" y="5922877"/>
                <a:ext cx="142200" cy="140400"/>
              </p14:xfrm>
            </p:contentPart>
          </mc:Choice>
          <mc:Fallback xmlns="">
            <p:pic>
              <p:nvPicPr>
                <p:cNvPr id="126" name="Inkt 125">
                  <a:extLst>
                    <a:ext uri="{FF2B5EF4-FFF2-40B4-BE49-F238E27FC236}">
                      <a16:creationId xmlns:a16="http://schemas.microsoft.com/office/drawing/2014/main" id="{96183634-ED74-5A33-C6F5-FD4E79F62334}"/>
                    </a:ext>
                  </a:extLst>
                </p:cNvPr>
                <p:cNvPicPr/>
                <p:nvPr/>
              </p:nvPicPr>
              <p:blipFill>
                <a:blip r:embed="rId250"/>
                <a:stretch>
                  <a:fillRect/>
                </a:stretch>
              </p:blipFill>
              <p:spPr>
                <a:xfrm>
                  <a:off x="2376247" y="5913877"/>
                  <a:ext cx="159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7" name="Inkt 126">
                  <a:extLst>
                    <a:ext uri="{FF2B5EF4-FFF2-40B4-BE49-F238E27FC236}">
                      <a16:creationId xmlns:a16="http://schemas.microsoft.com/office/drawing/2014/main" id="{88AEFBCC-DD27-42A9-6D1B-D027A2E466F6}"/>
                    </a:ext>
                  </a:extLst>
                </p14:cNvPr>
                <p14:cNvContentPartPr/>
                <p14:nvPr/>
              </p14:nvContentPartPr>
              <p14:xfrm>
                <a:off x="2574607" y="5915317"/>
                <a:ext cx="18360" cy="132840"/>
              </p14:xfrm>
            </p:contentPart>
          </mc:Choice>
          <mc:Fallback xmlns="">
            <p:pic>
              <p:nvPicPr>
                <p:cNvPr id="127" name="Inkt 126">
                  <a:extLst>
                    <a:ext uri="{FF2B5EF4-FFF2-40B4-BE49-F238E27FC236}">
                      <a16:creationId xmlns:a16="http://schemas.microsoft.com/office/drawing/2014/main" id="{88AEFBCC-DD27-42A9-6D1B-D027A2E466F6}"/>
                    </a:ext>
                  </a:extLst>
                </p:cNvPr>
                <p:cNvPicPr/>
                <p:nvPr/>
              </p:nvPicPr>
              <p:blipFill>
                <a:blip r:embed="rId252"/>
                <a:stretch>
                  <a:fillRect/>
                </a:stretch>
              </p:blipFill>
              <p:spPr>
                <a:xfrm>
                  <a:off x="2565967" y="5906677"/>
                  <a:ext cx="36000" cy="150480"/>
                </a:xfrm>
                <a:prstGeom prst="rect">
                  <a:avLst/>
                </a:prstGeom>
              </p:spPr>
            </p:pic>
          </mc:Fallback>
        </mc:AlternateContent>
      </p:grpSp>
      <p:grpSp>
        <p:nvGrpSpPr>
          <p:cNvPr id="128" name="Groep 127">
            <a:extLst>
              <a:ext uri="{FF2B5EF4-FFF2-40B4-BE49-F238E27FC236}">
                <a16:creationId xmlns:a16="http://schemas.microsoft.com/office/drawing/2014/main" id="{B18C8361-E94C-48D5-2071-09409811C5EF}"/>
              </a:ext>
            </a:extLst>
          </p:cNvPr>
          <p:cNvGrpSpPr/>
          <p:nvPr/>
        </p:nvGrpSpPr>
        <p:grpSpPr>
          <a:xfrm>
            <a:off x="2806087" y="5910637"/>
            <a:ext cx="145800" cy="93960"/>
            <a:chOff x="2806087" y="5910637"/>
            <a:chExt cx="145800" cy="93960"/>
          </a:xfrm>
        </p:grpSpPr>
        <mc:AlternateContent xmlns:mc="http://schemas.openxmlformats.org/markup-compatibility/2006" xmlns:p14="http://schemas.microsoft.com/office/powerpoint/2010/main">
          <mc:Choice Requires="p14">
            <p:contentPart p14:bwMode="auto" r:id="rId253">
              <p14:nvContentPartPr>
                <p14:cNvPr id="323" name="Inkt 322">
                  <a:extLst>
                    <a:ext uri="{FF2B5EF4-FFF2-40B4-BE49-F238E27FC236}">
                      <a16:creationId xmlns:a16="http://schemas.microsoft.com/office/drawing/2014/main" id="{8703E46A-25E4-DBA4-EED7-84FCA8DAA0C1}"/>
                    </a:ext>
                  </a:extLst>
                </p14:cNvPr>
                <p14:cNvContentPartPr/>
                <p14:nvPr/>
              </p14:nvContentPartPr>
              <p14:xfrm>
                <a:off x="2857927" y="5910637"/>
                <a:ext cx="12600" cy="93960"/>
              </p14:xfrm>
            </p:contentPart>
          </mc:Choice>
          <mc:Fallback xmlns="">
            <p:pic>
              <p:nvPicPr>
                <p:cNvPr id="323" name="Inkt 322">
                  <a:extLst>
                    <a:ext uri="{FF2B5EF4-FFF2-40B4-BE49-F238E27FC236}">
                      <a16:creationId xmlns:a16="http://schemas.microsoft.com/office/drawing/2014/main" id="{8703E46A-25E4-DBA4-EED7-84FCA8DAA0C1}"/>
                    </a:ext>
                  </a:extLst>
                </p:cNvPr>
                <p:cNvPicPr/>
                <p:nvPr/>
              </p:nvPicPr>
              <p:blipFill>
                <a:blip r:embed="rId254"/>
                <a:stretch>
                  <a:fillRect/>
                </a:stretch>
              </p:blipFill>
              <p:spPr>
                <a:xfrm>
                  <a:off x="2849287" y="5901637"/>
                  <a:ext cx="30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51" name="Inkt 350">
                  <a:extLst>
                    <a:ext uri="{FF2B5EF4-FFF2-40B4-BE49-F238E27FC236}">
                      <a16:creationId xmlns:a16="http://schemas.microsoft.com/office/drawing/2014/main" id="{DE0857C1-FB27-2C54-A8B4-2A8BEA55D896}"/>
                    </a:ext>
                  </a:extLst>
                </p14:cNvPr>
                <p14:cNvContentPartPr/>
                <p14:nvPr/>
              </p14:nvContentPartPr>
              <p14:xfrm>
                <a:off x="2806087" y="5946997"/>
                <a:ext cx="145800" cy="23760"/>
              </p14:xfrm>
            </p:contentPart>
          </mc:Choice>
          <mc:Fallback xmlns="">
            <p:pic>
              <p:nvPicPr>
                <p:cNvPr id="351" name="Inkt 350">
                  <a:extLst>
                    <a:ext uri="{FF2B5EF4-FFF2-40B4-BE49-F238E27FC236}">
                      <a16:creationId xmlns:a16="http://schemas.microsoft.com/office/drawing/2014/main" id="{DE0857C1-FB27-2C54-A8B4-2A8BEA55D896}"/>
                    </a:ext>
                  </a:extLst>
                </p:cNvPr>
                <p:cNvPicPr/>
                <p:nvPr/>
              </p:nvPicPr>
              <p:blipFill>
                <a:blip r:embed="rId256"/>
                <a:stretch>
                  <a:fillRect/>
                </a:stretch>
              </p:blipFill>
              <p:spPr>
                <a:xfrm>
                  <a:off x="2797087" y="5938357"/>
                  <a:ext cx="163440" cy="41400"/>
                </a:xfrm>
                <a:prstGeom prst="rect">
                  <a:avLst/>
                </a:prstGeom>
              </p:spPr>
            </p:pic>
          </mc:Fallback>
        </mc:AlternateContent>
      </p:grpSp>
      <p:grpSp>
        <p:nvGrpSpPr>
          <p:cNvPr id="139" name="Groep 138">
            <a:extLst>
              <a:ext uri="{FF2B5EF4-FFF2-40B4-BE49-F238E27FC236}">
                <a16:creationId xmlns:a16="http://schemas.microsoft.com/office/drawing/2014/main" id="{2C0D31A4-9517-4EAA-0588-A748F8104CC7}"/>
              </a:ext>
            </a:extLst>
          </p:cNvPr>
          <p:cNvGrpSpPr/>
          <p:nvPr/>
        </p:nvGrpSpPr>
        <p:grpSpPr>
          <a:xfrm>
            <a:off x="3069967" y="5881477"/>
            <a:ext cx="852480" cy="300600"/>
            <a:chOff x="3069967" y="5881477"/>
            <a:chExt cx="852480" cy="300600"/>
          </a:xfrm>
        </p:grpSpPr>
        <mc:AlternateContent xmlns:mc="http://schemas.openxmlformats.org/markup-compatibility/2006" xmlns:p14="http://schemas.microsoft.com/office/powerpoint/2010/main">
          <mc:Choice Requires="p14">
            <p:contentPart p14:bwMode="auto" r:id="rId257">
              <p14:nvContentPartPr>
                <p14:cNvPr id="131" name="Inkt 130">
                  <a:extLst>
                    <a:ext uri="{FF2B5EF4-FFF2-40B4-BE49-F238E27FC236}">
                      <a16:creationId xmlns:a16="http://schemas.microsoft.com/office/drawing/2014/main" id="{D1C633EE-5646-71CA-B824-0D6A02DCC1D6}"/>
                    </a:ext>
                  </a:extLst>
                </p14:cNvPr>
                <p14:cNvContentPartPr/>
                <p14:nvPr/>
              </p14:nvContentPartPr>
              <p14:xfrm>
                <a:off x="3069967" y="5881477"/>
                <a:ext cx="32040" cy="163080"/>
              </p14:xfrm>
            </p:contentPart>
          </mc:Choice>
          <mc:Fallback xmlns="">
            <p:pic>
              <p:nvPicPr>
                <p:cNvPr id="131" name="Inkt 130">
                  <a:extLst>
                    <a:ext uri="{FF2B5EF4-FFF2-40B4-BE49-F238E27FC236}">
                      <a16:creationId xmlns:a16="http://schemas.microsoft.com/office/drawing/2014/main" id="{D1C633EE-5646-71CA-B824-0D6A02DCC1D6}"/>
                    </a:ext>
                  </a:extLst>
                </p:cNvPr>
                <p:cNvPicPr/>
                <p:nvPr/>
              </p:nvPicPr>
              <p:blipFill>
                <a:blip r:embed="rId258"/>
                <a:stretch>
                  <a:fillRect/>
                </a:stretch>
              </p:blipFill>
              <p:spPr>
                <a:xfrm>
                  <a:off x="3060967" y="5872477"/>
                  <a:ext cx="49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2" name="Inkt 131">
                  <a:extLst>
                    <a:ext uri="{FF2B5EF4-FFF2-40B4-BE49-F238E27FC236}">
                      <a16:creationId xmlns:a16="http://schemas.microsoft.com/office/drawing/2014/main" id="{284C84B0-025A-88A7-37E4-6AF0A3CA548C}"/>
                    </a:ext>
                  </a:extLst>
                </p14:cNvPr>
                <p14:cNvContentPartPr/>
                <p14:nvPr/>
              </p14:nvContentPartPr>
              <p14:xfrm>
                <a:off x="3176527" y="6004237"/>
                <a:ext cx="12960" cy="74160"/>
              </p14:xfrm>
            </p:contentPart>
          </mc:Choice>
          <mc:Fallback xmlns="">
            <p:pic>
              <p:nvPicPr>
                <p:cNvPr id="132" name="Inkt 131">
                  <a:extLst>
                    <a:ext uri="{FF2B5EF4-FFF2-40B4-BE49-F238E27FC236}">
                      <a16:creationId xmlns:a16="http://schemas.microsoft.com/office/drawing/2014/main" id="{284C84B0-025A-88A7-37E4-6AF0A3CA548C}"/>
                    </a:ext>
                  </a:extLst>
                </p:cNvPr>
                <p:cNvPicPr/>
                <p:nvPr/>
              </p:nvPicPr>
              <p:blipFill>
                <a:blip r:embed="rId260"/>
                <a:stretch>
                  <a:fillRect/>
                </a:stretch>
              </p:blipFill>
              <p:spPr>
                <a:xfrm>
                  <a:off x="3167527" y="5995237"/>
                  <a:ext cx="30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3" name="Inkt 132">
                  <a:extLst>
                    <a:ext uri="{FF2B5EF4-FFF2-40B4-BE49-F238E27FC236}">
                      <a16:creationId xmlns:a16="http://schemas.microsoft.com/office/drawing/2014/main" id="{6F718AC7-8996-6AA1-02DF-2A75C89F74EF}"/>
                    </a:ext>
                  </a:extLst>
                </p14:cNvPr>
                <p14:cNvContentPartPr/>
                <p14:nvPr/>
              </p14:nvContentPartPr>
              <p14:xfrm>
                <a:off x="3264007" y="5904157"/>
                <a:ext cx="129600" cy="157320"/>
              </p14:xfrm>
            </p:contentPart>
          </mc:Choice>
          <mc:Fallback xmlns="">
            <p:pic>
              <p:nvPicPr>
                <p:cNvPr id="133" name="Inkt 132">
                  <a:extLst>
                    <a:ext uri="{FF2B5EF4-FFF2-40B4-BE49-F238E27FC236}">
                      <a16:creationId xmlns:a16="http://schemas.microsoft.com/office/drawing/2014/main" id="{6F718AC7-8996-6AA1-02DF-2A75C89F74EF}"/>
                    </a:ext>
                  </a:extLst>
                </p:cNvPr>
                <p:cNvPicPr/>
                <p:nvPr/>
              </p:nvPicPr>
              <p:blipFill>
                <a:blip r:embed="rId262"/>
                <a:stretch>
                  <a:fillRect/>
                </a:stretch>
              </p:blipFill>
              <p:spPr>
                <a:xfrm>
                  <a:off x="3255367" y="5895157"/>
                  <a:ext cx="147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5" name="Inkt 134">
                  <a:extLst>
                    <a:ext uri="{FF2B5EF4-FFF2-40B4-BE49-F238E27FC236}">
                      <a16:creationId xmlns:a16="http://schemas.microsoft.com/office/drawing/2014/main" id="{7D07EE04-A0E5-F75B-EFED-1815C6101366}"/>
                    </a:ext>
                  </a:extLst>
                </p14:cNvPr>
                <p14:cNvContentPartPr/>
                <p14:nvPr/>
              </p14:nvContentPartPr>
              <p14:xfrm>
                <a:off x="3420247" y="5923597"/>
                <a:ext cx="106560" cy="258480"/>
              </p14:xfrm>
            </p:contentPart>
          </mc:Choice>
          <mc:Fallback xmlns="">
            <p:pic>
              <p:nvPicPr>
                <p:cNvPr id="135" name="Inkt 134">
                  <a:extLst>
                    <a:ext uri="{FF2B5EF4-FFF2-40B4-BE49-F238E27FC236}">
                      <a16:creationId xmlns:a16="http://schemas.microsoft.com/office/drawing/2014/main" id="{7D07EE04-A0E5-F75B-EFED-1815C6101366}"/>
                    </a:ext>
                  </a:extLst>
                </p:cNvPr>
                <p:cNvPicPr/>
                <p:nvPr/>
              </p:nvPicPr>
              <p:blipFill>
                <a:blip r:embed="rId264"/>
                <a:stretch>
                  <a:fillRect/>
                </a:stretch>
              </p:blipFill>
              <p:spPr>
                <a:xfrm>
                  <a:off x="3411607" y="5914957"/>
                  <a:ext cx="1242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6" name="Inkt 135">
                  <a:extLst>
                    <a:ext uri="{FF2B5EF4-FFF2-40B4-BE49-F238E27FC236}">
                      <a16:creationId xmlns:a16="http://schemas.microsoft.com/office/drawing/2014/main" id="{43FF1FD2-424E-81C4-7DC9-F1905DB6D961}"/>
                    </a:ext>
                  </a:extLst>
                </p14:cNvPr>
                <p14:cNvContentPartPr/>
                <p14:nvPr/>
              </p14:nvContentPartPr>
              <p14:xfrm>
                <a:off x="3594487" y="5914597"/>
                <a:ext cx="102600" cy="134640"/>
              </p14:xfrm>
            </p:contentPart>
          </mc:Choice>
          <mc:Fallback xmlns="">
            <p:pic>
              <p:nvPicPr>
                <p:cNvPr id="136" name="Inkt 135">
                  <a:extLst>
                    <a:ext uri="{FF2B5EF4-FFF2-40B4-BE49-F238E27FC236}">
                      <a16:creationId xmlns:a16="http://schemas.microsoft.com/office/drawing/2014/main" id="{43FF1FD2-424E-81C4-7DC9-F1905DB6D961}"/>
                    </a:ext>
                  </a:extLst>
                </p:cNvPr>
                <p:cNvPicPr/>
                <p:nvPr/>
              </p:nvPicPr>
              <p:blipFill>
                <a:blip r:embed="rId266"/>
                <a:stretch>
                  <a:fillRect/>
                </a:stretch>
              </p:blipFill>
              <p:spPr>
                <a:xfrm>
                  <a:off x="3585847" y="5905957"/>
                  <a:ext cx="120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7" name="Inkt 136">
                  <a:extLst>
                    <a:ext uri="{FF2B5EF4-FFF2-40B4-BE49-F238E27FC236}">
                      <a16:creationId xmlns:a16="http://schemas.microsoft.com/office/drawing/2014/main" id="{BFBD5B3B-702A-D701-A33D-AB6E8515F03E}"/>
                    </a:ext>
                  </a:extLst>
                </p14:cNvPr>
                <p14:cNvContentPartPr/>
                <p14:nvPr/>
              </p14:nvContentPartPr>
              <p14:xfrm>
                <a:off x="3825247" y="6011437"/>
                <a:ext cx="86040" cy="12600"/>
              </p14:xfrm>
            </p:contentPart>
          </mc:Choice>
          <mc:Fallback xmlns="">
            <p:pic>
              <p:nvPicPr>
                <p:cNvPr id="137" name="Inkt 136">
                  <a:extLst>
                    <a:ext uri="{FF2B5EF4-FFF2-40B4-BE49-F238E27FC236}">
                      <a16:creationId xmlns:a16="http://schemas.microsoft.com/office/drawing/2014/main" id="{BFBD5B3B-702A-D701-A33D-AB6E8515F03E}"/>
                    </a:ext>
                  </a:extLst>
                </p:cNvPr>
                <p:cNvPicPr/>
                <p:nvPr/>
              </p:nvPicPr>
              <p:blipFill>
                <a:blip r:embed="rId268"/>
                <a:stretch>
                  <a:fillRect/>
                </a:stretch>
              </p:blipFill>
              <p:spPr>
                <a:xfrm>
                  <a:off x="3816247" y="6002437"/>
                  <a:ext cx="103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8" name="Inkt 137">
                  <a:extLst>
                    <a:ext uri="{FF2B5EF4-FFF2-40B4-BE49-F238E27FC236}">
                      <a16:creationId xmlns:a16="http://schemas.microsoft.com/office/drawing/2014/main" id="{48B6713F-2CEE-7E5F-D163-590BC8219FF7}"/>
                    </a:ext>
                  </a:extLst>
                </p14:cNvPr>
                <p14:cNvContentPartPr/>
                <p14:nvPr/>
              </p14:nvContentPartPr>
              <p14:xfrm>
                <a:off x="3796447" y="5953837"/>
                <a:ext cx="126000" cy="23040"/>
              </p14:xfrm>
            </p:contentPart>
          </mc:Choice>
          <mc:Fallback xmlns="">
            <p:pic>
              <p:nvPicPr>
                <p:cNvPr id="138" name="Inkt 137">
                  <a:extLst>
                    <a:ext uri="{FF2B5EF4-FFF2-40B4-BE49-F238E27FC236}">
                      <a16:creationId xmlns:a16="http://schemas.microsoft.com/office/drawing/2014/main" id="{48B6713F-2CEE-7E5F-D163-590BC8219FF7}"/>
                    </a:ext>
                  </a:extLst>
                </p:cNvPr>
                <p:cNvPicPr/>
                <p:nvPr/>
              </p:nvPicPr>
              <p:blipFill>
                <a:blip r:embed="rId270"/>
                <a:stretch>
                  <a:fillRect/>
                </a:stretch>
              </p:blipFill>
              <p:spPr>
                <a:xfrm>
                  <a:off x="3787447" y="5944837"/>
                  <a:ext cx="143640" cy="40680"/>
                </a:xfrm>
                <a:prstGeom prst="rect">
                  <a:avLst/>
                </a:prstGeom>
              </p:spPr>
            </p:pic>
          </mc:Fallback>
        </mc:AlternateContent>
      </p:grpSp>
      <p:grpSp>
        <p:nvGrpSpPr>
          <p:cNvPr id="142" name="Groep 141">
            <a:extLst>
              <a:ext uri="{FF2B5EF4-FFF2-40B4-BE49-F238E27FC236}">
                <a16:creationId xmlns:a16="http://schemas.microsoft.com/office/drawing/2014/main" id="{E94F490C-FBA3-D4C6-8799-0D7174FB58C4}"/>
              </a:ext>
            </a:extLst>
          </p:cNvPr>
          <p:cNvGrpSpPr/>
          <p:nvPr/>
        </p:nvGrpSpPr>
        <p:grpSpPr>
          <a:xfrm>
            <a:off x="4132327" y="5831797"/>
            <a:ext cx="119160" cy="278280"/>
            <a:chOff x="4132327" y="5831797"/>
            <a:chExt cx="119160" cy="278280"/>
          </a:xfrm>
        </p:grpSpPr>
        <mc:AlternateContent xmlns:mc="http://schemas.openxmlformats.org/markup-compatibility/2006" xmlns:p14="http://schemas.microsoft.com/office/powerpoint/2010/main">
          <mc:Choice Requires="p14">
            <p:contentPart p14:bwMode="auto" r:id="rId271">
              <p14:nvContentPartPr>
                <p14:cNvPr id="140" name="Inkt 139">
                  <a:extLst>
                    <a:ext uri="{FF2B5EF4-FFF2-40B4-BE49-F238E27FC236}">
                      <a16:creationId xmlns:a16="http://schemas.microsoft.com/office/drawing/2014/main" id="{9E9C6EC2-C8E7-2DB1-124B-422CFE21CFF5}"/>
                    </a:ext>
                  </a:extLst>
                </p14:cNvPr>
                <p14:cNvContentPartPr/>
                <p14:nvPr/>
              </p14:nvContentPartPr>
              <p14:xfrm>
                <a:off x="4144927" y="5831797"/>
                <a:ext cx="106560" cy="278280"/>
              </p14:xfrm>
            </p:contentPart>
          </mc:Choice>
          <mc:Fallback xmlns="">
            <p:pic>
              <p:nvPicPr>
                <p:cNvPr id="140" name="Inkt 139">
                  <a:extLst>
                    <a:ext uri="{FF2B5EF4-FFF2-40B4-BE49-F238E27FC236}">
                      <a16:creationId xmlns:a16="http://schemas.microsoft.com/office/drawing/2014/main" id="{9E9C6EC2-C8E7-2DB1-124B-422CFE21CFF5}"/>
                    </a:ext>
                  </a:extLst>
                </p:cNvPr>
                <p:cNvPicPr/>
                <p:nvPr/>
              </p:nvPicPr>
              <p:blipFill>
                <a:blip r:embed="rId272"/>
                <a:stretch>
                  <a:fillRect/>
                </a:stretch>
              </p:blipFill>
              <p:spPr>
                <a:xfrm>
                  <a:off x="4135927" y="5822797"/>
                  <a:ext cx="1242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1" name="Inkt 140">
                  <a:extLst>
                    <a:ext uri="{FF2B5EF4-FFF2-40B4-BE49-F238E27FC236}">
                      <a16:creationId xmlns:a16="http://schemas.microsoft.com/office/drawing/2014/main" id="{90C018BC-AC45-BFB2-BBDC-E252EB094B0D}"/>
                    </a:ext>
                  </a:extLst>
                </p14:cNvPr>
                <p14:cNvContentPartPr/>
                <p14:nvPr/>
              </p14:nvContentPartPr>
              <p14:xfrm>
                <a:off x="4132327" y="6024397"/>
                <a:ext cx="108720" cy="5400"/>
              </p14:xfrm>
            </p:contentPart>
          </mc:Choice>
          <mc:Fallback xmlns="">
            <p:pic>
              <p:nvPicPr>
                <p:cNvPr id="141" name="Inkt 140">
                  <a:extLst>
                    <a:ext uri="{FF2B5EF4-FFF2-40B4-BE49-F238E27FC236}">
                      <a16:creationId xmlns:a16="http://schemas.microsoft.com/office/drawing/2014/main" id="{90C018BC-AC45-BFB2-BBDC-E252EB094B0D}"/>
                    </a:ext>
                  </a:extLst>
                </p:cNvPr>
                <p:cNvPicPr/>
                <p:nvPr/>
              </p:nvPicPr>
              <p:blipFill>
                <a:blip r:embed="rId274"/>
                <a:stretch>
                  <a:fillRect/>
                </a:stretch>
              </p:blipFill>
              <p:spPr>
                <a:xfrm>
                  <a:off x="4123687" y="6015397"/>
                  <a:ext cx="126360" cy="23040"/>
                </a:xfrm>
                <a:prstGeom prst="rect">
                  <a:avLst/>
                </a:prstGeom>
              </p:spPr>
            </p:pic>
          </mc:Fallback>
        </mc:AlternateContent>
      </p:grpSp>
      <p:grpSp>
        <p:nvGrpSpPr>
          <p:cNvPr id="149" name="Groep 148">
            <a:extLst>
              <a:ext uri="{FF2B5EF4-FFF2-40B4-BE49-F238E27FC236}">
                <a16:creationId xmlns:a16="http://schemas.microsoft.com/office/drawing/2014/main" id="{86C6C592-CC8D-9EE3-737B-D126790CB4F5}"/>
              </a:ext>
            </a:extLst>
          </p:cNvPr>
          <p:cNvGrpSpPr/>
          <p:nvPr/>
        </p:nvGrpSpPr>
        <p:grpSpPr>
          <a:xfrm>
            <a:off x="4391527" y="5875357"/>
            <a:ext cx="555480" cy="244440"/>
            <a:chOff x="4391527" y="5875357"/>
            <a:chExt cx="555480" cy="244440"/>
          </a:xfrm>
        </p:grpSpPr>
        <mc:AlternateContent xmlns:mc="http://schemas.openxmlformats.org/markup-compatibility/2006" xmlns:p14="http://schemas.microsoft.com/office/powerpoint/2010/main">
          <mc:Choice Requires="p14">
            <p:contentPart p14:bwMode="auto" r:id="rId275">
              <p14:nvContentPartPr>
                <p14:cNvPr id="143" name="Inkt 142">
                  <a:extLst>
                    <a:ext uri="{FF2B5EF4-FFF2-40B4-BE49-F238E27FC236}">
                      <a16:creationId xmlns:a16="http://schemas.microsoft.com/office/drawing/2014/main" id="{D17590EB-2005-423A-2A8E-AA4FAF51BBD6}"/>
                    </a:ext>
                  </a:extLst>
                </p14:cNvPr>
                <p14:cNvContentPartPr/>
                <p14:nvPr/>
              </p14:nvContentPartPr>
              <p14:xfrm>
                <a:off x="4391527" y="6007477"/>
                <a:ext cx="14400" cy="86400"/>
              </p14:xfrm>
            </p:contentPart>
          </mc:Choice>
          <mc:Fallback xmlns="">
            <p:pic>
              <p:nvPicPr>
                <p:cNvPr id="143" name="Inkt 142">
                  <a:extLst>
                    <a:ext uri="{FF2B5EF4-FFF2-40B4-BE49-F238E27FC236}">
                      <a16:creationId xmlns:a16="http://schemas.microsoft.com/office/drawing/2014/main" id="{D17590EB-2005-423A-2A8E-AA4FAF51BBD6}"/>
                    </a:ext>
                  </a:extLst>
                </p:cNvPr>
                <p:cNvPicPr/>
                <p:nvPr/>
              </p:nvPicPr>
              <p:blipFill>
                <a:blip r:embed="rId276"/>
                <a:stretch>
                  <a:fillRect/>
                </a:stretch>
              </p:blipFill>
              <p:spPr>
                <a:xfrm>
                  <a:off x="4382527" y="5998477"/>
                  <a:ext cx="32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4" name="Inkt 143">
                  <a:extLst>
                    <a:ext uri="{FF2B5EF4-FFF2-40B4-BE49-F238E27FC236}">
                      <a16:creationId xmlns:a16="http://schemas.microsoft.com/office/drawing/2014/main" id="{69081E5F-8747-950E-8443-849D2FB0ED25}"/>
                    </a:ext>
                  </a:extLst>
                </p14:cNvPr>
                <p14:cNvContentPartPr/>
                <p14:nvPr/>
              </p14:nvContentPartPr>
              <p14:xfrm>
                <a:off x="4449487" y="5928637"/>
                <a:ext cx="112680" cy="168840"/>
              </p14:xfrm>
            </p:contentPart>
          </mc:Choice>
          <mc:Fallback xmlns="">
            <p:pic>
              <p:nvPicPr>
                <p:cNvPr id="144" name="Inkt 143">
                  <a:extLst>
                    <a:ext uri="{FF2B5EF4-FFF2-40B4-BE49-F238E27FC236}">
                      <a16:creationId xmlns:a16="http://schemas.microsoft.com/office/drawing/2014/main" id="{69081E5F-8747-950E-8443-849D2FB0ED25}"/>
                    </a:ext>
                  </a:extLst>
                </p:cNvPr>
                <p:cNvPicPr/>
                <p:nvPr/>
              </p:nvPicPr>
              <p:blipFill>
                <a:blip r:embed="rId278"/>
                <a:stretch>
                  <a:fillRect/>
                </a:stretch>
              </p:blipFill>
              <p:spPr>
                <a:xfrm>
                  <a:off x="4440847" y="5919637"/>
                  <a:ext cx="130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5" name="Inkt 144">
                  <a:extLst>
                    <a:ext uri="{FF2B5EF4-FFF2-40B4-BE49-F238E27FC236}">
                      <a16:creationId xmlns:a16="http://schemas.microsoft.com/office/drawing/2014/main" id="{300CB80D-01AB-1357-F6DD-D0E81DDBC393}"/>
                    </a:ext>
                  </a:extLst>
                </p14:cNvPr>
                <p14:cNvContentPartPr/>
                <p14:nvPr/>
              </p14:nvContentPartPr>
              <p14:xfrm>
                <a:off x="4455967" y="5875357"/>
                <a:ext cx="167400" cy="30600"/>
              </p14:xfrm>
            </p:contentPart>
          </mc:Choice>
          <mc:Fallback xmlns="">
            <p:pic>
              <p:nvPicPr>
                <p:cNvPr id="145" name="Inkt 144">
                  <a:extLst>
                    <a:ext uri="{FF2B5EF4-FFF2-40B4-BE49-F238E27FC236}">
                      <a16:creationId xmlns:a16="http://schemas.microsoft.com/office/drawing/2014/main" id="{300CB80D-01AB-1357-F6DD-D0E81DDBC393}"/>
                    </a:ext>
                  </a:extLst>
                </p:cNvPr>
                <p:cNvPicPr/>
                <p:nvPr/>
              </p:nvPicPr>
              <p:blipFill>
                <a:blip r:embed="rId280"/>
                <a:stretch>
                  <a:fillRect/>
                </a:stretch>
              </p:blipFill>
              <p:spPr>
                <a:xfrm>
                  <a:off x="4446967" y="5866717"/>
                  <a:ext cx="185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7" name="Inkt 146">
                  <a:extLst>
                    <a:ext uri="{FF2B5EF4-FFF2-40B4-BE49-F238E27FC236}">
                      <a16:creationId xmlns:a16="http://schemas.microsoft.com/office/drawing/2014/main" id="{E2ED43EF-BBC4-0F74-DFB5-F83593569711}"/>
                    </a:ext>
                  </a:extLst>
                </p14:cNvPr>
                <p14:cNvContentPartPr/>
                <p14:nvPr/>
              </p14:nvContentPartPr>
              <p14:xfrm>
                <a:off x="4624447" y="5900197"/>
                <a:ext cx="179640" cy="174240"/>
              </p14:xfrm>
            </p:contentPart>
          </mc:Choice>
          <mc:Fallback xmlns="">
            <p:pic>
              <p:nvPicPr>
                <p:cNvPr id="147" name="Inkt 146">
                  <a:extLst>
                    <a:ext uri="{FF2B5EF4-FFF2-40B4-BE49-F238E27FC236}">
                      <a16:creationId xmlns:a16="http://schemas.microsoft.com/office/drawing/2014/main" id="{E2ED43EF-BBC4-0F74-DFB5-F83593569711}"/>
                    </a:ext>
                  </a:extLst>
                </p:cNvPr>
                <p:cNvPicPr/>
                <p:nvPr/>
              </p:nvPicPr>
              <p:blipFill>
                <a:blip r:embed="rId282"/>
                <a:stretch>
                  <a:fillRect/>
                </a:stretch>
              </p:blipFill>
              <p:spPr>
                <a:xfrm>
                  <a:off x="4615447" y="5891197"/>
                  <a:ext cx="197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8" name="Inkt 147">
                  <a:extLst>
                    <a:ext uri="{FF2B5EF4-FFF2-40B4-BE49-F238E27FC236}">
                      <a16:creationId xmlns:a16="http://schemas.microsoft.com/office/drawing/2014/main" id="{045014BF-CE69-C6B1-DE50-59DEE531ECDB}"/>
                    </a:ext>
                  </a:extLst>
                </p14:cNvPr>
                <p14:cNvContentPartPr/>
                <p14:nvPr/>
              </p14:nvContentPartPr>
              <p14:xfrm>
                <a:off x="4827127" y="5925397"/>
                <a:ext cx="119880" cy="194400"/>
              </p14:xfrm>
            </p:contentPart>
          </mc:Choice>
          <mc:Fallback xmlns="">
            <p:pic>
              <p:nvPicPr>
                <p:cNvPr id="148" name="Inkt 147">
                  <a:extLst>
                    <a:ext uri="{FF2B5EF4-FFF2-40B4-BE49-F238E27FC236}">
                      <a16:creationId xmlns:a16="http://schemas.microsoft.com/office/drawing/2014/main" id="{045014BF-CE69-C6B1-DE50-59DEE531ECDB}"/>
                    </a:ext>
                  </a:extLst>
                </p:cNvPr>
                <p:cNvPicPr/>
                <p:nvPr/>
              </p:nvPicPr>
              <p:blipFill>
                <a:blip r:embed="rId284"/>
                <a:stretch>
                  <a:fillRect/>
                </a:stretch>
              </p:blipFill>
              <p:spPr>
                <a:xfrm>
                  <a:off x="4818487" y="5916397"/>
                  <a:ext cx="137520" cy="212040"/>
                </a:xfrm>
                <a:prstGeom prst="rect">
                  <a:avLst/>
                </a:prstGeom>
              </p:spPr>
            </p:pic>
          </mc:Fallback>
        </mc:AlternateContent>
      </p:grpSp>
      <p:grpSp>
        <p:nvGrpSpPr>
          <p:cNvPr id="242" name="Groep 241">
            <a:extLst>
              <a:ext uri="{FF2B5EF4-FFF2-40B4-BE49-F238E27FC236}">
                <a16:creationId xmlns:a16="http://schemas.microsoft.com/office/drawing/2014/main" id="{3C9A32D7-AA08-5803-67B5-DAA22E61565B}"/>
              </a:ext>
            </a:extLst>
          </p:cNvPr>
          <p:cNvGrpSpPr/>
          <p:nvPr/>
        </p:nvGrpSpPr>
        <p:grpSpPr>
          <a:xfrm>
            <a:off x="5355967" y="5976157"/>
            <a:ext cx="857520" cy="212760"/>
            <a:chOff x="5355967" y="5976157"/>
            <a:chExt cx="857520" cy="212760"/>
          </a:xfrm>
        </p:grpSpPr>
        <mc:AlternateContent xmlns:mc="http://schemas.openxmlformats.org/markup-compatibility/2006" xmlns:p14="http://schemas.microsoft.com/office/powerpoint/2010/main">
          <mc:Choice Requires="p14">
            <p:contentPart p14:bwMode="auto" r:id="rId285">
              <p14:nvContentPartPr>
                <p14:cNvPr id="240" name="Inkt 239">
                  <a:extLst>
                    <a:ext uri="{FF2B5EF4-FFF2-40B4-BE49-F238E27FC236}">
                      <a16:creationId xmlns:a16="http://schemas.microsoft.com/office/drawing/2014/main" id="{4286A8B9-BA7D-1A66-8356-F5FDD6DFB55D}"/>
                    </a:ext>
                  </a:extLst>
                </p14:cNvPr>
                <p14:cNvContentPartPr/>
                <p14:nvPr/>
              </p14:nvContentPartPr>
              <p14:xfrm>
                <a:off x="5355967" y="6034837"/>
                <a:ext cx="737280" cy="70200"/>
              </p14:xfrm>
            </p:contentPart>
          </mc:Choice>
          <mc:Fallback xmlns="">
            <p:pic>
              <p:nvPicPr>
                <p:cNvPr id="240" name="Inkt 239">
                  <a:extLst>
                    <a:ext uri="{FF2B5EF4-FFF2-40B4-BE49-F238E27FC236}">
                      <a16:creationId xmlns:a16="http://schemas.microsoft.com/office/drawing/2014/main" id="{4286A8B9-BA7D-1A66-8356-F5FDD6DFB55D}"/>
                    </a:ext>
                  </a:extLst>
                </p:cNvPr>
                <p:cNvPicPr/>
                <p:nvPr/>
              </p:nvPicPr>
              <p:blipFill>
                <a:blip r:embed="rId286"/>
                <a:stretch>
                  <a:fillRect/>
                </a:stretch>
              </p:blipFill>
              <p:spPr>
                <a:xfrm>
                  <a:off x="5347327" y="6026197"/>
                  <a:ext cx="754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41" name="Inkt 240">
                  <a:extLst>
                    <a:ext uri="{FF2B5EF4-FFF2-40B4-BE49-F238E27FC236}">
                      <a16:creationId xmlns:a16="http://schemas.microsoft.com/office/drawing/2014/main" id="{661B5138-990B-1520-9271-7568275826C4}"/>
                    </a:ext>
                  </a:extLst>
                </p14:cNvPr>
                <p14:cNvContentPartPr/>
                <p14:nvPr/>
              </p14:nvContentPartPr>
              <p14:xfrm>
                <a:off x="6067687" y="5976157"/>
                <a:ext cx="145800" cy="212760"/>
              </p14:xfrm>
            </p:contentPart>
          </mc:Choice>
          <mc:Fallback xmlns="">
            <p:pic>
              <p:nvPicPr>
                <p:cNvPr id="241" name="Inkt 240">
                  <a:extLst>
                    <a:ext uri="{FF2B5EF4-FFF2-40B4-BE49-F238E27FC236}">
                      <a16:creationId xmlns:a16="http://schemas.microsoft.com/office/drawing/2014/main" id="{661B5138-990B-1520-9271-7568275826C4}"/>
                    </a:ext>
                  </a:extLst>
                </p:cNvPr>
                <p:cNvPicPr/>
                <p:nvPr/>
              </p:nvPicPr>
              <p:blipFill>
                <a:blip r:embed="rId288"/>
                <a:stretch>
                  <a:fillRect/>
                </a:stretch>
              </p:blipFill>
              <p:spPr>
                <a:xfrm>
                  <a:off x="6058687" y="5967157"/>
                  <a:ext cx="163440" cy="230400"/>
                </a:xfrm>
                <a:prstGeom prst="rect">
                  <a:avLst/>
                </a:prstGeom>
              </p:spPr>
            </p:pic>
          </mc:Fallback>
        </mc:AlternateContent>
      </p:grpSp>
      <p:grpSp>
        <p:nvGrpSpPr>
          <p:cNvPr id="251" name="Groep 250">
            <a:extLst>
              <a:ext uri="{FF2B5EF4-FFF2-40B4-BE49-F238E27FC236}">
                <a16:creationId xmlns:a16="http://schemas.microsoft.com/office/drawing/2014/main" id="{9B30AA7C-489E-226B-84D4-EFE0F8671CF3}"/>
              </a:ext>
            </a:extLst>
          </p:cNvPr>
          <p:cNvGrpSpPr/>
          <p:nvPr/>
        </p:nvGrpSpPr>
        <p:grpSpPr>
          <a:xfrm>
            <a:off x="10309927" y="5540917"/>
            <a:ext cx="217800" cy="248760"/>
            <a:chOff x="10309927" y="5540917"/>
            <a:chExt cx="217800" cy="248760"/>
          </a:xfrm>
        </p:grpSpPr>
        <mc:AlternateContent xmlns:mc="http://schemas.openxmlformats.org/markup-compatibility/2006" xmlns:p14="http://schemas.microsoft.com/office/powerpoint/2010/main">
          <mc:Choice Requires="p14">
            <p:contentPart p14:bwMode="auto" r:id="rId289">
              <p14:nvContentPartPr>
                <p14:cNvPr id="243" name="Inkt 242">
                  <a:extLst>
                    <a:ext uri="{FF2B5EF4-FFF2-40B4-BE49-F238E27FC236}">
                      <a16:creationId xmlns:a16="http://schemas.microsoft.com/office/drawing/2014/main" id="{C666672D-4308-22E6-6672-04EABA5EA9D8}"/>
                    </a:ext>
                  </a:extLst>
                </p14:cNvPr>
                <p14:cNvContentPartPr/>
                <p14:nvPr/>
              </p14:nvContentPartPr>
              <p14:xfrm>
                <a:off x="10309927" y="5540917"/>
                <a:ext cx="104400" cy="227160"/>
              </p14:xfrm>
            </p:contentPart>
          </mc:Choice>
          <mc:Fallback xmlns="">
            <p:pic>
              <p:nvPicPr>
                <p:cNvPr id="243" name="Inkt 242">
                  <a:extLst>
                    <a:ext uri="{FF2B5EF4-FFF2-40B4-BE49-F238E27FC236}">
                      <a16:creationId xmlns:a16="http://schemas.microsoft.com/office/drawing/2014/main" id="{C666672D-4308-22E6-6672-04EABA5EA9D8}"/>
                    </a:ext>
                  </a:extLst>
                </p:cNvPr>
                <p:cNvPicPr/>
                <p:nvPr/>
              </p:nvPicPr>
              <p:blipFill>
                <a:blip r:embed="rId290"/>
                <a:stretch>
                  <a:fillRect/>
                </a:stretch>
              </p:blipFill>
              <p:spPr>
                <a:xfrm>
                  <a:off x="10301287" y="5531917"/>
                  <a:ext cx="122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4" name="Inkt 243">
                  <a:extLst>
                    <a:ext uri="{FF2B5EF4-FFF2-40B4-BE49-F238E27FC236}">
                      <a16:creationId xmlns:a16="http://schemas.microsoft.com/office/drawing/2014/main" id="{EE5374C3-1EEF-75DC-8EFC-31C6D0CE959E}"/>
                    </a:ext>
                  </a:extLst>
                </p14:cNvPr>
                <p14:cNvContentPartPr/>
                <p14:nvPr/>
              </p14:nvContentPartPr>
              <p14:xfrm>
                <a:off x="10346647" y="5646397"/>
                <a:ext cx="112320" cy="28080"/>
              </p14:xfrm>
            </p:contentPart>
          </mc:Choice>
          <mc:Fallback xmlns="">
            <p:pic>
              <p:nvPicPr>
                <p:cNvPr id="244" name="Inkt 243">
                  <a:extLst>
                    <a:ext uri="{FF2B5EF4-FFF2-40B4-BE49-F238E27FC236}">
                      <a16:creationId xmlns:a16="http://schemas.microsoft.com/office/drawing/2014/main" id="{EE5374C3-1EEF-75DC-8EFC-31C6D0CE959E}"/>
                    </a:ext>
                  </a:extLst>
                </p:cNvPr>
                <p:cNvPicPr/>
                <p:nvPr/>
              </p:nvPicPr>
              <p:blipFill>
                <a:blip r:embed="rId292"/>
                <a:stretch>
                  <a:fillRect/>
                </a:stretch>
              </p:blipFill>
              <p:spPr>
                <a:xfrm>
                  <a:off x="10338007" y="5637757"/>
                  <a:ext cx="129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5" name="Inkt 244">
                  <a:extLst>
                    <a:ext uri="{FF2B5EF4-FFF2-40B4-BE49-F238E27FC236}">
                      <a16:creationId xmlns:a16="http://schemas.microsoft.com/office/drawing/2014/main" id="{341732B2-A71A-5A3F-3CE6-83103D964B29}"/>
                    </a:ext>
                  </a:extLst>
                </p14:cNvPr>
                <p14:cNvContentPartPr/>
                <p14:nvPr/>
              </p14:nvContentPartPr>
              <p14:xfrm>
                <a:off x="10514767" y="5709757"/>
                <a:ext cx="12960" cy="79920"/>
              </p14:xfrm>
            </p:contentPart>
          </mc:Choice>
          <mc:Fallback xmlns="">
            <p:pic>
              <p:nvPicPr>
                <p:cNvPr id="245" name="Inkt 244">
                  <a:extLst>
                    <a:ext uri="{FF2B5EF4-FFF2-40B4-BE49-F238E27FC236}">
                      <a16:creationId xmlns:a16="http://schemas.microsoft.com/office/drawing/2014/main" id="{341732B2-A71A-5A3F-3CE6-83103D964B29}"/>
                    </a:ext>
                  </a:extLst>
                </p:cNvPr>
                <p:cNvPicPr/>
                <p:nvPr/>
              </p:nvPicPr>
              <p:blipFill>
                <a:blip r:embed="rId294"/>
                <a:stretch>
                  <a:fillRect/>
                </a:stretch>
              </p:blipFill>
              <p:spPr>
                <a:xfrm>
                  <a:off x="10506127" y="5701117"/>
                  <a:ext cx="30600" cy="97560"/>
                </a:xfrm>
                <a:prstGeom prst="rect">
                  <a:avLst/>
                </a:prstGeom>
              </p:spPr>
            </p:pic>
          </mc:Fallback>
        </mc:AlternateContent>
      </p:grpSp>
      <p:grpSp>
        <p:nvGrpSpPr>
          <p:cNvPr id="250" name="Groep 249">
            <a:extLst>
              <a:ext uri="{FF2B5EF4-FFF2-40B4-BE49-F238E27FC236}">
                <a16:creationId xmlns:a16="http://schemas.microsoft.com/office/drawing/2014/main" id="{1D7ED832-E3A7-D468-F7D5-D6C2A2C19AA1}"/>
              </a:ext>
            </a:extLst>
          </p:cNvPr>
          <p:cNvGrpSpPr/>
          <p:nvPr/>
        </p:nvGrpSpPr>
        <p:grpSpPr>
          <a:xfrm>
            <a:off x="10665607" y="5563597"/>
            <a:ext cx="365400" cy="256680"/>
            <a:chOff x="10665607" y="5563597"/>
            <a:chExt cx="365400" cy="256680"/>
          </a:xfrm>
        </p:grpSpPr>
        <mc:AlternateContent xmlns:mc="http://schemas.openxmlformats.org/markup-compatibility/2006" xmlns:p14="http://schemas.microsoft.com/office/powerpoint/2010/main">
          <mc:Choice Requires="p14">
            <p:contentPart p14:bwMode="auto" r:id="rId295">
              <p14:nvContentPartPr>
                <p14:cNvPr id="246" name="Inkt 245">
                  <a:extLst>
                    <a:ext uri="{FF2B5EF4-FFF2-40B4-BE49-F238E27FC236}">
                      <a16:creationId xmlns:a16="http://schemas.microsoft.com/office/drawing/2014/main" id="{9B8ADA3B-F407-EB4F-AA7E-969C9A0DC706}"/>
                    </a:ext>
                  </a:extLst>
                </p14:cNvPr>
                <p14:cNvContentPartPr/>
                <p14:nvPr/>
              </p14:nvContentPartPr>
              <p14:xfrm>
                <a:off x="10665607" y="5592757"/>
                <a:ext cx="110880" cy="156240"/>
              </p14:xfrm>
            </p:contentPart>
          </mc:Choice>
          <mc:Fallback xmlns="">
            <p:pic>
              <p:nvPicPr>
                <p:cNvPr id="246" name="Inkt 245">
                  <a:extLst>
                    <a:ext uri="{FF2B5EF4-FFF2-40B4-BE49-F238E27FC236}">
                      <a16:creationId xmlns:a16="http://schemas.microsoft.com/office/drawing/2014/main" id="{9B8ADA3B-F407-EB4F-AA7E-969C9A0DC706}"/>
                    </a:ext>
                  </a:extLst>
                </p:cNvPr>
                <p:cNvPicPr/>
                <p:nvPr/>
              </p:nvPicPr>
              <p:blipFill>
                <a:blip r:embed="rId296"/>
                <a:stretch>
                  <a:fillRect/>
                </a:stretch>
              </p:blipFill>
              <p:spPr>
                <a:xfrm>
                  <a:off x="10656967" y="5584117"/>
                  <a:ext cx="128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47" name="Inkt 246">
                  <a:extLst>
                    <a:ext uri="{FF2B5EF4-FFF2-40B4-BE49-F238E27FC236}">
                      <a16:creationId xmlns:a16="http://schemas.microsoft.com/office/drawing/2014/main" id="{9851C8DF-607F-E9B5-6F98-4D85133D4CA5}"/>
                    </a:ext>
                  </a:extLst>
                </p14:cNvPr>
                <p14:cNvContentPartPr/>
                <p14:nvPr/>
              </p14:nvContentPartPr>
              <p14:xfrm>
                <a:off x="10699087" y="5563597"/>
                <a:ext cx="121320" cy="10080"/>
              </p14:xfrm>
            </p:contentPart>
          </mc:Choice>
          <mc:Fallback xmlns="">
            <p:pic>
              <p:nvPicPr>
                <p:cNvPr id="247" name="Inkt 246">
                  <a:extLst>
                    <a:ext uri="{FF2B5EF4-FFF2-40B4-BE49-F238E27FC236}">
                      <a16:creationId xmlns:a16="http://schemas.microsoft.com/office/drawing/2014/main" id="{9851C8DF-607F-E9B5-6F98-4D85133D4CA5}"/>
                    </a:ext>
                  </a:extLst>
                </p:cNvPr>
                <p:cNvPicPr/>
                <p:nvPr/>
              </p:nvPicPr>
              <p:blipFill>
                <a:blip r:embed="rId298"/>
                <a:stretch>
                  <a:fillRect/>
                </a:stretch>
              </p:blipFill>
              <p:spPr>
                <a:xfrm>
                  <a:off x="10690447" y="5554597"/>
                  <a:ext cx="138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48" name="Inkt 247">
                  <a:extLst>
                    <a:ext uri="{FF2B5EF4-FFF2-40B4-BE49-F238E27FC236}">
                      <a16:creationId xmlns:a16="http://schemas.microsoft.com/office/drawing/2014/main" id="{8602EEA0-1E61-3EDB-19D3-D0808FE5E898}"/>
                    </a:ext>
                  </a:extLst>
                </p14:cNvPr>
                <p14:cNvContentPartPr/>
                <p14:nvPr/>
              </p14:nvContentPartPr>
              <p14:xfrm>
                <a:off x="10817167" y="5579077"/>
                <a:ext cx="78840" cy="148680"/>
              </p14:xfrm>
            </p:contentPart>
          </mc:Choice>
          <mc:Fallback xmlns="">
            <p:pic>
              <p:nvPicPr>
                <p:cNvPr id="248" name="Inkt 247">
                  <a:extLst>
                    <a:ext uri="{FF2B5EF4-FFF2-40B4-BE49-F238E27FC236}">
                      <a16:creationId xmlns:a16="http://schemas.microsoft.com/office/drawing/2014/main" id="{8602EEA0-1E61-3EDB-19D3-D0808FE5E898}"/>
                    </a:ext>
                  </a:extLst>
                </p:cNvPr>
                <p:cNvPicPr/>
                <p:nvPr/>
              </p:nvPicPr>
              <p:blipFill>
                <a:blip r:embed="rId300"/>
                <a:stretch>
                  <a:fillRect/>
                </a:stretch>
              </p:blipFill>
              <p:spPr>
                <a:xfrm>
                  <a:off x="10808167" y="5570077"/>
                  <a:ext cx="96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49" name="Inkt 248">
                  <a:extLst>
                    <a:ext uri="{FF2B5EF4-FFF2-40B4-BE49-F238E27FC236}">
                      <a16:creationId xmlns:a16="http://schemas.microsoft.com/office/drawing/2014/main" id="{FBAB4099-6E33-2EC5-224A-F07FD48A6E45}"/>
                    </a:ext>
                  </a:extLst>
                </p14:cNvPr>
                <p14:cNvContentPartPr/>
                <p14:nvPr/>
              </p14:nvContentPartPr>
              <p14:xfrm>
                <a:off x="10948927" y="5603557"/>
                <a:ext cx="82080" cy="216720"/>
              </p14:xfrm>
            </p:contentPart>
          </mc:Choice>
          <mc:Fallback xmlns="">
            <p:pic>
              <p:nvPicPr>
                <p:cNvPr id="249" name="Inkt 248">
                  <a:extLst>
                    <a:ext uri="{FF2B5EF4-FFF2-40B4-BE49-F238E27FC236}">
                      <a16:creationId xmlns:a16="http://schemas.microsoft.com/office/drawing/2014/main" id="{FBAB4099-6E33-2EC5-224A-F07FD48A6E45}"/>
                    </a:ext>
                  </a:extLst>
                </p:cNvPr>
                <p:cNvPicPr/>
                <p:nvPr/>
              </p:nvPicPr>
              <p:blipFill>
                <a:blip r:embed="rId302"/>
                <a:stretch>
                  <a:fillRect/>
                </a:stretch>
              </p:blipFill>
              <p:spPr>
                <a:xfrm>
                  <a:off x="10939927" y="5594557"/>
                  <a:ext cx="99720" cy="23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3">
            <p14:nvContentPartPr>
              <p14:cNvPr id="252" name="Inkt 251">
                <a:extLst>
                  <a:ext uri="{FF2B5EF4-FFF2-40B4-BE49-F238E27FC236}">
                    <a16:creationId xmlns:a16="http://schemas.microsoft.com/office/drawing/2014/main" id="{BFFA8C11-8599-CB49-30EB-77F2794BC273}"/>
                  </a:ext>
                </a:extLst>
              </p14:cNvPr>
              <p14:cNvContentPartPr/>
              <p14:nvPr/>
            </p14:nvContentPartPr>
            <p14:xfrm>
              <a:off x="9936247" y="6216997"/>
              <a:ext cx="181440" cy="48240"/>
            </p14:xfrm>
          </p:contentPart>
        </mc:Choice>
        <mc:Fallback xmlns="">
          <p:pic>
            <p:nvPicPr>
              <p:cNvPr id="252" name="Inkt 251">
                <a:extLst>
                  <a:ext uri="{FF2B5EF4-FFF2-40B4-BE49-F238E27FC236}">
                    <a16:creationId xmlns:a16="http://schemas.microsoft.com/office/drawing/2014/main" id="{BFFA8C11-8599-CB49-30EB-77F2794BC273}"/>
                  </a:ext>
                </a:extLst>
              </p:cNvPr>
              <p:cNvPicPr/>
              <p:nvPr/>
            </p:nvPicPr>
            <p:blipFill>
              <a:blip r:embed="rId304"/>
              <a:stretch>
                <a:fillRect/>
              </a:stretch>
            </p:blipFill>
            <p:spPr>
              <a:xfrm>
                <a:off x="9927247" y="6208357"/>
                <a:ext cx="199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3" name="Inkt 252">
                <a:extLst>
                  <a:ext uri="{FF2B5EF4-FFF2-40B4-BE49-F238E27FC236}">
                    <a16:creationId xmlns:a16="http://schemas.microsoft.com/office/drawing/2014/main" id="{F0B8996A-11BE-E86E-D8C6-B752354D7B0A}"/>
                  </a:ext>
                </a:extLst>
              </p14:cNvPr>
              <p14:cNvContentPartPr/>
              <p14:nvPr/>
            </p14:nvContentPartPr>
            <p14:xfrm>
              <a:off x="9930127" y="6070837"/>
              <a:ext cx="197640" cy="56160"/>
            </p14:xfrm>
          </p:contentPart>
        </mc:Choice>
        <mc:Fallback xmlns="">
          <p:pic>
            <p:nvPicPr>
              <p:cNvPr id="253" name="Inkt 252">
                <a:extLst>
                  <a:ext uri="{FF2B5EF4-FFF2-40B4-BE49-F238E27FC236}">
                    <a16:creationId xmlns:a16="http://schemas.microsoft.com/office/drawing/2014/main" id="{F0B8996A-11BE-E86E-D8C6-B752354D7B0A}"/>
                  </a:ext>
                </a:extLst>
              </p:cNvPr>
              <p:cNvPicPr/>
              <p:nvPr/>
            </p:nvPicPr>
            <p:blipFill>
              <a:blip r:embed="rId306"/>
              <a:stretch>
                <a:fillRect/>
              </a:stretch>
            </p:blipFill>
            <p:spPr>
              <a:xfrm>
                <a:off x="9921487" y="6062197"/>
                <a:ext cx="215280" cy="73800"/>
              </a:xfrm>
              <a:prstGeom prst="rect">
                <a:avLst/>
              </a:prstGeom>
            </p:spPr>
          </p:pic>
        </mc:Fallback>
      </mc:AlternateContent>
      <p:grpSp>
        <p:nvGrpSpPr>
          <p:cNvPr id="265" name="Groep 264">
            <a:extLst>
              <a:ext uri="{FF2B5EF4-FFF2-40B4-BE49-F238E27FC236}">
                <a16:creationId xmlns:a16="http://schemas.microsoft.com/office/drawing/2014/main" id="{92B91EA0-AAD7-E138-29AA-4CDDAB52B36C}"/>
              </a:ext>
            </a:extLst>
          </p:cNvPr>
          <p:cNvGrpSpPr/>
          <p:nvPr/>
        </p:nvGrpSpPr>
        <p:grpSpPr>
          <a:xfrm>
            <a:off x="10277527" y="5957077"/>
            <a:ext cx="1047960" cy="452160"/>
            <a:chOff x="10277527" y="5957077"/>
            <a:chExt cx="1047960" cy="452160"/>
          </a:xfrm>
        </p:grpSpPr>
        <mc:AlternateContent xmlns:mc="http://schemas.openxmlformats.org/markup-compatibility/2006" xmlns:p14="http://schemas.microsoft.com/office/powerpoint/2010/main">
          <mc:Choice Requires="p14">
            <p:contentPart p14:bwMode="auto" r:id="rId307">
              <p14:nvContentPartPr>
                <p14:cNvPr id="254" name="Inkt 253">
                  <a:extLst>
                    <a:ext uri="{FF2B5EF4-FFF2-40B4-BE49-F238E27FC236}">
                      <a16:creationId xmlns:a16="http://schemas.microsoft.com/office/drawing/2014/main" id="{1F85C898-811D-4F89-5FDA-8260C241837A}"/>
                    </a:ext>
                  </a:extLst>
                </p14:cNvPr>
                <p14:cNvContentPartPr/>
                <p14:nvPr/>
              </p14:nvContentPartPr>
              <p14:xfrm>
                <a:off x="10277527" y="6067237"/>
                <a:ext cx="176760" cy="342000"/>
              </p14:xfrm>
            </p:contentPart>
          </mc:Choice>
          <mc:Fallback xmlns="">
            <p:pic>
              <p:nvPicPr>
                <p:cNvPr id="254" name="Inkt 253">
                  <a:extLst>
                    <a:ext uri="{FF2B5EF4-FFF2-40B4-BE49-F238E27FC236}">
                      <a16:creationId xmlns:a16="http://schemas.microsoft.com/office/drawing/2014/main" id="{1F85C898-811D-4F89-5FDA-8260C241837A}"/>
                    </a:ext>
                  </a:extLst>
                </p:cNvPr>
                <p:cNvPicPr/>
                <p:nvPr/>
              </p:nvPicPr>
              <p:blipFill>
                <a:blip r:embed="rId308"/>
                <a:stretch>
                  <a:fillRect/>
                </a:stretch>
              </p:blipFill>
              <p:spPr>
                <a:xfrm>
                  <a:off x="10268887" y="6058237"/>
                  <a:ext cx="19440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5" name="Inkt 254">
                  <a:extLst>
                    <a:ext uri="{FF2B5EF4-FFF2-40B4-BE49-F238E27FC236}">
                      <a16:creationId xmlns:a16="http://schemas.microsoft.com/office/drawing/2014/main" id="{94C3BEFA-15BF-4B70-5B65-ECEC7AD10CCF}"/>
                    </a:ext>
                  </a:extLst>
                </p14:cNvPr>
                <p14:cNvContentPartPr/>
                <p14:nvPr/>
              </p14:nvContentPartPr>
              <p14:xfrm>
                <a:off x="10519087" y="5994157"/>
                <a:ext cx="110160" cy="227880"/>
              </p14:xfrm>
            </p:contentPart>
          </mc:Choice>
          <mc:Fallback xmlns="">
            <p:pic>
              <p:nvPicPr>
                <p:cNvPr id="255" name="Inkt 254">
                  <a:extLst>
                    <a:ext uri="{FF2B5EF4-FFF2-40B4-BE49-F238E27FC236}">
                      <a16:creationId xmlns:a16="http://schemas.microsoft.com/office/drawing/2014/main" id="{94C3BEFA-15BF-4B70-5B65-ECEC7AD10CCF}"/>
                    </a:ext>
                  </a:extLst>
                </p:cNvPr>
                <p:cNvPicPr/>
                <p:nvPr/>
              </p:nvPicPr>
              <p:blipFill>
                <a:blip r:embed="rId310"/>
                <a:stretch>
                  <a:fillRect/>
                </a:stretch>
              </p:blipFill>
              <p:spPr>
                <a:xfrm>
                  <a:off x="10510087" y="5985157"/>
                  <a:ext cx="1278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56" name="Inkt 255">
                  <a:extLst>
                    <a:ext uri="{FF2B5EF4-FFF2-40B4-BE49-F238E27FC236}">
                      <a16:creationId xmlns:a16="http://schemas.microsoft.com/office/drawing/2014/main" id="{5286E51E-B9FA-C63B-407E-29F20E4D388F}"/>
                    </a:ext>
                  </a:extLst>
                </p14:cNvPr>
                <p14:cNvContentPartPr/>
                <p14:nvPr/>
              </p14:nvContentPartPr>
              <p14:xfrm>
                <a:off x="10544647" y="6150397"/>
                <a:ext cx="113400" cy="7560"/>
              </p14:xfrm>
            </p:contentPart>
          </mc:Choice>
          <mc:Fallback xmlns="">
            <p:pic>
              <p:nvPicPr>
                <p:cNvPr id="256" name="Inkt 255">
                  <a:extLst>
                    <a:ext uri="{FF2B5EF4-FFF2-40B4-BE49-F238E27FC236}">
                      <a16:creationId xmlns:a16="http://schemas.microsoft.com/office/drawing/2014/main" id="{5286E51E-B9FA-C63B-407E-29F20E4D388F}"/>
                    </a:ext>
                  </a:extLst>
                </p:cNvPr>
                <p:cNvPicPr/>
                <p:nvPr/>
              </p:nvPicPr>
              <p:blipFill>
                <a:blip r:embed="rId312"/>
                <a:stretch>
                  <a:fillRect/>
                </a:stretch>
              </p:blipFill>
              <p:spPr>
                <a:xfrm>
                  <a:off x="10535647" y="6141397"/>
                  <a:ext cx="131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8" name="Inkt 257">
                  <a:extLst>
                    <a:ext uri="{FF2B5EF4-FFF2-40B4-BE49-F238E27FC236}">
                      <a16:creationId xmlns:a16="http://schemas.microsoft.com/office/drawing/2014/main" id="{41057567-400F-64DE-62D8-EAF6453D74F9}"/>
                    </a:ext>
                  </a:extLst>
                </p14:cNvPr>
                <p14:cNvContentPartPr/>
                <p14:nvPr/>
              </p14:nvContentPartPr>
              <p14:xfrm>
                <a:off x="10792327" y="6174877"/>
                <a:ext cx="4680" cy="73440"/>
              </p14:xfrm>
            </p:contentPart>
          </mc:Choice>
          <mc:Fallback xmlns="">
            <p:pic>
              <p:nvPicPr>
                <p:cNvPr id="258" name="Inkt 257">
                  <a:extLst>
                    <a:ext uri="{FF2B5EF4-FFF2-40B4-BE49-F238E27FC236}">
                      <a16:creationId xmlns:a16="http://schemas.microsoft.com/office/drawing/2014/main" id="{41057567-400F-64DE-62D8-EAF6453D74F9}"/>
                    </a:ext>
                  </a:extLst>
                </p:cNvPr>
                <p:cNvPicPr/>
                <p:nvPr/>
              </p:nvPicPr>
              <p:blipFill>
                <a:blip r:embed="rId314"/>
                <a:stretch>
                  <a:fillRect/>
                </a:stretch>
              </p:blipFill>
              <p:spPr>
                <a:xfrm>
                  <a:off x="10783327" y="6165877"/>
                  <a:ext cx="22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0" name="Inkt 259">
                  <a:extLst>
                    <a:ext uri="{FF2B5EF4-FFF2-40B4-BE49-F238E27FC236}">
                      <a16:creationId xmlns:a16="http://schemas.microsoft.com/office/drawing/2014/main" id="{4C3E0994-0D50-880D-7A97-4988D5E4FC98}"/>
                    </a:ext>
                  </a:extLst>
                </p14:cNvPr>
                <p14:cNvContentPartPr/>
                <p14:nvPr/>
              </p14:nvContentPartPr>
              <p14:xfrm>
                <a:off x="10860007" y="6038077"/>
                <a:ext cx="104400" cy="190800"/>
              </p14:xfrm>
            </p:contentPart>
          </mc:Choice>
          <mc:Fallback xmlns="">
            <p:pic>
              <p:nvPicPr>
                <p:cNvPr id="260" name="Inkt 259">
                  <a:extLst>
                    <a:ext uri="{FF2B5EF4-FFF2-40B4-BE49-F238E27FC236}">
                      <a16:creationId xmlns:a16="http://schemas.microsoft.com/office/drawing/2014/main" id="{4C3E0994-0D50-880D-7A97-4988D5E4FC98}"/>
                    </a:ext>
                  </a:extLst>
                </p:cNvPr>
                <p:cNvPicPr/>
                <p:nvPr/>
              </p:nvPicPr>
              <p:blipFill>
                <a:blip r:embed="rId316"/>
                <a:stretch>
                  <a:fillRect/>
                </a:stretch>
              </p:blipFill>
              <p:spPr>
                <a:xfrm>
                  <a:off x="10851007" y="6029077"/>
                  <a:ext cx="122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61" name="Inkt 260">
                  <a:extLst>
                    <a:ext uri="{FF2B5EF4-FFF2-40B4-BE49-F238E27FC236}">
                      <a16:creationId xmlns:a16="http://schemas.microsoft.com/office/drawing/2014/main" id="{4ED07CF8-44BC-2FAB-153E-7AEB14E1FF64}"/>
                    </a:ext>
                  </a:extLst>
                </p14:cNvPr>
                <p14:cNvContentPartPr/>
                <p14:nvPr/>
              </p14:nvContentPartPr>
              <p14:xfrm>
                <a:off x="11092207" y="5957077"/>
                <a:ext cx="88920" cy="86760"/>
              </p14:xfrm>
            </p:contentPart>
          </mc:Choice>
          <mc:Fallback xmlns="">
            <p:pic>
              <p:nvPicPr>
                <p:cNvPr id="261" name="Inkt 260">
                  <a:extLst>
                    <a:ext uri="{FF2B5EF4-FFF2-40B4-BE49-F238E27FC236}">
                      <a16:creationId xmlns:a16="http://schemas.microsoft.com/office/drawing/2014/main" id="{4ED07CF8-44BC-2FAB-153E-7AEB14E1FF64}"/>
                    </a:ext>
                  </a:extLst>
                </p:cNvPr>
                <p:cNvPicPr/>
                <p:nvPr/>
              </p:nvPicPr>
              <p:blipFill>
                <a:blip r:embed="rId318"/>
                <a:stretch>
                  <a:fillRect/>
                </a:stretch>
              </p:blipFill>
              <p:spPr>
                <a:xfrm>
                  <a:off x="11083207" y="5948077"/>
                  <a:ext cx="106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2" name="Inkt 261">
                  <a:extLst>
                    <a:ext uri="{FF2B5EF4-FFF2-40B4-BE49-F238E27FC236}">
                      <a16:creationId xmlns:a16="http://schemas.microsoft.com/office/drawing/2014/main" id="{BCB43184-8781-EE19-4E0E-CBEDE87EDFCE}"/>
                    </a:ext>
                  </a:extLst>
                </p14:cNvPr>
                <p14:cNvContentPartPr/>
                <p14:nvPr/>
              </p14:nvContentPartPr>
              <p14:xfrm>
                <a:off x="11122807" y="5974717"/>
                <a:ext cx="202680" cy="295560"/>
              </p14:xfrm>
            </p:contentPart>
          </mc:Choice>
          <mc:Fallback xmlns="">
            <p:pic>
              <p:nvPicPr>
                <p:cNvPr id="262" name="Inkt 261">
                  <a:extLst>
                    <a:ext uri="{FF2B5EF4-FFF2-40B4-BE49-F238E27FC236}">
                      <a16:creationId xmlns:a16="http://schemas.microsoft.com/office/drawing/2014/main" id="{BCB43184-8781-EE19-4E0E-CBEDE87EDFCE}"/>
                    </a:ext>
                  </a:extLst>
                </p:cNvPr>
                <p:cNvPicPr/>
                <p:nvPr/>
              </p:nvPicPr>
              <p:blipFill>
                <a:blip r:embed="rId320"/>
                <a:stretch>
                  <a:fillRect/>
                </a:stretch>
              </p:blipFill>
              <p:spPr>
                <a:xfrm>
                  <a:off x="11113807" y="5966077"/>
                  <a:ext cx="2203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63" name="Inkt 262">
                  <a:extLst>
                    <a:ext uri="{FF2B5EF4-FFF2-40B4-BE49-F238E27FC236}">
                      <a16:creationId xmlns:a16="http://schemas.microsoft.com/office/drawing/2014/main" id="{15D3083E-A1AE-460B-5DDD-B7628FF760EA}"/>
                    </a:ext>
                  </a:extLst>
                </p14:cNvPr>
                <p14:cNvContentPartPr/>
                <p14:nvPr/>
              </p14:nvContentPartPr>
              <p14:xfrm>
                <a:off x="11275447" y="6183157"/>
                <a:ext cx="41760" cy="33120"/>
              </p14:xfrm>
            </p:contentPart>
          </mc:Choice>
          <mc:Fallback xmlns="">
            <p:pic>
              <p:nvPicPr>
                <p:cNvPr id="263" name="Inkt 262">
                  <a:extLst>
                    <a:ext uri="{FF2B5EF4-FFF2-40B4-BE49-F238E27FC236}">
                      <a16:creationId xmlns:a16="http://schemas.microsoft.com/office/drawing/2014/main" id="{15D3083E-A1AE-460B-5DDD-B7628FF760EA}"/>
                    </a:ext>
                  </a:extLst>
                </p:cNvPr>
                <p:cNvPicPr/>
                <p:nvPr/>
              </p:nvPicPr>
              <p:blipFill>
                <a:blip r:embed="rId322"/>
                <a:stretch>
                  <a:fillRect/>
                </a:stretch>
              </p:blipFill>
              <p:spPr>
                <a:xfrm>
                  <a:off x="11266807" y="6174157"/>
                  <a:ext cx="59400" cy="50760"/>
                </a:xfrm>
                <a:prstGeom prst="rect">
                  <a:avLst/>
                </a:prstGeom>
              </p:spPr>
            </p:pic>
          </mc:Fallback>
        </mc:AlternateContent>
      </p:grpSp>
    </p:spTree>
    <p:extLst>
      <p:ext uri="{BB962C8B-B14F-4D97-AF65-F5344CB8AC3E}">
        <p14:creationId xmlns:p14="http://schemas.microsoft.com/office/powerpoint/2010/main" val="126331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832701" y="859065"/>
            <a:ext cx="11434713" cy="4770537"/>
          </a:xfrm>
          <a:prstGeom prst="rect">
            <a:avLst/>
          </a:prstGeom>
          <a:noFill/>
        </p:spPr>
        <p:txBody>
          <a:bodyPr wrap="square" rtlCol="0">
            <a:spAutoFit/>
          </a:bodyPr>
          <a:lstStyle/>
          <a:p>
            <a:r>
              <a:rPr lang="en-US" sz="3200" b="1" dirty="0" err="1">
                <a:latin typeface="Effra"/>
              </a:rPr>
              <a:t>Examenspreekuur</a:t>
            </a:r>
            <a:r>
              <a:rPr lang="en-US" sz="3200" b="1" dirty="0">
                <a:latin typeface="Effra"/>
              </a:rPr>
              <a:t> </a:t>
            </a:r>
            <a:r>
              <a:rPr lang="en-US" sz="3200" b="1" dirty="0" err="1">
                <a:latin typeface="Effra"/>
              </a:rPr>
              <a:t>vorig</a:t>
            </a:r>
            <a:r>
              <a:rPr lang="en-US" sz="3200" b="1" dirty="0">
                <a:latin typeface="Effra"/>
              </a:rPr>
              <a:t> </a:t>
            </a:r>
            <a:r>
              <a:rPr lang="en-US" sz="3200" b="1" dirty="0" err="1">
                <a:latin typeface="Effra"/>
              </a:rPr>
              <a:t>jaar</a:t>
            </a:r>
            <a:endParaRPr lang="en-US" sz="3200" b="1" dirty="0">
              <a:latin typeface="Effra"/>
            </a:endParaRPr>
          </a:p>
          <a:p>
            <a:endParaRPr lang="en-US" sz="3200" b="1" dirty="0">
              <a:latin typeface="Effra"/>
            </a:endParaRPr>
          </a:p>
          <a:p>
            <a:r>
              <a:rPr lang="nl-NL" sz="2400" b="0" i="0" dirty="0">
                <a:solidFill>
                  <a:srgbClr val="131313"/>
                </a:solidFill>
                <a:effectLst/>
                <a:latin typeface="Effra"/>
              </a:rPr>
              <a:t>Lewisstructuren en </a:t>
            </a:r>
            <a:r>
              <a:rPr lang="nl-NL" sz="2400" dirty="0" err="1">
                <a:solidFill>
                  <a:srgbClr val="131313"/>
                </a:solidFill>
                <a:latin typeface="Effra"/>
              </a:rPr>
              <a:t>grensstructuren</a:t>
            </a:r>
            <a:endParaRPr lang="nl-NL" sz="2400" dirty="0">
              <a:solidFill>
                <a:srgbClr val="131313"/>
              </a:solidFill>
              <a:latin typeface="Effra"/>
            </a:endParaRPr>
          </a:p>
          <a:p>
            <a:r>
              <a:rPr lang="nl-NL" sz="2400" b="0" i="0" dirty="0">
                <a:solidFill>
                  <a:srgbClr val="131313"/>
                </a:solidFill>
                <a:effectLst/>
                <a:latin typeface="Effra"/>
              </a:rPr>
              <a:t>polymeren </a:t>
            </a:r>
          </a:p>
          <a:p>
            <a:r>
              <a:rPr lang="nl-NL" sz="2400" b="0" i="0" dirty="0">
                <a:solidFill>
                  <a:srgbClr val="131313"/>
                </a:solidFill>
                <a:effectLst/>
                <a:latin typeface="Effra"/>
              </a:rPr>
              <a:t>reactiemechanisme</a:t>
            </a:r>
          </a:p>
          <a:p>
            <a:r>
              <a:rPr lang="nl-NL" sz="2400" dirty="0">
                <a:solidFill>
                  <a:srgbClr val="131313"/>
                </a:solidFill>
                <a:latin typeface="Effra"/>
              </a:rPr>
              <a:t>massaspectrometrie </a:t>
            </a:r>
          </a:p>
          <a:p>
            <a:r>
              <a:rPr lang="nl-NL" sz="2400" b="0" i="0" dirty="0">
                <a:solidFill>
                  <a:srgbClr val="131313"/>
                </a:solidFill>
                <a:effectLst/>
                <a:latin typeface="Effra"/>
              </a:rPr>
              <a:t>DNA, mRNA</a:t>
            </a:r>
            <a:r>
              <a:rPr lang="nl-NL" sz="2400" dirty="0">
                <a:solidFill>
                  <a:srgbClr val="131313"/>
                </a:solidFill>
                <a:latin typeface="Effra"/>
              </a:rPr>
              <a:t>, eiwit </a:t>
            </a:r>
          </a:p>
          <a:p>
            <a:r>
              <a:rPr lang="nl-NL" sz="2400" b="0" i="0" dirty="0">
                <a:solidFill>
                  <a:srgbClr val="131313"/>
                </a:solidFill>
                <a:effectLst/>
                <a:latin typeface="Effra"/>
              </a:rPr>
              <a:t>rekenen met ppm en </a:t>
            </a:r>
            <a:r>
              <a:rPr lang="nl-NL" sz="2400" b="0" i="0" dirty="0" err="1">
                <a:solidFill>
                  <a:srgbClr val="131313"/>
                </a:solidFill>
                <a:effectLst/>
                <a:latin typeface="Effra"/>
              </a:rPr>
              <a:t>ppb</a:t>
            </a:r>
            <a:endParaRPr lang="nl-NL" sz="2400" b="0" i="0" dirty="0">
              <a:solidFill>
                <a:srgbClr val="065FD4"/>
              </a:solidFill>
              <a:effectLst/>
              <a:latin typeface="Effra"/>
            </a:endParaRPr>
          </a:p>
          <a:p>
            <a:r>
              <a:rPr lang="nl-NL" sz="2400" b="0" i="0" dirty="0">
                <a:solidFill>
                  <a:srgbClr val="131313"/>
                </a:solidFill>
                <a:effectLst/>
                <a:latin typeface="Effra"/>
              </a:rPr>
              <a:t>blokschema’s en scheidingsmethoden </a:t>
            </a:r>
          </a:p>
          <a:p>
            <a:r>
              <a:rPr lang="nl-NL" sz="2400" dirty="0">
                <a:solidFill>
                  <a:srgbClr val="131313"/>
                </a:solidFill>
                <a:latin typeface="Effra"/>
              </a:rPr>
              <a:t>evenwichten</a:t>
            </a:r>
            <a:endParaRPr lang="nl-NL" sz="2400" b="0" i="0" dirty="0">
              <a:solidFill>
                <a:srgbClr val="131313"/>
              </a:solidFill>
              <a:effectLst/>
              <a:latin typeface="Effra"/>
            </a:endParaRPr>
          </a:p>
          <a:p>
            <a:r>
              <a:rPr lang="nl-NL" sz="2400" dirty="0">
                <a:solidFill>
                  <a:srgbClr val="131313"/>
                </a:solidFill>
                <a:latin typeface="Effra"/>
              </a:rPr>
              <a:t>r</a:t>
            </a:r>
            <a:r>
              <a:rPr lang="nl-NL" sz="2400" b="0" i="0" dirty="0">
                <a:solidFill>
                  <a:srgbClr val="131313"/>
                </a:solidFill>
                <a:effectLst/>
                <a:latin typeface="Effra"/>
              </a:rPr>
              <a:t>ekenen aan buffers, zuren en basen, BOE tabel</a:t>
            </a:r>
          </a:p>
          <a:p>
            <a:r>
              <a:rPr lang="nl-NL" sz="2400" b="0" i="0" dirty="0">
                <a:solidFill>
                  <a:srgbClr val="131313"/>
                </a:solidFill>
                <a:effectLst/>
                <a:latin typeface="Effra"/>
              </a:rPr>
              <a:t>rekenen met LD 50</a:t>
            </a:r>
          </a:p>
        </p:txBody>
      </p:sp>
    </p:spTree>
    <p:extLst>
      <p:ext uri="{BB962C8B-B14F-4D97-AF65-F5344CB8AC3E}">
        <p14:creationId xmlns:p14="http://schemas.microsoft.com/office/powerpoint/2010/main" val="314829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E6688-D425-BFA8-A880-0FAF0550FB0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0D7DE49-9127-5722-5A22-811CE87BE459}"/>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7B260BD7-CA41-4265-BC9C-124EB85F46B4}"/>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16</a:t>
            </a:r>
            <a:endParaRPr lang="nl-NL" sz="2000" dirty="0"/>
          </a:p>
        </p:txBody>
      </p:sp>
      <p:pic>
        <p:nvPicPr>
          <p:cNvPr id="5" name="Afbeelding 4">
            <a:extLst>
              <a:ext uri="{FF2B5EF4-FFF2-40B4-BE49-F238E27FC236}">
                <a16:creationId xmlns:a16="http://schemas.microsoft.com/office/drawing/2014/main" id="{30CCF76A-607C-42F1-DBBD-29AEC829C958}"/>
              </a:ext>
            </a:extLst>
          </p:cNvPr>
          <p:cNvPicPr>
            <a:picLocks noChangeAspect="1"/>
          </p:cNvPicPr>
          <p:nvPr/>
        </p:nvPicPr>
        <p:blipFill>
          <a:blip r:embed="rId3"/>
          <a:stretch>
            <a:fillRect/>
          </a:stretch>
        </p:blipFill>
        <p:spPr>
          <a:xfrm>
            <a:off x="572086" y="2328863"/>
            <a:ext cx="5196581" cy="2645106"/>
          </a:xfrm>
          <a:prstGeom prst="rect">
            <a:avLst/>
          </a:prstGeom>
        </p:spPr>
      </p:pic>
      <p:pic>
        <p:nvPicPr>
          <p:cNvPr id="7" name="Afbeelding 6">
            <a:extLst>
              <a:ext uri="{FF2B5EF4-FFF2-40B4-BE49-F238E27FC236}">
                <a16:creationId xmlns:a16="http://schemas.microsoft.com/office/drawing/2014/main" id="{F4F9E1EB-3EB2-5693-0EBF-6CB2C482D292}"/>
              </a:ext>
            </a:extLst>
          </p:cNvPr>
          <p:cNvPicPr>
            <a:picLocks noChangeAspect="1"/>
          </p:cNvPicPr>
          <p:nvPr/>
        </p:nvPicPr>
        <p:blipFill>
          <a:blip r:embed="rId4"/>
          <a:srcRect l="2329"/>
          <a:stretch/>
        </p:blipFill>
        <p:spPr>
          <a:xfrm>
            <a:off x="5768667" y="2355519"/>
            <a:ext cx="6270537" cy="283090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7CF8A031-5CF0-DF07-C8A3-18BDBDE07328}"/>
                  </a:ext>
                </a:extLst>
              </p14:cNvPr>
              <p14:cNvContentPartPr/>
              <p14:nvPr/>
            </p14:nvContentPartPr>
            <p14:xfrm>
              <a:off x="-1454873" y="6700477"/>
              <a:ext cx="360" cy="360"/>
            </p14:xfrm>
          </p:contentPart>
        </mc:Choice>
        <mc:Fallback xmlns="">
          <p:pic>
            <p:nvPicPr>
              <p:cNvPr id="8" name="Inkt 7">
                <a:extLst>
                  <a:ext uri="{FF2B5EF4-FFF2-40B4-BE49-F238E27FC236}">
                    <a16:creationId xmlns:a16="http://schemas.microsoft.com/office/drawing/2014/main" id="{7CF8A031-5CF0-DF07-C8A3-18BDBDE07328}"/>
                  </a:ext>
                </a:extLst>
              </p:cNvPr>
              <p:cNvPicPr/>
              <p:nvPr/>
            </p:nvPicPr>
            <p:blipFill>
              <a:blip r:embed="rId6"/>
              <a:stretch>
                <a:fillRect/>
              </a:stretch>
            </p:blipFill>
            <p:spPr>
              <a:xfrm>
                <a:off x="-1463873" y="6691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48B88090-CBAD-FD82-DCF7-5F7180D06871}"/>
                  </a:ext>
                </a:extLst>
              </p14:cNvPr>
              <p14:cNvContentPartPr/>
              <p14:nvPr/>
            </p14:nvContentPartPr>
            <p14:xfrm>
              <a:off x="3590167" y="3043237"/>
              <a:ext cx="882720" cy="24480"/>
            </p14:xfrm>
          </p:contentPart>
        </mc:Choice>
        <mc:Fallback xmlns="">
          <p:pic>
            <p:nvPicPr>
              <p:cNvPr id="12" name="Inkt 11">
                <a:extLst>
                  <a:ext uri="{FF2B5EF4-FFF2-40B4-BE49-F238E27FC236}">
                    <a16:creationId xmlns:a16="http://schemas.microsoft.com/office/drawing/2014/main" id="{48B88090-CBAD-FD82-DCF7-5F7180D06871}"/>
                  </a:ext>
                </a:extLst>
              </p:cNvPr>
              <p:cNvPicPr/>
              <p:nvPr/>
            </p:nvPicPr>
            <p:blipFill>
              <a:blip r:embed="rId8"/>
              <a:stretch>
                <a:fillRect/>
              </a:stretch>
            </p:blipFill>
            <p:spPr>
              <a:xfrm>
                <a:off x="3536527" y="2935597"/>
                <a:ext cx="990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17946918-0310-E2B1-4BC8-2D6362F9A264}"/>
                  </a:ext>
                </a:extLst>
              </p14:cNvPr>
              <p14:cNvContentPartPr/>
              <p14:nvPr/>
            </p14:nvContentPartPr>
            <p14:xfrm>
              <a:off x="668407" y="4816957"/>
              <a:ext cx="3936240" cy="139680"/>
            </p14:xfrm>
          </p:contentPart>
        </mc:Choice>
        <mc:Fallback xmlns="">
          <p:pic>
            <p:nvPicPr>
              <p:cNvPr id="13" name="Inkt 12">
                <a:extLst>
                  <a:ext uri="{FF2B5EF4-FFF2-40B4-BE49-F238E27FC236}">
                    <a16:creationId xmlns:a16="http://schemas.microsoft.com/office/drawing/2014/main" id="{17946918-0310-E2B1-4BC8-2D6362F9A264}"/>
                  </a:ext>
                </a:extLst>
              </p:cNvPr>
              <p:cNvPicPr/>
              <p:nvPr/>
            </p:nvPicPr>
            <p:blipFill>
              <a:blip r:embed="rId10"/>
              <a:stretch>
                <a:fillRect/>
              </a:stretch>
            </p:blipFill>
            <p:spPr>
              <a:xfrm>
                <a:off x="614407" y="4709317"/>
                <a:ext cx="40438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A0694D12-CE21-6DF5-1CA4-C7BF30D2A868}"/>
                  </a:ext>
                </a:extLst>
              </p14:cNvPr>
              <p14:cNvContentPartPr/>
              <p14:nvPr/>
            </p14:nvContentPartPr>
            <p14:xfrm>
              <a:off x="6397447" y="2415037"/>
              <a:ext cx="34560" cy="1580040"/>
            </p14:xfrm>
          </p:contentPart>
        </mc:Choice>
        <mc:Fallback xmlns="">
          <p:pic>
            <p:nvPicPr>
              <p:cNvPr id="14" name="Inkt 13">
                <a:extLst>
                  <a:ext uri="{FF2B5EF4-FFF2-40B4-BE49-F238E27FC236}">
                    <a16:creationId xmlns:a16="http://schemas.microsoft.com/office/drawing/2014/main" id="{A0694D12-CE21-6DF5-1CA4-C7BF30D2A868}"/>
                  </a:ext>
                </a:extLst>
              </p:cNvPr>
              <p:cNvPicPr/>
              <p:nvPr/>
            </p:nvPicPr>
            <p:blipFill>
              <a:blip r:embed="rId12"/>
              <a:stretch>
                <a:fillRect/>
              </a:stretch>
            </p:blipFill>
            <p:spPr>
              <a:xfrm>
                <a:off x="6388807" y="2406397"/>
                <a:ext cx="52200" cy="1597680"/>
              </a:xfrm>
              <a:prstGeom prst="rect">
                <a:avLst/>
              </a:prstGeom>
            </p:spPr>
          </p:pic>
        </mc:Fallback>
      </mc:AlternateContent>
      <p:grpSp>
        <p:nvGrpSpPr>
          <p:cNvPr id="22" name="Groep 21">
            <a:extLst>
              <a:ext uri="{FF2B5EF4-FFF2-40B4-BE49-F238E27FC236}">
                <a16:creationId xmlns:a16="http://schemas.microsoft.com/office/drawing/2014/main" id="{3549EEFE-D1B5-619E-9A61-29D95AD7527B}"/>
              </a:ext>
            </a:extLst>
          </p:cNvPr>
          <p:cNvGrpSpPr/>
          <p:nvPr/>
        </p:nvGrpSpPr>
        <p:grpSpPr>
          <a:xfrm>
            <a:off x="5949247" y="2624557"/>
            <a:ext cx="399960" cy="873720"/>
            <a:chOff x="5949247" y="2624557"/>
            <a:chExt cx="399960" cy="873720"/>
          </a:xfrm>
        </p:grpSpPr>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10E5BB91-FF5C-82DA-4712-35AF9A71606E}"/>
                    </a:ext>
                  </a:extLst>
                </p14:cNvPr>
                <p14:cNvContentPartPr/>
                <p14:nvPr/>
              </p14:nvContentPartPr>
              <p14:xfrm>
                <a:off x="5949247" y="2660917"/>
                <a:ext cx="168480" cy="301680"/>
              </p14:xfrm>
            </p:contentPart>
          </mc:Choice>
          <mc:Fallback xmlns="">
            <p:pic>
              <p:nvPicPr>
                <p:cNvPr id="15" name="Inkt 14">
                  <a:extLst>
                    <a:ext uri="{FF2B5EF4-FFF2-40B4-BE49-F238E27FC236}">
                      <a16:creationId xmlns:a16="http://schemas.microsoft.com/office/drawing/2014/main" id="{10E5BB91-FF5C-82DA-4712-35AF9A71606E}"/>
                    </a:ext>
                  </a:extLst>
                </p:cNvPr>
                <p:cNvPicPr/>
                <p:nvPr/>
              </p:nvPicPr>
              <p:blipFill>
                <a:blip r:embed="rId14"/>
                <a:stretch>
                  <a:fillRect/>
                </a:stretch>
              </p:blipFill>
              <p:spPr>
                <a:xfrm>
                  <a:off x="5940607" y="2652277"/>
                  <a:ext cx="1861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t 15">
                  <a:extLst>
                    <a:ext uri="{FF2B5EF4-FFF2-40B4-BE49-F238E27FC236}">
                      <a16:creationId xmlns:a16="http://schemas.microsoft.com/office/drawing/2014/main" id="{23039E3E-B86B-37AC-4047-8E4CCC892F65}"/>
                    </a:ext>
                  </a:extLst>
                </p14:cNvPr>
                <p14:cNvContentPartPr/>
                <p14:nvPr/>
              </p14:nvContentPartPr>
              <p14:xfrm>
                <a:off x="6103687" y="2624557"/>
                <a:ext cx="81720" cy="158040"/>
              </p14:xfrm>
            </p:contentPart>
          </mc:Choice>
          <mc:Fallback xmlns="">
            <p:pic>
              <p:nvPicPr>
                <p:cNvPr id="16" name="Inkt 15">
                  <a:extLst>
                    <a:ext uri="{FF2B5EF4-FFF2-40B4-BE49-F238E27FC236}">
                      <a16:creationId xmlns:a16="http://schemas.microsoft.com/office/drawing/2014/main" id="{23039E3E-B86B-37AC-4047-8E4CCC892F65}"/>
                    </a:ext>
                  </a:extLst>
                </p:cNvPr>
                <p:cNvPicPr/>
                <p:nvPr/>
              </p:nvPicPr>
              <p:blipFill>
                <a:blip r:embed="rId16"/>
                <a:stretch>
                  <a:fillRect/>
                </a:stretch>
              </p:blipFill>
              <p:spPr>
                <a:xfrm>
                  <a:off x="6095047" y="26159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t 16">
                  <a:extLst>
                    <a:ext uri="{FF2B5EF4-FFF2-40B4-BE49-F238E27FC236}">
                      <a16:creationId xmlns:a16="http://schemas.microsoft.com/office/drawing/2014/main" id="{D64F52ED-1E7A-E44C-CB4E-5A395E26B1BA}"/>
                    </a:ext>
                  </a:extLst>
                </p14:cNvPr>
                <p14:cNvContentPartPr/>
                <p14:nvPr/>
              </p14:nvContentPartPr>
              <p14:xfrm>
                <a:off x="6018007" y="3045037"/>
                <a:ext cx="64440" cy="136800"/>
              </p14:xfrm>
            </p:contentPart>
          </mc:Choice>
          <mc:Fallback xmlns="">
            <p:pic>
              <p:nvPicPr>
                <p:cNvPr id="17" name="Inkt 16">
                  <a:extLst>
                    <a:ext uri="{FF2B5EF4-FFF2-40B4-BE49-F238E27FC236}">
                      <a16:creationId xmlns:a16="http://schemas.microsoft.com/office/drawing/2014/main" id="{D64F52ED-1E7A-E44C-CB4E-5A395E26B1BA}"/>
                    </a:ext>
                  </a:extLst>
                </p:cNvPr>
                <p:cNvPicPr/>
                <p:nvPr/>
              </p:nvPicPr>
              <p:blipFill>
                <a:blip r:embed="rId18"/>
                <a:stretch>
                  <a:fillRect/>
                </a:stretch>
              </p:blipFill>
              <p:spPr>
                <a:xfrm>
                  <a:off x="6009367" y="3036037"/>
                  <a:ext cx="82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D369D0D9-56C1-3D96-3B4B-060147F7BC94}"/>
                    </a:ext>
                  </a:extLst>
                </p14:cNvPr>
                <p14:cNvContentPartPr/>
                <p14:nvPr/>
              </p14:nvContentPartPr>
              <p14:xfrm>
                <a:off x="6000007" y="3094717"/>
                <a:ext cx="127800" cy="93600"/>
              </p14:xfrm>
            </p:contentPart>
          </mc:Choice>
          <mc:Fallback xmlns="">
            <p:pic>
              <p:nvPicPr>
                <p:cNvPr id="19" name="Inkt 18">
                  <a:extLst>
                    <a:ext uri="{FF2B5EF4-FFF2-40B4-BE49-F238E27FC236}">
                      <a16:creationId xmlns:a16="http://schemas.microsoft.com/office/drawing/2014/main" id="{D369D0D9-56C1-3D96-3B4B-060147F7BC94}"/>
                    </a:ext>
                  </a:extLst>
                </p:cNvPr>
                <p:cNvPicPr/>
                <p:nvPr/>
              </p:nvPicPr>
              <p:blipFill>
                <a:blip r:embed="rId20"/>
                <a:stretch>
                  <a:fillRect/>
                </a:stretch>
              </p:blipFill>
              <p:spPr>
                <a:xfrm>
                  <a:off x="5991007" y="3085717"/>
                  <a:ext cx="145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t 19">
                  <a:extLst>
                    <a:ext uri="{FF2B5EF4-FFF2-40B4-BE49-F238E27FC236}">
                      <a16:creationId xmlns:a16="http://schemas.microsoft.com/office/drawing/2014/main" id="{D8AD5D1F-DBDD-5C0D-2782-DC5C851B02D2}"/>
                    </a:ext>
                  </a:extLst>
                </p14:cNvPr>
                <p14:cNvContentPartPr/>
                <p14:nvPr/>
              </p14:nvContentPartPr>
              <p14:xfrm>
                <a:off x="6007207" y="3276877"/>
                <a:ext cx="171000" cy="221400"/>
              </p14:xfrm>
            </p:contentPart>
          </mc:Choice>
          <mc:Fallback xmlns="">
            <p:pic>
              <p:nvPicPr>
                <p:cNvPr id="20" name="Inkt 19">
                  <a:extLst>
                    <a:ext uri="{FF2B5EF4-FFF2-40B4-BE49-F238E27FC236}">
                      <a16:creationId xmlns:a16="http://schemas.microsoft.com/office/drawing/2014/main" id="{D8AD5D1F-DBDD-5C0D-2782-DC5C851B02D2}"/>
                    </a:ext>
                  </a:extLst>
                </p:cNvPr>
                <p:cNvPicPr/>
                <p:nvPr/>
              </p:nvPicPr>
              <p:blipFill>
                <a:blip r:embed="rId22"/>
                <a:stretch>
                  <a:fillRect/>
                </a:stretch>
              </p:blipFill>
              <p:spPr>
                <a:xfrm>
                  <a:off x="5998207" y="3268237"/>
                  <a:ext cx="188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t 20">
                  <a:extLst>
                    <a:ext uri="{FF2B5EF4-FFF2-40B4-BE49-F238E27FC236}">
                      <a16:creationId xmlns:a16="http://schemas.microsoft.com/office/drawing/2014/main" id="{B85BDF58-4021-6AA0-6B33-BDB3ED5B2CE2}"/>
                    </a:ext>
                  </a:extLst>
                </p14:cNvPr>
                <p14:cNvContentPartPr/>
                <p14:nvPr/>
              </p14:nvContentPartPr>
              <p14:xfrm>
                <a:off x="6208447" y="3246997"/>
                <a:ext cx="140760" cy="194040"/>
              </p14:xfrm>
            </p:contentPart>
          </mc:Choice>
          <mc:Fallback xmlns="">
            <p:pic>
              <p:nvPicPr>
                <p:cNvPr id="21" name="Inkt 20">
                  <a:extLst>
                    <a:ext uri="{FF2B5EF4-FFF2-40B4-BE49-F238E27FC236}">
                      <a16:creationId xmlns:a16="http://schemas.microsoft.com/office/drawing/2014/main" id="{B85BDF58-4021-6AA0-6B33-BDB3ED5B2CE2}"/>
                    </a:ext>
                  </a:extLst>
                </p:cNvPr>
                <p:cNvPicPr/>
                <p:nvPr/>
              </p:nvPicPr>
              <p:blipFill>
                <a:blip r:embed="rId24"/>
                <a:stretch>
                  <a:fillRect/>
                </a:stretch>
              </p:blipFill>
              <p:spPr>
                <a:xfrm>
                  <a:off x="6199807" y="3238357"/>
                  <a:ext cx="158400" cy="211680"/>
                </a:xfrm>
                <a:prstGeom prst="rect">
                  <a:avLst/>
                </a:prstGeom>
              </p:spPr>
            </p:pic>
          </mc:Fallback>
        </mc:AlternateContent>
      </p:grpSp>
      <p:grpSp>
        <p:nvGrpSpPr>
          <p:cNvPr id="35" name="Groep 34">
            <a:extLst>
              <a:ext uri="{FF2B5EF4-FFF2-40B4-BE49-F238E27FC236}">
                <a16:creationId xmlns:a16="http://schemas.microsoft.com/office/drawing/2014/main" id="{5DB3CFAC-56DD-D83B-A14C-234D0D1FB4C2}"/>
              </a:ext>
            </a:extLst>
          </p:cNvPr>
          <p:cNvGrpSpPr/>
          <p:nvPr/>
        </p:nvGrpSpPr>
        <p:grpSpPr>
          <a:xfrm>
            <a:off x="163327" y="1993117"/>
            <a:ext cx="659880" cy="1140120"/>
            <a:chOff x="163327" y="1993117"/>
            <a:chExt cx="659880" cy="1140120"/>
          </a:xfrm>
        </p:grpSpPr>
        <mc:AlternateContent xmlns:mc="http://schemas.openxmlformats.org/markup-compatibility/2006" xmlns:p14="http://schemas.microsoft.com/office/powerpoint/2010/main">
          <mc:Choice Requires="p14">
            <p:contentPart p14:bwMode="auto" r:id="rId25">
              <p14:nvContentPartPr>
                <p14:cNvPr id="9" name="Inkt 8">
                  <a:extLst>
                    <a:ext uri="{FF2B5EF4-FFF2-40B4-BE49-F238E27FC236}">
                      <a16:creationId xmlns:a16="http://schemas.microsoft.com/office/drawing/2014/main" id="{DB40AB42-21AA-BE59-B84D-BC10CB5435A0}"/>
                    </a:ext>
                  </a:extLst>
                </p14:cNvPr>
                <p14:cNvContentPartPr/>
                <p14:nvPr/>
              </p14:nvContentPartPr>
              <p14:xfrm>
                <a:off x="642127" y="2427277"/>
                <a:ext cx="360" cy="360"/>
              </p14:xfrm>
            </p:contentPart>
          </mc:Choice>
          <mc:Fallback xmlns="">
            <p:pic>
              <p:nvPicPr>
                <p:cNvPr id="9" name="Inkt 8">
                  <a:extLst>
                    <a:ext uri="{FF2B5EF4-FFF2-40B4-BE49-F238E27FC236}">
                      <a16:creationId xmlns:a16="http://schemas.microsoft.com/office/drawing/2014/main" id="{DB40AB42-21AA-BE59-B84D-BC10CB5435A0}"/>
                    </a:ext>
                  </a:extLst>
                </p:cNvPr>
                <p:cNvPicPr/>
                <p:nvPr/>
              </p:nvPicPr>
              <p:blipFill>
                <a:blip r:embed="rId6"/>
                <a:stretch>
                  <a:fillRect/>
                </a:stretch>
              </p:blipFill>
              <p:spPr>
                <a:xfrm>
                  <a:off x="633127" y="2418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t 9">
                  <a:extLst>
                    <a:ext uri="{FF2B5EF4-FFF2-40B4-BE49-F238E27FC236}">
                      <a16:creationId xmlns:a16="http://schemas.microsoft.com/office/drawing/2014/main" id="{E7484DB3-8A35-6121-0959-83AAE34A8936}"/>
                    </a:ext>
                  </a:extLst>
                </p14:cNvPr>
                <p14:cNvContentPartPr/>
                <p14:nvPr/>
              </p14:nvContentPartPr>
              <p14:xfrm>
                <a:off x="652927" y="2411797"/>
                <a:ext cx="50400" cy="721440"/>
              </p14:xfrm>
            </p:contentPart>
          </mc:Choice>
          <mc:Fallback xmlns="">
            <p:pic>
              <p:nvPicPr>
                <p:cNvPr id="10" name="Inkt 9">
                  <a:extLst>
                    <a:ext uri="{FF2B5EF4-FFF2-40B4-BE49-F238E27FC236}">
                      <a16:creationId xmlns:a16="http://schemas.microsoft.com/office/drawing/2014/main" id="{E7484DB3-8A35-6121-0959-83AAE34A8936}"/>
                    </a:ext>
                  </a:extLst>
                </p:cNvPr>
                <p:cNvPicPr/>
                <p:nvPr/>
              </p:nvPicPr>
              <p:blipFill>
                <a:blip r:embed="rId27"/>
                <a:stretch>
                  <a:fillRect/>
                </a:stretch>
              </p:blipFill>
              <p:spPr>
                <a:xfrm>
                  <a:off x="644287" y="2402797"/>
                  <a:ext cx="680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t 22">
                  <a:extLst>
                    <a:ext uri="{FF2B5EF4-FFF2-40B4-BE49-F238E27FC236}">
                      <a16:creationId xmlns:a16="http://schemas.microsoft.com/office/drawing/2014/main" id="{0EF89079-A539-53BD-D2ED-F9D8C91528DB}"/>
                    </a:ext>
                  </a:extLst>
                </p14:cNvPr>
                <p14:cNvContentPartPr/>
                <p14:nvPr/>
              </p14:nvContentPartPr>
              <p14:xfrm>
                <a:off x="163327" y="2514037"/>
                <a:ext cx="189360" cy="103680"/>
              </p14:xfrm>
            </p:contentPart>
          </mc:Choice>
          <mc:Fallback xmlns="">
            <p:pic>
              <p:nvPicPr>
                <p:cNvPr id="23" name="Inkt 22">
                  <a:extLst>
                    <a:ext uri="{FF2B5EF4-FFF2-40B4-BE49-F238E27FC236}">
                      <a16:creationId xmlns:a16="http://schemas.microsoft.com/office/drawing/2014/main" id="{0EF89079-A539-53BD-D2ED-F9D8C91528DB}"/>
                    </a:ext>
                  </a:extLst>
                </p:cNvPr>
                <p:cNvPicPr/>
                <p:nvPr/>
              </p:nvPicPr>
              <p:blipFill>
                <a:blip r:embed="rId29"/>
                <a:stretch>
                  <a:fillRect/>
                </a:stretch>
              </p:blipFill>
              <p:spPr>
                <a:xfrm>
                  <a:off x="154327" y="2505397"/>
                  <a:ext cx="207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t 23">
                  <a:extLst>
                    <a:ext uri="{FF2B5EF4-FFF2-40B4-BE49-F238E27FC236}">
                      <a16:creationId xmlns:a16="http://schemas.microsoft.com/office/drawing/2014/main" id="{29674F23-FB55-F82A-44EC-CA0FEDB8A936}"/>
                    </a:ext>
                  </a:extLst>
                </p14:cNvPr>
                <p14:cNvContentPartPr/>
                <p14:nvPr/>
              </p14:nvContentPartPr>
              <p14:xfrm>
                <a:off x="308767" y="2458237"/>
                <a:ext cx="142560" cy="56520"/>
              </p14:xfrm>
            </p:contentPart>
          </mc:Choice>
          <mc:Fallback xmlns="">
            <p:pic>
              <p:nvPicPr>
                <p:cNvPr id="24" name="Inkt 23">
                  <a:extLst>
                    <a:ext uri="{FF2B5EF4-FFF2-40B4-BE49-F238E27FC236}">
                      <a16:creationId xmlns:a16="http://schemas.microsoft.com/office/drawing/2014/main" id="{29674F23-FB55-F82A-44EC-CA0FEDB8A936}"/>
                    </a:ext>
                  </a:extLst>
                </p:cNvPr>
                <p:cNvPicPr/>
                <p:nvPr/>
              </p:nvPicPr>
              <p:blipFill>
                <a:blip r:embed="rId31"/>
                <a:stretch>
                  <a:fillRect/>
                </a:stretch>
              </p:blipFill>
              <p:spPr>
                <a:xfrm>
                  <a:off x="299767" y="2449237"/>
                  <a:ext cx="160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t 24">
                  <a:extLst>
                    <a:ext uri="{FF2B5EF4-FFF2-40B4-BE49-F238E27FC236}">
                      <a16:creationId xmlns:a16="http://schemas.microsoft.com/office/drawing/2014/main" id="{9374045F-8094-B155-D168-8A6238F85A9D}"/>
                    </a:ext>
                  </a:extLst>
                </p14:cNvPr>
                <p14:cNvContentPartPr/>
                <p14:nvPr/>
              </p14:nvContentPartPr>
              <p14:xfrm>
                <a:off x="351967" y="2309197"/>
                <a:ext cx="199080" cy="99000"/>
              </p14:xfrm>
            </p:contentPart>
          </mc:Choice>
          <mc:Fallback xmlns="">
            <p:pic>
              <p:nvPicPr>
                <p:cNvPr id="25" name="Inkt 24">
                  <a:extLst>
                    <a:ext uri="{FF2B5EF4-FFF2-40B4-BE49-F238E27FC236}">
                      <a16:creationId xmlns:a16="http://schemas.microsoft.com/office/drawing/2014/main" id="{9374045F-8094-B155-D168-8A6238F85A9D}"/>
                    </a:ext>
                  </a:extLst>
                </p:cNvPr>
                <p:cNvPicPr/>
                <p:nvPr/>
              </p:nvPicPr>
              <p:blipFill>
                <a:blip r:embed="rId33"/>
                <a:stretch>
                  <a:fillRect/>
                </a:stretch>
              </p:blipFill>
              <p:spPr>
                <a:xfrm>
                  <a:off x="343327" y="2300557"/>
                  <a:ext cx="21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t 25">
                  <a:extLst>
                    <a:ext uri="{FF2B5EF4-FFF2-40B4-BE49-F238E27FC236}">
                      <a16:creationId xmlns:a16="http://schemas.microsoft.com/office/drawing/2014/main" id="{E87BD47C-B38B-5A3B-726E-8493A5846FE7}"/>
                    </a:ext>
                  </a:extLst>
                </p14:cNvPr>
                <p14:cNvContentPartPr/>
                <p14:nvPr/>
              </p14:nvContentPartPr>
              <p14:xfrm>
                <a:off x="450607" y="2315677"/>
                <a:ext cx="51120" cy="35280"/>
              </p14:xfrm>
            </p:contentPart>
          </mc:Choice>
          <mc:Fallback xmlns="">
            <p:pic>
              <p:nvPicPr>
                <p:cNvPr id="26" name="Inkt 25">
                  <a:extLst>
                    <a:ext uri="{FF2B5EF4-FFF2-40B4-BE49-F238E27FC236}">
                      <a16:creationId xmlns:a16="http://schemas.microsoft.com/office/drawing/2014/main" id="{E87BD47C-B38B-5A3B-726E-8493A5846FE7}"/>
                    </a:ext>
                  </a:extLst>
                </p:cNvPr>
                <p:cNvPicPr/>
                <p:nvPr/>
              </p:nvPicPr>
              <p:blipFill>
                <a:blip r:embed="rId35"/>
                <a:stretch>
                  <a:fillRect/>
                </a:stretch>
              </p:blipFill>
              <p:spPr>
                <a:xfrm>
                  <a:off x="441607" y="2307037"/>
                  <a:ext cx="68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t 26">
                  <a:extLst>
                    <a:ext uri="{FF2B5EF4-FFF2-40B4-BE49-F238E27FC236}">
                      <a16:creationId xmlns:a16="http://schemas.microsoft.com/office/drawing/2014/main" id="{1510B501-BE76-1942-68E4-B725835D0C9B}"/>
                    </a:ext>
                  </a:extLst>
                </p14:cNvPr>
                <p14:cNvContentPartPr/>
                <p14:nvPr/>
              </p14:nvContentPartPr>
              <p14:xfrm>
                <a:off x="516487" y="2235037"/>
                <a:ext cx="82080" cy="93240"/>
              </p14:xfrm>
            </p:contentPart>
          </mc:Choice>
          <mc:Fallback xmlns="">
            <p:pic>
              <p:nvPicPr>
                <p:cNvPr id="27" name="Inkt 26">
                  <a:extLst>
                    <a:ext uri="{FF2B5EF4-FFF2-40B4-BE49-F238E27FC236}">
                      <a16:creationId xmlns:a16="http://schemas.microsoft.com/office/drawing/2014/main" id="{1510B501-BE76-1942-68E4-B725835D0C9B}"/>
                    </a:ext>
                  </a:extLst>
                </p:cNvPr>
                <p:cNvPicPr/>
                <p:nvPr/>
              </p:nvPicPr>
              <p:blipFill>
                <a:blip r:embed="rId37"/>
                <a:stretch>
                  <a:fillRect/>
                </a:stretch>
              </p:blipFill>
              <p:spPr>
                <a:xfrm>
                  <a:off x="507847" y="2226397"/>
                  <a:ext cx="99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t 27">
                  <a:extLst>
                    <a:ext uri="{FF2B5EF4-FFF2-40B4-BE49-F238E27FC236}">
                      <a16:creationId xmlns:a16="http://schemas.microsoft.com/office/drawing/2014/main" id="{0E04C691-5FD5-C38C-DEB4-E1CB76C9CB8F}"/>
                    </a:ext>
                  </a:extLst>
                </p14:cNvPr>
                <p14:cNvContentPartPr/>
                <p14:nvPr/>
              </p14:nvContentPartPr>
              <p14:xfrm>
                <a:off x="569047" y="2327917"/>
                <a:ext cx="360" cy="360"/>
              </p14:xfrm>
            </p:contentPart>
          </mc:Choice>
          <mc:Fallback xmlns="">
            <p:pic>
              <p:nvPicPr>
                <p:cNvPr id="28" name="Inkt 27">
                  <a:extLst>
                    <a:ext uri="{FF2B5EF4-FFF2-40B4-BE49-F238E27FC236}">
                      <a16:creationId xmlns:a16="http://schemas.microsoft.com/office/drawing/2014/main" id="{0E04C691-5FD5-C38C-DEB4-E1CB76C9CB8F}"/>
                    </a:ext>
                  </a:extLst>
                </p:cNvPr>
                <p:cNvPicPr/>
                <p:nvPr/>
              </p:nvPicPr>
              <p:blipFill>
                <a:blip r:embed="rId6"/>
                <a:stretch>
                  <a:fillRect/>
                </a:stretch>
              </p:blipFill>
              <p:spPr>
                <a:xfrm>
                  <a:off x="560047" y="23192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86B17280-F20C-5AB8-601E-E77ADD88C256}"/>
                    </a:ext>
                  </a:extLst>
                </p14:cNvPr>
                <p14:cNvContentPartPr/>
                <p14:nvPr/>
              </p14:nvContentPartPr>
              <p14:xfrm>
                <a:off x="535567" y="2252317"/>
                <a:ext cx="33840" cy="75960"/>
              </p14:xfrm>
            </p:contentPart>
          </mc:Choice>
          <mc:Fallback xmlns="">
            <p:pic>
              <p:nvPicPr>
                <p:cNvPr id="29" name="Inkt 28">
                  <a:extLst>
                    <a:ext uri="{FF2B5EF4-FFF2-40B4-BE49-F238E27FC236}">
                      <a16:creationId xmlns:a16="http://schemas.microsoft.com/office/drawing/2014/main" id="{86B17280-F20C-5AB8-601E-E77ADD88C256}"/>
                    </a:ext>
                  </a:extLst>
                </p:cNvPr>
                <p:cNvPicPr/>
                <p:nvPr/>
              </p:nvPicPr>
              <p:blipFill>
                <a:blip r:embed="rId40"/>
                <a:stretch>
                  <a:fillRect/>
                </a:stretch>
              </p:blipFill>
              <p:spPr>
                <a:xfrm>
                  <a:off x="526567" y="2243677"/>
                  <a:ext cx="5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C760EFDC-2E26-7A94-22DD-8D436C20EC09}"/>
                    </a:ext>
                  </a:extLst>
                </p14:cNvPr>
                <p14:cNvContentPartPr/>
                <p14:nvPr/>
              </p14:nvContentPartPr>
              <p14:xfrm>
                <a:off x="600367" y="2168797"/>
                <a:ext cx="77040" cy="83520"/>
              </p14:xfrm>
            </p:contentPart>
          </mc:Choice>
          <mc:Fallback xmlns="">
            <p:pic>
              <p:nvPicPr>
                <p:cNvPr id="30" name="Inkt 29">
                  <a:extLst>
                    <a:ext uri="{FF2B5EF4-FFF2-40B4-BE49-F238E27FC236}">
                      <a16:creationId xmlns:a16="http://schemas.microsoft.com/office/drawing/2014/main" id="{C760EFDC-2E26-7A94-22DD-8D436C20EC09}"/>
                    </a:ext>
                  </a:extLst>
                </p:cNvPr>
                <p:cNvPicPr/>
                <p:nvPr/>
              </p:nvPicPr>
              <p:blipFill>
                <a:blip r:embed="rId42"/>
                <a:stretch>
                  <a:fillRect/>
                </a:stretch>
              </p:blipFill>
              <p:spPr>
                <a:xfrm>
                  <a:off x="591367" y="2159797"/>
                  <a:ext cx="94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35E61D80-D335-B61B-14E2-70B0828C3BDA}"/>
                    </a:ext>
                  </a:extLst>
                </p14:cNvPr>
                <p14:cNvContentPartPr/>
                <p14:nvPr/>
              </p14:nvContentPartPr>
              <p14:xfrm>
                <a:off x="619447" y="2250877"/>
                <a:ext cx="360" cy="360"/>
              </p14:xfrm>
            </p:contentPart>
          </mc:Choice>
          <mc:Fallback xmlns="">
            <p:pic>
              <p:nvPicPr>
                <p:cNvPr id="31" name="Inkt 30">
                  <a:extLst>
                    <a:ext uri="{FF2B5EF4-FFF2-40B4-BE49-F238E27FC236}">
                      <a16:creationId xmlns:a16="http://schemas.microsoft.com/office/drawing/2014/main" id="{35E61D80-D335-B61B-14E2-70B0828C3BDA}"/>
                    </a:ext>
                  </a:extLst>
                </p:cNvPr>
                <p:cNvPicPr/>
                <p:nvPr/>
              </p:nvPicPr>
              <p:blipFill>
                <a:blip r:embed="rId6"/>
                <a:stretch>
                  <a:fillRect/>
                </a:stretch>
              </p:blipFill>
              <p:spPr>
                <a:xfrm>
                  <a:off x="610807" y="22418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t 31">
                  <a:extLst>
                    <a:ext uri="{FF2B5EF4-FFF2-40B4-BE49-F238E27FC236}">
                      <a16:creationId xmlns:a16="http://schemas.microsoft.com/office/drawing/2014/main" id="{A5372D20-EF58-40F2-C475-9CC51B5B9E65}"/>
                    </a:ext>
                  </a:extLst>
                </p14:cNvPr>
                <p14:cNvContentPartPr/>
                <p14:nvPr/>
              </p14:nvContentPartPr>
              <p14:xfrm>
                <a:off x="612247" y="2171317"/>
                <a:ext cx="21960" cy="79920"/>
              </p14:xfrm>
            </p:contentPart>
          </mc:Choice>
          <mc:Fallback xmlns="">
            <p:pic>
              <p:nvPicPr>
                <p:cNvPr id="32" name="Inkt 31">
                  <a:extLst>
                    <a:ext uri="{FF2B5EF4-FFF2-40B4-BE49-F238E27FC236}">
                      <a16:creationId xmlns:a16="http://schemas.microsoft.com/office/drawing/2014/main" id="{A5372D20-EF58-40F2-C475-9CC51B5B9E65}"/>
                    </a:ext>
                  </a:extLst>
                </p:cNvPr>
                <p:cNvPicPr/>
                <p:nvPr/>
              </p:nvPicPr>
              <p:blipFill>
                <a:blip r:embed="rId45"/>
                <a:stretch>
                  <a:fillRect/>
                </a:stretch>
              </p:blipFill>
              <p:spPr>
                <a:xfrm>
                  <a:off x="603607" y="2162317"/>
                  <a:ext cx="3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t 32">
                  <a:extLst>
                    <a:ext uri="{FF2B5EF4-FFF2-40B4-BE49-F238E27FC236}">
                      <a16:creationId xmlns:a16="http://schemas.microsoft.com/office/drawing/2014/main" id="{E870A09C-676A-3967-CBC0-587EAB1F991C}"/>
                    </a:ext>
                  </a:extLst>
                </p14:cNvPr>
                <p14:cNvContentPartPr/>
                <p14:nvPr/>
              </p14:nvContentPartPr>
              <p14:xfrm>
                <a:off x="686767" y="2118037"/>
                <a:ext cx="65160" cy="67320"/>
              </p14:xfrm>
            </p:contentPart>
          </mc:Choice>
          <mc:Fallback xmlns="">
            <p:pic>
              <p:nvPicPr>
                <p:cNvPr id="33" name="Inkt 32">
                  <a:extLst>
                    <a:ext uri="{FF2B5EF4-FFF2-40B4-BE49-F238E27FC236}">
                      <a16:creationId xmlns:a16="http://schemas.microsoft.com/office/drawing/2014/main" id="{E870A09C-676A-3967-CBC0-587EAB1F991C}"/>
                    </a:ext>
                  </a:extLst>
                </p:cNvPr>
                <p:cNvPicPr/>
                <p:nvPr/>
              </p:nvPicPr>
              <p:blipFill>
                <a:blip r:embed="rId47"/>
                <a:stretch>
                  <a:fillRect/>
                </a:stretch>
              </p:blipFill>
              <p:spPr>
                <a:xfrm>
                  <a:off x="678127" y="2109037"/>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t 33">
                  <a:extLst>
                    <a:ext uri="{FF2B5EF4-FFF2-40B4-BE49-F238E27FC236}">
                      <a16:creationId xmlns:a16="http://schemas.microsoft.com/office/drawing/2014/main" id="{2EAD7978-91D7-0258-3D88-B4864A6C3BAF}"/>
                    </a:ext>
                  </a:extLst>
                </p14:cNvPr>
                <p14:cNvContentPartPr/>
                <p14:nvPr/>
              </p14:nvContentPartPr>
              <p14:xfrm>
                <a:off x="763087" y="1993117"/>
                <a:ext cx="60120" cy="77400"/>
              </p14:xfrm>
            </p:contentPart>
          </mc:Choice>
          <mc:Fallback xmlns="">
            <p:pic>
              <p:nvPicPr>
                <p:cNvPr id="34" name="Inkt 33">
                  <a:extLst>
                    <a:ext uri="{FF2B5EF4-FFF2-40B4-BE49-F238E27FC236}">
                      <a16:creationId xmlns:a16="http://schemas.microsoft.com/office/drawing/2014/main" id="{2EAD7978-91D7-0258-3D88-B4864A6C3BAF}"/>
                    </a:ext>
                  </a:extLst>
                </p:cNvPr>
                <p:cNvPicPr/>
                <p:nvPr/>
              </p:nvPicPr>
              <p:blipFill>
                <a:blip r:embed="rId49"/>
                <a:stretch>
                  <a:fillRect/>
                </a:stretch>
              </p:blipFill>
              <p:spPr>
                <a:xfrm>
                  <a:off x="754447" y="1984477"/>
                  <a:ext cx="77760" cy="95040"/>
                </a:xfrm>
                <a:prstGeom prst="rect">
                  <a:avLst/>
                </a:prstGeom>
              </p:spPr>
            </p:pic>
          </mc:Fallback>
        </mc:AlternateContent>
      </p:grpSp>
      <p:grpSp>
        <p:nvGrpSpPr>
          <p:cNvPr id="44" name="Groep 43">
            <a:extLst>
              <a:ext uri="{FF2B5EF4-FFF2-40B4-BE49-F238E27FC236}">
                <a16:creationId xmlns:a16="http://schemas.microsoft.com/office/drawing/2014/main" id="{E0E901CD-0D88-5FBE-A6B4-DAE06F9B3F2A}"/>
              </a:ext>
            </a:extLst>
          </p:cNvPr>
          <p:cNvGrpSpPr/>
          <p:nvPr/>
        </p:nvGrpSpPr>
        <p:grpSpPr>
          <a:xfrm>
            <a:off x="185647" y="2635717"/>
            <a:ext cx="497520" cy="587880"/>
            <a:chOff x="185647" y="2635717"/>
            <a:chExt cx="497520" cy="587880"/>
          </a:xfrm>
        </p:grpSpPr>
        <mc:AlternateContent xmlns:mc="http://schemas.openxmlformats.org/markup-compatibility/2006" xmlns:p14="http://schemas.microsoft.com/office/powerpoint/2010/main">
          <mc:Choice Requires="p14">
            <p:contentPart p14:bwMode="auto" r:id="rId50">
              <p14:nvContentPartPr>
                <p14:cNvPr id="36" name="Inkt 35">
                  <a:extLst>
                    <a:ext uri="{FF2B5EF4-FFF2-40B4-BE49-F238E27FC236}">
                      <a16:creationId xmlns:a16="http://schemas.microsoft.com/office/drawing/2014/main" id="{F5B7B5DF-5306-2BF0-81DB-C2B74C152589}"/>
                    </a:ext>
                  </a:extLst>
                </p14:cNvPr>
                <p14:cNvContentPartPr/>
                <p14:nvPr/>
              </p14:nvContentPartPr>
              <p14:xfrm>
                <a:off x="185647" y="3090397"/>
                <a:ext cx="154080" cy="133200"/>
              </p14:xfrm>
            </p:contentPart>
          </mc:Choice>
          <mc:Fallback xmlns="">
            <p:pic>
              <p:nvPicPr>
                <p:cNvPr id="36" name="Inkt 35">
                  <a:extLst>
                    <a:ext uri="{FF2B5EF4-FFF2-40B4-BE49-F238E27FC236}">
                      <a16:creationId xmlns:a16="http://schemas.microsoft.com/office/drawing/2014/main" id="{F5B7B5DF-5306-2BF0-81DB-C2B74C152589}"/>
                    </a:ext>
                  </a:extLst>
                </p:cNvPr>
                <p:cNvPicPr/>
                <p:nvPr/>
              </p:nvPicPr>
              <p:blipFill>
                <a:blip r:embed="rId51"/>
                <a:stretch>
                  <a:fillRect/>
                </a:stretch>
              </p:blipFill>
              <p:spPr>
                <a:xfrm>
                  <a:off x="177007" y="3081757"/>
                  <a:ext cx="17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AF4CFED2-8087-09B8-A238-EFCE9650993D}"/>
                    </a:ext>
                  </a:extLst>
                </p14:cNvPr>
                <p14:cNvContentPartPr/>
                <p14:nvPr/>
              </p14:nvContentPartPr>
              <p14:xfrm>
                <a:off x="222007" y="3036037"/>
                <a:ext cx="128880" cy="70920"/>
              </p14:xfrm>
            </p:contentPart>
          </mc:Choice>
          <mc:Fallback xmlns="">
            <p:pic>
              <p:nvPicPr>
                <p:cNvPr id="37" name="Inkt 36">
                  <a:extLst>
                    <a:ext uri="{FF2B5EF4-FFF2-40B4-BE49-F238E27FC236}">
                      <a16:creationId xmlns:a16="http://schemas.microsoft.com/office/drawing/2014/main" id="{AF4CFED2-8087-09B8-A238-EFCE9650993D}"/>
                    </a:ext>
                  </a:extLst>
                </p:cNvPr>
                <p:cNvPicPr/>
                <p:nvPr/>
              </p:nvPicPr>
              <p:blipFill>
                <a:blip r:embed="rId53"/>
                <a:stretch>
                  <a:fillRect/>
                </a:stretch>
              </p:blipFill>
              <p:spPr>
                <a:xfrm>
                  <a:off x="213007" y="3027037"/>
                  <a:ext cx="146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9F505B9B-79A1-A9DB-CA70-D80F3B12597E}"/>
                    </a:ext>
                  </a:extLst>
                </p14:cNvPr>
                <p14:cNvContentPartPr/>
                <p14:nvPr/>
              </p14:nvContentPartPr>
              <p14:xfrm>
                <a:off x="316687" y="3028477"/>
                <a:ext cx="100800" cy="58680"/>
              </p14:xfrm>
            </p:contentPart>
          </mc:Choice>
          <mc:Fallback xmlns="">
            <p:pic>
              <p:nvPicPr>
                <p:cNvPr id="38" name="Inkt 37">
                  <a:extLst>
                    <a:ext uri="{FF2B5EF4-FFF2-40B4-BE49-F238E27FC236}">
                      <a16:creationId xmlns:a16="http://schemas.microsoft.com/office/drawing/2014/main" id="{9F505B9B-79A1-A9DB-CA70-D80F3B12597E}"/>
                    </a:ext>
                  </a:extLst>
                </p:cNvPr>
                <p:cNvPicPr/>
                <p:nvPr/>
              </p:nvPicPr>
              <p:blipFill>
                <a:blip r:embed="rId55"/>
                <a:stretch>
                  <a:fillRect/>
                </a:stretch>
              </p:blipFill>
              <p:spPr>
                <a:xfrm>
                  <a:off x="308047" y="3019837"/>
                  <a:ext cx="11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471BD965-3655-D9F6-9D22-95113CBC4959}"/>
                    </a:ext>
                  </a:extLst>
                </p14:cNvPr>
                <p14:cNvContentPartPr/>
                <p14:nvPr/>
              </p14:nvContentPartPr>
              <p14:xfrm>
                <a:off x="300487" y="2970157"/>
                <a:ext cx="14760" cy="10800"/>
              </p14:xfrm>
            </p:contentPart>
          </mc:Choice>
          <mc:Fallback xmlns="">
            <p:pic>
              <p:nvPicPr>
                <p:cNvPr id="39" name="Inkt 38">
                  <a:extLst>
                    <a:ext uri="{FF2B5EF4-FFF2-40B4-BE49-F238E27FC236}">
                      <a16:creationId xmlns:a16="http://schemas.microsoft.com/office/drawing/2014/main" id="{471BD965-3655-D9F6-9D22-95113CBC4959}"/>
                    </a:ext>
                  </a:extLst>
                </p:cNvPr>
                <p:cNvPicPr/>
                <p:nvPr/>
              </p:nvPicPr>
              <p:blipFill>
                <a:blip r:embed="rId57"/>
                <a:stretch>
                  <a:fillRect/>
                </a:stretch>
              </p:blipFill>
              <p:spPr>
                <a:xfrm>
                  <a:off x="291847" y="2961157"/>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B6202291-E1F2-E48A-C87C-F7DA121A6E7B}"/>
                    </a:ext>
                  </a:extLst>
                </p14:cNvPr>
                <p14:cNvContentPartPr/>
                <p14:nvPr/>
              </p14:nvContentPartPr>
              <p14:xfrm>
                <a:off x="344767" y="2883037"/>
                <a:ext cx="123120" cy="65520"/>
              </p14:xfrm>
            </p:contentPart>
          </mc:Choice>
          <mc:Fallback xmlns="">
            <p:pic>
              <p:nvPicPr>
                <p:cNvPr id="40" name="Inkt 39">
                  <a:extLst>
                    <a:ext uri="{FF2B5EF4-FFF2-40B4-BE49-F238E27FC236}">
                      <a16:creationId xmlns:a16="http://schemas.microsoft.com/office/drawing/2014/main" id="{B6202291-E1F2-E48A-C87C-F7DA121A6E7B}"/>
                    </a:ext>
                  </a:extLst>
                </p:cNvPr>
                <p:cNvPicPr/>
                <p:nvPr/>
              </p:nvPicPr>
              <p:blipFill>
                <a:blip r:embed="rId59"/>
                <a:stretch>
                  <a:fillRect/>
                </a:stretch>
              </p:blipFill>
              <p:spPr>
                <a:xfrm>
                  <a:off x="336127" y="2874397"/>
                  <a:ext cx="140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AC31DEE7-CB8F-D010-4F70-F983A7C3D425}"/>
                    </a:ext>
                  </a:extLst>
                </p14:cNvPr>
                <p14:cNvContentPartPr/>
                <p14:nvPr/>
              </p14:nvContentPartPr>
              <p14:xfrm>
                <a:off x="399127" y="2780077"/>
                <a:ext cx="168480" cy="106560"/>
              </p14:xfrm>
            </p:contentPart>
          </mc:Choice>
          <mc:Fallback xmlns="">
            <p:pic>
              <p:nvPicPr>
                <p:cNvPr id="41" name="Inkt 40">
                  <a:extLst>
                    <a:ext uri="{FF2B5EF4-FFF2-40B4-BE49-F238E27FC236}">
                      <a16:creationId xmlns:a16="http://schemas.microsoft.com/office/drawing/2014/main" id="{AC31DEE7-CB8F-D010-4F70-F983A7C3D425}"/>
                    </a:ext>
                  </a:extLst>
                </p:cNvPr>
                <p:cNvPicPr/>
                <p:nvPr/>
              </p:nvPicPr>
              <p:blipFill>
                <a:blip r:embed="rId61"/>
                <a:stretch>
                  <a:fillRect/>
                </a:stretch>
              </p:blipFill>
              <p:spPr>
                <a:xfrm>
                  <a:off x="390127" y="2771077"/>
                  <a:ext cx="18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3AF8F1E5-6A93-1BA5-7819-507C997D914B}"/>
                    </a:ext>
                  </a:extLst>
                </p14:cNvPr>
                <p14:cNvContentPartPr/>
                <p14:nvPr/>
              </p14:nvContentPartPr>
              <p14:xfrm>
                <a:off x="518287" y="2704477"/>
                <a:ext cx="93240" cy="57240"/>
              </p14:xfrm>
            </p:contentPart>
          </mc:Choice>
          <mc:Fallback xmlns="">
            <p:pic>
              <p:nvPicPr>
                <p:cNvPr id="42" name="Inkt 41">
                  <a:extLst>
                    <a:ext uri="{FF2B5EF4-FFF2-40B4-BE49-F238E27FC236}">
                      <a16:creationId xmlns:a16="http://schemas.microsoft.com/office/drawing/2014/main" id="{3AF8F1E5-6A93-1BA5-7819-507C997D914B}"/>
                    </a:ext>
                  </a:extLst>
                </p:cNvPr>
                <p:cNvPicPr/>
                <p:nvPr/>
              </p:nvPicPr>
              <p:blipFill>
                <a:blip r:embed="rId63"/>
                <a:stretch>
                  <a:fillRect/>
                </a:stretch>
              </p:blipFill>
              <p:spPr>
                <a:xfrm>
                  <a:off x="509647" y="2695477"/>
                  <a:ext cx="11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7BE4EFB5-B458-0459-E7FD-26AC5D8FF951}"/>
                    </a:ext>
                  </a:extLst>
                </p14:cNvPr>
                <p14:cNvContentPartPr/>
                <p14:nvPr/>
              </p14:nvContentPartPr>
              <p14:xfrm>
                <a:off x="591007" y="2635717"/>
                <a:ext cx="92160" cy="55800"/>
              </p14:xfrm>
            </p:contentPart>
          </mc:Choice>
          <mc:Fallback xmlns="">
            <p:pic>
              <p:nvPicPr>
                <p:cNvPr id="43" name="Inkt 42">
                  <a:extLst>
                    <a:ext uri="{FF2B5EF4-FFF2-40B4-BE49-F238E27FC236}">
                      <a16:creationId xmlns:a16="http://schemas.microsoft.com/office/drawing/2014/main" id="{7BE4EFB5-B458-0459-E7FD-26AC5D8FF951}"/>
                    </a:ext>
                  </a:extLst>
                </p:cNvPr>
                <p:cNvPicPr/>
                <p:nvPr/>
              </p:nvPicPr>
              <p:blipFill>
                <a:blip r:embed="rId65"/>
                <a:stretch>
                  <a:fillRect/>
                </a:stretch>
              </p:blipFill>
              <p:spPr>
                <a:xfrm>
                  <a:off x="582007" y="2627077"/>
                  <a:ext cx="1098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 name="Inkt 3">
                <a:extLst>
                  <a:ext uri="{FF2B5EF4-FFF2-40B4-BE49-F238E27FC236}">
                    <a16:creationId xmlns:a16="http://schemas.microsoft.com/office/drawing/2014/main" id="{11909629-EC61-FC72-0033-71C4134A4403}"/>
                  </a:ext>
                </a:extLst>
              </p14:cNvPr>
              <p14:cNvContentPartPr/>
              <p14:nvPr/>
            </p14:nvContentPartPr>
            <p14:xfrm>
              <a:off x="6325087" y="3980677"/>
              <a:ext cx="59400" cy="408240"/>
            </p14:xfrm>
          </p:contentPart>
        </mc:Choice>
        <mc:Fallback xmlns="">
          <p:pic>
            <p:nvPicPr>
              <p:cNvPr id="4" name="Inkt 3">
                <a:extLst>
                  <a:ext uri="{FF2B5EF4-FFF2-40B4-BE49-F238E27FC236}">
                    <a16:creationId xmlns:a16="http://schemas.microsoft.com/office/drawing/2014/main" id="{11909629-EC61-FC72-0033-71C4134A4403}"/>
                  </a:ext>
                </a:extLst>
              </p:cNvPr>
              <p:cNvPicPr/>
              <p:nvPr/>
            </p:nvPicPr>
            <p:blipFill>
              <a:blip r:embed="rId67"/>
              <a:stretch>
                <a:fillRect/>
              </a:stretch>
            </p:blipFill>
            <p:spPr>
              <a:xfrm>
                <a:off x="6316447" y="3971677"/>
                <a:ext cx="77040" cy="425880"/>
              </a:xfrm>
              <a:prstGeom prst="rect">
                <a:avLst/>
              </a:prstGeom>
            </p:spPr>
          </p:pic>
        </mc:Fallback>
      </mc:AlternateContent>
      <p:grpSp>
        <p:nvGrpSpPr>
          <p:cNvPr id="18" name="Groep 17">
            <a:extLst>
              <a:ext uri="{FF2B5EF4-FFF2-40B4-BE49-F238E27FC236}">
                <a16:creationId xmlns:a16="http://schemas.microsoft.com/office/drawing/2014/main" id="{0E5B18EF-824E-47A6-9679-AEF174695211}"/>
              </a:ext>
            </a:extLst>
          </p:cNvPr>
          <p:cNvGrpSpPr/>
          <p:nvPr/>
        </p:nvGrpSpPr>
        <p:grpSpPr>
          <a:xfrm>
            <a:off x="10091767" y="3761077"/>
            <a:ext cx="388800" cy="192960"/>
            <a:chOff x="10091767" y="3761077"/>
            <a:chExt cx="388800" cy="192960"/>
          </a:xfrm>
        </p:grpSpPr>
        <mc:AlternateContent xmlns:mc="http://schemas.openxmlformats.org/markup-compatibility/2006" xmlns:p14="http://schemas.microsoft.com/office/powerpoint/2010/main">
          <mc:Choice Requires="p14">
            <p:contentPart p14:bwMode="auto" r:id="rId68">
              <p14:nvContentPartPr>
                <p14:cNvPr id="6" name="Inkt 5">
                  <a:extLst>
                    <a:ext uri="{FF2B5EF4-FFF2-40B4-BE49-F238E27FC236}">
                      <a16:creationId xmlns:a16="http://schemas.microsoft.com/office/drawing/2014/main" id="{19441E52-4AB8-84DF-178A-B654F0631033}"/>
                    </a:ext>
                  </a:extLst>
                </p14:cNvPr>
                <p14:cNvContentPartPr/>
                <p14:nvPr/>
              </p14:nvContentPartPr>
              <p14:xfrm>
                <a:off x="10091767" y="3906517"/>
                <a:ext cx="152640" cy="47520"/>
              </p14:xfrm>
            </p:contentPart>
          </mc:Choice>
          <mc:Fallback xmlns="">
            <p:pic>
              <p:nvPicPr>
                <p:cNvPr id="6" name="Inkt 5">
                  <a:extLst>
                    <a:ext uri="{FF2B5EF4-FFF2-40B4-BE49-F238E27FC236}">
                      <a16:creationId xmlns:a16="http://schemas.microsoft.com/office/drawing/2014/main" id="{19441E52-4AB8-84DF-178A-B654F0631033}"/>
                    </a:ext>
                  </a:extLst>
                </p:cNvPr>
                <p:cNvPicPr/>
                <p:nvPr/>
              </p:nvPicPr>
              <p:blipFill>
                <a:blip r:embed="rId69"/>
                <a:stretch>
                  <a:fillRect/>
                </a:stretch>
              </p:blipFill>
              <p:spPr>
                <a:xfrm>
                  <a:off x="10083127" y="3897877"/>
                  <a:ext cx="170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Inkt 10">
                  <a:extLst>
                    <a:ext uri="{FF2B5EF4-FFF2-40B4-BE49-F238E27FC236}">
                      <a16:creationId xmlns:a16="http://schemas.microsoft.com/office/drawing/2014/main" id="{889D2B1B-B5A6-781C-E5D3-70490DBFFFEC}"/>
                    </a:ext>
                  </a:extLst>
                </p14:cNvPr>
                <p14:cNvContentPartPr/>
                <p14:nvPr/>
              </p14:nvContentPartPr>
              <p14:xfrm>
                <a:off x="10284727" y="3761077"/>
                <a:ext cx="195840" cy="143280"/>
              </p14:xfrm>
            </p:contentPart>
          </mc:Choice>
          <mc:Fallback xmlns="">
            <p:pic>
              <p:nvPicPr>
                <p:cNvPr id="11" name="Inkt 10">
                  <a:extLst>
                    <a:ext uri="{FF2B5EF4-FFF2-40B4-BE49-F238E27FC236}">
                      <a16:creationId xmlns:a16="http://schemas.microsoft.com/office/drawing/2014/main" id="{889D2B1B-B5A6-781C-E5D3-70490DBFFFEC}"/>
                    </a:ext>
                  </a:extLst>
                </p:cNvPr>
                <p:cNvPicPr/>
                <p:nvPr/>
              </p:nvPicPr>
              <p:blipFill>
                <a:blip r:embed="rId71"/>
                <a:stretch>
                  <a:fillRect/>
                </a:stretch>
              </p:blipFill>
              <p:spPr>
                <a:xfrm>
                  <a:off x="10276087" y="3752077"/>
                  <a:ext cx="213480" cy="160920"/>
                </a:xfrm>
                <a:prstGeom prst="rect">
                  <a:avLst/>
                </a:prstGeom>
              </p:spPr>
            </p:pic>
          </mc:Fallback>
        </mc:AlternateContent>
      </p:grpSp>
      <p:grpSp>
        <p:nvGrpSpPr>
          <p:cNvPr id="47" name="Groep 46">
            <a:extLst>
              <a:ext uri="{FF2B5EF4-FFF2-40B4-BE49-F238E27FC236}">
                <a16:creationId xmlns:a16="http://schemas.microsoft.com/office/drawing/2014/main" id="{2BE00E0E-58D8-2CBE-CA5F-5CC9D7308676}"/>
              </a:ext>
            </a:extLst>
          </p:cNvPr>
          <p:cNvGrpSpPr/>
          <p:nvPr/>
        </p:nvGrpSpPr>
        <p:grpSpPr>
          <a:xfrm>
            <a:off x="11388487" y="3731917"/>
            <a:ext cx="349200" cy="230040"/>
            <a:chOff x="11388487" y="3731917"/>
            <a:chExt cx="349200" cy="230040"/>
          </a:xfrm>
        </p:grpSpPr>
        <mc:AlternateContent xmlns:mc="http://schemas.openxmlformats.org/markup-compatibility/2006" xmlns:p14="http://schemas.microsoft.com/office/powerpoint/2010/main">
          <mc:Choice Requires="p14">
            <p:contentPart p14:bwMode="auto" r:id="rId72">
              <p14:nvContentPartPr>
                <p14:cNvPr id="45" name="Inkt 44">
                  <a:extLst>
                    <a:ext uri="{FF2B5EF4-FFF2-40B4-BE49-F238E27FC236}">
                      <a16:creationId xmlns:a16="http://schemas.microsoft.com/office/drawing/2014/main" id="{A2500EC1-FFFB-DAAE-052D-5A3AA0936547}"/>
                    </a:ext>
                  </a:extLst>
                </p14:cNvPr>
                <p14:cNvContentPartPr/>
                <p14:nvPr/>
              </p14:nvContentPartPr>
              <p14:xfrm>
                <a:off x="11388487" y="3885277"/>
                <a:ext cx="161280" cy="76680"/>
              </p14:xfrm>
            </p:contentPart>
          </mc:Choice>
          <mc:Fallback xmlns="">
            <p:pic>
              <p:nvPicPr>
                <p:cNvPr id="45" name="Inkt 44">
                  <a:extLst>
                    <a:ext uri="{FF2B5EF4-FFF2-40B4-BE49-F238E27FC236}">
                      <a16:creationId xmlns:a16="http://schemas.microsoft.com/office/drawing/2014/main" id="{A2500EC1-FFFB-DAAE-052D-5A3AA0936547}"/>
                    </a:ext>
                  </a:extLst>
                </p:cNvPr>
                <p:cNvPicPr/>
                <p:nvPr/>
              </p:nvPicPr>
              <p:blipFill>
                <a:blip r:embed="rId73"/>
                <a:stretch>
                  <a:fillRect/>
                </a:stretch>
              </p:blipFill>
              <p:spPr>
                <a:xfrm>
                  <a:off x="11379487" y="3876637"/>
                  <a:ext cx="178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t 45">
                  <a:extLst>
                    <a:ext uri="{FF2B5EF4-FFF2-40B4-BE49-F238E27FC236}">
                      <a16:creationId xmlns:a16="http://schemas.microsoft.com/office/drawing/2014/main" id="{415B7818-477C-5DC1-4C76-A668C30A80F0}"/>
                    </a:ext>
                  </a:extLst>
                </p14:cNvPr>
                <p14:cNvContentPartPr/>
                <p14:nvPr/>
              </p14:nvContentPartPr>
              <p14:xfrm>
                <a:off x="11572087" y="3731917"/>
                <a:ext cx="165600" cy="160920"/>
              </p14:xfrm>
            </p:contentPart>
          </mc:Choice>
          <mc:Fallback xmlns="">
            <p:pic>
              <p:nvPicPr>
                <p:cNvPr id="46" name="Inkt 45">
                  <a:extLst>
                    <a:ext uri="{FF2B5EF4-FFF2-40B4-BE49-F238E27FC236}">
                      <a16:creationId xmlns:a16="http://schemas.microsoft.com/office/drawing/2014/main" id="{415B7818-477C-5DC1-4C76-A668C30A80F0}"/>
                    </a:ext>
                  </a:extLst>
                </p:cNvPr>
                <p:cNvPicPr/>
                <p:nvPr/>
              </p:nvPicPr>
              <p:blipFill>
                <a:blip r:embed="rId75"/>
                <a:stretch>
                  <a:fillRect/>
                </a:stretch>
              </p:blipFill>
              <p:spPr>
                <a:xfrm>
                  <a:off x="11563447" y="3723277"/>
                  <a:ext cx="183240" cy="178560"/>
                </a:xfrm>
                <a:prstGeom prst="rect">
                  <a:avLst/>
                </a:prstGeom>
              </p:spPr>
            </p:pic>
          </mc:Fallback>
        </mc:AlternateContent>
      </p:grpSp>
      <p:grpSp>
        <p:nvGrpSpPr>
          <p:cNvPr id="50" name="Groep 49">
            <a:extLst>
              <a:ext uri="{FF2B5EF4-FFF2-40B4-BE49-F238E27FC236}">
                <a16:creationId xmlns:a16="http://schemas.microsoft.com/office/drawing/2014/main" id="{FAD14ECE-45EB-A859-D174-3C6C228002F1}"/>
              </a:ext>
            </a:extLst>
          </p:cNvPr>
          <p:cNvGrpSpPr/>
          <p:nvPr/>
        </p:nvGrpSpPr>
        <p:grpSpPr>
          <a:xfrm>
            <a:off x="8761207" y="4371997"/>
            <a:ext cx="416520" cy="129600"/>
            <a:chOff x="8761207" y="4371997"/>
            <a:chExt cx="416520" cy="129600"/>
          </a:xfrm>
        </p:grpSpPr>
        <mc:AlternateContent xmlns:mc="http://schemas.openxmlformats.org/markup-compatibility/2006" xmlns:p14="http://schemas.microsoft.com/office/powerpoint/2010/main">
          <mc:Choice Requires="p14">
            <p:contentPart p14:bwMode="auto" r:id="rId76">
              <p14:nvContentPartPr>
                <p14:cNvPr id="48" name="Inkt 47">
                  <a:extLst>
                    <a:ext uri="{FF2B5EF4-FFF2-40B4-BE49-F238E27FC236}">
                      <a16:creationId xmlns:a16="http://schemas.microsoft.com/office/drawing/2014/main" id="{C97A8EBE-EE85-A1B1-8CEB-82399930C1CD}"/>
                    </a:ext>
                  </a:extLst>
                </p14:cNvPr>
                <p14:cNvContentPartPr/>
                <p14:nvPr/>
              </p14:nvContentPartPr>
              <p14:xfrm>
                <a:off x="8761207" y="4371997"/>
                <a:ext cx="96120" cy="93240"/>
              </p14:xfrm>
            </p:contentPart>
          </mc:Choice>
          <mc:Fallback xmlns="">
            <p:pic>
              <p:nvPicPr>
                <p:cNvPr id="48" name="Inkt 47">
                  <a:extLst>
                    <a:ext uri="{FF2B5EF4-FFF2-40B4-BE49-F238E27FC236}">
                      <a16:creationId xmlns:a16="http://schemas.microsoft.com/office/drawing/2014/main" id="{C97A8EBE-EE85-A1B1-8CEB-82399930C1CD}"/>
                    </a:ext>
                  </a:extLst>
                </p:cNvPr>
                <p:cNvPicPr/>
                <p:nvPr/>
              </p:nvPicPr>
              <p:blipFill>
                <a:blip r:embed="rId77"/>
                <a:stretch>
                  <a:fillRect/>
                </a:stretch>
              </p:blipFill>
              <p:spPr>
                <a:xfrm>
                  <a:off x="8752207" y="4363357"/>
                  <a:ext cx="113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t 48">
                  <a:extLst>
                    <a:ext uri="{FF2B5EF4-FFF2-40B4-BE49-F238E27FC236}">
                      <a16:creationId xmlns:a16="http://schemas.microsoft.com/office/drawing/2014/main" id="{575F21A7-B34C-C075-B68B-E7C2F3E40DD9}"/>
                    </a:ext>
                  </a:extLst>
                </p14:cNvPr>
                <p14:cNvContentPartPr/>
                <p14:nvPr/>
              </p14:nvContentPartPr>
              <p14:xfrm>
                <a:off x="9015727" y="4382437"/>
                <a:ext cx="162000" cy="119160"/>
              </p14:xfrm>
            </p:contentPart>
          </mc:Choice>
          <mc:Fallback xmlns="">
            <p:pic>
              <p:nvPicPr>
                <p:cNvPr id="49" name="Inkt 48">
                  <a:extLst>
                    <a:ext uri="{FF2B5EF4-FFF2-40B4-BE49-F238E27FC236}">
                      <a16:creationId xmlns:a16="http://schemas.microsoft.com/office/drawing/2014/main" id="{575F21A7-B34C-C075-B68B-E7C2F3E40DD9}"/>
                    </a:ext>
                  </a:extLst>
                </p:cNvPr>
                <p:cNvPicPr/>
                <p:nvPr/>
              </p:nvPicPr>
              <p:blipFill>
                <a:blip r:embed="rId79"/>
                <a:stretch>
                  <a:fillRect/>
                </a:stretch>
              </p:blipFill>
              <p:spPr>
                <a:xfrm>
                  <a:off x="9007087" y="4373797"/>
                  <a:ext cx="17964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Inkt 50">
                <a:extLst>
                  <a:ext uri="{FF2B5EF4-FFF2-40B4-BE49-F238E27FC236}">
                    <a16:creationId xmlns:a16="http://schemas.microsoft.com/office/drawing/2014/main" id="{6FACC8CD-3F7C-6AD2-6473-ABEA5097D70E}"/>
                  </a:ext>
                </a:extLst>
              </p14:cNvPr>
              <p14:cNvContentPartPr/>
              <p14:nvPr/>
            </p14:nvContentPartPr>
            <p14:xfrm>
              <a:off x="7334167" y="4455877"/>
              <a:ext cx="996480" cy="359280"/>
            </p14:xfrm>
          </p:contentPart>
        </mc:Choice>
        <mc:Fallback xmlns="">
          <p:pic>
            <p:nvPicPr>
              <p:cNvPr id="51" name="Inkt 50">
                <a:extLst>
                  <a:ext uri="{FF2B5EF4-FFF2-40B4-BE49-F238E27FC236}">
                    <a16:creationId xmlns:a16="http://schemas.microsoft.com/office/drawing/2014/main" id="{6FACC8CD-3F7C-6AD2-6473-ABEA5097D70E}"/>
                  </a:ext>
                </a:extLst>
              </p:cNvPr>
              <p:cNvPicPr/>
              <p:nvPr/>
            </p:nvPicPr>
            <p:blipFill>
              <a:blip r:embed="rId81"/>
              <a:stretch>
                <a:fillRect/>
              </a:stretch>
            </p:blipFill>
            <p:spPr>
              <a:xfrm>
                <a:off x="7325167" y="4447237"/>
                <a:ext cx="1014120" cy="376920"/>
              </a:xfrm>
              <a:prstGeom prst="rect">
                <a:avLst/>
              </a:prstGeom>
            </p:spPr>
          </p:pic>
        </mc:Fallback>
      </mc:AlternateContent>
      <p:grpSp>
        <p:nvGrpSpPr>
          <p:cNvPr id="55" name="Groep 54">
            <a:extLst>
              <a:ext uri="{FF2B5EF4-FFF2-40B4-BE49-F238E27FC236}">
                <a16:creationId xmlns:a16="http://schemas.microsoft.com/office/drawing/2014/main" id="{6B69D957-D780-DCEF-CBC9-C89BC0CFEE22}"/>
              </a:ext>
            </a:extLst>
          </p:cNvPr>
          <p:cNvGrpSpPr/>
          <p:nvPr/>
        </p:nvGrpSpPr>
        <p:grpSpPr>
          <a:xfrm>
            <a:off x="7099087" y="5478277"/>
            <a:ext cx="448200" cy="320040"/>
            <a:chOff x="7099087" y="5478277"/>
            <a:chExt cx="448200" cy="320040"/>
          </a:xfrm>
        </p:grpSpPr>
        <mc:AlternateContent xmlns:mc="http://schemas.openxmlformats.org/markup-compatibility/2006" xmlns:p14="http://schemas.microsoft.com/office/powerpoint/2010/main">
          <mc:Choice Requires="p14">
            <p:contentPart p14:bwMode="auto" r:id="rId82">
              <p14:nvContentPartPr>
                <p14:cNvPr id="52" name="Inkt 51">
                  <a:extLst>
                    <a:ext uri="{FF2B5EF4-FFF2-40B4-BE49-F238E27FC236}">
                      <a16:creationId xmlns:a16="http://schemas.microsoft.com/office/drawing/2014/main" id="{AD1D2AAB-B739-3FC7-81E8-FC0D8B0F4EC8}"/>
                    </a:ext>
                  </a:extLst>
                </p14:cNvPr>
                <p14:cNvContentPartPr/>
                <p14:nvPr/>
              </p14:nvContentPartPr>
              <p14:xfrm>
                <a:off x="7099087" y="5478277"/>
                <a:ext cx="218880" cy="320040"/>
              </p14:xfrm>
            </p:contentPart>
          </mc:Choice>
          <mc:Fallback xmlns="">
            <p:pic>
              <p:nvPicPr>
                <p:cNvPr id="52" name="Inkt 51">
                  <a:extLst>
                    <a:ext uri="{FF2B5EF4-FFF2-40B4-BE49-F238E27FC236}">
                      <a16:creationId xmlns:a16="http://schemas.microsoft.com/office/drawing/2014/main" id="{AD1D2AAB-B739-3FC7-81E8-FC0D8B0F4EC8}"/>
                    </a:ext>
                  </a:extLst>
                </p:cNvPr>
                <p:cNvPicPr/>
                <p:nvPr/>
              </p:nvPicPr>
              <p:blipFill>
                <a:blip r:embed="rId83"/>
                <a:stretch>
                  <a:fillRect/>
                </a:stretch>
              </p:blipFill>
              <p:spPr>
                <a:xfrm>
                  <a:off x="7090087" y="5469277"/>
                  <a:ext cx="2365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t 52">
                  <a:extLst>
                    <a:ext uri="{FF2B5EF4-FFF2-40B4-BE49-F238E27FC236}">
                      <a16:creationId xmlns:a16="http://schemas.microsoft.com/office/drawing/2014/main" id="{749E60BD-5409-AB75-04D1-0F1C842EB2B0}"/>
                    </a:ext>
                  </a:extLst>
                </p14:cNvPr>
                <p14:cNvContentPartPr/>
                <p14:nvPr/>
              </p14:nvContentPartPr>
              <p14:xfrm>
                <a:off x="7422727" y="5607517"/>
                <a:ext cx="120960" cy="17640"/>
              </p14:xfrm>
            </p:contentPart>
          </mc:Choice>
          <mc:Fallback xmlns="">
            <p:pic>
              <p:nvPicPr>
                <p:cNvPr id="53" name="Inkt 52">
                  <a:extLst>
                    <a:ext uri="{FF2B5EF4-FFF2-40B4-BE49-F238E27FC236}">
                      <a16:creationId xmlns:a16="http://schemas.microsoft.com/office/drawing/2014/main" id="{749E60BD-5409-AB75-04D1-0F1C842EB2B0}"/>
                    </a:ext>
                  </a:extLst>
                </p:cNvPr>
                <p:cNvPicPr/>
                <p:nvPr/>
              </p:nvPicPr>
              <p:blipFill>
                <a:blip r:embed="rId85"/>
                <a:stretch>
                  <a:fillRect/>
                </a:stretch>
              </p:blipFill>
              <p:spPr>
                <a:xfrm>
                  <a:off x="7414087" y="5598517"/>
                  <a:ext cx="138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t 53">
                  <a:extLst>
                    <a:ext uri="{FF2B5EF4-FFF2-40B4-BE49-F238E27FC236}">
                      <a16:creationId xmlns:a16="http://schemas.microsoft.com/office/drawing/2014/main" id="{23130035-DCDE-D5A4-2083-81CEA383478C}"/>
                    </a:ext>
                  </a:extLst>
                </p14:cNvPr>
                <p14:cNvContentPartPr/>
                <p14:nvPr/>
              </p14:nvContentPartPr>
              <p14:xfrm>
                <a:off x="7386727" y="5525437"/>
                <a:ext cx="160560" cy="19800"/>
              </p14:xfrm>
            </p:contentPart>
          </mc:Choice>
          <mc:Fallback xmlns="">
            <p:pic>
              <p:nvPicPr>
                <p:cNvPr id="54" name="Inkt 53">
                  <a:extLst>
                    <a:ext uri="{FF2B5EF4-FFF2-40B4-BE49-F238E27FC236}">
                      <a16:creationId xmlns:a16="http://schemas.microsoft.com/office/drawing/2014/main" id="{23130035-DCDE-D5A4-2083-81CEA383478C}"/>
                    </a:ext>
                  </a:extLst>
                </p:cNvPr>
                <p:cNvPicPr/>
                <p:nvPr/>
              </p:nvPicPr>
              <p:blipFill>
                <a:blip r:embed="rId87"/>
                <a:stretch>
                  <a:fillRect/>
                </a:stretch>
              </p:blipFill>
              <p:spPr>
                <a:xfrm>
                  <a:off x="7377727" y="5516437"/>
                  <a:ext cx="178200" cy="37440"/>
                </a:xfrm>
                <a:prstGeom prst="rect">
                  <a:avLst/>
                </a:prstGeom>
              </p:spPr>
            </p:pic>
          </mc:Fallback>
        </mc:AlternateContent>
      </p:grpSp>
      <p:grpSp>
        <p:nvGrpSpPr>
          <p:cNvPr id="90" name="Groep 89">
            <a:extLst>
              <a:ext uri="{FF2B5EF4-FFF2-40B4-BE49-F238E27FC236}">
                <a16:creationId xmlns:a16="http://schemas.microsoft.com/office/drawing/2014/main" id="{5EA81A21-9015-44DF-DA60-F4F419705FBC}"/>
              </a:ext>
            </a:extLst>
          </p:cNvPr>
          <p:cNvGrpSpPr/>
          <p:nvPr/>
        </p:nvGrpSpPr>
        <p:grpSpPr>
          <a:xfrm>
            <a:off x="7770847" y="5196037"/>
            <a:ext cx="1918440" cy="618840"/>
            <a:chOff x="7770847" y="5196037"/>
            <a:chExt cx="1918440" cy="618840"/>
          </a:xfrm>
        </p:grpSpPr>
        <mc:AlternateContent xmlns:mc="http://schemas.openxmlformats.org/markup-compatibility/2006" xmlns:p14="http://schemas.microsoft.com/office/powerpoint/2010/main">
          <mc:Choice Requires="p14">
            <p:contentPart p14:bwMode="auto" r:id="rId88">
              <p14:nvContentPartPr>
                <p14:cNvPr id="56" name="Inkt 55">
                  <a:extLst>
                    <a:ext uri="{FF2B5EF4-FFF2-40B4-BE49-F238E27FC236}">
                      <a16:creationId xmlns:a16="http://schemas.microsoft.com/office/drawing/2014/main" id="{D7B8B222-4213-13F6-5B8D-F5C0DBF0E264}"/>
                    </a:ext>
                  </a:extLst>
                </p14:cNvPr>
                <p14:cNvContentPartPr/>
                <p14:nvPr/>
              </p14:nvContentPartPr>
              <p14:xfrm>
                <a:off x="7770847" y="5469637"/>
                <a:ext cx="490320" cy="14040"/>
              </p14:xfrm>
            </p:contentPart>
          </mc:Choice>
          <mc:Fallback xmlns="">
            <p:pic>
              <p:nvPicPr>
                <p:cNvPr id="56" name="Inkt 55">
                  <a:extLst>
                    <a:ext uri="{FF2B5EF4-FFF2-40B4-BE49-F238E27FC236}">
                      <a16:creationId xmlns:a16="http://schemas.microsoft.com/office/drawing/2014/main" id="{D7B8B222-4213-13F6-5B8D-F5C0DBF0E264}"/>
                    </a:ext>
                  </a:extLst>
                </p:cNvPr>
                <p:cNvPicPr/>
                <p:nvPr/>
              </p:nvPicPr>
              <p:blipFill>
                <a:blip r:embed="rId89"/>
                <a:stretch>
                  <a:fillRect/>
                </a:stretch>
              </p:blipFill>
              <p:spPr>
                <a:xfrm>
                  <a:off x="7761847" y="5460997"/>
                  <a:ext cx="507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t 56">
                  <a:extLst>
                    <a:ext uri="{FF2B5EF4-FFF2-40B4-BE49-F238E27FC236}">
                      <a16:creationId xmlns:a16="http://schemas.microsoft.com/office/drawing/2014/main" id="{99C8DFC4-8882-951D-3424-262167248370}"/>
                    </a:ext>
                  </a:extLst>
                </p14:cNvPr>
                <p14:cNvContentPartPr/>
                <p14:nvPr/>
              </p14:nvContentPartPr>
              <p14:xfrm>
                <a:off x="7861207" y="5212597"/>
                <a:ext cx="132480" cy="175680"/>
              </p14:xfrm>
            </p:contentPart>
          </mc:Choice>
          <mc:Fallback xmlns="">
            <p:pic>
              <p:nvPicPr>
                <p:cNvPr id="57" name="Inkt 56">
                  <a:extLst>
                    <a:ext uri="{FF2B5EF4-FFF2-40B4-BE49-F238E27FC236}">
                      <a16:creationId xmlns:a16="http://schemas.microsoft.com/office/drawing/2014/main" id="{99C8DFC4-8882-951D-3424-262167248370}"/>
                    </a:ext>
                  </a:extLst>
                </p:cNvPr>
                <p:cNvPicPr/>
                <p:nvPr/>
              </p:nvPicPr>
              <p:blipFill>
                <a:blip r:embed="rId91"/>
                <a:stretch>
                  <a:fillRect/>
                </a:stretch>
              </p:blipFill>
              <p:spPr>
                <a:xfrm>
                  <a:off x="7852207" y="5203957"/>
                  <a:ext cx="150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t 57">
                  <a:extLst>
                    <a:ext uri="{FF2B5EF4-FFF2-40B4-BE49-F238E27FC236}">
                      <a16:creationId xmlns:a16="http://schemas.microsoft.com/office/drawing/2014/main" id="{C9103849-BE0A-27EB-0CE4-385591B88F9F}"/>
                    </a:ext>
                  </a:extLst>
                </p14:cNvPr>
                <p14:cNvContentPartPr/>
                <p14:nvPr/>
              </p14:nvContentPartPr>
              <p14:xfrm>
                <a:off x="8040127" y="5219077"/>
                <a:ext cx="86040" cy="115200"/>
              </p14:xfrm>
            </p:contentPart>
          </mc:Choice>
          <mc:Fallback xmlns="">
            <p:pic>
              <p:nvPicPr>
                <p:cNvPr id="58" name="Inkt 57">
                  <a:extLst>
                    <a:ext uri="{FF2B5EF4-FFF2-40B4-BE49-F238E27FC236}">
                      <a16:creationId xmlns:a16="http://schemas.microsoft.com/office/drawing/2014/main" id="{C9103849-BE0A-27EB-0CE4-385591B88F9F}"/>
                    </a:ext>
                  </a:extLst>
                </p:cNvPr>
                <p:cNvPicPr/>
                <p:nvPr/>
              </p:nvPicPr>
              <p:blipFill>
                <a:blip r:embed="rId93"/>
                <a:stretch>
                  <a:fillRect/>
                </a:stretch>
              </p:blipFill>
              <p:spPr>
                <a:xfrm>
                  <a:off x="8031127" y="5210077"/>
                  <a:ext cx="103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t 58">
                  <a:extLst>
                    <a:ext uri="{FF2B5EF4-FFF2-40B4-BE49-F238E27FC236}">
                      <a16:creationId xmlns:a16="http://schemas.microsoft.com/office/drawing/2014/main" id="{8B4D62DC-5E6F-0F08-AB06-CB6A910D2D8A}"/>
                    </a:ext>
                  </a:extLst>
                </p14:cNvPr>
                <p14:cNvContentPartPr/>
                <p14:nvPr/>
              </p14:nvContentPartPr>
              <p14:xfrm>
                <a:off x="8138407" y="5246077"/>
                <a:ext cx="87480" cy="82080"/>
              </p14:xfrm>
            </p:contentPart>
          </mc:Choice>
          <mc:Fallback xmlns="">
            <p:pic>
              <p:nvPicPr>
                <p:cNvPr id="59" name="Inkt 58">
                  <a:extLst>
                    <a:ext uri="{FF2B5EF4-FFF2-40B4-BE49-F238E27FC236}">
                      <a16:creationId xmlns:a16="http://schemas.microsoft.com/office/drawing/2014/main" id="{8B4D62DC-5E6F-0F08-AB06-CB6A910D2D8A}"/>
                    </a:ext>
                  </a:extLst>
                </p:cNvPr>
                <p:cNvPicPr/>
                <p:nvPr/>
              </p:nvPicPr>
              <p:blipFill>
                <a:blip r:embed="rId95"/>
                <a:stretch>
                  <a:fillRect/>
                </a:stretch>
              </p:blipFill>
              <p:spPr>
                <a:xfrm>
                  <a:off x="8129407" y="5237437"/>
                  <a:ext cx="105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t 59">
                  <a:extLst>
                    <a:ext uri="{FF2B5EF4-FFF2-40B4-BE49-F238E27FC236}">
                      <a16:creationId xmlns:a16="http://schemas.microsoft.com/office/drawing/2014/main" id="{91D688E8-0054-BFA4-399A-570ECCAE52F3}"/>
                    </a:ext>
                  </a:extLst>
                </p14:cNvPr>
                <p14:cNvContentPartPr/>
                <p14:nvPr/>
              </p14:nvContentPartPr>
              <p14:xfrm>
                <a:off x="8138407" y="5318797"/>
                <a:ext cx="360" cy="360"/>
              </p14:xfrm>
            </p:contentPart>
          </mc:Choice>
          <mc:Fallback xmlns="">
            <p:pic>
              <p:nvPicPr>
                <p:cNvPr id="60" name="Inkt 59">
                  <a:extLst>
                    <a:ext uri="{FF2B5EF4-FFF2-40B4-BE49-F238E27FC236}">
                      <a16:creationId xmlns:a16="http://schemas.microsoft.com/office/drawing/2014/main" id="{91D688E8-0054-BFA4-399A-570ECCAE52F3}"/>
                    </a:ext>
                  </a:extLst>
                </p:cNvPr>
                <p:cNvPicPr/>
                <p:nvPr/>
              </p:nvPicPr>
              <p:blipFill>
                <a:blip r:embed="rId97"/>
                <a:stretch>
                  <a:fillRect/>
                </a:stretch>
              </p:blipFill>
              <p:spPr>
                <a:xfrm>
                  <a:off x="8129767" y="53101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t 60">
                  <a:extLst>
                    <a:ext uri="{FF2B5EF4-FFF2-40B4-BE49-F238E27FC236}">
                      <a16:creationId xmlns:a16="http://schemas.microsoft.com/office/drawing/2014/main" id="{6B4E0850-7C87-7C85-1025-A2019C4ECAEF}"/>
                    </a:ext>
                  </a:extLst>
                </p14:cNvPr>
                <p14:cNvContentPartPr/>
                <p14:nvPr/>
              </p14:nvContentPartPr>
              <p14:xfrm>
                <a:off x="8130487" y="5262997"/>
                <a:ext cx="120600" cy="56520"/>
              </p14:xfrm>
            </p:contentPart>
          </mc:Choice>
          <mc:Fallback xmlns="">
            <p:pic>
              <p:nvPicPr>
                <p:cNvPr id="61" name="Inkt 60">
                  <a:extLst>
                    <a:ext uri="{FF2B5EF4-FFF2-40B4-BE49-F238E27FC236}">
                      <a16:creationId xmlns:a16="http://schemas.microsoft.com/office/drawing/2014/main" id="{6B4E0850-7C87-7C85-1025-A2019C4ECAEF}"/>
                    </a:ext>
                  </a:extLst>
                </p:cNvPr>
                <p:cNvPicPr/>
                <p:nvPr/>
              </p:nvPicPr>
              <p:blipFill>
                <a:blip r:embed="rId99"/>
                <a:stretch>
                  <a:fillRect/>
                </a:stretch>
              </p:blipFill>
              <p:spPr>
                <a:xfrm>
                  <a:off x="8121487" y="5253997"/>
                  <a:ext cx="138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t 61">
                  <a:extLst>
                    <a:ext uri="{FF2B5EF4-FFF2-40B4-BE49-F238E27FC236}">
                      <a16:creationId xmlns:a16="http://schemas.microsoft.com/office/drawing/2014/main" id="{2E55328D-EA2F-47E1-0366-2588DCA654E0}"/>
                    </a:ext>
                  </a:extLst>
                </p14:cNvPr>
                <p14:cNvContentPartPr/>
                <p14:nvPr/>
              </p14:nvContentPartPr>
              <p14:xfrm>
                <a:off x="8277007" y="5207557"/>
                <a:ext cx="108720" cy="140400"/>
              </p14:xfrm>
            </p:contentPart>
          </mc:Choice>
          <mc:Fallback xmlns="">
            <p:pic>
              <p:nvPicPr>
                <p:cNvPr id="62" name="Inkt 61">
                  <a:extLst>
                    <a:ext uri="{FF2B5EF4-FFF2-40B4-BE49-F238E27FC236}">
                      <a16:creationId xmlns:a16="http://schemas.microsoft.com/office/drawing/2014/main" id="{2E55328D-EA2F-47E1-0366-2588DCA654E0}"/>
                    </a:ext>
                  </a:extLst>
                </p:cNvPr>
                <p:cNvPicPr/>
                <p:nvPr/>
              </p:nvPicPr>
              <p:blipFill>
                <a:blip r:embed="rId101"/>
                <a:stretch>
                  <a:fillRect/>
                </a:stretch>
              </p:blipFill>
              <p:spPr>
                <a:xfrm>
                  <a:off x="8268007" y="5198917"/>
                  <a:ext cx="126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t 62">
                  <a:extLst>
                    <a:ext uri="{FF2B5EF4-FFF2-40B4-BE49-F238E27FC236}">
                      <a16:creationId xmlns:a16="http://schemas.microsoft.com/office/drawing/2014/main" id="{683A15E8-EF53-EC51-1366-D3F2754D3DC3}"/>
                    </a:ext>
                  </a:extLst>
                </p14:cNvPr>
                <p14:cNvContentPartPr/>
                <p14:nvPr/>
              </p14:nvContentPartPr>
              <p14:xfrm>
                <a:off x="8421367" y="5196037"/>
                <a:ext cx="70200" cy="149400"/>
              </p14:xfrm>
            </p:contentPart>
          </mc:Choice>
          <mc:Fallback xmlns="">
            <p:pic>
              <p:nvPicPr>
                <p:cNvPr id="63" name="Inkt 62">
                  <a:extLst>
                    <a:ext uri="{FF2B5EF4-FFF2-40B4-BE49-F238E27FC236}">
                      <a16:creationId xmlns:a16="http://schemas.microsoft.com/office/drawing/2014/main" id="{683A15E8-EF53-EC51-1366-D3F2754D3DC3}"/>
                    </a:ext>
                  </a:extLst>
                </p:cNvPr>
                <p:cNvPicPr/>
                <p:nvPr/>
              </p:nvPicPr>
              <p:blipFill>
                <a:blip r:embed="rId103"/>
                <a:stretch>
                  <a:fillRect/>
                </a:stretch>
              </p:blipFill>
              <p:spPr>
                <a:xfrm>
                  <a:off x="8412727" y="5187397"/>
                  <a:ext cx="87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t 63">
                  <a:extLst>
                    <a:ext uri="{FF2B5EF4-FFF2-40B4-BE49-F238E27FC236}">
                      <a16:creationId xmlns:a16="http://schemas.microsoft.com/office/drawing/2014/main" id="{DC67BC0A-4964-3D10-9FA8-D1446A6E565C}"/>
                    </a:ext>
                  </a:extLst>
                </p14:cNvPr>
                <p14:cNvContentPartPr/>
                <p14:nvPr/>
              </p14:nvContentPartPr>
              <p14:xfrm>
                <a:off x="8428567" y="5279197"/>
                <a:ext cx="92520" cy="26280"/>
              </p14:xfrm>
            </p:contentPart>
          </mc:Choice>
          <mc:Fallback xmlns="">
            <p:pic>
              <p:nvPicPr>
                <p:cNvPr id="64" name="Inkt 63">
                  <a:extLst>
                    <a:ext uri="{FF2B5EF4-FFF2-40B4-BE49-F238E27FC236}">
                      <a16:creationId xmlns:a16="http://schemas.microsoft.com/office/drawing/2014/main" id="{DC67BC0A-4964-3D10-9FA8-D1446A6E565C}"/>
                    </a:ext>
                  </a:extLst>
                </p:cNvPr>
                <p:cNvPicPr/>
                <p:nvPr/>
              </p:nvPicPr>
              <p:blipFill>
                <a:blip r:embed="rId105"/>
                <a:stretch>
                  <a:fillRect/>
                </a:stretch>
              </p:blipFill>
              <p:spPr>
                <a:xfrm>
                  <a:off x="8419927" y="5270197"/>
                  <a:ext cx="110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t 64">
                  <a:extLst>
                    <a:ext uri="{FF2B5EF4-FFF2-40B4-BE49-F238E27FC236}">
                      <a16:creationId xmlns:a16="http://schemas.microsoft.com/office/drawing/2014/main" id="{FC24A43F-BF95-C16D-970B-0DC250736F81}"/>
                    </a:ext>
                  </a:extLst>
                </p14:cNvPr>
                <p14:cNvContentPartPr/>
                <p14:nvPr/>
              </p14:nvContentPartPr>
              <p14:xfrm>
                <a:off x="8183767" y="5476837"/>
                <a:ext cx="461160" cy="36360"/>
              </p14:xfrm>
            </p:contentPart>
          </mc:Choice>
          <mc:Fallback xmlns="">
            <p:pic>
              <p:nvPicPr>
                <p:cNvPr id="65" name="Inkt 64">
                  <a:extLst>
                    <a:ext uri="{FF2B5EF4-FFF2-40B4-BE49-F238E27FC236}">
                      <a16:creationId xmlns:a16="http://schemas.microsoft.com/office/drawing/2014/main" id="{FC24A43F-BF95-C16D-970B-0DC250736F81}"/>
                    </a:ext>
                  </a:extLst>
                </p:cNvPr>
                <p:cNvPicPr/>
                <p:nvPr/>
              </p:nvPicPr>
              <p:blipFill>
                <a:blip r:embed="rId107"/>
                <a:stretch>
                  <a:fillRect/>
                </a:stretch>
              </p:blipFill>
              <p:spPr>
                <a:xfrm>
                  <a:off x="8174767" y="5468197"/>
                  <a:ext cx="478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t 65">
                  <a:extLst>
                    <a:ext uri="{FF2B5EF4-FFF2-40B4-BE49-F238E27FC236}">
                      <a16:creationId xmlns:a16="http://schemas.microsoft.com/office/drawing/2014/main" id="{6FD78C33-5909-B518-2B16-ABE342D04D2E}"/>
                    </a:ext>
                  </a:extLst>
                </p14:cNvPr>
                <p14:cNvContentPartPr/>
                <p14:nvPr/>
              </p14:nvContentPartPr>
              <p14:xfrm>
                <a:off x="8560327" y="5305837"/>
                <a:ext cx="8640" cy="66240"/>
              </p14:xfrm>
            </p:contentPart>
          </mc:Choice>
          <mc:Fallback xmlns="">
            <p:pic>
              <p:nvPicPr>
                <p:cNvPr id="66" name="Inkt 65">
                  <a:extLst>
                    <a:ext uri="{FF2B5EF4-FFF2-40B4-BE49-F238E27FC236}">
                      <a16:creationId xmlns:a16="http://schemas.microsoft.com/office/drawing/2014/main" id="{6FD78C33-5909-B518-2B16-ABE342D04D2E}"/>
                    </a:ext>
                  </a:extLst>
                </p:cNvPr>
                <p:cNvPicPr/>
                <p:nvPr/>
              </p:nvPicPr>
              <p:blipFill>
                <a:blip r:embed="rId109"/>
                <a:stretch>
                  <a:fillRect/>
                </a:stretch>
              </p:blipFill>
              <p:spPr>
                <a:xfrm>
                  <a:off x="8551687" y="5297197"/>
                  <a:ext cx="26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t 66">
                  <a:extLst>
                    <a:ext uri="{FF2B5EF4-FFF2-40B4-BE49-F238E27FC236}">
                      <a16:creationId xmlns:a16="http://schemas.microsoft.com/office/drawing/2014/main" id="{7017CA98-8AC6-7100-D0F1-1C1AF3AE01DD}"/>
                    </a:ext>
                  </a:extLst>
                </p14:cNvPr>
                <p14:cNvContentPartPr/>
                <p14:nvPr/>
              </p14:nvContentPartPr>
              <p14:xfrm>
                <a:off x="8581207" y="5212597"/>
                <a:ext cx="9360" cy="15840"/>
              </p14:xfrm>
            </p:contentPart>
          </mc:Choice>
          <mc:Fallback xmlns="">
            <p:pic>
              <p:nvPicPr>
                <p:cNvPr id="67" name="Inkt 66">
                  <a:extLst>
                    <a:ext uri="{FF2B5EF4-FFF2-40B4-BE49-F238E27FC236}">
                      <a16:creationId xmlns:a16="http://schemas.microsoft.com/office/drawing/2014/main" id="{7017CA98-8AC6-7100-D0F1-1C1AF3AE01DD}"/>
                    </a:ext>
                  </a:extLst>
                </p:cNvPr>
                <p:cNvPicPr/>
                <p:nvPr/>
              </p:nvPicPr>
              <p:blipFill>
                <a:blip r:embed="rId111"/>
                <a:stretch>
                  <a:fillRect/>
                </a:stretch>
              </p:blipFill>
              <p:spPr>
                <a:xfrm>
                  <a:off x="8572567" y="5203597"/>
                  <a:ext cx="27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t 67">
                  <a:extLst>
                    <a:ext uri="{FF2B5EF4-FFF2-40B4-BE49-F238E27FC236}">
                      <a16:creationId xmlns:a16="http://schemas.microsoft.com/office/drawing/2014/main" id="{0ECB1ACE-F516-56FE-B9F9-7D223ADA7F99}"/>
                    </a:ext>
                  </a:extLst>
                </p14:cNvPr>
                <p14:cNvContentPartPr/>
                <p14:nvPr/>
              </p14:nvContentPartPr>
              <p14:xfrm>
                <a:off x="8547007" y="5297917"/>
                <a:ext cx="85320" cy="197640"/>
              </p14:xfrm>
            </p:contentPart>
          </mc:Choice>
          <mc:Fallback xmlns="">
            <p:pic>
              <p:nvPicPr>
                <p:cNvPr id="68" name="Inkt 67">
                  <a:extLst>
                    <a:ext uri="{FF2B5EF4-FFF2-40B4-BE49-F238E27FC236}">
                      <a16:creationId xmlns:a16="http://schemas.microsoft.com/office/drawing/2014/main" id="{0ECB1ACE-F516-56FE-B9F9-7D223ADA7F99}"/>
                    </a:ext>
                  </a:extLst>
                </p:cNvPr>
                <p:cNvPicPr/>
                <p:nvPr/>
              </p:nvPicPr>
              <p:blipFill>
                <a:blip r:embed="rId113"/>
                <a:stretch>
                  <a:fillRect/>
                </a:stretch>
              </p:blipFill>
              <p:spPr>
                <a:xfrm>
                  <a:off x="8538007" y="5288917"/>
                  <a:ext cx="102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t 68">
                  <a:extLst>
                    <a:ext uri="{FF2B5EF4-FFF2-40B4-BE49-F238E27FC236}">
                      <a16:creationId xmlns:a16="http://schemas.microsoft.com/office/drawing/2014/main" id="{B5755525-1772-D3D3-9112-4ACB1C2A3718}"/>
                    </a:ext>
                  </a:extLst>
                </p14:cNvPr>
                <p14:cNvContentPartPr/>
                <p14:nvPr/>
              </p14:nvContentPartPr>
              <p14:xfrm>
                <a:off x="8660767" y="5233477"/>
                <a:ext cx="360" cy="360"/>
              </p14:xfrm>
            </p:contentPart>
          </mc:Choice>
          <mc:Fallback xmlns="">
            <p:pic>
              <p:nvPicPr>
                <p:cNvPr id="69" name="Inkt 68">
                  <a:extLst>
                    <a:ext uri="{FF2B5EF4-FFF2-40B4-BE49-F238E27FC236}">
                      <a16:creationId xmlns:a16="http://schemas.microsoft.com/office/drawing/2014/main" id="{B5755525-1772-D3D3-9112-4ACB1C2A3718}"/>
                    </a:ext>
                  </a:extLst>
                </p:cNvPr>
                <p:cNvPicPr/>
                <p:nvPr/>
              </p:nvPicPr>
              <p:blipFill>
                <a:blip r:embed="rId97"/>
                <a:stretch>
                  <a:fillRect/>
                </a:stretch>
              </p:blipFill>
              <p:spPr>
                <a:xfrm>
                  <a:off x="8652127" y="5224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t 70">
                  <a:extLst>
                    <a:ext uri="{FF2B5EF4-FFF2-40B4-BE49-F238E27FC236}">
                      <a16:creationId xmlns:a16="http://schemas.microsoft.com/office/drawing/2014/main" id="{D763CB75-C34F-42C6-C46C-343744B79464}"/>
                    </a:ext>
                  </a:extLst>
                </p14:cNvPr>
                <p14:cNvContentPartPr/>
                <p14:nvPr/>
              </p14:nvContentPartPr>
              <p14:xfrm>
                <a:off x="8727727" y="5215837"/>
                <a:ext cx="81360" cy="203760"/>
              </p14:xfrm>
            </p:contentPart>
          </mc:Choice>
          <mc:Fallback xmlns="">
            <p:pic>
              <p:nvPicPr>
                <p:cNvPr id="71" name="Inkt 70">
                  <a:extLst>
                    <a:ext uri="{FF2B5EF4-FFF2-40B4-BE49-F238E27FC236}">
                      <a16:creationId xmlns:a16="http://schemas.microsoft.com/office/drawing/2014/main" id="{D763CB75-C34F-42C6-C46C-343744B79464}"/>
                    </a:ext>
                  </a:extLst>
                </p:cNvPr>
                <p:cNvPicPr/>
                <p:nvPr/>
              </p:nvPicPr>
              <p:blipFill>
                <a:blip r:embed="rId116"/>
                <a:stretch>
                  <a:fillRect/>
                </a:stretch>
              </p:blipFill>
              <p:spPr>
                <a:xfrm>
                  <a:off x="8718727" y="5206837"/>
                  <a:ext cx="99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t 71">
                  <a:extLst>
                    <a:ext uri="{FF2B5EF4-FFF2-40B4-BE49-F238E27FC236}">
                      <a16:creationId xmlns:a16="http://schemas.microsoft.com/office/drawing/2014/main" id="{20C58124-48C4-97F2-BA58-C3BFD16BA853}"/>
                    </a:ext>
                  </a:extLst>
                </p14:cNvPr>
                <p14:cNvContentPartPr/>
                <p14:nvPr/>
              </p14:nvContentPartPr>
              <p14:xfrm>
                <a:off x="7909087" y="5544877"/>
                <a:ext cx="95400" cy="270000"/>
              </p14:xfrm>
            </p:contentPart>
          </mc:Choice>
          <mc:Fallback xmlns="">
            <p:pic>
              <p:nvPicPr>
                <p:cNvPr id="72" name="Inkt 71">
                  <a:extLst>
                    <a:ext uri="{FF2B5EF4-FFF2-40B4-BE49-F238E27FC236}">
                      <a16:creationId xmlns:a16="http://schemas.microsoft.com/office/drawing/2014/main" id="{20C58124-48C4-97F2-BA58-C3BFD16BA853}"/>
                    </a:ext>
                  </a:extLst>
                </p:cNvPr>
                <p:cNvPicPr/>
                <p:nvPr/>
              </p:nvPicPr>
              <p:blipFill>
                <a:blip r:embed="rId118"/>
                <a:stretch>
                  <a:fillRect/>
                </a:stretch>
              </p:blipFill>
              <p:spPr>
                <a:xfrm>
                  <a:off x="7900447" y="5535877"/>
                  <a:ext cx="1130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t 72">
                  <a:extLst>
                    <a:ext uri="{FF2B5EF4-FFF2-40B4-BE49-F238E27FC236}">
                      <a16:creationId xmlns:a16="http://schemas.microsoft.com/office/drawing/2014/main" id="{FB97A039-7AD4-EEC4-15E4-4840C410C366}"/>
                    </a:ext>
                  </a:extLst>
                </p14:cNvPr>
                <p14:cNvContentPartPr/>
                <p14:nvPr/>
              </p14:nvContentPartPr>
              <p14:xfrm>
                <a:off x="7908007" y="5641717"/>
                <a:ext cx="115200" cy="41040"/>
              </p14:xfrm>
            </p:contentPart>
          </mc:Choice>
          <mc:Fallback xmlns="">
            <p:pic>
              <p:nvPicPr>
                <p:cNvPr id="73" name="Inkt 72">
                  <a:extLst>
                    <a:ext uri="{FF2B5EF4-FFF2-40B4-BE49-F238E27FC236}">
                      <a16:creationId xmlns:a16="http://schemas.microsoft.com/office/drawing/2014/main" id="{FB97A039-7AD4-EEC4-15E4-4840C410C366}"/>
                    </a:ext>
                  </a:extLst>
                </p:cNvPr>
                <p:cNvPicPr/>
                <p:nvPr/>
              </p:nvPicPr>
              <p:blipFill>
                <a:blip r:embed="rId120"/>
                <a:stretch>
                  <a:fillRect/>
                </a:stretch>
              </p:blipFill>
              <p:spPr>
                <a:xfrm>
                  <a:off x="7899367" y="5632717"/>
                  <a:ext cx="132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Inkt 73">
                  <a:extLst>
                    <a:ext uri="{FF2B5EF4-FFF2-40B4-BE49-F238E27FC236}">
                      <a16:creationId xmlns:a16="http://schemas.microsoft.com/office/drawing/2014/main" id="{6C797101-8220-63ED-108B-E3408CB0E63F}"/>
                    </a:ext>
                  </a:extLst>
                </p14:cNvPr>
                <p14:cNvContentPartPr/>
                <p14:nvPr/>
              </p14:nvContentPartPr>
              <p14:xfrm>
                <a:off x="8039407" y="5566837"/>
                <a:ext cx="216720" cy="207360"/>
              </p14:xfrm>
            </p:contentPart>
          </mc:Choice>
          <mc:Fallback xmlns="">
            <p:pic>
              <p:nvPicPr>
                <p:cNvPr id="74" name="Inkt 73">
                  <a:extLst>
                    <a:ext uri="{FF2B5EF4-FFF2-40B4-BE49-F238E27FC236}">
                      <a16:creationId xmlns:a16="http://schemas.microsoft.com/office/drawing/2014/main" id="{6C797101-8220-63ED-108B-E3408CB0E63F}"/>
                    </a:ext>
                  </a:extLst>
                </p:cNvPr>
                <p:cNvPicPr/>
                <p:nvPr/>
              </p:nvPicPr>
              <p:blipFill>
                <a:blip r:embed="rId122"/>
                <a:stretch>
                  <a:fillRect/>
                </a:stretch>
              </p:blipFill>
              <p:spPr>
                <a:xfrm>
                  <a:off x="8030767" y="5557837"/>
                  <a:ext cx="23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t 74">
                  <a:extLst>
                    <a:ext uri="{FF2B5EF4-FFF2-40B4-BE49-F238E27FC236}">
                      <a16:creationId xmlns:a16="http://schemas.microsoft.com/office/drawing/2014/main" id="{515AC71B-1BE7-33A9-60A8-D801F1BFC270}"/>
                    </a:ext>
                  </a:extLst>
                </p14:cNvPr>
                <p14:cNvContentPartPr/>
                <p14:nvPr/>
              </p14:nvContentPartPr>
              <p14:xfrm>
                <a:off x="8256847" y="5652157"/>
                <a:ext cx="72000" cy="115920"/>
              </p14:xfrm>
            </p:contentPart>
          </mc:Choice>
          <mc:Fallback xmlns="">
            <p:pic>
              <p:nvPicPr>
                <p:cNvPr id="75" name="Inkt 74">
                  <a:extLst>
                    <a:ext uri="{FF2B5EF4-FFF2-40B4-BE49-F238E27FC236}">
                      <a16:creationId xmlns:a16="http://schemas.microsoft.com/office/drawing/2014/main" id="{515AC71B-1BE7-33A9-60A8-D801F1BFC270}"/>
                    </a:ext>
                  </a:extLst>
                </p:cNvPr>
                <p:cNvPicPr/>
                <p:nvPr/>
              </p:nvPicPr>
              <p:blipFill>
                <a:blip r:embed="rId124"/>
                <a:stretch>
                  <a:fillRect/>
                </a:stretch>
              </p:blipFill>
              <p:spPr>
                <a:xfrm>
                  <a:off x="8247847" y="5643157"/>
                  <a:ext cx="89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t 75">
                  <a:extLst>
                    <a:ext uri="{FF2B5EF4-FFF2-40B4-BE49-F238E27FC236}">
                      <a16:creationId xmlns:a16="http://schemas.microsoft.com/office/drawing/2014/main" id="{5550B6EF-2EC6-F7B4-667C-533377318950}"/>
                    </a:ext>
                  </a:extLst>
                </p14:cNvPr>
                <p14:cNvContentPartPr/>
                <p14:nvPr/>
              </p14:nvContentPartPr>
              <p14:xfrm>
                <a:off x="8372407" y="5648917"/>
                <a:ext cx="100800" cy="88560"/>
              </p14:xfrm>
            </p:contentPart>
          </mc:Choice>
          <mc:Fallback xmlns="">
            <p:pic>
              <p:nvPicPr>
                <p:cNvPr id="76" name="Inkt 75">
                  <a:extLst>
                    <a:ext uri="{FF2B5EF4-FFF2-40B4-BE49-F238E27FC236}">
                      <a16:creationId xmlns:a16="http://schemas.microsoft.com/office/drawing/2014/main" id="{5550B6EF-2EC6-F7B4-667C-533377318950}"/>
                    </a:ext>
                  </a:extLst>
                </p:cNvPr>
                <p:cNvPicPr/>
                <p:nvPr/>
              </p:nvPicPr>
              <p:blipFill>
                <a:blip r:embed="rId126"/>
                <a:stretch>
                  <a:fillRect/>
                </a:stretch>
              </p:blipFill>
              <p:spPr>
                <a:xfrm>
                  <a:off x="8363407" y="5639917"/>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t 76">
                  <a:extLst>
                    <a:ext uri="{FF2B5EF4-FFF2-40B4-BE49-F238E27FC236}">
                      <a16:creationId xmlns:a16="http://schemas.microsoft.com/office/drawing/2014/main" id="{132721B0-B240-6B6F-843E-EBDAF9AEA6FC}"/>
                    </a:ext>
                  </a:extLst>
                </p14:cNvPr>
                <p14:cNvContentPartPr/>
                <p14:nvPr/>
              </p14:nvContentPartPr>
              <p14:xfrm>
                <a:off x="8472127" y="5691037"/>
                <a:ext cx="74520" cy="75240"/>
              </p14:xfrm>
            </p:contentPart>
          </mc:Choice>
          <mc:Fallback xmlns="">
            <p:pic>
              <p:nvPicPr>
                <p:cNvPr id="77" name="Inkt 76">
                  <a:extLst>
                    <a:ext uri="{FF2B5EF4-FFF2-40B4-BE49-F238E27FC236}">
                      <a16:creationId xmlns:a16="http://schemas.microsoft.com/office/drawing/2014/main" id="{132721B0-B240-6B6F-843E-EBDAF9AEA6FC}"/>
                    </a:ext>
                  </a:extLst>
                </p:cNvPr>
                <p:cNvPicPr/>
                <p:nvPr/>
              </p:nvPicPr>
              <p:blipFill>
                <a:blip r:embed="rId128"/>
                <a:stretch>
                  <a:fillRect/>
                </a:stretch>
              </p:blipFill>
              <p:spPr>
                <a:xfrm>
                  <a:off x="8463127" y="5682397"/>
                  <a:ext cx="9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t 77">
                  <a:extLst>
                    <a:ext uri="{FF2B5EF4-FFF2-40B4-BE49-F238E27FC236}">
                      <a16:creationId xmlns:a16="http://schemas.microsoft.com/office/drawing/2014/main" id="{FA60D07E-139C-DA5F-7421-BA2AF1061E5F}"/>
                    </a:ext>
                  </a:extLst>
                </p14:cNvPr>
                <p14:cNvContentPartPr/>
                <p14:nvPr/>
              </p14:nvContentPartPr>
              <p14:xfrm>
                <a:off x="8536207" y="5610757"/>
                <a:ext cx="2160" cy="21600"/>
              </p14:xfrm>
            </p:contentPart>
          </mc:Choice>
          <mc:Fallback xmlns="">
            <p:pic>
              <p:nvPicPr>
                <p:cNvPr id="78" name="Inkt 77">
                  <a:extLst>
                    <a:ext uri="{FF2B5EF4-FFF2-40B4-BE49-F238E27FC236}">
                      <a16:creationId xmlns:a16="http://schemas.microsoft.com/office/drawing/2014/main" id="{FA60D07E-139C-DA5F-7421-BA2AF1061E5F}"/>
                    </a:ext>
                  </a:extLst>
                </p:cNvPr>
                <p:cNvPicPr/>
                <p:nvPr/>
              </p:nvPicPr>
              <p:blipFill>
                <a:blip r:embed="rId130"/>
                <a:stretch>
                  <a:fillRect/>
                </a:stretch>
              </p:blipFill>
              <p:spPr>
                <a:xfrm>
                  <a:off x="8527207" y="5601757"/>
                  <a:ext cx="19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t 78">
                  <a:extLst>
                    <a:ext uri="{FF2B5EF4-FFF2-40B4-BE49-F238E27FC236}">
                      <a16:creationId xmlns:a16="http://schemas.microsoft.com/office/drawing/2014/main" id="{325543FA-CFAD-457C-53E3-B639392D2FF2}"/>
                    </a:ext>
                  </a:extLst>
                </p14:cNvPr>
                <p14:cNvContentPartPr/>
                <p14:nvPr/>
              </p14:nvContentPartPr>
              <p14:xfrm>
                <a:off x="8535127" y="5655037"/>
                <a:ext cx="193680" cy="128520"/>
              </p14:xfrm>
            </p:contentPart>
          </mc:Choice>
          <mc:Fallback xmlns="">
            <p:pic>
              <p:nvPicPr>
                <p:cNvPr id="79" name="Inkt 78">
                  <a:extLst>
                    <a:ext uri="{FF2B5EF4-FFF2-40B4-BE49-F238E27FC236}">
                      <a16:creationId xmlns:a16="http://schemas.microsoft.com/office/drawing/2014/main" id="{325543FA-CFAD-457C-53E3-B639392D2FF2}"/>
                    </a:ext>
                  </a:extLst>
                </p:cNvPr>
                <p:cNvPicPr/>
                <p:nvPr/>
              </p:nvPicPr>
              <p:blipFill>
                <a:blip r:embed="rId132"/>
                <a:stretch>
                  <a:fillRect/>
                </a:stretch>
              </p:blipFill>
              <p:spPr>
                <a:xfrm>
                  <a:off x="8526487" y="5646037"/>
                  <a:ext cx="211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Inkt 80">
                  <a:extLst>
                    <a:ext uri="{FF2B5EF4-FFF2-40B4-BE49-F238E27FC236}">
                      <a16:creationId xmlns:a16="http://schemas.microsoft.com/office/drawing/2014/main" id="{583C68BD-7F3D-29F2-20AE-0814E9154C43}"/>
                    </a:ext>
                  </a:extLst>
                </p14:cNvPr>
                <p14:cNvContentPartPr/>
                <p14:nvPr/>
              </p14:nvContentPartPr>
              <p14:xfrm>
                <a:off x="8661487" y="5477557"/>
                <a:ext cx="150480" cy="50040"/>
              </p14:xfrm>
            </p:contentPart>
          </mc:Choice>
          <mc:Fallback xmlns="">
            <p:pic>
              <p:nvPicPr>
                <p:cNvPr id="81" name="Inkt 80">
                  <a:extLst>
                    <a:ext uri="{FF2B5EF4-FFF2-40B4-BE49-F238E27FC236}">
                      <a16:creationId xmlns:a16="http://schemas.microsoft.com/office/drawing/2014/main" id="{583C68BD-7F3D-29F2-20AE-0814E9154C43}"/>
                    </a:ext>
                  </a:extLst>
                </p:cNvPr>
                <p:cNvPicPr/>
                <p:nvPr/>
              </p:nvPicPr>
              <p:blipFill>
                <a:blip r:embed="rId134"/>
                <a:stretch>
                  <a:fillRect/>
                </a:stretch>
              </p:blipFill>
              <p:spPr>
                <a:xfrm>
                  <a:off x="8652847" y="5468557"/>
                  <a:ext cx="16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Inkt 81">
                  <a:extLst>
                    <a:ext uri="{FF2B5EF4-FFF2-40B4-BE49-F238E27FC236}">
                      <a16:creationId xmlns:a16="http://schemas.microsoft.com/office/drawing/2014/main" id="{BDD73B5F-C033-2369-17C6-FBC83509DA16}"/>
                    </a:ext>
                  </a:extLst>
                </p14:cNvPr>
                <p14:cNvContentPartPr/>
                <p14:nvPr/>
              </p14:nvContentPartPr>
              <p14:xfrm>
                <a:off x="8955607" y="5427877"/>
                <a:ext cx="74160" cy="89280"/>
              </p14:xfrm>
            </p:contentPart>
          </mc:Choice>
          <mc:Fallback xmlns="">
            <p:pic>
              <p:nvPicPr>
                <p:cNvPr id="82" name="Inkt 81">
                  <a:extLst>
                    <a:ext uri="{FF2B5EF4-FFF2-40B4-BE49-F238E27FC236}">
                      <a16:creationId xmlns:a16="http://schemas.microsoft.com/office/drawing/2014/main" id="{BDD73B5F-C033-2369-17C6-FBC83509DA16}"/>
                    </a:ext>
                  </a:extLst>
                </p:cNvPr>
                <p:cNvPicPr/>
                <p:nvPr/>
              </p:nvPicPr>
              <p:blipFill>
                <a:blip r:embed="rId136"/>
                <a:stretch>
                  <a:fillRect/>
                </a:stretch>
              </p:blipFill>
              <p:spPr>
                <a:xfrm>
                  <a:off x="8946967" y="5418877"/>
                  <a:ext cx="9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Inkt 82">
                  <a:extLst>
                    <a:ext uri="{FF2B5EF4-FFF2-40B4-BE49-F238E27FC236}">
                      <a16:creationId xmlns:a16="http://schemas.microsoft.com/office/drawing/2014/main" id="{371BC898-9748-1C4C-FF05-6D46579DA7F9}"/>
                    </a:ext>
                  </a:extLst>
                </p14:cNvPr>
                <p14:cNvContentPartPr/>
                <p14:nvPr/>
              </p14:nvContentPartPr>
              <p14:xfrm>
                <a:off x="8936527" y="5378917"/>
                <a:ext cx="119520" cy="165960"/>
              </p14:xfrm>
            </p:contentPart>
          </mc:Choice>
          <mc:Fallback xmlns="">
            <p:pic>
              <p:nvPicPr>
                <p:cNvPr id="83" name="Inkt 82">
                  <a:extLst>
                    <a:ext uri="{FF2B5EF4-FFF2-40B4-BE49-F238E27FC236}">
                      <a16:creationId xmlns:a16="http://schemas.microsoft.com/office/drawing/2014/main" id="{371BC898-9748-1C4C-FF05-6D46579DA7F9}"/>
                    </a:ext>
                  </a:extLst>
                </p:cNvPr>
                <p:cNvPicPr/>
                <p:nvPr/>
              </p:nvPicPr>
              <p:blipFill>
                <a:blip r:embed="rId138"/>
                <a:stretch>
                  <a:fillRect/>
                </a:stretch>
              </p:blipFill>
              <p:spPr>
                <a:xfrm>
                  <a:off x="8927527" y="5370277"/>
                  <a:ext cx="137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Inkt 83">
                  <a:extLst>
                    <a:ext uri="{FF2B5EF4-FFF2-40B4-BE49-F238E27FC236}">
                      <a16:creationId xmlns:a16="http://schemas.microsoft.com/office/drawing/2014/main" id="{04C50A29-9C30-980A-79C6-3FBB684E9EEC}"/>
                    </a:ext>
                  </a:extLst>
                </p14:cNvPr>
                <p14:cNvContentPartPr/>
                <p14:nvPr/>
              </p14:nvContentPartPr>
              <p14:xfrm>
                <a:off x="9150367" y="5428597"/>
                <a:ext cx="25560" cy="131040"/>
              </p14:xfrm>
            </p:contentPart>
          </mc:Choice>
          <mc:Fallback xmlns="">
            <p:pic>
              <p:nvPicPr>
                <p:cNvPr id="84" name="Inkt 83">
                  <a:extLst>
                    <a:ext uri="{FF2B5EF4-FFF2-40B4-BE49-F238E27FC236}">
                      <a16:creationId xmlns:a16="http://schemas.microsoft.com/office/drawing/2014/main" id="{04C50A29-9C30-980A-79C6-3FBB684E9EEC}"/>
                    </a:ext>
                  </a:extLst>
                </p:cNvPr>
                <p:cNvPicPr/>
                <p:nvPr/>
              </p:nvPicPr>
              <p:blipFill>
                <a:blip r:embed="rId140"/>
                <a:stretch>
                  <a:fillRect/>
                </a:stretch>
              </p:blipFill>
              <p:spPr>
                <a:xfrm>
                  <a:off x="9141727" y="5419957"/>
                  <a:ext cx="43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Inkt 84">
                  <a:extLst>
                    <a:ext uri="{FF2B5EF4-FFF2-40B4-BE49-F238E27FC236}">
                      <a16:creationId xmlns:a16="http://schemas.microsoft.com/office/drawing/2014/main" id="{C42E4772-9DCF-D664-DCE0-20C0884465AB}"/>
                    </a:ext>
                  </a:extLst>
                </p14:cNvPr>
                <p14:cNvContentPartPr/>
                <p14:nvPr/>
              </p14:nvContentPartPr>
              <p14:xfrm>
                <a:off x="9252967" y="5436877"/>
                <a:ext cx="93960" cy="150480"/>
              </p14:xfrm>
            </p:contentPart>
          </mc:Choice>
          <mc:Fallback xmlns="">
            <p:pic>
              <p:nvPicPr>
                <p:cNvPr id="85" name="Inkt 84">
                  <a:extLst>
                    <a:ext uri="{FF2B5EF4-FFF2-40B4-BE49-F238E27FC236}">
                      <a16:creationId xmlns:a16="http://schemas.microsoft.com/office/drawing/2014/main" id="{C42E4772-9DCF-D664-DCE0-20C0884465AB}"/>
                    </a:ext>
                  </a:extLst>
                </p:cNvPr>
                <p:cNvPicPr/>
                <p:nvPr/>
              </p:nvPicPr>
              <p:blipFill>
                <a:blip r:embed="rId142"/>
                <a:stretch>
                  <a:fillRect/>
                </a:stretch>
              </p:blipFill>
              <p:spPr>
                <a:xfrm>
                  <a:off x="9243967" y="5427877"/>
                  <a:ext cx="111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Inkt 85">
                  <a:extLst>
                    <a:ext uri="{FF2B5EF4-FFF2-40B4-BE49-F238E27FC236}">
                      <a16:creationId xmlns:a16="http://schemas.microsoft.com/office/drawing/2014/main" id="{7F75F24C-1F06-786A-3215-7B3FF08CEE18}"/>
                    </a:ext>
                  </a:extLst>
                </p14:cNvPr>
                <p14:cNvContentPartPr/>
                <p14:nvPr/>
              </p14:nvContentPartPr>
              <p14:xfrm>
                <a:off x="9391207" y="5466757"/>
                <a:ext cx="73440" cy="113760"/>
              </p14:xfrm>
            </p:contentPart>
          </mc:Choice>
          <mc:Fallback xmlns="">
            <p:pic>
              <p:nvPicPr>
                <p:cNvPr id="86" name="Inkt 85">
                  <a:extLst>
                    <a:ext uri="{FF2B5EF4-FFF2-40B4-BE49-F238E27FC236}">
                      <a16:creationId xmlns:a16="http://schemas.microsoft.com/office/drawing/2014/main" id="{7F75F24C-1F06-786A-3215-7B3FF08CEE18}"/>
                    </a:ext>
                  </a:extLst>
                </p:cNvPr>
                <p:cNvPicPr/>
                <p:nvPr/>
              </p:nvPicPr>
              <p:blipFill>
                <a:blip r:embed="rId144"/>
                <a:stretch>
                  <a:fillRect/>
                </a:stretch>
              </p:blipFill>
              <p:spPr>
                <a:xfrm>
                  <a:off x="9382567" y="5458117"/>
                  <a:ext cx="91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Inkt 86">
                  <a:extLst>
                    <a:ext uri="{FF2B5EF4-FFF2-40B4-BE49-F238E27FC236}">
                      <a16:creationId xmlns:a16="http://schemas.microsoft.com/office/drawing/2014/main" id="{7D9BADC8-6A70-5394-EB10-562A59D8A591}"/>
                    </a:ext>
                  </a:extLst>
                </p14:cNvPr>
                <p14:cNvContentPartPr/>
                <p14:nvPr/>
              </p14:nvContentPartPr>
              <p14:xfrm>
                <a:off x="9527287" y="5340037"/>
                <a:ext cx="23040" cy="48240"/>
              </p14:xfrm>
            </p:contentPart>
          </mc:Choice>
          <mc:Fallback xmlns="">
            <p:pic>
              <p:nvPicPr>
                <p:cNvPr id="87" name="Inkt 86">
                  <a:extLst>
                    <a:ext uri="{FF2B5EF4-FFF2-40B4-BE49-F238E27FC236}">
                      <a16:creationId xmlns:a16="http://schemas.microsoft.com/office/drawing/2014/main" id="{7D9BADC8-6A70-5394-EB10-562A59D8A591}"/>
                    </a:ext>
                  </a:extLst>
                </p:cNvPr>
                <p:cNvPicPr/>
                <p:nvPr/>
              </p:nvPicPr>
              <p:blipFill>
                <a:blip r:embed="rId146"/>
                <a:stretch>
                  <a:fillRect/>
                </a:stretch>
              </p:blipFill>
              <p:spPr>
                <a:xfrm>
                  <a:off x="9518287" y="5331397"/>
                  <a:ext cx="40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Inkt 87">
                  <a:extLst>
                    <a:ext uri="{FF2B5EF4-FFF2-40B4-BE49-F238E27FC236}">
                      <a16:creationId xmlns:a16="http://schemas.microsoft.com/office/drawing/2014/main" id="{6AA65AD4-02A8-A947-1059-27CA72D1058F}"/>
                    </a:ext>
                  </a:extLst>
                </p14:cNvPr>
                <p14:cNvContentPartPr/>
                <p14:nvPr/>
              </p14:nvContentPartPr>
              <p14:xfrm>
                <a:off x="9445207" y="5378197"/>
                <a:ext cx="244080" cy="350640"/>
              </p14:xfrm>
            </p:contentPart>
          </mc:Choice>
          <mc:Fallback xmlns="">
            <p:pic>
              <p:nvPicPr>
                <p:cNvPr id="88" name="Inkt 87">
                  <a:extLst>
                    <a:ext uri="{FF2B5EF4-FFF2-40B4-BE49-F238E27FC236}">
                      <a16:creationId xmlns:a16="http://schemas.microsoft.com/office/drawing/2014/main" id="{6AA65AD4-02A8-A947-1059-27CA72D1058F}"/>
                    </a:ext>
                  </a:extLst>
                </p:cNvPr>
                <p:cNvPicPr/>
                <p:nvPr/>
              </p:nvPicPr>
              <p:blipFill>
                <a:blip r:embed="rId148"/>
                <a:stretch>
                  <a:fillRect/>
                </a:stretch>
              </p:blipFill>
              <p:spPr>
                <a:xfrm>
                  <a:off x="9436567" y="5369557"/>
                  <a:ext cx="261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Inkt 88">
                  <a:extLst>
                    <a:ext uri="{FF2B5EF4-FFF2-40B4-BE49-F238E27FC236}">
                      <a16:creationId xmlns:a16="http://schemas.microsoft.com/office/drawing/2014/main" id="{907EB689-AF89-997B-E503-6919AFF54697}"/>
                    </a:ext>
                  </a:extLst>
                </p14:cNvPr>
                <p14:cNvContentPartPr/>
                <p14:nvPr/>
              </p14:nvContentPartPr>
              <p14:xfrm>
                <a:off x="9564367" y="5658637"/>
                <a:ext cx="12240" cy="28800"/>
              </p14:xfrm>
            </p:contentPart>
          </mc:Choice>
          <mc:Fallback xmlns="">
            <p:pic>
              <p:nvPicPr>
                <p:cNvPr id="89" name="Inkt 88">
                  <a:extLst>
                    <a:ext uri="{FF2B5EF4-FFF2-40B4-BE49-F238E27FC236}">
                      <a16:creationId xmlns:a16="http://schemas.microsoft.com/office/drawing/2014/main" id="{907EB689-AF89-997B-E503-6919AFF54697}"/>
                    </a:ext>
                  </a:extLst>
                </p:cNvPr>
                <p:cNvPicPr/>
                <p:nvPr/>
              </p:nvPicPr>
              <p:blipFill>
                <a:blip r:embed="rId150"/>
                <a:stretch>
                  <a:fillRect/>
                </a:stretch>
              </p:blipFill>
              <p:spPr>
                <a:xfrm>
                  <a:off x="9555367" y="5649997"/>
                  <a:ext cx="29880" cy="46440"/>
                </a:xfrm>
                <a:prstGeom prst="rect">
                  <a:avLst/>
                </a:prstGeom>
              </p:spPr>
            </p:pic>
          </mc:Fallback>
        </mc:AlternateContent>
      </p:grpSp>
      <p:grpSp>
        <p:nvGrpSpPr>
          <p:cNvPr id="106" name="Groep 105">
            <a:extLst>
              <a:ext uri="{FF2B5EF4-FFF2-40B4-BE49-F238E27FC236}">
                <a16:creationId xmlns:a16="http://schemas.microsoft.com/office/drawing/2014/main" id="{71F2BE4F-68F6-A444-A576-69412CD00760}"/>
              </a:ext>
            </a:extLst>
          </p:cNvPr>
          <p:cNvGrpSpPr/>
          <p:nvPr/>
        </p:nvGrpSpPr>
        <p:grpSpPr>
          <a:xfrm>
            <a:off x="9921847" y="5109997"/>
            <a:ext cx="1805040" cy="510840"/>
            <a:chOff x="9921847" y="5109997"/>
            <a:chExt cx="1805040" cy="510840"/>
          </a:xfrm>
        </p:grpSpPr>
        <mc:AlternateContent xmlns:mc="http://schemas.openxmlformats.org/markup-compatibility/2006" xmlns:p14="http://schemas.microsoft.com/office/powerpoint/2010/main">
          <mc:Choice Requires="p14">
            <p:contentPart p14:bwMode="auto" r:id="rId151">
              <p14:nvContentPartPr>
                <p14:cNvPr id="91" name="Inkt 90">
                  <a:extLst>
                    <a:ext uri="{FF2B5EF4-FFF2-40B4-BE49-F238E27FC236}">
                      <a16:creationId xmlns:a16="http://schemas.microsoft.com/office/drawing/2014/main" id="{FD7750A5-C0A9-AB11-3970-37CEF8FD2DFD}"/>
                    </a:ext>
                  </a:extLst>
                </p14:cNvPr>
                <p14:cNvContentPartPr/>
                <p14:nvPr/>
              </p14:nvContentPartPr>
              <p14:xfrm>
                <a:off x="10355287" y="5109997"/>
                <a:ext cx="114840" cy="214560"/>
              </p14:xfrm>
            </p:contentPart>
          </mc:Choice>
          <mc:Fallback xmlns="">
            <p:pic>
              <p:nvPicPr>
                <p:cNvPr id="91" name="Inkt 90">
                  <a:extLst>
                    <a:ext uri="{FF2B5EF4-FFF2-40B4-BE49-F238E27FC236}">
                      <a16:creationId xmlns:a16="http://schemas.microsoft.com/office/drawing/2014/main" id="{FD7750A5-C0A9-AB11-3970-37CEF8FD2DFD}"/>
                    </a:ext>
                  </a:extLst>
                </p:cNvPr>
                <p:cNvPicPr/>
                <p:nvPr/>
              </p:nvPicPr>
              <p:blipFill>
                <a:blip r:embed="rId152"/>
                <a:stretch>
                  <a:fillRect/>
                </a:stretch>
              </p:blipFill>
              <p:spPr>
                <a:xfrm>
                  <a:off x="10346287" y="5100997"/>
                  <a:ext cx="1324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Inkt 91">
                  <a:extLst>
                    <a:ext uri="{FF2B5EF4-FFF2-40B4-BE49-F238E27FC236}">
                      <a16:creationId xmlns:a16="http://schemas.microsoft.com/office/drawing/2014/main" id="{42C7CFBB-94FD-1C8B-44E9-20B8926BAF20}"/>
                    </a:ext>
                  </a:extLst>
                </p14:cNvPr>
                <p14:cNvContentPartPr/>
                <p14:nvPr/>
              </p14:nvContentPartPr>
              <p14:xfrm>
                <a:off x="10365727" y="5238517"/>
                <a:ext cx="110520" cy="13320"/>
              </p14:xfrm>
            </p:contentPart>
          </mc:Choice>
          <mc:Fallback xmlns="">
            <p:pic>
              <p:nvPicPr>
                <p:cNvPr id="92" name="Inkt 91">
                  <a:extLst>
                    <a:ext uri="{FF2B5EF4-FFF2-40B4-BE49-F238E27FC236}">
                      <a16:creationId xmlns:a16="http://schemas.microsoft.com/office/drawing/2014/main" id="{42C7CFBB-94FD-1C8B-44E9-20B8926BAF20}"/>
                    </a:ext>
                  </a:extLst>
                </p:cNvPr>
                <p:cNvPicPr/>
                <p:nvPr/>
              </p:nvPicPr>
              <p:blipFill>
                <a:blip r:embed="rId154"/>
                <a:stretch>
                  <a:fillRect/>
                </a:stretch>
              </p:blipFill>
              <p:spPr>
                <a:xfrm>
                  <a:off x="10356727" y="5229517"/>
                  <a:ext cx="128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Inkt 92">
                  <a:extLst>
                    <a:ext uri="{FF2B5EF4-FFF2-40B4-BE49-F238E27FC236}">
                      <a16:creationId xmlns:a16="http://schemas.microsoft.com/office/drawing/2014/main" id="{FD1459E4-12CD-62F6-2D8C-939D852D808E}"/>
                    </a:ext>
                  </a:extLst>
                </p14:cNvPr>
                <p14:cNvContentPartPr/>
                <p14:nvPr/>
              </p14:nvContentPartPr>
              <p14:xfrm>
                <a:off x="10536367" y="5279197"/>
                <a:ext cx="27360" cy="68760"/>
              </p14:xfrm>
            </p:contentPart>
          </mc:Choice>
          <mc:Fallback xmlns="">
            <p:pic>
              <p:nvPicPr>
                <p:cNvPr id="93" name="Inkt 92">
                  <a:extLst>
                    <a:ext uri="{FF2B5EF4-FFF2-40B4-BE49-F238E27FC236}">
                      <a16:creationId xmlns:a16="http://schemas.microsoft.com/office/drawing/2014/main" id="{FD1459E4-12CD-62F6-2D8C-939D852D808E}"/>
                    </a:ext>
                  </a:extLst>
                </p:cNvPr>
                <p:cNvPicPr/>
                <p:nvPr/>
              </p:nvPicPr>
              <p:blipFill>
                <a:blip r:embed="rId156"/>
                <a:stretch>
                  <a:fillRect/>
                </a:stretch>
              </p:blipFill>
              <p:spPr>
                <a:xfrm>
                  <a:off x="10527727" y="5270197"/>
                  <a:ext cx="45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Inkt 93">
                  <a:extLst>
                    <a:ext uri="{FF2B5EF4-FFF2-40B4-BE49-F238E27FC236}">
                      <a16:creationId xmlns:a16="http://schemas.microsoft.com/office/drawing/2014/main" id="{09476703-7EE4-BFB0-AB94-C1A355ADC8DE}"/>
                    </a:ext>
                  </a:extLst>
                </p14:cNvPr>
                <p14:cNvContentPartPr/>
                <p14:nvPr/>
              </p14:nvContentPartPr>
              <p14:xfrm>
                <a:off x="10596127" y="5157877"/>
                <a:ext cx="111960" cy="168840"/>
              </p14:xfrm>
            </p:contentPart>
          </mc:Choice>
          <mc:Fallback xmlns="">
            <p:pic>
              <p:nvPicPr>
                <p:cNvPr id="94" name="Inkt 93">
                  <a:extLst>
                    <a:ext uri="{FF2B5EF4-FFF2-40B4-BE49-F238E27FC236}">
                      <a16:creationId xmlns:a16="http://schemas.microsoft.com/office/drawing/2014/main" id="{09476703-7EE4-BFB0-AB94-C1A355ADC8DE}"/>
                    </a:ext>
                  </a:extLst>
                </p:cNvPr>
                <p:cNvPicPr/>
                <p:nvPr/>
              </p:nvPicPr>
              <p:blipFill>
                <a:blip r:embed="rId158"/>
                <a:stretch>
                  <a:fillRect/>
                </a:stretch>
              </p:blipFill>
              <p:spPr>
                <a:xfrm>
                  <a:off x="10587127" y="5148877"/>
                  <a:ext cx="129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0" name="Inkt 69">
                  <a:extLst>
                    <a:ext uri="{FF2B5EF4-FFF2-40B4-BE49-F238E27FC236}">
                      <a16:creationId xmlns:a16="http://schemas.microsoft.com/office/drawing/2014/main" id="{30D73410-1843-E556-EB77-43948ECECCC1}"/>
                    </a:ext>
                  </a:extLst>
                </p14:cNvPr>
                <p14:cNvContentPartPr/>
                <p14:nvPr/>
              </p14:nvContentPartPr>
              <p14:xfrm>
                <a:off x="9921847" y="5556397"/>
                <a:ext cx="199440" cy="12600"/>
              </p14:xfrm>
            </p:contentPart>
          </mc:Choice>
          <mc:Fallback xmlns="">
            <p:pic>
              <p:nvPicPr>
                <p:cNvPr id="70" name="Inkt 69">
                  <a:extLst>
                    <a:ext uri="{FF2B5EF4-FFF2-40B4-BE49-F238E27FC236}">
                      <a16:creationId xmlns:a16="http://schemas.microsoft.com/office/drawing/2014/main" id="{30D73410-1843-E556-EB77-43948ECECCC1}"/>
                    </a:ext>
                  </a:extLst>
                </p:cNvPr>
                <p:cNvPicPr/>
                <p:nvPr/>
              </p:nvPicPr>
              <p:blipFill>
                <a:blip r:embed="rId160"/>
                <a:stretch>
                  <a:fillRect/>
                </a:stretch>
              </p:blipFill>
              <p:spPr>
                <a:xfrm>
                  <a:off x="9912847" y="5547397"/>
                  <a:ext cx="21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0" name="Inkt 79">
                  <a:extLst>
                    <a:ext uri="{FF2B5EF4-FFF2-40B4-BE49-F238E27FC236}">
                      <a16:creationId xmlns:a16="http://schemas.microsoft.com/office/drawing/2014/main" id="{B5EBB7BE-9C17-5F39-35DA-6E3A01394F5F}"/>
                    </a:ext>
                  </a:extLst>
                </p14:cNvPr>
                <p14:cNvContentPartPr/>
                <p14:nvPr/>
              </p14:nvContentPartPr>
              <p14:xfrm>
                <a:off x="9942007" y="5471077"/>
                <a:ext cx="177480" cy="360"/>
              </p14:xfrm>
            </p:contentPart>
          </mc:Choice>
          <mc:Fallback xmlns="">
            <p:pic>
              <p:nvPicPr>
                <p:cNvPr id="80" name="Inkt 79">
                  <a:extLst>
                    <a:ext uri="{FF2B5EF4-FFF2-40B4-BE49-F238E27FC236}">
                      <a16:creationId xmlns:a16="http://schemas.microsoft.com/office/drawing/2014/main" id="{B5EBB7BE-9C17-5F39-35DA-6E3A01394F5F}"/>
                    </a:ext>
                  </a:extLst>
                </p:cNvPr>
                <p:cNvPicPr/>
                <p:nvPr/>
              </p:nvPicPr>
              <p:blipFill>
                <a:blip r:embed="rId162"/>
                <a:stretch>
                  <a:fillRect/>
                </a:stretch>
              </p:blipFill>
              <p:spPr>
                <a:xfrm>
                  <a:off x="9933007" y="5462077"/>
                  <a:ext cx="195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Inkt 95">
                  <a:extLst>
                    <a:ext uri="{FF2B5EF4-FFF2-40B4-BE49-F238E27FC236}">
                      <a16:creationId xmlns:a16="http://schemas.microsoft.com/office/drawing/2014/main" id="{EDB6BD54-9EE3-1F98-CEA0-0C5705756343}"/>
                    </a:ext>
                  </a:extLst>
                </p14:cNvPr>
                <p14:cNvContentPartPr/>
                <p14:nvPr/>
              </p14:nvContentPartPr>
              <p14:xfrm>
                <a:off x="10296967" y="5432197"/>
                <a:ext cx="606960" cy="63360"/>
              </p14:xfrm>
            </p:contentPart>
          </mc:Choice>
          <mc:Fallback xmlns="">
            <p:pic>
              <p:nvPicPr>
                <p:cNvPr id="96" name="Inkt 95">
                  <a:extLst>
                    <a:ext uri="{FF2B5EF4-FFF2-40B4-BE49-F238E27FC236}">
                      <a16:creationId xmlns:a16="http://schemas.microsoft.com/office/drawing/2014/main" id="{EDB6BD54-9EE3-1F98-CEA0-0C5705756343}"/>
                    </a:ext>
                  </a:extLst>
                </p:cNvPr>
                <p:cNvPicPr/>
                <p:nvPr/>
              </p:nvPicPr>
              <p:blipFill>
                <a:blip r:embed="rId164"/>
                <a:stretch>
                  <a:fillRect/>
                </a:stretch>
              </p:blipFill>
              <p:spPr>
                <a:xfrm>
                  <a:off x="10288327" y="5423197"/>
                  <a:ext cx="624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Inkt 97">
                  <a:extLst>
                    <a:ext uri="{FF2B5EF4-FFF2-40B4-BE49-F238E27FC236}">
                      <a16:creationId xmlns:a16="http://schemas.microsoft.com/office/drawing/2014/main" id="{F3B117F9-2D69-5921-36C3-C3472B221D64}"/>
                    </a:ext>
                  </a:extLst>
                </p14:cNvPr>
                <p14:cNvContentPartPr/>
                <p14:nvPr/>
              </p14:nvContentPartPr>
              <p14:xfrm>
                <a:off x="11055127" y="5387917"/>
                <a:ext cx="135000" cy="115920"/>
              </p14:xfrm>
            </p:contentPart>
          </mc:Choice>
          <mc:Fallback xmlns="">
            <p:pic>
              <p:nvPicPr>
                <p:cNvPr id="98" name="Inkt 97">
                  <a:extLst>
                    <a:ext uri="{FF2B5EF4-FFF2-40B4-BE49-F238E27FC236}">
                      <a16:creationId xmlns:a16="http://schemas.microsoft.com/office/drawing/2014/main" id="{F3B117F9-2D69-5921-36C3-C3472B221D64}"/>
                    </a:ext>
                  </a:extLst>
                </p:cNvPr>
                <p:cNvPicPr/>
                <p:nvPr/>
              </p:nvPicPr>
              <p:blipFill>
                <a:blip r:embed="rId166"/>
                <a:stretch>
                  <a:fillRect/>
                </a:stretch>
              </p:blipFill>
              <p:spPr>
                <a:xfrm>
                  <a:off x="11046127" y="5379277"/>
                  <a:ext cx="152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Inkt 98">
                  <a:extLst>
                    <a:ext uri="{FF2B5EF4-FFF2-40B4-BE49-F238E27FC236}">
                      <a16:creationId xmlns:a16="http://schemas.microsoft.com/office/drawing/2014/main" id="{35F39210-5AA0-6988-5009-93B2C29D609F}"/>
                    </a:ext>
                  </a:extLst>
                </p14:cNvPr>
                <p14:cNvContentPartPr/>
                <p14:nvPr/>
              </p14:nvContentPartPr>
              <p14:xfrm>
                <a:off x="11097607" y="5392957"/>
                <a:ext cx="65520" cy="122400"/>
              </p14:xfrm>
            </p:contentPart>
          </mc:Choice>
          <mc:Fallback xmlns="">
            <p:pic>
              <p:nvPicPr>
                <p:cNvPr id="99" name="Inkt 98">
                  <a:extLst>
                    <a:ext uri="{FF2B5EF4-FFF2-40B4-BE49-F238E27FC236}">
                      <a16:creationId xmlns:a16="http://schemas.microsoft.com/office/drawing/2014/main" id="{35F39210-5AA0-6988-5009-93B2C29D609F}"/>
                    </a:ext>
                  </a:extLst>
                </p:cNvPr>
                <p:cNvPicPr/>
                <p:nvPr/>
              </p:nvPicPr>
              <p:blipFill>
                <a:blip r:embed="rId168"/>
                <a:stretch>
                  <a:fillRect/>
                </a:stretch>
              </p:blipFill>
              <p:spPr>
                <a:xfrm>
                  <a:off x="11088607" y="5383957"/>
                  <a:ext cx="83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Inkt 99">
                  <a:extLst>
                    <a:ext uri="{FF2B5EF4-FFF2-40B4-BE49-F238E27FC236}">
                      <a16:creationId xmlns:a16="http://schemas.microsoft.com/office/drawing/2014/main" id="{F4E04899-E385-8ECC-362C-CBF2151BA221}"/>
                    </a:ext>
                  </a:extLst>
                </p14:cNvPr>
                <p14:cNvContentPartPr/>
                <p14:nvPr/>
              </p14:nvContentPartPr>
              <p14:xfrm>
                <a:off x="11239447" y="5404117"/>
                <a:ext cx="12960" cy="120600"/>
              </p14:xfrm>
            </p:contentPart>
          </mc:Choice>
          <mc:Fallback xmlns="">
            <p:pic>
              <p:nvPicPr>
                <p:cNvPr id="100" name="Inkt 99">
                  <a:extLst>
                    <a:ext uri="{FF2B5EF4-FFF2-40B4-BE49-F238E27FC236}">
                      <a16:creationId xmlns:a16="http://schemas.microsoft.com/office/drawing/2014/main" id="{F4E04899-E385-8ECC-362C-CBF2151BA221}"/>
                    </a:ext>
                  </a:extLst>
                </p:cNvPr>
                <p:cNvPicPr/>
                <p:nvPr/>
              </p:nvPicPr>
              <p:blipFill>
                <a:blip r:embed="rId170"/>
                <a:stretch>
                  <a:fillRect/>
                </a:stretch>
              </p:blipFill>
              <p:spPr>
                <a:xfrm>
                  <a:off x="11230447" y="5395477"/>
                  <a:ext cx="30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Inkt 100">
                  <a:extLst>
                    <a:ext uri="{FF2B5EF4-FFF2-40B4-BE49-F238E27FC236}">
                      <a16:creationId xmlns:a16="http://schemas.microsoft.com/office/drawing/2014/main" id="{6D87CA59-493E-771D-242F-17D312661D7C}"/>
                    </a:ext>
                  </a:extLst>
                </p14:cNvPr>
                <p14:cNvContentPartPr/>
                <p14:nvPr/>
              </p14:nvContentPartPr>
              <p14:xfrm>
                <a:off x="11326927" y="5411677"/>
                <a:ext cx="128520" cy="135360"/>
              </p14:xfrm>
            </p:contentPart>
          </mc:Choice>
          <mc:Fallback xmlns="">
            <p:pic>
              <p:nvPicPr>
                <p:cNvPr id="101" name="Inkt 100">
                  <a:extLst>
                    <a:ext uri="{FF2B5EF4-FFF2-40B4-BE49-F238E27FC236}">
                      <a16:creationId xmlns:a16="http://schemas.microsoft.com/office/drawing/2014/main" id="{6D87CA59-493E-771D-242F-17D312661D7C}"/>
                    </a:ext>
                  </a:extLst>
                </p:cNvPr>
                <p:cNvPicPr/>
                <p:nvPr/>
              </p:nvPicPr>
              <p:blipFill>
                <a:blip r:embed="rId172"/>
                <a:stretch>
                  <a:fillRect/>
                </a:stretch>
              </p:blipFill>
              <p:spPr>
                <a:xfrm>
                  <a:off x="11318287" y="5402677"/>
                  <a:ext cx="146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Inkt 101">
                  <a:extLst>
                    <a:ext uri="{FF2B5EF4-FFF2-40B4-BE49-F238E27FC236}">
                      <a16:creationId xmlns:a16="http://schemas.microsoft.com/office/drawing/2014/main" id="{03D8C2BB-FB07-9F42-9261-DA02EBF8B012}"/>
                    </a:ext>
                  </a:extLst>
                </p14:cNvPr>
                <p14:cNvContentPartPr/>
                <p14:nvPr/>
              </p14:nvContentPartPr>
              <p14:xfrm>
                <a:off x="11463367" y="5427157"/>
                <a:ext cx="100800" cy="108720"/>
              </p14:xfrm>
            </p:contentPart>
          </mc:Choice>
          <mc:Fallback xmlns="">
            <p:pic>
              <p:nvPicPr>
                <p:cNvPr id="102" name="Inkt 101">
                  <a:extLst>
                    <a:ext uri="{FF2B5EF4-FFF2-40B4-BE49-F238E27FC236}">
                      <a16:creationId xmlns:a16="http://schemas.microsoft.com/office/drawing/2014/main" id="{03D8C2BB-FB07-9F42-9261-DA02EBF8B012}"/>
                    </a:ext>
                  </a:extLst>
                </p:cNvPr>
                <p:cNvPicPr/>
                <p:nvPr/>
              </p:nvPicPr>
              <p:blipFill>
                <a:blip r:embed="rId174"/>
                <a:stretch>
                  <a:fillRect/>
                </a:stretch>
              </p:blipFill>
              <p:spPr>
                <a:xfrm>
                  <a:off x="11454727" y="5418157"/>
                  <a:ext cx="11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Inkt 102">
                  <a:extLst>
                    <a:ext uri="{FF2B5EF4-FFF2-40B4-BE49-F238E27FC236}">
                      <a16:creationId xmlns:a16="http://schemas.microsoft.com/office/drawing/2014/main" id="{1DF02980-98E4-C418-8072-A74E860E0341}"/>
                    </a:ext>
                  </a:extLst>
                </p14:cNvPr>
                <p14:cNvContentPartPr/>
                <p14:nvPr/>
              </p14:nvContentPartPr>
              <p14:xfrm>
                <a:off x="11592607" y="5343277"/>
                <a:ext cx="48240" cy="20880"/>
              </p14:xfrm>
            </p:contentPart>
          </mc:Choice>
          <mc:Fallback xmlns="">
            <p:pic>
              <p:nvPicPr>
                <p:cNvPr id="103" name="Inkt 102">
                  <a:extLst>
                    <a:ext uri="{FF2B5EF4-FFF2-40B4-BE49-F238E27FC236}">
                      <a16:creationId xmlns:a16="http://schemas.microsoft.com/office/drawing/2014/main" id="{1DF02980-98E4-C418-8072-A74E860E0341}"/>
                    </a:ext>
                  </a:extLst>
                </p:cNvPr>
                <p:cNvPicPr/>
                <p:nvPr/>
              </p:nvPicPr>
              <p:blipFill>
                <a:blip r:embed="rId176"/>
                <a:stretch>
                  <a:fillRect/>
                </a:stretch>
              </p:blipFill>
              <p:spPr>
                <a:xfrm>
                  <a:off x="11583967" y="5334277"/>
                  <a:ext cx="65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Inkt 103">
                  <a:extLst>
                    <a:ext uri="{FF2B5EF4-FFF2-40B4-BE49-F238E27FC236}">
                      <a16:creationId xmlns:a16="http://schemas.microsoft.com/office/drawing/2014/main" id="{5F15E91C-0895-62F2-C474-25FBC44D4432}"/>
                    </a:ext>
                  </a:extLst>
                </p14:cNvPr>
                <p14:cNvContentPartPr/>
                <p14:nvPr/>
              </p14:nvContentPartPr>
              <p14:xfrm>
                <a:off x="11584687" y="5348317"/>
                <a:ext cx="142200" cy="272520"/>
              </p14:xfrm>
            </p:contentPart>
          </mc:Choice>
          <mc:Fallback xmlns="">
            <p:pic>
              <p:nvPicPr>
                <p:cNvPr id="104" name="Inkt 103">
                  <a:extLst>
                    <a:ext uri="{FF2B5EF4-FFF2-40B4-BE49-F238E27FC236}">
                      <a16:creationId xmlns:a16="http://schemas.microsoft.com/office/drawing/2014/main" id="{5F15E91C-0895-62F2-C474-25FBC44D4432}"/>
                    </a:ext>
                  </a:extLst>
                </p:cNvPr>
                <p:cNvPicPr/>
                <p:nvPr/>
              </p:nvPicPr>
              <p:blipFill>
                <a:blip r:embed="rId178"/>
                <a:stretch>
                  <a:fillRect/>
                </a:stretch>
              </p:blipFill>
              <p:spPr>
                <a:xfrm>
                  <a:off x="11575687" y="5339317"/>
                  <a:ext cx="159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Inkt 104">
                  <a:extLst>
                    <a:ext uri="{FF2B5EF4-FFF2-40B4-BE49-F238E27FC236}">
                      <a16:creationId xmlns:a16="http://schemas.microsoft.com/office/drawing/2014/main" id="{52E7D6E2-688E-86F0-966D-24D15589C8D3}"/>
                    </a:ext>
                  </a:extLst>
                </p14:cNvPr>
                <p14:cNvContentPartPr/>
                <p14:nvPr/>
              </p14:nvContentPartPr>
              <p14:xfrm>
                <a:off x="11635087" y="5576557"/>
                <a:ext cx="50040" cy="19080"/>
              </p14:xfrm>
            </p:contentPart>
          </mc:Choice>
          <mc:Fallback xmlns="">
            <p:pic>
              <p:nvPicPr>
                <p:cNvPr id="105" name="Inkt 104">
                  <a:extLst>
                    <a:ext uri="{FF2B5EF4-FFF2-40B4-BE49-F238E27FC236}">
                      <a16:creationId xmlns:a16="http://schemas.microsoft.com/office/drawing/2014/main" id="{52E7D6E2-688E-86F0-966D-24D15589C8D3}"/>
                    </a:ext>
                  </a:extLst>
                </p:cNvPr>
                <p:cNvPicPr/>
                <p:nvPr/>
              </p:nvPicPr>
              <p:blipFill>
                <a:blip r:embed="rId180"/>
                <a:stretch>
                  <a:fillRect/>
                </a:stretch>
              </p:blipFill>
              <p:spPr>
                <a:xfrm>
                  <a:off x="11626447" y="5567917"/>
                  <a:ext cx="6768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95" name="Inkt 94">
                <a:extLst>
                  <a:ext uri="{FF2B5EF4-FFF2-40B4-BE49-F238E27FC236}">
                    <a16:creationId xmlns:a16="http://schemas.microsoft.com/office/drawing/2014/main" id="{C58B39F3-9E5A-C1D4-BC1D-02E316CF8C9A}"/>
                  </a:ext>
                </a:extLst>
              </p14:cNvPr>
              <p14:cNvContentPartPr/>
              <p14:nvPr/>
            </p14:nvContentPartPr>
            <p14:xfrm>
              <a:off x="-47993" y="6239677"/>
              <a:ext cx="3960" cy="31320"/>
            </p14:xfrm>
          </p:contentPart>
        </mc:Choice>
        <mc:Fallback xmlns="">
          <p:pic>
            <p:nvPicPr>
              <p:cNvPr id="95" name="Inkt 94">
                <a:extLst>
                  <a:ext uri="{FF2B5EF4-FFF2-40B4-BE49-F238E27FC236}">
                    <a16:creationId xmlns:a16="http://schemas.microsoft.com/office/drawing/2014/main" id="{C58B39F3-9E5A-C1D4-BC1D-02E316CF8C9A}"/>
                  </a:ext>
                </a:extLst>
              </p:cNvPr>
              <p:cNvPicPr/>
              <p:nvPr/>
            </p:nvPicPr>
            <p:blipFill>
              <a:blip r:embed="rId182"/>
              <a:stretch>
                <a:fillRect/>
              </a:stretch>
            </p:blipFill>
            <p:spPr>
              <a:xfrm>
                <a:off x="-56993" y="6231037"/>
                <a:ext cx="21600" cy="48960"/>
              </a:xfrm>
              <a:prstGeom prst="rect">
                <a:avLst/>
              </a:prstGeom>
            </p:spPr>
          </p:pic>
        </mc:Fallback>
      </mc:AlternateContent>
      <p:grpSp>
        <p:nvGrpSpPr>
          <p:cNvPr id="235" name="Groep 234">
            <a:extLst>
              <a:ext uri="{FF2B5EF4-FFF2-40B4-BE49-F238E27FC236}">
                <a16:creationId xmlns:a16="http://schemas.microsoft.com/office/drawing/2014/main" id="{ED21DB7D-D2AE-6DAD-C6C8-0E6977DF0D13}"/>
              </a:ext>
            </a:extLst>
          </p:cNvPr>
          <p:cNvGrpSpPr/>
          <p:nvPr/>
        </p:nvGrpSpPr>
        <p:grpSpPr>
          <a:xfrm>
            <a:off x="655447" y="5264437"/>
            <a:ext cx="1119240" cy="284400"/>
            <a:chOff x="655447" y="5264437"/>
            <a:chExt cx="1119240" cy="284400"/>
          </a:xfrm>
        </p:grpSpPr>
        <mc:AlternateContent xmlns:mc="http://schemas.openxmlformats.org/markup-compatibility/2006" xmlns:p14="http://schemas.microsoft.com/office/powerpoint/2010/main">
          <mc:Choice Requires="p14">
            <p:contentPart p14:bwMode="auto" r:id="rId183">
              <p14:nvContentPartPr>
                <p14:cNvPr id="224" name="Inkt 223">
                  <a:extLst>
                    <a:ext uri="{FF2B5EF4-FFF2-40B4-BE49-F238E27FC236}">
                      <a16:creationId xmlns:a16="http://schemas.microsoft.com/office/drawing/2014/main" id="{648FCDAF-45D7-B9FC-57DF-9451788032DE}"/>
                    </a:ext>
                  </a:extLst>
                </p14:cNvPr>
                <p14:cNvContentPartPr/>
                <p14:nvPr/>
              </p14:nvContentPartPr>
              <p14:xfrm>
                <a:off x="670567" y="5275957"/>
                <a:ext cx="163800" cy="272880"/>
              </p14:xfrm>
            </p:contentPart>
          </mc:Choice>
          <mc:Fallback xmlns="">
            <p:pic>
              <p:nvPicPr>
                <p:cNvPr id="224" name="Inkt 223">
                  <a:extLst>
                    <a:ext uri="{FF2B5EF4-FFF2-40B4-BE49-F238E27FC236}">
                      <a16:creationId xmlns:a16="http://schemas.microsoft.com/office/drawing/2014/main" id="{648FCDAF-45D7-B9FC-57DF-9451788032DE}"/>
                    </a:ext>
                  </a:extLst>
                </p:cNvPr>
                <p:cNvPicPr/>
                <p:nvPr/>
              </p:nvPicPr>
              <p:blipFill>
                <a:blip r:embed="rId184"/>
                <a:stretch>
                  <a:fillRect/>
                </a:stretch>
              </p:blipFill>
              <p:spPr>
                <a:xfrm>
                  <a:off x="661567" y="5266957"/>
                  <a:ext cx="1814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5" name="Inkt 224">
                  <a:extLst>
                    <a:ext uri="{FF2B5EF4-FFF2-40B4-BE49-F238E27FC236}">
                      <a16:creationId xmlns:a16="http://schemas.microsoft.com/office/drawing/2014/main" id="{98F5BFC4-2D65-9A31-804F-AA9010FD6932}"/>
                    </a:ext>
                  </a:extLst>
                </p14:cNvPr>
                <p14:cNvContentPartPr/>
                <p14:nvPr/>
              </p14:nvContentPartPr>
              <p14:xfrm>
                <a:off x="655447" y="5378197"/>
                <a:ext cx="180720" cy="54000"/>
              </p14:xfrm>
            </p:contentPart>
          </mc:Choice>
          <mc:Fallback xmlns="">
            <p:pic>
              <p:nvPicPr>
                <p:cNvPr id="225" name="Inkt 224">
                  <a:extLst>
                    <a:ext uri="{FF2B5EF4-FFF2-40B4-BE49-F238E27FC236}">
                      <a16:creationId xmlns:a16="http://schemas.microsoft.com/office/drawing/2014/main" id="{98F5BFC4-2D65-9A31-804F-AA9010FD6932}"/>
                    </a:ext>
                  </a:extLst>
                </p:cNvPr>
                <p:cNvPicPr/>
                <p:nvPr/>
              </p:nvPicPr>
              <p:blipFill>
                <a:blip r:embed="rId186"/>
                <a:stretch>
                  <a:fillRect/>
                </a:stretch>
              </p:blipFill>
              <p:spPr>
                <a:xfrm>
                  <a:off x="646807" y="5369197"/>
                  <a:ext cx="198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26" name="Inkt 225">
                  <a:extLst>
                    <a:ext uri="{FF2B5EF4-FFF2-40B4-BE49-F238E27FC236}">
                      <a16:creationId xmlns:a16="http://schemas.microsoft.com/office/drawing/2014/main" id="{F16CB66F-918F-6231-DA7F-E114AF0A3057}"/>
                    </a:ext>
                  </a:extLst>
                </p14:cNvPr>
                <p14:cNvContentPartPr/>
                <p14:nvPr/>
              </p14:nvContentPartPr>
              <p14:xfrm>
                <a:off x="867127" y="5264437"/>
                <a:ext cx="177480" cy="271800"/>
              </p14:xfrm>
            </p:contentPart>
          </mc:Choice>
          <mc:Fallback xmlns="">
            <p:pic>
              <p:nvPicPr>
                <p:cNvPr id="226" name="Inkt 225">
                  <a:extLst>
                    <a:ext uri="{FF2B5EF4-FFF2-40B4-BE49-F238E27FC236}">
                      <a16:creationId xmlns:a16="http://schemas.microsoft.com/office/drawing/2014/main" id="{F16CB66F-918F-6231-DA7F-E114AF0A3057}"/>
                    </a:ext>
                  </a:extLst>
                </p:cNvPr>
                <p:cNvPicPr/>
                <p:nvPr/>
              </p:nvPicPr>
              <p:blipFill>
                <a:blip r:embed="rId188"/>
                <a:stretch>
                  <a:fillRect/>
                </a:stretch>
              </p:blipFill>
              <p:spPr>
                <a:xfrm>
                  <a:off x="858127" y="5255797"/>
                  <a:ext cx="1951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27" name="Inkt 226">
                  <a:extLst>
                    <a:ext uri="{FF2B5EF4-FFF2-40B4-BE49-F238E27FC236}">
                      <a16:creationId xmlns:a16="http://schemas.microsoft.com/office/drawing/2014/main" id="{6135A58E-E178-4536-067C-26C0F974EFDF}"/>
                    </a:ext>
                  </a:extLst>
                </p14:cNvPr>
                <p14:cNvContentPartPr/>
                <p14:nvPr/>
              </p14:nvContentPartPr>
              <p14:xfrm>
                <a:off x="1064407" y="5377117"/>
                <a:ext cx="191520" cy="135000"/>
              </p14:xfrm>
            </p:contentPart>
          </mc:Choice>
          <mc:Fallback xmlns="">
            <p:pic>
              <p:nvPicPr>
                <p:cNvPr id="227" name="Inkt 226">
                  <a:extLst>
                    <a:ext uri="{FF2B5EF4-FFF2-40B4-BE49-F238E27FC236}">
                      <a16:creationId xmlns:a16="http://schemas.microsoft.com/office/drawing/2014/main" id="{6135A58E-E178-4536-067C-26C0F974EFDF}"/>
                    </a:ext>
                  </a:extLst>
                </p:cNvPr>
                <p:cNvPicPr/>
                <p:nvPr/>
              </p:nvPicPr>
              <p:blipFill>
                <a:blip r:embed="rId190"/>
                <a:stretch>
                  <a:fillRect/>
                </a:stretch>
              </p:blipFill>
              <p:spPr>
                <a:xfrm>
                  <a:off x="1055767" y="5368477"/>
                  <a:ext cx="209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28" name="Inkt 227">
                  <a:extLst>
                    <a:ext uri="{FF2B5EF4-FFF2-40B4-BE49-F238E27FC236}">
                      <a16:creationId xmlns:a16="http://schemas.microsoft.com/office/drawing/2014/main" id="{45136C3A-8302-EA8F-7D6A-D7C25856FEE0}"/>
                    </a:ext>
                  </a:extLst>
                </p14:cNvPr>
                <p14:cNvContentPartPr/>
                <p14:nvPr/>
              </p14:nvContentPartPr>
              <p14:xfrm>
                <a:off x="1226047" y="5379997"/>
                <a:ext cx="122760" cy="118800"/>
              </p14:xfrm>
            </p:contentPart>
          </mc:Choice>
          <mc:Fallback xmlns="">
            <p:pic>
              <p:nvPicPr>
                <p:cNvPr id="228" name="Inkt 227">
                  <a:extLst>
                    <a:ext uri="{FF2B5EF4-FFF2-40B4-BE49-F238E27FC236}">
                      <a16:creationId xmlns:a16="http://schemas.microsoft.com/office/drawing/2014/main" id="{45136C3A-8302-EA8F-7D6A-D7C25856FEE0}"/>
                    </a:ext>
                  </a:extLst>
                </p:cNvPr>
                <p:cNvPicPr/>
                <p:nvPr/>
              </p:nvPicPr>
              <p:blipFill>
                <a:blip r:embed="rId192"/>
                <a:stretch>
                  <a:fillRect/>
                </a:stretch>
              </p:blipFill>
              <p:spPr>
                <a:xfrm>
                  <a:off x="1217407" y="5370997"/>
                  <a:ext cx="140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9" name="Inkt 228">
                  <a:extLst>
                    <a:ext uri="{FF2B5EF4-FFF2-40B4-BE49-F238E27FC236}">
                      <a16:creationId xmlns:a16="http://schemas.microsoft.com/office/drawing/2014/main" id="{E19E4923-A34F-3863-CE61-A7A0064F016F}"/>
                    </a:ext>
                  </a:extLst>
                </p14:cNvPr>
                <p14:cNvContentPartPr/>
                <p14:nvPr/>
              </p14:nvContentPartPr>
              <p14:xfrm>
                <a:off x="1363927" y="5379637"/>
                <a:ext cx="114120" cy="91440"/>
              </p14:xfrm>
            </p:contentPart>
          </mc:Choice>
          <mc:Fallback xmlns="">
            <p:pic>
              <p:nvPicPr>
                <p:cNvPr id="229" name="Inkt 228">
                  <a:extLst>
                    <a:ext uri="{FF2B5EF4-FFF2-40B4-BE49-F238E27FC236}">
                      <a16:creationId xmlns:a16="http://schemas.microsoft.com/office/drawing/2014/main" id="{E19E4923-A34F-3863-CE61-A7A0064F016F}"/>
                    </a:ext>
                  </a:extLst>
                </p:cNvPr>
                <p:cNvPicPr/>
                <p:nvPr/>
              </p:nvPicPr>
              <p:blipFill>
                <a:blip r:embed="rId194"/>
                <a:stretch>
                  <a:fillRect/>
                </a:stretch>
              </p:blipFill>
              <p:spPr>
                <a:xfrm>
                  <a:off x="1355287" y="5370637"/>
                  <a:ext cx="131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0" name="Inkt 229">
                  <a:extLst>
                    <a:ext uri="{FF2B5EF4-FFF2-40B4-BE49-F238E27FC236}">
                      <a16:creationId xmlns:a16="http://schemas.microsoft.com/office/drawing/2014/main" id="{522EC5C4-CDFB-13AA-A049-7700F70F6901}"/>
                    </a:ext>
                  </a:extLst>
                </p14:cNvPr>
                <p14:cNvContentPartPr/>
                <p14:nvPr/>
              </p14:nvContentPartPr>
              <p14:xfrm>
                <a:off x="1481647" y="5416357"/>
                <a:ext cx="80640" cy="73440"/>
              </p14:xfrm>
            </p:contentPart>
          </mc:Choice>
          <mc:Fallback xmlns="">
            <p:pic>
              <p:nvPicPr>
                <p:cNvPr id="230" name="Inkt 229">
                  <a:extLst>
                    <a:ext uri="{FF2B5EF4-FFF2-40B4-BE49-F238E27FC236}">
                      <a16:creationId xmlns:a16="http://schemas.microsoft.com/office/drawing/2014/main" id="{522EC5C4-CDFB-13AA-A049-7700F70F6901}"/>
                    </a:ext>
                  </a:extLst>
                </p:cNvPr>
                <p:cNvPicPr/>
                <p:nvPr/>
              </p:nvPicPr>
              <p:blipFill>
                <a:blip r:embed="rId196"/>
                <a:stretch>
                  <a:fillRect/>
                </a:stretch>
              </p:blipFill>
              <p:spPr>
                <a:xfrm>
                  <a:off x="1472647" y="5407717"/>
                  <a:ext cx="98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31" name="Inkt 230">
                  <a:extLst>
                    <a:ext uri="{FF2B5EF4-FFF2-40B4-BE49-F238E27FC236}">
                      <a16:creationId xmlns:a16="http://schemas.microsoft.com/office/drawing/2014/main" id="{9E990A6E-7EE8-3F2D-2507-7D14392E1AC1}"/>
                    </a:ext>
                  </a:extLst>
                </p14:cNvPr>
                <p14:cNvContentPartPr/>
                <p14:nvPr/>
              </p14:nvContentPartPr>
              <p14:xfrm>
                <a:off x="1508647" y="5338597"/>
                <a:ext cx="7560" cy="32040"/>
              </p14:xfrm>
            </p:contentPart>
          </mc:Choice>
          <mc:Fallback xmlns="">
            <p:pic>
              <p:nvPicPr>
                <p:cNvPr id="231" name="Inkt 230">
                  <a:extLst>
                    <a:ext uri="{FF2B5EF4-FFF2-40B4-BE49-F238E27FC236}">
                      <a16:creationId xmlns:a16="http://schemas.microsoft.com/office/drawing/2014/main" id="{9E990A6E-7EE8-3F2D-2507-7D14392E1AC1}"/>
                    </a:ext>
                  </a:extLst>
                </p:cNvPr>
                <p:cNvPicPr/>
                <p:nvPr/>
              </p:nvPicPr>
              <p:blipFill>
                <a:blip r:embed="rId198"/>
                <a:stretch>
                  <a:fillRect/>
                </a:stretch>
              </p:blipFill>
              <p:spPr>
                <a:xfrm>
                  <a:off x="1499647" y="5329597"/>
                  <a:ext cx="25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2" name="Inkt 231">
                  <a:extLst>
                    <a:ext uri="{FF2B5EF4-FFF2-40B4-BE49-F238E27FC236}">
                      <a16:creationId xmlns:a16="http://schemas.microsoft.com/office/drawing/2014/main" id="{57E373A6-A3A6-5EED-475F-13265D68C3F7}"/>
                    </a:ext>
                  </a:extLst>
                </p14:cNvPr>
                <p14:cNvContentPartPr/>
                <p14:nvPr/>
              </p14:nvContentPartPr>
              <p14:xfrm>
                <a:off x="1547527" y="5371717"/>
                <a:ext cx="172800" cy="169200"/>
              </p14:xfrm>
            </p:contentPart>
          </mc:Choice>
          <mc:Fallback xmlns="">
            <p:pic>
              <p:nvPicPr>
                <p:cNvPr id="232" name="Inkt 231">
                  <a:extLst>
                    <a:ext uri="{FF2B5EF4-FFF2-40B4-BE49-F238E27FC236}">
                      <a16:creationId xmlns:a16="http://schemas.microsoft.com/office/drawing/2014/main" id="{57E373A6-A3A6-5EED-475F-13265D68C3F7}"/>
                    </a:ext>
                  </a:extLst>
                </p:cNvPr>
                <p:cNvPicPr/>
                <p:nvPr/>
              </p:nvPicPr>
              <p:blipFill>
                <a:blip r:embed="rId200"/>
                <a:stretch>
                  <a:fillRect/>
                </a:stretch>
              </p:blipFill>
              <p:spPr>
                <a:xfrm>
                  <a:off x="1538527" y="5363077"/>
                  <a:ext cx="190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33" name="Inkt 232">
                  <a:extLst>
                    <a:ext uri="{FF2B5EF4-FFF2-40B4-BE49-F238E27FC236}">
                      <a16:creationId xmlns:a16="http://schemas.microsoft.com/office/drawing/2014/main" id="{A47907CD-466E-36EF-6D43-44733E6F94DE}"/>
                    </a:ext>
                  </a:extLst>
                </p14:cNvPr>
                <p14:cNvContentPartPr/>
                <p14:nvPr/>
              </p14:nvContentPartPr>
              <p14:xfrm>
                <a:off x="1762447" y="5378917"/>
                <a:ext cx="3240" cy="53280"/>
              </p14:xfrm>
            </p:contentPart>
          </mc:Choice>
          <mc:Fallback xmlns="">
            <p:pic>
              <p:nvPicPr>
                <p:cNvPr id="233" name="Inkt 232">
                  <a:extLst>
                    <a:ext uri="{FF2B5EF4-FFF2-40B4-BE49-F238E27FC236}">
                      <a16:creationId xmlns:a16="http://schemas.microsoft.com/office/drawing/2014/main" id="{A47907CD-466E-36EF-6D43-44733E6F94DE}"/>
                    </a:ext>
                  </a:extLst>
                </p:cNvPr>
                <p:cNvPicPr/>
                <p:nvPr/>
              </p:nvPicPr>
              <p:blipFill>
                <a:blip r:embed="rId202"/>
                <a:stretch>
                  <a:fillRect/>
                </a:stretch>
              </p:blipFill>
              <p:spPr>
                <a:xfrm>
                  <a:off x="1753807" y="5370277"/>
                  <a:ext cx="20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4" name="Inkt 233">
                  <a:extLst>
                    <a:ext uri="{FF2B5EF4-FFF2-40B4-BE49-F238E27FC236}">
                      <a16:creationId xmlns:a16="http://schemas.microsoft.com/office/drawing/2014/main" id="{73381FEA-BFB5-85BC-1B1B-4354927ED711}"/>
                    </a:ext>
                  </a:extLst>
                </p14:cNvPr>
                <p14:cNvContentPartPr/>
                <p14:nvPr/>
              </p14:nvContentPartPr>
              <p14:xfrm>
                <a:off x="1762447" y="5507437"/>
                <a:ext cx="12240" cy="13320"/>
              </p14:xfrm>
            </p:contentPart>
          </mc:Choice>
          <mc:Fallback xmlns="">
            <p:pic>
              <p:nvPicPr>
                <p:cNvPr id="234" name="Inkt 233">
                  <a:extLst>
                    <a:ext uri="{FF2B5EF4-FFF2-40B4-BE49-F238E27FC236}">
                      <a16:creationId xmlns:a16="http://schemas.microsoft.com/office/drawing/2014/main" id="{73381FEA-BFB5-85BC-1B1B-4354927ED711}"/>
                    </a:ext>
                  </a:extLst>
                </p:cNvPr>
                <p:cNvPicPr/>
                <p:nvPr/>
              </p:nvPicPr>
              <p:blipFill>
                <a:blip r:embed="rId204"/>
                <a:stretch>
                  <a:fillRect/>
                </a:stretch>
              </p:blipFill>
              <p:spPr>
                <a:xfrm>
                  <a:off x="1753807" y="5498797"/>
                  <a:ext cx="2988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5">
            <p14:nvContentPartPr>
              <p14:cNvPr id="236" name="Inkt 235">
                <a:extLst>
                  <a:ext uri="{FF2B5EF4-FFF2-40B4-BE49-F238E27FC236}">
                    <a16:creationId xmlns:a16="http://schemas.microsoft.com/office/drawing/2014/main" id="{A7ECF821-058E-0551-F6F3-C39CA4A5CCB8}"/>
                  </a:ext>
                </a:extLst>
              </p14:cNvPr>
              <p14:cNvContentPartPr/>
              <p14:nvPr/>
            </p14:nvContentPartPr>
            <p14:xfrm>
              <a:off x="2095087" y="5405197"/>
              <a:ext cx="233640" cy="127080"/>
            </p14:xfrm>
          </p:contentPart>
        </mc:Choice>
        <mc:Fallback xmlns="">
          <p:pic>
            <p:nvPicPr>
              <p:cNvPr id="236" name="Inkt 235">
                <a:extLst>
                  <a:ext uri="{FF2B5EF4-FFF2-40B4-BE49-F238E27FC236}">
                    <a16:creationId xmlns:a16="http://schemas.microsoft.com/office/drawing/2014/main" id="{A7ECF821-058E-0551-F6F3-C39CA4A5CCB8}"/>
                  </a:ext>
                </a:extLst>
              </p:cNvPr>
              <p:cNvPicPr/>
              <p:nvPr/>
            </p:nvPicPr>
            <p:blipFill>
              <a:blip r:embed="rId206"/>
              <a:stretch>
                <a:fillRect/>
              </a:stretch>
            </p:blipFill>
            <p:spPr>
              <a:xfrm>
                <a:off x="2086087" y="5396557"/>
                <a:ext cx="251280" cy="144720"/>
              </a:xfrm>
              <a:prstGeom prst="rect">
                <a:avLst/>
              </a:prstGeom>
            </p:spPr>
          </p:pic>
        </mc:Fallback>
      </mc:AlternateContent>
      <p:grpSp>
        <p:nvGrpSpPr>
          <p:cNvPr id="272" name="Groep 271">
            <a:extLst>
              <a:ext uri="{FF2B5EF4-FFF2-40B4-BE49-F238E27FC236}">
                <a16:creationId xmlns:a16="http://schemas.microsoft.com/office/drawing/2014/main" id="{D17F5314-BAE8-0109-0C4E-9EF23917A49F}"/>
              </a:ext>
            </a:extLst>
          </p:cNvPr>
          <p:cNvGrpSpPr/>
          <p:nvPr/>
        </p:nvGrpSpPr>
        <p:grpSpPr>
          <a:xfrm>
            <a:off x="2378767" y="5495197"/>
            <a:ext cx="194760" cy="131760"/>
            <a:chOff x="2378767" y="5495197"/>
            <a:chExt cx="194760" cy="131760"/>
          </a:xfrm>
        </p:grpSpPr>
        <mc:AlternateContent xmlns:mc="http://schemas.openxmlformats.org/markup-compatibility/2006" xmlns:p14="http://schemas.microsoft.com/office/powerpoint/2010/main">
          <mc:Choice Requires="p14">
            <p:contentPart p14:bwMode="auto" r:id="rId207">
              <p14:nvContentPartPr>
                <p14:cNvPr id="237" name="Inkt 236">
                  <a:extLst>
                    <a:ext uri="{FF2B5EF4-FFF2-40B4-BE49-F238E27FC236}">
                      <a16:creationId xmlns:a16="http://schemas.microsoft.com/office/drawing/2014/main" id="{A5BC242D-48F7-C02A-8B4C-5E33BA9BE3BE}"/>
                    </a:ext>
                  </a:extLst>
                </p14:cNvPr>
                <p14:cNvContentPartPr/>
                <p14:nvPr/>
              </p14:nvContentPartPr>
              <p14:xfrm>
                <a:off x="2378767" y="5498797"/>
                <a:ext cx="103320" cy="128160"/>
              </p14:xfrm>
            </p:contentPart>
          </mc:Choice>
          <mc:Fallback xmlns="">
            <p:pic>
              <p:nvPicPr>
                <p:cNvPr id="237" name="Inkt 236">
                  <a:extLst>
                    <a:ext uri="{FF2B5EF4-FFF2-40B4-BE49-F238E27FC236}">
                      <a16:creationId xmlns:a16="http://schemas.microsoft.com/office/drawing/2014/main" id="{A5BC242D-48F7-C02A-8B4C-5E33BA9BE3BE}"/>
                    </a:ext>
                  </a:extLst>
                </p:cNvPr>
                <p:cNvPicPr/>
                <p:nvPr/>
              </p:nvPicPr>
              <p:blipFill>
                <a:blip r:embed="rId208"/>
                <a:stretch>
                  <a:fillRect/>
                </a:stretch>
              </p:blipFill>
              <p:spPr>
                <a:xfrm>
                  <a:off x="2370127" y="5490157"/>
                  <a:ext cx="120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38" name="Inkt 237">
                  <a:extLst>
                    <a:ext uri="{FF2B5EF4-FFF2-40B4-BE49-F238E27FC236}">
                      <a16:creationId xmlns:a16="http://schemas.microsoft.com/office/drawing/2014/main" id="{C3F24D45-9231-BD08-DAF9-E990E4D5EF40}"/>
                    </a:ext>
                  </a:extLst>
                </p14:cNvPr>
                <p14:cNvContentPartPr/>
                <p14:nvPr/>
              </p14:nvContentPartPr>
              <p14:xfrm>
                <a:off x="2548687" y="5495197"/>
                <a:ext cx="24840" cy="117360"/>
              </p14:xfrm>
            </p:contentPart>
          </mc:Choice>
          <mc:Fallback xmlns="">
            <p:pic>
              <p:nvPicPr>
                <p:cNvPr id="238" name="Inkt 237">
                  <a:extLst>
                    <a:ext uri="{FF2B5EF4-FFF2-40B4-BE49-F238E27FC236}">
                      <a16:creationId xmlns:a16="http://schemas.microsoft.com/office/drawing/2014/main" id="{C3F24D45-9231-BD08-DAF9-E990E4D5EF40}"/>
                    </a:ext>
                  </a:extLst>
                </p:cNvPr>
                <p:cNvPicPr/>
                <p:nvPr/>
              </p:nvPicPr>
              <p:blipFill>
                <a:blip r:embed="rId210"/>
                <a:stretch>
                  <a:fillRect/>
                </a:stretch>
              </p:blipFill>
              <p:spPr>
                <a:xfrm>
                  <a:off x="2539687" y="5486557"/>
                  <a:ext cx="42480" cy="135000"/>
                </a:xfrm>
                <a:prstGeom prst="rect">
                  <a:avLst/>
                </a:prstGeom>
              </p:spPr>
            </p:pic>
          </mc:Fallback>
        </mc:AlternateContent>
      </p:grpSp>
      <p:grpSp>
        <p:nvGrpSpPr>
          <p:cNvPr id="97" name="Groep 96">
            <a:extLst>
              <a:ext uri="{FF2B5EF4-FFF2-40B4-BE49-F238E27FC236}">
                <a16:creationId xmlns:a16="http://schemas.microsoft.com/office/drawing/2014/main" id="{A92D5619-17D7-9EC9-0905-C3E64E50D478}"/>
              </a:ext>
            </a:extLst>
          </p:cNvPr>
          <p:cNvGrpSpPr/>
          <p:nvPr/>
        </p:nvGrpSpPr>
        <p:grpSpPr>
          <a:xfrm>
            <a:off x="2733727" y="5387917"/>
            <a:ext cx="727560" cy="219600"/>
            <a:chOff x="2733727" y="5387917"/>
            <a:chExt cx="727560" cy="219600"/>
          </a:xfrm>
        </p:grpSpPr>
        <mc:AlternateContent xmlns:mc="http://schemas.openxmlformats.org/markup-compatibility/2006" xmlns:p14="http://schemas.microsoft.com/office/powerpoint/2010/main">
          <mc:Choice Requires="p14">
            <p:contentPart p14:bwMode="auto" r:id="rId211">
              <p14:nvContentPartPr>
                <p14:cNvPr id="239" name="Inkt 238">
                  <a:extLst>
                    <a:ext uri="{FF2B5EF4-FFF2-40B4-BE49-F238E27FC236}">
                      <a16:creationId xmlns:a16="http://schemas.microsoft.com/office/drawing/2014/main" id="{CCC0464E-708A-DB79-C78B-0274D5C93405}"/>
                    </a:ext>
                  </a:extLst>
                </p14:cNvPr>
                <p14:cNvContentPartPr/>
                <p14:nvPr/>
              </p14:nvContentPartPr>
              <p14:xfrm>
                <a:off x="2788807" y="5392957"/>
                <a:ext cx="10440" cy="121320"/>
              </p14:xfrm>
            </p:contentPart>
          </mc:Choice>
          <mc:Fallback xmlns="">
            <p:pic>
              <p:nvPicPr>
                <p:cNvPr id="239" name="Inkt 238">
                  <a:extLst>
                    <a:ext uri="{FF2B5EF4-FFF2-40B4-BE49-F238E27FC236}">
                      <a16:creationId xmlns:a16="http://schemas.microsoft.com/office/drawing/2014/main" id="{CCC0464E-708A-DB79-C78B-0274D5C93405}"/>
                    </a:ext>
                  </a:extLst>
                </p:cNvPr>
                <p:cNvPicPr/>
                <p:nvPr/>
              </p:nvPicPr>
              <p:blipFill>
                <a:blip r:embed="rId212"/>
                <a:stretch>
                  <a:fillRect/>
                </a:stretch>
              </p:blipFill>
              <p:spPr>
                <a:xfrm>
                  <a:off x="2780167" y="5383957"/>
                  <a:ext cx="28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59" name="Inkt 258">
                  <a:extLst>
                    <a:ext uri="{FF2B5EF4-FFF2-40B4-BE49-F238E27FC236}">
                      <a16:creationId xmlns:a16="http://schemas.microsoft.com/office/drawing/2014/main" id="{C80C8DB6-E85B-E55B-5BB0-B9200F289FF6}"/>
                    </a:ext>
                  </a:extLst>
                </p14:cNvPr>
                <p14:cNvContentPartPr/>
                <p14:nvPr/>
              </p14:nvContentPartPr>
              <p14:xfrm>
                <a:off x="2733727" y="5454517"/>
                <a:ext cx="139680" cy="3600"/>
              </p14:xfrm>
            </p:contentPart>
          </mc:Choice>
          <mc:Fallback xmlns="">
            <p:pic>
              <p:nvPicPr>
                <p:cNvPr id="259" name="Inkt 258">
                  <a:extLst>
                    <a:ext uri="{FF2B5EF4-FFF2-40B4-BE49-F238E27FC236}">
                      <a16:creationId xmlns:a16="http://schemas.microsoft.com/office/drawing/2014/main" id="{C80C8DB6-E85B-E55B-5BB0-B9200F289FF6}"/>
                    </a:ext>
                  </a:extLst>
                </p:cNvPr>
                <p:cNvPicPr/>
                <p:nvPr/>
              </p:nvPicPr>
              <p:blipFill>
                <a:blip r:embed="rId214"/>
                <a:stretch>
                  <a:fillRect/>
                </a:stretch>
              </p:blipFill>
              <p:spPr>
                <a:xfrm>
                  <a:off x="2725087" y="5445877"/>
                  <a:ext cx="157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64" name="Inkt 263">
                  <a:extLst>
                    <a:ext uri="{FF2B5EF4-FFF2-40B4-BE49-F238E27FC236}">
                      <a16:creationId xmlns:a16="http://schemas.microsoft.com/office/drawing/2014/main" id="{DB98AECC-B1E7-3A85-4AFF-86E0DF42DE9F}"/>
                    </a:ext>
                  </a:extLst>
                </p14:cNvPr>
                <p14:cNvContentPartPr/>
                <p14:nvPr/>
              </p14:nvContentPartPr>
              <p14:xfrm>
                <a:off x="2988607" y="5387917"/>
                <a:ext cx="182880" cy="121680"/>
              </p14:xfrm>
            </p:contentPart>
          </mc:Choice>
          <mc:Fallback xmlns="">
            <p:pic>
              <p:nvPicPr>
                <p:cNvPr id="264" name="Inkt 263">
                  <a:extLst>
                    <a:ext uri="{FF2B5EF4-FFF2-40B4-BE49-F238E27FC236}">
                      <a16:creationId xmlns:a16="http://schemas.microsoft.com/office/drawing/2014/main" id="{DB98AECC-B1E7-3A85-4AFF-86E0DF42DE9F}"/>
                    </a:ext>
                  </a:extLst>
                </p:cNvPr>
                <p:cNvPicPr/>
                <p:nvPr/>
              </p:nvPicPr>
              <p:blipFill>
                <a:blip r:embed="rId216"/>
                <a:stretch>
                  <a:fillRect/>
                </a:stretch>
              </p:blipFill>
              <p:spPr>
                <a:xfrm>
                  <a:off x="2979967" y="5378917"/>
                  <a:ext cx="200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74" name="Inkt 273">
                  <a:extLst>
                    <a:ext uri="{FF2B5EF4-FFF2-40B4-BE49-F238E27FC236}">
                      <a16:creationId xmlns:a16="http://schemas.microsoft.com/office/drawing/2014/main" id="{052FFDE8-149C-F6B4-34CB-0BC15079D535}"/>
                    </a:ext>
                  </a:extLst>
                </p14:cNvPr>
                <p14:cNvContentPartPr/>
                <p14:nvPr/>
              </p14:nvContentPartPr>
              <p14:xfrm>
                <a:off x="3207127" y="5489797"/>
                <a:ext cx="112680" cy="106560"/>
              </p14:xfrm>
            </p:contentPart>
          </mc:Choice>
          <mc:Fallback xmlns="">
            <p:pic>
              <p:nvPicPr>
                <p:cNvPr id="274" name="Inkt 273">
                  <a:extLst>
                    <a:ext uri="{FF2B5EF4-FFF2-40B4-BE49-F238E27FC236}">
                      <a16:creationId xmlns:a16="http://schemas.microsoft.com/office/drawing/2014/main" id="{052FFDE8-149C-F6B4-34CB-0BC15079D535}"/>
                    </a:ext>
                  </a:extLst>
                </p:cNvPr>
                <p:cNvPicPr/>
                <p:nvPr/>
              </p:nvPicPr>
              <p:blipFill>
                <a:blip r:embed="rId218"/>
                <a:stretch>
                  <a:fillRect/>
                </a:stretch>
              </p:blipFill>
              <p:spPr>
                <a:xfrm>
                  <a:off x="3198127" y="5481157"/>
                  <a:ext cx="130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00" name="Inkt 299">
                  <a:extLst>
                    <a:ext uri="{FF2B5EF4-FFF2-40B4-BE49-F238E27FC236}">
                      <a16:creationId xmlns:a16="http://schemas.microsoft.com/office/drawing/2014/main" id="{D6A489CC-0ED8-5D81-ADDC-86EF6B406BF3}"/>
                    </a:ext>
                  </a:extLst>
                </p14:cNvPr>
                <p14:cNvContentPartPr/>
                <p14:nvPr/>
              </p14:nvContentPartPr>
              <p14:xfrm>
                <a:off x="3362287" y="5525797"/>
                <a:ext cx="99000" cy="81720"/>
              </p14:xfrm>
            </p:contentPart>
          </mc:Choice>
          <mc:Fallback xmlns="">
            <p:pic>
              <p:nvPicPr>
                <p:cNvPr id="300" name="Inkt 299">
                  <a:extLst>
                    <a:ext uri="{FF2B5EF4-FFF2-40B4-BE49-F238E27FC236}">
                      <a16:creationId xmlns:a16="http://schemas.microsoft.com/office/drawing/2014/main" id="{D6A489CC-0ED8-5D81-ADDC-86EF6B406BF3}"/>
                    </a:ext>
                  </a:extLst>
                </p:cNvPr>
                <p:cNvPicPr/>
                <p:nvPr/>
              </p:nvPicPr>
              <p:blipFill>
                <a:blip r:embed="rId220"/>
                <a:stretch>
                  <a:fillRect/>
                </a:stretch>
              </p:blipFill>
              <p:spPr>
                <a:xfrm>
                  <a:off x="3353647" y="5516797"/>
                  <a:ext cx="116640" cy="99360"/>
                </a:xfrm>
                <a:prstGeom prst="rect">
                  <a:avLst/>
                </a:prstGeom>
              </p:spPr>
            </p:pic>
          </mc:Fallback>
        </mc:AlternateContent>
      </p:grpSp>
      <p:grpSp>
        <p:nvGrpSpPr>
          <p:cNvPr id="318" name="Groep 317">
            <a:extLst>
              <a:ext uri="{FF2B5EF4-FFF2-40B4-BE49-F238E27FC236}">
                <a16:creationId xmlns:a16="http://schemas.microsoft.com/office/drawing/2014/main" id="{CB3C5497-6BDD-9D3E-5660-D081A3F32815}"/>
              </a:ext>
            </a:extLst>
          </p:cNvPr>
          <p:cNvGrpSpPr/>
          <p:nvPr/>
        </p:nvGrpSpPr>
        <p:grpSpPr>
          <a:xfrm>
            <a:off x="3626527" y="5456317"/>
            <a:ext cx="114120" cy="77400"/>
            <a:chOff x="3626527" y="5456317"/>
            <a:chExt cx="114120" cy="77400"/>
          </a:xfrm>
        </p:grpSpPr>
        <mc:AlternateContent xmlns:mc="http://schemas.openxmlformats.org/markup-compatibility/2006" xmlns:p14="http://schemas.microsoft.com/office/powerpoint/2010/main">
          <mc:Choice Requires="p14">
            <p:contentPart p14:bwMode="auto" r:id="rId221">
              <p14:nvContentPartPr>
                <p14:cNvPr id="303" name="Inkt 302">
                  <a:extLst>
                    <a:ext uri="{FF2B5EF4-FFF2-40B4-BE49-F238E27FC236}">
                      <a16:creationId xmlns:a16="http://schemas.microsoft.com/office/drawing/2014/main" id="{C9B18838-2063-B9F1-4639-607CD3885DD2}"/>
                    </a:ext>
                  </a:extLst>
                </p14:cNvPr>
                <p14:cNvContentPartPr/>
                <p14:nvPr/>
              </p14:nvContentPartPr>
              <p14:xfrm>
                <a:off x="3626527" y="5513557"/>
                <a:ext cx="114120" cy="20160"/>
              </p14:xfrm>
            </p:contentPart>
          </mc:Choice>
          <mc:Fallback xmlns="">
            <p:pic>
              <p:nvPicPr>
                <p:cNvPr id="303" name="Inkt 302">
                  <a:extLst>
                    <a:ext uri="{FF2B5EF4-FFF2-40B4-BE49-F238E27FC236}">
                      <a16:creationId xmlns:a16="http://schemas.microsoft.com/office/drawing/2014/main" id="{C9B18838-2063-B9F1-4639-607CD3885DD2}"/>
                    </a:ext>
                  </a:extLst>
                </p:cNvPr>
                <p:cNvPicPr/>
                <p:nvPr/>
              </p:nvPicPr>
              <p:blipFill>
                <a:blip r:embed="rId222"/>
                <a:stretch>
                  <a:fillRect/>
                </a:stretch>
              </p:blipFill>
              <p:spPr>
                <a:xfrm>
                  <a:off x="3617527" y="5504917"/>
                  <a:ext cx="131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13" name="Inkt 312">
                  <a:extLst>
                    <a:ext uri="{FF2B5EF4-FFF2-40B4-BE49-F238E27FC236}">
                      <a16:creationId xmlns:a16="http://schemas.microsoft.com/office/drawing/2014/main" id="{3F0D792B-17C8-7A2C-A831-F129CD301D69}"/>
                    </a:ext>
                  </a:extLst>
                </p14:cNvPr>
                <p14:cNvContentPartPr/>
                <p14:nvPr/>
              </p14:nvContentPartPr>
              <p14:xfrm>
                <a:off x="3630847" y="5456317"/>
                <a:ext cx="105840" cy="14760"/>
              </p14:xfrm>
            </p:contentPart>
          </mc:Choice>
          <mc:Fallback xmlns="">
            <p:pic>
              <p:nvPicPr>
                <p:cNvPr id="313" name="Inkt 312">
                  <a:extLst>
                    <a:ext uri="{FF2B5EF4-FFF2-40B4-BE49-F238E27FC236}">
                      <a16:creationId xmlns:a16="http://schemas.microsoft.com/office/drawing/2014/main" id="{3F0D792B-17C8-7A2C-A831-F129CD301D69}"/>
                    </a:ext>
                  </a:extLst>
                </p:cNvPr>
                <p:cNvPicPr/>
                <p:nvPr/>
              </p:nvPicPr>
              <p:blipFill>
                <a:blip r:embed="rId224"/>
                <a:stretch>
                  <a:fillRect/>
                </a:stretch>
              </p:blipFill>
              <p:spPr>
                <a:xfrm>
                  <a:off x="3622207" y="5447677"/>
                  <a:ext cx="123480" cy="32400"/>
                </a:xfrm>
                <a:prstGeom prst="rect">
                  <a:avLst/>
                </a:prstGeom>
              </p:spPr>
            </p:pic>
          </mc:Fallback>
        </mc:AlternateContent>
      </p:grpSp>
      <p:grpSp>
        <p:nvGrpSpPr>
          <p:cNvPr id="123" name="Groep 122">
            <a:extLst>
              <a:ext uri="{FF2B5EF4-FFF2-40B4-BE49-F238E27FC236}">
                <a16:creationId xmlns:a16="http://schemas.microsoft.com/office/drawing/2014/main" id="{482B5E9F-AA89-0214-59E8-B3E96BF18E49}"/>
              </a:ext>
            </a:extLst>
          </p:cNvPr>
          <p:cNvGrpSpPr/>
          <p:nvPr/>
        </p:nvGrpSpPr>
        <p:grpSpPr>
          <a:xfrm>
            <a:off x="3964207" y="5423557"/>
            <a:ext cx="1040760" cy="191880"/>
            <a:chOff x="3964207" y="5423557"/>
            <a:chExt cx="1040760" cy="191880"/>
          </a:xfrm>
        </p:grpSpPr>
        <mc:AlternateContent xmlns:mc="http://schemas.openxmlformats.org/markup-compatibility/2006" xmlns:p14="http://schemas.microsoft.com/office/powerpoint/2010/main">
          <mc:Choice Requires="p14">
            <p:contentPart p14:bwMode="auto" r:id="rId225">
              <p14:nvContentPartPr>
                <p14:cNvPr id="107" name="Inkt 106">
                  <a:extLst>
                    <a:ext uri="{FF2B5EF4-FFF2-40B4-BE49-F238E27FC236}">
                      <a16:creationId xmlns:a16="http://schemas.microsoft.com/office/drawing/2014/main" id="{97FA95CC-7EF9-6117-21D3-7E014E69EA5B}"/>
                    </a:ext>
                  </a:extLst>
                </p14:cNvPr>
                <p14:cNvContentPartPr/>
                <p14:nvPr/>
              </p14:nvContentPartPr>
              <p14:xfrm>
                <a:off x="3964207" y="5423557"/>
                <a:ext cx="200160" cy="132480"/>
              </p14:xfrm>
            </p:contentPart>
          </mc:Choice>
          <mc:Fallback xmlns="">
            <p:pic>
              <p:nvPicPr>
                <p:cNvPr id="107" name="Inkt 106">
                  <a:extLst>
                    <a:ext uri="{FF2B5EF4-FFF2-40B4-BE49-F238E27FC236}">
                      <a16:creationId xmlns:a16="http://schemas.microsoft.com/office/drawing/2014/main" id="{97FA95CC-7EF9-6117-21D3-7E014E69EA5B}"/>
                    </a:ext>
                  </a:extLst>
                </p:cNvPr>
                <p:cNvPicPr/>
                <p:nvPr/>
              </p:nvPicPr>
              <p:blipFill>
                <a:blip r:embed="rId226"/>
                <a:stretch>
                  <a:fillRect/>
                </a:stretch>
              </p:blipFill>
              <p:spPr>
                <a:xfrm>
                  <a:off x="3955207" y="5414917"/>
                  <a:ext cx="217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0" name="Inkt 109">
                  <a:extLst>
                    <a:ext uri="{FF2B5EF4-FFF2-40B4-BE49-F238E27FC236}">
                      <a16:creationId xmlns:a16="http://schemas.microsoft.com/office/drawing/2014/main" id="{F347FD28-54FF-78AD-AF6A-3AA9D97DCAD9}"/>
                    </a:ext>
                  </a:extLst>
                </p14:cNvPr>
                <p14:cNvContentPartPr/>
                <p14:nvPr/>
              </p14:nvContentPartPr>
              <p14:xfrm>
                <a:off x="4242847" y="5449117"/>
                <a:ext cx="97560" cy="159840"/>
              </p14:xfrm>
            </p:contentPart>
          </mc:Choice>
          <mc:Fallback xmlns="">
            <p:pic>
              <p:nvPicPr>
                <p:cNvPr id="110" name="Inkt 109">
                  <a:extLst>
                    <a:ext uri="{FF2B5EF4-FFF2-40B4-BE49-F238E27FC236}">
                      <a16:creationId xmlns:a16="http://schemas.microsoft.com/office/drawing/2014/main" id="{F347FD28-54FF-78AD-AF6A-3AA9D97DCAD9}"/>
                    </a:ext>
                  </a:extLst>
                </p:cNvPr>
                <p:cNvPicPr/>
                <p:nvPr/>
              </p:nvPicPr>
              <p:blipFill>
                <a:blip r:embed="rId228"/>
                <a:stretch>
                  <a:fillRect/>
                </a:stretch>
              </p:blipFill>
              <p:spPr>
                <a:xfrm>
                  <a:off x="4234207" y="5440117"/>
                  <a:ext cx="115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5" name="Inkt 114">
                  <a:extLst>
                    <a:ext uri="{FF2B5EF4-FFF2-40B4-BE49-F238E27FC236}">
                      <a16:creationId xmlns:a16="http://schemas.microsoft.com/office/drawing/2014/main" id="{11E3FE0C-B384-9208-2E26-5BC3E793B543}"/>
                    </a:ext>
                  </a:extLst>
                </p14:cNvPr>
                <p14:cNvContentPartPr/>
                <p14:nvPr/>
              </p14:nvContentPartPr>
              <p14:xfrm>
                <a:off x="4220887" y="5548837"/>
                <a:ext cx="129600" cy="15120"/>
              </p14:xfrm>
            </p:contentPart>
          </mc:Choice>
          <mc:Fallback xmlns="">
            <p:pic>
              <p:nvPicPr>
                <p:cNvPr id="115" name="Inkt 114">
                  <a:extLst>
                    <a:ext uri="{FF2B5EF4-FFF2-40B4-BE49-F238E27FC236}">
                      <a16:creationId xmlns:a16="http://schemas.microsoft.com/office/drawing/2014/main" id="{11E3FE0C-B384-9208-2E26-5BC3E793B543}"/>
                    </a:ext>
                  </a:extLst>
                </p:cNvPr>
                <p:cNvPicPr/>
                <p:nvPr/>
              </p:nvPicPr>
              <p:blipFill>
                <a:blip r:embed="rId230"/>
                <a:stretch>
                  <a:fillRect/>
                </a:stretch>
              </p:blipFill>
              <p:spPr>
                <a:xfrm>
                  <a:off x="4212247" y="5540197"/>
                  <a:ext cx="147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6" name="Inkt 115">
                  <a:extLst>
                    <a:ext uri="{FF2B5EF4-FFF2-40B4-BE49-F238E27FC236}">
                      <a16:creationId xmlns:a16="http://schemas.microsoft.com/office/drawing/2014/main" id="{EB1658A9-F6C1-AB82-EEE2-39612970691E}"/>
                    </a:ext>
                  </a:extLst>
                </p14:cNvPr>
                <p14:cNvContentPartPr/>
                <p14:nvPr/>
              </p14:nvContentPartPr>
              <p14:xfrm>
                <a:off x="4383607" y="5465317"/>
                <a:ext cx="104400" cy="128880"/>
              </p14:xfrm>
            </p:contentPart>
          </mc:Choice>
          <mc:Fallback xmlns="">
            <p:pic>
              <p:nvPicPr>
                <p:cNvPr id="116" name="Inkt 115">
                  <a:extLst>
                    <a:ext uri="{FF2B5EF4-FFF2-40B4-BE49-F238E27FC236}">
                      <a16:creationId xmlns:a16="http://schemas.microsoft.com/office/drawing/2014/main" id="{EB1658A9-F6C1-AB82-EEE2-39612970691E}"/>
                    </a:ext>
                  </a:extLst>
                </p:cNvPr>
                <p:cNvPicPr/>
                <p:nvPr/>
              </p:nvPicPr>
              <p:blipFill>
                <a:blip r:embed="rId232"/>
                <a:stretch>
                  <a:fillRect/>
                </a:stretch>
              </p:blipFill>
              <p:spPr>
                <a:xfrm>
                  <a:off x="4374607" y="5456317"/>
                  <a:ext cx="122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7" name="Inkt 116">
                  <a:extLst>
                    <a:ext uri="{FF2B5EF4-FFF2-40B4-BE49-F238E27FC236}">
                      <a16:creationId xmlns:a16="http://schemas.microsoft.com/office/drawing/2014/main" id="{755EE632-6EA0-5F05-DFA4-BA2AEA38179B}"/>
                    </a:ext>
                  </a:extLst>
                </p14:cNvPr>
                <p14:cNvContentPartPr/>
                <p14:nvPr/>
              </p14:nvContentPartPr>
              <p14:xfrm>
                <a:off x="4499167" y="5530477"/>
                <a:ext cx="100800" cy="82080"/>
              </p14:xfrm>
            </p:contentPart>
          </mc:Choice>
          <mc:Fallback xmlns="">
            <p:pic>
              <p:nvPicPr>
                <p:cNvPr id="117" name="Inkt 116">
                  <a:extLst>
                    <a:ext uri="{FF2B5EF4-FFF2-40B4-BE49-F238E27FC236}">
                      <a16:creationId xmlns:a16="http://schemas.microsoft.com/office/drawing/2014/main" id="{755EE632-6EA0-5F05-DFA4-BA2AEA38179B}"/>
                    </a:ext>
                  </a:extLst>
                </p:cNvPr>
                <p:cNvPicPr/>
                <p:nvPr/>
              </p:nvPicPr>
              <p:blipFill>
                <a:blip r:embed="rId234"/>
                <a:stretch>
                  <a:fillRect/>
                </a:stretch>
              </p:blipFill>
              <p:spPr>
                <a:xfrm>
                  <a:off x="4490167" y="5521837"/>
                  <a:ext cx="118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8" name="Inkt 117">
                  <a:extLst>
                    <a:ext uri="{FF2B5EF4-FFF2-40B4-BE49-F238E27FC236}">
                      <a16:creationId xmlns:a16="http://schemas.microsoft.com/office/drawing/2014/main" id="{A11C642E-0FAE-1704-07BB-61C445A7302E}"/>
                    </a:ext>
                  </a:extLst>
                </p14:cNvPr>
                <p14:cNvContentPartPr/>
                <p14:nvPr/>
              </p14:nvContentPartPr>
              <p14:xfrm>
                <a:off x="4598167" y="5528677"/>
                <a:ext cx="63360" cy="77040"/>
              </p14:xfrm>
            </p:contentPart>
          </mc:Choice>
          <mc:Fallback xmlns="">
            <p:pic>
              <p:nvPicPr>
                <p:cNvPr id="118" name="Inkt 117">
                  <a:extLst>
                    <a:ext uri="{FF2B5EF4-FFF2-40B4-BE49-F238E27FC236}">
                      <a16:creationId xmlns:a16="http://schemas.microsoft.com/office/drawing/2014/main" id="{A11C642E-0FAE-1704-07BB-61C445A7302E}"/>
                    </a:ext>
                  </a:extLst>
                </p:cNvPr>
                <p:cNvPicPr/>
                <p:nvPr/>
              </p:nvPicPr>
              <p:blipFill>
                <a:blip r:embed="rId236"/>
                <a:stretch>
                  <a:fillRect/>
                </a:stretch>
              </p:blipFill>
              <p:spPr>
                <a:xfrm>
                  <a:off x="4589527" y="5519677"/>
                  <a:ext cx="81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9" name="Inkt 118">
                  <a:extLst>
                    <a:ext uri="{FF2B5EF4-FFF2-40B4-BE49-F238E27FC236}">
                      <a16:creationId xmlns:a16="http://schemas.microsoft.com/office/drawing/2014/main" id="{1CBEA72A-9DD0-09BA-99F2-82F73276C3D9}"/>
                    </a:ext>
                  </a:extLst>
                </p14:cNvPr>
                <p14:cNvContentPartPr/>
                <p14:nvPr/>
              </p14:nvContentPartPr>
              <p14:xfrm>
                <a:off x="4698607" y="5527957"/>
                <a:ext cx="97200" cy="54720"/>
              </p14:xfrm>
            </p:contentPart>
          </mc:Choice>
          <mc:Fallback xmlns="">
            <p:pic>
              <p:nvPicPr>
                <p:cNvPr id="119" name="Inkt 118">
                  <a:extLst>
                    <a:ext uri="{FF2B5EF4-FFF2-40B4-BE49-F238E27FC236}">
                      <a16:creationId xmlns:a16="http://schemas.microsoft.com/office/drawing/2014/main" id="{1CBEA72A-9DD0-09BA-99F2-82F73276C3D9}"/>
                    </a:ext>
                  </a:extLst>
                </p:cNvPr>
                <p:cNvPicPr/>
                <p:nvPr/>
              </p:nvPicPr>
              <p:blipFill>
                <a:blip r:embed="rId238"/>
                <a:stretch>
                  <a:fillRect/>
                </a:stretch>
              </p:blipFill>
              <p:spPr>
                <a:xfrm>
                  <a:off x="4689967" y="5518957"/>
                  <a:ext cx="114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0" name="Inkt 119">
                  <a:extLst>
                    <a:ext uri="{FF2B5EF4-FFF2-40B4-BE49-F238E27FC236}">
                      <a16:creationId xmlns:a16="http://schemas.microsoft.com/office/drawing/2014/main" id="{300BA2D9-F7C1-542C-D720-4291F3BA71F9}"/>
                    </a:ext>
                  </a:extLst>
                </p14:cNvPr>
                <p14:cNvContentPartPr/>
                <p14:nvPr/>
              </p14:nvContentPartPr>
              <p14:xfrm>
                <a:off x="4797247" y="5542357"/>
                <a:ext cx="55440" cy="48960"/>
              </p14:xfrm>
            </p:contentPart>
          </mc:Choice>
          <mc:Fallback xmlns="">
            <p:pic>
              <p:nvPicPr>
                <p:cNvPr id="120" name="Inkt 119">
                  <a:extLst>
                    <a:ext uri="{FF2B5EF4-FFF2-40B4-BE49-F238E27FC236}">
                      <a16:creationId xmlns:a16="http://schemas.microsoft.com/office/drawing/2014/main" id="{300BA2D9-F7C1-542C-D720-4291F3BA71F9}"/>
                    </a:ext>
                  </a:extLst>
                </p:cNvPr>
                <p:cNvPicPr/>
                <p:nvPr/>
              </p:nvPicPr>
              <p:blipFill>
                <a:blip r:embed="rId240"/>
                <a:stretch>
                  <a:fillRect/>
                </a:stretch>
              </p:blipFill>
              <p:spPr>
                <a:xfrm>
                  <a:off x="4788607" y="5533717"/>
                  <a:ext cx="73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1" name="Inkt 120">
                  <a:extLst>
                    <a:ext uri="{FF2B5EF4-FFF2-40B4-BE49-F238E27FC236}">
                      <a16:creationId xmlns:a16="http://schemas.microsoft.com/office/drawing/2014/main" id="{45DAD728-67EC-C313-5034-06C321B4B61C}"/>
                    </a:ext>
                  </a:extLst>
                </p14:cNvPr>
                <p14:cNvContentPartPr/>
                <p14:nvPr/>
              </p14:nvContentPartPr>
              <p14:xfrm>
                <a:off x="4846207" y="5471077"/>
                <a:ext cx="3240" cy="10080"/>
              </p14:xfrm>
            </p:contentPart>
          </mc:Choice>
          <mc:Fallback xmlns="">
            <p:pic>
              <p:nvPicPr>
                <p:cNvPr id="121" name="Inkt 120">
                  <a:extLst>
                    <a:ext uri="{FF2B5EF4-FFF2-40B4-BE49-F238E27FC236}">
                      <a16:creationId xmlns:a16="http://schemas.microsoft.com/office/drawing/2014/main" id="{45DAD728-67EC-C313-5034-06C321B4B61C}"/>
                    </a:ext>
                  </a:extLst>
                </p:cNvPr>
                <p:cNvPicPr/>
                <p:nvPr/>
              </p:nvPicPr>
              <p:blipFill>
                <a:blip r:embed="rId242"/>
                <a:stretch>
                  <a:fillRect/>
                </a:stretch>
              </p:blipFill>
              <p:spPr>
                <a:xfrm>
                  <a:off x="4837207" y="5462077"/>
                  <a:ext cx="20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2" name="Inkt 121">
                  <a:extLst>
                    <a:ext uri="{FF2B5EF4-FFF2-40B4-BE49-F238E27FC236}">
                      <a16:creationId xmlns:a16="http://schemas.microsoft.com/office/drawing/2014/main" id="{780B0D1E-A771-AAF1-E2FE-E927CFD45C09}"/>
                    </a:ext>
                  </a:extLst>
                </p14:cNvPr>
                <p14:cNvContentPartPr/>
                <p14:nvPr/>
              </p14:nvContentPartPr>
              <p14:xfrm>
                <a:off x="4863487" y="5522197"/>
                <a:ext cx="141480" cy="93240"/>
              </p14:xfrm>
            </p:contentPart>
          </mc:Choice>
          <mc:Fallback xmlns="">
            <p:pic>
              <p:nvPicPr>
                <p:cNvPr id="122" name="Inkt 121">
                  <a:extLst>
                    <a:ext uri="{FF2B5EF4-FFF2-40B4-BE49-F238E27FC236}">
                      <a16:creationId xmlns:a16="http://schemas.microsoft.com/office/drawing/2014/main" id="{780B0D1E-A771-AAF1-E2FE-E927CFD45C09}"/>
                    </a:ext>
                  </a:extLst>
                </p:cNvPr>
                <p:cNvPicPr/>
                <p:nvPr/>
              </p:nvPicPr>
              <p:blipFill>
                <a:blip r:embed="rId244"/>
                <a:stretch>
                  <a:fillRect/>
                </a:stretch>
              </p:blipFill>
              <p:spPr>
                <a:xfrm>
                  <a:off x="4854487" y="5513557"/>
                  <a:ext cx="159120" cy="110880"/>
                </a:xfrm>
                <a:prstGeom prst="rect">
                  <a:avLst/>
                </a:prstGeom>
              </p:spPr>
            </p:pic>
          </mc:Fallback>
        </mc:AlternateContent>
      </p:grpSp>
      <p:grpSp>
        <p:nvGrpSpPr>
          <p:cNvPr id="130" name="Groep 129">
            <a:extLst>
              <a:ext uri="{FF2B5EF4-FFF2-40B4-BE49-F238E27FC236}">
                <a16:creationId xmlns:a16="http://schemas.microsoft.com/office/drawing/2014/main" id="{028DD850-6DED-F685-71FE-A1A3FD276356}"/>
              </a:ext>
            </a:extLst>
          </p:cNvPr>
          <p:cNvGrpSpPr/>
          <p:nvPr/>
        </p:nvGrpSpPr>
        <p:grpSpPr>
          <a:xfrm>
            <a:off x="2104447" y="5785357"/>
            <a:ext cx="488520" cy="306720"/>
            <a:chOff x="2104447" y="5785357"/>
            <a:chExt cx="488520" cy="306720"/>
          </a:xfrm>
        </p:grpSpPr>
        <mc:AlternateContent xmlns:mc="http://schemas.openxmlformats.org/markup-compatibility/2006" xmlns:p14="http://schemas.microsoft.com/office/powerpoint/2010/main">
          <mc:Choice Requires="p14">
            <p:contentPart p14:bwMode="auto" r:id="rId245">
              <p14:nvContentPartPr>
                <p14:cNvPr id="124" name="Inkt 123">
                  <a:extLst>
                    <a:ext uri="{FF2B5EF4-FFF2-40B4-BE49-F238E27FC236}">
                      <a16:creationId xmlns:a16="http://schemas.microsoft.com/office/drawing/2014/main" id="{CF406532-9E3E-1539-011A-E0C69BC29FB3}"/>
                    </a:ext>
                  </a:extLst>
                </p14:cNvPr>
                <p14:cNvContentPartPr/>
                <p14:nvPr/>
              </p14:nvContentPartPr>
              <p14:xfrm>
                <a:off x="2104447" y="5785357"/>
                <a:ext cx="129600" cy="284400"/>
              </p14:xfrm>
            </p:contentPart>
          </mc:Choice>
          <mc:Fallback xmlns="">
            <p:pic>
              <p:nvPicPr>
                <p:cNvPr id="124" name="Inkt 123">
                  <a:extLst>
                    <a:ext uri="{FF2B5EF4-FFF2-40B4-BE49-F238E27FC236}">
                      <a16:creationId xmlns:a16="http://schemas.microsoft.com/office/drawing/2014/main" id="{CF406532-9E3E-1539-011A-E0C69BC29FB3}"/>
                    </a:ext>
                  </a:extLst>
                </p:cNvPr>
                <p:cNvPicPr/>
                <p:nvPr/>
              </p:nvPicPr>
              <p:blipFill>
                <a:blip r:embed="rId246"/>
                <a:stretch>
                  <a:fillRect/>
                </a:stretch>
              </p:blipFill>
              <p:spPr>
                <a:xfrm>
                  <a:off x="2095447" y="5776717"/>
                  <a:ext cx="1472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5" name="Inkt 124">
                  <a:extLst>
                    <a:ext uri="{FF2B5EF4-FFF2-40B4-BE49-F238E27FC236}">
                      <a16:creationId xmlns:a16="http://schemas.microsoft.com/office/drawing/2014/main" id="{549D74B8-6232-EF45-DD72-6FAB21744266}"/>
                    </a:ext>
                  </a:extLst>
                </p14:cNvPr>
                <p14:cNvContentPartPr/>
                <p14:nvPr/>
              </p14:nvContentPartPr>
              <p14:xfrm>
                <a:off x="2306407" y="6018637"/>
                <a:ext cx="5040" cy="73440"/>
              </p14:xfrm>
            </p:contentPart>
          </mc:Choice>
          <mc:Fallback xmlns="">
            <p:pic>
              <p:nvPicPr>
                <p:cNvPr id="125" name="Inkt 124">
                  <a:extLst>
                    <a:ext uri="{FF2B5EF4-FFF2-40B4-BE49-F238E27FC236}">
                      <a16:creationId xmlns:a16="http://schemas.microsoft.com/office/drawing/2014/main" id="{549D74B8-6232-EF45-DD72-6FAB21744266}"/>
                    </a:ext>
                  </a:extLst>
                </p:cNvPr>
                <p:cNvPicPr/>
                <p:nvPr/>
              </p:nvPicPr>
              <p:blipFill>
                <a:blip r:embed="rId248"/>
                <a:stretch>
                  <a:fillRect/>
                </a:stretch>
              </p:blipFill>
              <p:spPr>
                <a:xfrm>
                  <a:off x="2297407" y="6009997"/>
                  <a:ext cx="22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6" name="Inkt 125">
                  <a:extLst>
                    <a:ext uri="{FF2B5EF4-FFF2-40B4-BE49-F238E27FC236}">
                      <a16:creationId xmlns:a16="http://schemas.microsoft.com/office/drawing/2014/main" id="{1940A593-C0E0-419E-D67C-CE079A5E6606}"/>
                    </a:ext>
                  </a:extLst>
                </p14:cNvPr>
                <p14:cNvContentPartPr/>
                <p14:nvPr/>
              </p14:nvContentPartPr>
              <p14:xfrm>
                <a:off x="2385247" y="5922877"/>
                <a:ext cx="142200" cy="140400"/>
              </p14:xfrm>
            </p:contentPart>
          </mc:Choice>
          <mc:Fallback xmlns="">
            <p:pic>
              <p:nvPicPr>
                <p:cNvPr id="126" name="Inkt 125">
                  <a:extLst>
                    <a:ext uri="{FF2B5EF4-FFF2-40B4-BE49-F238E27FC236}">
                      <a16:creationId xmlns:a16="http://schemas.microsoft.com/office/drawing/2014/main" id="{1940A593-C0E0-419E-D67C-CE079A5E6606}"/>
                    </a:ext>
                  </a:extLst>
                </p:cNvPr>
                <p:cNvPicPr/>
                <p:nvPr/>
              </p:nvPicPr>
              <p:blipFill>
                <a:blip r:embed="rId250"/>
                <a:stretch>
                  <a:fillRect/>
                </a:stretch>
              </p:blipFill>
              <p:spPr>
                <a:xfrm>
                  <a:off x="2376247" y="5913877"/>
                  <a:ext cx="159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7" name="Inkt 126">
                  <a:extLst>
                    <a:ext uri="{FF2B5EF4-FFF2-40B4-BE49-F238E27FC236}">
                      <a16:creationId xmlns:a16="http://schemas.microsoft.com/office/drawing/2014/main" id="{BD08C839-1D33-3C05-AACA-69224464AEBE}"/>
                    </a:ext>
                  </a:extLst>
                </p14:cNvPr>
                <p14:cNvContentPartPr/>
                <p14:nvPr/>
              </p14:nvContentPartPr>
              <p14:xfrm>
                <a:off x="2574607" y="5915317"/>
                <a:ext cx="18360" cy="132840"/>
              </p14:xfrm>
            </p:contentPart>
          </mc:Choice>
          <mc:Fallback xmlns="">
            <p:pic>
              <p:nvPicPr>
                <p:cNvPr id="127" name="Inkt 126">
                  <a:extLst>
                    <a:ext uri="{FF2B5EF4-FFF2-40B4-BE49-F238E27FC236}">
                      <a16:creationId xmlns:a16="http://schemas.microsoft.com/office/drawing/2014/main" id="{BD08C839-1D33-3C05-AACA-69224464AEBE}"/>
                    </a:ext>
                  </a:extLst>
                </p:cNvPr>
                <p:cNvPicPr/>
                <p:nvPr/>
              </p:nvPicPr>
              <p:blipFill>
                <a:blip r:embed="rId252"/>
                <a:stretch>
                  <a:fillRect/>
                </a:stretch>
              </p:blipFill>
              <p:spPr>
                <a:xfrm>
                  <a:off x="2565967" y="5906677"/>
                  <a:ext cx="36000" cy="150480"/>
                </a:xfrm>
                <a:prstGeom prst="rect">
                  <a:avLst/>
                </a:prstGeom>
              </p:spPr>
            </p:pic>
          </mc:Fallback>
        </mc:AlternateContent>
      </p:grpSp>
      <p:grpSp>
        <p:nvGrpSpPr>
          <p:cNvPr id="128" name="Groep 127">
            <a:extLst>
              <a:ext uri="{FF2B5EF4-FFF2-40B4-BE49-F238E27FC236}">
                <a16:creationId xmlns:a16="http://schemas.microsoft.com/office/drawing/2014/main" id="{4A219796-D01C-BC41-CC89-9AF0F907045E}"/>
              </a:ext>
            </a:extLst>
          </p:cNvPr>
          <p:cNvGrpSpPr/>
          <p:nvPr/>
        </p:nvGrpSpPr>
        <p:grpSpPr>
          <a:xfrm>
            <a:off x="2806087" y="5910637"/>
            <a:ext cx="145800" cy="93960"/>
            <a:chOff x="2806087" y="5910637"/>
            <a:chExt cx="145800" cy="93960"/>
          </a:xfrm>
        </p:grpSpPr>
        <mc:AlternateContent xmlns:mc="http://schemas.openxmlformats.org/markup-compatibility/2006" xmlns:p14="http://schemas.microsoft.com/office/powerpoint/2010/main">
          <mc:Choice Requires="p14">
            <p:contentPart p14:bwMode="auto" r:id="rId253">
              <p14:nvContentPartPr>
                <p14:cNvPr id="323" name="Inkt 322">
                  <a:extLst>
                    <a:ext uri="{FF2B5EF4-FFF2-40B4-BE49-F238E27FC236}">
                      <a16:creationId xmlns:a16="http://schemas.microsoft.com/office/drawing/2014/main" id="{968DEBAD-01B6-47CB-4CCC-1E538D11E34D}"/>
                    </a:ext>
                  </a:extLst>
                </p14:cNvPr>
                <p14:cNvContentPartPr/>
                <p14:nvPr/>
              </p14:nvContentPartPr>
              <p14:xfrm>
                <a:off x="2857927" y="5910637"/>
                <a:ext cx="12600" cy="93960"/>
              </p14:xfrm>
            </p:contentPart>
          </mc:Choice>
          <mc:Fallback xmlns="">
            <p:pic>
              <p:nvPicPr>
                <p:cNvPr id="323" name="Inkt 322">
                  <a:extLst>
                    <a:ext uri="{FF2B5EF4-FFF2-40B4-BE49-F238E27FC236}">
                      <a16:creationId xmlns:a16="http://schemas.microsoft.com/office/drawing/2014/main" id="{968DEBAD-01B6-47CB-4CCC-1E538D11E34D}"/>
                    </a:ext>
                  </a:extLst>
                </p:cNvPr>
                <p:cNvPicPr/>
                <p:nvPr/>
              </p:nvPicPr>
              <p:blipFill>
                <a:blip r:embed="rId254"/>
                <a:stretch>
                  <a:fillRect/>
                </a:stretch>
              </p:blipFill>
              <p:spPr>
                <a:xfrm>
                  <a:off x="2849287" y="5901637"/>
                  <a:ext cx="30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51" name="Inkt 350">
                  <a:extLst>
                    <a:ext uri="{FF2B5EF4-FFF2-40B4-BE49-F238E27FC236}">
                      <a16:creationId xmlns:a16="http://schemas.microsoft.com/office/drawing/2014/main" id="{AD3B3061-2B9F-1384-D186-3C7BF94F9F85}"/>
                    </a:ext>
                  </a:extLst>
                </p14:cNvPr>
                <p14:cNvContentPartPr/>
                <p14:nvPr/>
              </p14:nvContentPartPr>
              <p14:xfrm>
                <a:off x="2806087" y="5946997"/>
                <a:ext cx="145800" cy="23760"/>
              </p14:xfrm>
            </p:contentPart>
          </mc:Choice>
          <mc:Fallback xmlns="">
            <p:pic>
              <p:nvPicPr>
                <p:cNvPr id="351" name="Inkt 350">
                  <a:extLst>
                    <a:ext uri="{FF2B5EF4-FFF2-40B4-BE49-F238E27FC236}">
                      <a16:creationId xmlns:a16="http://schemas.microsoft.com/office/drawing/2014/main" id="{AD3B3061-2B9F-1384-D186-3C7BF94F9F85}"/>
                    </a:ext>
                  </a:extLst>
                </p:cNvPr>
                <p:cNvPicPr/>
                <p:nvPr/>
              </p:nvPicPr>
              <p:blipFill>
                <a:blip r:embed="rId256"/>
                <a:stretch>
                  <a:fillRect/>
                </a:stretch>
              </p:blipFill>
              <p:spPr>
                <a:xfrm>
                  <a:off x="2797087" y="5938357"/>
                  <a:ext cx="163440" cy="41400"/>
                </a:xfrm>
                <a:prstGeom prst="rect">
                  <a:avLst/>
                </a:prstGeom>
              </p:spPr>
            </p:pic>
          </mc:Fallback>
        </mc:AlternateContent>
      </p:grpSp>
      <p:grpSp>
        <p:nvGrpSpPr>
          <p:cNvPr id="139" name="Groep 138">
            <a:extLst>
              <a:ext uri="{FF2B5EF4-FFF2-40B4-BE49-F238E27FC236}">
                <a16:creationId xmlns:a16="http://schemas.microsoft.com/office/drawing/2014/main" id="{D6DD869C-82EE-524C-098B-76CC4EAFD9FE}"/>
              </a:ext>
            </a:extLst>
          </p:cNvPr>
          <p:cNvGrpSpPr/>
          <p:nvPr/>
        </p:nvGrpSpPr>
        <p:grpSpPr>
          <a:xfrm>
            <a:off x="3069967" y="5881477"/>
            <a:ext cx="852480" cy="300600"/>
            <a:chOff x="3069967" y="5881477"/>
            <a:chExt cx="852480" cy="300600"/>
          </a:xfrm>
        </p:grpSpPr>
        <mc:AlternateContent xmlns:mc="http://schemas.openxmlformats.org/markup-compatibility/2006" xmlns:p14="http://schemas.microsoft.com/office/powerpoint/2010/main">
          <mc:Choice Requires="p14">
            <p:contentPart p14:bwMode="auto" r:id="rId257">
              <p14:nvContentPartPr>
                <p14:cNvPr id="131" name="Inkt 130">
                  <a:extLst>
                    <a:ext uri="{FF2B5EF4-FFF2-40B4-BE49-F238E27FC236}">
                      <a16:creationId xmlns:a16="http://schemas.microsoft.com/office/drawing/2014/main" id="{D76C9CE3-BF73-9FCB-D1E1-EBC43A723B29}"/>
                    </a:ext>
                  </a:extLst>
                </p14:cNvPr>
                <p14:cNvContentPartPr/>
                <p14:nvPr/>
              </p14:nvContentPartPr>
              <p14:xfrm>
                <a:off x="3069967" y="5881477"/>
                <a:ext cx="32040" cy="163080"/>
              </p14:xfrm>
            </p:contentPart>
          </mc:Choice>
          <mc:Fallback xmlns="">
            <p:pic>
              <p:nvPicPr>
                <p:cNvPr id="131" name="Inkt 130">
                  <a:extLst>
                    <a:ext uri="{FF2B5EF4-FFF2-40B4-BE49-F238E27FC236}">
                      <a16:creationId xmlns:a16="http://schemas.microsoft.com/office/drawing/2014/main" id="{D76C9CE3-BF73-9FCB-D1E1-EBC43A723B29}"/>
                    </a:ext>
                  </a:extLst>
                </p:cNvPr>
                <p:cNvPicPr/>
                <p:nvPr/>
              </p:nvPicPr>
              <p:blipFill>
                <a:blip r:embed="rId258"/>
                <a:stretch>
                  <a:fillRect/>
                </a:stretch>
              </p:blipFill>
              <p:spPr>
                <a:xfrm>
                  <a:off x="3060967" y="5872477"/>
                  <a:ext cx="49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2" name="Inkt 131">
                  <a:extLst>
                    <a:ext uri="{FF2B5EF4-FFF2-40B4-BE49-F238E27FC236}">
                      <a16:creationId xmlns:a16="http://schemas.microsoft.com/office/drawing/2014/main" id="{2AC913FD-6518-1524-F2A7-DBFC65C4D933}"/>
                    </a:ext>
                  </a:extLst>
                </p14:cNvPr>
                <p14:cNvContentPartPr/>
                <p14:nvPr/>
              </p14:nvContentPartPr>
              <p14:xfrm>
                <a:off x="3176527" y="6004237"/>
                <a:ext cx="12960" cy="74160"/>
              </p14:xfrm>
            </p:contentPart>
          </mc:Choice>
          <mc:Fallback xmlns="">
            <p:pic>
              <p:nvPicPr>
                <p:cNvPr id="132" name="Inkt 131">
                  <a:extLst>
                    <a:ext uri="{FF2B5EF4-FFF2-40B4-BE49-F238E27FC236}">
                      <a16:creationId xmlns:a16="http://schemas.microsoft.com/office/drawing/2014/main" id="{2AC913FD-6518-1524-F2A7-DBFC65C4D933}"/>
                    </a:ext>
                  </a:extLst>
                </p:cNvPr>
                <p:cNvPicPr/>
                <p:nvPr/>
              </p:nvPicPr>
              <p:blipFill>
                <a:blip r:embed="rId260"/>
                <a:stretch>
                  <a:fillRect/>
                </a:stretch>
              </p:blipFill>
              <p:spPr>
                <a:xfrm>
                  <a:off x="3167527" y="5995237"/>
                  <a:ext cx="30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3" name="Inkt 132">
                  <a:extLst>
                    <a:ext uri="{FF2B5EF4-FFF2-40B4-BE49-F238E27FC236}">
                      <a16:creationId xmlns:a16="http://schemas.microsoft.com/office/drawing/2014/main" id="{8540DD50-9BC9-C663-655B-7579A4D1D0F9}"/>
                    </a:ext>
                  </a:extLst>
                </p14:cNvPr>
                <p14:cNvContentPartPr/>
                <p14:nvPr/>
              </p14:nvContentPartPr>
              <p14:xfrm>
                <a:off x="3264007" y="5904157"/>
                <a:ext cx="129600" cy="157320"/>
              </p14:xfrm>
            </p:contentPart>
          </mc:Choice>
          <mc:Fallback xmlns="">
            <p:pic>
              <p:nvPicPr>
                <p:cNvPr id="133" name="Inkt 132">
                  <a:extLst>
                    <a:ext uri="{FF2B5EF4-FFF2-40B4-BE49-F238E27FC236}">
                      <a16:creationId xmlns:a16="http://schemas.microsoft.com/office/drawing/2014/main" id="{8540DD50-9BC9-C663-655B-7579A4D1D0F9}"/>
                    </a:ext>
                  </a:extLst>
                </p:cNvPr>
                <p:cNvPicPr/>
                <p:nvPr/>
              </p:nvPicPr>
              <p:blipFill>
                <a:blip r:embed="rId262"/>
                <a:stretch>
                  <a:fillRect/>
                </a:stretch>
              </p:blipFill>
              <p:spPr>
                <a:xfrm>
                  <a:off x="3255367" y="5895157"/>
                  <a:ext cx="147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5" name="Inkt 134">
                  <a:extLst>
                    <a:ext uri="{FF2B5EF4-FFF2-40B4-BE49-F238E27FC236}">
                      <a16:creationId xmlns:a16="http://schemas.microsoft.com/office/drawing/2014/main" id="{8A4F82CA-87A9-193E-E4DB-9A82FC3E4B44}"/>
                    </a:ext>
                  </a:extLst>
                </p14:cNvPr>
                <p14:cNvContentPartPr/>
                <p14:nvPr/>
              </p14:nvContentPartPr>
              <p14:xfrm>
                <a:off x="3420247" y="5923597"/>
                <a:ext cx="106560" cy="258480"/>
              </p14:xfrm>
            </p:contentPart>
          </mc:Choice>
          <mc:Fallback xmlns="">
            <p:pic>
              <p:nvPicPr>
                <p:cNvPr id="135" name="Inkt 134">
                  <a:extLst>
                    <a:ext uri="{FF2B5EF4-FFF2-40B4-BE49-F238E27FC236}">
                      <a16:creationId xmlns:a16="http://schemas.microsoft.com/office/drawing/2014/main" id="{8A4F82CA-87A9-193E-E4DB-9A82FC3E4B44}"/>
                    </a:ext>
                  </a:extLst>
                </p:cNvPr>
                <p:cNvPicPr/>
                <p:nvPr/>
              </p:nvPicPr>
              <p:blipFill>
                <a:blip r:embed="rId264"/>
                <a:stretch>
                  <a:fillRect/>
                </a:stretch>
              </p:blipFill>
              <p:spPr>
                <a:xfrm>
                  <a:off x="3411607" y="5914957"/>
                  <a:ext cx="1242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6" name="Inkt 135">
                  <a:extLst>
                    <a:ext uri="{FF2B5EF4-FFF2-40B4-BE49-F238E27FC236}">
                      <a16:creationId xmlns:a16="http://schemas.microsoft.com/office/drawing/2014/main" id="{84438A24-6090-1089-0B15-23E3DE693D53}"/>
                    </a:ext>
                  </a:extLst>
                </p14:cNvPr>
                <p14:cNvContentPartPr/>
                <p14:nvPr/>
              </p14:nvContentPartPr>
              <p14:xfrm>
                <a:off x="3594487" y="5914597"/>
                <a:ext cx="102600" cy="134640"/>
              </p14:xfrm>
            </p:contentPart>
          </mc:Choice>
          <mc:Fallback xmlns="">
            <p:pic>
              <p:nvPicPr>
                <p:cNvPr id="136" name="Inkt 135">
                  <a:extLst>
                    <a:ext uri="{FF2B5EF4-FFF2-40B4-BE49-F238E27FC236}">
                      <a16:creationId xmlns:a16="http://schemas.microsoft.com/office/drawing/2014/main" id="{84438A24-6090-1089-0B15-23E3DE693D53}"/>
                    </a:ext>
                  </a:extLst>
                </p:cNvPr>
                <p:cNvPicPr/>
                <p:nvPr/>
              </p:nvPicPr>
              <p:blipFill>
                <a:blip r:embed="rId266"/>
                <a:stretch>
                  <a:fillRect/>
                </a:stretch>
              </p:blipFill>
              <p:spPr>
                <a:xfrm>
                  <a:off x="3585847" y="5905957"/>
                  <a:ext cx="120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7" name="Inkt 136">
                  <a:extLst>
                    <a:ext uri="{FF2B5EF4-FFF2-40B4-BE49-F238E27FC236}">
                      <a16:creationId xmlns:a16="http://schemas.microsoft.com/office/drawing/2014/main" id="{D972A0B0-E2E8-2DC9-071B-26277ECA907F}"/>
                    </a:ext>
                  </a:extLst>
                </p14:cNvPr>
                <p14:cNvContentPartPr/>
                <p14:nvPr/>
              </p14:nvContentPartPr>
              <p14:xfrm>
                <a:off x="3825247" y="6011437"/>
                <a:ext cx="86040" cy="12600"/>
              </p14:xfrm>
            </p:contentPart>
          </mc:Choice>
          <mc:Fallback xmlns="">
            <p:pic>
              <p:nvPicPr>
                <p:cNvPr id="137" name="Inkt 136">
                  <a:extLst>
                    <a:ext uri="{FF2B5EF4-FFF2-40B4-BE49-F238E27FC236}">
                      <a16:creationId xmlns:a16="http://schemas.microsoft.com/office/drawing/2014/main" id="{D972A0B0-E2E8-2DC9-071B-26277ECA907F}"/>
                    </a:ext>
                  </a:extLst>
                </p:cNvPr>
                <p:cNvPicPr/>
                <p:nvPr/>
              </p:nvPicPr>
              <p:blipFill>
                <a:blip r:embed="rId268"/>
                <a:stretch>
                  <a:fillRect/>
                </a:stretch>
              </p:blipFill>
              <p:spPr>
                <a:xfrm>
                  <a:off x="3816247" y="6002437"/>
                  <a:ext cx="103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8" name="Inkt 137">
                  <a:extLst>
                    <a:ext uri="{FF2B5EF4-FFF2-40B4-BE49-F238E27FC236}">
                      <a16:creationId xmlns:a16="http://schemas.microsoft.com/office/drawing/2014/main" id="{ADC4517D-5C5C-4DCA-DFED-4F9717D984F1}"/>
                    </a:ext>
                  </a:extLst>
                </p14:cNvPr>
                <p14:cNvContentPartPr/>
                <p14:nvPr/>
              </p14:nvContentPartPr>
              <p14:xfrm>
                <a:off x="3796447" y="5953837"/>
                <a:ext cx="126000" cy="23040"/>
              </p14:xfrm>
            </p:contentPart>
          </mc:Choice>
          <mc:Fallback xmlns="">
            <p:pic>
              <p:nvPicPr>
                <p:cNvPr id="138" name="Inkt 137">
                  <a:extLst>
                    <a:ext uri="{FF2B5EF4-FFF2-40B4-BE49-F238E27FC236}">
                      <a16:creationId xmlns:a16="http://schemas.microsoft.com/office/drawing/2014/main" id="{ADC4517D-5C5C-4DCA-DFED-4F9717D984F1}"/>
                    </a:ext>
                  </a:extLst>
                </p:cNvPr>
                <p:cNvPicPr/>
                <p:nvPr/>
              </p:nvPicPr>
              <p:blipFill>
                <a:blip r:embed="rId270"/>
                <a:stretch>
                  <a:fillRect/>
                </a:stretch>
              </p:blipFill>
              <p:spPr>
                <a:xfrm>
                  <a:off x="3787447" y="5944837"/>
                  <a:ext cx="143640" cy="40680"/>
                </a:xfrm>
                <a:prstGeom prst="rect">
                  <a:avLst/>
                </a:prstGeom>
              </p:spPr>
            </p:pic>
          </mc:Fallback>
        </mc:AlternateContent>
      </p:grpSp>
      <p:grpSp>
        <p:nvGrpSpPr>
          <p:cNvPr id="142" name="Groep 141">
            <a:extLst>
              <a:ext uri="{FF2B5EF4-FFF2-40B4-BE49-F238E27FC236}">
                <a16:creationId xmlns:a16="http://schemas.microsoft.com/office/drawing/2014/main" id="{42960559-8C69-96B6-4F94-8803CF9ADCFC}"/>
              </a:ext>
            </a:extLst>
          </p:cNvPr>
          <p:cNvGrpSpPr/>
          <p:nvPr/>
        </p:nvGrpSpPr>
        <p:grpSpPr>
          <a:xfrm>
            <a:off x="4132327" y="5831797"/>
            <a:ext cx="119160" cy="278280"/>
            <a:chOff x="4132327" y="5831797"/>
            <a:chExt cx="119160" cy="278280"/>
          </a:xfrm>
        </p:grpSpPr>
        <mc:AlternateContent xmlns:mc="http://schemas.openxmlformats.org/markup-compatibility/2006" xmlns:p14="http://schemas.microsoft.com/office/powerpoint/2010/main">
          <mc:Choice Requires="p14">
            <p:contentPart p14:bwMode="auto" r:id="rId271">
              <p14:nvContentPartPr>
                <p14:cNvPr id="140" name="Inkt 139">
                  <a:extLst>
                    <a:ext uri="{FF2B5EF4-FFF2-40B4-BE49-F238E27FC236}">
                      <a16:creationId xmlns:a16="http://schemas.microsoft.com/office/drawing/2014/main" id="{2808CFDD-6F99-2068-FC56-ACB69EF41915}"/>
                    </a:ext>
                  </a:extLst>
                </p14:cNvPr>
                <p14:cNvContentPartPr/>
                <p14:nvPr/>
              </p14:nvContentPartPr>
              <p14:xfrm>
                <a:off x="4144927" y="5831797"/>
                <a:ext cx="106560" cy="278280"/>
              </p14:xfrm>
            </p:contentPart>
          </mc:Choice>
          <mc:Fallback xmlns="">
            <p:pic>
              <p:nvPicPr>
                <p:cNvPr id="140" name="Inkt 139">
                  <a:extLst>
                    <a:ext uri="{FF2B5EF4-FFF2-40B4-BE49-F238E27FC236}">
                      <a16:creationId xmlns:a16="http://schemas.microsoft.com/office/drawing/2014/main" id="{2808CFDD-6F99-2068-FC56-ACB69EF41915}"/>
                    </a:ext>
                  </a:extLst>
                </p:cNvPr>
                <p:cNvPicPr/>
                <p:nvPr/>
              </p:nvPicPr>
              <p:blipFill>
                <a:blip r:embed="rId272"/>
                <a:stretch>
                  <a:fillRect/>
                </a:stretch>
              </p:blipFill>
              <p:spPr>
                <a:xfrm>
                  <a:off x="4135927" y="5822797"/>
                  <a:ext cx="1242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1" name="Inkt 140">
                  <a:extLst>
                    <a:ext uri="{FF2B5EF4-FFF2-40B4-BE49-F238E27FC236}">
                      <a16:creationId xmlns:a16="http://schemas.microsoft.com/office/drawing/2014/main" id="{4EB28D2E-73E8-8942-A9D6-60F91136FC1B}"/>
                    </a:ext>
                  </a:extLst>
                </p14:cNvPr>
                <p14:cNvContentPartPr/>
                <p14:nvPr/>
              </p14:nvContentPartPr>
              <p14:xfrm>
                <a:off x="4132327" y="6024397"/>
                <a:ext cx="108720" cy="5400"/>
              </p14:xfrm>
            </p:contentPart>
          </mc:Choice>
          <mc:Fallback xmlns="">
            <p:pic>
              <p:nvPicPr>
                <p:cNvPr id="141" name="Inkt 140">
                  <a:extLst>
                    <a:ext uri="{FF2B5EF4-FFF2-40B4-BE49-F238E27FC236}">
                      <a16:creationId xmlns:a16="http://schemas.microsoft.com/office/drawing/2014/main" id="{4EB28D2E-73E8-8942-A9D6-60F91136FC1B}"/>
                    </a:ext>
                  </a:extLst>
                </p:cNvPr>
                <p:cNvPicPr/>
                <p:nvPr/>
              </p:nvPicPr>
              <p:blipFill>
                <a:blip r:embed="rId274"/>
                <a:stretch>
                  <a:fillRect/>
                </a:stretch>
              </p:blipFill>
              <p:spPr>
                <a:xfrm>
                  <a:off x="4123687" y="6015397"/>
                  <a:ext cx="126360" cy="23040"/>
                </a:xfrm>
                <a:prstGeom prst="rect">
                  <a:avLst/>
                </a:prstGeom>
              </p:spPr>
            </p:pic>
          </mc:Fallback>
        </mc:AlternateContent>
      </p:grpSp>
      <p:grpSp>
        <p:nvGrpSpPr>
          <p:cNvPr id="149" name="Groep 148">
            <a:extLst>
              <a:ext uri="{FF2B5EF4-FFF2-40B4-BE49-F238E27FC236}">
                <a16:creationId xmlns:a16="http://schemas.microsoft.com/office/drawing/2014/main" id="{FF8615E4-E2DD-7599-A0E8-BD9DD5E1890D}"/>
              </a:ext>
            </a:extLst>
          </p:cNvPr>
          <p:cNvGrpSpPr/>
          <p:nvPr/>
        </p:nvGrpSpPr>
        <p:grpSpPr>
          <a:xfrm>
            <a:off x="4391527" y="5875357"/>
            <a:ext cx="555480" cy="244440"/>
            <a:chOff x="4391527" y="5875357"/>
            <a:chExt cx="555480" cy="244440"/>
          </a:xfrm>
        </p:grpSpPr>
        <mc:AlternateContent xmlns:mc="http://schemas.openxmlformats.org/markup-compatibility/2006" xmlns:p14="http://schemas.microsoft.com/office/powerpoint/2010/main">
          <mc:Choice Requires="p14">
            <p:contentPart p14:bwMode="auto" r:id="rId275">
              <p14:nvContentPartPr>
                <p14:cNvPr id="143" name="Inkt 142">
                  <a:extLst>
                    <a:ext uri="{FF2B5EF4-FFF2-40B4-BE49-F238E27FC236}">
                      <a16:creationId xmlns:a16="http://schemas.microsoft.com/office/drawing/2014/main" id="{569CDB76-D2F8-3B81-1991-330DAEBC64FA}"/>
                    </a:ext>
                  </a:extLst>
                </p14:cNvPr>
                <p14:cNvContentPartPr/>
                <p14:nvPr/>
              </p14:nvContentPartPr>
              <p14:xfrm>
                <a:off x="4391527" y="6007477"/>
                <a:ext cx="14400" cy="86400"/>
              </p14:xfrm>
            </p:contentPart>
          </mc:Choice>
          <mc:Fallback xmlns="">
            <p:pic>
              <p:nvPicPr>
                <p:cNvPr id="143" name="Inkt 142">
                  <a:extLst>
                    <a:ext uri="{FF2B5EF4-FFF2-40B4-BE49-F238E27FC236}">
                      <a16:creationId xmlns:a16="http://schemas.microsoft.com/office/drawing/2014/main" id="{569CDB76-D2F8-3B81-1991-330DAEBC64FA}"/>
                    </a:ext>
                  </a:extLst>
                </p:cNvPr>
                <p:cNvPicPr/>
                <p:nvPr/>
              </p:nvPicPr>
              <p:blipFill>
                <a:blip r:embed="rId276"/>
                <a:stretch>
                  <a:fillRect/>
                </a:stretch>
              </p:blipFill>
              <p:spPr>
                <a:xfrm>
                  <a:off x="4382527" y="5998477"/>
                  <a:ext cx="32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4" name="Inkt 143">
                  <a:extLst>
                    <a:ext uri="{FF2B5EF4-FFF2-40B4-BE49-F238E27FC236}">
                      <a16:creationId xmlns:a16="http://schemas.microsoft.com/office/drawing/2014/main" id="{127298C1-F3D3-BF90-E3BE-8B49112B24C1}"/>
                    </a:ext>
                  </a:extLst>
                </p14:cNvPr>
                <p14:cNvContentPartPr/>
                <p14:nvPr/>
              </p14:nvContentPartPr>
              <p14:xfrm>
                <a:off x="4449487" y="5928637"/>
                <a:ext cx="112680" cy="168840"/>
              </p14:xfrm>
            </p:contentPart>
          </mc:Choice>
          <mc:Fallback xmlns="">
            <p:pic>
              <p:nvPicPr>
                <p:cNvPr id="144" name="Inkt 143">
                  <a:extLst>
                    <a:ext uri="{FF2B5EF4-FFF2-40B4-BE49-F238E27FC236}">
                      <a16:creationId xmlns:a16="http://schemas.microsoft.com/office/drawing/2014/main" id="{127298C1-F3D3-BF90-E3BE-8B49112B24C1}"/>
                    </a:ext>
                  </a:extLst>
                </p:cNvPr>
                <p:cNvPicPr/>
                <p:nvPr/>
              </p:nvPicPr>
              <p:blipFill>
                <a:blip r:embed="rId278"/>
                <a:stretch>
                  <a:fillRect/>
                </a:stretch>
              </p:blipFill>
              <p:spPr>
                <a:xfrm>
                  <a:off x="4440847" y="5919637"/>
                  <a:ext cx="130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5" name="Inkt 144">
                  <a:extLst>
                    <a:ext uri="{FF2B5EF4-FFF2-40B4-BE49-F238E27FC236}">
                      <a16:creationId xmlns:a16="http://schemas.microsoft.com/office/drawing/2014/main" id="{651CDB21-C6B0-16A5-7281-BE57802B819E}"/>
                    </a:ext>
                  </a:extLst>
                </p14:cNvPr>
                <p14:cNvContentPartPr/>
                <p14:nvPr/>
              </p14:nvContentPartPr>
              <p14:xfrm>
                <a:off x="4455967" y="5875357"/>
                <a:ext cx="167400" cy="30600"/>
              </p14:xfrm>
            </p:contentPart>
          </mc:Choice>
          <mc:Fallback xmlns="">
            <p:pic>
              <p:nvPicPr>
                <p:cNvPr id="145" name="Inkt 144">
                  <a:extLst>
                    <a:ext uri="{FF2B5EF4-FFF2-40B4-BE49-F238E27FC236}">
                      <a16:creationId xmlns:a16="http://schemas.microsoft.com/office/drawing/2014/main" id="{651CDB21-C6B0-16A5-7281-BE57802B819E}"/>
                    </a:ext>
                  </a:extLst>
                </p:cNvPr>
                <p:cNvPicPr/>
                <p:nvPr/>
              </p:nvPicPr>
              <p:blipFill>
                <a:blip r:embed="rId280"/>
                <a:stretch>
                  <a:fillRect/>
                </a:stretch>
              </p:blipFill>
              <p:spPr>
                <a:xfrm>
                  <a:off x="4446967" y="5866717"/>
                  <a:ext cx="185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7" name="Inkt 146">
                  <a:extLst>
                    <a:ext uri="{FF2B5EF4-FFF2-40B4-BE49-F238E27FC236}">
                      <a16:creationId xmlns:a16="http://schemas.microsoft.com/office/drawing/2014/main" id="{E0DE1240-06C5-C270-E1D8-4C2A2465648E}"/>
                    </a:ext>
                  </a:extLst>
                </p14:cNvPr>
                <p14:cNvContentPartPr/>
                <p14:nvPr/>
              </p14:nvContentPartPr>
              <p14:xfrm>
                <a:off x="4624447" y="5900197"/>
                <a:ext cx="179640" cy="174240"/>
              </p14:xfrm>
            </p:contentPart>
          </mc:Choice>
          <mc:Fallback xmlns="">
            <p:pic>
              <p:nvPicPr>
                <p:cNvPr id="147" name="Inkt 146">
                  <a:extLst>
                    <a:ext uri="{FF2B5EF4-FFF2-40B4-BE49-F238E27FC236}">
                      <a16:creationId xmlns:a16="http://schemas.microsoft.com/office/drawing/2014/main" id="{E0DE1240-06C5-C270-E1D8-4C2A2465648E}"/>
                    </a:ext>
                  </a:extLst>
                </p:cNvPr>
                <p:cNvPicPr/>
                <p:nvPr/>
              </p:nvPicPr>
              <p:blipFill>
                <a:blip r:embed="rId282"/>
                <a:stretch>
                  <a:fillRect/>
                </a:stretch>
              </p:blipFill>
              <p:spPr>
                <a:xfrm>
                  <a:off x="4615447" y="5891197"/>
                  <a:ext cx="197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8" name="Inkt 147">
                  <a:extLst>
                    <a:ext uri="{FF2B5EF4-FFF2-40B4-BE49-F238E27FC236}">
                      <a16:creationId xmlns:a16="http://schemas.microsoft.com/office/drawing/2014/main" id="{B7CC7B99-F5DC-9169-E868-5449745CEAAA}"/>
                    </a:ext>
                  </a:extLst>
                </p14:cNvPr>
                <p14:cNvContentPartPr/>
                <p14:nvPr/>
              </p14:nvContentPartPr>
              <p14:xfrm>
                <a:off x="4827127" y="5925397"/>
                <a:ext cx="119880" cy="194400"/>
              </p14:xfrm>
            </p:contentPart>
          </mc:Choice>
          <mc:Fallback xmlns="">
            <p:pic>
              <p:nvPicPr>
                <p:cNvPr id="148" name="Inkt 147">
                  <a:extLst>
                    <a:ext uri="{FF2B5EF4-FFF2-40B4-BE49-F238E27FC236}">
                      <a16:creationId xmlns:a16="http://schemas.microsoft.com/office/drawing/2014/main" id="{B7CC7B99-F5DC-9169-E868-5449745CEAAA}"/>
                    </a:ext>
                  </a:extLst>
                </p:cNvPr>
                <p:cNvPicPr/>
                <p:nvPr/>
              </p:nvPicPr>
              <p:blipFill>
                <a:blip r:embed="rId284"/>
                <a:stretch>
                  <a:fillRect/>
                </a:stretch>
              </p:blipFill>
              <p:spPr>
                <a:xfrm>
                  <a:off x="4818487" y="5916397"/>
                  <a:ext cx="137520" cy="212040"/>
                </a:xfrm>
                <a:prstGeom prst="rect">
                  <a:avLst/>
                </a:prstGeom>
              </p:spPr>
            </p:pic>
          </mc:Fallback>
        </mc:AlternateContent>
      </p:grpSp>
      <p:grpSp>
        <p:nvGrpSpPr>
          <p:cNvPr id="242" name="Groep 241">
            <a:extLst>
              <a:ext uri="{FF2B5EF4-FFF2-40B4-BE49-F238E27FC236}">
                <a16:creationId xmlns:a16="http://schemas.microsoft.com/office/drawing/2014/main" id="{3D66780A-FA2D-E150-CFF5-0A27F472FD3F}"/>
              </a:ext>
            </a:extLst>
          </p:cNvPr>
          <p:cNvGrpSpPr/>
          <p:nvPr/>
        </p:nvGrpSpPr>
        <p:grpSpPr>
          <a:xfrm>
            <a:off x="5355967" y="5976157"/>
            <a:ext cx="857520" cy="212760"/>
            <a:chOff x="5355967" y="5976157"/>
            <a:chExt cx="857520" cy="212760"/>
          </a:xfrm>
        </p:grpSpPr>
        <mc:AlternateContent xmlns:mc="http://schemas.openxmlformats.org/markup-compatibility/2006" xmlns:p14="http://schemas.microsoft.com/office/powerpoint/2010/main">
          <mc:Choice Requires="p14">
            <p:contentPart p14:bwMode="auto" r:id="rId285">
              <p14:nvContentPartPr>
                <p14:cNvPr id="240" name="Inkt 239">
                  <a:extLst>
                    <a:ext uri="{FF2B5EF4-FFF2-40B4-BE49-F238E27FC236}">
                      <a16:creationId xmlns:a16="http://schemas.microsoft.com/office/drawing/2014/main" id="{BC628745-217A-101F-B10D-70ABDC4F79E8}"/>
                    </a:ext>
                  </a:extLst>
                </p14:cNvPr>
                <p14:cNvContentPartPr/>
                <p14:nvPr/>
              </p14:nvContentPartPr>
              <p14:xfrm>
                <a:off x="5355967" y="6034837"/>
                <a:ext cx="737280" cy="70200"/>
              </p14:xfrm>
            </p:contentPart>
          </mc:Choice>
          <mc:Fallback xmlns="">
            <p:pic>
              <p:nvPicPr>
                <p:cNvPr id="240" name="Inkt 239">
                  <a:extLst>
                    <a:ext uri="{FF2B5EF4-FFF2-40B4-BE49-F238E27FC236}">
                      <a16:creationId xmlns:a16="http://schemas.microsoft.com/office/drawing/2014/main" id="{BC628745-217A-101F-B10D-70ABDC4F79E8}"/>
                    </a:ext>
                  </a:extLst>
                </p:cNvPr>
                <p:cNvPicPr/>
                <p:nvPr/>
              </p:nvPicPr>
              <p:blipFill>
                <a:blip r:embed="rId286"/>
                <a:stretch>
                  <a:fillRect/>
                </a:stretch>
              </p:blipFill>
              <p:spPr>
                <a:xfrm>
                  <a:off x="5347327" y="6026197"/>
                  <a:ext cx="754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41" name="Inkt 240">
                  <a:extLst>
                    <a:ext uri="{FF2B5EF4-FFF2-40B4-BE49-F238E27FC236}">
                      <a16:creationId xmlns:a16="http://schemas.microsoft.com/office/drawing/2014/main" id="{246591B0-C1E5-AEEB-E95E-931538DD2BAE}"/>
                    </a:ext>
                  </a:extLst>
                </p14:cNvPr>
                <p14:cNvContentPartPr/>
                <p14:nvPr/>
              </p14:nvContentPartPr>
              <p14:xfrm>
                <a:off x="6067687" y="5976157"/>
                <a:ext cx="145800" cy="212760"/>
              </p14:xfrm>
            </p:contentPart>
          </mc:Choice>
          <mc:Fallback xmlns="">
            <p:pic>
              <p:nvPicPr>
                <p:cNvPr id="241" name="Inkt 240">
                  <a:extLst>
                    <a:ext uri="{FF2B5EF4-FFF2-40B4-BE49-F238E27FC236}">
                      <a16:creationId xmlns:a16="http://schemas.microsoft.com/office/drawing/2014/main" id="{246591B0-C1E5-AEEB-E95E-931538DD2BAE}"/>
                    </a:ext>
                  </a:extLst>
                </p:cNvPr>
                <p:cNvPicPr/>
                <p:nvPr/>
              </p:nvPicPr>
              <p:blipFill>
                <a:blip r:embed="rId288"/>
                <a:stretch>
                  <a:fillRect/>
                </a:stretch>
              </p:blipFill>
              <p:spPr>
                <a:xfrm>
                  <a:off x="6058687" y="5967157"/>
                  <a:ext cx="163440" cy="230400"/>
                </a:xfrm>
                <a:prstGeom prst="rect">
                  <a:avLst/>
                </a:prstGeom>
              </p:spPr>
            </p:pic>
          </mc:Fallback>
        </mc:AlternateContent>
      </p:grpSp>
      <p:grpSp>
        <p:nvGrpSpPr>
          <p:cNvPr id="251" name="Groep 250">
            <a:extLst>
              <a:ext uri="{FF2B5EF4-FFF2-40B4-BE49-F238E27FC236}">
                <a16:creationId xmlns:a16="http://schemas.microsoft.com/office/drawing/2014/main" id="{2E71E018-6F88-6C0B-DFE2-2EFA9994616B}"/>
              </a:ext>
            </a:extLst>
          </p:cNvPr>
          <p:cNvGrpSpPr/>
          <p:nvPr/>
        </p:nvGrpSpPr>
        <p:grpSpPr>
          <a:xfrm>
            <a:off x="10309927" y="5540917"/>
            <a:ext cx="217800" cy="248760"/>
            <a:chOff x="10309927" y="5540917"/>
            <a:chExt cx="217800" cy="248760"/>
          </a:xfrm>
        </p:grpSpPr>
        <mc:AlternateContent xmlns:mc="http://schemas.openxmlformats.org/markup-compatibility/2006" xmlns:p14="http://schemas.microsoft.com/office/powerpoint/2010/main">
          <mc:Choice Requires="p14">
            <p:contentPart p14:bwMode="auto" r:id="rId289">
              <p14:nvContentPartPr>
                <p14:cNvPr id="243" name="Inkt 242">
                  <a:extLst>
                    <a:ext uri="{FF2B5EF4-FFF2-40B4-BE49-F238E27FC236}">
                      <a16:creationId xmlns:a16="http://schemas.microsoft.com/office/drawing/2014/main" id="{E580D7FE-17F5-D6C3-86F9-3D9ADBC6F164}"/>
                    </a:ext>
                  </a:extLst>
                </p14:cNvPr>
                <p14:cNvContentPartPr/>
                <p14:nvPr/>
              </p14:nvContentPartPr>
              <p14:xfrm>
                <a:off x="10309927" y="5540917"/>
                <a:ext cx="104400" cy="227160"/>
              </p14:xfrm>
            </p:contentPart>
          </mc:Choice>
          <mc:Fallback xmlns="">
            <p:pic>
              <p:nvPicPr>
                <p:cNvPr id="243" name="Inkt 242">
                  <a:extLst>
                    <a:ext uri="{FF2B5EF4-FFF2-40B4-BE49-F238E27FC236}">
                      <a16:creationId xmlns:a16="http://schemas.microsoft.com/office/drawing/2014/main" id="{E580D7FE-17F5-D6C3-86F9-3D9ADBC6F164}"/>
                    </a:ext>
                  </a:extLst>
                </p:cNvPr>
                <p:cNvPicPr/>
                <p:nvPr/>
              </p:nvPicPr>
              <p:blipFill>
                <a:blip r:embed="rId290"/>
                <a:stretch>
                  <a:fillRect/>
                </a:stretch>
              </p:blipFill>
              <p:spPr>
                <a:xfrm>
                  <a:off x="10301287" y="5531917"/>
                  <a:ext cx="122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4" name="Inkt 243">
                  <a:extLst>
                    <a:ext uri="{FF2B5EF4-FFF2-40B4-BE49-F238E27FC236}">
                      <a16:creationId xmlns:a16="http://schemas.microsoft.com/office/drawing/2014/main" id="{77392EA4-160E-E982-477E-7200CFF52BE2}"/>
                    </a:ext>
                  </a:extLst>
                </p14:cNvPr>
                <p14:cNvContentPartPr/>
                <p14:nvPr/>
              </p14:nvContentPartPr>
              <p14:xfrm>
                <a:off x="10346647" y="5646397"/>
                <a:ext cx="112320" cy="28080"/>
              </p14:xfrm>
            </p:contentPart>
          </mc:Choice>
          <mc:Fallback xmlns="">
            <p:pic>
              <p:nvPicPr>
                <p:cNvPr id="244" name="Inkt 243">
                  <a:extLst>
                    <a:ext uri="{FF2B5EF4-FFF2-40B4-BE49-F238E27FC236}">
                      <a16:creationId xmlns:a16="http://schemas.microsoft.com/office/drawing/2014/main" id="{77392EA4-160E-E982-477E-7200CFF52BE2}"/>
                    </a:ext>
                  </a:extLst>
                </p:cNvPr>
                <p:cNvPicPr/>
                <p:nvPr/>
              </p:nvPicPr>
              <p:blipFill>
                <a:blip r:embed="rId292"/>
                <a:stretch>
                  <a:fillRect/>
                </a:stretch>
              </p:blipFill>
              <p:spPr>
                <a:xfrm>
                  <a:off x="10338007" y="5637757"/>
                  <a:ext cx="129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5" name="Inkt 244">
                  <a:extLst>
                    <a:ext uri="{FF2B5EF4-FFF2-40B4-BE49-F238E27FC236}">
                      <a16:creationId xmlns:a16="http://schemas.microsoft.com/office/drawing/2014/main" id="{8B62E8EC-034B-1200-53A7-E737AC490F38}"/>
                    </a:ext>
                  </a:extLst>
                </p14:cNvPr>
                <p14:cNvContentPartPr/>
                <p14:nvPr/>
              </p14:nvContentPartPr>
              <p14:xfrm>
                <a:off x="10514767" y="5709757"/>
                <a:ext cx="12960" cy="79920"/>
              </p14:xfrm>
            </p:contentPart>
          </mc:Choice>
          <mc:Fallback xmlns="">
            <p:pic>
              <p:nvPicPr>
                <p:cNvPr id="245" name="Inkt 244">
                  <a:extLst>
                    <a:ext uri="{FF2B5EF4-FFF2-40B4-BE49-F238E27FC236}">
                      <a16:creationId xmlns:a16="http://schemas.microsoft.com/office/drawing/2014/main" id="{8B62E8EC-034B-1200-53A7-E737AC490F38}"/>
                    </a:ext>
                  </a:extLst>
                </p:cNvPr>
                <p:cNvPicPr/>
                <p:nvPr/>
              </p:nvPicPr>
              <p:blipFill>
                <a:blip r:embed="rId294"/>
                <a:stretch>
                  <a:fillRect/>
                </a:stretch>
              </p:blipFill>
              <p:spPr>
                <a:xfrm>
                  <a:off x="10506127" y="5701117"/>
                  <a:ext cx="30600" cy="97560"/>
                </a:xfrm>
                <a:prstGeom prst="rect">
                  <a:avLst/>
                </a:prstGeom>
              </p:spPr>
            </p:pic>
          </mc:Fallback>
        </mc:AlternateContent>
      </p:grpSp>
      <p:grpSp>
        <p:nvGrpSpPr>
          <p:cNvPr id="250" name="Groep 249">
            <a:extLst>
              <a:ext uri="{FF2B5EF4-FFF2-40B4-BE49-F238E27FC236}">
                <a16:creationId xmlns:a16="http://schemas.microsoft.com/office/drawing/2014/main" id="{FFD25AFF-E7D3-76AD-5B51-6EE700A0E30C}"/>
              </a:ext>
            </a:extLst>
          </p:cNvPr>
          <p:cNvGrpSpPr/>
          <p:nvPr/>
        </p:nvGrpSpPr>
        <p:grpSpPr>
          <a:xfrm>
            <a:off x="10665607" y="5563597"/>
            <a:ext cx="365400" cy="256680"/>
            <a:chOff x="10665607" y="5563597"/>
            <a:chExt cx="365400" cy="256680"/>
          </a:xfrm>
        </p:grpSpPr>
        <mc:AlternateContent xmlns:mc="http://schemas.openxmlformats.org/markup-compatibility/2006" xmlns:p14="http://schemas.microsoft.com/office/powerpoint/2010/main">
          <mc:Choice Requires="p14">
            <p:contentPart p14:bwMode="auto" r:id="rId295">
              <p14:nvContentPartPr>
                <p14:cNvPr id="246" name="Inkt 245">
                  <a:extLst>
                    <a:ext uri="{FF2B5EF4-FFF2-40B4-BE49-F238E27FC236}">
                      <a16:creationId xmlns:a16="http://schemas.microsoft.com/office/drawing/2014/main" id="{88865576-1C2E-ABF6-F8C9-B60A84CBA30B}"/>
                    </a:ext>
                  </a:extLst>
                </p14:cNvPr>
                <p14:cNvContentPartPr/>
                <p14:nvPr/>
              </p14:nvContentPartPr>
              <p14:xfrm>
                <a:off x="10665607" y="5592757"/>
                <a:ext cx="110880" cy="156240"/>
              </p14:xfrm>
            </p:contentPart>
          </mc:Choice>
          <mc:Fallback xmlns="">
            <p:pic>
              <p:nvPicPr>
                <p:cNvPr id="246" name="Inkt 245">
                  <a:extLst>
                    <a:ext uri="{FF2B5EF4-FFF2-40B4-BE49-F238E27FC236}">
                      <a16:creationId xmlns:a16="http://schemas.microsoft.com/office/drawing/2014/main" id="{88865576-1C2E-ABF6-F8C9-B60A84CBA30B}"/>
                    </a:ext>
                  </a:extLst>
                </p:cNvPr>
                <p:cNvPicPr/>
                <p:nvPr/>
              </p:nvPicPr>
              <p:blipFill>
                <a:blip r:embed="rId296"/>
                <a:stretch>
                  <a:fillRect/>
                </a:stretch>
              </p:blipFill>
              <p:spPr>
                <a:xfrm>
                  <a:off x="10656967" y="5584117"/>
                  <a:ext cx="128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47" name="Inkt 246">
                  <a:extLst>
                    <a:ext uri="{FF2B5EF4-FFF2-40B4-BE49-F238E27FC236}">
                      <a16:creationId xmlns:a16="http://schemas.microsoft.com/office/drawing/2014/main" id="{11E613D1-DB0F-6FA3-AED0-0AF955E4F76F}"/>
                    </a:ext>
                  </a:extLst>
                </p14:cNvPr>
                <p14:cNvContentPartPr/>
                <p14:nvPr/>
              </p14:nvContentPartPr>
              <p14:xfrm>
                <a:off x="10699087" y="5563597"/>
                <a:ext cx="121320" cy="10080"/>
              </p14:xfrm>
            </p:contentPart>
          </mc:Choice>
          <mc:Fallback xmlns="">
            <p:pic>
              <p:nvPicPr>
                <p:cNvPr id="247" name="Inkt 246">
                  <a:extLst>
                    <a:ext uri="{FF2B5EF4-FFF2-40B4-BE49-F238E27FC236}">
                      <a16:creationId xmlns:a16="http://schemas.microsoft.com/office/drawing/2014/main" id="{11E613D1-DB0F-6FA3-AED0-0AF955E4F76F}"/>
                    </a:ext>
                  </a:extLst>
                </p:cNvPr>
                <p:cNvPicPr/>
                <p:nvPr/>
              </p:nvPicPr>
              <p:blipFill>
                <a:blip r:embed="rId298"/>
                <a:stretch>
                  <a:fillRect/>
                </a:stretch>
              </p:blipFill>
              <p:spPr>
                <a:xfrm>
                  <a:off x="10690447" y="5554597"/>
                  <a:ext cx="138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48" name="Inkt 247">
                  <a:extLst>
                    <a:ext uri="{FF2B5EF4-FFF2-40B4-BE49-F238E27FC236}">
                      <a16:creationId xmlns:a16="http://schemas.microsoft.com/office/drawing/2014/main" id="{8FAB34E8-D1A5-52A2-3622-174DB3797334}"/>
                    </a:ext>
                  </a:extLst>
                </p14:cNvPr>
                <p14:cNvContentPartPr/>
                <p14:nvPr/>
              </p14:nvContentPartPr>
              <p14:xfrm>
                <a:off x="10817167" y="5579077"/>
                <a:ext cx="78840" cy="148680"/>
              </p14:xfrm>
            </p:contentPart>
          </mc:Choice>
          <mc:Fallback xmlns="">
            <p:pic>
              <p:nvPicPr>
                <p:cNvPr id="248" name="Inkt 247">
                  <a:extLst>
                    <a:ext uri="{FF2B5EF4-FFF2-40B4-BE49-F238E27FC236}">
                      <a16:creationId xmlns:a16="http://schemas.microsoft.com/office/drawing/2014/main" id="{8FAB34E8-D1A5-52A2-3622-174DB3797334}"/>
                    </a:ext>
                  </a:extLst>
                </p:cNvPr>
                <p:cNvPicPr/>
                <p:nvPr/>
              </p:nvPicPr>
              <p:blipFill>
                <a:blip r:embed="rId300"/>
                <a:stretch>
                  <a:fillRect/>
                </a:stretch>
              </p:blipFill>
              <p:spPr>
                <a:xfrm>
                  <a:off x="10808167" y="5570077"/>
                  <a:ext cx="96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49" name="Inkt 248">
                  <a:extLst>
                    <a:ext uri="{FF2B5EF4-FFF2-40B4-BE49-F238E27FC236}">
                      <a16:creationId xmlns:a16="http://schemas.microsoft.com/office/drawing/2014/main" id="{10B17937-F436-95CF-6642-0D0BC4CA3720}"/>
                    </a:ext>
                  </a:extLst>
                </p14:cNvPr>
                <p14:cNvContentPartPr/>
                <p14:nvPr/>
              </p14:nvContentPartPr>
              <p14:xfrm>
                <a:off x="10948927" y="5603557"/>
                <a:ext cx="82080" cy="216720"/>
              </p14:xfrm>
            </p:contentPart>
          </mc:Choice>
          <mc:Fallback xmlns="">
            <p:pic>
              <p:nvPicPr>
                <p:cNvPr id="249" name="Inkt 248">
                  <a:extLst>
                    <a:ext uri="{FF2B5EF4-FFF2-40B4-BE49-F238E27FC236}">
                      <a16:creationId xmlns:a16="http://schemas.microsoft.com/office/drawing/2014/main" id="{10B17937-F436-95CF-6642-0D0BC4CA3720}"/>
                    </a:ext>
                  </a:extLst>
                </p:cNvPr>
                <p:cNvPicPr/>
                <p:nvPr/>
              </p:nvPicPr>
              <p:blipFill>
                <a:blip r:embed="rId302"/>
                <a:stretch>
                  <a:fillRect/>
                </a:stretch>
              </p:blipFill>
              <p:spPr>
                <a:xfrm>
                  <a:off x="10939927" y="5594557"/>
                  <a:ext cx="99720" cy="23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3">
            <p14:nvContentPartPr>
              <p14:cNvPr id="252" name="Inkt 251">
                <a:extLst>
                  <a:ext uri="{FF2B5EF4-FFF2-40B4-BE49-F238E27FC236}">
                    <a16:creationId xmlns:a16="http://schemas.microsoft.com/office/drawing/2014/main" id="{78E27DB4-4156-78BA-E976-FF6E3D58C2AA}"/>
                  </a:ext>
                </a:extLst>
              </p14:cNvPr>
              <p14:cNvContentPartPr/>
              <p14:nvPr/>
            </p14:nvContentPartPr>
            <p14:xfrm>
              <a:off x="9936247" y="6216997"/>
              <a:ext cx="181440" cy="48240"/>
            </p14:xfrm>
          </p:contentPart>
        </mc:Choice>
        <mc:Fallback xmlns="">
          <p:pic>
            <p:nvPicPr>
              <p:cNvPr id="252" name="Inkt 251">
                <a:extLst>
                  <a:ext uri="{FF2B5EF4-FFF2-40B4-BE49-F238E27FC236}">
                    <a16:creationId xmlns:a16="http://schemas.microsoft.com/office/drawing/2014/main" id="{78E27DB4-4156-78BA-E976-FF6E3D58C2AA}"/>
                  </a:ext>
                </a:extLst>
              </p:cNvPr>
              <p:cNvPicPr/>
              <p:nvPr/>
            </p:nvPicPr>
            <p:blipFill>
              <a:blip r:embed="rId304"/>
              <a:stretch>
                <a:fillRect/>
              </a:stretch>
            </p:blipFill>
            <p:spPr>
              <a:xfrm>
                <a:off x="9927247" y="6208357"/>
                <a:ext cx="199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3" name="Inkt 252">
                <a:extLst>
                  <a:ext uri="{FF2B5EF4-FFF2-40B4-BE49-F238E27FC236}">
                    <a16:creationId xmlns:a16="http://schemas.microsoft.com/office/drawing/2014/main" id="{BF40CB5A-4D09-AA10-EBB4-F730660977B5}"/>
                  </a:ext>
                </a:extLst>
              </p14:cNvPr>
              <p14:cNvContentPartPr/>
              <p14:nvPr/>
            </p14:nvContentPartPr>
            <p14:xfrm>
              <a:off x="9930127" y="6070837"/>
              <a:ext cx="197640" cy="56160"/>
            </p14:xfrm>
          </p:contentPart>
        </mc:Choice>
        <mc:Fallback xmlns="">
          <p:pic>
            <p:nvPicPr>
              <p:cNvPr id="253" name="Inkt 252">
                <a:extLst>
                  <a:ext uri="{FF2B5EF4-FFF2-40B4-BE49-F238E27FC236}">
                    <a16:creationId xmlns:a16="http://schemas.microsoft.com/office/drawing/2014/main" id="{BF40CB5A-4D09-AA10-EBB4-F730660977B5}"/>
                  </a:ext>
                </a:extLst>
              </p:cNvPr>
              <p:cNvPicPr/>
              <p:nvPr/>
            </p:nvPicPr>
            <p:blipFill>
              <a:blip r:embed="rId306"/>
              <a:stretch>
                <a:fillRect/>
              </a:stretch>
            </p:blipFill>
            <p:spPr>
              <a:xfrm>
                <a:off x="9921487" y="6062197"/>
                <a:ext cx="215280" cy="73800"/>
              </a:xfrm>
              <a:prstGeom prst="rect">
                <a:avLst/>
              </a:prstGeom>
            </p:spPr>
          </p:pic>
        </mc:Fallback>
      </mc:AlternateContent>
      <p:grpSp>
        <p:nvGrpSpPr>
          <p:cNvPr id="265" name="Groep 264">
            <a:extLst>
              <a:ext uri="{FF2B5EF4-FFF2-40B4-BE49-F238E27FC236}">
                <a16:creationId xmlns:a16="http://schemas.microsoft.com/office/drawing/2014/main" id="{21AF9288-A1FC-3CD5-76B0-66454DD5FF39}"/>
              </a:ext>
            </a:extLst>
          </p:cNvPr>
          <p:cNvGrpSpPr/>
          <p:nvPr/>
        </p:nvGrpSpPr>
        <p:grpSpPr>
          <a:xfrm>
            <a:off x="10277527" y="5957077"/>
            <a:ext cx="1047960" cy="452160"/>
            <a:chOff x="10277527" y="5957077"/>
            <a:chExt cx="1047960" cy="452160"/>
          </a:xfrm>
        </p:grpSpPr>
        <mc:AlternateContent xmlns:mc="http://schemas.openxmlformats.org/markup-compatibility/2006" xmlns:p14="http://schemas.microsoft.com/office/powerpoint/2010/main">
          <mc:Choice Requires="p14">
            <p:contentPart p14:bwMode="auto" r:id="rId307">
              <p14:nvContentPartPr>
                <p14:cNvPr id="254" name="Inkt 253">
                  <a:extLst>
                    <a:ext uri="{FF2B5EF4-FFF2-40B4-BE49-F238E27FC236}">
                      <a16:creationId xmlns:a16="http://schemas.microsoft.com/office/drawing/2014/main" id="{7403C028-1E8D-6C00-4538-E38FC9066743}"/>
                    </a:ext>
                  </a:extLst>
                </p14:cNvPr>
                <p14:cNvContentPartPr/>
                <p14:nvPr/>
              </p14:nvContentPartPr>
              <p14:xfrm>
                <a:off x="10277527" y="6067237"/>
                <a:ext cx="176760" cy="342000"/>
              </p14:xfrm>
            </p:contentPart>
          </mc:Choice>
          <mc:Fallback xmlns="">
            <p:pic>
              <p:nvPicPr>
                <p:cNvPr id="254" name="Inkt 253">
                  <a:extLst>
                    <a:ext uri="{FF2B5EF4-FFF2-40B4-BE49-F238E27FC236}">
                      <a16:creationId xmlns:a16="http://schemas.microsoft.com/office/drawing/2014/main" id="{7403C028-1E8D-6C00-4538-E38FC9066743}"/>
                    </a:ext>
                  </a:extLst>
                </p:cNvPr>
                <p:cNvPicPr/>
                <p:nvPr/>
              </p:nvPicPr>
              <p:blipFill>
                <a:blip r:embed="rId308"/>
                <a:stretch>
                  <a:fillRect/>
                </a:stretch>
              </p:blipFill>
              <p:spPr>
                <a:xfrm>
                  <a:off x="10268887" y="6058237"/>
                  <a:ext cx="19440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5" name="Inkt 254">
                  <a:extLst>
                    <a:ext uri="{FF2B5EF4-FFF2-40B4-BE49-F238E27FC236}">
                      <a16:creationId xmlns:a16="http://schemas.microsoft.com/office/drawing/2014/main" id="{C20B03D2-7443-9556-F7C0-F67E947356BE}"/>
                    </a:ext>
                  </a:extLst>
                </p14:cNvPr>
                <p14:cNvContentPartPr/>
                <p14:nvPr/>
              </p14:nvContentPartPr>
              <p14:xfrm>
                <a:off x="10519087" y="5994157"/>
                <a:ext cx="110160" cy="227880"/>
              </p14:xfrm>
            </p:contentPart>
          </mc:Choice>
          <mc:Fallback xmlns="">
            <p:pic>
              <p:nvPicPr>
                <p:cNvPr id="255" name="Inkt 254">
                  <a:extLst>
                    <a:ext uri="{FF2B5EF4-FFF2-40B4-BE49-F238E27FC236}">
                      <a16:creationId xmlns:a16="http://schemas.microsoft.com/office/drawing/2014/main" id="{C20B03D2-7443-9556-F7C0-F67E947356BE}"/>
                    </a:ext>
                  </a:extLst>
                </p:cNvPr>
                <p:cNvPicPr/>
                <p:nvPr/>
              </p:nvPicPr>
              <p:blipFill>
                <a:blip r:embed="rId310"/>
                <a:stretch>
                  <a:fillRect/>
                </a:stretch>
              </p:blipFill>
              <p:spPr>
                <a:xfrm>
                  <a:off x="10510087" y="5985157"/>
                  <a:ext cx="1278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56" name="Inkt 255">
                  <a:extLst>
                    <a:ext uri="{FF2B5EF4-FFF2-40B4-BE49-F238E27FC236}">
                      <a16:creationId xmlns:a16="http://schemas.microsoft.com/office/drawing/2014/main" id="{CC6D74FE-D7AA-C222-1359-C4966C9872EE}"/>
                    </a:ext>
                  </a:extLst>
                </p14:cNvPr>
                <p14:cNvContentPartPr/>
                <p14:nvPr/>
              </p14:nvContentPartPr>
              <p14:xfrm>
                <a:off x="10544647" y="6150397"/>
                <a:ext cx="113400" cy="7560"/>
              </p14:xfrm>
            </p:contentPart>
          </mc:Choice>
          <mc:Fallback xmlns="">
            <p:pic>
              <p:nvPicPr>
                <p:cNvPr id="256" name="Inkt 255">
                  <a:extLst>
                    <a:ext uri="{FF2B5EF4-FFF2-40B4-BE49-F238E27FC236}">
                      <a16:creationId xmlns:a16="http://schemas.microsoft.com/office/drawing/2014/main" id="{CC6D74FE-D7AA-C222-1359-C4966C9872EE}"/>
                    </a:ext>
                  </a:extLst>
                </p:cNvPr>
                <p:cNvPicPr/>
                <p:nvPr/>
              </p:nvPicPr>
              <p:blipFill>
                <a:blip r:embed="rId312"/>
                <a:stretch>
                  <a:fillRect/>
                </a:stretch>
              </p:blipFill>
              <p:spPr>
                <a:xfrm>
                  <a:off x="10535647" y="6141397"/>
                  <a:ext cx="131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8" name="Inkt 257">
                  <a:extLst>
                    <a:ext uri="{FF2B5EF4-FFF2-40B4-BE49-F238E27FC236}">
                      <a16:creationId xmlns:a16="http://schemas.microsoft.com/office/drawing/2014/main" id="{52B49474-3B38-921C-AF3E-930D4D47F384}"/>
                    </a:ext>
                  </a:extLst>
                </p14:cNvPr>
                <p14:cNvContentPartPr/>
                <p14:nvPr/>
              </p14:nvContentPartPr>
              <p14:xfrm>
                <a:off x="10792327" y="6174877"/>
                <a:ext cx="4680" cy="73440"/>
              </p14:xfrm>
            </p:contentPart>
          </mc:Choice>
          <mc:Fallback xmlns="">
            <p:pic>
              <p:nvPicPr>
                <p:cNvPr id="258" name="Inkt 257">
                  <a:extLst>
                    <a:ext uri="{FF2B5EF4-FFF2-40B4-BE49-F238E27FC236}">
                      <a16:creationId xmlns:a16="http://schemas.microsoft.com/office/drawing/2014/main" id="{52B49474-3B38-921C-AF3E-930D4D47F384}"/>
                    </a:ext>
                  </a:extLst>
                </p:cNvPr>
                <p:cNvPicPr/>
                <p:nvPr/>
              </p:nvPicPr>
              <p:blipFill>
                <a:blip r:embed="rId314"/>
                <a:stretch>
                  <a:fillRect/>
                </a:stretch>
              </p:blipFill>
              <p:spPr>
                <a:xfrm>
                  <a:off x="10783327" y="6165877"/>
                  <a:ext cx="22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0" name="Inkt 259">
                  <a:extLst>
                    <a:ext uri="{FF2B5EF4-FFF2-40B4-BE49-F238E27FC236}">
                      <a16:creationId xmlns:a16="http://schemas.microsoft.com/office/drawing/2014/main" id="{BA866255-29D5-E929-5759-313CB563439E}"/>
                    </a:ext>
                  </a:extLst>
                </p14:cNvPr>
                <p14:cNvContentPartPr/>
                <p14:nvPr/>
              </p14:nvContentPartPr>
              <p14:xfrm>
                <a:off x="10860007" y="6038077"/>
                <a:ext cx="104400" cy="190800"/>
              </p14:xfrm>
            </p:contentPart>
          </mc:Choice>
          <mc:Fallback xmlns="">
            <p:pic>
              <p:nvPicPr>
                <p:cNvPr id="260" name="Inkt 259">
                  <a:extLst>
                    <a:ext uri="{FF2B5EF4-FFF2-40B4-BE49-F238E27FC236}">
                      <a16:creationId xmlns:a16="http://schemas.microsoft.com/office/drawing/2014/main" id="{BA866255-29D5-E929-5759-313CB563439E}"/>
                    </a:ext>
                  </a:extLst>
                </p:cNvPr>
                <p:cNvPicPr/>
                <p:nvPr/>
              </p:nvPicPr>
              <p:blipFill>
                <a:blip r:embed="rId316"/>
                <a:stretch>
                  <a:fillRect/>
                </a:stretch>
              </p:blipFill>
              <p:spPr>
                <a:xfrm>
                  <a:off x="10851007" y="6029077"/>
                  <a:ext cx="122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61" name="Inkt 260">
                  <a:extLst>
                    <a:ext uri="{FF2B5EF4-FFF2-40B4-BE49-F238E27FC236}">
                      <a16:creationId xmlns:a16="http://schemas.microsoft.com/office/drawing/2014/main" id="{619AB0C8-38C1-6B9B-DE77-1B7886DF01FD}"/>
                    </a:ext>
                  </a:extLst>
                </p14:cNvPr>
                <p14:cNvContentPartPr/>
                <p14:nvPr/>
              </p14:nvContentPartPr>
              <p14:xfrm>
                <a:off x="11092207" y="5957077"/>
                <a:ext cx="88920" cy="86760"/>
              </p14:xfrm>
            </p:contentPart>
          </mc:Choice>
          <mc:Fallback xmlns="">
            <p:pic>
              <p:nvPicPr>
                <p:cNvPr id="261" name="Inkt 260">
                  <a:extLst>
                    <a:ext uri="{FF2B5EF4-FFF2-40B4-BE49-F238E27FC236}">
                      <a16:creationId xmlns:a16="http://schemas.microsoft.com/office/drawing/2014/main" id="{619AB0C8-38C1-6B9B-DE77-1B7886DF01FD}"/>
                    </a:ext>
                  </a:extLst>
                </p:cNvPr>
                <p:cNvPicPr/>
                <p:nvPr/>
              </p:nvPicPr>
              <p:blipFill>
                <a:blip r:embed="rId318"/>
                <a:stretch>
                  <a:fillRect/>
                </a:stretch>
              </p:blipFill>
              <p:spPr>
                <a:xfrm>
                  <a:off x="11083207" y="5948077"/>
                  <a:ext cx="106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2" name="Inkt 261">
                  <a:extLst>
                    <a:ext uri="{FF2B5EF4-FFF2-40B4-BE49-F238E27FC236}">
                      <a16:creationId xmlns:a16="http://schemas.microsoft.com/office/drawing/2014/main" id="{1AEC93ED-6605-F360-472B-FC405951DEAF}"/>
                    </a:ext>
                  </a:extLst>
                </p14:cNvPr>
                <p14:cNvContentPartPr/>
                <p14:nvPr/>
              </p14:nvContentPartPr>
              <p14:xfrm>
                <a:off x="11122807" y="5974717"/>
                <a:ext cx="202680" cy="295560"/>
              </p14:xfrm>
            </p:contentPart>
          </mc:Choice>
          <mc:Fallback xmlns="">
            <p:pic>
              <p:nvPicPr>
                <p:cNvPr id="262" name="Inkt 261">
                  <a:extLst>
                    <a:ext uri="{FF2B5EF4-FFF2-40B4-BE49-F238E27FC236}">
                      <a16:creationId xmlns:a16="http://schemas.microsoft.com/office/drawing/2014/main" id="{1AEC93ED-6605-F360-472B-FC405951DEAF}"/>
                    </a:ext>
                  </a:extLst>
                </p:cNvPr>
                <p:cNvPicPr/>
                <p:nvPr/>
              </p:nvPicPr>
              <p:blipFill>
                <a:blip r:embed="rId320"/>
                <a:stretch>
                  <a:fillRect/>
                </a:stretch>
              </p:blipFill>
              <p:spPr>
                <a:xfrm>
                  <a:off x="11113807" y="5966077"/>
                  <a:ext cx="2203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63" name="Inkt 262">
                  <a:extLst>
                    <a:ext uri="{FF2B5EF4-FFF2-40B4-BE49-F238E27FC236}">
                      <a16:creationId xmlns:a16="http://schemas.microsoft.com/office/drawing/2014/main" id="{2B70E750-4A22-F43D-1092-0F0BC73E0325}"/>
                    </a:ext>
                  </a:extLst>
                </p14:cNvPr>
                <p14:cNvContentPartPr/>
                <p14:nvPr/>
              </p14:nvContentPartPr>
              <p14:xfrm>
                <a:off x="11275447" y="6183157"/>
                <a:ext cx="41760" cy="33120"/>
              </p14:xfrm>
            </p:contentPart>
          </mc:Choice>
          <mc:Fallback xmlns="">
            <p:pic>
              <p:nvPicPr>
                <p:cNvPr id="263" name="Inkt 262">
                  <a:extLst>
                    <a:ext uri="{FF2B5EF4-FFF2-40B4-BE49-F238E27FC236}">
                      <a16:creationId xmlns:a16="http://schemas.microsoft.com/office/drawing/2014/main" id="{2B70E750-4A22-F43D-1092-0F0BC73E0325}"/>
                    </a:ext>
                  </a:extLst>
                </p:cNvPr>
                <p:cNvPicPr/>
                <p:nvPr/>
              </p:nvPicPr>
              <p:blipFill>
                <a:blip r:embed="rId322"/>
                <a:stretch>
                  <a:fillRect/>
                </a:stretch>
              </p:blipFill>
              <p:spPr>
                <a:xfrm>
                  <a:off x="11266807" y="6174157"/>
                  <a:ext cx="59400" cy="50760"/>
                </a:xfrm>
                <a:prstGeom prst="rect">
                  <a:avLst/>
                </a:prstGeom>
              </p:spPr>
            </p:pic>
          </mc:Fallback>
        </mc:AlternateContent>
      </p:grpSp>
      <p:sp>
        <p:nvSpPr>
          <p:cNvPr id="266" name="Rechthoek 265">
            <a:extLst>
              <a:ext uri="{FF2B5EF4-FFF2-40B4-BE49-F238E27FC236}">
                <a16:creationId xmlns:a16="http://schemas.microsoft.com/office/drawing/2014/main" id="{F644C711-09DA-F53E-9FA9-E81D8563206B}"/>
              </a:ext>
            </a:extLst>
          </p:cNvPr>
          <p:cNvSpPr/>
          <p:nvPr/>
        </p:nvSpPr>
        <p:spPr>
          <a:xfrm>
            <a:off x="10026967" y="1242926"/>
            <a:ext cx="1917896" cy="9326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rPr>
              <a:t>Meer oefenen?</a:t>
            </a:r>
          </a:p>
          <a:p>
            <a:r>
              <a:rPr lang="nl-NL" b="1" dirty="0">
                <a:solidFill>
                  <a:schemeClr val="tx1"/>
                </a:solidFill>
              </a:rPr>
              <a:t>2024-I Vr 10</a:t>
            </a:r>
          </a:p>
          <a:p>
            <a:r>
              <a:rPr lang="nl-NL" b="1" dirty="0">
                <a:solidFill>
                  <a:schemeClr val="tx1"/>
                </a:solidFill>
              </a:rPr>
              <a:t>2024-I Vr 20</a:t>
            </a:r>
          </a:p>
          <a:p>
            <a:r>
              <a:rPr lang="nl-NL" b="1" dirty="0">
                <a:solidFill>
                  <a:schemeClr val="tx1"/>
                </a:solidFill>
              </a:rPr>
              <a:t>2024-II Vr 12</a:t>
            </a:r>
          </a:p>
          <a:p>
            <a:r>
              <a:rPr lang="nl-NL" b="1" dirty="0">
                <a:solidFill>
                  <a:schemeClr val="tx1"/>
                </a:solidFill>
              </a:rPr>
              <a:t>2024-II Vr 25</a:t>
            </a:r>
          </a:p>
        </p:txBody>
      </p:sp>
    </p:spTree>
    <p:extLst>
      <p:ext uri="{BB962C8B-B14F-4D97-AF65-F5344CB8AC3E}">
        <p14:creationId xmlns:p14="http://schemas.microsoft.com/office/powerpoint/2010/main" val="4229783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B7647-4421-B3D9-8BFD-3E7AE56E92C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AFBDD56-A9F0-914C-A848-02993E154DF5}"/>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5866FB2F-65E3-2C09-D09B-148513778B70}"/>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59ABEBFF-ADDD-145A-4CFE-585CBBC7FC0A}"/>
              </a:ext>
            </a:extLst>
          </p:cNvPr>
          <p:cNvPicPr>
            <a:picLocks noChangeAspect="1"/>
          </p:cNvPicPr>
          <p:nvPr/>
        </p:nvPicPr>
        <p:blipFill>
          <a:blip r:embed="rId3"/>
          <a:stretch>
            <a:fillRect/>
          </a:stretch>
        </p:blipFill>
        <p:spPr>
          <a:xfrm>
            <a:off x="1012371" y="1582615"/>
            <a:ext cx="10147300" cy="4435455"/>
          </a:xfrm>
          <a:prstGeom prst="rect">
            <a:avLst/>
          </a:prstGeom>
        </p:spPr>
      </p:pic>
      <p:sp>
        <p:nvSpPr>
          <p:cNvPr id="3" name="Tekstvak 2">
            <a:extLst>
              <a:ext uri="{FF2B5EF4-FFF2-40B4-BE49-F238E27FC236}">
                <a16:creationId xmlns:a16="http://schemas.microsoft.com/office/drawing/2014/main" id="{89322785-8DBA-B04C-AE81-7160311664EC}"/>
              </a:ext>
            </a:extLst>
          </p:cNvPr>
          <p:cNvSpPr txBox="1"/>
          <p:nvPr/>
        </p:nvSpPr>
        <p:spPr>
          <a:xfrm>
            <a:off x="869795" y="6233532"/>
            <a:ext cx="5329344" cy="400110"/>
          </a:xfrm>
          <a:prstGeom prst="rect">
            <a:avLst/>
          </a:prstGeom>
          <a:noFill/>
        </p:spPr>
        <p:txBody>
          <a:bodyPr wrap="none" rtlCol="0">
            <a:spAutoFit/>
          </a:bodyPr>
          <a:lstStyle/>
          <a:p>
            <a:r>
              <a:rPr lang="en-US" sz="2000" dirty="0">
                <a:latin typeface="Effra" panose="02000506080000020004"/>
              </a:rPr>
              <a:t>Elektronen </a:t>
            </a:r>
            <a:r>
              <a:rPr lang="en-US" sz="2000" dirty="0" err="1">
                <a:latin typeface="Effra" panose="02000506080000020004"/>
              </a:rPr>
              <a:t>gaan</a:t>
            </a:r>
            <a:r>
              <a:rPr lang="en-US" sz="2000" dirty="0">
                <a:latin typeface="Effra" panose="02000506080000020004"/>
              </a:rPr>
              <a:t> </a:t>
            </a:r>
            <a:r>
              <a:rPr lang="en-US" sz="2000" dirty="0" err="1">
                <a:latin typeface="Effra" panose="02000506080000020004"/>
              </a:rPr>
              <a:t>altijd</a:t>
            </a:r>
            <a:r>
              <a:rPr lang="en-US" sz="2000" dirty="0">
                <a:latin typeface="Effra" panose="02000506080000020004"/>
              </a:rPr>
              <a:t> van reductor </a:t>
            </a:r>
            <a:r>
              <a:rPr lang="en-US" sz="2000" dirty="0" err="1">
                <a:latin typeface="Effra" panose="02000506080000020004"/>
              </a:rPr>
              <a:t>naar</a:t>
            </a:r>
            <a:r>
              <a:rPr lang="en-US" sz="2000" dirty="0">
                <a:latin typeface="Effra" panose="02000506080000020004"/>
              </a:rPr>
              <a:t> </a:t>
            </a:r>
            <a:r>
              <a:rPr lang="en-US" sz="2000" dirty="0" err="1">
                <a:latin typeface="Effra" panose="02000506080000020004"/>
              </a:rPr>
              <a:t>oxidator</a:t>
            </a:r>
            <a:r>
              <a:rPr lang="en-US" sz="2000" dirty="0">
                <a:latin typeface="Effra" panose="02000506080000020004"/>
              </a:rPr>
              <a:t>.</a:t>
            </a:r>
            <a:endParaRPr lang="nl-NL" sz="2000" dirty="0">
              <a:latin typeface="Effra" panose="02000506080000020004"/>
            </a:endParaRPr>
          </a:p>
        </p:txBody>
      </p:sp>
    </p:spTree>
    <p:extLst>
      <p:ext uri="{BB962C8B-B14F-4D97-AF65-F5344CB8AC3E}">
        <p14:creationId xmlns:p14="http://schemas.microsoft.com/office/powerpoint/2010/main" val="2254761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431C4-6C64-1AEB-0E40-B5004E93083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9037AB6-AEF2-96F8-CB56-D37172DDBD25}"/>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6EB1E893-9FED-BAAE-2154-7CFD74439D02}"/>
              </a:ext>
            </a:extLst>
          </p:cNvPr>
          <p:cNvPicPr>
            <a:picLocks noChangeAspect="1"/>
          </p:cNvPicPr>
          <p:nvPr/>
        </p:nvPicPr>
        <p:blipFill>
          <a:blip r:embed="rId3"/>
          <a:stretch>
            <a:fillRect/>
          </a:stretch>
        </p:blipFill>
        <p:spPr>
          <a:xfrm>
            <a:off x="4053068" y="224084"/>
            <a:ext cx="5105053" cy="2358275"/>
          </a:xfrm>
          <a:prstGeom prst="rect">
            <a:avLst/>
          </a:prstGeom>
        </p:spPr>
      </p:pic>
      <p:pic>
        <p:nvPicPr>
          <p:cNvPr id="8" name="Afbeelding 7">
            <a:extLst>
              <a:ext uri="{FF2B5EF4-FFF2-40B4-BE49-F238E27FC236}">
                <a16:creationId xmlns:a16="http://schemas.microsoft.com/office/drawing/2014/main" id="{712BEC40-1A2E-EB0F-326C-342BF18E45A4}"/>
              </a:ext>
            </a:extLst>
          </p:cNvPr>
          <p:cNvPicPr>
            <a:picLocks noChangeAspect="1"/>
          </p:cNvPicPr>
          <p:nvPr/>
        </p:nvPicPr>
        <p:blipFill>
          <a:blip r:embed="rId4"/>
          <a:stretch>
            <a:fillRect/>
          </a:stretch>
        </p:blipFill>
        <p:spPr>
          <a:xfrm>
            <a:off x="526654" y="2606931"/>
            <a:ext cx="6684500" cy="1644138"/>
          </a:xfrm>
          <a:prstGeom prst="rect">
            <a:avLst/>
          </a:prstGeom>
        </p:spPr>
      </p:pic>
      <p:pic>
        <p:nvPicPr>
          <p:cNvPr id="5" name="Afbeelding 4">
            <a:extLst>
              <a:ext uri="{FF2B5EF4-FFF2-40B4-BE49-F238E27FC236}">
                <a16:creationId xmlns:a16="http://schemas.microsoft.com/office/drawing/2014/main" id="{99EDEC4E-9EB0-827B-39A7-812B23B93E24}"/>
              </a:ext>
            </a:extLst>
          </p:cNvPr>
          <p:cNvPicPr>
            <a:picLocks noChangeAspect="1"/>
          </p:cNvPicPr>
          <p:nvPr/>
        </p:nvPicPr>
        <p:blipFill>
          <a:blip r:embed="rId5"/>
          <a:stretch>
            <a:fillRect/>
          </a:stretch>
        </p:blipFill>
        <p:spPr>
          <a:xfrm>
            <a:off x="3351417" y="4251069"/>
            <a:ext cx="8143875" cy="685800"/>
          </a:xfrm>
          <a:prstGeom prst="rect">
            <a:avLst/>
          </a:prstGeom>
        </p:spPr>
      </p:pic>
      <p:sp>
        <p:nvSpPr>
          <p:cNvPr id="7" name="Tekstvak 6">
            <a:extLst>
              <a:ext uri="{FF2B5EF4-FFF2-40B4-BE49-F238E27FC236}">
                <a16:creationId xmlns:a16="http://schemas.microsoft.com/office/drawing/2014/main" id="{7C169DBA-7391-2C7E-26BD-35755A5B92C6}"/>
              </a:ext>
            </a:extLst>
          </p:cNvPr>
          <p:cNvSpPr txBox="1"/>
          <p:nvPr/>
        </p:nvSpPr>
        <p:spPr>
          <a:xfrm>
            <a:off x="10145027" y="1665171"/>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spTree>
    <p:extLst>
      <p:ext uri="{BB962C8B-B14F-4D97-AF65-F5344CB8AC3E}">
        <p14:creationId xmlns:p14="http://schemas.microsoft.com/office/powerpoint/2010/main" val="2756455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67760-0D78-7471-533D-16CD853D0F5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39F50AF-71CB-9262-F667-1B931A098B70}"/>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C0559363-27CC-0A4E-C40C-D3C04602DDA4}"/>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163A941D-81DC-F759-DDD9-964EEA75DF84}"/>
              </a:ext>
            </a:extLst>
          </p:cNvPr>
          <p:cNvPicPr>
            <a:picLocks noChangeAspect="1"/>
          </p:cNvPicPr>
          <p:nvPr/>
        </p:nvPicPr>
        <p:blipFill>
          <a:blip r:embed="rId3"/>
          <a:stretch>
            <a:fillRect/>
          </a:stretch>
        </p:blipFill>
        <p:spPr>
          <a:xfrm>
            <a:off x="4053068" y="224084"/>
            <a:ext cx="5105053" cy="2358275"/>
          </a:xfrm>
          <a:prstGeom prst="rect">
            <a:avLst/>
          </a:prstGeom>
        </p:spPr>
      </p:pic>
      <p:pic>
        <p:nvPicPr>
          <p:cNvPr id="8" name="Afbeelding 7">
            <a:extLst>
              <a:ext uri="{FF2B5EF4-FFF2-40B4-BE49-F238E27FC236}">
                <a16:creationId xmlns:a16="http://schemas.microsoft.com/office/drawing/2014/main" id="{96382B85-152A-55CC-9425-334215F4D2C4}"/>
              </a:ext>
            </a:extLst>
          </p:cNvPr>
          <p:cNvPicPr>
            <a:picLocks noChangeAspect="1"/>
          </p:cNvPicPr>
          <p:nvPr/>
        </p:nvPicPr>
        <p:blipFill>
          <a:blip r:embed="rId4"/>
          <a:stretch>
            <a:fillRect/>
          </a:stretch>
        </p:blipFill>
        <p:spPr>
          <a:xfrm>
            <a:off x="526654" y="2606931"/>
            <a:ext cx="6684500" cy="1644138"/>
          </a:xfrm>
          <a:prstGeom prst="rect">
            <a:avLst/>
          </a:prstGeom>
        </p:spPr>
      </p:pic>
      <p:pic>
        <p:nvPicPr>
          <p:cNvPr id="5" name="Afbeelding 4">
            <a:extLst>
              <a:ext uri="{FF2B5EF4-FFF2-40B4-BE49-F238E27FC236}">
                <a16:creationId xmlns:a16="http://schemas.microsoft.com/office/drawing/2014/main" id="{AA12D6E0-35C1-E5A0-1B5B-73D55DC3C4B1}"/>
              </a:ext>
            </a:extLst>
          </p:cNvPr>
          <p:cNvPicPr>
            <a:picLocks noChangeAspect="1"/>
          </p:cNvPicPr>
          <p:nvPr/>
        </p:nvPicPr>
        <p:blipFill>
          <a:blip r:embed="rId5"/>
          <a:stretch>
            <a:fillRect/>
          </a:stretch>
        </p:blipFill>
        <p:spPr>
          <a:xfrm>
            <a:off x="3351417" y="4251069"/>
            <a:ext cx="8143875" cy="685800"/>
          </a:xfrm>
          <a:prstGeom prst="rect">
            <a:avLst/>
          </a:prstGeom>
        </p:spPr>
      </p:pic>
      <p:sp>
        <p:nvSpPr>
          <p:cNvPr id="7" name="Tekstvak 6">
            <a:extLst>
              <a:ext uri="{FF2B5EF4-FFF2-40B4-BE49-F238E27FC236}">
                <a16:creationId xmlns:a16="http://schemas.microsoft.com/office/drawing/2014/main" id="{E870204A-72A7-FA41-B59F-A6B6AE08CEF7}"/>
              </a:ext>
            </a:extLst>
          </p:cNvPr>
          <p:cNvSpPr txBox="1"/>
          <p:nvPr/>
        </p:nvSpPr>
        <p:spPr>
          <a:xfrm>
            <a:off x="10145027" y="1665171"/>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cxnSp>
        <p:nvCxnSpPr>
          <p:cNvPr id="9" name="Rechte verbindingslijn 8">
            <a:extLst>
              <a:ext uri="{FF2B5EF4-FFF2-40B4-BE49-F238E27FC236}">
                <a16:creationId xmlns:a16="http://schemas.microsoft.com/office/drawing/2014/main" id="{42489284-95E5-3AE5-64B1-891F696197A2}"/>
              </a:ext>
            </a:extLst>
          </p:cNvPr>
          <p:cNvCxnSpPr/>
          <p:nvPr/>
        </p:nvCxnSpPr>
        <p:spPr>
          <a:xfrm>
            <a:off x="648929" y="3254478"/>
            <a:ext cx="4454013"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FD1E4E57-E7E1-D1BB-9E6F-52AC00C0136F}"/>
              </a:ext>
            </a:extLst>
          </p:cNvPr>
          <p:cNvSpPr txBox="1"/>
          <p:nvPr/>
        </p:nvSpPr>
        <p:spPr>
          <a:xfrm>
            <a:off x="1504336" y="4936869"/>
            <a:ext cx="2316342" cy="461665"/>
          </a:xfrm>
          <a:prstGeom prst="rect">
            <a:avLst/>
          </a:prstGeom>
          <a:noFill/>
        </p:spPr>
        <p:txBody>
          <a:bodyPr wrap="square" rtlCol="0">
            <a:spAutoFit/>
          </a:bodyPr>
          <a:lstStyle/>
          <a:p>
            <a:r>
              <a:rPr lang="en-US" sz="2400" dirty="0"/>
              <a:t>Fe(OH)</a:t>
            </a:r>
            <a:r>
              <a:rPr lang="en-US" sz="2400" baseline="-25000" dirty="0"/>
              <a:t>2</a:t>
            </a:r>
            <a:r>
              <a:rPr lang="en-US" sz="2400" dirty="0"/>
              <a:t> </a:t>
            </a:r>
            <a:r>
              <a:rPr lang="en-US" sz="2400" dirty="0">
                <a:sym typeface="Wingdings" panose="05000000000000000000" pitchFamily="2" charset="2"/>
              </a:rPr>
              <a:t> Fe </a:t>
            </a:r>
            <a:endParaRPr lang="nl-NL" sz="2400" dirty="0"/>
          </a:p>
        </p:txBody>
      </p:sp>
    </p:spTree>
    <p:extLst>
      <p:ext uri="{BB962C8B-B14F-4D97-AF65-F5344CB8AC3E}">
        <p14:creationId xmlns:p14="http://schemas.microsoft.com/office/powerpoint/2010/main" val="4217661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F48B-56E7-87F3-9CB6-05424C74B18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D0957F8-F667-7C35-FBF5-00079912BC85}"/>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769E7CD5-BCC3-E515-42F2-25494A030F80}"/>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8A07523-5A5C-9DA2-1563-2FD2B4A4711D}"/>
              </a:ext>
            </a:extLst>
          </p:cNvPr>
          <p:cNvPicPr>
            <a:picLocks noChangeAspect="1"/>
          </p:cNvPicPr>
          <p:nvPr/>
        </p:nvPicPr>
        <p:blipFill>
          <a:blip r:embed="rId3"/>
          <a:stretch>
            <a:fillRect/>
          </a:stretch>
        </p:blipFill>
        <p:spPr>
          <a:xfrm>
            <a:off x="4053068" y="224084"/>
            <a:ext cx="5105053" cy="2358275"/>
          </a:xfrm>
          <a:prstGeom prst="rect">
            <a:avLst/>
          </a:prstGeom>
        </p:spPr>
      </p:pic>
      <p:pic>
        <p:nvPicPr>
          <p:cNvPr id="8" name="Afbeelding 7">
            <a:extLst>
              <a:ext uri="{FF2B5EF4-FFF2-40B4-BE49-F238E27FC236}">
                <a16:creationId xmlns:a16="http://schemas.microsoft.com/office/drawing/2014/main" id="{5FC0244A-C129-7613-0F9D-0D01E05B5499}"/>
              </a:ext>
            </a:extLst>
          </p:cNvPr>
          <p:cNvPicPr>
            <a:picLocks noChangeAspect="1"/>
          </p:cNvPicPr>
          <p:nvPr/>
        </p:nvPicPr>
        <p:blipFill>
          <a:blip r:embed="rId4"/>
          <a:stretch>
            <a:fillRect/>
          </a:stretch>
        </p:blipFill>
        <p:spPr>
          <a:xfrm>
            <a:off x="526654" y="2606931"/>
            <a:ext cx="6684500" cy="1644138"/>
          </a:xfrm>
          <a:prstGeom prst="rect">
            <a:avLst/>
          </a:prstGeom>
        </p:spPr>
      </p:pic>
      <p:pic>
        <p:nvPicPr>
          <p:cNvPr id="5" name="Afbeelding 4">
            <a:extLst>
              <a:ext uri="{FF2B5EF4-FFF2-40B4-BE49-F238E27FC236}">
                <a16:creationId xmlns:a16="http://schemas.microsoft.com/office/drawing/2014/main" id="{6049E5DE-C9CA-07F7-520E-6F1F2F4CE156}"/>
              </a:ext>
            </a:extLst>
          </p:cNvPr>
          <p:cNvPicPr>
            <a:picLocks noChangeAspect="1"/>
          </p:cNvPicPr>
          <p:nvPr/>
        </p:nvPicPr>
        <p:blipFill>
          <a:blip r:embed="rId5"/>
          <a:stretch>
            <a:fillRect/>
          </a:stretch>
        </p:blipFill>
        <p:spPr>
          <a:xfrm>
            <a:off x="3351417" y="4251069"/>
            <a:ext cx="8143875" cy="685800"/>
          </a:xfrm>
          <a:prstGeom prst="rect">
            <a:avLst/>
          </a:prstGeom>
        </p:spPr>
      </p:pic>
      <p:sp>
        <p:nvSpPr>
          <p:cNvPr id="7" name="Tekstvak 6">
            <a:extLst>
              <a:ext uri="{FF2B5EF4-FFF2-40B4-BE49-F238E27FC236}">
                <a16:creationId xmlns:a16="http://schemas.microsoft.com/office/drawing/2014/main" id="{E2FBA6B7-E0B0-789B-DF7B-D137F0A66BF0}"/>
              </a:ext>
            </a:extLst>
          </p:cNvPr>
          <p:cNvSpPr txBox="1"/>
          <p:nvPr/>
        </p:nvSpPr>
        <p:spPr>
          <a:xfrm>
            <a:off x="10145027" y="1665171"/>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cxnSp>
        <p:nvCxnSpPr>
          <p:cNvPr id="9" name="Rechte verbindingslijn 8">
            <a:extLst>
              <a:ext uri="{FF2B5EF4-FFF2-40B4-BE49-F238E27FC236}">
                <a16:creationId xmlns:a16="http://schemas.microsoft.com/office/drawing/2014/main" id="{303AEAAD-140F-4792-4A6A-EEA50F7937E6}"/>
              </a:ext>
            </a:extLst>
          </p:cNvPr>
          <p:cNvCxnSpPr>
            <a:cxnSpLocks/>
          </p:cNvCxnSpPr>
          <p:nvPr/>
        </p:nvCxnSpPr>
        <p:spPr>
          <a:xfrm flipV="1">
            <a:off x="629264" y="4251069"/>
            <a:ext cx="4011562" cy="29497"/>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251995E1-56EC-EDD1-F355-57134CBAAFF4}"/>
              </a:ext>
            </a:extLst>
          </p:cNvPr>
          <p:cNvSpPr txBox="1"/>
          <p:nvPr/>
        </p:nvSpPr>
        <p:spPr>
          <a:xfrm>
            <a:off x="1504336" y="4936869"/>
            <a:ext cx="5474884" cy="461665"/>
          </a:xfrm>
          <a:prstGeom prst="rect">
            <a:avLst/>
          </a:prstGeom>
          <a:noFill/>
        </p:spPr>
        <p:txBody>
          <a:bodyPr wrap="square" rtlCol="0">
            <a:spAutoFit/>
          </a:bodyPr>
          <a:lstStyle/>
          <a:p>
            <a:r>
              <a:rPr lang="en-US" sz="2400" dirty="0"/>
              <a:t>Fe(OH)</a:t>
            </a:r>
            <a:r>
              <a:rPr lang="en-US" sz="2400" baseline="-25000" dirty="0"/>
              <a:t>2</a:t>
            </a:r>
            <a:r>
              <a:rPr lang="en-US" sz="2400" dirty="0"/>
              <a:t> </a:t>
            </a:r>
            <a:r>
              <a:rPr lang="en-US" sz="2400" dirty="0">
                <a:sym typeface="Wingdings" panose="05000000000000000000" pitchFamily="2" charset="2"/>
              </a:rPr>
              <a:t> Fe + 2 OH</a:t>
            </a:r>
            <a:r>
              <a:rPr lang="en-US" sz="2400" baseline="30000" dirty="0">
                <a:sym typeface="Wingdings" panose="05000000000000000000" pitchFamily="2" charset="2"/>
              </a:rPr>
              <a:t>-</a:t>
            </a:r>
            <a:r>
              <a:rPr lang="en-US" sz="2400" dirty="0">
                <a:sym typeface="Wingdings" panose="05000000000000000000" pitchFamily="2" charset="2"/>
              </a:rPr>
              <a:t> </a:t>
            </a:r>
            <a:endParaRPr lang="nl-NL" sz="2400" dirty="0"/>
          </a:p>
        </p:txBody>
      </p:sp>
      <p:cxnSp>
        <p:nvCxnSpPr>
          <p:cNvPr id="11" name="Rechte verbindingslijn 10">
            <a:extLst>
              <a:ext uri="{FF2B5EF4-FFF2-40B4-BE49-F238E27FC236}">
                <a16:creationId xmlns:a16="http://schemas.microsoft.com/office/drawing/2014/main" id="{C7F3ACE3-4005-7AE5-85CF-A5FC143F72EF}"/>
              </a:ext>
            </a:extLst>
          </p:cNvPr>
          <p:cNvCxnSpPr>
            <a:cxnSpLocks/>
          </p:cNvCxnSpPr>
          <p:nvPr/>
        </p:nvCxnSpPr>
        <p:spPr>
          <a:xfrm>
            <a:off x="4221271" y="3980682"/>
            <a:ext cx="2757949"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556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06766-8349-C0B8-6876-501DB2FBC79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7CF218A-58EA-A662-1233-652F0912F305}"/>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409E35E3-575C-1775-563D-5B1C637C17F5}"/>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9BA79CC8-B885-CFEE-CBD9-E9F3637BD029}"/>
              </a:ext>
            </a:extLst>
          </p:cNvPr>
          <p:cNvPicPr>
            <a:picLocks noChangeAspect="1"/>
          </p:cNvPicPr>
          <p:nvPr/>
        </p:nvPicPr>
        <p:blipFill>
          <a:blip r:embed="rId3"/>
          <a:stretch>
            <a:fillRect/>
          </a:stretch>
        </p:blipFill>
        <p:spPr>
          <a:xfrm>
            <a:off x="4053068" y="224084"/>
            <a:ext cx="5105053" cy="2358275"/>
          </a:xfrm>
          <a:prstGeom prst="rect">
            <a:avLst/>
          </a:prstGeom>
        </p:spPr>
      </p:pic>
      <p:pic>
        <p:nvPicPr>
          <p:cNvPr id="8" name="Afbeelding 7">
            <a:extLst>
              <a:ext uri="{FF2B5EF4-FFF2-40B4-BE49-F238E27FC236}">
                <a16:creationId xmlns:a16="http://schemas.microsoft.com/office/drawing/2014/main" id="{41F3E9F4-3354-48D3-804F-81F138BB61A4}"/>
              </a:ext>
            </a:extLst>
          </p:cNvPr>
          <p:cNvPicPr>
            <a:picLocks noChangeAspect="1"/>
          </p:cNvPicPr>
          <p:nvPr/>
        </p:nvPicPr>
        <p:blipFill>
          <a:blip r:embed="rId4"/>
          <a:stretch>
            <a:fillRect/>
          </a:stretch>
        </p:blipFill>
        <p:spPr>
          <a:xfrm>
            <a:off x="526654" y="2606931"/>
            <a:ext cx="6684500" cy="1644138"/>
          </a:xfrm>
          <a:prstGeom prst="rect">
            <a:avLst/>
          </a:prstGeom>
        </p:spPr>
      </p:pic>
      <p:pic>
        <p:nvPicPr>
          <p:cNvPr id="5" name="Afbeelding 4">
            <a:extLst>
              <a:ext uri="{FF2B5EF4-FFF2-40B4-BE49-F238E27FC236}">
                <a16:creationId xmlns:a16="http://schemas.microsoft.com/office/drawing/2014/main" id="{DCD69375-10A0-5967-1694-28012D1E97F2}"/>
              </a:ext>
            </a:extLst>
          </p:cNvPr>
          <p:cNvPicPr>
            <a:picLocks noChangeAspect="1"/>
          </p:cNvPicPr>
          <p:nvPr/>
        </p:nvPicPr>
        <p:blipFill>
          <a:blip r:embed="rId5"/>
          <a:stretch>
            <a:fillRect/>
          </a:stretch>
        </p:blipFill>
        <p:spPr>
          <a:xfrm>
            <a:off x="3351417" y="4251069"/>
            <a:ext cx="8143875" cy="685800"/>
          </a:xfrm>
          <a:prstGeom prst="rect">
            <a:avLst/>
          </a:prstGeom>
        </p:spPr>
      </p:pic>
      <p:sp>
        <p:nvSpPr>
          <p:cNvPr id="7" name="Tekstvak 6">
            <a:extLst>
              <a:ext uri="{FF2B5EF4-FFF2-40B4-BE49-F238E27FC236}">
                <a16:creationId xmlns:a16="http://schemas.microsoft.com/office/drawing/2014/main" id="{0E374D65-7DA3-5075-6818-283BBBC7D65F}"/>
              </a:ext>
            </a:extLst>
          </p:cNvPr>
          <p:cNvSpPr txBox="1"/>
          <p:nvPr/>
        </p:nvSpPr>
        <p:spPr>
          <a:xfrm>
            <a:off x="10145027" y="1665171"/>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sp>
        <p:nvSpPr>
          <p:cNvPr id="10" name="Tekstvak 9">
            <a:extLst>
              <a:ext uri="{FF2B5EF4-FFF2-40B4-BE49-F238E27FC236}">
                <a16:creationId xmlns:a16="http://schemas.microsoft.com/office/drawing/2014/main" id="{16056543-D4E8-D122-D9C7-369F281C9561}"/>
              </a:ext>
            </a:extLst>
          </p:cNvPr>
          <p:cNvSpPr txBox="1"/>
          <p:nvPr/>
        </p:nvSpPr>
        <p:spPr>
          <a:xfrm>
            <a:off x="1504336" y="4936869"/>
            <a:ext cx="5474884" cy="461665"/>
          </a:xfrm>
          <a:prstGeom prst="rect">
            <a:avLst/>
          </a:prstGeom>
          <a:noFill/>
        </p:spPr>
        <p:txBody>
          <a:bodyPr wrap="square" rtlCol="0">
            <a:spAutoFit/>
          </a:bodyPr>
          <a:lstStyle/>
          <a:p>
            <a:r>
              <a:rPr lang="en-US" sz="2400" dirty="0"/>
              <a:t>Fe(OH)</a:t>
            </a:r>
            <a:r>
              <a:rPr lang="en-US" sz="2400" baseline="-25000" dirty="0"/>
              <a:t>2</a:t>
            </a:r>
            <a:r>
              <a:rPr lang="en-US" sz="2400" dirty="0"/>
              <a:t> + 2 e</a:t>
            </a:r>
            <a:r>
              <a:rPr lang="en-US" sz="2400" baseline="30000" dirty="0"/>
              <a:t>-</a:t>
            </a:r>
            <a:r>
              <a:rPr lang="en-US" sz="2400" dirty="0"/>
              <a:t> </a:t>
            </a:r>
            <a:r>
              <a:rPr lang="en-US" sz="2400" dirty="0">
                <a:sym typeface="Wingdings" panose="05000000000000000000" pitchFamily="2" charset="2"/>
              </a:rPr>
              <a:t> Fe + 2 OH</a:t>
            </a:r>
            <a:r>
              <a:rPr lang="en-US" sz="2400" baseline="30000" dirty="0">
                <a:sym typeface="Wingdings" panose="05000000000000000000" pitchFamily="2" charset="2"/>
              </a:rPr>
              <a:t>-</a:t>
            </a:r>
            <a:r>
              <a:rPr lang="en-US" sz="2400" dirty="0">
                <a:sym typeface="Wingdings" panose="05000000000000000000" pitchFamily="2" charset="2"/>
              </a:rPr>
              <a:t> </a:t>
            </a:r>
            <a:endParaRPr lang="nl-NL" sz="2400" dirty="0"/>
          </a:p>
        </p:txBody>
      </p:sp>
    </p:spTree>
    <p:extLst>
      <p:ext uri="{BB962C8B-B14F-4D97-AF65-F5344CB8AC3E}">
        <p14:creationId xmlns:p14="http://schemas.microsoft.com/office/powerpoint/2010/main" val="238894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9AD91-F6D4-6FEB-63E9-0F78463D06B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665054A-41F3-9676-9F22-163F0F00F3D9}"/>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78FAC58E-EB89-FD2D-431A-36833CF97380}"/>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EBAEF2C1-9180-C1C4-1742-CD84F62B77DF}"/>
              </a:ext>
            </a:extLst>
          </p:cNvPr>
          <p:cNvPicPr>
            <a:picLocks noChangeAspect="1"/>
          </p:cNvPicPr>
          <p:nvPr/>
        </p:nvPicPr>
        <p:blipFill>
          <a:blip r:embed="rId3"/>
          <a:stretch>
            <a:fillRect/>
          </a:stretch>
        </p:blipFill>
        <p:spPr>
          <a:xfrm>
            <a:off x="4053068" y="224084"/>
            <a:ext cx="5105053" cy="2358275"/>
          </a:xfrm>
          <a:prstGeom prst="rect">
            <a:avLst/>
          </a:prstGeom>
        </p:spPr>
      </p:pic>
      <p:pic>
        <p:nvPicPr>
          <p:cNvPr id="8" name="Afbeelding 7">
            <a:extLst>
              <a:ext uri="{FF2B5EF4-FFF2-40B4-BE49-F238E27FC236}">
                <a16:creationId xmlns:a16="http://schemas.microsoft.com/office/drawing/2014/main" id="{7E6B5881-A7EE-66B1-9BF3-6ED69BC4E117}"/>
              </a:ext>
            </a:extLst>
          </p:cNvPr>
          <p:cNvPicPr>
            <a:picLocks noChangeAspect="1"/>
          </p:cNvPicPr>
          <p:nvPr/>
        </p:nvPicPr>
        <p:blipFill>
          <a:blip r:embed="rId4"/>
          <a:stretch>
            <a:fillRect/>
          </a:stretch>
        </p:blipFill>
        <p:spPr>
          <a:xfrm>
            <a:off x="526654" y="2606931"/>
            <a:ext cx="6684500" cy="1644138"/>
          </a:xfrm>
          <a:prstGeom prst="rect">
            <a:avLst/>
          </a:prstGeom>
        </p:spPr>
      </p:pic>
      <p:pic>
        <p:nvPicPr>
          <p:cNvPr id="5" name="Afbeelding 4">
            <a:extLst>
              <a:ext uri="{FF2B5EF4-FFF2-40B4-BE49-F238E27FC236}">
                <a16:creationId xmlns:a16="http://schemas.microsoft.com/office/drawing/2014/main" id="{03A378AD-5215-DE75-F027-2ADA47081D8C}"/>
              </a:ext>
            </a:extLst>
          </p:cNvPr>
          <p:cNvPicPr>
            <a:picLocks noChangeAspect="1"/>
          </p:cNvPicPr>
          <p:nvPr/>
        </p:nvPicPr>
        <p:blipFill>
          <a:blip r:embed="rId5"/>
          <a:stretch>
            <a:fillRect/>
          </a:stretch>
        </p:blipFill>
        <p:spPr>
          <a:xfrm>
            <a:off x="3351417" y="4251069"/>
            <a:ext cx="8143875" cy="685800"/>
          </a:xfrm>
          <a:prstGeom prst="rect">
            <a:avLst/>
          </a:prstGeom>
        </p:spPr>
      </p:pic>
      <p:sp>
        <p:nvSpPr>
          <p:cNvPr id="7" name="Tekstvak 6">
            <a:extLst>
              <a:ext uri="{FF2B5EF4-FFF2-40B4-BE49-F238E27FC236}">
                <a16:creationId xmlns:a16="http://schemas.microsoft.com/office/drawing/2014/main" id="{89549E6D-AC96-FF12-00C0-7BAAADB163D0}"/>
              </a:ext>
            </a:extLst>
          </p:cNvPr>
          <p:cNvSpPr txBox="1"/>
          <p:nvPr/>
        </p:nvSpPr>
        <p:spPr>
          <a:xfrm>
            <a:off x="10145027" y="1665171"/>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sp>
        <p:nvSpPr>
          <p:cNvPr id="10" name="Tekstvak 9">
            <a:extLst>
              <a:ext uri="{FF2B5EF4-FFF2-40B4-BE49-F238E27FC236}">
                <a16:creationId xmlns:a16="http://schemas.microsoft.com/office/drawing/2014/main" id="{3FA2AB01-0079-6ACE-88DC-6C70D1DD2991}"/>
              </a:ext>
            </a:extLst>
          </p:cNvPr>
          <p:cNvSpPr txBox="1"/>
          <p:nvPr/>
        </p:nvSpPr>
        <p:spPr>
          <a:xfrm>
            <a:off x="1504336" y="4936869"/>
            <a:ext cx="5474884" cy="1077218"/>
          </a:xfrm>
          <a:prstGeom prst="rect">
            <a:avLst/>
          </a:prstGeom>
          <a:noFill/>
        </p:spPr>
        <p:txBody>
          <a:bodyPr wrap="square" rtlCol="0">
            <a:spAutoFit/>
          </a:bodyPr>
          <a:lstStyle/>
          <a:p>
            <a:r>
              <a:rPr lang="en-US" sz="2400" dirty="0"/>
              <a:t>Fe(OH)</a:t>
            </a:r>
            <a:r>
              <a:rPr lang="en-US" sz="2400" baseline="-25000" dirty="0"/>
              <a:t>2</a:t>
            </a:r>
            <a:r>
              <a:rPr lang="en-US" sz="2400" dirty="0"/>
              <a:t> + 2 e</a:t>
            </a:r>
            <a:r>
              <a:rPr lang="en-US" sz="4000" b="1" baseline="30000" dirty="0"/>
              <a:t>-</a:t>
            </a:r>
            <a:r>
              <a:rPr lang="en-US" sz="4000" dirty="0"/>
              <a:t> </a:t>
            </a:r>
            <a:r>
              <a:rPr lang="en-US" sz="2400" dirty="0">
                <a:sym typeface="Wingdings" panose="05000000000000000000" pitchFamily="2" charset="2"/>
              </a:rPr>
              <a:t> Fe + 2 OH</a:t>
            </a:r>
            <a:r>
              <a:rPr lang="en-US" sz="4000" b="1" baseline="30000" dirty="0">
                <a:sym typeface="Wingdings" panose="05000000000000000000" pitchFamily="2" charset="2"/>
              </a:rPr>
              <a:t>-</a:t>
            </a:r>
          </a:p>
          <a:p>
            <a:r>
              <a:rPr lang="en-US" sz="2400" dirty="0">
                <a:sym typeface="Wingdings" panose="05000000000000000000" pitchFamily="2" charset="2"/>
              </a:rPr>
              <a:t>Ni(OH)</a:t>
            </a:r>
            <a:r>
              <a:rPr lang="en-US" sz="2400" baseline="-25000" dirty="0">
                <a:sym typeface="Wingdings" panose="05000000000000000000" pitchFamily="2" charset="2"/>
              </a:rPr>
              <a:t>2</a:t>
            </a:r>
            <a:r>
              <a:rPr lang="en-US" sz="2400" dirty="0">
                <a:sym typeface="Wingdings" panose="05000000000000000000" pitchFamily="2" charset="2"/>
              </a:rPr>
              <a:t>  </a:t>
            </a:r>
            <a:r>
              <a:rPr lang="en-US" sz="2400" dirty="0" err="1">
                <a:sym typeface="Wingdings" panose="05000000000000000000" pitchFamily="2" charset="2"/>
              </a:rPr>
              <a:t>NiO</a:t>
            </a:r>
            <a:r>
              <a:rPr lang="en-US" sz="2400" dirty="0">
                <a:sym typeface="Wingdings" panose="05000000000000000000" pitchFamily="2" charset="2"/>
              </a:rPr>
              <a:t>(OH) +</a:t>
            </a:r>
            <a:endParaRPr lang="nl-NL" sz="2400" dirty="0"/>
          </a:p>
        </p:txBody>
      </p:sp>
      <p:cxnSp>
        <p:nvCxnSpPr>
          <p:cNvPr id="12" name="Rechte verbindingslijn 11">
            <a:extLst>
              <a:ext uri="{FF2B5EF4-FFF2-40B4-BE49-F238E27FC236}">
                <a16:creationId xmlns:a16="http://schemas.microsoft.com/office/drawing/2014/main" id="{6ECB54CE-C6E1-7A31-5F31-FCBD16A2A3CD}"/>
              </a:ext>
            </a:extLst>
          </p:cNvPr>
          <p:cNvCxnSpPr>
            <a:cxnSpLocks/>
          </p:cNvCxnSpPr>
          <p:nvPr/>
        </p:nvCxnSpPr>
        <p:spPr>
          <a:xfrm>
            <a:off x="678426" y="3723968"/>
            <a:ext cx="5043948"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D9AA18E1-65D0-6FCD-3EDC-EF73D4EF0940}"/>
              </a:ext>
            </a:extLst>
          </p:cNvPr>
          <p:cNvCxnSpPr>
            <a:cxnSpLocks/>
          </p:cNvCxnSpPr>
          <p:nvPr/>
        </p:nvCxnSpPr>
        <p:spPr>
          <a:xfrm>
            <a:off x="678426" y="3429000"/>
            <a:ext cx="6300794"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441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B58A3-F05E-F4E7-7632-97842E9F12F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BF218FF-3463-FBE7-637C-E74A3E048A58}"/>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4C17CB49-9926-5409-47B5-95AC6C6C8B37}"/>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4354DD1A-2111-0FDA-27E4-04149221C3AD}"/>
              </a:ext>
            </a:extLst>
          </p:cNvPr>
          <p:cNvPicPr>
            <a:picLocks noChangeAspect="1"/>
          </p:cNvPicPr>
          <p:nvPr/>
        </p:nvPicPr>
        <p:blipFill>
          <a:blip r:embed="rId3"/>
          <a:stretch>
            <a:fillRect/>
          </a:stretch>
        </p:blipFill>
        <p:spPr>
          <a:xfrm>
            <a:off x="4053068" y="224084"/>
            <a:ext cx="5105053" cy="2358275"/>
          </a:xfrm>
          <a:prstGeom prst="rect">
            <a:avLst/>
          </a:prstGeom>
        </p:spPr>
      </p:pic>
      <p:pic>
        <p:nvPicPr>
          <p:cNvPr id="8" name="Afbeelding 7">
            <a:extLst>
              <a:ext uri="{FF2B5EF4-FFF2-40B4-BE49-F238E27FC236}">
                <a16:creationId xmlns:a16="http://schemas.microsoft.com/office/drawing/2014/main" id="{1290D6CA-C675-40CD-D622-84C82459B508}"/>
              </a:ext>
            </a:extLst>
          </p:cNvPr>
          <p:cNvPicPr>
            <a:picLocks noChangeAspect="1"/>
          </p:cNvPicPr>
          <p:nvPr/>
        </p:nvPicPr>
        <p:blipFill>
          <a:blip r:embed="rId4"/>
          <a:stretch>
            <a:fillRect/>
          </a:stretch>
        </p:blipFill>
        <p:spPr>
          <a:xfrm>
            <a:off x="526654" y="2606931"/>
            <a:ext cx="6684500" cy="1644138"/>
          </a:xfrm>
          <a:prstGeom prst="rect">
            <a:avLst/>
          </a:prstGeom>
        </p:spPr>
      </p:pic>
      <p:pic>
        <p:nvPicPr>
          <p:cNvPr id="5" name="Afbeelding 4">
            <a:extLst>
              <a:ext uri="{FF2B5EF4-FFF2-40B4-BE49-F238E27FC236}">
                <a16:creationId xmlns:a16="http://schemas.microsoft.com/office/drawing/2014/main" id="{124F8E54-9099-72FA-03BC-7BB49B7491D5}"/>
              </a:ext>
            </a:extLst>
          </p:cNvPr>
          <p:cNvPicPr>
            <a:picLocks noChangeAspect="1"/>
          </p:cNvPicPr>
          <p:nvPr/>
        </p:nvPicPr>
        <p:blipFill>
          <a:blip r:embed="rId5"/>
          <a:stretch>
            <a:fillRect/>
          </a:stretch>
        </p:blipFill>
        <p:spPr>
          <a:xfrm>
            <a:off x="3351417" y="4251069"/>
            <a:ext cx="8143875" cy="685800"/>
          </a:xfrm>
          <a:prstGeom prst="rect">
            <a:avLst/>
          </a:prstGeom>
        </p:spPr>
      </p:pic>
      <p:sp>
        <p:nvSpPr>
          <p:cNvPr id="7" name="Tekstvak 6">
            <a:extLst>
              <a:ext uri="{FF2B5EF4-FFF2-40B4-BE49-F238E27FC236}">
                <a16:creationId xmlns:a16="http://schemas.microsoft.com/office/drawing/2014/main" id="{13A9AEEB-F149-531F-F3EB-B1F3A59D42BD}"/>
              </a:ext>
            </a:extLst>
          </p:cNvPr>
          <p:cNvSpPr txBox="1"/>
          <p:nvPr/>
        </p:nvSpPr>
        <p:spPr>
          <a:xfrm>
            <a:off x="10145027" y="1665171"/>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sp>
        <p:nvSpPr>
          <p:cNvPr id="10" name="Tekstvak 9">
            <a:extLst>
              <a:ext uri="{FF2B5EF4-FFF2-40B4-BE49-F238E27FC236}">
                <a16:creationId xmlns:a16="http://schemas.microsoft.com/office/drawing/2014/main" id="{01FFD007-C838-DDC2-DF53-34B8B3D240E4}"/>
              </a:ext>
            </a:extLst>
          </p:cNvPr>
          <p:cNvSpPr txBox="1"/>
          <p:nvPr/>
        </p:nvSpPr>
        <p:spPr>
          <a:xfrm>
            <a:off x="1504336" y="4936869"/>
            <a:ext cx="5474884" cy="1118255"/>
          </a:xfrm>
          <a:prstGeom prst="rect">
            <a:avLst/>
          </a:prstGeom>
          <a:noFill/>
        </p:spPr>
        <p:txBody>
          <a:bodyPr wrap="square" rtlCol="0">
            <a:spAutoFit/>
          </a:bodyPr>
          <a:lstStyle/>
          <a:p>
            <a:r>
              <a:rPr lang="en-US" sz="2400" dirty="0"/>
              <a:t>Fe(OH)</a:t>
            </a:r>
            <a:r>
              <a:rPr lang="en-US" sz="2400" baseline="-25000" dirty="0"/>
              <a:t>2</a:t>
            </a:r>
            <a:r>
              <a:rPr lang="en-US" sz="2400" dirty="0"/>
              <a:t> + 2 e</a:t>
            </a:r>
            <a:r>
              <a:rPr lang="en-US" sz="4000" b="1" baseline="30000" dirty="0"/>
              <a:t>-</a:t>
            </a:r>
            <a:r>
              <a:rPr lang="en-US" sz="4000" dirty="0"/>
              <a:t> </a:t>
            </a:r>
            <a:r>
              <a:rPr lang="en-US" sz="2400" dirty="0">
                <a:sym typeface="Wingdings" panose="05000000000000000000" pitchFamily="2" charset="2"/>
              </a:rPr>
              <a:t> Fe + 2 OH</a:t>
            </a:r>
            <a:r>
              <a:rPr lang="en-US" sz="4000" b="1" baseline="30000" dirty="0">
                <a:sym typeface="Wingdings" panose="05000000000000000000" pitchFamily="2" charset="2"/>
              </a:rPr>
              <a:t>-</a:t>
            </a:r>
          </a:p>
          <a:p>
            <a:r>
              <a:rPr lang="en-US" sz="2400" dirty="0">
                <a:sym typeface="Wingdings" panose="05000000000000000000" pitchFamily="2" charset="2"/>
              </a:rPr>
              <a:t>Ni(OH)</a:t>
            </a:r>
            <a:r>
              <a:rPr lang="en-US" sz="2400" baseline="-25000" dirty="0">
                <a:sym typeface="Wingdings" panose="05000000000000000000" pitchFamily="2" charset="2"/>
              </a:rPr>
              <a:t>2</a:t>
            </a:r>
            <a:r>
              <a:rPr lang="en-US" sz="2400" dirty="0">
                <a:sym typeface="Wingdings" panose="05000000000000000000" pitchFamily="2" charset="2"/>
              </a:rPr>
              <a:t> + OH</a:t>
            </a:r>
            <a:r>
              <a:rPr lang="en-US" sz="4000" b="1" baseline="30000" dirty="0">
                <a:sym typeface="Wingdings" panose="05000000000000000000" pitchFamily="2" charset="2"/>
              </a:rPr>
              <a:t>-</a:t>
            </a:r>
            <a:r>
              <a:rPr lang="en-US" sz="2400" dirty="0">
                <a:sym typeface="Wingdings" panose="05000000000000000000" pitchFamily="2" charset="2"/>
              </a:rPr>
              <a:t>  </a:t>
            </a:r>
            <a:r>
              <a:rPr lang="en-US" sz="2400" dirty="0" err="1">
                <a:sym typeface="Wingdings" panose="05000000000000000000" pitchFamily="2" charset="2"/>
              </a:rPr>
              <a:t>NiO</a:t>
            </a:r>
            <a:r>
              <a:rPr lang="en-US" sz="2400" dirty="0">
                <a:sym typeface="Wingdings" panose="05000000000000000000" pitchFamily="2" charset="2"/>
              </a:rPr>
              <a:t>(OH) +</a:t>
            </a:r>
            <a:endParaRPr lang="nl-NL" sz="2400" dirty="0"/>
          </a:p>
        </p:txBody>
      </p:sp>
      <p:cxnSp>
        <p:nvCxnSpPr>
          <p:cNvPr id="12" name="Rechte verbindingslijn 11">
            <a:extLst>
              <a:ext uri="{FF2B5EF4-FFF2-40B4-BE49-F238E27FC236}">
                <a16:creationId xmlns:a16="http://schemas.microsoft.com/office/drawing/2014/main" id="{736670CE-5351-A685-9F51-1794081786BC}"/>
              </a:ext>
            </a:extLst>
          </p:cNvPr>
          <p:cNvCxnSpPr>
            <a:cxnSpLocks/>
          </p:cNvCxnSpPr>
          <p:nvPr/>
        </p:nvCxnSpPr>
        <p:spPr>
          <a:xfrm>
            <a:off x="678426" y="4251069"/>
            <a:ext cx="3913239"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4240B83-A895-1B12-FFD3-D8401DCC0DBE}"/>
              </a:ext>
            </a:extLst>
          </p:cNvPr>
          <p:cNvCxnSpPr>
            <a:cxnSpLocks/>
          </p:cNvCxnSpPr>
          <p:nvPr/>
        </p:nvCxnSpPr>
        <p:spPr>
          <a:xfrm>
            <a:off x="4235908" y="3979606"/>
            <a:ext cx="2862982"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277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FF27C-B5D6-7856-D4A7-D0597B53EFB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690BEC3-1973-7780-B1D4-0335BBDB96BA}"/>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8B166E43-E6AB-C67D-F018-9B201E6572CA}"/>
              </a:ext>
            </a:extLst>
          </p:cNvPr>
          <p:cNvPicPr>
            <a:picLocks noChangeAspect="1"/>
          </p:cNvPicPr>
          <p:nvPr/>
        </p:nvPicPr>
        <p:blipFill>
          <a:blip r:embed="rId3"/>
          <a:stretch>
            <a:fillRect/>
          </a:stretch>
        </p:blipFill>
        <p:spPr>
          <a:xfrm>
            <a:off x="4053068" y="224084"/>
            <a:ext cx="5105053" cy="2358275"/>
          </a:xfrm>
          <a:prstGeom prst="rect">
            <a:avLst/>
          </a:prstGeom>
        </p:spPr>
      </p:pic>
      <p:pic>
        <p:nvPicPr>
          <p:cNvPr id="8" name="Afbeelding 7">
            <a:extLst>
              <a:ext uri="{FF2B5EF4-FFF2-40B4-BE49-F238E27FC236}">
                <a16:creationId xmlns:a16="http://schemas.microsoft.com/office/drawing/2014/main" id="{33E552BD-F604-7EDA-39A1-532F73863AB0}"/>
              </a:ext>
            </a:extLst>
          </p:cNvPr>
          <p:cNvPicPr>
            <a:picLocks noChangeAspect="1"/>
          </p:cNvPicPr>
          <p:nvPr/>
        </p:nvPicPr>
        <p:blipFill>
          <a:blip r:embed="rId4"/>
          <a:stretch>
            <a:fillRect/>
          </a:stretch>
        </p:blipFill>
        <p:spPr>
          <a:xfrm>
            <a:off x="526654" y="2606931"/>
            <a:ext cx="6684500" cy="1644138"/>
          </a:xfrm>
          <a:prstGeom prst="rect">
            <a:avLst/>
          </a:prstGeom>
        </p:spPr>
      </p:pic>
      <p:pic>
        <p:nvPicPr>
          <p:cNvPr id="5" name="Afbeelding 4">
            <a:extLst>
              <a:ext uri="{FF2B5EF4-FFF2-40B4-BE49-F238E27FC236}">
                <a16:creationId xmlns:a16="http://schemas.microsoft.com/office/drawing/2014/main" id="{DCDA7F39-AB87-16A5-62DD-1DD6C330E6F8}"/>
              </a:ext>
            </a:extLst>
          </p:cNvPr>
          <p:cNvPicPr>
            <a:picLocks noChangeAspect="1"/>
          </p:cNvPicPr>
          <p:nvPr/>
        </p:nvPicPr>
        <p:blipFill>
          <a:blip r:embed="rId5"/>
          <a:stretch>
            <a:fillRect/>
          </a:stretch>
        </p:blipFill>
        <p:spPr>
          <a:xfrm>
            <a:off x="3351417" y="4251069"/>
            <a:ext cx="8143875" cy="685800"/>
          </a:xfrm>
          <a:prstGeom prst="rect">
            <a:avLst/>
          </a:prstGeom>
        </p:spPr>
      </p:pic>
      <p:sp>
        <p:nvSpPr>
          <p:cNvPr id="7" name="Tekstvak 6">
            <a:extLst>
              <a:ext uri="{FF2B5EF4-FFF2-40B4-BE49-F238E27FC236}">
                <a16:creationId xmlns:a16="http://schemas.microsoft.com/office/drawing/2014/main" id="{05512DED-2950-A3B9-8BD3-2DEBC4EDBBBB}"/>
              </a:ext>
            </a:extLst>
          </p:cNvPr>
          <p:cNvSpPr txBox="1"/>
          <p:nvPr/>
        </p:nvSpPr>
        <p:spPr>
          <a:xfrm>
            <a:off x="10145027" y="1665171"/>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sp>
        <p:nvSpPr>
          <p:cNvPr id="10" name="Tekstvak 9">
            <a:extLst>
              <a:ext uri="{FF2B5EF4-FFF2-40B4-BE49-F238E27FC236}">
                <a16:creationId xmlns:a16="http://schemas.microsoft.com/office/drawing/2014/main" id="{3C39AACE-15DD-77AF-18B5-B5E328544F78}"/>
              </a:ext>
            </a:extLst>
          </p:cNvPr>
          <p:cNvSpPr txBox="1"/>
          <p:nvPr/>
        </p:nvSpPr>
        <p:spPr>
          <a:xfrm>
            <a:off x="1504336" y="4936869"/>
            <a:ext cx="5474884" cy="1118255"/>
          </a:xfrm>
          <a:prstGeom prst="rect">
            <a:avLst/>
          </a:prstGeom>
          <a:noFill/>
        </p:spPr>
        <p:txBody>
          <a:bodyPr wrap="square" rtlCol="0">
            <a:spAutoFit/>
          </a:bodyPr>
          <a:lstStyle/>
          <a:p>
            <a:r>
              <a:rPr lang="en-US" sz="2400" dirty="0"/>
              <a:t>Fe(OH)</a:t>
            </a:r>
            <a:r>
              <a:rPr lang="en-US" sz="2400" baseline="-25000" dirty="0"/>
              <a:t>2</a:t>
            </a:r>
            <a:r>
              <a:rPr lang="en-US" sz="2400" dirty="0"/>
              <a:t> + 2 e</a:t>
            </a:r>
            <a:r>
              <a:rPr lang="en-US" sz="4000" b="1" baseline="30000" dirty="0"/>
              <a:t>-</a:t>
            </a:r>
            <a:r>
              <a:rPr lang="en-US" sz="4000" dirty="0"/>
              <a:t> </a:t>
            </a:r>
            <a:r>
              <a:rPr lang="en-US" sz="2400" dirty="0">
                <a:sym typeface="Wingdings" panose="05000000000000000000" pitchFamily="2" charset="2"/>
              </a:rPr>
              <a:t> Fe + 2 OH</a:t>
            </a:r>
            <a:r>
              <a:rPr lang="en-US" sz="4000" b="1" baseline="30000" dirty="0">
                <a:sym typeface="Wingdings" panose="05000000000000000000" pitchFamily="2" charset="2"/>
              </a:rPr>
              <a:t>-</a:t>
            </a:r>
          </a:p>
          <a:p>
            <a:r>
              <a:rPr lang="en-US" sz="2400" dirty="0">
                <a:sym typeface="Wingdings" panose="05000000000000000000" pitchFamily="2" charset="2"/>
              </a:rPr>
              <a:t>Ni(OH)</a:t>
            </a:r>
            <a:r>
              <a:rPr lang="en-US" sz="2400" baseline="-25000" dirty="0">
                <a:sym typeface="Wingdings" panose="05000000000000000000" pitchFamily="2" charset="2"/>
              </a:rPr>
              <a:t>2</a:t>
            </a:r>
            <a:r>
              <a:rPr lang="en-US" sz="2400" dirty="0">
                <a:sym typeface="Wingdings" panose="05000000000000000000" pitchFamily="2" charset="2"/>
              </a:rPr>
              <a:t> + OH</a:t>
            </a:r>
            <a:r>
              <a:rPr lang="en-US" sz="4000" b="1" baseline="30000" dirty="0">
                <a:sym typeface="Wingdings" panose="05000000000000000000" pitchFamily="2" charset="2"/>
              </a:rPr>
              <a:t>-</a:t>
            </a:r>
            <a:r>
              <a:rPr lang="en-US" sz="2400" dirty="0">
                <a:sym typeface="Wingdings" panose="05000000000000000000" pitchFamily="2" charset="2"/>
              </a:rPr>
              <a:t>  </a:t>
            </a:r>
            <a:r>
              <a:rPr lang="en-US" sz="2400" dirty="0" err="1">
                <a:sym typeface="Wingdings" panose="05000000000000000000" pitchFamily="2" charset="2"/>
              </a:rPr>
              <a:t>NiO</a:t>
            </a:r>
            <a:r>
              <a:rPr lang="en-US" sz="2400" dirty="0">
                <a:sym typeface="Wingdings" panose="05000000000000000000" pitchFamily="2" charset="2"/>
              </a:rPr>
              <a:t>(OH) + H</a:t>
            </a:r>
            <a:r>
              <a:rPr lang="en-US" sz="2400" baseline="-25000" dirty="0">
                <a:sym typeface="Wingdings" panose="05000000000000000000" pitchFamily="2" charset="2"/>
              </a:rPr>
              <a:t>2</a:t>
            </a:r>
            <a:r>
              <a:rPr lang="en-US" sz="2400" dirty="0">
                <a:sym typeface="Wingdings" panose="05000000000000000000" pitchFamily="2" charset="2"/>
              </a:rPr>
              <a:t>O + e</a:t>
            </a:r>
            <a:r>
              <a:rPr lang="en-US" sz="4000" b="1" baseline="30000" dirty="0">
                <a:sym typeface="Wingdings" panose="05000000000000000000" pitchFamily="2" charset="2"/>
              </a:rPr>
              <a:t>-</a:t>
            </a:r>
            <a:endParaRPr lang="nl-NL" sz="4000" b="1" baseline="30000" dirty="0"/>
          </a:p>
        </p:txBody>
      </p:sp>
    </p:spTree>
    <p:extLst>
      <p:ext uri="{BB962C8B-B14F-4D97-AF65-F5344CB8AC3E}">
        <p14:creationId xmlns:p14="http://schemas.microsoft.com/office/powerpoint/2010/main" val="3408490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CC9F9-3562-ABBD-8D67-62D98EFF631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AFA0F0C-A709-F819-FD0F-33C1E3B6FE19}"/>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357258F4-7860-913A-CDCD-E3E70D9AD738}"/>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9951B12-F2AD-CD38-66BD-F33E95C953D0}"/>
              </a:ext>
            </a:extLst>
          </p:cNvPr>
          <p:cNvPicPr>
            <a:picLocks noChangeAspect="1"/>
          </p:cNvPicPr>
          <p:nvPr/>
        </p:nvPicPr>
        <p:blipFill>
          <a:blip r:embed="rId3"/>
          <a:stretch>
            <a:fillRect/>
          </a:stretch>
        </p:blipFill>
        <p:spPr>
          <a:xfrm>
            <a:off x="4053068" y="224084"/>
            <a:ext cx="5105053" cy="2358275"/>
          </a:xfrm>
          <a:prstGeom prst="rect">
            <a:avLst/>
          </a:prstGeom>
        </p:spPr>
      </p:pic>
      <p:pic>
        <p:nvPicPr>
          <p:cNvPr id="8" name="Afbeelding 7">
            <a:extLst>
              <a:ext uri="{FF2B5EF4-FFF2-40B4-BE49-F238E27FC236}">
                <a16:creationId xmlns:a16="http://schemas.microsoft.com/office/drawing/2014/main" id="{BD71A851-25D8-2AFE-64F8-762DC72350D6}"/>
              </a:ext>
            </a:extLst>
          </p:cNvPr>
          <p:cNvPicPr>
            <a:picLocks noChangeAspect="1"/>
          </p:cNvPicPr>
          <p:nvPr/>
        </p:nvPicPr>
        <p:blipFill>
          <a:blip r:embed="rId4"/>
          <a:stretch>
            <a:fillRect/>
          </a:stretch>
        </p:blipFill>
        <p:spPr>
          <a:xfrm>
            <a:off x="526654" y="2606931"/>
            <a:ext cx="6684500" cy="1644138"/>
          </a:xfrm>
          <a:prstGeom prst="rect">
            <a:avLst/>
          </a:prstGeom>
        </p:spPr>
      </p:pic>
      <p:pic>
        <p:nvPicPr>
          <p:cNvPr id="5" name="Afbeelding 4">
            <a:extLst>
              <a:ext uri="{FF2B5EF4-FFF2-40B4-BE49-F238E27FC236}">
                <a16:creationId xmlns:a16="http://schemas.microsoft.com/office/drawing/2014/main" id="{8BF66B5A-960E-6AEA-C45C-04193044DD7C}"/>
              </a:ext>
            </a:extLst>
          </p:cNvPr>
          <p:cNvPicPr>
            <a:picLocks noChangeAspect="1"/>
          </p:cNvPicPr>
          <p:nvPr/>
        </p:nvPicPr>
        <p:blipFill>
          <a:blip r:embed="rId5"/>
          <a:stretch>
            <a:fillRect/>
          </a:stretch>
        </p:blipFill>
        <p:spPr>
          <a:xfrm>
            <a:off x="3351417" y="4251069"/>
            <a:ext cx="8143875" cy="685800"/>
          </a:xfrm>
          <a:prstGeom prst="rect">
            <a:avLst/>
          </a:prstGeom>
        </p:spPr>
      </p:pic>
      <p:sp>
        <p:nvSpPr>
          <p:cNvPr id="7" name="Tekstvak 6">
            <a:extLst>
              <a:ext uri="{FF2B5EF4-FFF2-40B4-BE49-F238E27FC236}">
                <a16:creationId xmlns:a16="http://schemas.microsoft.com/office/drawing/2014/main" id="{823CC0DB-5E33-054A-53F9-12964F463F39}"/>
              </a:ext>
            </a:extLst>
          </p:cNvPr>
          <p:cNvSpPr txBox="1"/>
          <p:nvPr/>
        </p:nvSpPr>
        <p:spPr>
          <a:xfrm>
            <a:off x="10145027" y="1665171"/>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sp>
        <p:nvSpPr>
          <p:cNvPr id="10" name="Tekstvak 9">
            <a:extLst>
              <a:ext uri="{FF2B5EF4-FFF2-40B4-BE49-F238E27FC236}">
                <a16:creationId xmlns:a16="http://schemas.microsoft.com/office/drawing/2014/main" id="{AD22D2E1-9373-75A4-1F6F-A977BC26933D}"/>
              </a:ext>
            </a:extLst>
          </p:cNvPr>
          <p:cNvSpPr txBox="1"/>
          <p:nvPr/>
        </p:nvSpPr>
        <p:spPr>
          <a:xfrm>
            <a:off x="1504336" y="4936869"/>
            <a:ext cx="5474884" cy="1118255"/>
          </a:xfrm>
          <a:prstGeom prst="rect">
            <a:avLst/>
          </a:prstGeom>
          <a:noFill/>
        </p:spPr>
        <p:txBody>
          <a:bodyPr wrap="square" rtlCol="0">
            <a:spAutoFit/>
          </a:bodyPr>
          <a:lstStyle/>
          <a:p>
            <a:r>
              <a:rPr lang="en-US" sz="2400" dirty="0"/>
              <a:t>Fe(OH)</a:t>
            </a:r>
            <a:r>
              <a:rPr lang="en-US" sz="2400" baseline="-25000" dirty="0"/>
              <a:t>2</a:t>
            </a:r>
            <a:r>
              <a:rPr lang="en-US" sz="2400" dirty="0"/>
              <a:t> + 2 e</a:t>
            </a:r>
            <a:r>
              <a:rPr lang="en-US" sz="4000" b="1" baseline="30000" dirty="0"/>
              <a:t>-</a:t>
            </a:r>
            <a:r>
              <a:rPr lang="en-US" sz="4000" dirty="0"/>
              <a:t> </a:t>
            </a:r>
            <a:r>
              <a:rPr lang="en-US" sz="2400" dirty="0">
                <a:sym typeface="Wingdings" panose="05000000000000000000" pitchFamily="2" charset="2"/>
              </a:rPr>
              <a:t> Fe + 2 OH</a:t>
            </a:r>
            <a:r>
              <a:rPr lang="en-US" sz="4000" b="1" baseline="30000" dirty="0">
                <a:sym typeface="Wingdings" panose="05000000000000000000" pitchFamily="2" charset="2"/>
              </a:rPr>
              <a:t>-</a:t>
            </a:r>
          </a:p>
          <a:p>
            <a:r>
              <a:rPr lang="en-US" sz="2400" dirty="0">
                <a:sym typeface="Wingdings" panose="05000000000000000000" pitchFamily="2" charset="2"/>
              </a:rPr>
              <a:t>Ni(OH)</a:t>
            </a:r>
            <a:r>
              <a:rPr lang="en-US" sz="2400" baseline="-25000" dirty="0">
                <a:sym typeface="Wingdings" panose="05000000000000000000" pitchFamily="2" charset="2"/>
              </a:rPr>
              <a:t>2</a:t>
            </a:r>
            <a:r>
              <a:rPr lang="en-US" sz="2400" dirty="0">
                <a:sym typeface="Wingdings" panose="05000000000000000000" pitchFamily="2" charset="2"/>
              </a:rPr>
              <a:t> + OH</a:t>
            </a:r>
            <a:r>
              <a:rPr lang="en-US" sz="4000" b="1" baseline="30000" dirty="0">
                <a:sym typeface="Wingdings" panose="05000000000000000000" pitchFamily="2" charset="2"/>
              </a:rPr>
              <a:t>-</a:t>
            </a:r>
            <a:r>
              <a:rPr lang="en-US" sz="2400" dirty="0">
                <a:sym typeface="Wingdings" panose="05000000000000000000" pitchFamily="2" charset="2"/>
              </a:rPr>
              <a:t>  </a:t>
            </a:r>
            <a:r>
              <a:rPr lang="en-US" sz="2400" dirty="0" err="1">
                <a:sym typeface="Wingdings" panose="05000000000000000000" pitchFamily="2" charset="2"/>
              </a:rPr>
              <a:t>NiO</a:t>
            </a:r>
            <a:r>
              <a:rPr lang="en-US" sz="2400" dirty="0">
                <a:sym typeface="Wingdings" panose="05000000000000000000" pitchFamily="2" charset="2"/>
              </a:rPr>
              <a:t>(OH) + H</a:t>
            </a:r>
            <a:r>
              <a:rPr lang="en-US" sz="2400" baseline="-25000" dirty="0">
                <a:sym typeface="Wingdings" panose="05000000000000000000" pitchFamily="2" charset="2"/>
              </a:rPr>
              <a:t>2</a:t>
            </a:r>
            <a:r>
              <a:rPr lang="en-US" sz="2400" dirty="0">
                <a:sym typeface="Wingdings" panose="05000000000000000000" pitchFamily="2" charset="2"/>
              </a:rPr>
              <a:t>O + e</a:t>
            </a:r>
            <a:r>
              <a:rPr lang="en-US" sz="4000" b="1" baseline="30000" dirty="0">
                <a:sym typeface="Wingdings" panose="05000000000000000000" pitchFamily="2" charset="2"/>
              </a:rPr>
              <a:t>-    </a:t>
            </a:r>
            <a:r>
              <a:rPr lang="en-US" sz="2400" dirty="0">
                <a:sym typeface="Wingdings" panose="05000000000000000000" pitchFamily="2" charset="2"/>
              </a:rPr>
              <a:t>x2</a:t>
            </a:r>
            <a:endParaRPr lang="nl-NL" sz="2400" dirty="0"/>
          </a:p>
        </p:txBody>
      </p:sp>
      <p:cxnSp>
        <p:nvCxnSpPr>
          <p:cNvPr id="9" name="Rechte verbindingslijn 8">
            <a:extLst>
              <a:ext uri="{FF2B5EF4-FFF2-40B4-BE49-F238E27FC236}">
                <a16:creationId xmlns:a16="http://schemas.microsoft.com/office/drawing/2014/main" id="{CC8199D9-EBAF-BEF9-2DCE-346F5C91B08E}"/>
              </a:ext>
            </a:extLst>
          </p:cNvPr>
          <p:cNvCxnSpPr/>
          <p:nvPr/>
        </p:nvCxnSpPr>
        <p:spPr>
          <a:xfrm>
            <a:off x="5633884" y="4936869"/>
            <a:ext cx="2674374"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36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A994-5744-4DBB-814F-E61DBA1B45B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0B47651-EA82-812B-99B9-8A4DF2E6CA92}"/>
              </a:ext>
            </a:extLst>
          </p:cNvPr>
          <p:cNvSpPr txBox="1"/>
          <p:nvPr/>
        </p:nvSpPr>
        <p:spPr>
          <a:xfrm>
            <a:off x="948690" y="742950"/>
            <a:ext cx="11843483" cy="6986528"/>
          </a:xfrm>
          <a:prstGeom prst="rect">
            <a:avLst/>
          </a:prstGeom>
          <a:noFill/>
        </p:spPr>
        <p:txBody>
          <a:bodyPr wrap="square" rtlCol="0">
            <a:spAutoFit/>
          </a:bodyPr>
          <a:lstStyle/>
          <a:p>
            <a:r>
              <a:rPr lang="en-US" sz="3200" b="1" dirty="0" err="1">
                <a:latin typeface="Effra"/>
              </a:rPr>
              <a:t>Examenspreekuur</a:t>
            </a:r>
            <a:r>
              <a:rPr lang="en-US" sz="3200" b="1" dirty="0">
                <a:latin typeface="Effra"/>
              </a:rPr>
              <a:t> 2025</a:t>
            </a:r>
          </a:p>
          <a:p>
            <a:endParaRPr lang="en-US" sz="3200" b="1" dirty="0">
              <a:latin typeface="Effra"/>
            </a:endParaRPr>
          </a:p>
          <a:p>
            <a:r>
              <a:rPr lang="nl-NL" sz="2400" b="1" dirty="0">
                <a:solidFill>
                  <a:srgbClr val="131313"/>
                </a:solidFill>
                <a:latin typeface="Effra"/>
              </a:rPr>
              <a:t>Bindingen</a:t>
            </a:r>
          </a:p>
          <a:p>
            <a:r>
              <a:rPr lang="nl-NL" sz="2400" b="1" dirty="0">
                <a:solidFill>
                  <a:srgbClr val="131313"/>
                </a:solidFill>
                <a:latin typeface="Effra"/>
              </a:rPr>
              <a:t>Hoe pak je rekenvragen aan?</a:t>
            </a:r>
          </a:p>
          <a:p>
            <a:r>
              <a:rPr lang="nl-NL" sz="2400" b="1" dirty="0">
                <a:solidFill>
                  <a:srgbClr val="131313"/>
                </a:solidFill>
                <a:latin typeface="Effra"/>
              </a:rPr>
              <a:t>Redox/batterij </a:t>
            </a:r>
          </a:p>
          <a:p>
            <a:r>
              <a:rPr lang="nl-NL" sz="2400" b="1" dirty="0">
                <a:solidFill>
                  <a:srgbClr val="131313"/>
                </a:solidFill>
                <a:latin typeface="Effra"/>
              </a:rPr>
              <a:t>Stereo-isomeren</a:t>
            </a:r>
          </a:p>
          <a:p>
            <a:r>
              <a:rPr lang="nl-NL" sz="2400" b="1" dirty="0">
                <a:solidFill>
                  <a:srgbClr val="131313"/>
                </a:solidFill>
                <a:latin typeface="Effra"/>
              </a:rPr>
              <a:t>Oplosbaarheid en dipolen </a:t>
            </a:r>
          </a:p>
          <a:p>
            <a:r>
              <a:rPr lang="nl-NL" sz="2400" b="1" dirty="0">
                <a:solidFill>
                  <a:srgbClr val="131313"/>
                </a:solidFill>
                <a:latin typeface="Effra"/>
              </a:rPr>
              <a:t>Gaschromatografie en </a:t>
            </a:r>
            <a:r>
              <a:rPr lang="nl-NL" sz="2400" b="1" dirty="0" err="1">
                <a:solidFill>
                  <a:srgbClr val="131313"/>
                </a:solidFill>
                <a:latin typeface="Effra"/>
              </a:rPr>
              <a:t>Kv</a:t>
            </a:r>
            <a:r>
              <a:rPr lang="nl-NL" sz="2400" b="1" dirty="0">
                <a:solidFill>
                  <a:srgbClr val="131313"/>
                </a:solidFill>
                <a:latin typeface="Effra"/>
              </a:rPr>
              <a:t> </a:t>
            </a:r>
          </a:p>
          <a:p>
            <a:r>
              <a:rPr lang="nl-NL" sz="2400" b="1" dirty="0">
                <a:solidFill>
                  <a:srgbClr val="131313"/>
                </a:solidFill>
                <a:latin typeface="Effra"/>
              </a:rPr>
              <a:t>Koolhydraten </a:t>
            </a:r>
          </a:p>
          <a:p>
            <a:r>
              <a:rPr lang="nl-NL" sz="2400" b="1" dirty="0">
                <a:solidFill>
                  <a:srgbClr val="131313"/>
                </a:solidFill>
                <a:latin typeface="Effra"/>
              </a:rPr>
              <a:t>Uitleggen op microniveau</a:t>
            </a:r>
          </a:p>
          <a:p>
            <a:r>
              <a:rPr lang="nl-NL" sz="2400" b="1" dirty="0">
                <a:solidFill>
                  <a:srgbClr val="131313"/>
                </a:solidFill>
                <a:latin typeface="Effra"/>
              </a:rPr>
              <a:t>Energie</a:t>
            </a:r>
          </a:p>
          <a:p>
            <a:r>
              <a:rPr lang="nl-NL" sz="2400" b="1" dirty="0">
                <a:solidFill>
                  <a:srgbClr val="131313"/>
                </a:solidFill>
                <a:latin typeface="Effra"/>
              </a:rPr>
              <a:t>Zouten</a:t>
            </a:r>
          </a:p>
          <a:p>
            <a:r>
              <a:rPr lang="nl-NL" sz="2400" b="1" dirty="0">
                <a:solidFill>
                  <a:srgbClr val="131313"/>
                </a:solidFill>
                <a:latin typeface="Effra"/>
              </a:rPr>
              <a:t>Reactiesnelheid</a:t>
            </a:r>
          </a:p>
          <a:p>
            <a:r>
              <a:rPr lang="nl-NL" sz="2400" b="1" dirty="0">
                <a:solidFill>
                  <a:srgbClr val="131313"/>
                </a:solidFill>
                <a:latin typeface="Effra"/>
              </a:rPr>
              <a:t>Groene chemie</a:t>
            </a:r>
          </a:p>
          <a:p>
            <a:r>
              <a:rPr lang="nl-NL" sz="2400" b="1" dirty="0">
                <a:solidFill>
                  <a:srgbClr val="131313"/>
                </a:solidFill>
                <a:latin typeface="Effra"/>
              </a:rPr>
              <a:t>Rekenen titratie, atoomeconomie, molair volume, E-factor, rendement, ppm </a:t>
            </a:r>
          </a:p>
          <a:p>
            <a:endParaRPr lang="nl-NL" sz="2400" b="1" dirty="0">
              <a:solidFill>
                <a:srgbClr val="131313"/>
              </a:solidFill>
              <a:latin typeface="Effra"/>
            </a:endParaRPr>
          </a:p>
          <a:p>
            <a:endParaRPr lang="nl-NL" sz="2400" b="1" dirty="0">
              <a:solidFill>
                <a:srgbClr val="131313"/>
              </a:solidFill>
              <a:latin typeface="Effra"/>
            </a:endParaRPr>
          </a:p>
          <a:p>
            <a:endParaRPr lang="nl-NL" sz="2400" b="1" dirty="0">
              <a:latin typeface="Effra"/>
            </a:endParaRPr>
          </a:p>
        </p:txBody>
      </p:sp>
      <p:sp>
        <p:nvSpPr>
          <p:cNvPr id="6" name="Tekstvak 5">
            <a:extLst>
              <a:ext uri="{FF2B5EF4-FFF2-40B4-BE49-F238E27FC236}">
                <a16:creationId xmlns:a16="http://schemas.microsoft.com/office/drawing/2014/main" id="{75C7978C-1D2A-F13A-F972-12B44A60F362}"/>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Tree>
    <p:extLst>
      <p:ext uri="{BB962C8B-B14F-4D97-AF65-F5344CB8AC3E}">
        <p14:creationId xmlns:p14="http://schemas.microsoft.com/office/powerpoint/2010/main" val="3888710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B52BE-217C-84C5-F651-EA06764B8D2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9EFC11D-5C3E-18F0-7162-1DAB6B99578B}"/>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FF94B4C4-E0DD-B405-F69D-4EDD5353BAC4}"/>
              </a:ext>
            </a:extLst>
          </p:cNvPr>
          <p:cNvPicPr>
            <a:picLocks noChangeAspect="1"/>
          </p:cNvPicPr>
          <p:nvPr/>
        </p:nvPicPr>
        <p:blipFill>
          <a:blip r:embed="rId3"/>
          <a:stretch>
            <a:fillRect/>
          </a:stretch>
        </p:blipFill>
        <p:spPr>
          <a:xfrm>
            <a:off x="4053068" y="224084"/>
            <a:ext cx="5105053" cy="2358275"/>
          </a:xfrm>
          <a:prstGeom prst="rect">
            <a:avLst/>
          </a:prstGeom>
        </p:spPr>
      </p:pic>
      <p:pic>
        <p:nvPicPr>
          <p:cNvPr id="8" name="Afbeelding 7">
            <a:extLst>
              <a:ext uri="{FF2B5EF4-FFF2-40B4-BE49-F238E27FC236}">
                <a16:creationId xmlns:a16="http://schemas.microsoft.com/office/drawing/2014/main" id="{D6C7A869-F49B-0C51-5C0A-9BBBB3B74557}"/>
              </a:ext>
            </a:extLst>
          </p:cNvPr>
          <p:cNvPicPr>
            <a:picLocks noChangeAspect="1"/>
          </p:cNvPicPr>
          <p:nvPr/>
        </p:nvPicPr>
        <p:blipFill>
          <a:blip r:embed="rId4"/>
          <a:stretch>
            <a:fillRect/>
          </a:stretch>
        </p:blipFill>
        <p:spPr>
          <a:xfrm>
            <a:off x="526654" y="2606931"/>
            <a:ext cx="6684500" cy="1644138"/>
          </a:xfrm>
          <a:prstGeom prst="rect">
            <a:avLst/>
          </a:prstGeom>
        </p:spPr>
      </p:pic>
      <p:pic>
        <p:nvPicPr>
          <p:cNvPr id="5" name="Afbeelding 4">
            <a:extLst>
              <a:ext uri="{FF2B5EF4-FFF2-40B4-BE49-F238E27FC236}">
                <a16:creationId xmlns:a16="http://schemas.microsoft.com/office/drawing/2014/main" id="{463BA266-E537-8FC3-9E4F-4B1C81EE64F9}"/>
              </a:ext>
            </a:extLst>
          </p:cNvPr>
          <p:cNvPicPr>
            <a:picLocks noChangeAspect="1"/>
          </p:cNvPicPr>
          <p:nvPr/>
        </p:nvPicPr>
        <p:blipFill>
          <a:blip r:embed="rId5"/>
          <a:stretch>
            <a:fillRect/>
          </a:stretch>
        </p:blipFill>
        <p:spPr>
          <a:xfrm>
            <a:off x="3351417" y="4251069"/>
            <a:ext cx="8143875" cy="685800"/>
          </a:xfrm>
          <a:prstGeom prst="rect">
            <a:avLst/>
          </a:prstGeom>
        </p:spPr>
      </p:pic>
      <p:sp>
        <p:nvSpPr>
          <p:cNvPr id="7" name="Tekstvak 6">
            <a:extLst>
              <a:ext uri="{FF2B5EF4-FFF2-40B4-BE49-F238E27FC236}">
                <a16:creationId xmlns:a16="http://schemas.microsoft.com/office/drawing/2014/main" id="{85E8278D-B532-1135-C664-57AB79C37263}"/>
              </a:ext>
            </a:extLst>
          </p:cNvPr>
          <p:cNvSpPr txBox="1"/>
          <p:nvPr/>
        </p:nvSpPr>
        <p:spPr>
          <a:xfrm>
            <a:off x="10145027" y="1665171"/>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sp>
        <p:nvSpPr>
          <p:cNvPr id="10" name="Tekstvak 9">
            <a:extLst>
              <a:ext uri="{FF2B5EF4-FFF2-40B4-BE49-F238E27FC236}">
                <a16:creationId xmlns:a16="http://schemas.microsoft.com/office/drawing/2014/main" id="{B2F474CA-71D4-5862-1866-DC0171FEC00B}"/>
              </a:ext>
            </a:extLst>
          </p:cNvPr>
          <p:cNvSpPr txBox="1"/>
          <p:nvPr/>
        </p:nvSpPr>
        <p:spPr>
          <a:xfrm>
            <a:off x="1504335" y="4936869"/>
            <a:ext cx="7285703" cy="1323439"/>
          </a:xfrm>
          <a:prstGeom prst="rect">
            <a:avLst/>
          </a:prstGeom>
          <a:noFill/>
        </p:spPr>
        <p:txBody>
          <a:bodyPr wrap="square" rtlCol="0">
            <a:spAutoFit/>
          </a:bodyPr>
          <a:lstStyle/>
          <a:p>
            <a:r>
              <a:rPr lang="en-US" sz="2400" dirty="0"/>
              <a:t>Fe(OH)</a:t>
            </a:r>
            <a:r>
              <a:rPr lang="en-US" sz="2400" baseline="-25000" dirty="0"/>
              <a:t>2</a:t>
            </a:r>
            <a:r>
              <a:rPr lang="en-US" sz="2400" dirty="0"/>
              <a:t> + 2 e</a:t>
            </a:r>
            <a:r>
              <a:rPr lang="en-US" sz="4000" b="1" baseline="30000" dirty="0"/>
              <a:t>-</a:t>
            </a:r>
            <a:r>
              <a:rPr lang="en-US" sz="4000" dirty="0"/>
              <a:t> </a:t>
            </a:r>
            <a:r>
              <a:rPr lang="en-US" sz="2400" dirty="0">
                <a:sym typeface="Wingdings" panose="05000000000000000000" pitchFamily="2" charset="2"/>
              </a:rPr>
              <a:t> Fe + 2 OH</a:t>
            </a:r>
            <a:r>
              <a:rPr lang="en-US" sz="4000" b="1" baseline="30000" dirty="0">
                <a:sym typeface="Wingdings" panose="05000000000000000000" pitchFamily="2" charset="2"/>
              </a:rPr>
              <a:t>-</a:t>
            </a:r>
          </a:p>
          <a:p>
            <a:r>
              <a:rPr lang="en-US" sz="2400" dirty="0">
                <a:sym typeface="Wingdings" panose="05000000000000000000" pitchFamily="2" charset="2"/>
              </a:rPr>
              <a:t>2 Ni(OH)</a:t>
            </a:r>
            <a:r>
              <a:rPr lang="en-US" sz="2400" baseline="-25000" dirty="0">
                <a:sym typeface="Wingdings" panose="05000000000000000000" pitchFamily="2" charset="2"/>
              </a:rPr>
              <a:t>2</a:t>
            </a:r>
            <a:r>
              <a:rPr lang="en-US" sz="2400" dirty="0">
                <a:sym typeface="Wingdings" panose="05000000000000000000" pitchFamily="2" charset="2"/>
              </a:rPr>
              <a:t> + 2 OH</a:t>
            </a:r>
            <a:r>
              <a:rPr lang="en-US" sz="4000" b="1" baseline="30000" dirty="0">
                <a:sym typeface="Wingdings" panose="05000000000000000000" pitchFamily="2" charset="2"/>
              </a:rPr>
              <a:t>-</a:t>
            </a:r>
            <a:r>
              <a:rPr lang="en-US" sz="2400" dirty="0">
                <a:sym typeface="Wingdings" panose="05000000000000000000" pitchFamily="2" charset="2"/>
              </a:rPr>
              <a:t> 2  </a:t>
            </a:r>
            <a:r>
              <a:rPr lang="en-US" sz="2400" dirty="0" err="1">
                <a:sym typeface="Wingdings" panose="05000000000000000000" pitchFamily="2" charset="2"/>
              </a:rPr>
              <a:t>NiO</a:t>
            </a:r>
            <a:r>
              <a:rPr lang="en-US" sz="2400" dirty="0">
                <a:sym typeface="Wingdings" panose="05000000000000000000" pitchFamily="2" charset="2"/>
              </a:rPr>
              <a:t>(OH) + 2 H</a:t>
            </a:r>
            <a:r>
              <a:rPr lang="en-US" sz="2400" baseline="-25000" dirty="0">
                <a:sym typeface="Wingdings" panose="05000000000000000000" pitchFamily="2" charset="2"/>
              </a:rPr>
              <a:t>2</a:t>
            </a:r>
            <a:r>
              <a:rPr lang="en-US" sz="2400" dirty="0">
                <a:sym typeface="Wingdings" panose="05000000000000000000" pitchFamily="2" charset="2"/>
              </a:rPr>
              <a:t>O + 2 e</a:t>
            </a:r>
            <a:r>
              <a:rPr lang="en-US" sz="4000" b="1" baseline="30000" dirty="0">
                <a:sym typeface="Wingdings" panose="05000000000000000000" pitchFamily="2" charset="2"/>
              </a:rPr>
              <a:t>-</a:t>
            </a:r>
            <a:endParaRPr lang="nl-NL" sz="2400" dirty="0"/>
          </a:p>
        </p:txBody>
      </p:sp>
    </p:spTree>
    <p:extLst>
      <p:ext uri="{BB962C8B-B14F-4D97-AF65-F5344CB8AC3E}">
        <p14:creationId xmlns:p14="http://schemas.microsoft.com/office/powerpoint/2010/main" val="1560185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2DC11-4998-C213-7B09-BAB4AB54A9A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371DFE6-6E93-FD3A-4647-0D3A3A8F10A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5F9131F7-9CBC-997E-F645-3F16C24BC223}"/>
              </a:ext>
            </a:extLst>
          </p:cNvPr>
          <p:cNvPicPr>
            <a:picLocks noChangeAspect="1"/>
          </p:cNvPicPr>
          <p:nvPr/>
        </p:nvPicPr>
        <p:blipFill>
          <a:blip r:embed="rId3"/>
          <a:stretch>
            <a:fillRect/>
          </a:stretch>
        </p:blipFill>
        <p:spPr>
          <a:xfrm>
            <a:off x="4053068" y="224084"/>
            <a:ext cx="5105053" cy="2358275"/>
          </a:xfrm>
          <a:prstGeom prst="rect">
            <a:avLst/>
          </a:prstGeom>
        </p:spPr>
      </p:pic>
      <p:pic>
        <p:nvPicPr>
          <p:cNvPr id="8" name="Afbeelding 7">
            <a:extLst>
              <a:ext uri="{FF2B5EF4-FFF2-40B4-BE49-F238E27FC236}">
                <a16:creationId xmlns:a16="http://schemas.microsoft.com/office/drawing/2014/main" id="{3044CD06-918E-EBE6-0D01-27AA4B77C3AC}"/>
              </a:ext>
            </a:extLst>
          </p:cNvPr>
          <p:cNvPicPr>
            <a:picLocks noChangeAspect="1"/>
          </p:cNvPicPr>
          <p:nvPr/>
        </p:nvPicPr>
        <p:blipFill>
          <a:blip r:embed="rId4"/>
          <a:stretch>
            <a:fillRect/>
          </a:stretch>
        </p:blipFill>
        <p:spPr>
          <a:xfrm>
            <a:off x="526654" y="2606931"/>
            <a:ext cx="6684500" cy="1644138"/>
          </a:xfrm>
          <a:prstGeom prst="rect">
            <a:avLst/>
          </a:prstGeom>
        </p:spPr>
      </p:pic>
      <p:pic>
        <p:nvPicPr>
          <p:cNvPr id="5" name="Afbeelding 4">
            <a:extLst>
              <a:ext uri="{FF2B5EF4-FFF2-40B4-BE49-F238E27FC236}">
                <a16:creationId xmlns:a16="http://schemas.microsoft.com/office/drawing/2014/main" id="{C0CC3065-E1F7-1548-BAF9-266F17AD4ECA}"/>
              </a:ext>
            </a:extLst>
          </p:cNvPr>
          <p:cNvPicPr>
            <a:picLocks noChangeAspect="1"/>
          </p:cNvPicPr>
          <p:nvPr/>
        </p:nvPicPr>
        <p:blipFill>
          <a:blip r:embed="rId5"/>
          <a:stretch>
            <a:fillRect/>
          </a:stretch>
        </p:blipFill>
        <p:spPr>
          <a:xfrm>
            <a:off x="3351417" y="4251069"/>
            <a:ext cx="8143875" cy="685800"/>
          </a:xfrm>
          <a:prstGeom prst="rect">
            <a:avLst/>
          </a:prstGeom>
        </p:spPr>
      </p:pic>
      <p:sp>
        <p:nvSpPr>
          <p:cNvPr id="7" name="Tekstvak 6">
            <a:extLst>
              <a:ext uri="{FF2B5EF4-FFF2-40B4-BE49-F238E27FC236}">
                <a16:creationId xmlns:a16="http://schemas.microsoft.com/office/drawing/2014/main" id="{FCE74D36-33C2-8E5E-DCE4-82F4DA1D20DE}"/>
              </a:ext>
            </a:extLst>
          </p:cNvPr>
          <p:cNvSpPr txBox="1"/>
          <p:nvPr/>
        </p:nvSpPr>
        <p:spPr>
          <a:xfrm>
            <a:off x="10145027" y="1665171"/>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sp>
        <p:nvSpPr>
          <p:cNvPr id="10" name="Tekstvak 9">
            <a:extLst>
              <a:ext uri="{FF2B5EF4-FFF2-40B4-BE49-F238E27FC236}">
                <a16:creationId xmlns:a16="http://schemas.microsoft.com/office/drawing/2014/main" id="{FC2D34AE-7884-1CD0-2920-1D4D8399CD4F}"/>
              </a:ext>
            </a:extLst>
          </p:cNvPr>
          <p:cNvSpPr txBox="1"/>
          <p:nvPr/>
        </p:nvSpPr>
        <p:spPr>
          <a:xfrm>
            <a:off x="1224949" y="4692168"/>
            <a:ext cx="7393857" cy="1733808"/>
          </a:xfrm>
          <a:prstGeom prst="rect">
            <a:avLst/>
          </a:prstGeom>
          <a:noFill/>
        </p:spPr>
        <p:txBody>
          <a:bodyPr wrap="square" rtlCol="0">
            <a:spAutoFit/>
          </a:bodyPr>
          <a:lstStyle/>
          <a:p>
            <a:r>
              <a:rPr lang="en-US" sz="2400" dirty="0"/>
              <a:t>Fe(OH)</a:t>
            </a:r>
            <a:r>
              <a:rPr lang="en-US" sz="2400" baseline="-25000" dirty="0"/>
              <a:t>2</a:t>
            </a:r>
            <a:r>
              <a:rPr lang="en-US" sz="2400" dirty="0"/>
              <a:t> + 2 e</a:t>
            </a:r>
            <a:r>
              <a:rPr lang="en-US" sz="4000" b="1" baseline="30000" dirty="0"/>
              <a:t>-</a:t>
            </a:r>
            <a:r>
              <a:rPr lang="en-US" sz="4000" dirty="0"/>
              <a:t> </a:t>
            </a:r>
            <a:r>
              <a:rPr lang="en-US" sz="2400" dirty="0">
                <a:sym typeface="Wingdings" panose="05000000000000000000" pitchFamily="2" charset="2"/>
              </a:rPr>
              <a:t> Fe + 2 OH</a:t>
            </a:r>
            <a:r>
              <a:rPr lang="en-US" sz="4000" b="1" baseline="30000" dirty="0">
                <a:sym typeface="Wingdings" panose="05000000000000000000" pitchFamily="2" charset="2"/>
              </a:rPr>
              <a:t>-</a:t>
            </a:r>
          </a:p>
          <a:p>
            <a:r>
              <a:rPr lang="en-US" sz="2400" dirty="0">
                <a:sym typeface="Wingdings" panose="05000000000000000000" pitchFamily="2" charset="2"/>
              </a:rPr>
              <a:t>2 Ni(OH)</a:t>
            </a:r>
            <a:r>
              <a:rPr lang="en-US" sz="2400" baseline="-25000" dirty="0">
                <a:sym typeface="Wingdings" panose="05000000000000000000" pitchFamily="2" charset="2"/>
              </a:rPr>
              <a:t>2</a:t>
            </a:r>
            <a:r>
              <a:rPr lang="en-US" sz="2400" dirty="0">
                <a:sym typeface="Wingdings" panose="05000000000000000000" pitchFamily="2" charset="2"/>
              </a:rPr>
              <a:t> + 2 OH</a:t>
            </a:r>
            <a:r>
              <a:rPr lang="en-US" sz="4000" b="1" baseline="30000" dirty="0">
                <a:sym typeface="Wingdings" panose="05000000000000000000" pitchFamily="2" charset="2"/>
              </a:rPr>
              <a:t>-</a:t>
            </a:r>
            <a:r>
              <a:rPr lang="en-US" sz="2400" dirty="0">
                <a:sym typeface="Wingdings" panose="05000000000000000000" pitchFamily="2" charset="2"/>
              </a:rPr>
              <a:t> 2  </a:t>
            </a:r>
            <a:r>
              <a:rPr lang="en-US" sz="2400" dirty="0" err="1">
                <a:sym typeface="Wingdings" panose="05000000000000000000" pitchFamily="2" charset="2"/>
              </a:rPr>
              <a:t>NiO</a:t>
            </a:r>
            <a:r>
              <a:rPr lang="en-US" sz="2400" dirty="0">
                <a:sym typeface="Wingdings" panose="05000000000000000000" pitchFamily="2" charset="2"/>
              </a:rPr>
              <a:t>(OH) + 2 H</a:t>
            </a:r>
            <a:r>
              <a:rPr lang="en-US" sz="2400" baseline="-25000" dirty="0">
                <a:sym typeface="Wingdings" panose="05000000000000000000" pitchFamily="2" charset="2"/>
              </a:rPr>
              <a:t>2</a:t>
            </a:r>
            <a:r>
              <a:rPr lang="en-US" sz="2400" dirty="0">
                <a:sym typeface="Wingdings" panose="05000000000000000000" pitchFamily="2" charset="2"/>
              </a:rPr>
              <a:t>O + 2 e</a:t>
            </a:r>
            <a:r>
              <a:rPr lang="en-US" sz="4000" b="1" baseline="30000" dirty="0">
                <a:sym typeface="Wingdings" panose="05000000000000000000" pitchFamily="2" charset="2"/>
              </a:rPr>
              <a:t>-</a:t>
            </a:r>
          </a:p>
          <a:p>
            <a:r>
              <a:rPr lang="en-US" sz="2400" dirty="0"/>
              <a:t>Fe(OH)</a:t>
            </a:r>
            <a:r>
              <a:rPr lang="en-US" sz="2400" baseline="-25000" dirty="0"/>
              <a:t>2</a:t>
            </a:r>
            <a:r>
              <a:rPr lang="en-US" sz="2400" dirty="0"/>
              <a:t> + 2 </a:t>
            </a:r>
            <a:r>
              <a:rPr lang="en-US" sz="2400" dirty="0">
                <a:sym typeface="Wingdings" panose="05000000000000000000" pitchFamily="2" charset="2"/>
              </a:rPr>
              <a:t>Ni(OH)</a:t>
            </a:r>
            <a:r>
              <a:rPr lang="en-US" sz="2400" baseline="-25000" dirty="0">
                <a:sym typeface="Wingdings" panose="05000000000000000000" pitchFamily="2" charset="2"/>
              </a:rPr>
              <a:t>2</a:t>
            </a:r>
            <a:r>
              <a:rPr lang="en-US" sz="4000" dirty="0"/>
              <a:t> </a:t>
            </a:r>
            <a:r>
              <a:rPr lang="en-US" sz="2400" dirty="0">
                <a:sym typeface="Wingdings" panose="05000000000000000000" pitchFamily="2" charset="2"/>
              </a:rPr>
              <a:t> Fe + 2  </a:t>
            </a:r>
            <a:r>
              <a:rPr lang="en-US" sz="2400" dirty="0" err="1">
                <a:sym typeface="Wingdings" panose="05000000000000000000" pitchFamily="2" charset="2"/>
              </a:rPr>
              <a:t>NiO</a:t>
            </a:r>
            <a:r>
              <a:rPr lang="en-US" sz="2400" dirty="0">
                <a:sym typeface="Wingdings" panose="05000000000000000000" pitchFamily="2" charset="2"/>
              </a:rPr>
              <a:t>(OH) + 2 H</a:t>
            </a:r>
            <a:r>
              <a:rPr lang="en-US" sz="2400" baseline="-25000" dirty="0">
                <a:sym typeface="Wingdings" panose="05000000000000000000" pitchFamily="2" charset="2"/>
              </a:rPr>
              <a:t>2</a:t>
            </a:r>
            <a:r>
              <a:rPr lang="en-US" sz="2400" dirty="0">
                <a:sym typeface="Wingdings" panose="05000000000000000000" pitchFamily="2" charset="2"/>
              </a:rPr>
              <a:t>O </a:t>
            </a:r>
            <a:endParaRPr lang="nl-NL" sz="2400" dirty="0"/>
          </a:p>
        </p:txBody>
      </p:sp>
    </p:spTree>
    <p:extLst>
      <p:ext uri="{BB962C8B-B14F-4D97-AF65-F5344CB8AC3E}">
        <p14:creationId xmlns:p14="http://schemas.microsoft.com/office/powerpoint/2010/main" val="314064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609E5-E050-B7E4-4691-154C78ABB2C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5AAD1713-5047-97F6-0441-1BEF54367577}"/>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FCD43AC5-92E6-7174-B258-515C97855F19}"/>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886566F3-A368-0265-EFA2-7BA484F136DB}"/>
              </a:ext>
            </a:extLst>
          </p:cNvPr>
          <p:cNvPicPr>
            <a:picLocks noChangeAspect="1"/>
          </p:cNvPicPr>
          <p:nvPr/>
        </p:nvPicPr>
        <p:blipFill>
          <a:blip r:embed="rId3"/>
          <a:stretch>
            <a:fillRect/>
          </a:stretch>
        </p:blipFill>
        <p:spPr>
          <a:xfrm>
            <a:off x="4053068" y="224084"/>
            <a:ext cx="5105053" cy="2358275"/>
          </a:xfrm>
          <a:prstGeom prst="rect">
            <a:avLst/>
          </a:prstGeom>
        </p:spPr>
      </p:pic>
      <p:pic>
        <p:nvPicPr>
          <p:cNvPr id="10" name="Afbeelding 9">
            <a:extLst>
              <a:ext uri="{FF2B5EF4-FFF2-40B4-BE49-F238E27FC236}">
                <a16:creationId xmlns:a16="http://schemas.microsoft.com/office/drawing/2014/main" id="{B00645AA-EAD5-8B65-9C2B-27B880562EE9}"/>
              </a:ext>
            </a:extLst>
          </p:cNvPr>
          <p:cNvPicPr>
            <a:picLocks noChangeAspect="1"/>
          </p:cNvPicPr>
          <p:nvPr/>
        </p:nvPicPr>
        <p:blipFill>
          <a:blip r:embed="rId4"/>
          <a:stretch>
            <a:fillRect/>
          </a:stretch>
        </p:blipFill>
        <p:spPr>
          <a:xfrm>
            <a:off x="4316361" y="2614180"/>
            <a:ext cx="7253902" cy="1031556"/>
          </a:xfrm>
          <a:prstGeom prst="rect">
            <a:avLst/>
          </a:prstGeom>
        </p:spPr>
      </p:pic>
      <p:sp>
        <p:nvSpPr>
          <p:cNvPr id="11" name="Tekstvak 10">
            <a:extLst>
              <a:ext uri="{FF2B5EF4-FFF2-40B4-BE49-F238E27FC236}">
                <a16:creationId xmlns:a16="http://schemas.microsoft.com/office/drawing/2014/main" id="{6E0ED42F-F5AF-90E7-8EF7-21E950813DFB}"/>
              </a:ext>
            </a:extLst>
          </p:cNvPr>
          <p:cNvSpPr txBox="1"/>
          <p:nvPr/>
        </p:nvSpPr>
        <p:spPr>
          <a:xfrm>
            <a:off x="10068025" y="1973179"/>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sp>
        <p:nvSpPr>
          <p:cNvPr id="12" name="Tekstvak 11">
            <a:extLst>
              <a:ext uri="{FF2B5EF4-FFF2-40B4-BE49-F238E27FC236}">
                <a16:creationId xmlns:a16="http://schemas.microsoft.com/office/drawing/2014/main" id="{BF4B91D0-6090-922C-2202-278E0A5FD99D}"/>
              </a:ext>
            </a:extLst>
          </p:cNvPr>
          <p:cNvSpPr txBox="1"/>
          <p:nvPr/>
        </p:nvSpPr>
        <p:spPr>
          <a:xfrm>
            <a:off x="1097280" y="4032985"/>
            <a:ext cx="5848076" cy="1190069"/>
          </a:xfrm>
          <a:prstGeom prst="rect">
            <a:avLst/>
          </a:prstGeom>
          <a:noFill/>
        </p:spPr>
        <p:txBody>
          <a:bodyPr wrap="none" rtlCol="0">
            <a:spAutoFit/>
          </a:bodyPr>
          <a:lstStyle/>
          <a:p>
            <a:r>
              <a:rPr lang="en-US" sz="2400" dirty="0"/>
              <a:t>Fe(OH)</a:t>
            </a:r>
            <a:r>
              <a:rPr lang="en-US" sz="2400" baseline="-25000" dirty="0"/>
              <a:t>2</a:t>
            </a:r>
            <a:r>
              <a:rPr lang="en-US" sz="2400" dirty="0"/>
              <a:t> + 2 e</a:t>
            </a:r>
            <a:r>
              <a:rPr lang="en-US" sz="4000" b="1" baseline="30000" dirty="0"/>
              <a:t>-</a:t>
            </a:r>
            <a:r>
              <a:rPr lang="en-US" sz="2400" dirty="0"/>
              <a:t> </a:t>
            </a:r>
            <a:r>
              <a:rPr lang="en-US" sz="2400" dirty="0">
                <a:sym typeface="Wingdings" panose="05000000000000000000" pitchFamily="2" charset="2"/>
              </a:rPr>
              <a:t> Fe + 2 OH</a:t>
            </a:r>
            <a:r>
              <a:rPr lang="en-US" sz="4000" b="1" baseline="30000" dirty="0">
                <a:sym typeface="Wingdings" panose="05000000000000000000" pitchFamily="2" charset="2"/>
              </a:rPr>
              <a:t>-</a:t>
            </a:r>
          </a:p>
          <a:p>
            <a:r>
              <a:rPr lang="en-US" sz="2400" dirty="0">
                <a:sym typeface="Wingdings" panose="05000000000000000000" pitchFamily="2" charset="2"/>
              </a:rPr>
              <a:t>2 Ni(OH)</a:t>
            </a:r>
            <a:r>
              <a:rPr lang="en-US" sz="2400" baseline="-25000" dirty="0">
                <a:sym typeface="Wingdings" panose="05000000000000000000" pitchFamily="2" charset="2"/>
              </a:rPr>
              <a:t>2</a:t>
            </a:r>
            <a:r>
              <a:rPr lang="en-US" sz="2400" dirty="0">
                <a:sym typeface="Wingdings" panose="05000000000000000000" pitchFamily="2" charset="2"/>
              </a:rPr>
              <a:t> + 2 OH</a:t>
            </a:r>
            <a:r>
              <a:rPr lang="en-US" sz="4000" b="1" baseline="30000" dirty="0">
                <a:sym typeface="Wingdings" panose="05000000000000000000" pitchFamily="2" charset="2"/>
              </a:rPr>
              <a:t>-</a:t>
            </a:r>
            <a:r>
              <a:rPr lang="en-US" sz="2400" dirty="0">
                <a:sym typeface="Wingdings" panose="05000000000000000000" pitchFamily="2" charset="2"/>
              </a:rPr>
              <a:t> 2  </a:t>
            </a:r>
            <a:r>
              <a:rPr lang="en-US" sz="2400" dirty="0" err="1">
                <a:sym typeface="Wingdings" panose="05000000000000000000" pitchFamily="2" charset="2"/>
              </a:rPr>
              <a:t>NiO</a:t>
            </a:r>
            <a:r>
              <a:rPr lang="en-US" sz="2400" dirty="0">
                <a:sym typeface="Wingdings" panose="05000000000000000000" pitchFamily="2" charset="2"/>
              </a:rPr>
              <a:t>(OH) + 2 H</a:t>
            </a:r>
            <a:r>
              <a:rPr lang="en-US" sz="2400" baseline="-25000" dirty="0">
                <a:sym typeface="Wingdings" panose="05000000000000000000" pitchFamily="2" charset="2"/>
              </a:rPr>
              <a:t>2</a:t>
            </a:r>
            <a:r>
              <a:rPr lang="en-US" sz="2400" dirty="0">
                <a:sym typeface="Wingdings" panose="05000000000000000000" pitchFamily="2" charset="2"/>
              </a:rPr>
              <a:t>O + 2 e</a:t>
            </a:r>
            <a:r>
              <a:rPr lang="en-US" sz="4000" b="1" baseline="30000" dirty="0">
                <a:sym typeface="Wingdings" panose="05000000000000000000" pitchFamily="2" charset="2"/>
              </a:rPr>
              <a:t>-</a:t>
            </a:r>
          </a:p>
          <a:p>
            <a:endParaRPr lang="nl-NL" dirty="0"/>
          </a:p>
        </p:txBody>
      </p:sp>
    </p:spTree>
    <p:extLst>
      <p:ext uri="{BB962C8B-B14F-4D97-AF65-F5344CB8AC3E}">
        <p14:creationId xmlns:p14="http://schemas.microsoft.com/office/powerpoint/2010/main" val="1256712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76F2F-5FCA-7291-036C-198D3D28FD4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7796B08-8DA7-FF67-5BEE-A00FA1942847}"/>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5657FD77-4E07-6514-2505-0E234072BFFA}"/>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68632D1-3DD6-3BCD-4B11-00DC3464A653}"/>
              </a:ext>
            </a:extLst>
          </p:cNvPr>
          <p:cNvPicPr>
            <a:picLocks noChangeAspect="1"/>
          </p:cNvPicPr>
          <p:nvPr/>
        </p:nvPicPr>
        <p:blipFill>
          <a:blip r:embed="rId3"/>
          <a:stretch>
            <a:fillRect/>
          </a:stretch>
        </p:blipFill>
        <p:spPr>
          <a:xfrm>
            <a:off x="4021318" y="565772"/>
            <a:ext cx="5105053" cy="2358275"/>
          </a:xfrm>
          <a:prstGeom prst="rect">
            <a:avLst/>
          </a:prstGeom>
        </p:spPr>
      </p:pic>
      <p:pic>
        <p:nvPicPr>
          <p:cNvPr id="10" name="Afbeelding 9">
            <a:extLst>
              <a:ext uri="{FF2B5EF4-FFF2-40B4-BE49-F238E27FC236}">
                <a16:creationId xmlns:a16="http://schemas.microsoft.com/office/drawing/2014/main" id="{E81B6A23-6A35-0074-8865-8C965D73B39C}"/>
              </a:ext>
            </a:extLst>
          </p:cNvPr>
          <p:cNvPicPr>
            <a:picLocks noChangeAspect="1"/>
          </p:cNvPicPr>
          <p:nvPr/>
        </p:nvPicPr>
        <p:blipFill>
          <a:blip r:embed="rId4"/>
          <a:stretch>
            <a:fillRect/>
          </a:stretch>
        </p:blipFill>
        <p:spPr>
          <a:xfrm>
            <a:off x="4385186" y="2890111"/>
            <a:ext cx="7253902" cy="1031556"/>
          </a:xfrm>
          <a:prstGeom prst="rect">
            <a:avLst/>
          </a:prstGeom>
        </p:spPr>
      </p:pic>
      <p:sp>
        <p:nvSpPr>
          <p:cNvPr id="11" name="Tekstvak 10">
            <a:extLst>
              <a:ext uri="{FF2B5EF4-FFF2-40B4-BE49-F238E27FC236}">
                <a16:creationId xmlns:a16="http://schemas.microsoft.com/office/drawing/2014/main" id="{C5C2C59C-82B2-6469-5CE8-2622329FB4C5}"/>
              </a:ext>
            </a:extLst>
          </p:cNvPr>
          <p:cNvSpPr txBox="1"/>
          <p:nvPr/>
        </p:nvSpPr>
        <p:spPr>
          <a:xfrm>
            <a:off x="10068025" y="1973179"/>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sp>
        <p:nvSpPr>
          <p:cNvPr id="12" name="Tekstvak 11">
            <a:extLst>
              <a:ext uri="{FF2B5EF4-FFF2-40B4-BE49-F238E27FC236}">
                <a16:creationId xmlns:a16="http://schemas.microsoft.com/office/drawing/2014/main" id="{DECF42C8-73A1-844D-2E25-8013354E68A8}"/>
              </a:ext>
            </a:extLst>
          </p:cNvPr>
          <p:cNvSpPr txBox="1"/>
          <p:nvPr/>
        </p:nvSpPr>
        <p:spPr>
          <a:xfrm>
            <a:off x="1097280" y="4032985"/>
            <a:ext cx="5848076" cy="1190069"/>
          </a:xfrm>
          <a:prstGeom prst="rect">
            <a:avLst/>
          </a:prstGeom>
          <a:noFill/>
        </p:spPr>
        <p:txBody>
          <a:bodyPr wrap="none" rtlCol="0">
            <a:spAutoFit/>
          </a:bodyPr>
          <a:lstStyle/>
          <a:p>
            <a:r>
              <a:rPr lang="en-US" sz="2400" dirty="0"/>
              <a:t>Fe(OH)</a:t>
            </a:r>
            <a:r>
              <a:rPr lang="en-US" sz="2400" baseline="-25000" dirty="0"/>
              <a:t>2</a:t>
            </a:r>
            <a:r>
              <a:rPr lang="en-US" sz="2400" dirty="0"/>
              <a:t> + 2 e</a:t>
            </a:r>
            <a:r>
              <a:rPr lang="en-US" sz="4000" b="1" baseline="30000" dirty="0"/>
              <a:t>-</a:t>
            </a:r>
            <a:r>
              <a:rPr lang="en-US" sz="2400" dirty="0"/>
              <a:t> </a:t>
            </a:r>
            <a:r>
              <a:rPr lang="en-US" sz="2400" dirty="0">
                <a:sym typeface="Wingdings" panose="05000000000000000000" pitchFamily="2" charset="2"/>
              </a:rPr>
              <a:t> Fe + 2 OH</a:t>
            </a:r>
            <a:r>
              <a:rPr lang="en-US" sz="4000" b="1" baseline="30000" dirty="0">
                <a:sym typeface="Wingdings" panose="05000000000000000000" pitchFamily="2" charset="2"/>
              </a:rPr>
              <a:t>-</a:t>
            </a:r>
          </a:p>
          <a:p>
            <a:r>
              <a:rPr lang="en-US" sz="2400" dirty="0">
                <a:sym typeface="Wingdings" panose="05000000000000000000" pitchFamily="2" charset="2"/>
              </a:rPr>
              <a:t>2 Ni(OH)</a:t>
            </a:r>
            <a:r>
              <a:rPr lang="en-US" sz="2400" baseline="-25000" dirty="0">
                <a:sym typeface="Wingdings" panose="05000000000000000000" pitchFamily="2" charset="2"/>
              </a:rPr>
              <a:t>2</a:t>
            </a:r>
            <a:r>
              <a:rPr lang="en-US" sz="2400" dirty="0">
                <a:sym typeface="Wingdings" panose="05000000000000000000" pitchFamily="2" charset="2"/>
              </a:rPr>
              <a:t> + 2 OH</a:t>
            </a:r>
            <a:r>
              <a:rPr lang="en-US" sz="4000" b="1" baseline="30000" dirty="0">
                <a:sym typeface="Wingdings" panose="05000000000000000000" pitchFamily="2" charset="2"/>
              </a:rPr>
              <a:t>-</a:t>
            </a:r>
            <a:r>
              <a:rPr lang="en-US" sz="2400" dirty="0">
                <a:sym typeface="Wingdings" panose="05000000000000000000" pitchFamily="2" charset="2"/>
              </a:rPr>
              <a:t> 2  </a:t>
            </a:r>
            <a:r>
              <a:rPr lang="en-US" sz="2400" dirty="0" err="1">
                <a:sym typeface="Wingdings" panose="05000000000000000000" pitchFamily="2" charset="2"/>
              </a:rPr>
              <a:t>NiO</a:t>
            </a:r>
            <a:r>
              <a:rPr lang="en-US" sz="2400" dirty="0">
                <a:sym typeface="Wingdings" panose="05000000000000000000" pitchFamily="2" charset="2"/>
              </a:rPr>
              <a:t>(OH) + 2 H</a:t>
            </a:r>
            <a:r>
              <a:rPr lang="en-US" sz="2400" baseline="-25000" dirty="0">
                <a:sym typeface="Wingdings" panose="05000000000000000000" pitchFamily="2" charset="2"/>
              </a:rPr>
              <a:t>2</a:t>
            </a:r>
            <a:r>
              <a:rPr lang="en-US" sz="2400" dirty="0">
                <a:sym typeface="Wingdings" panose="05000000000000000000" pitchFamily="2" charset="2"/>
              </a:rPr>
              <a:t>O + 2 e</a:t>
            </a:r>
            <a:r>
              <a:rPr lang="en-US" sz="4000" b="1" baseline="30000" dirty="0">
                <a:sym typeface="Wingdings" panose="05000000000000000000" pitchFamily="2" charset="2"/>
              </a:rPr>
              <a:t>-</a:t>
            </a:r>
          </a:p>
          <a:p>
            <a:endParaRPr lang="nl-NL" dirty="0"/>
          </a:p>
        </p:txBody>
      </p:sp>
      <p:sp>
        <p:nvSpPr>
          <p:cNvPr id="3" name="Tekstvak 2">
            <a:extLst>
              <a:ext uri="{FF2B5EF4-FFF2-40B4-BE49-F238E27FC236}">
                <a16:creationId xmlns:a16="http://schemas.microsoft.com/office/drawing/2014/main" id="{467D482D-F397-7331-D304-307D1702B8C5}"/>
              </a:ext>
            </a:extLst>
          </p:cNvPr>
          <p:cNvSpPr txBox="1"/>
          <p:nvPr/>
        </p:nvSpPr>
        <p:spPr>
          <a:xfrm>
            <a:off x="707924" y="5096363"/>
            <a:ext cx="12763082" cy="1200329"/>
          </a:xfrm>
          <a:prstGeom prst="rect">
            <a:avLst/>
          </a:prstGeom>
          <a:noFill/>
        </p:spPr>
        <p:txBody>
          <a:bodyPr wrap="square" rtlCol="0">
            <a:spAutoFit/>
          </a:bodyPr>
          <a:lstStyle/>
          <a:p>
            <a:r>
              <a:rPr lang="en-US" sz="2400" dirty="0">
                <a:latin typeface="Effra" panose="02000506080000020004"/>
              </a:rPr>
              <a:t>De elektronen </a:t>
            </a:r>
            <a:r>
              <a:rPr lang="en-US" sz="2400" dirty="0" err="1">
                <a:latin typeface="Effra" panose="02000506080000020004"/>
              </a:rPr>
              <a:t>gaan</a:t>
            </a:r>
            <a:r>
              <a:rPr lang="en-US" sz="2400" dirty="0">
                <a:latin typeface="Effra" panose="02000506080000020004"/>
              </a:rPr>
              <a:t> van </a:t>
            </a:r>
            <a:r>
              <a:rPr lang="en-US" sz="2400" dirty="0" err="1">
                <a:latin typeface="Effra" panose="02000506080000020004"/>
              </a:rPr>
              <a:t>rechts</a:t>
            </a:r>
            <a:r>
              <a:rPr lang="en-US" sz="2400" dirty="0">
                <a:latin typeface="Effra" panose="02000506080000020004"/>
              </a:rPr>
              <a:t> </a:t>
            </a:r>
            <a:r>
              <a:rPr lang="en-US" sz="2400" dirty="0" err="1">
                <a:latin typeface="Effra" panose="02000506080000020004"/>
              </a:rPr>
              <a:t>naar</a:t>
            </a:r>
            <a:r>
              <a:rPr lang="en-US" sz="2400" dirty="0">
                <a:latin typeface="Effra" panose="02000506080000020004"/>
              </a:rPr>
              <a:t> links (van reductor </a:t>
            </a:r>
            <a:r>
              <a:rPr lang="en-US" sz="2400" dirty="0" err="1">
                <a:latin typeface="Effra" panose="02000506080000020004"/>
              </a:rPr>
              <a:t>naar</a:t>
            </a:r>
            <a:r>
              <a:rPr lang="en-US" sz="2400" dirty="0">
                <a:latin typeface="Effra" panose="02000506080000020004"/>
              </a:rPr>
              <a:t> </a:t>
            </a:r>
            <a:r>
              <a:rPr lang="en-US" sz="2400" dirty="0" err="1">
                <a:latin typeface="Effra" panose="02000506080000020004"/>
              </a:rPr>
              <a:t>oxidator</a:t>
            </a:r>
            <a:r>
              <a:rPr lang="en-US" sz="2400" dirty="0">
                <a:latin typeface="Effra" panose="02000506080000020004"/>
              </a:rPr>
              <a:t>).</a:t>
            </a:r>
          </a:p>
          <a:p>
            <a:r>
              <a:rPr lang="en-US" sz="2400" dirty="0">
                <a:latin typeface="Effra" panose="02000506080000020004"/>
              </a:rPr>
              <a:t>De lading </a:t>
            </a:r>
            <a:r>
              <a:rPr lang="en-US" sz="2400" dirty="0" err="1">
                <a:latin typeface="Effra" panose="02000506080000020004"/>
              </a:rPr>
              <a:t>aan</a:t>
            </a:r>
            <a:r>
              <a:rPr lang="en-US" sz="2400" dirty="0">
                <a:latin typeface="Effra" panose="02000506080000020004"/>
              </a:rPr>
              <a:t> </a:t>
            </a:r>
            <a:r>
              <a:rPr lang="en-US" sz="2400" dirty="0" err="1">
                <a:latin typeface="Effra" panose="02000506080000020004"/>
              </a:rPr>
              <a:t>beide</a:t>
            </a:r>
            <a:r>
              <a:rPr lang="en-US" sz="2400" dirty="0">
                <a:latin typeface="Effra" panose="02000506080000020004"/>
              </a:rPr>
              <a:t> </a:t>
            </a:r>
            <a:r>
              <a:rPr lang="en-US" sz="2400" dirty="0" err="1">
                <a:latin typeface="Effra" panose="02000506080000020004"/>
              </a:rPr>
              <a:t>kanten</a:t>
            </a:r>
            <a:r>
              <a:rPr lang="en-US" sz="2400" dirty="0">
                <a:latin typeface="Effra" panose="02000506080000020004"/>
              </a:rPr>
              <a:t> </a:t>
            </a:r>
            <a:r>
              <a:rPr lang="en-US" sz="2400" dirty="0" err="1">
                <a:latin typeface="Effra" panose="02000506080000020004"/>
              </a:rPr>
              <a:t>moet</a:t>
            </a:r>
            <a:r>
              <a:rPr lang="en-US" sz="2400" dirty="0">
                <a:latin typeface="Effra" panose="02000506080000020004"/>
              </a:rPr>
              <a:t> </a:t>
            </a:r>
            <a:r>
              <a:rPr lang="en-US" sz="2400" dirty="0" err="1">
                <a:latin typeface="Effra" panose="02000506080000020004"/>
              </a:rPr>
              <a:t>hetzelfde</a:t>
            </a:r>
            <a:r>
              <a:rPr lang="en-US" sz="2400" dirty="0">
                <a:latin typeface="Effra" panose="02000506080000020004"/>
              </a:rPr>
              <a:t> </a:t>
            </a:r>
            <a:r>
              <a:rPr lang="en-US" sz="2400" dirty="0" err="1">
                <a:latin typeface="Effra" panose="02000506080000020004"/>
              </a:rPr>
              <a:t>blijven</a:t>
            </a:r>
            <a:r>
              <a:rPr lang="en-US" sz="2400" dirty="0">
                <a:latin typeface="Effra" panose="02000506080000020004"/>
              </a:rPr>
              <a:t>, </a:t>
            </a:r>
            <a:r>
              <a:rPr lang="en-US" sz="2400" dirty="0" err="1">
                <a:latin typeface="Effra" panose="02000506080000020004"/>
              </a:rPr>
              <a:t>dus</a:t>
            </a:r>
            <a:r>
              <a:rPr lang="en-US" sz="2400" dirty="0">
                <a:latin typeface="Effra" panose="02000506080000020004"/>
              </a:rPr>
              <a:t> </a:t>
            </a:r>
            <a:r>
              <a:rPr lang="en-US" sz="2400" dirty="0" err="1">
                <a:latin typeface="Effra" panose="02000506080000020004"/>
              </a:rPr>
              <a:t>moeten</a:t>
            </a:r>
            <a:r>
              <a:rPr lang="en-US" sz="2400" dirty="0">
                <a:latin typeface="Effra" panose="02000506080000020004"/>
              </a:rPr>
              <a:t> de </a:t>
            </a:r>
            <a:r>
              <a:rPr lang="en-US" sz="2400" dirty="0" err="1">
                <a:latin typeface="Effra" panose="02000506080000020004"/>
              </a:rPr>
              <a:t>negatieve</a:t>
            </a:r>
            <a:r>
              <a:rPr lang="en-US" sz="2400" dirty="0">
                <a:latin typeface="Effra" panose="02000506080000020004"/>
              </a:rPr>
              <a:t> OH</a:t>
            </a:r>
            <a:r>
              <a:rPr lang="en-US" sz="2400" baseline="30000" dirty="0">
                <a:latin typeface="Effra" panose="02000506080000020004"/>
              </a:rPr>
              <a:t>-</a:t>
            </a:r>
            <a:r>
              <a:rPr lang="en-US" sz="2400" dirty="0">
                <a:latin typeface="Effra" panose="02000506080000020004"/>
              </a:rPr>
              <a:t> </a:t>
            </a:r>
            <a:r>
              <a:rPr lang="en-US" sz="2400" dirty="0" err="1">
                <a:latin typeface="Effra" panose="02000506080000020004"/>
              </a:rPr>
              <a:t>ionen</a:t>
            </a:r>
            <a:r>
              <a:rPr lang="en-US" sz="2400" dirty="0">
                <a:latin typeface="Effra" panose="02000506080000020004"/>
              </a:rPr>
              <a:t> </a:t>
            </a:r>
          </a:p>
          <a:p>
            <a:r>
              <a:rPr lang="en-US" sz="2400" dirty="0">
                <a:latin typeface="Effra" panose="02000506080000020004"/>
              </a:rPr>
              <a:t>van links </a:t>
            </a:r>
            <a:r>
              <a:rPr lang="en-US" sz="2400" dirty="0" err="1">
                <a:latin typeface="Effra" panose="02000506080000020004"/>
              </a:rPr>
              <a:t>naar</a:t>
            </a:r>
            <a:r>
              <a:rPr lang="en-US" sz="2400" dirty="0">
                <a:latin typeface="Effra" panose="02000506080000020004"/>
              </a:rPr>
              <a:t> </a:t>
            </a:r>
            <a:r>
              <a:rPr lang="en-US" sz="2400" dirty="0" err="1">
                <a:latin typeface="Effra" panose="02000506080000020004"/>
              </a:rPr>
              <a:t>rechts</a:t>
            </a:r>
            <a:r>
              <a:rPr lang="en-US" sz="2400" dirty="0">
                <a:latin typeface="Effra" panose="02000506080000020004"/>
              </a:rPr>
              <a:t> </a:t>
            </a:r>
            <a:r>
              <a:rPr lang="en-US" sz="2400" dirty="0" err="1">
                <a:latin typeface="Effra" panose="02000506080000020004"/>
              </a:rPr>
              <a:t>bewegen</a:t>
            </a:r>
            <a:r>
              <a:rPr lang="en-US" sz="2400" dirty="0">
                <a:latin typeface="Effra" panose="02000506080000020004"/>
              </a:rPr>
              <a:t>.</a:t>
            </a:r>
            <a:endParaRPr lang="nl-NL" sz="2400" dirty="0">
              <a:latin typeface="Effra" panose="02000506080000020004"/>
            </a:endParaRPr>
          </a:p>
        </p:txBody>
      </p:sp>
      <p:cxnSp>
        <p:nvCxnSpPr>
          <p:cNvPr id="7" name="Rechte verbindingslijn met pijl 6">
            <a:extLst>
              <a:ext uri="{FF2B5EF4-FFF2-40B4-BE49-F238E27FC236}">
                <a16:creationId xmlns:a16="http://schemas.microsoft.com/office/drawing/2014/main" id="{BF770E21-C4A9-106A-A9CA-C116375EB529}"/>
              </a:ext>
            </a:extLst>
          </p:cNvPr>
          <p:cNvCxnSpPr>
            <a:cxnSpLocks/>
          </p:cNvCxnSpPr>
          <p:nvPr/>
        </p:nvCxnSpPr>
        <p:spPr>
          <a:xfrm flipH="1">
            <a:off x="6213987" y="585436"/>
            <a:ext cx="550607" cy="0"/>
          </a:xfrm>
          <a:prstGeom prst="straightConnector1">
            <a:avLst/>
          </a:prstGeom>
          <a:ln w="57150">
            <a:solidFill>
              <a:srgbClr val="652EA3"/>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98AD834D-4943-58CD-25C8-C5E2A8CE55C3}"/>
              </a:ext>
            </a:extLst>
          </p:cNvPr>
          <p:cNvSpPr txBox="1"/>
          <p:nvPr/>
        </p:nvSpPr>
        <p:spPr>
          <a:xfrm>
            <a:off x="6425911" y="157317"/>
            <a:ext cx="550607" cy="502702"/>
          </a:xfrm>
          <a:prstGeom prst="rect">
            <a:avLst/>
          </a:prstGeom>
          <a:noFill/>
        </p:spPr>
        <p:txBody>
          <a:bodyPr wrap="square" rtlCol="0">
            <a:spAutoFit/>
          </a:bodyPr>
          <a:lstStyle/>
          <a:p>
            <a:r>
              <a:rPr lang="en-US" sz="2400" b="1" dirty="0"/>
              <a:t>e</a:t>
            </a:r>
            <a:r>
              <a:rPr lang="en-US" sz="4000" b="1" baseline="30000" dirty="0"/>
              <a:t>-</a:t>
            </a:r>
            <a:endParaRPr lang="nl-NL" sz="4000" b="1" baseline="30000" dirty="0"/>
          </a:p>
        </p:txBody>
      </p:sp>
    </p:spTree>
    <p:extLst>
      <p:ext uri="{BB962C8B-B14F-4D97-AF65-F5344CB8AC3E}">
        <p14:creationId xmlns:p14="http://schemas.microsoft.com/office/powerpoint/2010/main" val="2175417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6C3CA-D11C-29DD-E923-1DA4EC29560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5E4DE3D-DA57-3759-C0CA-1F32FF9B33E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1" name="Tekstvak 10">
            <a:extLst>
              <a:ext uri="{FF2B5EF4-FFF2-40B4-BE49-F238E27FC236}">
                <a16:creationId xmlns:a16="http://schemas.microsoft.com/office/drawing/2014/main" id="{6A369FEE-08C6-B3CA-75A6-02FF65191285}"/>
              </a:ext>
            </a:extLst>
          </p:cNvPr>
          <p:cNvSpPr txBox="1"/>
          <p:nvPr/>
        </p:nvSpPr>
        <p:spPr>
          <a:xfrm>
            <a:off x="10068025" y="1973179"/>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pic>
        <p:nvPicPr>
          <p:cNvPr id="5" name="Afbeelding 4">
            <a:extLst>
              <a:ext uri="{FF2B5EF4-FFF2-40B4-BE49-F238E27FC236}">
                <a16:creationId xmlns:a16="http://schemas.microsoft.com/office/drawing/2014/main" id="{D6DE92FE-EFB3-40F7-5F20-4536E7985DD6}"/>
              </a:ext>
            </a:extLst>
          </p:cNvPr>
          <p:cNvPicPr>
            <a:picLocks noChangeAspect="1"/>
          </p:cNvPicPr>
          <p:nvPr/>
        </p:nvPicPr>
        <p:blipFill>
          <a:blip r:embed="rId3"/>
          <a:stretch>
            <a:fillRect/>
          </a:stretch>
        </p:blipFill>
        <p:spPr>
          <a:xfrm>
            <a:off x="1230086" y="1575375"/>
            <a:ext cx="8216234" cy="2946094"/>
          </a:xfrm>
          <a:prstGeom prst="rect">
            <a:avLst/>
          </a:prstGeom>
        </p:spPr>
      </p:pic>
      <p:sp>
        <p:nvSpPr>
          <p:cNvPr id="7" name="Tekstvak 6">
            <a:extLst>
              <a:ext uri="{FF2B5EF4-FFF2-40B4-BE49-F238E27FC236}">
                <a16:creationId xmlns:a16="http://schemas.microsoft.com/office/drawing/2014/main" id="{9C43900A-4737-C6DC-0583-1682EF0303C7}"/>
              </a:ext>
            </a:extLst>
          </p:cNvPr>
          <p:cNvSpPr txBox="1"/>
          <p:nvPr/>
        </p:nvSpPr>
        <p:spPr>
          <a:xfrm>
            <a:off x="422787" y="4788310"/>
            <a:ext cx="5576425" cy="1347761"/>
          </a:xfrm>
          <a:prstGeom prst="rect">
            <a:avLst/>
          </a:prstGeom>
          <a:noFill/>
        </p:spPr>
        <p:txBody>
          <a:bodyPr wrap="square" rtlCol="0">
            <a:spAutoFit/>
          </a:bodyPr>
          <a:lstStyle/>
          <a:p>
            <a:r>
              <a:rPr lang="en-US" sz="2000" dirty="0">
                <a:latin typeface="Effra" panose="02000506080000020004"/>
              </a:rPr>
              <a:t>Bereken aantal mol H</a:t>
            </a:r>
            <a:r>
              <a:rPr lang="en-US" sz="2000" baseline="-25000" dirty="0">
                <a:latin typeface="Effra" panose="02000506080000020004"/>
              </a:rPr>
              <a:t>2</a:t>
            </a:r>
            <a:r>
              <a:rPr lang="en-US" sz="2000" dirty="0">
                <a:latin typeface="Effra" panose="02000506080000020004"/>
              </a:rPr>
              <a:t>O per 18 </a:t>
            </a:r>
            <a:r>
              <a:rPr lang="en-US" sz="2000" dirty="0" err="1">
                <a:latin typeface="Effra" panose="02000506080000020004"/>
              </a:rPr>
              <a:t>maanden</a:t>
            </a:r>
            <a:r>
              <a:rPr lang="en-US" sz="2000" dirty="0">
                <a:latin typeface="Effra" panose="02000506080000020004"/>
              </a:rPr>
              <a:t>.</a:t>
            </a:r>
          </a:p>
          <a:p>
            <a:r>
              <a:rPr lang="en-US" sz="2000" dirty="0">
                <a:latin typeface="Effra" panose="02000506080000020004"/>
              </a:rPr>
              <a:t>Bereken aantal elektronen per 18 </a:t>
            </a:r>
            <a:r>
              <a:rPr lang="en-US" sz="2000" dirty="0" err="1">
                <a:latin typeface="Effra" panose="02000506080000020004"/>
              </a:rPr>
              <a:t>maanden</a:t>
            </a:r>
            <a:r>
              <a:rPr lang="en-US" sz="2000" dirty="0">
                <a:latin typeface="Effra" panose="02000506080000020004"/>
              </a:rPr>
              <a:t>.</a:t>
            </a:r>
          </a:p>
          <a:p>
            <a:r>
              <a:rPr lang="en-US" sz="2000" dirty="0">
                <a:latin typeface="Effra" panose="02000506080000020004"/>
              </a:rPr>
              <a:t>Bereken aantal Coulomb per 18 </a:t>
            </a:r>
            <a:r>
              <a:rPr lang="en-US" sz="2000" dirty="0" err="1">
                <a:latin typeface="Effra" panose="02000506080000020004"/>
              </a:rPr>
              <a:t>maanden</a:t>
            </a:r>
            <a:r>
              <a:rPr lang="en-US" sz="2000" dirty="0">
                <a:latin typeface="Effra" panose="02000506080000020004"/>
              </a:rPr>
              <a:t>.</a:t>
            </a:r>
          </a:p>
          <a:p>
            <a:r>
              <a:rPr lang="en-US" sz="2000" dirty="0">
                <a:latin typeface="Effra" panose="02000506080000020004"/>
              </a:rPr>
              <a:t>Bereken aantal Coulomb per </a:t>
            </a:r>
            <a:r>
              <a:rPr lang="en-US" sz="2000" dirty="0" err="1">
                <a:latin typeface="Effra" panose="02000506080000020004"/>
              </a:rPr>
              <a:t>seconde</a:t>
            </a:r>
            <a:r>
              <a:rPr lang="en-US" sz="2000" dirty="0">
                <a:latin typeface="Effra" panose="02000506080000020004"/>
              </a:rPr>
              <a:t>.</a:t>
            </a:r>
            <a:endParaRPr lang="nl-NL" sz="2000" dirty="0">
              <a:latin typeface="Effra" panose="02000506080000020004"/>
            </a:endParaRPr>
          </a:p>
        </p:txBody>
      </p:sp>
    </p:spTree>
    <p:extLst>
      <p:ext uri="{BB962C8B-B14F-4D97-AF65-F5344CB8AC3E}">
        <p14:creationId xmlns:p14="http://schemas.microsoft.com/office/powerpoint/2010/main" val="324165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6016E-41D1-9542-F430-4B89A795519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C965F9D-1112-FE7A-F618-E05C8601C542}"/>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1" name="Tekstvak 10">
            <a:extLst>
              <a:ext uri="{FF2B5EF4-FFF2-40B4-BE49-F238E27FC236}">
                <a16:creationId xmlns:a16="http://schemas.microsoft.com/office/drawing/2014/main" id="{BD055537-E9D3-4C8A-D8DE-6873378E76F3}"/>
              </a:ext>
            </a:extLst>
          </p:cNvPr>
          <p:cNvSpPr txBox="1"/>
          <p:nvPr/>
        </p:nvSpPr>
        <p:spPr>
          <a:xfrm>
            <a:off x="10068025" y="1973179"/>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pic>
        <p:nvPicPr>
          <p:cNvPr id="5" name="Afbeelding 4">
            <a:extLst>
              <a:ext uri="{FF2B5EF4-FFF2-40B4-BE49-F238E27FC236}">
                <a16:creationId xmlns:a16="http://schemas.microsoft.com/office/drawing/2014/main" id="{D600F0F7-1662-DAEF-BFFA-3389088CAA00}"/>
              </a:ext>
            </a:extLst>
          </p:cNvPr>
          <p:cNvPicPr>
            <a:picLocks noChangeAspect="1"/>
          </p:cNvPicPr>
          <p:nvPr/>
        </p:nvPicPr>
        <p:blipFill>
          <a:blip r:embed="rId3"/>
          <a:stretch>
            <a:fillRect/>
          </a:stretch>
        </p:blipFill>
        <p:spPr>
          <a:xfrm>
            <a:off x="1230086" y="1575375"/>
            <a:ext cx="8216234" cy="2946094"/>
          </a:xfrm>
          <a:prstGeom prst="rect">
            <a:avLst/>
          </a:prstGeom>
        </p:spPr>
      </p:pic>
      <p:sp>
        <p:nvSpPr>
          <p:cNvPr id="7" name="Tekstvak 6">
            <a:extLst>
              <a:ext uri="{FF2B5EF4-FFF2-40B4-BE49-F238E27FC236}">
                <a16:creationId xmlns:a16="http://schemas.microsoft.com/office/drawing/2014/main" id="{D704EAC3-3B2B-0B22-02F3-F46A5B3DA2E3}"/>
              </a:ext>
            </a:extLst>
          </p:cNvPr>
          <p:cNvSpPr txBox="1"/>
          <p:nvPr/>
        </p:nvSpPr>
        <p:spPr>
          <a:xfrm>
            <a:off x="422787" y="4788310"/>
            <a:ext cx="14541910" cy="1347761"/>
          </a:xfrm>
          <a:prstGeom prst="rect">
            <a:avLst/>
          </a:prstGeom>
          <a:noFill/>
        </p:spPr>
        <p:txBody>
          <a:bodyPr wrap="square" rtlCol="0">
            <a:spAutoFit/>
          </a:bodyPr>
          <a:lstStyle/>
          <a:p>
            <a:r>
              <a:rPr lang="en-US" sz="2000" dirty="0">
                <a:latin typeface="Effra" panose="02000506080000020004"/>
              </a:rPr>
              <a:t>Bereken aantal mol H</a:t>
            </a:r>
            <a:r>
              <a:rPr lang="en-US" sz="2000" baseline="-25000" dirty="0">
                <a:latin typeface="Effra" panose="02000506080000020004"/>
              </a:rPr>
              <a:t>2</a:t>
            </a:r>
            <a:r>
              <a:rPr lang="en-US" sz="2000" dirty="0">
                <a:latin typeface="Effra" panose="02000506080000020004"/>
              </a:rPr>
              <a:t>O per 18 </a:t>
            </a:r>
            <a:r>
              <a:rPr lang="en-US" sz="2000" dirty="0" err="1">
                <a:latin typeface="Effra" panose="02000506080000020004"/>
              </a:rPr>
              <a:t>maanden</a:t>
            </a:r>
            <a:r>
              <a:rPr lang="en-US" sz="2000" dirty="0">
                <a:latin typeface="Effra" panose="02000506080000020004"/>
              </a:rPr>
              <a:t>.    1400 gram / 18,015 gmol</a:t>
            </a:r>
            <a:r>
              <a:rPr lang="en-US" sz="2000" baseline="30000" dirty="0">
                <a:latin typeface="Effra" panose="02000506080000020004"/>
              </a:rPr>
              <a:t>-1</a:t>
            </a:r>
            <a:r>
              <a:rPr lang="en-US" sz="2000" dirty="0">
                <a:latin typeface="Effra" panose="02000506080000020004"/>
              </a:rPr>
              <a:t> = 77,7 mol </a:t>
            </a:r>
            <a:r>
              <a:rPr lang="en-US" sz="2000" dirty="0" err="1">
                <a:latin typeface="Effra" panose="02000506080000020004"/>
              </a:rPr>
              <a:t>waterstof</a:t>
            </a:r>
            <a:r>
              <a:rPr lang="en-US" sz="2000" dirty="0">
                <a:latin typeface="Effra" panose="02000506080000020004"/>
              </a:rPr>
              <a:t>.  .</a:t>
            </a:r>
          </a:p>
          <a:p>
            <a:r>
              <a:rPr lang="en-US" sz="2000" dirty="0">
                <a:latin typeface="Effra" panose="02000506080000020004"/>
              </a:rPr>
              <a:t>Bereken aantal elektronen per 18 </a:t>
            </a:r>
            <a:r>
              <a:rPr lang="en-US" sz="2000" dirty="0" err="1">
                <a:latin typeface="Effra" panose="02000506080000020004"/>
              </a:rPr>
              <a:t>maanden</a:t>
            </a:r>
            <a:r>
              <a:rPr lang="en-US" sz="2000" dirty="0">
                <a:latin typeface="Effra" panose="02000506080000020004"/>
              </a:rPr>
              <a:t>.</a:t>
            </a:r>
          </a:p>
          <a:p>
            <a:r>
              <a:rPr lang="en-US" sz="2000" dirty="0">
                <a:latin typeface="Effra" panose="02000506080000020004"/>
              </a:rPr>
              <a:t>Bereken aantal Coulomb per 18 </a:t>
            </a:r>
            <a:r>
              <a:rPr lang="en-US" sz="2000" dirty="0" err="1">
                <a:latin typeface="Effra" panose="02000506080000020004"/>
              </a:rPr>
              <a:t>maanden</a:t>
            </a:r>
            <a:r>
              <a:rPr lang="en-US" sz="2000" dirty="0">
                <a:latin typeface="Effra" panose="02000506080000020004"/>
              </a:rPr>
              <a:t>.</a:t>
            </a:r>
          </a:p>
          <a:p>
            <a:r>
              <a:rPr lang="en-US" sz="2000" dirty="0">
                <a:latin typeface="Effra" panose="02000506080000020004"/>
              </a:rPr>
              <a:t>Bereken aantal Coulomb per </a:t>
            </a:r>
            <a:r>
              <a:rPr lang="en-US" sz="2000" dirty="0" err="1">
                <a:latin typeface="Effra" panose="02000506080000020004"/>
              </a:rPr>
              <a:t>seconde</a:t>
            </a:r>
            <a:r>
              <a:rPr lang="en-US" sz="2000" dirty="0">
                <a:latin typeface="Effra" panose="02000506080000020004"/>
              </a:rPr>
              <a:t>.</a:t>
            </a:r>
            <a:endParaRPr lang="nl-NL" sz="2000" dirty="0">
              <a:latin typeface="Effra" panose="02000506080000020004"/>
            </a:endParaRPr>
          </a:p>
        </p:txBody>
      </p:sp>
    </p:spTree>
    <p:extLst>
      <p:ext uri="{BB962C8B-B14F-4D97-AF65-F5344CB8AC3E}">
        <p14:creationId xmlns:p14="http://schemas.microsoft.com/office/powerpoint/2010/main" val="2112557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9D121-BD54-1826-E3D5-FBB1D57E541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762C00F-1577-C446-3975-9116E340EB24}"/>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1" name="Tekstvak 10">
            <a:extLst>
              <a:ext uri="{FF2B5EF4-FFF2-40B4-BE49-F238E27FC236}">
                <a16:creationId xmlns:a16="http://schemas.microsoft.com/office/drawing/2014/main" id="{5F2061A2-89FF-0CEF-B07F-F0B4EC729EE6}"/>
              </a:ext>
            </a:extLst>
          </p:cNvPr>
          <p:cNvSpPr txBox="1"/>
          <p:nvPr/>
        </p:nvSpPr>
        <p:spPr>
          <a:xfrm>
            <a:off x="10068025" y="1973179"/>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pic>
        <p:nvPicPr>
          <p:cNvPr id="5" name="Afbeelding 4">
            <a:extLst>
              <a:ext uri="{FF2B5EF4-FFF2-40B4-BE49-F238E27FC236}">
                <a16:creationId xmlns:a16="http://schemas.microsoft.com/office/drawing/2014/main" id="{11BA494F-3731-E88E-6E36-131EE99555E5}"/>
              </a:ext>
            </a:extLst>
          </p:cNvPr>
          <p:cNvPicPr>
            <a:picLocks noChangeAspect="1"/>
          </p:cNvPicPr>
          <p:nvPr/>
        </p:nvPicPr>
        <p:blipFill>
          <a:blip r:embed="rId3"/>
          <a:stretch>
            <a:fillRect/>
          </a:stretch>
        </p:blipFill>
        <p:spPr>
          <a:xfrm>
            <a:off x="1230086" y="1575375"/>
            <a:ext cx="8216234" cy="2946094"/>
          </a:xfrm>
          <a:prstGeom prst="rect">
            <a:avLst/>
          </a:prstGeom>
        </p:spPr>
      </p:pic>
      <p:sp>
        <p:nvSpPr>
          <p:cNvPr id="7" name="Tekstvak 6">
            <a:extLst>
              <a:ext uri="{FF2B5EF4-FFF2-40B4-BE49-F238E27FC236}">
                <a16:creationId xmlns:a16="http://schemas.microsoft.com/office/drawing/2014/main" id="{9C017F42-027C-DA28-5ABC-6B368D8B5FF7}"/>
              </a:ext>
            </a:extLst>
          </p:cNvPr>
          <p:cNvSpPr txBox="1"/>
          <p:nvPr/>
        </p:nvSpPr>
        <p:spPr>
          <a:xfrm>
            <a:off x="422787" y="4788310"/>
            <a:ext cx="14541910" cy="1347761"/>
          </a:xfrm>
          <a:prstGeom prst="rect">
            <a:avLst/>
          </a:prstGeom>
          <a:noFill/>
        </p:spPr>
        <p:txBody>
          <a:bodyPr wrap="square" rtlCol="0">
            <a:spAutoFit/>
          </a:bodyPr>
          <a:lstStyle/>
          <a:p>
            <a:r>
              <a:rPr lang="en-US" sz="2000" dirty="0">
                <a:latin typeface="Effra" panose="02000506080000020004"/>
              </a:rPr>
              <a:t>Bereken aantal mol H</a:t>
            </a:r>
            <a:r>
              <a:rPr lang="en-US" sz="2000" baseline="-25000" dirty="0">
                <a:latin typeface="Effra" panose="02000506080000020004"/>
              </a:rPr>
              <a:t>2</a:t>
            </a:r>
            <a:r>
              <a:rPr lang="en-US" sz="2000" dirty="0">
                <a:latin typeface="Effra" panose="02000506080000020004"/>
              </a:rPr>
              <a:t>O per 18 </a:t>
            </a:r>
            <a:r>
              <a:rPr lang="en-US" sz="2000" dirty="0" err="1">
                <a:latin typeface="Effra" panose="02000506080000020004"/>
              </a:rPr>
              <a:t>maanden</a:t>
            </a:r>
            <a:r>
              <a:rPr lang="en-US" sz="2000" dirty="0">
                <a:latin typeface="Effra" panose="02000506080000020004"/>
              </a:rPr>
              <a:t>.    1400 gram / 18,015 gmol</a:t>
            </a:r>
            <a:r>
              <a:rPr lang="en-US" sz="2000" baseline="30000" dirty="0">
                <a:latin typeface="Effra" panose="02000506080000020004"/>
              </a:rPr>
              <a:t>-1</a:t>
            </a:r>
            <a:r>
              <a:rPr lang="en-US" sz="2000" dirty="0">
                <a:latin typeface="Effra" panose="02000506080000020004"/>
              </a:rPr>
              <a:t> = 77,7 mol </a:t>
            </a:r>
            <a:r>
              <a:rPr lang="en-US" sz="2000" dirty="0" err="1">
                <a:latin typeface="Effra" panose="02000506080000020004"/>
              </a:rPr>
              <a:t>waterstof</a:t>
            </a:r>
            <a:r>
              <a:rPr lang="en-US" sz="2000" dirty="0">
                <a:latin typeface="Effra" panose="02000506080000020004"/>
              </a:rPr>
              <a:t>.  .</a:t>
            </a:r>
          </a:p>
          <a:p>
            <a:r>
              <a:rPr lang="en-US" sz="2000" dirty="0">
                <a:latin typeface="Effra" panose="02000506080000020004"/>
              </a:rPr>
              <a:t>Bereken aantal elektronen per 18 </a:t>
            </a:r>
            <a:r>
              <a:rPr lang="en-US" sz="2000" dirty="0" err="1">
                <a:latin typeface="Effra" panose="02000506080000020004"/>
              </a:rPr>
              <a:t>maanden</a:t>
            </a:r>
            <a:r>
              <a:rPr lang="en-US" sz="2000" dirty="0">
                <a:latin typeface="Effra" panose="02000506080000020004"/>
              </a:rPr>
              <a:t>. 2x77,7 = 155,4 mol elektronen</a:t>
            </a:r>
          </a:p>
          <a:p>
            <a:r>
              <a:rPr lang="en-US" sz="2000" dirty="0">
                <a:latin typeface="Effra" panose="02000506080000020004"/>
              </a:rPr>
              <a:t>Bereken aantal Coulomb per 18 </a:t>
            </a:r>
            <a:r>
              <a:rPr lang="en-US" sz="2000" dirty="0" err="1">
                <a:latin typeface="Effra" panose="02000506080000020004"/>
              </a:rPr>
              <a:t>maanden</a:t>
            </a:r>
            <a:r>
              <a:rPr lang="en-US" sz="2000" dirty="0">
                <a:latin typeface="Effra" panose="02000506080000020004"/>
              </a:rPr>
              <a:t>.</a:t>
            </a:r>
          </a:p>
          <a:p>
            <a:r>
              <a:rPr lang="en-US" sz="2000" dirty="0">
                <a:latin typeface="Effra" panose="02000506080000020004"/>
              </a:rPr>
              <a:t>Bereken aantal Coulomb per </a:t>
            </a:r>
            <a:r>
              <a:rPr lang="en-US" sz="2000" dirty="0" err="1">
                <a:latin typeface="Effra" panose="02000506080000020004"/>
              </a:rPr>
              <a:t>seconde</a:t>
            </a:r>
            <a:r>
              <a:rPr lang="en-US" sz="2000" dirty="0">
                <a:latin typeface="Effra" panose="02000506080000020004"/>
              </a:rPr>
              <a:t>.</a:t>
            </a:r>
            <a:endParaRPr lang="nl-NL" sz="2000" dirty="0">
              <a:latin typeface="Effra" panose="02000506080000020004"/>
            </a:endParaRPr>
          </a:p>
        </p:txBody>
      </p:sp>
    </p:spTree>
    <p:extLst>
      <p:ext uri="{BB962C8B-B14F-4D97-AF65-F5344CB8AC3E}">
        <p14:creationId xmlns:p14="http://schemas.microsoft.com/office/powerpoint/2010/main" val="1861068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7C92-1BA8-12CF-B783-A203472B670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E6088CA-D1A5-98A4-9E65-FBF2C303F2D3}"/>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B9F4A41E-5A08-E3F8-542A-94687CD4C84D}"/>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8540A1C9-4039-1060-DA6C-1691F7E121D6}"/>
              </a:ext>
            </a:extLst>
          </p:cNvPr>
          <p:cNvSpPr txBox="1"/>
          <p:nvPr/>
        </p:nvSpPr>
        <p:spPr>
          <a:xfrm>
            <a:off x="10068025" y="1973179"/>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pic>
        <p:nvPicPr>
          <p:cNvPr id="5" name="Afbeelding 4">
            <a:extLst>
              <a:ext uri="{FF2B5EF4-FFF2-40B4-BE49-F238E27FC236}">
                <a16:creationId xmlns:a16="http://schemas.microsoft.com/office/drawing/2014/main" id="{1B46DDA6-E72F-9EE4-A229-4526D9CDA679}"/>
              </a:ext>
            </a:extLst>
          </p:cNvPr>
          <p:cNvPicPr>
            <a:picLocks noChangeAspect="1"/>
          </p:cNvPicPr>
          <p:nvPr/>
        </p:nvPicPr>
        <p:blipFill>
          <a:blip r:embed="rId3"/>
          <a:stretch>
            <a:fillRect/>
          </a:stretch>
        </p:blipFill>
        <p:spPr>
          <a:xfrm>
            <a:off x="1230086" y="1575375"/>
            <a:ext cx="8216234" cy="2946094"/>
          </a:xfrm>
          <a:prstGeom prst="rect">
            <a:avLst/>
          </a:prstGeom>
        </p:spPr>
      </p:pic>
      <p:sp>
        <p:nvSpPr>
          <p:cNvPr id="7" name="Tekstvak 6">
            <a:extLst>
              <a:ext uri="{FF2B5EF4-FFF2-40B4-BE49-F238E27FC236}">
                <a16:creationId xmlns:a16="http://schemas.microsoft.com/office/drawing/2014/main" id="{8DEDBB8D-AB3F-46B1-78E2-9C6AD1C66D1E}"/>
              </a:ext>
            </a:extLst>
          </p:cNvPr>
          <p:cNvSpPr txBox="1"/>
          <p:nvPr/>
        </p:nvSpPr>
        <p:spPr>
          <a:xfrm>
            <a:off x="422787" y="4788310"/>
            <a:ext cx="14541910" cy="1347761"/>
          </a:xfrm>
          <a:prstGeom prst="rect">
            <a:avLst/>
          </a:prstGeom>
          <a:noFill/>
        </p:spPr>
        <p:txBody>
          <a:bodyPr wrap="square" rtlCol="0">
            <a:spAutoFit/>
          </a:bodyPr>
          <a:lstStyle/>
          <a:p>
            <a:r>
              <a:rPr lang="en-US" sz="2000" dirty="0">
                <a:latin typeface="Effra" panose="02000506080000020004"/>
              </a:rPr>
              <a:t>Bereken aantal mol H</a:t>
            </a:r>
            <a:r>
              <a:rPr lang="en-US" sz="2000" baseline="-25000" dirty="0">
                <a:latin typeface="Effra" panose="02000506080000020004"/>
              </a:rPr>
              <a:t>2</a:t>
            </a:r>
            <a:r>
              <a:rPr lang="en-US" sz="2000" dirty="0">
                <a:latin typeface="Effra" panose="02000506080000020004"/>
              </a:rPr>
              <a:t>O per 18 </a:t>
            </a:r>
            <a:r>
              <a:rPr lang="en-US" sz="2000" dirty="0" err="1">
                <a:latin typeface="Effra" panose="02000506080000020004"/>
              </a:rPr>
              <a:t>maanden</a:t>
            </a:r>
            <a:r>
              <a:rPr lang="en-US" sz="2000" dirty="0">
                <a:latin typeface="Effra" panose="02000506080000020004"/>
              </a:rPr>
              <a:t>.    1400 gram / 18,015 gmol</a:t>
            </a:r>
            <a:r>
              <a:rPr lang="en-US" sz="2000" baseline="30000" dirty="0">
                <a:latin typeface="Effra" panose="02000506080000020004"/>
              </a:rPr>
              <a:t>-1</a:t>
            </a:r>
            <a:r>
              <a:rPr lang="en-US" sz="2000" dirty="0">
                <a:latin typeface="Effra" panose="02000506080000020004"/>
              </a:rPr>
              <a:t> = 77,7 mol </a:t>
            </a:r>
            <a:r>
              <a:rPr lang="en-US" sz="2000" dirty="0" err="1">
                <a:latin typeface="Effra" panose="02000506080000020004"/>
              </a:rPr>
              <a:t>waterstof</a:t>
            </a:r>
            <a:r>
              <a:rPr lang="en-US" sz="2000" dirty="0">
                <a:latin typeface="Effra" panose="02000506080000020004"/>
              </a:rPr>
              <a:t>.  .</a:t>
            </a:r>
          </a:p>
          <a:p>
            <a:r>
              <a:rPr lang="en-US" sz="2000" dirty="0">
                <a:latin typeface="Effra" panose="02000506080000020004"/>
              </a:rPr>
              <a:t>Bereken aantal elektronen per 18 </a:t>
            </a:r>
            <a:r>
              <a:rPr lang="en-US" sz="2000" dirty="0" err="1">
                <a:latin typeface="Effra" panose="02000506080000020004"/>
              </a:rPr>
              <a:t>maanden</a:t>
            </a:r>
            <a:r>
              <a:rPr lang="en-US" sz="2000" dirty="0">
                <a:latin typeface="Effra" panose="02000506080000020004"/>
              </a:rPr>
              <a:t>. 2x77,7 = 155,4 mol elektronen</a:t>
            </a:r>
          </a:p>
          <a:p>
            <a:r>
              <a:rPr lang="en-US" sz="2000" dirty="0">
                <a:latin typeface="Effra" panose="02000506080000020004"/>
              </a:rPr>
              <a:t>Bereken aantal Coulomb per 18 </a:t>
            </a:r>
            <a:r>
              <a:rPr lang="en-US" sz="2000" dirty="0" err="1">
                <a:latin typeface="Effra" panose="02000506080000020004"/>
              </a:rPr>
              <a:t>maanden</a:t>
            </a:r>
            <a:r>
              <a:rPr lang="en-US" sz="2000" dirty="0">
                <a:latin typeface="Effra" panose="02000506080000020004"/>
              </a:rPr>
              <a:t>.   155,4 mol x 9,65</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C /mol = 14998612 C     Q = </a:t>
            </a:r>
            <a:r>
              <a:rPr lang="en-US" sz="2000" dirty="0" err="1">
                <a:latin typeface="Arial" panose="020B0604020202020204" pitchFamily="34" charset="0"/>
                <a:cs typeface="Arial" panose="020B0604020202020204" pitchFamily="34" charset="0"/>
              </a:rPr>
              <a:t>n•F</a:t>
            </a:r>
            <a:endParaRPr lang="en-US" sz="2000" dirty="0">
              <a:latin typeface="Effra" panose="02000506080000020004"/>
            </a:endParaRPr>
          </a:p>
          <a:p>
            <a:r>
              <a:rPr lang="en-US" sz="2000" dirty="0">
                <a:latin typeface="Effra" panose="02000506080000020004"/>
              </a:rPr>
              <a:t>Bereken aantal Coulomb per </a:t>
            </a:r>
            <a:r>
              <a:rPr lang="en-US" sz="2000" dirty="0" err="1">
                <a:latin typeface="Effra" panose="02000506080000020004"/>
              </a:rPr>
              <a:t>seconde</a:t>
            </a:r>
            <a:r>
              <a:rPr lang="en-US" sz="2000" dirty="0">
                <a:latin typeface="Effra" panose="02000506080000020004"/>
              </a:rPr>
              <a:t>.</a:t>
            </a:r>
            <a:endParaRPr lang="nl-NL" sz="2000" dirty="0">
              <a:latin typeface="Effra" panose="02000506080000020004"/>
            </a:endParaRPr>
          </a:p>
        </p:txBody>
      </p:sp>
    </p:spTree>
    <p:extLst>
      <p:ext uri="{BB962C8B-B14F-4D97-AF65-F5344CB8AC3E}">
        <p14:creationId xmlns:p14="http://schemas.microsoft.com/office/powerpoint/2010/main" val="1365996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EE6E5-2F58-B203-0BE6-F1BCA22BC72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6DD254E-4F7D-E5C6-2175-34FD8566F647}"/>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batterijen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E966470A-955E-FCD2-72A5-843472615FE8}"/>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D441568-47E5-7785-AEA3-2504B4AD2C27}"/>
              </a:ext>
            </a:extLst>
          </p:cNvPr>
          <p:cNvSpPr txBox="1"/>
          <p:nvPr/>
        </p:nvSpPr>
        <p:spPr>
          <a:xfrm>
            <a:off x="10068025" y="1973179"/>
            <a:ext cx="763351"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pic>
        <p:nvPicPr>
          <p:cNvPr id="5" name="Afbeelding 4">
            <a:extLst>
              <a:ext uri="{FF2B5EF4-FFF2-40B4-BE49-F238E27FC236}">
                <a16:creationId xmlns:a16="http://schemas.microsoft.com/office/drawing/2014/main" id="{937EF1C4-CC15-1147-AFF9-5C779C04CEE4}"/>
              </a:ext>
            </a:extLst>
          </p:cNvPr>
          <p:cNvPicPr>
            <a:picLocks noChangeAspect="1"/>
          </p:cNvPicPr>
          <p:nvPr/>
        </p:nvPicPr>
        <p:blipFill>
          <a:blip r:embed="rId3"/>
          <a:stretch>
            <a:fillRect/>
          </a:stretch>
        </p:blipFill>
        <p:spPr>
          <a:xfrm>
            <a:off x="1230086" y="1575375"/>
            <a:ext cx="8216234" cy="2946094"/>
          </a:xfrm>
          <a:prstGeom prst="rect">
            <a:avLst/>
          </a:prstGeom>
        </p:spPr>
      </p:pic>
      <p:sp>
        <p:nvSpPr>
          <p:cNvPr id="7" name="Tekstvak 6">
            <a:extLst>
              <a:ext uri="{FF2B5EF4-FFF2-40B4-BE49-F238E27FC236}">
                <a16:creationId xmlns:a16="http://schemas.microsoft.com/office/drawing/2014/main" id="{C85BED8B-F735-3417-709E-7B56FC1A8388}"/>
              </a:ext>
            </a:extLst>
          </p:cNvPr>
          <p:cNvSpPr txBox="1"/>
          <p:nvPr/>
        </p:nvSpPr>
        <p:spPr>
          <a:xfrm>
            <a:off x="422787" y="4788310"/>
            <a:ext cx="14541910" cy="1347761"/>
          </a:xfrm>
          <a:prstGeom prst="rect">
            <a:avLst/>
          </a:prstGeom>
          <a:noFill/>
        </p:spPr>
        <p:txBody>
          <a:bodyPr wrap="square" rtlCol="0">
            <a:spAutoFit/>
          </a:bodyPr>
          <a:lstStyle/>
          <a:p>
            <a:r>
              <a:rPr lang="en-US" sz="2000" dirty="0">
                <a:latin typeface="Effra" panose="02000506080000020004"/>
              </a:rPr>
              <a:t>Bereken aantal mol H</a:t>
            </a:r>
            <a:r>
              <a:rPr lang="en-US" sz="2000" baseline="-25000" dirty="0">
                <a:latin typeface="Effra" panose="02000506080000020004"/>
              </a:rPr>
              <a:t>2</a:t>
            </a:r>
            <a:r>
              <a:rPr lang="en-US" sz="2000" dirty="0">
                <a:latin typeface="Effra" panose="02000506080000020004"/>
              </a:rPr>
              <a:t>O per 18 </a:t>
            </a:r>
            <a:r>
              <a:rPr lang="en-US" sz="2000" dirty="0" err="1">
                <a:latin typeface="Effra" panose="02000506080000020004"/>
              </a:rPr>
              <a:t>maanden</a:t>
            </a:r>
            <a:r>
              <a:rPr lang="en-US" sz="2000" dirty="0">
                <a:latin typeface="Effra" panose="02000506080000020004"/>
              </a:rPr>
              <a:t>.    1400 gram / 18,015 gmol</a:t>
            </a:r>
            <a:r>
              <a:rPr lang="en-US" sz="2000" baseline="30000" dirty="0">
                <a:latin typeface="Effra" panose="02000506080000020004"/>
              </a:rPr>
              <a:t>-1</a:t>
            </a:r>
            <a:r>
              <a:rPr lang="en-US" sz="2000" dirty="0">
                <a:latin typeface="Effra" panose="02000506080000020004"/>
              </a:rPr>
              <a:t> = 77,7 mol </a:t>
            </a:r>
            <a:r>
              <a:rPr lang="en-US" sz="2000" dirty="0" err="1">
                <a:latin typeface="Effra" panose="02000506080000020004"/>
              </a:rPr>
              <a:t>waterstof</a:t>
            </a:r>
            <a:r>
              <a:rPr lang="en-US" sz="2000" dirty="0">
                <a:latin typeface="Effra" panose="02000506080000020004"/>
              </a:rPr>
              <a:t>.  .</a:t>
            </a:r>
          </a:p>
          <a:p>
            <a:r>
              <a:rPr lang="en-US" sz="2000" dirty="0">
                <a:latin typeface="Effra" panose="02000506080000020004"/>
              </a:rPr>
              <a:t>Bereken aantal elektronen per 18 </a:t>
            </a:r>
            <a:r>
              <a:rPr lang="en-US" sz="2000" dirty="0" err="1">
                <a:latin typeface="Effra" panose="02000506080000020004"/>
              </a:rPr>
              <a:t>maanden</a:t>
            </a:r>
            <a:r>
              <a:rPr lang="en-US" sz="2000" dirty="0">
                <a:latin typeface="Effra" panose="02000506080000020004"/>
              </a:rPr>
              <a:t>. 2x77,7 = 155,4 mol elektronen</a:t>
            </a:r>
          </a:p>
          <a:p>
            <a:r>
              <a:rPr lang="en-US" sz="2000" dirty="0">
                <a:latin typeface="Effra" panose="02000506080000020004"/>
              </a:rPr>
              <a:t>Bereken aantal Coulomb per 18 </a:t>
            </a:r>
            <a:r>
              <a:rPr lang="en-US" sz="2000" dirty="0" err="1">
                <a:latin typeface="Effra" panose="02000506080000020004"/>
              </a:rPr>
              <a:t>maanden</a:t>
            </a:r>
            <a:r>
              <a:rPr lang="en-US" sz="2000" dirty="0">
                <a:latin typeface="Effra" panose="02000506080000020004"/>
              </a:rPr>
              <a:t>.   155,4 mol x 9,65</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C /mol = 14998612 C     Q = </a:t>
            </a:r>
            <a:r>
              <a:rPr lang="en-US" sz="2000" dirty="0" err="1">
                <a:latin typeface="Arial" panose="020B0604020202020204" pitchFamily="34" charset="0"/>
                <a:cs typeface="Arial" panose="020B0604020202020204" pitchFamily="34" charset="0"/>
              </a:rPr>
              <a:t>n•F</a:t>
            </a:r>
            <a:endParaRPr lang="en-US" sz="2000" dirty="0">
              <a:latin typeface="Effra" panose="02000506080000020004"/>
            </a:endParaRPr>
          </a:p>
          <a:p>
            <a:r>
              <a:rPr lang="en-US" sz="2000" dirty="0">
                <a:latin typeface="Effra" panose="02000506080000020004"/>
              </a:rPr>
              <a:t>Bereken aantal Coulomb per </a:t>
            </a:r>
            <a:r>
              <a:rPr lang="en-US" sz="2000" dirty="0" err="1">
                <a:latin typeface="Effra" panose="02000506080000020004"/>
              </a:rPr>
              <a:t>seconde</a:t>
            </a:r>
            <a:r>
              <a:rPr lang="en-US" sz="2000" dirty="0">
                <a:latin typeface="Effra" panose="02000506080000020004"/>
              </a:rPr>
              <a:t>.	14998612 /(18x30x24x60x60) = 0,32 C/s</a:t>
            </a:r>
            <a:endParaRPr lang="nl-NL" sz="2000" dirty="0">
              <a:latin typeface="Effra" panose="02000506080000020004"/>
            </a:endParaRPr>
          </a:p>
        </p:txBody>
      </p:sp>
    </p:spTree>
    <p:extLst>
      <p:ext uri="{BB962C8B-B14F-4D97-AF65-F5344CB8AC3E}">
        <p14:creationId xmlns:p14="http://schemas.microsoft.com/office/powerpoint/2010/main" val="432403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48993-5823-8D2B-DEA0-E66A74E3AC3F}"/>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CD85B958-B0EC-15AA-43D1-81441AF03268}"/>
              </a:ext>
            </a:extLst>
          </p:cNvPr>
          <p:cNvSpPr txBox="1"/>
          <p:nvPr/>
        </p:nvSpPr>
        <p:spPr>
          <a:xfrm>
            <a:off x="1153551" y="1955409"/>
            <a:ext cx="10466363" cy="3785652"/>
          </a:xfrm>
          <a:prstGeom prst="rect">
            <a:avLst/>
          </a:prstGeom>
          <a:noFill/>
        </p:spPr>
        <p:txBody>
          <a:bodyPr wrap="square" rtlCol="0">
            <a:spAutoFit/>
          </a:bodyPr>
          <a:lstStyle/>
          <a:p>
            <a:r>
              <a:rPr lang="nl-NL" sz="2000" dirty="0"/>
              <a:t>Twee soorten </a:t>
            </a:r>
            <a:r>
              <a:rPr lang="nl-NL" sz="2000" dirty="0" err="1"/>
              <a:t>isomerie</a:t>
            </a:r>
            <a:r>
              <a:rPr lang="nl-NL" sz="2000" dirty="0"/>
              <a:t> dien je te kennen:</a:t>
            </a:r>
          </a:p>
          <a:p>
            <a:pPr marL="342900" indent="-342900">
              <a:buFontTx/>
              <a:buChar char="-"/>
            </a:pPr>
            <a:r>
              <a:rPr lang="nl-NL" sz="2000" dirty="0"/>
              <a:t>Cis-Trans-</a:t>
            </a:r>
            <a:r>
              <a:rPr lang="nl-NL" sz="2000" dirty="0" err="1"/>
              <a:t>isomerie</a:t>
            </a:r>
            <a:endParaRPr lang="nl-NL" sz="2000" dirty="0"/>
          </a:p>
          <a:p>
            <a:pPr marL="800100" lvl="1" indent="-342900">
              <a:buFont typeface="Arial" panose="020B0604020202020204" pitchFamily="34" charset="0"/>
              <a:buChar char="•"/>
            </a:pPr>
            <a:r>
              <a:rPr lang="nl-NL" sz="2000" dirty="0"/>
              <a:t>Wanneer aan een starre binding aan beide of tegenovergestelde kant een functionele groep zit ontstaat hier </a:t>
            </a:r>
            <a:r>
              <a:rPr lang="nl-NL" sz="2000" b="1" dirty="0"/>
              <a:t>cis-trans</a:t>
            </a:r>
            <a:r>
              <a:rPr lang="nl-NL" sz="2000" dirty="0"/>
              <a:t> </a:t>
            </a:r>
            <a:r>
              <a:rPr lang="nl-NL" sz="2000" dirty="0" err="1"/>
              <a:t>isomerie</a:t>
            </a:r>
            <a:endParaRPr lang="nl-NL" sz="2000" dirty="0"/>
          </a:p>
          <a:p>
            <a:pPr marL="1257300" lvl="2" indent="-342900">
              <a:buFont typeface="Arial" panose="020B0604020202020204" pitchFamily="34" charset="0"/>
              <a:buChar char="•"/>
            </a:pPr>
            <a:r>
              <a:rPr lang="nl-NL" sz="2000" dirty="0"/>
              <a:t>Cis isomeren; functionele groepen aan dezelfde kant</a:t>
            </a:r>
          </a:p>
          <a:p>
            <a:pPr marL="1257300" lvl="2" indent="-342900">
              <a:buFont typeface="Arial" panose="020B0604020202020204" pitchFamily="34" charset="0"/>
              <a:buChar char="•"/>
            </a:pPr>
            <a:r>
              <a:rPr lang="nl-NL" sz="2000" dirty="0"/>
              <a:t>Trans isomeren; functionele groepen tegenover elkaar</a:t>
            </a:r>
          </a:p>
          <a:p>
            <a:pPr marL="342900" indent="-342900">
              <a:buFontTx/>
              <a:buChar char="-"/>
            </a:pPr>
            <a:r>
              <a:rPr lang="nl-NL" sz="2000" dirty="0"/>
              <a:t>Optische </a:t>
            </a:r>
            <a:r>
              <a:rPr lang="nl-NL" sz="2000" dirty="0" err="1"/>
              <a:t>isomerie</a:t>
            </a:r>
            <a:endParaRPr lang="nl-NL" sz="2000" dirty="0"/>
          </a:p>
          <a:p>
            <a:pPr marL="800100" lvl="1" indent="-342900">
              <a:buFont typeface="Arial" panose="020B0604020202020204" pitchFamily="34" charset="0"/>
              <a:buChar char="•"/>
            </a:pPr>
            <a:r>
              <a:rPr lang="nl-NL" sz="2000" dirty="0"/>
              <a:t>Wanneer er aan een atoom vier verschillende groepen gebonden zitten wordt dit ook wel een </a:t>
            </a:r>
            <a:r>
              <a:rPr lang="nl-NL" sz="2000" b="1" dirty="0"/>
              <a:t>chiraal C-atoom</a:t>
            </a:r>
            <a:r>
              <a:rPr lang="nl-NL" sz="2000" dirty="0"/>
              <a:t> genoemd. Door naar de ruimtelijke bouw te kijken van het betreffende molecuul blijkt dat er twee verschillende soorten moleculen hierdoor ontstaan; </a:t>
            </a:r>
            <a:r>
              <a:rPr lang="nl-NL" sz="2000" b="1" dirty="0"/>
              <a:t>linksom</a:t>
            </a:r>
            <a:r>
              <a:rPr lang="nl-NL" sz="2000" dirty="0"/>
              <a:t> </a:t>
            </a:r>
            <a:r>
              <a:rPr lang="nl-NL" sz="2000" b="1" dirty="0"/>
              <a:t>(S)</a:t>
            </a:r>
            <a:r>
              <a:rPr lang="nl-NL" sz="2000" dirty="0"/>
              <a:t> of </a:t>
            </a:r>
            <a:r>
              <a:rPr lang="nl-NL" sz="2000" b="1" dirty="0"/>
              <a:t>rechtsom (R)</a:t>
            </a:r>
          </a:p>
          <a:p>
            <a:endParaRPr lang="nl-NL" sz="2000" dirty="0"/>
          </a:p>
        </p:txBody>
      </p:sp>
      <p:sp>
        <p:nvSpPr>
          <p:cNvPr id="2" name="Tekstvak 1">
            <a:extLst>
              <a:ext uri="{FF2B5EF4-FFF2-40B4-BE49-F238E27FC236}">
                <a16:creationId xmlns:a16="http://schemas.microsoft.com/office/drawing/2014/main" id="{A8163BB4-AFD5-1C30-65C2-128D6835B287}"/>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3" name="Inkt 2">
                <a:extLst>
                  <a:ext uri="{FF2B5EF4-FFF2-40B4-BE49-F238E27FC236}">
                    <a16:creationId xmlns:a16="http://schemas.microsoft.com/office/drawing/2014/main" id="{9ED33744-0C83-8227-3950-8DF287E0233F}"/>
                  </a:ext>
                </a:extLst>
              </p14:cNvPr>
              <p14:cNvContentPartPr/>
              <p14:nvPr/>
            </p14:nvContentPartPr>
            <p14:xfrm>
              <a:off x="8329207" y="3787717"/>
              <a:ext cx="27720" cy="273960"/>
            </p14:xfrm>
          </p:contentPart>
        </mc:Choice>
        <mc:Fallback xmlns="">
          <p:pic>
            <p:nvPicPr>
              <p:cNvPr id="3" name="Inkt 2">
                <a:extLst>
                  <a:ext uri="{FF2B5EF4-FFF2-40B4-BE49-F238E27FC236}">
                    <a16:creationId xmlns:a16="http://schemas.microsoft.com/office/drawing/2014/main" id="{9ED33744-0C83-8227-3950-8DF287E0233F}"/>
                  </a:ext>
                </a:extLst>
              </p:cNvPr>
              <p:cNvPicPr/>
              <p:nvPr/>
            </p:nvPicPr>
            <p:blipFill>
              <a:blip r:embed="rId4"/>
              <a:stretch>
                <a:fillRect/>
              </a:stretch>
            </p:blipFill>
            <p:spPr>
              <a:xfrm>
                <a:off x="8320207" y="3779077"/>
                <a:ext cx="453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t 3">
                <a:extLst>
                  <a:ext uri="{FF2B5EF4-FFF2-40B4-BE49-F238E27FC236}">
                    <a16:creationId xmlns:a16="http://schemas.microsoft.com/office/drawing/2014/main" id="{992BC660-FDA3-88AB-7FAE-4092FE8D8D20}"/>
                  </a:ext>
                </a:extLst>
              </p14:cNvPr>
              <p14:cNvContentPartPr/>
              <p14:nvPr/>
            </p14:nvContentPartPr>
            <p14:xfrm>
              <a:off x="8319127" y="3905437"/>
              <a:ext cx="161280" cy="20520"/>
            </p14:xfrm>
          </p:contentPart>
        </mc:Choice>
        <mc:Fallback xmlns="">
          <p:pic>
            <p:nvPicPr>
              <p:cNvPr id="4" name="Inkt 3">
                <a:extLst>
                  <a:ext uri="{FF2B5EF4-FFF2-40B4-BE49-F238E27FC236}">
                    <a16:creationId xmlns:a16="http://schemas.microsoft.com/office/drawing/2014/main" id="{992BC660-FDA3-88AB-7FAE-4092FE8D8D20}"/>
                  </a:ext>
                </a:extLst>
              </p:cNvPr>
              <p:cNvPicPr/>
              <p:nvPr/>
            </p:nvPicPr>
            <p:blipFill>
              <a:blip r:embed="rId6"/>
              <a:stretch>
                <a:fillRect/>
              </a:stretch>
            </p:blipFill>
            <p:spPr>
              <a:xfrm>
                <a:off x="8310487" y="3896797"/>
                <a:ext cx="178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t 4">
                <a:extLst>
                  <a:ext uri="{FF2B5EF4-FFF2-40B4-BE49-F238E27FC236}">
                    <a16:creationId xmlns:a16="http://schemas.microsoft.com/office/drawing/2014/main" id="{CC14C405-B117-E947-3631-B27871AEFA3E}"/>
                  </a:ext>
                </a:extLst>
              </p14:cNvPr>
              <p14:cNvContentPartPr/>
              <p14:nvPr/>
            </p14:nvContentPartPr>
            <p14:xfrm>
              <a:off x="8489767" y="3839557"/>
              <a:ext cx="15120" cy="200880"/>
            </p14:xfrm>
          </p:contentPart>
        </mc:Choice>
        <mc:Fallback xmlns="">
          <p:pic>
            <p:nvPicPr>
              <p:cNvPr id="5" name="Inkt 4">
                <a:extLst>
                  <a:ext uri="{FF2B5EF4-FFF2-40B4-BE49-F238E27FC236}">
                    <a16:creationId xmlns:a16="http://schemas.microsoft.com/office/drawing/2014/main" id="{CC14C405-B117-E947-3631-B27871AEFA3E}"/>
                  </a:ext>
                </a:extLst>
              </p:cNvPr>
              <p:cNvPicPr/>
              <p:nvPr/>
            </p:nvPicPr>
            <p:blipFill>
              <a:blip r:embed="rId8"/>
              <a:stretch>
                <a:fillRect/>
              </a:stretch>
            </p:blipFill>
            <p:spPr>
              <a:xfrm>
                <a:off x="8481127" y="3830917"/>
                <a:ext cx="32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t 6">
                <a:extLst>
                  <a:ext uri="{FF2B5EF4-FFF2-40B4-BE49-F238E27FC236}">
                    <a16:creationId xmlns:a16="http://schemas.microsoft.com/office/drawing/2014/main" id="{CD437B65-1503-2A54-57E7-C7AFB7CA5E18}"/>
                  </a:ext>
                </a:extLst>
              </p14:cNvPr>
              <p14:cNvContentPartPr/>
              <p14:nvPr/>
            </p14:nvContentPartPr>
            <p14:xfrm>
              <a:off x="8611807" y="3688357"/>
              <a:ext cx="117360" cy="129960"/>
            </p14:xfrm>
          </p:contentPart>
        </mc:Choice>
        <mc:Fallback xmlns="">
          <p:pic>
            <p:nvPicPr>
              <p:cNvPr id="7" name="Inkt 6">
                <a:extLst>
                  <a:ext uri="{FF2B5EF4-FFF2-40B4-BE49-F238E27FC236}">
                    <a16:creationId xmlns:a16="http://schemas.microsoft.com/office/drawing/2014/main" id="{CD437B65-1503-2A54-57E7-C7AFB7CA5E18}"/>
                  </a:ext>
                </a:extLst>
              </p:cNvPr>
              <p:cNvPicPr/>
              <p:nvPr/>
            </p:nvPicPr>
            <p:blipFill>
              <a:blip r:embed="rId10"/>
              <a:stretch>
                <a:fillRect/>
              </a:stretch>
            </p:blipFill>
            <p:spPr>
              <a:xfrm>
                <a:off x="8603167" y="3679357"/>
                <a:ext cx="135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t 7">
                <a:extLst>
                  <a:ext uri="{FF2B5EF4-FFF2-40B4-BE49-F238E27FC236}">
                    <a16:creationId xmlns:a16="http://schemas.microsoft.com/office/drawing/2014/main" id="{1EB10702-1451-8B12-8AD6-426AE4335FE3}"/>
                  </a:ext>
                </a:extLst>
              </p14:cNvPr>
              <p14:cNvContentPartPr/>
              <p14:nvPr/>
            </p14:nvContentPartPr>
            <p14:xfrm>
              <a:off x="8778487" y="3540037"/>
              <a:ext cx="178920" cy="144720"/>
            </p14:xfrm>
          </p:contentPart>
        </mc:Choice>
        <mc:Fallback xmlns="">
          <p:pic>
            <p:nvPicPr>
              <p:cNvPr id="8" name="Inkt 7">
                <a:extLst>
                  <a:ext uri="{FF2B5EF4-FFF2-40B4-BE49-F238E27FC236}">
                    <a16:creationId xmlns:a16="http://schemas.microsoft.com/office/drawing/2014/main" id="{1EB10702-1451-8B12-8AD6-426AE4335FE3}"/>
                  </a:ext>
                </a:extLst>
              </p:cNvPr>
              <p:cNvPicPr/>
              <p:nvPr/>
            </p:nvPicPr>
            <p:blipFill>
              <a:blip r:embed="rId12"/>
              <a:stretch>
                <a:fillRect/>
              </a:stretch>
            </p:blipFill>
            <p:spPr>
              <a:xfrm>
                <a:off x="8769847" y="3531037"/>
                <a:ext cx="196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t 8">
                <a:extLst>
                  <a:ext uri="{FF2B5EF4-FFF2-40B4-BE49-F238E27FC236}">
                    <a16:creationId xmlns:a16="http://schemas.microsoft.com/office/drawing/2014/main" id="{D3D194E9-C17E-6064-A31D-87D4ED38486E}"/>
                  </a:ext>
                </a:extLst>
              </p14:cNvPr>
              <p14:cNvContentPartPr/>
              <p14:nvPr/>
            </p14:nvContentPartPr>
            <p14:xfrm>
              <a:off x="9043087" y="3624997"/>
              <a:ext cx="196560" cy="15840"/>
            </p14:xfrm>
          </p:contentPart>
        </mc:Choice>
        <mc:Fallback xmlns="">
          <p:pic>
            <p:nvPicPr>
              <p:cNvPr id="9" name="Inkt 8">
                <a:extLst>
                  <a:ext uri="{FF2B5EF4-FFF2-40B4-BE49-F238E27FC236}">
                    <a16:creationId xmlns:a16="http://schemas.microsoft.com/office/drawing/2014/main" id="{D3D194E9-C17E-6064-A31D-87D4ED38486E}"/>
                  </a:ext>
                </a:extLst>
              </p:cNvPr>
              <p:cNvPicPr/>
              <p:nvPr/>
            </p:nvPicPr>
            <p:blipFill>
              <a:blip r:embed="rId14"/>
              <a:stretch>
                <a:fillRect/>
              </a:stretch>
            </p:blipFill>
            <p:spPr>
              <a:xfrm>
                <a:off x="9034087" y="3616357"/>
                <a:ext cx="214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t 9">
                <a:extLst>
                  <a:ext uri="{FF2B5EF4-FFF2-40B4-BE49-F238E27FC236}">
                    <a16:creationId xmlns:a16="http://schemas.microsoft.com/office/drawing/2014/main" id="{3675556B-11FA-FD11-A315-225AA0F1C3B0}"/>
                  </a:ext>
                </a:extLst>
              </p14:cNvPr>
              <p14:cNvContentPartPr/>
              <p14:nvPr/>
            </p14:nvContentPartPr>
            <p14:xfrm>
              <a:off x="9058207" y="3526357"/>
              <a:ext cx="206280" cy="36000"/>
            </p14:xfrm>
          </p:contentPart>
        </mc:Choice>
        <mc:Fallback xmlns="">
          <p:pic>
            <p:nvPicPr>
              <p:cNvPr id="10" name="Inkt 9">
                <a:extLst>
                  <a:ext uri="{FF2B5EF4-FFF2-40B4-BE49-F238E27FC236}">
                    <a16:creationId xmlns:a16="http://schemas.microsoft.com/office/drawing/2014/main" id="{3675556B-11FA-FD11-A315-225AA0F1C3B0}"/>
                  </a:ext>
                </a:extLst>
              </p:cNvPr>
              <p:cNvPicPr/>
              <p:nvPr/>
            </p:nvPicPr>
            <p:blipFill>
              <a:blip r:embed="rId16"/>
              <a:stretch>
                <a:fillRect/>
              </a:stretch>
            </p:blipFill>
            <p:spPr>
              <a:xfrm>
                <a:off x="9049567" y="3517357"/>
                <a:ext cx="223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t 10">
                <a:extLst>
                  <a:ext uri="{FF2B5EF4-FFF2-40B4-BE49-F238E27FC236}">
                    <a16:creationId xmlns:a16="http://schemas.microsoft.com/office/drawing/2014/main" id="{8E1995D2-7FCA-F108-A982-D8378888485A}"/>
                  </a:ext>
                </a:extLst>
              </p14:cNvPr>
              <p14:cNvContentPartPr/>
              <p14:nvPr/>
            </p14:nvContentPartPr>
            <p14:xfrm>
              <a:off x="9368887" y="3520957"/>
              <a:ext cx="150120" cy="110520"/>
            </p14:xfrm>
          </p:contentPart>
        </mc:Choice>
        <mc:Fallback xmlns="">
          <p:pic>
            <p:nvPicPr>
              <p:cNvPr id="11" name="Inkt 10">
                <a:extLst>
                  <a:ext uri="{FF2B5EF4-FFF2-40B4-BE49-F238E27FC236}">
                    <a16:creationId xmlns:a16="http://schemas.microsoft.com/office/drawing/2014/main" id="{8E1995D2-7FCA-F108-A982-D8378888485A}"/>
                  </a:ext>
                </a:extLst>
              </p:cNvPr>
              <p:cNvPicPr/>
              <p:nvPr/>
            </p:nvPicPr>
            <p:blipFill>
              <a:blip r:embed="rId18"/>
              <a:stretch>
                <a:fillRect/>
              </a:stretch>
            </p:blipFill>
            <p:spPr>
              <a:xfrm>
                <a:off x="9360247" y="3511957"/>
                <a:ext cx="167760" cy="128160"/>
              </a:xfrm>
              <a:prstGeom prst="rect">
                <a:avLst/>
              </a:prstGeom>
            </p:spPr>
          </p:pic>
        </mc:Fallback>
      </mc:AlternateContent>
      <p:grpSp>
        <p:nvGrpSpPr>
          <p:cNvPr id="17" name="Groep 16">
            <a:extLst>
              <a:ext uri="{FF2B5EF4-FFF2-40B4-BE49-F238E27FC236}">
                <a16:creationId xmlns:a16="http://schemas.microsoft.com/office/drawing/2014/main" id="{1E1C0C5C-449F-C707-3E86-17A3757801FA}"/>
              </a:ext>
            </a:extLst>
          </p:cNvPr>
          <p:cNvGrpSpPr/>
          <p:nvPr/>
        </p:nvGrpSpPr>
        <p:grpSpPr>
          <a:xfrm>
            <a:off x="9548887" y="3752797"/>
            <a:ext cx="358920" cy="273240"/>
            <a:chOff x="9548887" y="3752797"/>
            <a:chExt cx="358920" cy="273240"/>
          </a:xfrm>
        </p:grpSpPr>
        <mc:AlternateContent xmlns:mc="http://schemas.openxmlformats.org/markup-compatibility/2006" xmlns:p14="http://schemas.microsoft.com/office/powerpoint/2010/main">
          <mc:Choice Requires="p14">
            <p:contentPart p14:bwMode="auto" r:id="rId19">
              <p14:nvContentPartPr>
                <p14:cNvPr id="12" name="Inkt 11">
                  <a:extLst>
                    <a:ext uri="{FF2B5EF4-FFF2-40B4-BE49-F238E27FC236}">
                      <a16:creationId xmlns:a16="http://schemas.microsoft.com/office/drawing/2014/main" id="{2FD6D421-7C29-1362-7A48-700585D32CC4}"/>
                    </a:ext>
                  </a:extLst>
                </p14:cNvPr>
                <p14:cNvContentPartPr/>
                <p14:nvPr/>
              </p14:nvContentPartPr>
              <p14:xfrm>
                <a:off x="9548887" y="3752797"/>
                <a:ext cx="145800" cy="149040"/>
              </p14:xfrm>
            </p:contentPart>
          </mc:Choice>
          <mc:Fallback xmlns="">
            <p:pic>
              <p:nvPicPr>
                <p:cNvPr id="12" name="Inkt 11">
                  <a:extLst>
                    <a:ext uri="{FF2B5EF4-FFF2-40B4-BE49-F238E27FC236}">
                      <a16:creationId xmlns:a16="http://schemas.microsoft.com/office/drawing/2014/main" id="{2FD6D421-7C29-1362-7A48-700585D32CC4}"/>
                    </a:ext>
                  </a:extLst>
                </p:cNvPr>
                <p:cNvPicPr/>
                <p:nvPr/>
              </p:nvPicPr>
              <p:blipFill>
                <a:blip r:embed="rId20"/>
                <a:stretch>
                  <a:fillRect/>
                </a:stretch>
              </p:blipFill>
              <p:spPr>
                <a:xfrm>
                  <a:off x="9540247" y="3743797"/>
                  <a:ext cx="163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t 13">
                  <a:extLst>
                    <a:ext uri="{FF2B5EF4-FFF2-40B4-BE49-F238E27FC236}">
                      <a16:creationId xmlns:a16="http://schemas.microsoft.com/office/drawing/2014/main" id="{8256E750-75E8-4600-228E-62ADB5930C89}"/>
                    </a:ext>
                  </a:extLst>
                </p14:cNvPr>
                <p14:cNvContentPartPr/>
                <p14:nvPr/>
              </p14:nvContentPartPr>
              <p14:xfrm>
                <a:off x="9792967" y="3865837"/>
                <a:ext cx="3240" cy="152640"/>
              </p14:xfrm>
            </p:contentPart>
          </mc:Choice>
          <mc:Fallback xmlns="">
            <p:pic>
              <p:nvPicPr>
                <p:cNvPr id="14" name="Inkt 13">
                  <a:extLst>
                    <a:ext uri="{FF2B5EF4-FFF2-40B4-BE49-F238E27FC236}">
                      <a16:creationId xmlns:a16="http://schemas.microsoft.com/office/drawing/2014/main" id="{8256E750-75E8-4600-228E-62ADB5930C89}"/>
                    </a:ext>
                  </a:extLst>
                </p:cNvPr>
                <p:cNvPicPr/>
                <p:nvPr/>
              </p:nvPicPr>
              <p:blipFill>
                <a:blip r:embed="rId22"/>
                <a:stretch>
                  <a:fillRect/>
                </a:stretch>
              </p:blipFill>
              <p:spPr>
                <a:xfrm>
                  <a:off x="9783967" y="3856837"/>
                  <a:ext cx="20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t 14">
                  <a:extLst>
                    <a:ext uri="{FF2B5EF4-FFF2-40B4-BE49-F238E27FC236}">
                      <a16:creationId xmlns:a16="http://schemas.microsoft.com/office/drawing/2014/main" id="{BDFF4B82-83AF-F0A6-C6BC-22D8D4CC96F6}"/>
                    </a:ext>
                  </a:extLst>
                </p14:cNvPr>
                <p14:cNvContentPartPr/>
                <p14:nvPr/>
              </p14:nvContentPartPr>
              <p14:xfrm>
                <a:off x="9785767" y="3930637"/>
                <a:ext cx="94320" cy="20520"/>
              </p14:xfrm>
            </p:contentPart>
          </mc:Choice>
          <mc:Fallback xmlns="">
            <p:pic>
              <p:nvPicPr>
                <p:cNvPr id="15" name="Inkt 14">
                  <a:extLst>
                    <a:ext uri="{FF2B5EF4-FFF2-40B4-BE49-F238E27FC236}">
                      <a16:creationId xmlns:a16="http://schemas.microsoft.com/office/drawing/2014/main" id="{BDFF4B82-83AF-F0A6-C6BC-22D8D4CC96F6}"/>
                    </a:ext>
                  </a:extLst>
                </p:cNvPr>
                <p:cNvPicPr/>
                <p:nvPr/>
              </p:nvPicPr>
              <p:blipFill>
                <a:blip r:embed="rId24"/>
                <a:stretch>
                  <a:fillRect/>
                </a:stretch>
              </p:blipFill>
              <p:spPr>
                <a:xfrm>
                  <a:off x="9776767" y="3921997"/>
                  <a:ext cx="111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t 15">
                  <a:extLst>
                    <a:ext uri="{FF2B5EF4-FFF2-40B4-BE49-F238E27FC236}">
                      <a16:creationId xmlns:a16="http://schemas.microsoft.com/office/drawing/2014/main" id="{8686C870-6C10-AFF8-E9B3-C933A833F6DF}"/>
                    </a:ext>
                  </a:extLst>
                </p14:cNvPr>
                <p14:cNvContentPartPr/>
                <p14:nvPr/>
              </p14:nvContentPartPr>
              <p14:xfrm>
                <a:off x="9877207" y="3889237"/>
                <a:ext cx="30600" cy="136800"/>
              </p14:xfrm>
            </p:contentPart>
          </mc:Choice>
          <mc:Fallback xmlns="">
            <p:pic>
              <p:nvPicPr>
                <p:cNvPr id="16" name="Inkt 15">
                  <a:extLst>
                    <a:ext uri="{FF2B5EF4-FFF2-40B4-BE49-F238E27FC236}">
                      <a16:creationId xmlns:a16="http://schemas.microsoft.com/office/drawing/2014/main" id="{8686C870-6C10-AFF8-E9B3-C933A833F6DF}"/>
                    </a:ext>
                  </a:extLst>
                </p:cNvPr>
                <p:cNvPicPr/>
                <p:nvPr/>
              </p:nvPicPr>
              <p:blipFill>
                <a:blip r:embed="rId26"/>
                <a:stretch>
                  <a:fillRect/>
                </a:stretch>
              </p:blipFill>
              <p:spPr>
                <a:xfrm>
                  <a:off x="9868207" y="3880597"/>
                  <a:ext cx="48240" cy="154440"/>
                </a:xfrm>
                <a:prstGeom prst="rect">
                  <a:avLst/>
                </a:prstGeom>
              </p:spPr>
            </p:pic>
          </mc:Fallback>
        </mc:AlternateContent>
      </p:grpSp>
      <p:grpSp>
        <p:nvGrpSpPr>
          <p:cNvPr id="31" name="Groep 30">
            <a:extLst>
              <a:ext uri="{FF2B5EF4-FFF2-40B4-BE49-F238E27FC236}">
                <a16:creationId xmlns:a16="http://schemas.microsoft.com/office/drawing/2014/main" id="{17D1DC9F-5F1F-DD0E-8341-F1EAD04F66EE}"/>
              </a:ext>
            </a:extLst>
          </p:cNvPr>
          <p:cNvGrpSpPr/>
          <p:nvPr/>
        </p:nvGrpSpPr>
        <p:grpSpPr>
          <a:xfrm>
            <a:off x="10417927" y="3157717"/>
            <a:ext cx="1270080" cy="756000"/>
            <a:chOff x="10417927" y="3157717"/>
            <a:chExt cx="1270080" cy="756000"/>
          </a:xfrm>
        </p:grpSpPr>
        <mc:AlternateContent xmlns:mc="http://schemas.openxmlformats.org/markup-compatibility/2006" xmlns:p14="http://schemas.microsoft.com/office/powerpoint/2010/main">
          <mc:Choice Requires="p14">
            <p:contentPart p14:bwMode="auto" r:id="rId27">
              <p14:nvContentPartPr>
                <p14:cNvPr id="19" name="Inkt 18">
                  <a:extLst>
                    <a:ext uri="{FF2B5EF4-FFF2-40B4-BE49-F238E27FC236}">
                      <a16:creationId xmlns:a16="http://schemas.microsoft.com/office/drawing/2014/main" id="{FFEC3D1F-6536-E4ED-68B6-60A9E8835A7C}"/>
                    </a:ext>
                  </a:extLst>
                </p14:cNvPr>
                <p14:cNvContentPartPr/>
                <p14:nvPr/>
              </p14:nvContentPartPr>
              <p14:xfrm>
                <a:off x="10417927" y="3725077"/>
                <a:ext cx="20160" cy="188640"/>
              </p14:xfrm>
            </p:contentPart>
          </mc:Choice>
          <mc:Fallback xmlns="">
            <p:pic>
              <p:nvPicPr>
                <p:cNvPr id="19" name="Inkt 18">
                  <a:extLst>
                    <a:ext uri="{FF2B5EF4-FFF2-40B4-BE49-F238E27FC236}">
                      <a16:creationId xmlns:a16="http://schemas.microsoft.com/office/drawing/2014/main" id="{FFEC3D1F-6536-E4ED-68B6-60A9E8835A7C}"/>
                    </a:ext>
                  </a:extLst>
                </p:cNvPr>
                <p:cNvPicPr/>
                <p:nvPr/>
              </p:nvPicPr>
              <p:blipFill>
                <a:blip r:embed="rId28"/>
                <a:stretch>
                  <a:fillRect/>
                </a:stretch>
              </p:blipFill>
              <p:spPr>
                <a:xfrm>
                  <a:off x="10409287" y="3716437"/>
                  <a:ext cx="37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t 19">
                  <a:extLst>
                    <a:ext uri="{FF2B5EF4-FFF2-40B4-BE49-F238E27FC236}">
                      <a16:creationId xmlns:a16="http://schemas.microsoft.com/office/drawing/2014/main" id="{A355FD99-1C6C-3DC1-A4DB-23F4628AA34E}"/>
                    </a:ext>
                  </a:extLst>
                </p14:cNvPr>
                <p14:cNvContentPartPr/>
                <p14:nvPr/>
              </p14:nvContentPartPr>
              <p14:xfrm>
                <a:off x="10420087" y="3807877"/>
                <a:ext cx="113400" cy="21600"/>
              </p14:xfrm>
            </p:contentPart>
          </mc:Choice>
          <mc:Fallback xmlns="">
            <p:pic>
              <p:nvPicPr>
                <p:cNvPr id="20" name="Inkt 19">
                  <a:extLst>
                    <a:ext uri="{FF2B5EF4-FFF2-40B4-BE49-F238E27FC236}">
                      <a16:creationId xmlns:a16="http://schemas.microsoft.com/office/drawing/2014/main" id="{A355FD99-1C6C-3DC1-A4DB-23F4628AA34E}"/>
                    </a:ext>
                  </a:extLst>
                </p:cNvPr>
                <p:cNvPicPr/>
                <p:nvPr/>
              </p:nvPicPr>
              <p:blipFill>
                <a:blip r:embed="rId30"/>
                <a:stretch>
                  <a:fillRect/>
                </a:stretch>
              </p:blipFill>
              <p:spPr>
                <a:xfrm>
                  <a:off x="10411087" y="3799237"/>
                  <a:ext cx="131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t 20">
                  <a:extLst>
                    <a:ext uri="{FF2B5EF4-FFF2-40B4-BE49-F238E27FC236}">
                      <a16:creationId xmlns:a16="http://schemas.microsoft.com/office/drawing/2014/main" id="{6F9D2631-038D-42F2-B89E-6A941FF2DAF2}"/>
                    </a:ext>
                  </a:extLst>
                </p14:cNvPr>
                <p14:cNvContentPartPr/>
                <p14:nvPr/>
              </p14:nvContentPartPr>
              <p14:xfrm>
                <a:off x="10555447" y="3778717"/>
                <a:ext cx="5040" cy="129960"/>
              </p14:xfrm>
            </p:contentPart>
          </mc:Choice>
          <mc:Fallback xmlns="">
            <p:pic>
              <p:nvPicPr>
                <p:cNvPr id="21" name="Inkt 20">
                  <a:extLst>
                    <a:ext uri="{FF2B5EF4-FFF2-40B4-BE49-F238E27FC236}">
                      <a16:creationId xmlns:a16="http://schemas.microsoft.com/office/drawing/2014/main" id="{6F9D2631-038D-42F2-B89E-6A941FF2DAF2}"/>
                    </a:ext>
                  </a:extLst>
                </p:cNvPr>
                <p:cNvPicPr/>
                <p:nvPr/>
              </p:nvPicPr>
              <p:blipFill>
                <a:blip r:embed="rId32"/>
                <a:stretch>
                  <a:fillRect/>
                </a:stretch>
              </p:blipFill>
              <p:spPr>
                <a:xfrm>
                  <a:off x="10546447" y="3770077"/>
                  <a:ext cx="22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t 21">
                  <a:extLst>
                    <a:ext uri="{FF2B5EF4-FFF2-40B4-BE49-F238E27FC236}">
                      <a16:creationId xmlns:a16="http://schemas.microsoft.com/office/drawing/2014/main" id="{7E2E2A4A-1822-3534-90A9-604C072345CE}"/>
                    </a:ext>
                  </a:extLst>
                </p14:cNvPr>
                <p14:cNvContentPartPr/>
                <p14:nvPr/>
              </p14:nvContentPartPr>
              <p14:xfrm>
                <a:off x="10659487" y="3611317"/>
                <a:ext cx="103680" cy="104400"/>
              </p14:xfrm>
            </p:contentPart>
          </mc:Choice>
          <mc:Fallback xmlns="">
            <p:pic>
              <p:nvPicPr>
                <p:cNvPr id="22" name="Inkt 21">
                  <a:extLst>
                    <a:ext uri="{FF2B5EF4-FFF2-40B4-BE49-F238E27FC236}">
                      <a16:creationId xmlns:a16="http://schemas.microsoft.com/office/drawing/2014/main" id="{7E2E2A4A-1822-3534-90A9-604C072345CE}"/>
                    </a:ext>
                  </a:extLst>
                </p:cNvPr>
                <p:cNvPicPr/>
                <p:nvPr/>
              </p:nvPicPr>
              <p:blipFill>
                <a:blip r:embed="rId34"/>
                <a:stretch>
                  <a:fillRect/>
                </a:stretch>
              </p:blipFill>
              <p:spPr>
                <a:xfrm>
                  <a:off x="10650487" y="3602677"/>
                  <a:ext cx="121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t 22">
                  <a:extLst>
                    <a:ext uri="{FF2B5EF4-FFF2-40B4-BE49-F238E27FC236}">
                      <a16:creationId xmlns:a16="http://schemas.microsoft.com/office/drawing/2014/main" id="{8849B2BD-E0EC-B525-3A5F-3E2A186C2EBD}"/>
                    </a:ext>
                  </a:extLst>
                </p14:cNvPr>
                <p14:cNvContentPartPr/>
                <p14:nvPr/>
              </p14:nvContentPartPr>
              <p14:xfrm>
                <a:off x="10807447" y="3464797"/>
                <a:ext cx="136800" cy="136440"/>
              </p14:xfrm>
            </p:contentPart>
          </mc:Choice>
          <mc:Fallback xmlns="">
            <p:pic>
              <p:nvPicPr>
                <p:cNvPr id="23" name="Inkt 22">
                  <a:extLst>
                    <a:ext uri="{FF2B5EF4-FFF2-40B4-BE49-F238E27FC236}">
                      <a16:creationId xmlns:a16="http://schemas.microsoft.com/office/drawing/2014/main" id="{8849B2BD-E0EC-B525-3A5F-3E2A186C2EBD}"/>
                    </a:ext>
                  </a:extLst>
                </p:cNvPr>
                <p:cNvPicPr/>
                <p:nvPr/>
              </p:nvPicPr>
              <p:blipFill>
                <a:blip r:embed="rId36"/>
                <a:stretch>
                  <a:fillRect/>
                </a:stretch>
              </p:blipFill>
              <p:spPr>
                <a:xfrm>
                  <a:off x="10798447" y="3456157"/>
                  <a:ext cx="154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t 23">
                  <a:extLst>
                    <a:ext uri="{FF2B5EF4-FFF2-40B4-BE49-F238E27FC236}">
                      <a16:creationId xmlns:a16="http://schemas.microsoft.com/office/drawing/2014/main" id="{9B7408C1-A50A-9AD6-F63B-C5AA413659E2}"/>
                    </a:ext>
                  </a:extLst>
                </p14:cNvPr>
                <p14:cNvContentPartPr/>
                <p14:nvPr/>
              </p14:nvContentPartPr>
              <p14:xfrm>
                <a:off x="11001847" y="3554437"/>
                <a:ext cx="133920" cy="11520"/>
              </p14:xfrm>
            </p:contentPart>
          </mc:Choice>
          <mc:Fallback xmlns="">
            <p:pic>
              <p:nvPicPr>
                <p:cNvPr id="24" name="Inkt 23">
                  <a:extLst>
                    <a:ext uri="{FF2B5EF4-FFF2-40B4-BE49-F238E27FC236}">
                      <a16:creationId xmlns:a16="http://schemas.microsoft.com/office/drawing/2014/main" id="{9B7408C1-A50A-9AD6-F63B-C5AA413659E2}"/>
                    </a:ext>
                  </a:extLst>
                </p:cNvPr>
                <p:cNvPicPr/>
                <p:nvPr/>
              </p:nvPicPr>
              <p:blipFill>
                <a:blip r:embed="rId38"/>
                <a:stretch>
                  <a:fillRect/>
                </a:stretch>
              </p:blipFill>
              <p:spPr>
                <a:xfrm>
                  <a:off x="10992847" y="3545797"/>
                  <a:ext cx="151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t 24">
                  <a:extLst>
                    <a:ext uri="{FF2B5EF4-FFF2-40B4-BE49-F238E27FC236}">
                      <a16:creationId xmlns:a16="http://schemas.microsoft.com/office/drawing/2014/main" id="{266BD11C-5053-20F8-0826-0F6A8BA4B448}"/>
                    </a:ext>
                  </a:extLst>
                </p14:cNvPr>
                <p14:cNvContentPartPr/>
                <p14:nvPr/>
              </p14:nvContentPartPr>
              <p14:xfrm>
                <a:off x="11014447" y="3483877"/>
                <a:ext cx="162000" cy="14040"/>
              </p14:xfrm>
            </p:contentPart>
          </mc:Choice>
          <mc:Fallback xmlns="">
            <p:pic>
              <p:nvPicPr>
                <p:cNvPr id="25" name="Inkt 24">
                  <a:extLst>
                    <a:ext uri="{FF2B5EF4-FFF2-40B4-BE49-F238E27FC236}">
                      <a16:creationId xmlns:a16="http://schemas.microsoft.com/office/drawing/2014/main" id="{266BD11C-5053-20F8-0826-0F6A8BA4B448}"/>
                    </a:ext>
                  </a:extLst>
                </p:cNvPr>
                <p:cNvPicPr/>
                <p:nvPr/>
              </p:nvPicPr>
              <p:blipFill>
                <a:blip r:embed="rId40"/>
                <a:stretch>
                  <a:fillRect/>
                </a:stretch>
              </p:blipFill>
              <p:spPr>
                <a:xfrm>
                  <a:off x="11005447" y="3474877"/>
                  <a:ext cx="179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t 25">
                  <a:extLst>
                    <a:ext uri="{FF2B5EF4-FFF2-40B4-BE49-F238E27FC236}">
                      <a16:creationId xmlns:a16="http://schemas.microsoft.com/office/drawing/2014/main" id="{C9E1C22C-7874-635C-5EB8-CF44C1CFC467}"/>
                    </a:ext>
                  </a:extLst>
                </p14:cNvPr>
                <p14:cNvContentPartPr/>
                <p14:nvPr/>
              </p14:nvContentPartPr>
              <p14:xfrm>
                <a:off x="11263927" y="3451837"/>
                <a:ext cx="153000" cy="123480"/>
              </p14:xfrm>
            </p:contentPart>
          </mc:Choice>
          <mc:Fallback xmlns="">
            <p:pic>
              <p:nvPicPr>
                <p:cNvPr id="26" name="Inkt 25">
                  <a:extLst>
                    <a:ext uri="{FF2B5EF4-FFF2-40B4-BE49-F238E27FC236}">
                      <a16:creationId xmlns:a16="http://schemas.microsoft.com/office/drawing/2014/main" id="{C9E1C22C-7874-635C-5EB8-CF44C1CFC467}"/>
                    </a:ext>
                  </a:extLst>
                </p:cNvPr>
                <p:cNvPicPr/>
                <p:nvPr/>
              </p:nvPicPr>
              <p:blipFill>
                <a:blip r:embed="rId42"/>
                <a:stretch>
                  <a:fillRect/>
                </a:stretch>
              </p:blipFill>
              <p:spPr>
                <a:xfrm>
                  <a:off x="11254927" y="3442837"/>
                  <a:ext cx="170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t 26">
                  <a:extLst>
                    <a:ext uri="{FF2B5EF4-FFF2-40B4-BE49-F238E27FC236}">
                      <a16:creationId xmlns:a16="http://schemas.microsoft.com/office/drawing/2014/main" id="{8D1E401C-5BE5-54A3-F81D-068D23538671}"/>
                    </a:ext>
                  </a:extLst>
                </p14:cNvPr>
                <p14:cNvContentPartPr/>
                <p14:nvPr/>
              </p14:nvContentPartPr>
              <p14:xfrm>
                <a:off x="11466247" y="3328357"/>
                <a:ext cx="76320" cy="66240"/>
              </p14:xfrm>
            </p:contentPart>
          </mc:Choice>
          <mc:Fallback xmlns="">
            <p:pic>
              <p:nvPicPr>
                <p:cNvPr id="27" name="Inkt 26">
                  <a:extLst>
                    <a:ext uri="{FF2B5EF4-FFF2-40B4-BE49-F238E27FC236}">
                      <a16:creationId xmlns:a16="http://schemas.microsoft.com/office/drawing/2014/main" id="{8D1E401C-5BE5-54A3-F81D-068D23538671}"/>
                    </a:ext>
                  </a:extLst>
                </p:cNvPr>
                <p:cNvPicPr/>
                <p:nvPr/>
              </p:nvPicPr>
              <p:blipFill>
                <a:blip r:embed="rId44"/>
                <a:stretch>
                  <a:fillRect/>
                </a:stretch>
              </p:blipFill>
              <p:spPr>
                <a:xfrm>
                  <a:off x="11457247" y="3319717"/>
                  <a:ext cx="93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t 27">
                  <a:extLst>
                    <a:ext uri="{FF2B5EF4-FFF2-40B4-BE49-F238E27FC236}">
                      <a16:creationId xmlns:a16="http://schemas.microsoft.com/office/drawing/2014/main" id="{2C4F277E-C505-61BF-2364-5F1259FA65FB}"/>
                    </a:ext>
                  </a:extLst>
                </p14:cNvPr>
                <p14:cNvContentPartPr/>
                <p14:nvPr/>
              </p14:nvContentPartPr>
              <p14:xfrm>
                <a:off x="11602687" y="3157717"/>
                <a:ext cx="15840" cy="153000"/>
              </p14:xfrm>
            </p:contentPart>
          </mc:Choice>
          <mc:Fallback xmlns="">
            <p:pic>
              <p:nvPicPr>
                <p:cNvPr id="28" name="Inkt 27">
                  <a:extLst>
                    <a:ext uri="{FF2B5EF4-FFF2-40B4-BE49-F238E27FC236}">
                      <a16:creationId xmlns:a16="http://schemas.microsoft.com/office/drawing/2014/main" id="{2C4F277E-C505-61BF-2364-5F1259FA65FB}"/>
                    </a:ext>
                  </a:extLst>
                </p:cNvPr>
                <p:cNvPicPr/>
                <p:nvPr/>
              </p:nvPicPr>
              <p:blipFill>
                <a:blip r:embed="rId46"/>
                <a:stretch>
                  <a:fillRect/>
                </a:stretch>
              </p:blipFill>
              <p:spPr>
                <a:xfrm>
                  <a:off x="11593687" y="3149077"/>
                  <a:ext cx="334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t 28">
                  <a:extLst>
                    <a:ext uri="{FF2B5EF4-FFF2-40B4-BE49-F238E27FC236}">
                      <a16:creationId xmlns:a16="http://schemas.microsoft.com/office/drawing/2014/main" id="{B88039AF-B568-F073-4F7A-E79AA613117B}"/>
                    </a:ext>
                  </a:extLst>
                </p14:cNvPr>
                <p14:cNvContentPartPr/>
                <p14:nvPr/>
              </p14:nvContentPartPr>
              <p14:xfrm>
                <a:off x="11592607" y="3242317"/>
                <a:ext cx="83520" cy="360"/>
              </p14:xfrm>
            </p:contentPart>
          </mc:Choice>
          <mc:Fallback xmlns="">
            <p:pic>
              <p:nvPicPr>
                <p:cNvPr id="29" name="Inkt 28">
                  <a:extLst>
                    <a:ext uri="{FF2B5EF4-FFF2-40B4-BE49-F238E27FC236}">
                      <a16:creationId xmlns:a16="http://schemas.microsoft.com/office/drawing/2014/main" id="{B88039AF-B568-F073-4F7A-E79AA613117B}"/>
                    </a:ext>
                  </a:extLst>
                </p:cNvPr>
                <p:cNvPicPr/>
                <p:nvPr/>
              </p:nvPicPr>
              <p:blipFill>
                <a:blip r:embed="rId48"/>
                <a:stretch>
                  <a:fillRect/>
                </a:stretch>
              </p:blipFill>
              <p:spPr>
                <a:xfrm>
                  <a:off x="11583967" y="3233677"/>
                  <a:ext cx="101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t 29">
                  <a:extLst>
                    <a:ext uri="{FF2B5EF4-FFF2-40B4-BE49-F238E27FC236}">
                      <a16:creationId xmlns:a16="http://schemas.microsoft.com/office/drawing/2014/main" id="{E4FC29D3-6ED2-A2B0-2CED-2AFB9B901FC6}"/>
                    </a:ext>
                  </a:extLst>
                </p14:cNvPr>
                <p14:cNvContentPartPr/>
                <p14:nvPr/>
              </p14:nvContentPartPr>
              <p14:xfrm>
                <a:off x="11680447" y="3190477"/>
                <a:ext cx="7560" cy="133200"/>
              </p14:xfrm>
            </p:contentPart>
          </mc:Choice>
          <mc:Fallback xmlns="">
            <p:pic>
              <p:nvPicPr>
                <p:cNvPr id="30" name="Inkt 29">
                  <a:extLst>
                    <a:ext uri="{FF2B5EF4-FFF2-40B4-BE49-F238E27FC236}">
                      <a16:creationId xmlns:a16="http://schemas.microsoft.com/office/drawing/2014/main" id="{E4FC29D3-6ED2-A2B0-2CED-2AFB9B901FC6}"/>
                    </a:ext>
                  </a:extLst>
                </p:cNvPr>
                <p:cNvPicPr/>
                <p:nvPr/>
              </p:nvPicPr>
              <p:blipFill>
                <a:blip r:embed="rId50"/>
                <a:stretch>
                  <a:fillRect/>
                </a:stretch>
              </p:blipFill>
              <p:spPr>
                <a:xfrm>
                  <a:off x="11671447" y="3181477"/>
                  <a:ext cx="25200" cy="150840"/>
                </a:xfrm>
                <a:prstGeom prst="rect">
                  <a:avLst/>
                </a:prstGeom>
              </p:spPr>
            </p:pic>
          </mc:Fallback>
        </mc:AlternateContent>
      </p:grpSp>
      <p:grpSp>
        <p:nvGrpSpPr>
          <p:cNvPr id="34" name="Groep 33">
            <a:extLst>
              <a:ext uri="{FF2B5EF4-FFF2-40B4-BE49-F238E27FC236}">
                <a16:creationId xmlns:a16="http://schemas.microsoft.com/office/drawing/2014/main" id="{1EE55C21-4D24-5C70-F2F3-139F72835654}"/>
              </a:ext>
            </a:extLst>
          </p:cNvPr>
          <p:cNvGrpSpPr/>
          <p:nvPr/>
        </p:nvGrpSpPr>
        <p:grpSpPr>
          <a:xfrm>
            <a:off x="8358367" y="3054757"/>
            <a:ext cx="353520" cy="419760"/>
            <a:chOff x="8358367" y="3054757"/>
            <a:chExt cx="353520" cy="419760"/>
          </a:xfrm>
        </p:grpSpPr>
        <mc:AlternateContent xmlns:mc="http://schemas.openxmlformats.org/markup-compatibility/2006" xmlns:p14="http://schemas.microsoft.com/office/powerpoint/2010/main">
          <mc:Choice Requires="p14">
            <p:contentPart p14:bwMode="auto" r:id="rId51">
              <p14:nvContentPartPr>
                <p14:cNvPr id="32" name="Inkt 31">
                  <a:extLst>
                    <a:ext uri="{FF2B5EF4-FFF2-40B4-BE49-F238E27FC236}">
                      <a16:creationId xmlns:a16="http://schemas.microsoft.com/office/drawing/2014/main" id="{A1BBC0F9-9C2B-A79A-C186-6264A9260D6A}"/>
                    </a:ext>
                  </a:extLst>
                </p14:cNvPr>
                <p14:cNvContentPartPr/>
                <p14:nvPr/>
              </p14:nvContentPartPr>
              <p14:xfrm>
                <a:off x="8587687" y="3332677"/>
                <a:ext cx="124200" cy="141840"/>
              </p14:xfrm>
            </p:contentPart>
          </mc:Choice>
          <mc:Fallback xmlns="">
            <p:pic>
              <p:nvPicPr>
                <p:cNvPr id="32" name="Inkt 31">
                  <a:extLst>
                    <a:ext uri="{FF2B5EF4-FFF2-40B4-BE49-F238E27FC236}">
                      <a16:creationId xmlns:a16="http://schemas.microsoft.com/office/drawing/2014/main" id="{A1BBC0F9-9C2B-A79A-C186-6264A9260D6A}"/>
                    </a:ext>
                  </a:extLst>
                </p:cNvPr>
                <p:cNvPicPr/>
                <p:nvPr/>
              </p:nvPicPr>
              <p:blipFill>
                <a:blip r:embed="rId52"/>
                <a:stretch>
                  <a:fillRect/>
                </a:stretch>
              </p:blipFill>
              <p:spPr>
                <a:xfrm>
                  <a:off x="8578687" y="3323677"/>
                  <a:ext cx="141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t 32">
                  <a:extLst>
                    <a:ext uri="{FF2B5EF4-FFF2-40B4-BE49-F238E27FC236}">
                      <a16:creationId xmlns:a16="http://schemas.microsoft.com/office/drawing/2014/main" id="{803FFB0C-A2EA-4A44-C1A4-5605ACDD338E}"/>
                    </a:ext>
                  </a:extLst>
                </p14:cNvPr>
                <p14:cNvContentPartPr/>
                <p14:nvPr/>
              </p14:nvContentPartPr>
              <p14:xfrm>
                <a:off x="8358367" y="3054757"/>
                <a:ext cx="277560" cy="208080"/>
              </p14:xfrm>
            </p:contentPart>
          </mc:Choice>
          <mc:Fallback xmlns="">
            <p:pic>
              <p:nvPicPr>
                <p:cNvPr id="33" name="Inkt 32">
                  <a:extLst>
                    <a:ext uri="{FF2B5EF4-FFF2-40B4-BE49-F238E27FC236}">
                      <a16:creationId xmlns:a16="http://schemas.microsoft.com/office/drawing/2014/main" id="{803FFB0C-A2EA-4A44-C1A4-5605ACDD338E}"/>
                    </a:ext>
                  </a:extLst>
                </p:cNvPr>
                <p:cNvPicPr/>
                <p:nvPr/>
              </p:nvPicPr>
              <p:blipFill>
                <a:blip r:embed="rId54"/>
                <a:stretch>
                  <a:fillRect/>
                </a:stretch>
              </p:blipFill>
              <p:spPr>
                <a:xfrm>
                  <a:off x="8349727" y="3046117"/>
                  <a:ext cx="295200" cy="225720"/>
                </a:xfrm>
                <a:prstGeom prst="rect">
                  <a:avLst/>
                </a:prstGeom>
              </p:spPr>
            </p:pic>
          </mc:Fallback>
        </mc:AlternateContent>
      </p:grpSp>
      <p:grpSp>
        <p:nvGrpSpPr>
          <p:cNvPr id="37" name="Groep 36">
            <a:extLst>
              <a:ext uri="{FF2B5EF4-FFF2-40B4-BE49-F238E27FC236}">
                <a16:creationId xmlns:a16="http://schemas.microsoft.com/office/drawing/2014/main" id="{3324E823-D84A-4BB7-DFE6-12FE9D08B487}"/>
              </a:ext>
            </a:extLst>
          </p:cNvPr>
          <p:cNvGrpSpPr/>
          <p:nvPr/>
        </p:nvGrpSpPr>
        <p:grpSpPr>
          <a:xfrm>
            <a:off x="9533407" y="3004357"/>
            <a:ext cx="387000" cy="375480"/>
            <a:chOff x="9533407" y="3004357"/>
            <a:chExt cx="387000" cy="375480"/>
          </a:xfrm>
        </p:grpSpPr>
        <mc:AlternateContent xmlns:mc="http://schemas.openxmlformats.org/markup-compatibility/2006" xmlns:p14="http://schemas.microsoft.com/office/powerpoint/2010/main">
          <mc:Choice Requires="p14">
            <p:contentPart p14:bwMode="auto" r:id="rId55">
              <p14:nvContentPartPr>
                <p14:cNvPr id="35" name="Inkt 34">
                  <a:extLst>
                    <a:ext uri="{FF2B5EF4-FFF2-40B4-BE49-F238E27FC236}">
                      <a16:creationId xmlns:a16="http://schemas.microsoft.com/office/drawing/2014/main" id="{F798B3A9-670D-242F-F3AF-93B369EE4584}"/>
                    </a:ext>
                  </a:extLst>
                </p14:cNvPr>
                <p14:cNvContentPartPr/>
                <p14:nvPr/>
              </p14:nvContentPartPr>
              <p14:xfrm>
                <a:off x="9533407" y="3218917"/>
                <a:ext cx="118440" cy="160920"/>
              </p14:xfrm>
            </p:contentPart>
          </mc:Choice>
          <mc:Fallback xmlns="">
            <p:pic>
              <p:nvPicPr>
                <p:cNvPr id="35" name="Inkt 34">
                  <a:extLst>
                    <a:ext uri="{FF2B5EF4-FFF2-40B4-BE49-F238E27FC236}">
                      <a16:creationId xmlns:a16="http://schemas.microsoft.com/office/drawing/2014/main" id="{F798B3A9-670D-242F-F3AF-93B369EE4584}"/>
                    </a:ext>
                  </a:extLst>
                </p:cNvPr>
                <p:cNvPicPr/>
                <p:nvPr/>
              </p:nvPicPr>
              <p:blipFill>
                <a:blip r:embed="rId56"/>
                <a:stretch>
                  <a:fillRect/>
                </a:stretch>
              </p:blipFill>
              <p:spPr>
                <a:xfrm>
                  <a:off x="9524767" y="3210277"/>
                  <a:ext cx="136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Inkt 35">
                  <a:extLst>
                    <a:ext uri="{FF2B5EF4-FFF2-40B4-BE49-F238E27FC236}">
                      <a16:creationId xmlns:a16="http://schemas.microsoft.com/office/drawing/2014/main" id="{B34A8CCF-0C2B-001C-659E-7AFDBECA43CF}"/>
                    </a:ext>
                  </a:extLst>
                </p14:cNvPr>
                <p14:cNvContentPartPr/>
                <p14:nvPr/>
              </p14:nvContentPartPr>
              <p14:xfrm>
                <a:off x="9620887" y="3004357"/>
                <a:ext cx="299520" cy="176040"/>
              </p14:xfrm>
            </p:contentPart>
          </mc:Choice>
          <mc:Fallback xmlns="">
            <p:pic>
              <p:nvPicPr>
                <p:cNvPr id="36" name="Inkt 35">
                  <a:extLst>
                    <a:ext uri="{FF2B5EF4-FFF2-40B4-BE49-F238E27FC236}">
                      <a16:creationId xmlns:a16="http://schemas.microsoft.com/office/drawing/2014/main" id="{B34A8CCF-0C2B-001C-659E-7AFDBECA43CF}"/>
                    </a:ext>
                  </a:extLst>
                </p:cNvPr>
                <p:cNvPicPr/>
                <p:nvPr/>
              </p:nvPicPr>
              <p:blipFill>
                <a:blip r:embed="rId58"/>
                <a:stretch>
                  <a:fillRect/>
                </a:stretch>
              </p:blipFill>
              <p:spPr>
                <a:xfrm>
                  <a:off x="9612247" y="2995357"/>
                  <a:ext cx="317160" cy="193680"/>
                </a:xfrm>
                <a:prstGeom prst="rect">
                  <a:avLst/>
                </a:prstGeom>
              </p:spPr>
            </p:pic>
          </mc:Fallback>
        </mc:AlternateContent>
      </p:grpSp>
      <p:grpSp>
        <p:nvGrpSpPr>
          <p:cNvPr id="40" name="Groep 39">
            <a:extLst>
              <a:ext uri="{FF2B5EF4-FFF2-40B4-BE49-F238E27FC236}">
                <a16:creationId xmlns:a16="http://schemas.microsoft.com/office/drawing/2014/main" id="{1C151546-F5C5-8199-E0E8-3ACBB4E57DB2}"/>
              </a:ext>
            </a:extLst>
          </p:cNvPr>
          <p:cNvGrpSpPr/>
          <p:nvPr/>
        </p:nvGrpSpPr>
        <p:grpSpPr>
          <a:xfrm>
            <a:off x="10370047" y="3102997"/>
            <a:ext cx="358200" cy="287280"/>
            <a:chOff x="10370047" y="3102997"/>
            <a:chExt cx="358200" cy="287280"/>
          </a:xfrm>
        </p:grpSpPr>
        <mc:AlternateContent xmlns:mc="http://schemas.openxmlformats.org/markup-compatibility/2006" xmlns:p14="http://schemas.microsoft.com/office/powerpoint/2010/main">
          <mc:Choice Requires="p14">
            <p:contentPart p14:bwMode="auto" r:id="rId59">
              <p14:nvContentPartPr>
                <p14:cNvPr id="38" name="Inkt 37">
                  <a:extLst>
                    <a:ext uri="{FF2B5EF4-FFF2-40B4-BE49-F238E27FC236}">
                      <a16:creationId xmlns:a16="http://schemas.microsoft.com/office/drawing/2014/main" id="{3B57EF51-DA57-BEAA-C972-B78745EB5C18}"/>
                    </a:ext>
                  </a:extLst>
                </p14:cNvPr>
                <p14:cNvContentPartPr/>
                <p14:nvPr/>
              </p14:nvContentPartPr>
              <p14:xfrm>
                <a:off x="10644727" y="3313237"/>
                <a:ext cx="83520" cy="77040"/>
              </p14:xfrm>
            </p:contentPart>
          </mc:Choice>
          <mc:Fallback xmlns="">
            <p:pic>
              <p:nvPicPr>
                <p:cNvPr id="38" name="Inkt 37">
                  <a:extLst>
                    <a:ext uri="{FF2B5EF4-FFF2-40B4-BE49-F238E27FC236}">
                      <a16:creationId xmlns:a16="http://schemas.microsoft.com/office/drawing/2014/main" id="{3B57EF51-DA57-BEAA-C972-B78745EB5C18}"/>
                    </a:ext>
                  </a:extLst>
                </p:cNvPr>
                <p:cNvPicPr/>
                <p:nvPr/>
              </p:nvPicPr>
              <p:blipFill>
                <a:blip r:embed="rId60"/>
                <a:stretch>
                  <a:fillRect/>
                </a:stretch>
              </p:blipFill>
              <p:spPr>
                <a:xfrm>
                  <a:off x="10636087" y="3304237"/>
                  <a:ext cx="101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Inkt 38">
                  <a:extLst>
                    <a:ext uri="{FF2B5EF4-FFF2-40B4-BE49-F238E27FC236}">
                      <a16:creationId xmlns:a16="http://schemas.microsoft.com/office/drawing/2014/main" id="{FF89A1CD-7160-DEDE-8EFE-ACED86D1F0BD}"/>
                    </a:ext>
                  </a:extLst>
                </p14:cNvPr>
                <p14:cNvContentPartPr/>
                <p14:nvPr/>
              </p14:nvContentPartPr>
              <p14:xfrm>
                <a:off x="10370047" y="3102997"/>
                <a:ext cx="232560" cy="164160"/>
              </p14:xfrm>
            </p:contentPart>
          </mc:Choice>
          <mc:Fallback xmlns="">
            <p:pic>
              <p:nvPicPr>
                <p:cNvPr id="39" name="Inkt 38">
                  <a:extLst>
                    <a:ext uri="{FF2B5EF4-FFF2-40B4-BE49-F238E27FC236}">
                      <a16:creationId xmlns:a16="http://schemas.microsoft.com/office/drawing/2014/main" id="{FF89A1CD-7160-DEDE-8EFE-ACED86D1F0BD}"/>
                    </a:ext>
                  </a:extLst>
                </p:cNvPr>
                <p:cNvPicPr/>
                <p:nvPr/>
              </p:nvPicPr>
              <p:blipFill>
                <a:blip r:embed="rId62"/>
                <a:stretch>
                  <a:fillRect/>
                </a:stretch>
              </p:blipFill>
              <p:spPr>
                <a:xfrm>
                  <a:off x="10361407" y="3094357"/>
                  <a:ext cx="250200" cy="181800"/>
                </a:xfrm>
                <a:prstGeom prst="rect">
                  <a:avLst/>
                </a:prstGeom>
              </p:spPr>
            </p:pic>
          </mc:Fallback>
        </mc:AlternateContent>
      </p:grpSp>
      <p:grpSp>
        <p:nvGrpSpPr>
          <p:cNvPr id="43" name="Groep 42">
            <a:extLst>
              <a:ext uri="{FF2B5EF4-FFF2-40B4-BE49-F238E27FC236}">
                <a16:creationId xmlns:a16="http://schemas.microsoft.com/office/drawing/2014/main" id="{4475630C-FF3E-4D79-9A87-E25B4624EE53}"/>
              </a:ext>
            </a:extLst>
          </p:cNvPr>
          <p:cNvGrpSpPr/>
          <p:nvPr/>
        </p:nvGrpSpPr>
        <p:grpSpPr>
          <a:xfrm>
            <a:off x="11484247" y="3664237"/>
            <a:ext cx="344880" cy="282600"/>
            <a:chOff x="11484247" y="3664237"/>
            <a:chExt cx="344880" cy="282600"/>
          </a:xfrm>
        </p:grpSpPr>
        <mc:AlternateContent xmlns:mc="http://schemas.openxmlformats.org/markup-compatibility/2006" xmlns:p14="http://schemas.microsoft.com/office/powerpoint/2010/main">
          <mc:Choice Requires="p14">
            <p:contentPart p14:bwMode="auto" r:id="rId63">
              <p14:nvContentPartPr>
                <p14:cNvPr id="41" name="Inkt 40">
                  <a:extLst>
                    <a:ext uri="{FF2B5EF4-FFF2-40B4-BE49-F238E27FC236}">
                      <a16:creationId xmlns:a16="http://schemas.microsoft.com/office/drawing/2014/main" id="{B54C9B6A-D380-EE53-A353-BBF4F63CA12D}"/>
                    </a:ext>
                  </a:extLst>
                </p14:cNvPr>
                <p14:cNvContentPartPr/>
                <p14:nvPr/>
              </p14:nvContentPartPr>
              <p14:xfrm>
                <a:off x="11484247" y="3664237"/>
                <a:ext cx="51120" cy="115560"/>
              </p14:xfrm>
            </p:contentPart>
          </mc:Choice>
          <mc:Fallback xmlns="">
            <p:pic>
              <p:nvPicPr>
                <p:cNvPr id="41" name="Inkt 40">
                  <a:extLst>
                    <a:ext uri="{FF2B5EF4-FFF2-40B4-BE49-F238E27FC236}">
                      <a16:creationId xmlns:a16="http://schemas.microsoft.com/office/drawing/2014/main" id="{B54C9B6A-D380-EE53-A353-BBF4F63CA12D}"/>
                    </a:ext>
                  </a:extLst>
                </p:cNvPr>
                <p:cNvPicPr/>
                <p:nvPr/>
              </p:nvPicPr>
              <p:blipFill>
                <a:blip r:embed="rId64"/>
                <a:stretch>
                  <a:fillRect/>
                </a:stretch>
              </p:blipFill>
              <p:spPr>
                <a:xfrm>
                  <a:off x="11475247" y="3655237"/>
                  <a:ext cx="68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Inkt 41">
                  <a:extLst>
                    <a:ext uri="{FF2B5EF4-FFF2-40B4-BE49-F238E27FC236}">
                      <a16:creationId xmlns:a16="http://schemas.microsoft.com/office/drawing/2014/main" id="{4244F19D-09D1-E228-5280-8F5925A7F106}"/>
                    </a:ext>
                  </a:extLst>
                </p14:cNvPr>
                <p14:cNvContentPartPr/>
                <p14:nvPr/>
              </p14:nvContentPartPr>
              <p14:xfrm>
                <a:off x="11545087" y="3775117"/>
                <a:ext cx="284040" cy="171720"/>
              </p14:xfrm>
            </p:contentPart>
          </mc:Choice>
          <mc:Fallback xmlns="">
            <p:pic>
              <p:nvPicPr>
                <p:cNvPr id="42" name="Inkt 41">
                  <a:extLst>
                    <a:ext uri="{FF2B5EF4-FFF2-40B4-BE49-F238E27FC236}">
                      <a16:creationId xmlns:a16="http://schemas.microsoft.com/office/drawing/2014/main" id="{4244F19D-09D1-E228-5280-8F5925A7F106}"/>
                    </a:ext>
                  </a:extLst>
                </p:cNvPr>
                <p:cNvPicPr/>
                <p:nvPr/>
              </p:nvPicPr>
              <p:blipFill>
                <a:blip r:embed="rId66"/>
                <a:stretch>
                  <a:fillRect/>
                </a:stretch>
              </p:blipFill>
              <p:spPr>
                <a:xfrm>
                  <a:off x="11536447" y="3766117"/>
                  <a:ext cx="301680" cy="189360"/>
                </a:xfrm>
                <a:prstGeom prst="rect">
                  <a:avLst/>
                </a:prstGeom>
              </p:spPr>
            </p:pic>
          </mc:Fallback>
        </mc:AlternateContent>
      </p:grpSp>
      <p:grpSp>
        <p:nvGrpSpPr>
          <p:cNvPr id="50" name="Groep 49">
            <a:extLst>
              <a:ext uri="{FF2B5EF4-FFF2-40B4-BE49-F238E27FC236}">
                <a16:creationId xmlns:a16="http://schemas.microsoft.com/office/drawing/2014/main" id="{6490D4F2-EFC5-7DB5-6D7F-71ABE9CF526F}"/>
              </a:ext>
            </a:extLst>
          </p:cNvPr>
          <p:cNvGrpSpPr/>
          <p:nvPr/>
        </p:nvGrpSpPr>
        <p:grpSpPr>
          <a:xfrm>
            <a:off x="4913167" y="5671597"/>
            <a:ext cx="862920" cy="225360"/>
            <a:chOff x="4913167" y="5671597"/>
            <a:chExt cx="862920" cy="225360"/>
          </a:xfrm>
        </p:grpSpPr>
        <mc:AlternateContent xmlns:mc="http://schemas.openxmlformats.org/markup-compatibility/2006" xmlns:p14="http://schemas.microsoft.com/office/powerpoint/2010/main">
          <mc:Choice Requires="p14">
            <p:contentPart p14:bwMode="auto" r:id="rId67">
              <p14:nvContentPartPr>
                <p14:cNvPr id="44" name="Inkt 43">
                  <a:extLst>
                    <a:ext uri="{FF2B5EF4-FFF2-40B4-BE49-F238E27FC236}">
                      <a16:creationId xmlns:a16="http://schemas.microsoft.com/office/drawing/2014/main" id="{33CD67CE-F82A-697A-1CAA-3C8595FDCF10}"/>
                    </a:ext>
                  </a:extLst>
                </p14:cNvPr>
                <p14:cNvContentPartPr/>
                <p14:nvPr/>
              </p14:nvContentPartPr>
              <p14:xfrm>
                <a:off x="4925767" y="5675557"/>
                <a:ext cx="6840" cy="221400"/>
              </p14:xfrm>
            </p:contentPart>
          </mc:Choice>
          <mc:Fallback xmlns="">
            <p:pic>
              <p:nvPicPr>
                <p:cNvPr id="44" name="Inkt 43">
                  <a:extLst>
                    <a:ext uri="{FF2B5EF4-FFF2-40B4-BE49-F238E27FC236}">
                      <a16:creationId xmlns:a16="http://schemas.microsoft.com/office/drawing/2014/main" id="{33CD67CE-F82A-697A-1CAA-3C8595FDCF10}"/>
                    </a:ext>
                  </a:extLst>
                </p:cNvPr>
                <p:cNvPicPr/>
                <p:nvPr/>
              </p:nvPicPr>
              <p:blipFill>
                <a:blip r:embed="rId68"/>
                <a:stretch>
                  <a:fillRect/>
                </a:stretch>
              </p:blipFill>
              <p:spPr>
                <a:xfrm>
                  <a:off x="4916767" y="5666917"/>
                  <a:ext cx="244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t 44">
                  <a:extLst>
                    <a:ext uri="{FF2B5EF4-FFF2-40B4-BE49-F238E27FC236}">
                      <a16:creationId xmlns:a16="http://schemas.microsoft.com/office/drawing/2014/main" id="{1B52F679-4452-74B4-889F-9FBDD3FAA27D}"/>
                    </a:ext>
                  </a:extLst>
                </p14:cNvPr>
                <p14:cNvContentPartPr/>
                <p14:nvPr/>
              </p14:nvContentPartPr>
              <p14:xfrm>
                <a:off x="4913167" y="5761957"/>
                <a:ext cx="161280" cy="53280"/>
              </p14:xfrm>
            </p:contentPart>
          </mc:Choice>
          <mc:Fallback xmlns="">
            <p:pic>
              <p:nvPicPr>
                <p:cNvPr id="45" name="Inkt 44">
                  <a:extLst>
                    <a:ext uri="{FF2B5EF4-FFF2-40B4-BE49-F238E27FC236}">
                      <a16:creationId xmlns:a16="http://schemas.microsoft.com/office/drawing/2014/main" id="{1B52F679-4452-74B4-889F-9FBDD3FAA27D}"/>
                    </a:ext>
                  </a:extLst>
                </p:cNvPr>
                <p:cNvPicPr/>
                <p:nvPr/>
              </p:nvPicPr>
              <p:blipFill>
                <a:blip r:embed="rId70"/>
                <a:stretch>
                  <a:fillRect/>
                </a:stretch>
              </p:blipFill>
              <p:spPr>
                <a:xfrm>
                  <a:off x="4904167" y="5752957"/>
                  <a:ext cx="178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t 45">
                  <a:extLst>
                    <a:ext uri="{FF2B5EF4-FFF2-40B4-BE49-F238E27FC236}">
                      <a16:creationId xmlns:a16="http://schemas.microsoft.com/office/drawing/2014/main" id="{48C9C94A-979C-92CD-6A7B-FD379753BD01}"/>
                    </a:ext>
                  </a:extLst>
                </p14:cNvPr>
                <p14:cNvContentPartPr/>
                <p14:nvPr/>
              </p14:nvContentPartPr>
              <p14:xfrm>
                <a:off x="5061127" y="5673397"/>
                <a:ext cx="21240" cy="212760"/>
              </p14:xfrm>
            </p:contentPart>
          </mc:Choice>
          <mc:Fallback xmlns="">
            <p:pic>
              <p:nvPicPr>
                <p:cNvPr id="46" name="Inkt 45">
                  <a:extLst>
                    <a:ext uri="{FF2B5EF4-FFF2-40B4-BE49-F238E27FC236}">
                      <a16:creationId xmlns:a16="http://schemas.microsoft.com/office/drawing/2014/main" id="{48C9C94A-979C-92CD-6A7B-FD379753BD01}"/>
                    </a:ext>
                  </a:extLst>
                </p:cNvPr>
                <p:cNvPicPr/>
                <p:nvPr/>
              </p:nvPicPr>
              <p:blipFill>
                <a:blip r:embed="rId72"/>
                <a:stretch>
                  <a:fillRect/>
                </a:stretch>
              </p:blipFill>
              <p:spPr>
                <a:xfrm>
                  <a:off x="5052487" y="5664397"/>
                  <a:ext cx="38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t 46">
                  <a:extLst>
                    <a:ext uri="{FF2B5EF4-FFF2-40B4-BE49-F238E27FC236}">
                      <a16:creationId xmlns:a16="http://schemas.microsoft.com/office/drawing/2014/main" id="{F194917A-3289-E10B-2FD3-C93E0523C4BD}"/>
                    </a:ext>
                  </a:extLst>
                </p14:cNvPr>
                <p14:cNvContentPartPr/>
                <p14:nvPr/>
              </p14:nvContentPartPr>
              <p14:xfrm>
                <a:off x="5208367" y="5773117"/>
                <a:ext cx="198360" cy="21600"/>
              </p14:xfrm>
            </p:contentPart>
          </mc:Choice>
          <mc:Fallback xmlns="">
            <p:pic>
              <p:nvPicPr>
                <p:cNvPr id="47" name="Inkt 46">
                  <a:extLst>
                    <a:ext uri="{FF2B5EF4-FFF2-40B4-BE49-F238E27FC236}">
                      <a16:creationId xmlns:a16="http://schemas.microsoft.com/office/drawing/2014/main" id="{F194917A-3289-E10B-2FD3-C93E0523C4BD}"/>
                    </a:ext>
                  </a:extLst>
                </p:cNvPr>
                <p:cNvPicPr/>
                <p:nvPr/>
              </p:nvPicPr>
              <p:blipFill>
                <a:blip r:embed="rId74"/>
                <a:stretch>
                  <a:fillRect/>
                </a:stretch>
              </p:blipFill>
              <p:spPr>
                <a:xfrm>
                  <a:off x="5199367" y="5764477"/>
                  <a:ext cx="216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Inkt 48">
                  <a:extLst>
                    <a:ext uri="{FF2B5EF4-FFF2-40B4-BE49-F238E27FC236}">
                      <a16:creationId xmlns:a16="http://schemas.microsoft.com/office/drawing/2014/main" id="{67DB9AF6-604A-BA75-78D3-126B17FEB02E}"/>
                    </a:ext>
                  </a:extLst>
                </p14:cNvPr>
                <p14:cNvContentPartPr/>
                <p14:nvPr/>
              </p14:nvContentPartPr>
              <p14:xfrm>
                <a:off x="5526607" y="5671597"/>
                <a:ext cx="249480" cy="219240"/>
              </p14:xfrm>
            </p:contentPart>
          </mc:Choice>
          <mc:Fallback xmlns="">
            <p:pic>
              <p:nvPicPr>
                <p:cNvPr id="49" name="Inkt 48">
                  <a:extLst>
                    <a:ext uri="{FF2B5EF4-FFF2-40B4-BE49-F238E27FC236}">
                      <a16:creationId xmlns:a16="http://schemas.microsoft.com/office/drawing/2014/main" id="{67DB9AF6-604A-BA75-78D3-126B17FEB02E}"/>
                    </a:ext>
                  </a:extLst>
                </p:cNvPr>
                <p:cNvPicPr/>
                <p:nvPr/>
              </p:nvPicPr>
              <p:blipFill>
                <a:blip r:embed="rId76"/>
                <a:stretch>
                  <a:fillRect/>
                </a:stretch>
              </p:blipFill>
              <p:spPr>
                <a:xfrm>
                  <a:off x="5517967" y="5662957"/>
                  <a:ext cx="267120" cy="236880"/>
                </a:xfrm>
                <a:prstGeom prst="rect">
                  <a:avLst/>
                </a:prstGeom>
              </p:spPr>
            </p:pic>
          </mc:Fallback>
        </mc:AlternateContent>
      </p:grpSp>
      <p:grpSp>
        <p:nvGrpSpPr>
          <p:cNvPr id="53" name="Groep 52">
            <a:extLst>
              <a:ext uri="{FF2B5EF4-FFF2-40B4-BE49-F238E27FC236}">
                <a16:creationId xmlns:a16="http://schemas.microsoft.com/office/drawing/2014/main" id="{8A0B4F42-DC46-F019-0D79-DC220A440785}"/>
              </a:ext>
            </a:extLst>
          </p:cNvPr>
          <p:cNvGrpSpPr/>
          <p:nvPr/>
        </p:nvGrpSpPr>
        <p:grpSpPr>
          <a:xfrm>
            <a:off x="5544607" y="5174077"/>
            <a:ext cx="343800" cy="361080"/>
            <a:chOff x="5544607" y="5174077"/>
            <a:chExt cx="343800" cy="361080"/>
          </a:xfrm>
        </p:grpSpPr>
        <mc:AlternateContent xmlns:mc="http://schemas.openxmlformats.org/markup-compatibility/2006" xmlns:p14="http://schemas.microsoft.com/office/powerpoint/2010/main">
          <mc:Choice Requires="p14">
            <p:contentPart p14:bwMode="auto" r:id="rId77">
              <p14:nvContentPartPr>
                <p14:cNvPr id="51" name="Inkt 50">
                  <a:extLst>
                    <a:ext uri="{FF2B5EF4-FFF2-40B4-BE49-F238E27FC236}">
                      <a16:creationId xmlns:a16="http://schemas.microsoft.com/office/drawing/2014/main" id="{68606F10-C617-3B0B-1E2C-70FB9222F8C4}"/>
                    </a:ext>
                  </a:extLst>
                </p14:cNvPr>
                <p14:cNvContentPartPr/>
                <p14:nvPr/>
              </p14:nvContentPartPr>
              <p14:xfrm>
                <a:off x="5664127" y="5415637"/>
                <a:ext cx="3600" cy="119520"/>
              </p14:xfrm>
            </p:contentPart>
          </mc:Choice>
          <mc:Fallback xmlns="">
            <p:pic>
              <p:nvPicPr>
                <p:cNvPr id="51" name="Inkt 50">
                  <a:extLst>
                    <a:ext uri="{FF2B5EF4-FFF2-40B4-BE49-F238E27FC236}">
                      <a16:creationId xmlns:a16="http://schemas.microsoft.com/office/drawing/2014/main" id="{68606F10-C617-3B0B-1E2C-70FB9222F8C4}"/>
                    </a:ext>
                  </a:extLst>
                </p:cNvPr>
                <p:cNvPicPr/>
                <p:nvPr/>
              </p:nvPicPr>
              <p:blipFill>
                <a:blip r:embed="rId78"/>
                <a:stretch>
                  <a:fillRect/>
                </a:stretch>
              </p:blipFill>
              <p:spPr>
                <a:xfrm>
                  <a:off x="5655127" y="5406997"/>
                  <a:ext cx="21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t 51">
                  <a:extLst>
                    <a:ext uri="{FF2B5EF4-FFF2-40B4-BE49-F238E27FC236}">
                      <a16:creationId xmlns:a16="http://schemas.microsoft.com/office/drawing/2014/main" id="{7BF115D2-2A4F-F6BB-0EEB-EE0F9FA4A048}"/>
                    </a:ext>
                  </a:extLst>
                </p14:cNvPr>
                <p14:cNvContentPartPr/>
                <p14:nvPr/>
              </p14:nvContentPartPr>
              <p14:xfrm>
                <a:off x="5544607" y="5174077"/>
                <a:ext cx="343800" cy="212040"/>
              </p14:xfrm>
            </p:contentPart>
          </mc:Choice>
          <mc:Fallback xmlns="">
            <p:pic>
              <p:nvPicPr>
                <p:cNvPr id="52" name="Inkt 51">
                  <a:extLst>
                    <a:ext uri="{FF2B5EF4-FFF2-40B4-BE49-F238E27FC236}">
                      <a16:creationId xmlns:a16="http://schemas.microsoft.com/office/drawing/2014/main" id="{7BF115D2-2A4F-F6BB-0EEB-EE0F9FA4A048}"/>
                    </a:ext>
                  </a:extLst>
                </p:cNvPr>
                <p:cNvPicPr/>
                <p:nvPr/>
              </p:nvPicPr>
              <p:blipFill>
                <a:blip r:embed="rId80"/>
                <a:stretch>
                  <a:fillRect/>
                </a:stretch>
              </p:blipFill>
              <p:spPr>
                <a:xfrm>
                  <a:off x="5535607" y="5165077"/>
                  <a:ext cx="361440" cy="229680"/>
                </a:xfrm>
                <a:prstGeom prst="rect">
                  <a:avLst/>
                </a:prstGeom>
              </p:spPr>
            </p:pic>
          </mc:Fallback>
        </mc:AlternateContent>
      </p:grpSp>
      <p:grpSp>
        <p:nvGrpSpPr>
          <p:cNvPr id="60" name="Groep 59">
            <a:extLst>
              <a:ext uri="{FF2B5EF4-FFF2-40B4-BE49-F238E27FC236}">
                <a16:creationId xmlns:a16="http://schemas.microsoft.com/office/drawing/2014/main" id="{FE604BC6-BC88-73F6-A856-0A18B49C570C}"/>
              </a:ext>
            </a:extLst>
          </p:cNvPr>
          <p:cNvGrpSpPr/>
          <p:nvPr/>
        </p:nvGrpSpPr>
        <p:grpSpPr>
          <a:xfrm>
            <a:off x="5881567" y="5554597"/>
            <a:ext cx="854280" cy="410400"/>
            <a:chOff x="5881567" y="5554597"/>
            <a:chExt cx="854280" cy="410400"/>
          </a:xfrm>
        </p:grpSpPr>
        <mc:AlternateContent xmlns:mc="http://schemas.openxmlformats.org/markup-compatibility/2006" xmlns:p14="http://schemas.microsoft.com/office/powerpoint/2010/main">
          <mc:Choice Requires="p14">
            <p:contentPart p14:bwMode="auto" r:id="rId81">
              <p14:nvContentPartPr>
                <p14:cNvPr id="54" name="Inkt 53">
                  <a:extLst>
                    <a:ext uri="{FF2B5EF4-FFF2-40B4-BE49-F238E27FC236}">
                      <a16:creationId xmlns:a16="http://schemas.microsoft.com/office/drawing/2014/main" id="{2485F834-FADA-07A7-E4D1-0D2FF79D3ED7}"/>
                    </a:ext>
                  </a:extLst>
                </p14:cNvPr>
                <p14:cNvContentPartPr/>
                <p14:nvPr/>
              </p14:nvContentPartPr>
              <p14:xfrm>
                <a:off x="5881567" y="5693917"/>
                <a:ext cx="224280" cy="61560"/>
              </p14:xfrm>
            </p:contentPart>
          </mc:Choice>
          <mc:Fallback xmlns="">
            <p:pic>
              <p:nvPicPr>
                <p:cNvPr id="54" name="Inkt 53">
                  <a:extLst>
                    <a:ext uri="{FF2B5EF4-FFF2-40B4-BE49-F238E27FC236}">
                      <a16:creationId xmlns:a16="http://schemas.microsoft.com/office/drawing/2014/main" id="{2485F834-FADA-07A7-E4D1-0D2FF79D3ED7}"/>
                    </a:ext>
                  </a:extLst>
                </p:cNvPr>
                <p:cNvPicPr/>
                <p:nvPr/>
              </p:nvPicPr>
              <p:blipFill>
                <a:blip r:embed="rId82"/>
                <a:stretch>
                  <a:fillRect/>
                </a:stretch>
              </p:blipFill>
              <p:spPr>
                <a:xfrm>
                  <a:off x="5872927" y="5685277"/>
                  <a:ext cx="241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Inkt 54">
                  <a:extLst>
                    <a:ext uri="{FF2B5EF4-FFF2-40B4-BE49-F238E27FC236}">
                      <a16:creationId xmlns:a16="http://schemas.microsoft.com/office/drawing/2014/main" id="{97A09035-B4FE-96F2-D292-8F078A507AC5}"/>
                    </a:ext>
                  </a:extLst>
                </p14:cNvPr>
                <p14:cNvContentPartPr/>
                <p14:nvPr/>
              </p14:nvContentPartPr>
              <p14:xfrm>
                <a:off x="6213847" y="5574037"/>
                <a:ext cx="275040" cy="232920"/>
              </p14:xfrm>
            </p:contentPart>
          </mc:Choice>
          <mc:Fallback xmlns="">
            <p:pic>
              <p:nvPicPr>
                <p:cNvPr id="55" name="Inkt 54">
                  <a:extLst>
                    <a:ext uri="{FF2B5EF4-FFF2-40B4-BE49-F238E27FC236}">
                      <a16:creationId xmlns:a16="http://schemas.microsoft.com/office/drawing/2014/main" id="{97A09035-B4FE-96F2-D292-8F078A507AC5}"/>
                    </a:ext>
                  </a:extLst>
                </p:cNvPr>
                <p:cNvPicPr/>
                <p:nvPr/>
              </p:nvPicPr>
              <p:blipFill>
                <a:blip r:embed="rId84"/>
                <a:stretch>
                  <a:fillRect/>
                </a:stretch>
              </p:blipFill>
              <p:spPr>
                <a:xfrm>
                  <a:off x="6205207" y="5565397"/>
                  <a:ext cx="2926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Inkt 55">
                  <a:extLst>
                    <a:ext uri="{FF2B5EF4-FFF2-40B4-BE49-F238E27FC236}">
                      <a16:creationId xmlns:a16="http://schemas.microsoft.com/office/drawing/2014/main" id="{60A27629-B43E-23D9-D666-D32E08D2F5CD}"/>
                    </a:ext>
                  </a:extLst>
                </p14:cNvPr>
                <p14:cNvContentPartPr/>
                <p14:nvPr/>
              </p14:nvContentPartPr>
              <p14:xfrm>
                <a:off x="6466567" y="5558557"/>
                <a:ext cx="26280" cy="238320"/>
              </p14:xfrm>
            </p:contentPart>
          </mc:Choice>
          <mc:Fallback xmlns="">
            <p:pic>
              <p:nvPicPr>
                <p:cNvPr id="56" name="Inkt 55">
                  <a:extLst>
                    <a:ext uri="{FF2B5EF4-FFF2-40B4-BE49-F238E27FC236}">
                      <a16:creationId xmlns:a16="http://schemas.microsoft.com/office/drawing/2014/main" id="{60A27629-B43E-23D9-D666-D32E08D2F5CD}"/>
                    </a:ext>
                  </a:extLst>
                </p:cNvPr>
                <p:cNvPicPr/>
                <p:nvPr/>
              </p:nvPicPr>
              <p:blipFill>
                <a:blip r:embed="rId86"/>
                <a:stretch>
                  <a:fillRect/>
                </a:stretch>
              </p:blipFill>
              <p:spPr>
                <a:xfrm>
                  <a:off x="6457567" y="5549917"/>
                  <a:ext cx="439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Inkt 56">
                  <a:extLst>
                    <a:ext uri="{FF2B5EF4-FFF2-40B4-BE49-F238E27FC236}">
                      <a16:creationId xmlns:a16="http://schemas.microsoft.com/office/drawing/2014/main" id="{F266B7A0-F6E7-5D3E-5CB8-AB80E6881F30}"/>
                    </a:ext>
                  </a:extLst>
                </p14:cNvPr>
                <p14:cNvContentPartPr/>
                <p14:nvPr/>
              </p14:nvContentPartPr>
              <p14:xfrm>
                <a:off x="6474127" y="5621917"/>
                <a:ext cx="124200" cy="50760"/>
              </p14:xfrm>
            </p:contentPart>
          </mc:Choice>
          <mc:Fallback xmlns="">
            <p:pic>
              <p:nvPicPr>
                <p:cNvPr id="57" name="Inkt 56">
                  <a:extLst>
                    <a:ext uri="{FF2B5EF4-FFF2-40B4-BE49-F238E27FC236}">
                      <a16:creationId xmlns:a16="http://schemas.microsoft.com/office/drawing/2014/main" id="{F266B7A0-F6E7-5D3E-5CB8-AB80E6881F30}"/>
                    </a:ext>
                  </a:extLst>
                </p:cNvPr>
                <p:cNvPicPr/>
                <p:nvPr/>
              </p:nvPicPr>
              <p:blipFill>
                <a:blip r:embed="rId88"/>
                <a:stretch>
                  <a:fillRect/>
                </a:stretch>
              </p:blipFill>
              <p:spPr>
                <a:xfrm>
                  <a:off x="6465487" y="5613277"/>
                  <a:ext cx="1418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Inkt 57">
                  <a:extLst>
                    <a:ext uri="{FF2B5EF4-FFF2-40B4-BE49-F238E27FC236}">
                      <a16:creationId xmlns:a16="http://schemas.microsoft.com/office/drawing/2014/main" id="{D56A8DF6-7529-9C00-6F6A-55C1AFE32CA4}"/>
                    </a:ext>
                  </a:extLst>
                </p14:cNvPr>
                <p14:cNvContentPartPr/>
                <p14:nvPr/>
              </p14:nvContentPartPr>
              <p14:xfrm>
                <a:off x="6587887" y="5554597"/>
                <a:ext cx="8640" cy="223920"/>
              </p14:xfrm>
            </p:contentPart>
          </mc:Choice>
          <mc:Fallback xmlns="">
            <p:pic>
              <p:nvPicPr>
                <p:cNvPr id="58" name="Inkt 57">
                  <a:extLst>
                    <a:ext uri="{FF2B5EF4-FFF2-40B4-BE49-F238E27FC236}">
                      <a16:creationId xmlns:a16="http://schemas.microsoft.com/office/drawing/2014/main" id="{D56A8DF6-7529-9C00-6F6A-55C1AFE32CA4}"/>
                    </a:ext>
                  </a:extLst>
                </p:cNvPr>
                <p:cNvPicPr/>
                <p:nvPr/>
              </p:nvPicPr>
              <p:blipFill>
                <a:blip r:embed="rId90"/>
                <a:stretch>
                  <a:fillRect/>
                </a:stretch>
              </p:blipFill>
              <p:spPr>
                <a:xfrm>
                  <a:off x="6578887" y="5545957"/>
                  <a:ext cx="262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Inkt 58">
                  <a:extLst>
                    <a:ext uri="{FF2B5EF4-FFF2-40B4-BE49-F238E27FC236}">
                      <a16:creationId xmlns:a16="http://schemas.microsoft.com/office/drawing/2014/main" id="{7FE3C97D-E597-51F6-AE77-FAF5CE59DE7B}"/>
                    </a:ext>
                  </a:extLst>
                </p14:cNvPr>
                <p14:cNvContentPartPr/>
                <p14:nvPr/>
              </p14:nvContentPartPr>
              <p14:xfrm>
                <a:off x="6542887" y="5737477"/>
                <a:ext cx="192960" cy="227520"/>
              </p14:xfrm>
            </p:contentPart>
          </mc:Choice>
          <mc:Fallback xmlns="">
            <p:pic>
              <p:nvPicPr>
                <p:cNvPr id="59" name="Inkt 58">
                  <a:extLst>
                    <a:ext uri="{FF2B5EF4-FFF2-40B4-BE49-F238E27FC236}">
                      <a16:creationId xmlns:a16="http://schemas.microsoft.com/office/drawing/2014/main" id="{7FE3C97D-E597-51F6-AE77-FAF5CE59DE7B}"/>
                    </a:ext>
                  </a:extLst>
                </p:cNvPr>
                <p:cNvPicPr/>
                <p:nvPr/>
              </p:nvPicPr>
              <p:blipFill>
                <a:blip r:embed="rId92"/>
                <a:stretch>
                  <a:fillRect/>
                </a:stretch>
              </p:blipFill>
              <p:spPr>
                <a:xfrm>
                  <a:off x="6534247" y="5728837"/>
                  <a:ext cx="210600" cy="24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1" name="Inkt 60">
                <a:extLst>
                  <a:ext uri="{FF2B5EF4-FFF2-40B4-BE49-F238E27FC236}">
                    <a16:creationId xmlns:a16="http://schemas.microsoft.com/office/drawing/2014/main" id="{AEF9AA56-73DF-5961-1AAF-053A9EC2BF63}"/>
                  </a:ext>
                </a:extLst>
              </p14:cNvPr>
              <p14:cNvContentPartPr/>
              <p14:nvPr/>
            </p14:nvContentPartPr>
            <p14:xfrm>
              <a:off x="5663767" y="6030157"/>
              <a:ext cx="22680" cy="141840"/>
            </p14:xfrm>
          </p:contentPart>
        </mc:Choice>
        <mc:Fallback xmlns="">
          <p:pic>
            <p:nvPicPr>
              <p:cNvPr id="61" name="Inkt 60">
                <a:extLst>
                  <a:ext uri="{FF2B5EF4-FFF2-40B4-BE49-F238E27FC236}">
                    <a16:creationId xmlns:a16="http://schemas.microsoft.com/office/drawing/2014/main" id="{AEF9AA56-73DF-5961-1AAF-053A9EC2BF63}"/>
                  </a:ext>
                </a:extLst>
              </p:cNvPr>
              <p:cNvPicPr/>
              <p:nvPr/>
            </p:nvPicPr>
            <p:blipFill>
              <a:blip r:embed="rId94"/>
              <a:stretch>
                <a:fillRect/>
              </a:stretch>
            </p:blipFill>
            <p:spPr>
              <a:xfrm>
                <a:off x="5655127" y="6021157"/>
                <a:ext cx="40320" cy="159480"/>
              </a:xfrm>
              <a:prstGeom prst="rect">
                <a:avLst/>
              </a:prstGeom>
            </p:spPr>
          </p:pic>
        </mc:Fallback>
      </mc:AlternateContent>
      <p:grpSp>
        <p:nvGrpSpPr>
          <p:cNvPr id="71" name="Groep 70">
            <a:extLst>
              <a:ext uri="{FF2B5EF4-FFF2-40B4-BE49-F238E27FC236}">
                <a16:creationId xmlns:a16="http://schemas.microsoft.com/office/drawing/2014/main" id="{670FC311-67F9-5930-36B8-A09913FF0F0B}"/>
              </a:ext>
            </a:extLst>
          </p:cNvPr>
          <p:cNvGrpSpPr/>
          <p:nvPr/>
        </p:nvGrpSpPr>
        <p:grpSpPr>
          <a:xfrm>
            <a:off x="5638927" y="6227437"/>
            <a:ext cx="537480" cy="264960"/>
            <a:chOff x="5638927" y="6227437"/>
            <a:chExt cx="537480" cy="264960"/>
          </a:xfrm>
        </p:grpSpPr>
        <mc:AlternateContent xmlns:mc="http://schemas.openxmlformats.org/markup-compatibility/2006" xmlns:p14="http://schemas.microsoft.com/office/powerpoint/2010/main">
          <mc:Choice Requires="p14">
            <p:contentPart p14:bwMode="auto" r:id="rId95">
              <p14:nvContentPartPr>
                <p14:cNvPr id="62" name="Inkt 61">
                  <a:extLst>
                    <a:ext uri="{FF2B5EF4-FFF2-40B4-BE49-F238E27FC236}">
                      <a16:creationId xmlns:a16="http://schemas.microsoft.com/office/drawing/2014/main" id="{5CC54D1D-8019-8122-D679-FD69DB6CCF9D}"/>
                    </a:ext>
                  </a:extLst>
                </p14:cNvPr>
                <p14:cNvContentPartPr/>
                <p14:nvPr/>
              </p14:nvContentPartPr>
              <p14:xfrm>
                <a:off x="5638927" y="6267757"/>
                <a:ext cx="156600" cy="178920"/>
              </p14:xfrm>
            </p:contentPart>
          </mc:Choice>
          <mc:Fallback xmlns="">
            <p:pic>
              <p:nvPicPr>
                <p:cNvPr id="62" name="Inkt 61">
                  <a:extLst>
                    <a:ext uri="{FF2B5EF4-FFF2-40B4-BE49-F238E27FC236}">
                      <a16:creationId xmlns:a16="http://schemas.microsoft.com/office/drawing/2014/main" id="{5CC54D1D-8019-8122-D679-FD69DB6CCF9D}"/>
                    </a:ext>
                  </a:extLst>
                </p:cNvPr>
                <p:cNvPicPr/>
                <p:nvPr/>
              </p:nvPicPr>
              <p:blipFill>
                <a:blip r:embed="rId96"/>
                <a:stretch>
                  <a:fillRect/>
                </a:stretch>
              </p:blipFill>
              <p:spPr>
                <a:xfrm>
                  <a:off x="5629927" y="6259117"/>
                  <a:ext cx="1742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Inkt 62">
                  <a:extLst>
                    <a:ext uri="{FF2B5EF4-FFF2-40B4-BE49-F238E27FC236}">
                      <a16:creationId xmlns:a16="http://schemas.microsoft.com/office/drawing/2014/main" id="{369436A2-5BC7-1E11-DBE6-8803E960DFAF}"/>
                    </a:ext>
                  </a:extLst>
                </p14:cNvPr>
                <p14:cNvContentPartPr/>
                <p14:nvPr/>
              </p14:nvContentPartPr>
              <p14:xfrm>
                <a:off x="5808487" y="6382237"/>
                <a:ext cx="87120" cy="80640"/>
              </p14:xfrm>
            </p:contentPart>
          </mc:Choice>
          <mc:Fallback xmlns="">
            <p:pic>
              <p:nvPicPr>
                <p:cNvPr id="63" name="Inkt 62">
                  <a:extLst>
                    <a:ext uri="{FF2B5EF4-FFF2-40B4-BE49-F238E27FC236}">
                      <a16:creationId xmlns:a16="http://schemas.microsoft.com/office/drawing/2014/main" id="{369436A2-5BC7-1E11-DBE6-8803E960DFAF}"/>
                    </a:ext>
                  </a:extLst>
                </p:cNvPr>
                <p:cNvPicPr/>
                <p:nvPr/>
              </p:nvPicPr>
              <p:blipFill>
                <a:blip r:embed="rId98"/>
                <a:stretch>
                  <a:fillRect/>
                </a:stretch>
              </p:blipFill>
              <p:spPr>
                <a:xfrm>
                  <a:off x="5799487" y="6373597"/>
                  <a:ext cx="104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Inkt 64">
                  <a:extLst>
                    <a:ext uri="{FF2B5EF4-FFF2-40B4-BE49-F238E27FC236}">
                      <a16:creationId xmlns:a16="http://schemas.microsoft.com/office/drawing/2014/main" id="{5086A37D-6CB8-0D00-306F-8054C692A041}"/>
                    </a:ext>
                  </a:extLst>
                </p14:cNvPr>
                <p14:cNvContentPartPr/>
                <p14:nvPr/>
              </p14:nvContentPartPr>
              <p14:xfrm>
                <a:off x="5897767" y="6227437"/>
                <a:ext cx="10440" cy="205200"/>
              </p14:xfrm>
            </p:contentPart>
          </mc:Choice>
          <mc:Fallback xmlns="">
            <p:pic>
              <p:nvPicPr>
                <p:cNvPr id="65" name="Inkt 64">
                  <a:extLst>
                    <a:ext uri="{FF2B5EF4-FFF2-40B4-BE49-F238E27FC236}">
                      <a16:creationId xmlns:a16="http://schemas.microsoft.com/office/drawing/2014/main" id="{5086A37D-6CB8-0D00-306F-8054C692A041}"/>
                    </a:ext>
                  </a:extLst>
                </p:cNvPr>
                <p:cNvPicPr/>
                <p:nvPr/>
              </p:nvPicPr>
              <p:blipFill>
                <a:blip r:embed="rId100"/>
                <a:stretch>
                  <a:fillRect/>
                </a:stretch>
              </p:blipFill>
              <p:spPr>
                <a:xfrm>
                  <a:off x="5889127" y="6218797"/>
                  <a:ext cx="28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Inkt 65">
                  <a:extLst>
                    <a:ext uri="{FF2B5EF4-FFF2-40B4-BE49-F238E27FC236}">
                      <a16:creationId xmlns:a16="http://schemas.microsoft.com/office/drawing/2014/main" id="{1F23B739-D50C-03E9-6C9B-E6C91EBA3588}"/>
                    </a:ext>
                  </a:extLst>
                </p14:cNvPr>
                <p14:cNvContentPartPr/>
                <p14:nvPr/>
              </p14:nvContentPartPr>
              <p14:xfrm>
                <a:off x="5910367" y="6297637"/>
                <a:ext cx="78840" cy="27360"/>
              </p14:xfrm>
            </p:contentPart>
          </mc:Choice>
          <mc:Fallback xmlns="">
            <p:pic>
              <p:nvPicPr>
                <p:cNvPr id="66" name="Inkt 65">
                  <a:extLst>
                    <a:ext uri="{FF2B5EF4-FFF2-40B4-BE49-F238E27FC236}">
                      <a16:creationId xmlns:a16="http://schemas.microsoft.com/office/drawing/2014/main" id="{1F23B739-D50C-03E9-6C9B-E6C91EBA3588}"/>
                    </a:ext>
                  </a:extLst>
                </p:cNvPr>
                <p:cNvPicPr/>
                <p:nvPr/>
              </p:nvPicPr>
              <p:blipFill>
                <a:blip r:embed="rId102"/>
                <a:stretch>
                  <a:fillRect/>
                </a:stretch>
              </p:blipFill>
              <p:spPr>
                <a:xfrm>
                  <a:off x="5901727" y="6288637"/>
                  <a:ext cx="96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Inkt 66">
                  <a:extLst>
                    <a:ext uri="{FF2B5EF4-FFF2-40B4-BE49-F238E27FC236}">
                      <a16:creationId xmlns:a16="http://schemas.microsoft.com/office/drawing/2014/main" id="{C7473DF3-8E79-EF2F-1105-E0D92771E620}"/>
                    </a:ext>
                  </a:extLst>
                </p14:cNvPr>
                <p14:cNvContentPartPr/>
                <p14:nvPr/>
              </p14:nvContentPartPr>
              <p14:xfrm>
                <a:off x="5995327" y="6238237"/>
                <a:ext cx="360" cy="185400"/>
              </p14:xfrm>
            </p:contentPart>
          </mc:Choice>
          <mc:Fallback xmlns="">
            <p:pic>
              <p:nvPicPr>
                <p:cNvPr id="67" name="Inkt 66">
                  <a:extLst>
                    <a:ext uri="{FF2B5EF4-FFF2-40B4-BE49-F238E27FC236}">
                      <a16:creationId xmlns:a16="http://schemas.microsoft.com/office/drawing/2014/main" id="{C7473DF3-8E79-EF2F-1105-E0D92771E620}"/>
                    </a:ext>
                  </a:extLst>
                </p:cNvPr>
                <p:cNvPicPr/>
                <p:nvPr/>
              </p:nvPicPr>
              <p:blipFill>
                <a:blip r:embed="rId104"/>
                <a:stretch>
                  <a:fillRect/>
                </a:stretch>
              </p:blipFill>
              <p:spPr>
                <a:xfrm>
                  <a:off x="5986687" y="6229237"/>
                  <a:ext cx="18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Inkt 68">
                  <a:extLst>
                    <a:ext uri="{FF2B5EF4-FFF2-40B4-BE49-F238E27FC236}">
                      <a16:creationId xmlns:a16="http://schemas.microsoft.com/office/drawing/2014/main" id="{756F6AF1-9B85-84A3-7EEE-F365159897E3}"/>
                    </a:ext>
                  </a:extLst>
                </p14:cNvPr>
                <p14:cNvContentPartPr/>
                <p14:nvPr/>
              </p14:nvContentPartPr>
              <p14:xfrm>
                <a:off x="6030607" y="6382957"/>
                <a:ext cx="111240" cy="109440"/>
              </p14:xfrm>
            </p:contentPart>
          </mc:Choice>
          <mc:Fallback xmlns="">
            <p:pic>
              <p:nvPicPr>
                <p:cNvPr id="69" name="Inkt 68">
                  <a:extLst>
                    <a:ext uri="{FF2B5EF4-FFF2-40B4-BE49-F238E27FC236}">
                      <a16:creationId xmlns:a16="http://schemas.microsoft.com/office/drawing/2014/main" id="{756F6AF1-9B85-84A3-7EEE-F365159897E3}"/>
                    </a:ext>
                  </a:extLst>
                </p:cNvPr>
                <p:cNvPicPr/>
                <p:nvPr/>
              </p:nvPicPr>
              <p:blipFill>
                <a:blip r:embed="rId106"/>
                <a:stretch>
                  <a:fillRect/>
                </a:stretch>
              </p:blipFill>
              <p:spPr>
                <a:xfrm>
                  <a:off x="6021607" y="6373957"/>
                  <a:ext cx="128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Inkt 69">
                  <a:extLst>
                    <a:ext uri="{FF2B5EF4-FFF2-40B4-BE49-F238E27FC236}">
                      <a16:creationId xmlns:a16="http://schemas.microsoft.com/office/drawing/2014/main" id="{805332AE-4E1A-454E-6976-A15F2BD26767}"/>
                    </a:ext>
                  </a:extLst>
                </p14:cNvPr>
                <p14:cNvContentPartPr/>
                <p14:nvPr/>
              </p14:nvContentPartPr>
              <p14:xfrm>
                <a:off x="6076687" y="6288637"/>
                <a:ext cx="99720" cy="74880"/>
              </p14:xfrm>
            </p:contentPart>
          </mc:Choice>
          <mc:Fallback xmlns="">
            <p:pic>
              <p:nvPicPr>
                <p:cNvPr id="70" name="Inkt 69">
                  <a:extLst>
                    <a:ext uri="{FF2B5EF4-FFF2-40B4-BE49-F238E27FC236}">
                      <a16:creationId xmlns:a16="http://schemas.microsoft.com/office/drawing/2014/main" id="{805332AE-4E1A-454E-6976-A15F2BD26767}"/>
                    </a:ext>
                  </a:extLst>
                </p:cNvPr>
                <p:cNvPicPr/>
                <p:nvPr/>
              </p:nvPicPr>
              <p:blipFill>
                <a:blip r:embed="rId108"/>
                <a:stretch>
                  <a:fillRect/>
                </a:stretch>
              </p:blipFill>
              <p:spPr>
                <a:xfrm>
                  <a:off x="6068047" y="6279997"/>
                  <a:ext cx="117360" cy="92520"/>
                </a:xfrm>
                <a:prstGeom prst="rect">
                  <a:avLst/>
                </a:prstGeom>
              </p:spPr>
            </p:pic>
          </mc:Fallback>
        </mc:AlternateContent>
      </p:grpSp>
    </p:spTree>
    <p:extLst>
      <p:ext uri="{BB962C8B-B14F-4D97-AF65-F5344CB8AC3E}">
        <p14:creationId xmlns:p14="http://schemas.microsoft.com/office/powerpoint/2010/main" val="426717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357460" y="961534"/>
            <a:ext cx="7164371" cy="584775"/>
          </a:xfrm>
          <a:prstGeom prst="rect">
            <a:avLst/>
          </a:prstGeom>
          <a:noFill/>
        </p:spPr>
        <p:txBody>
          <a:bodyPr wrap="square" rtlCol="0">
            <a:spAutoFit/>
          </a:bodyPr>
          <a:lstStyle/>
          <a:p>
            <a:r>
              <a:rPr lang="en-US" sz="3200" b="1" dirty="0" err="1">
                <a:latin typeface="Effra"/>
              </a:rPr>
              <a:t>Binastabellen</a:t>
            </a:r>
            <a:endParaRPr lang="nl-NL" sz="3200" b="1" dirty="0">
              <a:latin typeface="Effra"/>
            </a:endParaRPr>
          </a:p>
        </p:txBody>
      </p:sp>
      <p:pic>
        <p:nvPicPr>
          <p:cNvPr id="3" name="Afbeelding 2">
            <a:extLst>
              <a:ext uri="{FF2B5EF4-FFF2-40B4-BE49-F238E27FC236}">
                <a16:creationId xmlns:a16="http://schemas.microsoft.com/office/drawing/2014/main" id="{1D7F331D-873F-56A9-E56E-B23858C7C389}"/>
              </a:ext>
            </a:extLst>
          </p:cNvPr>
          <p:cNvPicPr>
            <a:picLocks noChangeAspect="1"/>
          </p:cNvPicPr>
          <p:nvPr/>
        </p:nvPicPr>
        <p:blipFill>
          <a:blip r:embed="rId2"/>
          <a:stretch>
            <a:fillRect/>
          </a:stretch>
        </p:blipFill>
        <p:spPr>
          <a:xfrm>
            <a:off x="612742" y="1572926"/>
            <a:ext cx="6176182" cy="4898994"/>
          </a:xfrm>
          <a:prstGeom prst="rect">
            <a:avLst/>
          </a:prstGeom>
        </p:spPr>
      </p:pic>
    </p:spTree>
    <p:extLst>
      <p:ext uri="{BB962C8B-B14F-4D97-AF65-F5344CB8AC3E}">
        <p14:creationId xmlns:p14="http://schemas.microsoft.com/office/powerpoint/2010/main" val="2387684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99E4F-0276-C71E-86D4-57B90A092043}"/>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CBAACA4B-4F0B-57DA-F624-4262C00A2F8A}"/>
              </a:ext>
            </a:extLst>
          </p:cNvPr>
          <p:cNvSpPr txBox="1"/>
          <p:nvPr/>
        </p:nvSpPr>
        <p:spPr>
          <a:xfrm>
            <a:off x="1153551" y="1955409"/>
            <a:ext cx="10466363" cy="3785652"/>
          </a:xfrm>
          <a:prstGeom prst="rect">
            <a:avLst/>
          </a:prstGeom>
          <a:noFill/>
        </p:spPr>
        <p:txBody>
          <a:bodyPr wrap="square" rtlCol="0">
            <a:spAutoFit/>
          </a:bodyPr>
          <a:lstStyle/>
          <a:p>
            <a:r>
              <a:rPr lang="nl-NL" sz="2000" dirty="0"/>
              <a:t>Twee soorten </a:t>
            </a:r>
            <a:r>
              <a:rPr lang="nl-NL" sz="2000" dirty="0" err="1"/>
              <a:t>isomerie</a:t>
            </a:r>
            <a:r>
              <a:rPr lang="nl-NL" sz="2000" dirty="0"/>
              <a:t> dien je te kennen:</a:t>
            </a:r>
          </a:p>
          <a:p>
            <a:pPr marL="342900" indent="-342900">
              <a:buFontTx/>
              <a:buChar char="-"/>
            </a:pPr>
            <a:r>
              <a:rPr lang="nl-NL" sz="2000" dirty="0"/>
              <a:t>Cis-Trans-</a:t>
            </a:r>
            <a:r>
              <a:rPr lang="nl-NL" sz="2000" dirty="0" err="1"/>
              <a:t>isomerie</a:t>
            </a:r>
            <a:endParaRPr lang="nl-NL" sz="2000" dirty="0"/>
          </a:p>
          <a:p>
            <a:pPr marL="800100" lvl="1" indent="-342900">
              <a:buFont typeface="Arial" panose="020B0604020202020204" pitchFamily="34" charset="0"/>
              <a:buChar char="•"/>
            </a:pPr>
            <a:r>
              <a:rPr lang="nl-NL" sz="2000" dirty="0"/>
              <a:t>Wanneer aan een starre binding aan beide of tegenovergestelde kant een functionele groep zit ontstaat hier </a:t>
            </a:r>
            <a:r>
              <a:rPr lang="nl-NL" sz="2000" b="1" dirty="0"/>
              <a:t>cis-trans</a:t>
            </a:r>
            <a:r>
              <a:rPr lang="nl-NL" sz="2000" dirty="0"/>
              <a:t> </a:t>
            </a:r>
            <a:r>
              <a:rPr lang="nl-NL" sz="2000" dirty="0" err="1"/>
              <a:t>isomerie</a:t>
            </a:r>
            <a:endParaRPr lang="nl-NL" sz="2000" dirty="0"/>
          </a:p>
          <a:p>
            <a:pPr marL="1257300" lvl="2" indent="-342900">
              <a:buFont typeface="Arial" panose="020B0604020202020204" pitchFamily="34" charset="0"/>
              <a:buChar char="•"/>
            </a:pPr>
            <a:r>
              <a:rPr lang="nl-NL" sz="2000" dirty="0"/>
              <a:t>Cis isomeren; functionele groepen aan dezelfde kant</a:t>
            </a:r>
          </a:p>
          <a:p>
            <a:pPr marL="1257300" lvl="2" indent="-342900">
              <a:buFont typeface="Arial" panose="020B0604020202020204" pitchFamily="34" charset="0"/>
              <a:buChar char="•"/>
            </a:pPr>
            <a:r>
              <a:rPr lang="nl-NL" sz="2000" dirty="0"/>
              <a:t>Trans isomeren; functionele groepen tegenover elkaar</a:t>
            </a:r>
          </a:p>
          <a:p>
            <a:pPr marL="342900" indent="-342900">
              <a:buFontTx/>
              <a:buChar char="-"/>
            </a:pPr>
            <a:r>
              <a:rPr lang="nl-NL" sz="2000" dirty="0"/>
              <a:t>Optische </a:t>
            </a:r>
            <a:r>
              <a:rPr lang="nl-NL" sz="2000" dirty="0" err="1"/>
              <a:t>isomerie</a:t>
            </a:r>
            <a:endParaRPr lang="nl-NL" sz="2000" dirty="0"/>
          </a:p>
          <a:p>
            <a:pPr marL="800100" lvl="1" indent="-342900">
              <a:buFont typeface="Arial" panose="020B0604020202020204" pitchFamily="34" charset="0"/>
              <a:buChar char="•"/>
            </a:pPr>
            <a:r>
              <a:rPr lang="nl-NL" sz="2000" dirty="0"/>
              <a:t>Wanneer er aan een atoom vier verschillende groepen gebonden zitten wordt dit ook wel een </a:t>
            </a:r>
            <a:r>
              <a:rPr lang="nl-NL" sz="2000" b="1" dirty="0"/>
              <a:t>chiraal C-atoom</a:t>
            </a:r>
            <a:r>
              <a:rPr lang="nl-NL" sz="2000" dirty="0"/>
              <a:t> genoemd. Door naar de ruimtelijke bouw te kijken van het betreffende molecuul blijkt dat er twee verschillende soorten moleculen hierdoor ontstaan; </a:t>
            </a:r>
            <a:r>
              <a:rPr lang="nl-NL" sz="2000" b="1" dirty="0"/>
              <a:t>linksom</a:t>
            </a:r>
            <a:r>
              <a:rPr lang="nl-NL" sz="2000" dirty="0"/>
              <a:t> </a:t>
            </a:r>
            <a:r>
              <a:rPr lang="nl-NL" sz="2000" b="1" dirty="0"/>
              <a:t>(S)</a:t>
            </a:r>
            <a:r>
              <a:rPr lang="nl-NL" sz="2000" dirty="0"/>
              <a:t> of </a:t>
            </a:r>
            <a:r>
              <a:rPr lang="nl-NL" sz="2000" b="1" dirty="0"/>
              <a:t>rechtsom (R)</a:t>
            </a:r>
          </a:p>
          <a:p>
            <a:endParaRPr lang="nl-NL" sz="2000" dirty="0"/>
          </a:p>
        </p:txBody>
      </p:sp>
      <p:sp>
        <p:nvSpPr>
          <p:cNvPr id="2" name="Tekstvak 1">
            <a:extLst>
              <a:ext uri="{FF2B5EF4-FFF2-40B4-BE49-F238E27FC236}">
                <a16:creationId xmlns:a16="http://schemas.microsoft.com/office/drawing/2014/main" id="{76F9978F-1101-1018-6C90-1F1638D016F5}"/>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3" name="Inkt 2">
                <a:extLst>
                  <a:ext uri="{FF2B5EF4-FFF2-40B4-BE49-F238E27FC236}">
                    <a16:creationId xmlns:a16="http://schemas.microsoft.com/office/drawing/2014/main" id="{AF629A22-298E-DF36-E003-3D0BCB9B20D5}"/>
                  </a:ext>
                </a:extLst>
              </p14:cNvPr>
              <p14:cNvContentPartPr/>
              <p14:nvPr/>
            </p14:nvContentPartPr>
            <p14:xfrm>
              <a:off x="8329207" y="3787717"/>
              <a:ext cx="27720" cy="273960"/>
            </p14:xfrm>
          </p:contentPart>
        </mc:Choice>
        <mc:Fallback xmlns="">
          <p:pic>
            <p:nvPicPr>
              <p:cNvPr id="3" name="Inkt 2">
                <a:extLst>
                  <a:ext uri="{FF2B5EF4-FFF2-40B4-BE49-F238E27FC236}">
                    <a16:creationId xmlns:a16="http://schemas.microsoft.com/office/drawing/2014/main" id="{AF629A22-298E-DF36-E003-3D0BCB9B20D5}"/>
                  </a:ext>
                </a:extLst>
              </p:cNvPr>
              <p:cNvPicPr/>
              <p:nvPr/>
            </p:nvPicPr>
            <p:blipFill>
              <a:blip r:embed="rId4"/>
              <a:stretch>
                <a:fillRect/>
              </a:stretch>
            </p:blipFill>
            <p:spPr>
              <a:xfrm>
                <a:off x="8320207" y="3779077"/>
                <a:ext cx="453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t 3">
                <a:extLst>
                  <a:ext uri="{FF2B5EF4-FFF2-40B4-BE49-F238E27FC236}">
                    <a16:creationId xmlns:a16="http://schemas.microsoft.com/office/drawing/2014/main" id="{4451E7C9-9191-2E20-0B27-EF8456C01464}"/>
                  </a:ext>
                </a:extLst>
              </p14:cNvPr>
              <p14:cNvContentPartPr/>
              <p14:nvPr/>
            </p14:nvContentPartPr>
            <p14:xfrm>
              <a:off x="8319127" y="3905437"/>
              <a:ext cx="161280" cy="20520"/>
            </p14:xfrm>
          </p:contentPart>
        </mc:Choice>
        <mc:Fallback xmlns="">
          <p:pic>
            <p:nvPicPr>
              <p:cNvPr id="4" name="Inkt 3">
                <a:extLst>
                  <a:ext uri="{FF2B5EF4-FFF2-40B4-BE49-F238E27FC236}">
                    <a16:creationId xmlns:a16="http://schemas.microsoft.com/office/drawing/2014/main" id="{4451E7C9-9191-2E20-0B27-EF8456C01464}"/>
                  </a:ext>
                </a:extLst>
              </p:cNvPr>
              <p:cNvPicPr/>
              <p:nvPr/>
            </p:nvPicPr>
            <p:blipFill>
              <a:blip r:embed="rId6"/>
              <a:stretch>
                <a:fillRect/>
              </a:stretch>
            </p:blipFill>
            <p:spPr>
              <a:xfrm>
                <a:off x="8310487" y="3896797"/>
                <a:ext cx="178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t 4">
                <a:extLst>
                  <a:ext uri="{FF2B5EF4-FFF2-40B4-BE49-F238E27FC236}">
                    <a16:creationId xmlns:a16="http://schemas.microsoft.com/office/drawing/2014/main" id="{C419B910-E0DE-A54E-AB96-4F9C63F6A8EF}"/>
                  </a:ext>
                </a:extLst>
              </p14:cNvPr>
              <p14:cNvContentPartPr/>
              <p14:nvPr/>
            </p14:nvContentPartPr>
            <p14:xfrm>
              <a:off x="8489767" y="3839557"/>
              <a:ext cx="15120" cy="200880"/>
            </p14:xfrm>
          </p:contentPart>
        </mc:Choice>
        <mc:Fallback xmlns="">
          <p:pic>
            <p:nvPicPr>
              <p:cNvPr id="5" name="Inkt 4">
                <a:extLst>
                  <a:ext uri="{FF2B5EF4-FFF2-40B4-BE49-F238E27FC236}">
                    <a16:creationId xmlns:a16="http://schemas.microsoft.com/office/drawing/2014/main" id="{C419B910-E0DE-A54E-AB96-4F9C63F6A8EF}"/>
                  </a:ext>
                </a:extLst>
              </p:cNvPr>
              <p:cNvPicPr/>
              <p:nvPr/>
            </p:nvPicPr>
            <p:blipFill>
              <a:blip r:embed="rId8"/>
              <a:stretch>
                <a:fillRect/>
              </a:stretch>
            </p:blipFill>
            <p:spPr>
              <a:xfrm>
                <a:off x="8481127" y="3830917"/>
                <a:ext cx="32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t 6">
                <a:extLst>
                  <a:ext uri="{FF2B5EF4-FFF2-40B4-BE49-F238E27FC236}">
                    <a16:creationId xmlns:a16="http://schemas.microsoft.com/office/drawing/2014/main" id="{958B3B3E-AC43-3C68-101C-40BDFE16ABD6}"/>
                  </a:ext>
                </a:extLst>
              </p14:cNvPr>
              <p14:cNvContentPartPr/>
              <p14:nvPr/>
            </p14:nvContentPartPr>
            <p14:xfrm>
              <a:off x="8611807" y="3688357"/>
              <a:ext cx="117360" cy="129960"/>
            </p14:xfrm>
          </p:contentPart>
        </mc:Choice>
        <mc:Fallback xmlns="">
          <p:pic>
            <p:nvPicPr>
              <p:cNvPr id="7" name="Inkt 6">
                <a:extLst>
                  <a:ext uri="{FF2B5EF4-FFF2-40B4-BE49-F238E27FC236}">
                    <a16:creationId xmlns:a16="http://schemas.microsoft.com/office/drawing/2014/main" id="{958B3B3E-AC43-3C68-101C-40BDFE16ABD6}"/>
                  </a:ext>
                </a:extLst>
              </p:cNvPr>
              <p:cNvPicPr/>
              <p:nvPr/>
            </p:nvPicPr>
            <p:blipFill>
              <a:blip r:embed="rId10"/>
              <a:stretch>
                <a:fillRect/>
              </a:stretch>
            </p:blipFill>
            <p:spPr>
              <a:xfrm>
                <a:off x="8603167" y="3679357"/>
                <a:ext cx="135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t 7">
                <a:extLst>
                  <a:ext uri="{FF2B5EF4-FFF2-40B4-BE49-F238E27FC236}">
                    <a16:creationId xmlns:a16="http://schemas.microsoft.com/office/drawing/2014/main" id="{83A6BFE6-14D7-CDD0-79CA-234BB518E6AE}"/>
                  </a:ext>
                </a:extLst>
              </p14:cNvPr>
              <p14:cNvContentPartPr/>
              <p14:nvPr/>
            </p14:nvContentPartPr>
            <p14:xfrm>
              <a:off x="8778487" y="3540037"/>
              <a:ext cx="178920" cy="144720"/>
            </p14:xfrm>
          </p:contentPart>
        </mc:Choice>
        <mc:Fallback xmlns="">
          <p:pic>
            <p:nvPicPr>
              <p:cNvPr id="8" name="Inkt 7">
                <a:extLst>
                  <a:ext uri="{FF2B5EF4-FFF2-40B4-BE49-F238E27FC236}">
                    <a16:creationId xmlns:a16="http://schemas.microsoft.com/office/drawing/2014/main" id="{83A6BFE6-14D7-CDD0-79CA-234BB518E6AE}"/>
                  </a:ext>
                </a:extLst>
              </p:cNvPr>
              <p:cNvPicPr/>
              <p:nvPr/>
            </p:nvPicPr>
            <p:blipFill>
              <a:blip r:embed="rId12"/>
              <a:stretch>
                <a:fillRect/>
              </a:stretch>
            </p:blipFill>
            <p:spPr>
              <a:xfrm>
                <a:off x="8769847" y="3531037"/>
                <a:ext cx="196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t 8">
                <a:extLst>
                  <a:ext uri="{FF2B5EF4-FFF2-40B4-BE49-F238E27FC236}">
                    <a16:creationId xmlns:a16="http://schemas.microsoft.com/office/drawing/2014/main" id="{B109C882-2B47-8459-DE0C-3AD03787F691}"/>
                  </a:ext>
                </a:extLst>
              </p14:cNvPr>
              <p14:cNvContentPartPr/>
              <p14:nvPr/>
            </p14:nvContentPartPr>
            <p14:xfrm>
              <a:off x="9043087" y="3624997"/>
              <a:ext cx="196560" cy="15840"/>
            </p14:xfrm>
          </p:contentPart>
        </mc:Choice>
        <mc:Fallback xmlns="">
          <p:pic>
            <p:nvPicPr>
              <p:cNvPr id="9" name="Inkt 8">
                <a:extLst>
                  <a:ext uri="{FF2B5EF4-FFF2-40B4-BE49-F238E27FC236}">
                    <a16:creationId xmlns:a16="http://schemas.microsoft.com/office/drawing/2014/main" id="{B109C882-2B47-8459-DE0C-3AD03787F691}"/>
                  </a:ext>
                </a:extLst>
              </p:cNvPr>
              <p:cNvPicPr/>
              <p:nvPr/>
            </p:nvPicPr>
            <p:blipFill>
              <a:blip r:embed="rId14"/>
              <a:stretch>
                <a:fillRect/>
              </a:stretch>
            </p:blipFill>
            <p:spPr>
              <a:xfrm>
                <a:off x="9034087" y="3616357"/>
                <a:ext cx="214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t 9">
                <a:extLst>
                  <a:ext uri="{FF2B5EF4-FFF2-40B4-BE49-F238E27FC236}">
                    <a16:creationId xmlns:a16="http://schemas.microsoft.com/office/drawing/2014/main" id="{90D58753-1225-5CAD-CF3A-D9D8015AAC25}"/>
                  </a:ext>
                </a:extLst>
              </p14:cNvPr>
              <p14:cNvContentPartPr/>
              <p14:nvPr/>
            </p14:nvContentPartPr>
            <p14:xfrm>
              <a:off x="9058207" y="3526357"/>
              <a:ext cx="206280" cy="36000"/>
            </p14:xfrm>
          </p:contentPart>
        </mc:Choice>
        <mc:Fallback xmlns="">
          <p:pic>
            <p:nvPicPr>
              <p:cNvPr id="10" name="Inkt 9">
                <a:extLst>
                  <a:ext uri="{FF2B5EF4-FFF2-40B4-BE49-F238E27FC236}">
                    <a16:creationId xmlns:a16="http://schemas.microsoft.com/office/drawing/2014/main" id="{90D58753-1225-5CAD-CF3A-D9D8015AAC25}"/>
                  </a:ext>
                </a:extLst>
              </p:cNvPr>
              <p:cNvPicPr/>
              <p:nvPr/>
            </p:nvPicPr>
            <p:blipFill>
              <a:blip r:embed="rId16"/>
              <a:stretch>
                <a:fillRect/>
              </a:stretch>
            </p:blipFill>
            <p:spPr>
              <a:xfrm>
                <a:off x="9049567" y="3517357"/>
                <a:ext cx="223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t 10">
                <a:extLst>
                  <a:ext uri="{FF2B5EF4-FFF2-40B4-BE49-F238E27FC236}">
                    <a16:creationId xmlns:a16="http://schemas.microsoft.com/office/drawing/2014/main" id="{7187D967-A30F-0784-D8BA-7F4EE08C76D5}"/>
                  </a:ext>
                </a:extLst>
              </p14:cNvPr>
              <p14:cNvContentPartPr/>
              <p14:nvPr/>
            </p14:nvContentPartPr>
            <p14:xfrm>
              <a:off x="9368887" y="3520957"/>
              <a:ext cx="150120" cy="110520"/>
            </p14:xfrm>
          </p:contentPart>
        </mc:Choice>
        <mc:Fallback xmlns="">
          <p:pic>
            <p:nvPicPr>
              <p:cNvPr id="11" name="Inkt 10">
                <a:extLst>
                  <a:ext uri="{FF2B5EF4-FFF2-40B4-BE49-F238E27FC236}">
                    <a16:creationId xmlns:a16="http://schemas.microsoft.com/office/drawing/2014/main" id="{7187D967-A30F-0784-D8BA-7F4EE08C76D5}"/>
                  </a:ext>
                </a:extLst>
              </p:cNvPr>
              <p:cNvPicPr/>
              <p:nvPr/>
            </p:nvPicPr>
            <p:blipFill>
              <a:blip r:embed="rId18"/>
              <a:stretch>
                <a:fillRect/>
              </a:stretch>
            </p:blipFill>
            <p:spPr>
              <a:xfrm>
                <a:off x="9360247" y="3511957"/>
                <a:ext cx="167760" cy="128160"/>
              </a:xfrm>
              <a:prstGeom prst="rect">
                <a:avLst/>
              </a:prstGeom>
            </p:spPr>
          </p:pic>
        </mc:Fallback>
      </mc:AlternateContent>
      <p:grpSp>
        <p:nvGrpSpPr>
          <p:cNvPr id="17" name="Groep 16">
            <a:extLst>
              <a:ext uri="{FF2B5EF4-FFF2-40B4-BE49-F238E27FC236}">
                <a16:creationId xmlns:a16="http://schemas.microsoft.com/office/drawing/2014/main" id="{827519F2-B91E-7188-C160-BFA16834C9A6}"/>
              </a:ext>
            </a:extLst>
          </p:cNvPr>
          <p:cNvGrpSpPr/>
          <p:nvPr/>
        </p:nvGrpSpPr>
        <p:grpSpPr>
          <a:xfrm>
            <a:off x="9548887" y="3752797"/>
            <a:ext cx="358920" cy="273240"/>
            <a:chOff x="9548887" y="3752797"/>
            <a:chExt cx="358920" cy="273240"/>
          </a:xfrm>
        </p:grpSpPr>
        <mc:AlternateContent xmlns:mc="http://schemas.openxmlformats.org/markup-compatibility/2006" xmlns:p14="http://schemas.microsoft.com/office/powerpoint/2010/main">
          <mc:Choice Requires="p14">
            <p:contentPart p14:bwMode="auto" r:id="rId19">
              <p14:nvContentPartPr>
                <p14:cNvPr id="12" name="Inkt 11">
                  <a:extLst>
                    <a:ext uri="{FF2B5EF4-FFF2-40B4-BE49-F238E27FC236}">
                      <a16:creationId xmlns:a16="http://schemas.microsoft.com/office/drawing/2014/main" id="{B7734270-6389-3B9A-49D2-79BF4229F075}"/>
                    </a:ext>
                  </a:extLst>
                </p14:cNvPr>
                <p14:cNvContentPartPr/>
                <p14:nvPr/>
              </p14:nvContentPartPr>
              <p14:xfrm>
                <a:off x="9548887" y="3752797"/>
                <a:ext cx="145800" cy="149040"/>
              </p14:xfrm>
            </p:contentPart>
          </mc:Choice>
          <mc:Fallback xmlns="">
            <p:pic>
              <p:nvPicPr>
                <p:cNvPr id="12" name="Inkt 11">
                  <a:extLst>
                    <a:ext uri="{FF2B5EF4-FFF2-40B4-BE49-F238E27FC236}">
                      <a16:creationId xmlns:a16="http://schemas.microsoft.com/office/drawing/2014/main" id="{B7734270-6389-3B9A-49D2-79BF4229F075}"/>
                    </a:ext>
                  </a:extLst>
                </p:cNvPr>
                <p:cNvPicPr/>
                <p:nvPr/>
              </p:nvPicPr>
              <p:blipFill>
                <a:blip r:embed="rId20"/>
                <a:stretch>
                  <a:fillRect/>
                </a:stretch>
              </p:blipFill>
              <p:spPr>
                <a:xfrm>
                  <a:off x="9540247" y="3743797"/>
                  <a:ext cx="163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t 13">
                  <a:extLst>
                    <a:ext uri="{FF2B5EF4-FFF2-40B4-BE49-F238E27FC236}">
                      <a16:creationId xmlns:a16="http://schemas.microsoft.com/office/drawing/2014/main" id="{FEC6D91E-C27B-0911-EAA8-52D38C5CBE1F}"/>
                    </a:ext>
                  </a:extLst>
                </p14:cNvPr>
                <p14:cNvContentPartPr/>
                <p14:nvPr/>
              </p14:nvContentPartPr>
              <p14:xfrm>
                <a:off x="9792967" y="3865837"/>
                <a:ext cx="3240" cy="152640"/>
              </p14:xfrm>
            </p:contentPart>
          </mc:Choice>
          <mc:Fallback xmlns="">
            <p:pic>
              <p:nvPicPr>
                <p:cNvPr id="14" name="Inkt 13">
                  <a:extLst>
                    <a:ext uri="{FF2B5EF4-FFF2-40B4-BE49-F238E27FC236}">
                      <a16:creationId xmlns:a16="http://schemas.microsoft.com/office/drawing/2014/main" id="{FEC6D91E-C27B-0911-EAA8-52D38C5CBE1F}"/>
                    </a:ext>
                  </a:extLst>
                </p:cNvPr>
                <p:cNvPicPr/>
                <p:nvPr/>
              </p:nvPicPr>
              <p:blipFill>
                <a:blip r:embed="rId22"/>
                <a:stretch>
                  <a:fillRect/>
                </a:stretch>
              </p:blipFill>
              <p:spPr>
                <a:xfrm>
                  <a:off x="9783967" y="3856837"/>
                  <a:ext cx="20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t 14">
                  <a:extLst>
                    <a:ext uri="{FF2B5EF4-FFF2-40B4-BE49-F238E27FC236}">
                      <a16:creationId xmlns:a16="http://schemas.microsoft.com/office/drawing/2014/main" id="{8FE6C727-3167-BC02-441B-06BE03B73971}"/>
                    </a:ext>
                  </a:extLst>
                </p14:cNvPr>
                <p14:cNvContentPartPr/>
                <p14:nvPr/>
              </p14:nvContentPartPr>
              <p14:xfrm>
                <a:off x="9785767" y="3930637"/>
                <a:ext cx="94320" cy="20520"/>
              </p14:xfrm>
            </p:contentPart>
          </mc:Choice>
          <mc:Fallback xmlns="">
            <p:pic>
              <p:nvPicPr>
                <p:cNvPr id="15" name="Inkt 14">
                  <a:extLst>
                    <a:ext uri="{FF2B5EF4-FFF2-40B4-BE49-F238E27FC236}">
                      <a16:creationId xmlns:a16="http://schemas.microsoft.com/office/drawing/2014/main" id="{8FE6C727-3167-BC02-441B-06BE03B73971}"/>
                    </a:ext>
                  </a:extLst>
                </p:cNvPr>
                <p:cNvPicPr/>
                <p:nvPr/>
              </p:nvPicPr>
              <p:blipFill>
                <a:blip r:embed="rId24"/>
                <a:stretch>
                  <a:fillRect/>
                </a:stretch>
              </p:blipFill>
              <p:spPr>
                <a:xfrm>
                  <a:off x="9776767" y="3921997"/>
                  <a:ext cx="111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t 15">
                  <a:extLst>
                    <a:ext uri="{FF2B5EF4-FFF2-40B4-BE49-F238E27FC236}">
                      <a16:creationId xmlns:a16="http://schemas.microsoft.com/office/drawing/2014/main" id="{3F82ACAF-A5B2-22A9-70AC-19E19685FF45}"/>
                    </a:ext>
                  </a:extLst>
                </p14:cNvPr>
                <p14:cNvContentPartPr/>
                <p14:nvPr/>
              </p14:nvContentPartPr>
              <p14:xfrm>
                <a:off x="9877207" y="3889237"/>
                <a:ext cx="30600" cy="136800"/>
              </p14:xfrm>
            </p:contentPart>
          </mc:Choice>
          <mc:Fallback xmlns="">
            <p:pic>
              <p:nvPicPr>
                <p:cNvPr id="16" name="Inkt 15">
                  <a:extLst>
                    <a:ext uri="{FF2B5EF4-FFF2-40B4-BE49-F238E27FC236}">
                      <a16:creationId xmlns:a16="http://schemas.microsoft.com/office/drawing/2014/main" id="{3F82ACAF-A5B2-22A9-70AC-19E19685FF45}"/>
                    </a:ext>
                  </a:extLst>
                </p:cNvPr>
                <p:cNvPicPr/>
                <p:nvPr/>
              </p:nvPicPr>
              <p:blipFill>
                <a:blip r:embed="rId26"/>
                <a:stretch>
                  <a:fillRect/>
                </a:stretch>
              </p:blipFill>
              <p:spPr>
                <a:xfrm>
                  <a:off x="9868207" y="3880597"/>
                  <a:ext cx="48240" cy="154440"/>
                </a:xfrm>
                <a:prstGeom prst="rect">
                  <a:avLst/>
                </a:prstGeom>
              </p:spPr>
            </p:pic>
          </mc:Fallback>
        </mc:AlternateContent>
      </p:grpSp>
      <p:grpSp>
        <p:nvGrpSpPr>
          <p:cNvPr id="31" name="Groep 30">
            <a:extLst>
              <a:ext uri="{FF2B5EF4-FFF2-40B4-BE49-F238E27FC236}">
                <a16:creationId xmlns:a16="http://schemas.microsoft.com/office/drawing/2014/main" id="{C23B96BB-6442-94F2-C509-71BC24012F01}"/>
              </a:ext>
            </a:extLst>
          </p:cNvPr>
          <p:cNvGrpSpPr/>
          <p:nvPr/>
        </p:nvGrpSpPr>
        <p:grpSpPr>
          <a:xfrm>
            <a:off x="10417927" y="3157717"/>
            <a:ext cx="1270080" cy="756000"/>
            <a:chOff x="10417927" y="3157717"/>
            <a:chExt cx="1270080" cy="756000"/>
          </a:xfrm>
        </p:grpSpPr>
        <mc:AlternateContent xmlns:mc="http://schemas.openxmlformats.org/markup-compatibility/2006" xmlns:p14="http://schemas.microsoft.com/office/powerpoint/2010/main">
          <mc:Choice Requires="p14">
            <p:contentPart p14:bwMode="auto" r:id="rId27">
              <p14:nvContentPartPr>
                <p14:cNvPr id="19" name="Inkt 18">
                  <a:extLst>
                    <a:ext uri="{FF2B5EF4-FFF2-40B4-BE49-F238E27FC236}">
                      <a16:creationId xmlns:a16="http://schemas.microsoft.com/office/drawing/2014/main" id="{008BA5D2-5C16-50AE-B1BE-7F2AC5E90A8C}"/>
                    </a:ext>
                  </a:extLst>
                </p14:cNvPr>
                <p14:cNvContentPartPr/>
                <p14:nvPr/>
              </p14:nvContentPartPr>
              <p14:xfrm>
                <a:off x="10417927" y="3725077"/>
                <a:ext cx="20160" cy="188640"/>
              </p14:xfrm>
            </p:contentPart>
          </mc:Choice>
          <mc:Fallback xmlns="">
            <p:pic>
              <p:nvPicPr>
                <p:cNvPr id="19" name="Inkt 18">
                  <a:extLst>
                    <a:ext uri="{FF2B5EF4-FFF2-40B4-BE49-F238E27FC236}">
                      <a16:creationId xmlns:a16="http://schemas.microsoft.com/office/drawing/2014/main" id="{008BA5D2-5C16-50AE-B1BE-7F2AC5E90A8C}"/>
                    </a:ext>
                  </a:extLst>
                </p:cNvPr>
                <p:cNvPicPr/>
                <p:nvPr/>
              </p:nvPicPr>
              <p:blipFill>
                <a:blip r:embed="rId28"/>
                <a:stretch>
                  <a:fillRect/>
                </a:stretch>
              </p:blipFill>
              <p:spPr>
                <a:xfrm>
                  <a:off x="10409287" y="3716437"/>
                  <a:ext cx="37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t 19">
                  <a:extLst>
                    <a:ext uri="{FF2B5EF4-FFF2-40B4-BE49-F238E27FC236}">
                      <a16:creationId xmlns:a16="http://schemas.microsoft.com/office/drawing/2014/main" id="{A1E4D9D3-7CFF-6BB2-DC99-DF2B55BF61F4}"/>
                    </a:ext>
                  </a:extLst>
                </p14:cNvPr>
                <p14:cNvContentPartPr/>
                <p14:nvPr/>
              </p14:nvContentPartPr>
              <p14:xfrm>
                <a:off x="10420087" y="3807877"/>
                <a:ext cx="113400" cy="21600"/>
              </p14:xfrm>
            </p:contentPart>
          </mc:Choice>
          <mc:Fallback xmlns="">
            <p:pic>
              <p:nvPicPr>
                <p:cNvPr id="20" name="Inkt 19">
                  <a:extLst>
                    <a:ext uri="{FF2B5EF4-FFF2-40B4-BE49-F238E27FC236}">
                      <a16:creationId xmlns:a16="http://schemas.microsoft.com/office/drawing/2014/main" id="{A1E4D9D3-7CFF-6BB2-DC99-DF2B55BF61F4}"/>
                    </a:ext>
                  </a:extLst>
                </p:cNvPr>
                <p:cNvPicPr/>
                <p:nvPr/>
              </p:nvPicPr>
              <p:blipFill>
                <a:blip r:embed="rId30"/>
                <a:stretch>
                  <a:fillRect/>
                </a:stretch>
              </p:blipFill>
              <p:spPr>
                <a:xfrm>
                  <a:off x="10411087" y="3799237"/>
                  <a:ext cx="131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t 20">
                  <a:extLst>
                    <a:ext uri="{FF2B5EF4-FFF2-40B4-BE49-F238E27FC236}">
                      <a16:creationId xmlns:a16="http://schemas.microsoft.com/office/drawing/2014/main" id="{971B59C5-858C-DE36-75A8-0E0AC0CDAD60}"/>
                    </a:ext>
                  </a:extLst>
                </p14:cNvPr>
                <p14:cNvContentPartPr/>
                <p14:nvPr/>
              </p14:nvContentPartPr>
              <p14:xfrm>
                <a:off x="10555447" y="3778717"/>
                <a:ext cx="5040" cy="129960"/>
              </p14:xfrm>
            </p:contentPart>
          </mc:Choice>
          <mc:Fallback xmlns="">
            <p:pic>
              <p:nvPicPr>
                <p:cNvPr id="21" name="Inkt 20">
                  <a:extLst>
                    <a:ext uri="{FF2B5EF4-FFF2-40B4-BE49-F238E27FC236}">
                      <a16:creationId xmlns:a16="http://schemas.microsoft.com/office/drawing/2014/main" id="{971B59C5-858C-DE36-75A8-0E0AC0CDAD60}"/>
                    </a:ext>
                  </a:extLst>
                </p:cNvPr>
                <p:cNvPicPr/>
                <p:nvPr/>
              </p:nvPicPr>
              <p:blipFill>
                <a:blip r:embed="rId32"/>
                <a:stretch>
                  <a:fillRect/>
                </a:stretch>
              </p:blipFill>
              <p:spPr>
                <a:xfrm>
                  <a:off x="10546447" y="3770077"/>
                  <a:ext cx="22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t 21">
                  <a:extLst>
                    <a:ext uri="{FF2B5EF4-FFF2-40B4-BE49-F238E27FC236}">
                      <a16:creationId xmlns:a16="http://schemas.microsoft.com/office/drawing/2014/main" id="{B7B7FF3E-D1A3-884C-DFA9-C7FC3701BD6D}"/>
                    </a:ext>
                  </a:extLst>
                </p14:cNvPr>
                <p14:cNvContentPartPr/>
                <p14:nvPr/>
              </p14:nvContentPartPr>
              <p14:xfrm>
                <a:off x="10659487" y="3611317"/>
                <a:ext cx="103680" cy="104400"/>
              </p14:xfrm>
            </p:contentPart>
          </mc:Choice>
          <mc:Fallback xmlns="">
            <p:pic>
              <p:nvPicPr>
                <p:cNvPr id="22" name="Inkt 21">
                  <a:extLst>
                    <a:ext uri="{FF2B5EF4-FFF2-40B4-BE49-F238E27FC236}">
                      <a16:creationId xmlns:a16="http://schemas.microsoft.com/office/drawing/2014/main" id="{B7B7FF3E-D1A3-884C-DFA9-C7FC3701BD6D}"/>
                    </a:ext>
                  </a:extLst>
                </p:cNvPr>
                <p:cNvPicPr/>
                <p:nvPr/>
              </p:nvPicPr>
              <p:blipFill>
                <a:blip r:embed="rId34"/>
                <a:stretch>
                  <a:fillRect/>
                </a:stretch>
              </p:blipFill>
              <p:spPr>
                <a:xfrm>
                  <a:off x="10650487" y="3602677"/>
                  <a:ext cx="121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t 22">
                  <a:extLst>
                    <a:ext uri="{FF2B5EF4-FFF2-40B4-BE49-F238E27FC236}">
                      <a16:creationId xmlns:a16="http://schemas.microsoft.com/office/drawing/2014/main" id="{4FC4B7C4-3176-159C-6281-A6855543FE90}"/>
                    </a:ext>
                  </a:extLst>
                </p14:cNvPr>
                <p14:cNvContentPartPr/>
                <p14:nvPr/>
              </p14:nvContentPartPr>
              <p14:xfrm>
                <a:off x="10807447" y="3464797"/>
                <a:ext cx="136800" cy="136440"/>
              </p14:xfrm>
            </p:contentPart>
          </mc:Choice>
          <mc:Fallback xmlns="">
            <p:pic>
              <p:nvPicPr>
                <p:cNvPr id="23" name="Inkt 22">
                  <a:extLst>
                    <a:ext uri="{FF2B5EF4-FFF2-40B4-BE49-F238E27FC236}">
                      <a16:creationId xmlns:a16="http://schemas.microsoft.com/office/drawing/2014/main" id="{4FC4B7C4-3176-159C-6281-A6855543FE90}"/>
                    </a:ext>
                  </a:extLst>
                </p:cNvPr>
                <p:cNvPicPr/>
                <p:nvPr/>
              </p:nvPicPr>
              <p:blipFill>
                <a:blip r:embed="rId36"/>
                <a:stretch>
                  <a:fillRect/>
                </a:stretch>
              </p:blipFill>
              <p:spPr>
                <a:xfrm>
                  <a:off x="10798447" y="3456157"/>
                  <a:ext cx="154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t 23">
                  <a:extLst>
                    <a:ext uri="{FF2B5EF4-FFF2-40B4-BE49-F238E27FC236}">
                      <a16:creationId xmlns:a16="http://schemas.microsoft.com/office/drawing/2014/main" id="{F1E3EFDC-87E2-72F8-CD2E-4A52DDFBEB5E}"/>
                    </a:ext>
                  </a:extLst>
                </p14:cNvPr>
                <p14:cNvContentPartPr/>
                <p14:nvPr/>
              </p14:nvContentPartPr>
              <p14:xfrm>
                <a:off x="11001847" y="3554437"/>
                <a:ext cx="133920" cy="11520"/>
              </p14:xfrm>
            </p:contentPart>
          </mc:Choice>
          <mc:Fallback xmlns="">
            <p:pic>
              <p:nvPicPr>
                <p:cNvPr id="24" name="Inkt 23">
                  <a:extLst>
                    <a:ext uri="{FF2B5EF4-FFF2-40B4-BE49-F238E27FC236}">
                      <a16:creationId xmlns:a16="http://schemas.microsoft.com/office/drawing/2014/main" id="{F1E3EFDC-87E2-72F8-CD2E-4A52DDFBEB5E}"/>
                    </a:ext>
                  </a:extLst>
                </p:cNvPr>
                <p:cNvPicPr/>
                <p:nvPr/>
              </p:nvPicPr>
              <p:blipFill>
                <a:blip r:embed="rId38"/>
                <a:stretch>
                  <a:fillRect/>
                </a:stretch>
              </p:blipFill>
              <p:spPr>
                <a:xfrm>
                  <a:off x="10992847" y="3545797"/>
                  <a:ext cx="151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t 24">
                  <a:extLst>
                    <a:ext uri="{FF2B5EF4-FFF2-40B4-BE49-F238E27FC236}">
                      <a16:creationId xmlns:a16="http://schemas.microsoft.com/office/drawing/2014/main" id="{6DDE06FE-0543-1202-5709-55696C983AFA}"/>
                    </a:ext>
                  </a:extLst>
                </p14:cNvPr>
                <p14:cNvContentPartPr/>
                <p14:nvPr/>
              </p14:nvContentPartPr>
              <p14:xfrm>
                <a:off x="11014447" y="3483877"/>
                <a:ext cx="162000" cy="14040"/>
              </p14:xfrm>
            </p:contentPart>
          </mc:Choice>
          <mc:Fallback xmlns="">
            <p:pic>
              <p:nvPicPr>
                <p:cNvPr id="25" name="Inkt 24">
                  <a:extLst>
                    <a:ext uri="{FF2B5EF4-FFF2-40B4-BE49-F238E27FC236}">
                      <a16:creationId xmlns:a16="http://schemas.microsoft.com/office/drawing/2014/main" id="{6DDE06FE-0543-1202-5709-55696C983AFA}"/>
                    </a:ext>
                  </a:extLst>
                </p:cNvPr>
                <p:cNvPicPr/>
                <p:nvPr/>
              </p:nvPicPr>
              <p:blipFill>
                <a:blip r:embed="rId40"/>
                <a:stretch>
                  <a:fillRect/>
                </a:stretch>
              </p:blipFill>
              <p:spPr>
                <a:xfrm>
                  <a:off x="11005447" y="3474877"/>
                  <a:ext cx="179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t 25">
                  <a:extLst>
                    <a:ext uri="{FF2B5EF4-FFF2-40B4-BE49-F238E27FC236}">
                      <a16:creationId xmlns:a16="http://schemas.microsoft.com/office/drawing/2014/main" id="{890115B6-474A-3841-8F84-540EB74C3D49}"/>
                    </a:ext>
                  </a:extLst>
                </p14:cNvPr>
                <p14:cNvContentPartPr/>
                <p14:nvPr/>
              </p14:nvContentPartPr>
              <p14:xfrm>
                <a:off x="11263927" y="3451837"/>
                <a:ext cx="153000" cy="123480"/>
              </p14:xfrm>
            </p:contentPart>
          </mc:Choice>
          <mc:Fallback xmlns="">
            <p:pic>
              <p:nvPicPr>
                <p:cNvPr id="26" name="Inkt 25">
                  <a:extLst>
                    <a:ext uri="{FF2B5EF4-FFF2-40B4-BE49-F238E27FC236}">
                      <a16:creationId xmlns:a16="http://schemas.microsoft.com/office/drawing/2014/main" id="{890115B6-474A-3841-8F84-540EB74C3D49}"/>
                    </a:ext>
                  </a:extLst>
                </p:cNvPr>
                <p:cNvPicPr/>
                <p:nvPr/>
              </p:nvPicPr>
              <p:blipFill>
                <a:blip r:embed="rId42"/>
                <a:stretch>
                  <a:fillRect/>
                </a:stretch>
              </p:blipFill>
              <p:spPr>
                <a:xfrm>
                  <a:off x="11254927" y="3442837"/>
                  <a:ext cx="170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t 26">
                  <a:extLst>
                    <a:ext uri="{FF2B5EF4-FFF2-40B4-BE49-F238E27FC236}">
                      <a16:creationId xmlns:a16="http://schemas.microsoft.com/office/drawing/2014/main" id="{69406175-356C-8DD3-808E-24A444603FDA}"/>
                    </a:ext>
                  </a:extLst>
                </p14:cNvPr>
                <p14:cNvContentPartPr/>
                <p14:nvPr/>
              </p14:nvContentPartPr>
              <p14:xfrm>
                <a:off x="11466247" y="3328357"/>
                <a:ext cx="76320" cy="66240"/>
              </p14:xfrm>
            </p:contentPart>
          </mc:Choice>
          <mc:Fallback xmlns="">
            <p:pic>
              <p:nvPicPr>
                <p:cNvPr id="27" name="Inkt 26">
                  <a:extLst>
                    <a:ext uri="{FF2B5EF4-FFF2-40B4-BE49-F238E27FC236}">
                      <a16:creationId xmlns:a16="http://schemas.microsoft.com/office/drawing/2014/main" id="{69406175-356C-8DD3-808E-24A444603FDA}"/>
                    </a:ext>
                  </a:extLst>
                </p:cNvPr>
                <p:cNvPicPr/>
                <p:nvPr/>
              </p:nvPicPr>
              <p:blipFill>
                <a:blip r:embed="rId44"/>
                <a:stretch>
                  <a:fillRect/>
                </a:stretch>
              </p:blipFill>
              <p:spPr>
                <a:xfrm>
                  <a:off x="11457247" y="3319717"/>
                  <a:ext cx="93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t 27">
                  <a:extLst>
                    <a:ext uri="{FF2B5EF4-FFF2-40B4-BE49-F238E27FC236}">
                      <a16:creationId xmlns:a16="http://schemas.microsoft.com/office/drawing/2014/main" id="{5EB66B53-6818-28A9-6A4C-BA5A11F50DB9}"/>
                    </a:ext>
                  </a:extLst>
                </p14:cNvPr>
                <p14:cNvContentPartPr/>
                <p14:nvPr/>
              </p14:nvContentPartPr>
              <p14:xfrm>
                <a:off x="11602687" y="3157717"/>
                <a:ext cx="15840" cy="153000"/>
              </p14:xfrm>
            </p:contentPart>
          </mc:Choice>
          <mc:Fallback xmlns="">
            <p:pic>
              <p:nvPicPr>
                <p:cNvPr id="28" name="Inkt 27">
                  <a:extLst>
                    <a:ext uri="{FF2B5EF4-FFF2-40B4-BE49-F238E27FC236}">
                      <a16:creationId xmlns:a16="http://schemas.microsoft.com/office/drawing/2014/main" id="{5EB66B53-6818-28A9-6A4C-BA5A11F50DB9}"/>
                    </a:ext>
                  </a:extLst>
                </p:cNvPr>
                <p:cNvPicPr/>
                <p:nvPr/>
              </p:nvPicPr>
              <p:blipFill>
                <a:blip r:embed="rId46"/>
                <a:stretch>
                  <a:fillRect/>
                </a:stretch>
              </p:blipFill>
              <p:spPr>
                <a:xfrm>
                  <a:off x="11593687" y="3149077"/>
                  <a:ext cx="334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t 28">
                  <a:extLst>
                    <a:ext uri="{FF2B5EF4-FFF2-40B4-BE49-F238E27FC236}">
                      <a16:creationId xmlns:a16="http://schemas.microsoft.com/office/drawing/2014/main" id="{B6A4C06F-6EE9-9777-2A32-EC6614E19269}"/>
                    </a:ext>
                  </a:extLst>
                </p14:cNvPr>
                <p14:cNvContentPartPr/>
                <p14:nvPr/>
              </p14:nvContentPartPr>
              <p14:xfrm>
                <a:off x="11592607" y="3242317"/>
                <a:ext cx="83520" cy="360"/>
              </p14:xfrm>
            </p:contentPart>
          </mc:Choice>
          <mc:Fallback xmlns="">
            <p:pic>
              <p:nvPicPr>
                <p:cNvPr id="29" name="Inkt 28">
                  <a:extLst>
                    <a:ext uri="{FF2B5EF4-FFF2-40B4-BE49-F238E27FC236}">
                      <a16:creationId xmlns:a16="http://schemas.microsoft.com/office/drawing/2014/main" id="{B6A4C06F-6EE9-9777-2A32-EC6614E19269}"/>
                    </a:ext>
                  </a:extLst>
                </p:cNvPr>
                <p:cNvPicPr/>
                <p:nvPr/>
              </p:nvPicPr>
              <p:blipFill>
                <a:blip r:embed="rId48"/>
                <a:stretch>
                  <a:fillRect/>
                </a:stretch>
              </p:blipFill>
              <p:spPr>
                <a:xfrm>
                  <a:off x="11583967" y="3233677"/>
                  <a:ext cx="101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t 29">
                  <a:extLst>
                    <a:ext uri="{FF2B5EF4-FFF2-40B4-BE49-F238E27FC236}">
                      <a16:creationId xmlns:a16="http://schemas.microsoft.com/office/drawing/2014/main" id="{1A8048E4-ECC3-31FC-ACD4-B63CCACE9E48}"/>
                    </a:ext>
                  </a:extLst>
                </p14:cNvPr>
                <p14:cNvContentPartPr/>
                <p14:nvPr/>
              </p14:nvContentPartPr>
              <p14:xfrm>
                <a:off x="11680447" y="3190477"/>
                <a:ext cx="7560" cy="133200"/>
              </p14:xfrm>
            </p:contentPart>
          </mc:Choice>
          <mc:Fallback xmlns="">
            <p:pic>
              <p:nvPicPr>
                <p:cNvPr id="30" name="Inkt 29">
                  <a:extLst>
                    <a:ext uri="{FF2B5EF4-FFF2-40B4-BE49-F238E27FC236}">
                      <a16:creationId xmlns:a16="http://schemas.microsoft.com/office/drawing/2014/main" id="{1A8048E4-ECC3-31FC-ACD4-B63CCACE9E48}"/>
                    </a:ext>
                  </a:extLst>
                </p:cNvPr>
                <p:cNvPicPr/>
                <p:nvPr/>
              </p:nvPicPr>
              <p:blipFill>
                <a:blip r:embed="rId50"/>
                <a:stretch>
                  <a:fillRect/>
                </a:stretch>
              </p:blipFill>
              <p:spPr>
                <a:xfrm>
                  <a:off x="11671447" y="3181477"/>
                  <a:ext cx="25200" cy="150840"/>
                </a:xfrm>
                <a:prstGeom prst="rect">
                  <a:avLst/>
                </a:prstGeom>
              </p:spPr>
            </p:pic>
          </mc:Fallback>
        </mc:AlternateContent>
      </p:grpSp>
      <p:grpSp>
        <p:nvGrpSpPr>
          <p:cNvPr id="34" name="Groep 33">
            <a:extLst>
              <a:ext uri="{FF2B5EF4-FFF2-40B4-BE49-F238E27FC236}">
                <a16:creationId xmlns:a16="http://schemas.microsoft.com/office/drawing/2014/main" id="{2303EB57-1AF5-5B1A-9C7A-F86159977D21}"/>
              </a:ext>
            </a:extLst>
          </p:cNvPr>
          <p:cNvGrpSpPr/>
          <p:nvPr/>
        </p:nvGrpSpPr>
        <p:grpSpPr>
          <a:xfrm>
            <a:off x="8358367" y="3054757"/>
            <a:ext cx="353520" cy="419760"/>
            <a:chOff x="8358367" y="3054757"/>
            <a:chExt cx="353520" cy="419760"/>
          </a:xfrm>
        </p:grpSpPr>
        <mc:AlternateContent xmlns:mc="http://schemas.openxmlformats.org/markup-compatibility/2006" xmlns:p14="http://schemas.microsoft.com/office/powerpoint/2010/main">
          <mc:Choice Requires="p14">
            <p:contentPart p14:bwMode="auto" r:id="rId51">
              <p14:nvContentPartPr>
                <p14:cNvPr id="32" name="Inkt 31">
                  <a:extLst>
                    <a:ext uri="{FF2B5EF4-FFF2-40B4-BE49-F238E27FC236}">
                      <a16:creationId xmlns:a16="http://schemas.microsoft.com/office/drawing/2014/main" id="{C5FAE6DF-7DE5-16DE-B143-C27DC80BB324}"/>
                    </a:ext>
                  </a:extLst>
                </p14:cNvPr>
                <p14:cNvContentPartPr/>
                <p14:nvPr/>
              </p14:nvContentPartPr>
              <p14:xfrm>
                <a:off x="8587687" y="3332677"/>
                <a:ext cx="124200" cy="141840"/>
              </p14:xfrm>
            </p:contentPart>
          </mc:Choice>
          <mc:Fallback xmlns="">
            <p:pic>
              <p:nvPicPr>
                <p:cNvPr id="32" name="Inkt 31">
                  <a:extLst>
                    <a:ext uri="{FF2B5EF4-FFF2-40B4-BE49-F238E27FC236}">
                      <a16:creationId xmlns:a16="http://schemas.microsoft.com/office/drawing/2014/main" id="{C5FAE6DF-7DE5-16DE-B143-C27DC80BB324}"/>
                    </a:ext>
                  </a:extLst>
                </p:cNvPr>
                <p:cNvPicPr/>
                <p:nvPr/>
              </p:nvPicPr>
              <p:blipFill>
                <a:blip r:embed="rId52"/>
                <a:stretch>
                  <a:fillRect/>
                </a:stretch>
              </p:blipFill>
              <p:spPr>
                <a:xfrm>
                  <a:off x="8578687" y="3323677"/>
                  <a:ext cx="141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t 32">
                  <a:extLst>
                    <a:ext uri="{FF2B5EF4-FFF2-40B4-BE49-F238E27FC236}">
                      <a16:creationId xmlns:a16="http://schemas.microsoft.com/office/drawing/2014/main" id="{DB4857D3-F0D7-A42D-E12B-423467EE2452}"/>
                    </a:ext>
                  </a:extLst>
                </p14:cNvPr>
                <p14:cNvContentPartPr/>
                <p14:nvPr/>
              </p14:nvContentPartPr>
              <p14:xfrm>
                <a:off x="8358367" y="3054757"/>
                <a:ext cx="277560" cy="208080"/>
              </p14:xfrm>
            </p:contentPart>
          </mc:Choice>
          <mc:Fallback xmlns="">
            <p:pic>
              <p:nvPicPr>
                <p:cNvPr id="33" name="Inkt 32">
                  <a:extLst>
                    <a:ext uri="{FF2B5EF4-FFF2-40B4-BE49-F238E27FC236}">
                      <a16:creationId xmlns:a16="http://schemas.microsoft.com/office/drawing/2014/main" id="{DB4857D3-F0D7-A42D-E12B-423467EE2452}"/>
                    </a:ext>
                  </a:extLst>
                </p:cNvPr>
                <p:cNvPicPr/>
                <p:nvPr/>
              </p:nvPicPr>
              <p:blipFill>
                <a:blip r:embed="rId54"/>
                <a:stretch>
                  <a:fillRect/>
                </a:stretch>
              </p:blipFill>
              <p:spPr>
                <a:xfrm>
                  <a:off x="8349727" y="3046117"/>
                  <a:ext cx="295200" cy="225720"/>
                </a:xfrm>
                <a:prstGeom prst="rect">
                  <a:avLst/>
                </a:prstGeom>
              </p:spPr>
            </p:pic>
          </mc:Fallback>
        </mc:AlternateContent>
      </p:grpSp>
      <p:grpSp>
        <p:nvGrpSpPr>
          <p:cNvPr id="37" name="Groep 36">
            <a:extLst>
              <a:ext uri="{FF2B5EF4-FFF2-40B4-BE49-F238E27FC236}">
                <a16:creationId xmlns:a16="http://schemas.microsoft.com/office/drawing/2014/main" id="{5B56B596-AC9E-646D-B1FE-2EF87E76D227}"/>
              </a:ext>
            </a:extLst>
          </p:cNvPr>
          <p:cNvGrpSpPr/>
          <p:nvPr/>
        </p:nvGrpSpPr>
        <p:grpSpPr>
          <a:xfrm>
            <a:off x="9533407" y="3004357"/>
            <a:ext cx="387000" cy="375480"/>
            <a:chOff x="9533407" y="3004357"/>
            <a:chExt cx="387000" cy="375480"/>
          </a:xfrm>
        </p:grpSpPr>
        <mc:AlternateContent xmlns:mc="http://schemas.openxmlformats.org/markup-compatibility/2006" xmlns:p14="http://schemas.microsoft.com/office/powerpoint/2010/main">
          <mc:Choice Requires="p14">
            <p:contentPart p14:bwMode="auto" r:id="rId55">
              <p14:nvContentPartPr>
                <p14:cNvPr id="35" name="Inkt 34">
                  <a:extLst>
                    <a:ext uri="{FF2B5EF4-FFF2-40B4-BE49-F238E27FC236}">
                      <a16:creationId xmlns:a16="http://schemas.microsoft.com/office/drawing/2014/main" id="{B27D4822-2923-EB2E-E0A1-5427D97FC63A}"/>
                    </a:ext>
                  </a:extLst>
                </p14:cNvPr>
                <p14:cNvContentPartPr/>
                <p14:nvPr/>
              </p14:nvContentPartPr>
              <p14:xfrm>
                <a:off x="9533407" y="3218917"/>
                <a:ext cx="118440" cy="160920"/>
              </p14:xfrm>
            </p:contentPart>
          </mc:Choice>
          <mc:Fallback xmlns="">
            <p:pic>
              <p:nvPicPr>
                <p:cNvPr id="35" name="Inkt 34">
                  <a:extLst>
                    <a:ext uri="{FF2B5EF4-FFF2-40B4-BE49-F238E27FC236}">
                      <a16:creationId xmlns:a16="http://schemas.microsoft.com/office/drawing/2014/main" id="{B27D4822-2923-EB2E-E0A1-5427D97FC63A}"/>
                    </a:ext>
                  </a:extLst>
                </p:cNvPr>
                <p:cNvPicPr/>
                <p:nvPr/>
              </p:nvPicPr>
              <p:blipFill>
                <a:blip r:embed="rId56"/>
                <a:stretch>
                  <a:fillRect/>
                </a:stretch>
              </p:blipFill>
              <p:spPr>
                <a:xfrm>
                  <a:off x="9524767" y="3210277"/>
                  <a:ext cx="136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Inkt 35">
                  <a:extLst>
                    <a:ext uri="{FF2B5EF4-FFF2-40B4-BE49-F238E27FC236}">
                      <a16:creationId xmlns:a16="http://schemas.microsoft.com/office/drawing/2014/main" id="{D79DF867-8810-F9F5-4C5E-1FB326AFBB77}"/>
                    </a:ext>
                  </a:extLst>
                </p14:cNvPr>
                <p14:cNvContentPartPr/>
                <p14:nvPr/>
              </p14:nvContentPartPr>
              <p14:xfrm>
                <a:off x="9620887" y="3004357"/>
                <a:ext cx="299520" cy="176040"/>
              </p14:xfrm>
            </p:contentPart>
          </mc:Choice>
          <mc:Fallback xmlns="">
            <p:pic>
              <p:nvPicPr>
                <p:cNvPr id="36" name="Inkt 35">
                  <a:extLst>
                    <a:ext uri="{FF2B5EF4-FFF2-40B4-BE49-F238E27FC236}">
                      <a16:creationId xmlns:a16="http://schemas.microsoft.com/office/drawing/2014/main" id="{D79DF867-8810-F9F5-4C5E-1FB326AFBB77}"/>
                    </a:ext>
                  </a:extLst>
                </p:cNvPr>
                <p:cNvPicPr/>
                <p:nvPr/>
              </p:nvPicPr>
              <p:blipFill>
                <a:blip r:embed="rId58"/>
                <a:stretch>
                  <a:fillRect/>
                </a:stretch>
              </p:blipFill>
              <p:spPr>
                <a:xfrm>
                  <a:off x="9612247" y="2995357"/>
                  <a:ext cx="317160" cy="193680"/>
                </a:xfrm>
                <a:prstGeom prst="rect">
                  <a:avLst/>
                </a:prstGeom>
              </p:spPr>
            </p:pic>
          </mc:Fallback>
        </mc:AlternateContent>
      </p:grpSp>
      <p:grpSp>
        <p:nvGrpSpPr>
          <p:cNvPr id="40" name="Groep 39">
            <a:extLst>
              <a:ext uri="{FF2B5EF4-FFF2-40B4-BE49-F238E27FC236}">
                <a16:creationId xmlns:a16="http://schemas.microsoft.com/office/drawing/2014/main" id="{24F5622A-2ED4-BBC2-E187-5EB99070972E}"/>
              </a:ext>
            </a:extLst>
          </p:cNvPr>
          <p:cNvGrpSpPr/>
          <p:nvPr/>
        </p:nvGrpSpPr>
        <p:grpSpPr>
          <a:xfrm>
            <a:off x="10370047" y="3102997"/>
            <a:ext cx="358200" cy="287280"/>
            <a:chOff x="10370047" y="3102997"/>
            <a:chExt cx="358200" cy="287280"/>
          </a:xfrm>
        </p:grpSpPr>
        <mc:AlternateContent xmlns:mc="http://schemas.openxmlformats.org/markup-compatibility/2006" xmlns:p14="http://schemas.microsoft.com/office/powerpoint/2010/main">
          <mc:Choice Requires="p14">
            <p:contentPart p14:bwMode="auto" r:id="rId59">
              <p14:nvContentPartPr>
                <p14:cNvPr id="38" name="Inkt 37">
                  <a:extLst>
                    <a:ext uri="{FF2B5EF4-FFF2-40B4-BE49-F238E27FC236}">
                      <a16:creationId xmlns:a16="http://schemas.microsoft.com/office/drawing/2014/main" id="{E0A20505-C468-2274-C927-326B6CEF8C0B}"/>
                    </a:ext>
                  </a:extLst>
                </p14:cNvPr>
                <p14:cNvContentPartPr/>
                <p14:nvPr/>
              </p14:nvContentPartPr>
              <p14:xfrm>
                <a:off x="10644727" y="3313237"/>
                <a:ext cx="83520" cy="77040"/>
              </p14:xfrm>
            </p:contentPart>
          </mc:Choice>
          <mc:Fallback xmlns="">
            <p:pic>
              <p:nvPicPr>
                <p:cNvPr id="38" name="Inkt 37">
                  <a:extLst>
                    <a:ext uri="{FF2B5EF4-FFF2-40B4-BE49-F238E27FC236}">
                      <a16:creationId xmlns:a16="http://schemas.microsoft.com/office/drawing/2014/main" id="{E0A20505-C468-2274-C927-326B6CEF8C0B}"/>
                    </a:ext>
                  </a:extLst>
                </p:cNvPr>
                <p:cNvPicPr/>
                <p:nvPr/>
              </p:nvPicPr>
              <p:blipFill>
                <a:blip r:embed="rId60"/>
                <a:stretch>
                  <a:fillRect/>
                </a:stretch>
              </p:blipFill>
              <p:spPr>
                <a:xfrm>
                  <a:off x="10636087" y="3304237"/>
                  <a:ext cx="101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Inkt 38">
                  <a:extLst>
                    <a:ext uri="{FF2B5EF4-FFF2-40B4-BE49-F238E27FC236}">
                      <a16:creationId xmlns:a16="http://schemas.microsoft.com/office/drawing/2014/main" id="{BFDFD31B-EE10-AAB1-F0F5-DE57C15F37C5}"/>
                    </a:ext>
                  </a:extLst>
                </p14:cNvPr>
                <p14:cNvContentPartPr/>
                <p14:nvPr/>
              </p14:nvContentPartPr>
              <p14:xfrm>
                <a:off x="10370047" y="3102997"/>
                <a:ext cx="232560" cy="164160"/>
              </p14:xfrm>
            </p:contentPart>
          </mc:Choice>
          <mc:Fallback xmlns="">
            <p:pic>
              <p:nvPicPr>
                <p:cNvPr id="39" name="Inkt 38">
                  <a:extLst>
                    <a:ext uri="{FF2B5EF4-FFF2-40B4-BE49-F238E27FC236}">
                      <a16:creationId xmlns:a16="http://schemas.microsoft.com/office/drawing/2014/main" id="{BFDFD31B-EE10-AAB1-F0F5-DE57C15F37C5}"/>
                    </a:ext>
                  </a:extLst>
                </p:cNvPr>
                <p:cNvPicPr/>
                <p:nvPr/>
              </p:nvPicPr>
              <p:blipFill>
                <a:blip r:embed="rId62"/>
                <a:stretch>
                  <a:fillRect/>
                </a:stretch>
              </p:blipFill>
              <p:spPr>
                <a:xfrm>
                  <a:off x="10361407" y="3094357"/>
                  <a:ext cx="250200" cy="181800"/>
                </a:xfrm>
                <a:prstGeom prst="rect">
                  <a:avLst/>
                </a:prstGeom>
              </p:spPr>
            </p:pic>
          </mc:Fallback>
        </mc:AlternateContent>
      </p:grpSp>
      <p:grpSp>
        <p:nvGrpSpPr>
          <p:cNvPr id="43" name="Groep 42">
            <a:extLst>
              <a:ext uri="{FF2B5EF4-FFF2-40B4-BE49-F238E27FC236}">
                <a16:creationId xmlns:a16="http://schemas.microsoft.com/office/drawing/2014/main" id="{4C341435-A4FA-C6E0-2CB1-B553DCA06F2B}"/>
              </a:ext>
            </a:extLst>
          </p:cNvPr>
          <p:cNvGrpSpPr/>
          <p:nvPr/>
        </p:nvGrpSpPr>
        <p:grpSpPr>
          <a:xfrm>
            <a:off x="11484247" y="3664237"/>
            <a:ext cx="344880" cy="282600"/>
            <a:chOff x="11484247" y="3664237"/>
            <a:chExt cx="344880" cy="282600"/>
          </a:xfrm>
        </p:grpSpPr>
        <mc:AlternateContent xmlns:mc="http://schemas.openxmlformats.org/markup-compatibility/2006" xmlns:p14="http://schemas.microsoft.com/office/powerpoint/2010/main">
          <mc:Choice Requires="p14">
            <p:contentPart p14:bwMode="auto" r:id="rId63">
              <p14:nvContentPartPr>
                <p14:cNvPr id="41" name="Inkt 40">
                  <a:extLst>
                    <a:ext uri="{FF2B5EF4-FFF2-40B4-BE49-F238E27FC236}">
                      <a16:creationId xmlns:a16="http://schemas.microsoft.com/office/drawing/2014/main" id="{E195473D-50B9-003E-18C7-C663790C5032}"/>
                    </a:ext>
                  </a:extLst>
                </p14:cNvPr>
                <p14:cNvContentPartPr/>
                <p14:nvPr/>
              </p14:nvContentPartPr>
              <p14:xfrm>
                <a:off x="11484247" y="3664237"/>
                <a:ext cx="51120" cy="115560"/>
              </p14:xfrm>
            </p:contentPart>
          </mc:Choice>
          <mc:Fallback xmlns="">
            <p:pic>
              <p:nvPicPr>
                <p:cNvPr id="41" name="Inkt 40">
                  <a:extLst>
                    <a:ext uri="{FF2B5EF4-FFF2-40B4-BE49-F238E27FC236}">
                      <a16:creationId xmlns:a16="http://schemas.microsoft.com/office/drawing/2014/main" id="{E195473D-50B9-003E-18C7-C663790C5032}"/>
                    </a:ext>
                  </a:extLst>
                </p:cNvPr>
                <p:cNvPicPr/>
                <p:nvPr/>
              </p:nvPicPr>
              <p:blipFill>
                <a:blip r:embed="rId64"/>
                <a:stretch>
                  <a:fillRect/>
                </a:stretch>
              </p:blipFill>
              <p:spPr>
                <a:xfrm>
                  <a:off x="11475247" y="3655237"/>
                  <a:ext cx="68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Inkt 41">
                  <a:extLst>
                    <a:ext uri="{FF2B5EF4-FFF2-40B4-BE49-F238E27FC236}">
                      <a16:creationId xmlns:a16="http://schemas.microsoft.com/office/drawing/2014/main" id="{AAA11C96-EFF4-A625-591B-539AB2CDD6C1}"/>
                    </a:ext>
                  </a:extLst>
                </p14:cNvPr>
                <p14:cNvContentPartPr/>
                <p14:nvPr/>
              </p14:nvContentPartPr>
              <p14:xfrm>
                <a:off x="11545087" y="3775117"/>
                <a:ext cx="284040" cy="171720"/>
              </p14:xfrm>
            </p:contentPart>
          </mc:Choice>
          <mc:Fallback xmlns="">
            <p:pic>
              <p:nvPicPr>
                <p:cNvPr id="42" name="Inkt 41">
                  <a:extLst>
                    <a:ext uri="{FF2B5EF4-FFF2-40B4-BE49-F238E27FC236}">
                      <a16:creationId xmlns:a16="http://schemas.microsoft.com/office/drawing/2014/main" id="{AAA11C96-EFF4-A625-591B-539AB2CDD6C1}"/>
                    </a:ext>
                  </a:extLst>
                </p:cNvPr>
                <p:cNvPicPr/>
                <p:nvPr/>
              </p:nvPicPr>
              <p:blipFill>
                <a:blip r:embed="rId66"/>
                <a:stretch>
                  <a:fillRect/>
                </a:stretch>
              </p:blipFill>
              <p:spPr>
                <a:xfrm>
                  <a:off x="11536447" y="3766117"/>
                  <a:ext cx="301680" cy="189360"/>
                </a:xfrm>
                <a:prstGeom prst="rect">
                  <a:avLst/>
                </a:prstGeom>
              </p:spPr>
            </p:pic>
          </mc:Fallback>
        </mc:AlternateContent>
      </p:grpSp>
      <p:grpSp>
        <p:nvGrpSpPr>
          <p:cNvPr id="50" name="Groep 49">
            <a:extLst>
              <a:ext uri="{FF2B5EF4-FFF2-40B4-BE49-F238E27FC236}">
                <a16:creationId xmlns:a16="http://schemas.microsoft.com/office/drawing/2014/main" id="{7A3FA01B-F020-D930-3BF1-9389A922C411}"/>
              </a:ext>
            </a:extLst>
          </p:cNvPr>
          <p:cNvGrpSpPr/>
          <p:nvPr/>
        </p:nvGrpSpPr>
        <p:grpSpPr>
          <a:xfrm>
            <a:off x="4913167" y="5671597"/>
            <a:ext cx="862920" cy="225360"/>
            <a:chOff x="4913167" y="5671597"/>
            <a:chExt cx="862920" cy="225360"/>
          </a:xfrm>
        </p:grpSpPr>
        <mc:AlternateContent xmlns:mc="http://schemas.openxmlformats.org/markup-compatibility/2006" xmlns:p14="http://schemas.microsoft.com/office/powerpoint/2010/main">
          <mc:Choice Requires="p14">
            <p:contentPart p14:bwMode="auto" r:id="rId67">
              <p14:nvContentPartPr>
                <p14:cNvPr id="44" name="Inkt 43">
                  <a:extLst>
                    <a:ext uri="{FF2B5EF4-FFF2-40B4-BE49-F238E27FC236}">
                      <a16:creationId xmlns:a16="http://schemas.microsoft.com/office/drawing/2014/main" id="{55576BFF-4270-D3D7-4703-C554678EDDB1}"/>
                    </a:ext>
                  </a:extLst>
                </p14:cNvPr>
                <p14:cNvContentPartPr/>
                <p14:nvPr/>
              </p14:nvContentPartPr>
              <p14:xfrm>
                <a:off x="4925767" y="5675557"/>
                <a:ext cx="6840" cy="221400"/>
              </p14:xfrm>
            </p:contentPart>
          </mc:Choice>
          <mc:Fallback xmlns="">
            <p:pic>
              <p:nvPicPr>
                <p:cNvPr id="44" name="Inkt 43">
                  <a:extLst>
                    <a:ext uri="{FF2B5EF4-FFF2-40B4-BE49-F238E27FC236}">
                      <a16:creationId xmlns:a16="http://schemas.microsoft.com/office/drawing/2014/main" id="{55576BFF-4270-D3D7-4703-C554678EDDB1}"/>
                    </a:ext>
                  </a:extLst>
                </p:cNvPr>
                <p:cNvPicPr/>
                <p:nvPr/>
              </p:nvPicPr>
              <p:blipFill>
                <a:blip r:embed="rId68"/>
                <a:stretch>
                  <a:fillRect/>
                </a:stretch>
              </p:blipFill>
              <p:spPr>
                <a:xfrm>
                  <a:off x="4916767" y="5666917"/>
                  <a:ext cx="244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t 44">
                  <a:extLst>
                    <a:ext uri="{FF2B5EF4-FFF2-40B4-BE49-F238E27FC236}">
                      <a16:creationId xmlns:a16="http://schemas.microsoft.com/office/drawing/2014/main" id="{0F9266A7-338E-1014-D2D4-B0D9C6D0F7AD}"/>
                    </a:ext>
                  </a:extLst>
                </p14:cNvPr>
                <p14:cNvContentPartPr/>
                <p14:nvPr/>
              </p14:nvContentPartPr>
              <p14:xfrm>
                <a:off x="4913167" y="5761957"/>
                <a:ext cx="161280" cy="53280"/>
              </p14:xfrm>
            </p:contentPart>
          </mc:Choice>
          <mc:Fallback xmlns="">
            <p:pic>
              <p:nvPicPr>
                <p:cNvPr id="45" name="Inkt 44">
                  <a:extLst>
                    <a:ext uri="{FF2B5EF4-FFF2-40B4-BE49-F238E27FC236}">
                      <a16:creationId xmlns:a16="http://schemas.microsoft.com/office/drawing/2014/main" id="{0F9266A7-338E-1014-D2D4-B0D9C6D0F7AD}"/>
                    </a:ext>
                  </a:extLst>
                </p:cNvPr>
                <p:cNvPicPr/>
                <p:nvPr/>
              </p:nvPicPr>
              <p:blipFill>
                <a:blip r:embed="rId70"/>
                <a:stretch>
                  <a:fillRect/>
                </a:stretch>
              </p:blipFill>
              <p:spPr>
                <a:xfrm>
                  <a:off x="4904167" y="5752957"/>
                  <a:ext cx="178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t 45">
                  <a:extLst>
                    <a:ext uri="{FF2B5EF4-FFF2-40B4-BE49-F238E27FC236}">
                      <a16:creationId xmlns:a16="http://schemas.microsoft.com/office/drawing/2014/main" id="{59335961-494F-0798-B735-2E38211AE5D5}"/>
                    </a:ext>
                  </a:extLst>
                </p14:cNvPr>
                <p14:cNvContentPartPr/>
                <p14:nvPr/>
              </p14:nvContentPartPr>
              <p14:xfrm>
                <a:off x="5061127" y="5673397"/>
                <a:ext cx="21240" cy="212760"/>
              </p14:xfrm>
            </p:contentPart>
          </mc:Choice>
          <mc:Fallback xmlns="">
            <p:pic>
              <p:nvPicPr>
                <p:cNvPr id="46" name="Inkt 45">
                  <a:extLst>
                    <a:ext uri="{FF2B5EF4-FFF2-40B4-BE49-F238E27FC236}">
                      <a16:creationId xmlns:a16="http://schemas.microsoft.com/office/drawing/2014/main" id="{59335961-494F-0798-B735-2E38211AE5D5}"/>
                    </a:ext>
                  </a:extLst>
                </p:cNvPr>
                <p:cNvPicPr/>
                <p:nvPr/>
              </p:nvPicPr>
              <p:blipFill>
                <a:blip r:embed="rId72"/>
                <a:stretch>
                  <a:fillRect/>
                </a:stretch>
              </p:blipFill>
              <p:spPr>
                <a:xfrm>
                  <a:off x="5052487" y="5664397"/>
                  <a:ext cx="38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t 46">
                  <a:extLst>
                    <a:ext uri="{FF2B5EF4-FFF2-40B4-BE49-F238E27FC236}">
                      <a16:creationId xmlns:a16="http://schemas.microsoft.com/office/drawing/2014/main" id="{83F4F8E6-DA80-1B8B-B7F4-59796BBCDC2D}"/>
                    </a:ext>
                  </a:extLst>
                </p14:cNvPr>
                <p14:cNvContentPartPr/>
                <p14:nvPr/>
              </p14:nvContentPartPr>
              <p14:xfrm>
                <a:off x="5208367" y="5773117"/>
                <a:ext cx="198360" cy="21600"/>
              </p14:xfrm>
            </p:contentPart>
          </mc:Choice>
          <mc:Fallback xmlns="">
            <p:pic>
              <p:nvPicPr>
                <p:cNvPr id="47" name="Inkt 46">
                  <a:extLst>
                    <a:ext uri="{FF2B5EF4-FFF2-40B4-BE49-F238E27FC236}">
                      <a16:creationId xmlns:a16="http://schemas.microsoft.com/office/drawing/2014/main" id="{83F4F8E6-DA80-1B8B-B7F4-59796BBCDC2D}"/>
                    </a:ext>
                  </a:extLst>
                </p:cNvPr>
                <p:cNvPicPr/>
                <p:nvPr/>
              </p:nvPicPr>
              <p:blipFill>
                <a:blip r:embed="rId74"/>
                <a:stretch>
                  <a:fillRect/>
                </a:stretch>
              </p:blipFill>
              <p:spPr>
                <a:xfrm>
                  <a:off x="5199367" y="5764477"/>
                  <a:ext cx="216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Inkt 48">
                  <a:extLst>
                    <a:ext uri="{FF2B5EF4-FFF2-40B4-BE49-F238E27FC236}">
                      <a16:creationId xmlns:a16="http://schemas.microsoft.com/office/drawing/2014/main" id="{51526628-087C-DB7E-46BD-A00CBFC78AC0}"/>
                    </a:ext>
                  </a:extLst>
                </p14:cNvPr>
                <p14:cNvContentPartPr/>
                <p14:nvPr/>
              </p14:nvContentPartPr>
              <p14:xfrm>
                <a:off x="5526607" y="5671597"/>
                <a:ext cx="249480" cy="219240"/>
              </p14:xfrm>
            </p:contentPart>
          </mc:Choice>
          <mc:Fallback xmlns="">
            <p:pic>
              <p:nvPicPr>
                <p:cNvPr id="49" name="Inkt 48">
                  <a:extLst>
                    <a:ext uri="{FF2B5EF4-FFF2-40B4-BE49-F238E27FC236}">
                      <a16:creationId xmlns:a16="http://schemas.microsoft.com/office/drawing/2014/main" id="{51526628-087C-DB7E-46BD-A00CBFC78AC0}"/>
                    </a:ext>
                  </a:extLst>
                </p:cNvPr>
                <p:cNvPicPr/>
                <p:nvPr/>
              </p:nvPicPr>
              <p:blipFill>
                <a:blip r:embed="rId76"/>
                <a:stretch>
                  <a:fillRect/>
                </a:stretch>
              </p:blipFill>
              <p:spPr>
                <a:xfrm>
                  <a:off x="5517967" y="5662957"/>
                  <a:ext cx="267120" cy="236880"/>
                </a:xfrm>
                <a:prstGeom prst="rect">
                  <a:avLst/>
                </a:prstGeom>
              </p:spPr>
            </p:pic>
          </mc:Fallback>
        </mc:AlternateContent>
      </p:grpSp>
      <p:grpSp>
        <p:nvGrpSpPr>
          <p:cNvPr id="53" name="Groep 52">
            <a:extLst>
              <a:ext uri="{FF2B5EF4-FFF2-40B4-BE49-F238E27FC236}">
                <a16:creationId xmlns:a16="http://schemas.microsoft.com/office/drawing/2014/main" id="{ABFA5469-DFF8-9A6B-9FDE-E9C15C778BDE}"/>
              </a:ext>
            </a:extLst>
          </p:cNvPr>
          <p:cNvGrpSpPr/>
          <p:nvPr/>
        </p:nvGrpSpPr>
        <p:grpSpPr>
          <a:xfrm>
            <a:off x="5544607" y="5174077"/>
            <a:ext cx="343800" cy="361080"/>
            <a:chOff x="5544607" y="5174077"/>
            <a:chExt cx="343800" cy="361080"/>
          </a:xfrm>
        </p:grpSpPr>
        <mc:AlternateContent xmlns:mc="http://schemas.openxmlformats.org/markup-compatibility/2006" xmlns:p14="http://schemas.microsoft.com/office/powerpoint/2010/main">
          <mc:Choice Requires="p14">
            <p:contentPart p14:bwMode="auto" r:id="rId77">
              <p14:nvContentPartPr>
                <p14:cNvPr id="51" name="Inkt 50">
                  <a:extLst>
                    <a:ext uri="{FF2B5EF4-FFF2-40B4-BE49-F238E27FC236}">
                      <a16:creationId xmlns:a16="http://schemas.microsoft.com/office/drawing/2014/main" id="{B90B472A-D9C2-12FE-AF4E-2E6960197708}"/>
                    </a:ext>
                  </a:extLst>
                </p14:cNvPr>
                <p14:cNvContentPartPr/>
                <p14:nvPr/>
              </p14:nvContentPartPr>
              <p14:xfrm>
                <a:off x="5664127" y="5415637"/>
                <a:ext cx="3600" cy="119520"/>
              </p14:xfrm>
            </p:contentPart>
          </mc:Choice>
          <mc:Fallback xmlns="">
            <p:pic>
              <p:nvPicPr>
                <p:cNvPr id="51" name="Inkt 50">
                  <a:extLst>
                    <a:ext uri="{FF2B5EF4-FFF2-40B4-BE49-F238E27FC236}">
                      <a16:creationId xmlns:a16="http://schemas.microsoft.com/office/drawing/2014/main" id="{B90B472A-D9C2-12FE-AF4E-2E6960197708}"/>
                    </a:ext>
                  </a:extLst>
                </p:cNvPr>
                <p:cNvPicPr/>
                <p:nvPr/>
              </p:nvPicPr>
              <p:blipFill>
                <a:blip r:embed="rId78"/>
                <a:stretch>
                  <a:fillRect/>
                </a:stretch>
              </p:blipFill>
              <p:spPr>
                <a:xfrm>
                  <a:off x="5655127" y="5406997"/>
                  <a:ext cx="21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t 51">
                  <a:extLst>
                    <a:ext uri="{FF2B5EF4-FFF2-40B4-BE49-F238E27FC236}">
                      <a16:creationId xmlns:a16="http://schemas.microsoft.com/office/drawing/2014/main" id="{D038F11C-6CD3-72D8-D62F-71612A8172C5}"/>
                    </a:ext>
                  </a:extLst>
                </p14:cNvPr>
                <p14:cNvContentPartPr/>
                <p14:nvPr/>
              </p14:nvContentPartPr>
              <p14:xfrm>
                <a:off x="5544607" y="5174077"/>
                <a:ext cx="343800" cy="212040"/>
              </p14:xfrm>
            </p:contentPart>
          </mc:Choice>
          <mc:Fallback xmlns="">
            <p:pic>
              <p:nvPicPr>
                <p:cNvPr id="52" name="Inkt 51">
                  <a:extLst>
                    <a:ext uri="{FF2B5EF4-FFF2-40B4-BE49-F238E27FC236}">
                      <a16:creationId xmlns:a16="http://schemas.microsoft.com/office/drawing/2014/main" id="{D038F11C-6CD3-72D8-D62F-71612A8172C5}"/>
                    </a:ext>
                  </a:extLst>
                </p:cNvPr>
                <p:cNvPicPr/>
                <p:nvPr/>
              </p:nvPicPr>
              <p:blipFill>
                <a:blip r:embed="rId80"/>
                <a:stretch>
                  <a:fillRect/>
                </a:stretch>
              </p:blipFill>
              <p:spPr>
                <a:xfrm>
                  <a:off x="5535607" y="5165077"/>
                  <a:ext cx="361440" cy="229680"/>
                </a:xfrm>
                <a:prstGeom prst="rect">
                  <a:avLst/>
                </a:prstGeom>
              </p:spPr>
            </p:pic>
          </mc:Fallback>
        </mc:AlternateContent>
      </p:grpSp>
      <p:grpSp>
        <p:nvGrpSpPr>
          <p:cNvPr id="60" name="Groep 59">
            <a:extLst>
              <a:ext uri="{FF2B5EF4-FFF2-40B4-BE49-F238E27FC236}">
                <a16:creationId xmlns:a16="http://schemas.microsoft.com/office/drawing/2014/main" id="{8FB4AD48-0013-C990-0BC6-B9A435145C6D}"/>
              </a:ext>
            </a:extLst>
          </p:cNvPr>
          <p:cNvGrpSpPr/>
          <p:nvPr/>
        </p:nvGrpSpPr>
        <p:grpSpPr>
          <a:xfrm>
            <a:off x="5881567" y="5554597"/>
            <a:ext cx="854280" cy="410400"/>
            <a:chOff x="5881567" y="5554597"/>
            <a:chExt cx="854280" cy="410400"/>
          </a:xfrm>
        </p:grpSpPr>
        <mc:AlternateContent xmlns:mc="http://schemas.openxmlformats.org/markup-compatibility/2006" xmlns:p14="http://schemas.microsoft.com/office/powerpoint/2010/main">
          <mc:Choice Requires="p14">
            <p:contentPart p14:bwMode="auto" r:id="rId81">
              <p14:nvContentPartPr>
                <p14:cNvPr id="54" name="Inkt 53">
                  <a:extLst>
                    <a:ext uri="{FF2B5EF4-FFF2-40B4-BE49-F238E27FC236}">
                      <a16:creationId xmlns:a16="http://schemas.microsoft.com/office/drawing/2014/main" id="{615E8432-22FD-F081-C5EA-822BC0EE7FC1}"/>
                    </a:ext>
                  </a:extLst>
                </p14:cNvPr>
                <p14:cNvContentPartPr/>
                <p14:nvPr/>
              </p14:nvContentPartPr>
              <p14:xfrm>
                <a:off x="5881567" y="5693917"/>
                <a:ext cx="224280" cy="61560"/>
              </p14:xfrm>
            </p:contentPart>
          </mc:Choice>
          <mc:Fallback xmlns="">
            <p:pic>
              <p:nvPicPr>
                <p:cNvPr id="54" name="Inkt 53">
                  <a:extLst>
                    <a:ext uri="{FF2B5EF4-FFF2-40B4-BE49-F238E27FC236}">
                      <a16:creationId xmlns:a16="http://schemas.microsoft.com/office/drawing/2014/main" id="{615E8432-22FD-F081-C5EA-822BC0EE7FC1}"/>
                    </a:ext>
                  </a:extLst>
                </p:cNvPr>
                <p:cNvPicPr/>
                <p:nvPr/>
              </p:nvPicPr>
              <p:blipFill>
                <a:blip r:embed="rId82"/>
                <a:stretch>
                  <a:fillRect/>
                </a:stretch>
              </p:blipFill>
              <p:spPr>
                <a:xfrm>
                  <a:off x="5872927" y="5685277"/>
                  <a:ext cx="241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Inkt 54">
                  <a:extLst>
                    <a:ext uri="{FF2B5EF4-FFF2-40B4-BE49-F238E27FC236}">
                      <a16:creationId xmlns:a16="http://schemas.microsoft.com/office/drawing/2014/main" id="{7BE2BABA-7F42-4D2B-8771-E05AD04A3C28}"/>
                    </a:ext>
                  </a:extLst>
                </p14:cNvPr>
                <p14:cNvContentPartPr/>
                <p14:nvPr/>
              </p14:nvContentPartPr>
              <p14:xfrm>
                <a:off x="6213847" y="5574037"/>
                <a:ext cx="275040" cy="232920"/>
              </p14:xfrm>
            </p:contentPart>
          </mc:Choice>
          <mc:Fallback xmlns="">
            <p:pic>
              <p:nvPicPr>
                <p:cNvPr id="55" name="Inkt 54">
                  <a:extLst>
                    <a:ext uri="{FF2B5EF4-FFF2-40B4-BE49-F238E27FC236}">
                      <a16:creationId xmlns:a16="http://schemas.microsoft.com/office/drawing/2014/main" id="{7BE2BABA-7F42-4D2B-8771-E05AD04A3C28}"/>
                    </a:ext>
                  </a:extLst>
                </p:cNvPr>
                <p:cNvPicPr/>
                <p:nvPr/>
              </p:nvPicPr>
              <p:blipFill>
                <a:blip r:embed="rId84"/>
                <a:stretch>
                  <a:fillRect/>
                </a:stretch>
              </p:blipFill>
              <p:spPr>
                <a:xfrm>
                  <a:off x="6205207" y="5565397"/>
                  <a:ext cx="2926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Inkt 55">
                  <a:extLst>
                    <a:ext uri="{FF2B5EF4-FFF2-40B4-BE49-F238E27FC236}">
                      <a16:creationId xmlns:a16="http://schemas.microsoft.com/office/drawing/2014/main" id="{889E9283-5EDC-A0F3-5847-EFAE23C3B192}"/>
                    </a:ext>
                  </a:extLst>
                </p14:cNvPr>
                <p14:cNvContentPartPr/>
                <p14:nvPr/>
              </p14:nvContentPartPr>
              <p14:xfrm>
                <a:off x="6466567" y="5558557"/>
                <a:ext cx="26280" cy="238320"/>
              </p14:xfrm>
            </p:contentPart>
          </mc:Choice>
          <mc:Fallback xmlns="">
            <p:pic>
              <p:nvPicPr>
                <p:cNvPr id="56" name="Inkt 55">
                  <a:extLst>
                    <a:ext uri="{FF2B5EF4-FFF2-40B4-BE49-F238E27FC236}">
                      <a16:creationId xmlns:a16="http://schemas.microsoft.com/office/drawing/2014/main" id="{889E9283-5EDC-A0F3-5847-EFAE23C3B192}"/>
                    </a:ext>
                  </a:extLst>
                </p:cNvPr>
                <p:cNvPicPr/>
                <p:nvPr/>
              </p:nvPicPr>
              <p:blipFill>
                <a:blip r:embed="rId86"/>
                <a:stretch>
                  <a:fillRect/>
                </a:stretch>
              </p:blipFill>
              <p:spPr>
                <a:xfrm>
                  <a:off x="6457567" y="5549917"/>
                  <a:ext cx="439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Inkt 56">
                  <a:extLst>
                    <a:ext uri="{FF2B5EF4-FFF2-40B4-BE49-F238E27FC236}">
                      <a16:creationId xmlns:a16="http://schemas.microsoft.com/office/drawing/2014/main" id="{584CC230-F143-8C3E-4613-533DABF54C6F}"/>
                    </a:ext>
                  </a:extLst>
                </p14:cNvPr>
                <p14:cNvContentPartPr/>
                <p14:nvPr/>
              </p14:nvContentPartPr>
              <p14:xfrm>
                <a:off x="6474127" y="5621917"/>
                <a:ext cx="124200" cy="50760"/>
              </p14:xfrm>
            </p:contentPart>
          </mc:Choice>
          <mc:Fallback xmlns="">
            <p:pic>
              <p:nvPicPr>
                <p:cNvPr id="57" name="Inkt 56">
                  <a:extLst>
                    <a:ext uri="{FF2B5EF4-FFF2-40B4-BE49-F238E27FC236}">
                      <a16:creationId xmlns:a16="http://schemas.microsoft.com/office/drawing/2014/main" id="{584CC230-F143-8C3E-4613-533DABF54C6F}"/>
                    </a:ext>
                  </a:extLst>
                </p:cNvPr>
                <p:cNvPicPr/>
                <p:nvPr/>
              </p:nvPicPr>
              <p:blipFill>
                <a:blip r:embed="rId88"/>
                <a:stretch>
                  <a:fillRect/>
                </a:stretch>
              </p:blipFill>
              <p:spPr>
                <a:xfrm>
                  <a:off x="6465487" y="5613277"/>
                  <a:ext cx="1418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Inkt 57">
                  <a:extLst>
                    <a:ext uri="{FF2B5EF4-FFF2-40B4-BE49-F238E27FC236}">
                      <a16:creationId xmlns:a16="http://schemas.microsoft.com/office/drawing/2014/main" id="{0D9AAC0E-2177-8FE2-5BE7-E7B683F86E95}"/>
                    </a:ext>
                  </a:extLst>
                </p14:cNvPr>
                <p14:cNvContentPartPr/>
                <p14:nvPr/>
              </p14:nvContentPartPr>
              <p14:xfrm>
                <a:off x="6587887" y="5554597"/>
                <a:ext cx="8640" cy="223920"/>
              </p14:xfrm>
            </p:contentPart>
          </mc:Choice>
          <mc:Fallback xmlns="">
            <p:pic>
              <p:nvPicPr>
                <p:cNvPr id="58" name="Inkt 57">
                  <a:extLst>
                    <a:ext uri="{FF2B5EF4-FFF2-40B4-BE49-F238E27FC236}">
                      <a16:creationId xmlns:a16="http://schemas.microsoft.com/office/drawing/2014/main" id="{0D9AAC0E-2177-8FE2-5BE7-E7B683F86E95}"/>
                    </a:ext>
                  </a:extLst>
                </p:cNvPr>
                <p:cNvPicPr/>
                <p:nvPr/>
              </p:nvPicPr>
              <p:blipFill>
                <a:blip r:embed="rId90"/>
                <a:stretch>
                  <a:fillRect/>
                </a:stretch>
              </p:blipFill>
              <p:spPr>
                <a:xfrm>
                  <a:off x="6578887" y="5545957"/>
                  <a:ext cx="262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Inkt 58">
                  <a:extLst>
                    <a:ext uri="{FF2B5EF4-FFF2-40B4-BE49-F238E27FC236}">
                      <a16:creationId xmlns:a16="http://schemas.microsoft.com/office/drawing/2014/main" id="{292D5039-A38B-1E45-0205-58885DA1E0C8}"/>
                    </a:ext>
                  </a:extLst>
                </p14:cNvPr>
                <p14:cNvContentPartPr/>
                <p14:nvPr/>
              </p14:nvContentPartPr>
              <p14:xfrm>
                <a:off x="6542887" y="5737477"/>
                <a:ext cx="192960" cy="227520"/>
              </p14:xfrm>
            </p:contentPart>
          </mc:Choice>
          <mc:Fallback xmlns="">
            <p:pic>
              <p:nvPicPr>
                <p:cNvPr id="59" name="Inkt 58">
                  <a:extLst>
                    <a:ext uri="{FF2B5EF4-FFF2-40B4-BE49-F238E27FC236}">
                      <a16:creationId xmlns:a16="http://schemas.microsoft.com/office/drawing/2014/main" id="{292D5039-A38B-1E45-0205-58885DA1E0C8}"/>
                    </a:ext>
                  </a:extLst>
                </p:cNvPr>
                <p:cNvPicPr/>
                <p:nvPr/>
              </p:nvPicPr>
              <p:blipFill>
                <a:blip r:embed="rId92"/>
                <a:stretch>
                  <a:fillRect/>
                </a:stretch>
              </p:blipFill>
              <p:spPr>
                <a:xfrm>
                  <a:off x="6534247" y="5728837"/>
                  <a:ext cx="210600" cy="24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1" name="Inkt 60">
                <a:extLst>
                  <a:ext uri="{FF2B5EF4-FFF2-40B4-BE49-F238E27FC236}">
                    <a16:creationId xmlns:a16="http://schemas.microsoft.com/office/drawing/2014/main" id="{CD8C2B6A-48EB-0D22-5A25-3C740CA22EF3}"/>
                  </a:ext>
                </a:extLst>
              </p14:cNvPr>
              <p14:cNvContentPartPr/>
              <p14:nvPr/>
            </p14:nvContentPartPr>
            <p14:xfrm>
              <a:off x="5663767" y="6030157"/>
              <a:ext cx="22680" cy="141840"/>
            </p14:xfrm>
          </p:contentPart>
        </mc:Choice>
        <mc:Fallback xmlns="">
          <p:pic>
            <p:nvPicPr>
              <p:cNvPr id="61" name="Inkt 60">
                <a:extLst>
                  <a:ext uri="{FF2B5EF4-FFF2-40B4-BE49-F238E27FC236}">
                    <a16:creationId xmlns:a16="http://schemas.microsoft.com/office/drawing/2014/main" id="{CD8C2B6A-48EB-0D22-5A25-3C740CA22EF3}"/>
                  </a:ext>
                </a:extLst>
              </p:cNvPr>
              <p:cNvPicPr/>
              <p:nvPr/>
            </p:nvPicPr>
            <p:blipFill>
              <a:blip r:embed="rId94"/>
              <a:stretch>
                <a:fillRect/>
              </a:stretch>
            </p:blipFill>
            <p:spPr>
              <a:xfrm>
                <a:off x="5655127" y="6021157"/>
                <a:ext cx="40320" cy="159480"/>
              </a:xfrm>
              <a:prstGeom prst="rect">
                <a:avLst/>
              </a:prstGeom>
            </p:spPr>
          </p:pic>
        </mc:Fallback>
      </mc:AlternateContent>
      <p:grpSp>
        <p:nvGrpSpPr>
          <p:cNvPr id="71" name="Groep 70">
            <a:extLst>
              <a:ext uri="{FF2B5EF4-FFF2-40B4-BE49-F238E27FC236}">
                <a16:creationId xmlns:a16="http://schemas.microsoft.com/office/drawing/2014/main" id="{BBE31597-12BB-A2CD-C32F-3EE48F5ABD9E}"/>
              </a:ext>
            </a:extLst>
          </p:cNvPr>
          <p:cNvGrpSpPr/>
          <p:nvPr/>
        </p:nvGrpSpPr>
        <p:grpSpPr>
          <a:xfrm>
            <a:off x="5638927" y="6227437"/>
            <a:ext cx="537480" cy="264960"/>
            <a:chOff x="5638927" y="6227437"/>
            <a:chExt cx="537480" cy="264960"/>
          </a:xfrm>
        </p:grpSpPr>
        <mc:AlternateContent xmlns:mc="http://schemas.openxmlformats.org/markup-compatibility/2006" xmlns:p14="http://schemas.microsoft.com/office/powerpoint/2010/main">
          <mc:Choice Requires="p14">
            <p:contentPart p14:bwMode="auto" r:id="rId95">
              <p14:nvContentPartPr>
                <p14:cNvPr id="62" name="Inkt 61">
                  <a:extLst>
                    <a:ext uri="{FF2B5EF4-FFF2-40B4-BE49-F238E27FC236}">
                      <a16:creationId xmlns:a16="http://schemas.microsoft.com/office/drawing/2014/main" id="{A1417132-4C5A-D0F3-2CA0-7EC77E801902}"/>
                    </a:ext>
                  </a:extLst>
                </p14:cNvPr>
                <p14:cNvContentPartPr/>
                <p14:nvPr/>
              </p14:nvContentPartPr>
              <p14:xfrm>
                <a:off x="5638927" y="6267757"/>
                <a:ext cx="156600" cy="178920"/>
              </p14:xfrm>
            </p:contentPart>
          </mc:Choice>
          <mc:Fallback xmlns="">
            <p:pic>
              <p:nvPicPr>
                <p:cNvPr id="62" name="Inkt 61">
                  <a:extLst>
                    <a:ext uri="{FF2B5EF4-FFF2-40B4-BE49-F238E27FC236}">
                      <a16:creationId xmlns:a16="http://schemas.microsoft.com/office/drawing/2014/main" id="{A1417132-4C5A-D0F3-2CA0-7EC77E801902}"/>
                    </a:ext>
                  </a:extLst>
                </p:cNvPr>
                <p:cNvPicPr/>
                <p:nvPr/>
              </p:nvPicPr>
              <p:blipFill>
                <a:blip r:embed="rId96"/>
                <a:stretch>
                  <a:fillRect/>
                </a:stretch>
              </p:blipFill>
              <p:spPr>
                <a:xfrm>
                  <a:off x="5629927" y="6259117"/>
                  <a:ext cx="1742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Inkt 62">
                  <a:extLst>
                    <a:ext uri="{FF2B5EF4-FFF2-40B4-BE49-F238E27FC236}">
                      <a16:creationId xmlns:a16="http://schemas.microsoft.com/office/drawing/2014/main" id="{4BC94EE2-B16A-1D5E-0352-BBFB11E21656}"/>
                    </a:ext>
                  </a:extLst>
                </p14:cNvPr>
                <p14:cNvContentPartPr/>
                <p14:nvPr/>
              </p14:nvContentPartPr>
              <p14:xfrm>
                <a:off x="5808487" y="6382237"/>
                <a:ext cx="87120" cy="80640"/>
              </p14:xfrm>
            </p:contentPart>
          </mc:Choice>
          <mc:Fallback xmlns="">
            <p:pic>
              <p:nvPicPr>
                <p:cNvPr id="63" name="Inkt 62">
                  <a:extLst>
                    <a:ext uri="{FF2B5EF4-FFF2-40B4-BE49-F238E27FC236}">
                      <a16:creationId xmlns:a16="http://schemas.microsoft.com/office/drawing/2014/main" id="{4BC94EE2-B16A-1D5E-0352-BBFB11E21656}"/>
                    </a:ext>
                  </a:extLst>
                </p:cNvPr>
                <p:cNvPicPr/>
                <p:nvPr/>
              </p:nvPicPr>
              <p:blipFill>
                <a:blip r:embed="rId98"/>
                <a:stretch>
                  <a:fillRect/>
                </a:stretch>
              </p:blipFill>
              <p:spPr>
                <a:xfrm>
                  <a:off x="5799487" y="6373597"/>
                  <a:ext cx="104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Inkt 64">
                  <a:extLst>
                    <a:ext uri="{FF2B5EF4-FFF2-40B4-BE49-F238E27FC236}">
                      <a16:creationId xmlns:a16="http://schemas.microsoft.com/office/drawing/2014/main" id="{4083F134-E12C-9914-E0AC-75392D46C3F6}"/>
                    </a:ext>
                  </a:extLst>
                </p14:cNvPr>
                <p14:cNvContentPartPr/>
                <p14:nvPr/>
              </p14:nvContentPartPr>
              <p14:xfrm>
                <a:off x="5897767" y="6227437"/>
                <a:ext cx="10440" cy="205200"/>
              </p14:xfrm>
            </p:contentPart>
          </mc:Choice>
          <mc:Fallback xmlns="">
            <p:pic>
              <p:nvPicPr>
                <p:cNvPr id="65" name="Inkt 64">
                  <a:extLst>
                    <a:ext uri="{FF2B5EF4-FFF2-40B4-BE49-F238E27FC236}">
                      <a16:creationId xmlns:a16="http://schemas.microsoft.com/office/drawing/2014/main" id="{4083F134-E12C-9914-E0AC-75392D46C3F6}"/>
                    </a:ext>
                  </a:extLst>
                </p:cNvPr>
                <p:cNvPicPr/>
                <p:nvPr/>
              </p:nvPicPr>
              <p:blipFill>
                <a:blip r:embed="rId100"/>
                <a:stretch>
                  <a:fillRect/>
                </a:stretch>
              </p:blipFill>
              <p:spPr>
                <a:xfrm>
                  <a:off x="5889127" y="6218797"/>
                  <a:ext cx="28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Inkt 65">
                  <a:extLst>
                    <a:ext uri="{FF2B5EF4-FFF2-40B4-BE49-F238E27FC236}">
                      <a16:creationId xmlns:a16="http://schemas.microsoft.com/office/drawing/2014/main" id="{3B3A8393-7E86-60D2-9FC2-48F1476CCB45}"/>
                    </a:ext>
                  </a:extLst>
                </p14:cNvPr>
                <p14:cNvContentPartPr/>
                <p14:nvPr/>
              </p14:nvContentPartPr>
              <p14:xfrm>
                <a:off x="5910367" y="6297637"/>
                <a:ext cx="78840" cy="27360"/>
              </p14:xfrm>
            </p:contentPart>
          </mc:Choice>
          <mc:Fallback xmlns="">
            <p:pic>
              <p:nvPicPr>
                <p:cNvPr id="66" name="Inkt 65">
                  <a:extLst>
                    <a:ext uri="{FF2B5EF4-FFF2-40B4-BE49-F238E27FC236}">
                      <a16:creationId xmlns:a16="http://schemas.microsoft.com/office/drawing/2014/main" id="{3B3A8393-7E86-60D2-9FC2-48F1476CCB45}"/>
                    </a:ext>
                  </a:extLst>
                </p:cNvPr>
                <p:cNvPicPr/>
                <p:nvPr/>
              </p:nvPicPr>
              <p:blipFill>
                <a:blip r:embed="rId102"/>
                <a:stretch>
                  <a:fillRect/>
                </a:stretch>
              </p:blipFill>
              <p:spPr>
                <a:xfrm>
                  <a:off x="5901727" y="6288637"/>
                  <a:ext cx="96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Inkt 66">
                  <a:extLst>
                    <a:ext uri="{FF2B5EF4-FFF2-40B4-BE49-F238E27FC236}">
                      <a16:creationId xmlns:a16="http://schemas.microsoft.com/office/drawing/2014/main" id="{5278828D-AF94-DC09-89C8-9CE015345D29}"/>
                    </a:ext>
                  </a:extLst>
                </p14:cNvPr>
                <p14:cNvContentPartPr/>
                <p14:nvPr/>
              </p14:nvContentPartPr>
              <p14:xfrm>
                <a:off x="5995327" y="6238237"/>
                <a:ext cx="360" cy="185400"/>
              </p14:xfrm>
            </p:contentPart>
          </mc:Choice>
          <mc:Fallback xmlns="">
            <p:pic>
              <p:nvPicPr>
                <p:cNvPr id="67" name="Inkt 66">
                  <a:extLst>
                    <a:ext uri="{FF2B5EF4-FFF2-40B4-BE49-F238E27FC236}">
                      <a16:creationId xmlns:a16="http://schemas.microsoft.com/office/drawing/2014/main" id="{5278828D-AF94-DC09-89C8-9CE015345D29}"/>
                    </a:ext>
                  </a:extLst>
                </p:cNvPr>
                <p:cNvPicPr/>
                <p:nvPr/>
              </p:nvPicPr>
              <p:blipFill>
                <a:blip r:embed="rId104"/>
                <a:stretch>
                  <a:fillRect/>
                </a:stretch>
              </p:blipFill>
              <p:spPr>
                <a:xfrm>
                  <a:off x="5986687" y="6229237"/>
                  <a:ext cx="18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Inkt 68">
                  <a:extLst>
                    <a:ext uri="{FF2B5EF4-FFF2-40B4-BE49-F238E27FC236}">
                      <a16:creationId xmlns:a16="http://schemas.microsoft.com/office/drawing/2014/main" id="{5070F7DB-FA08-20F4-9015-512009BB1B7C}"/>
                    </a:ext>
                  </a:extLst>
                </p14:cNvPr>
                <p14:cNvContentPartPr/>
                <p14:nvPr/>
              </p14:nvContentPartPr>
              <p14:xfrm>
                <a:off x="6030607" y="6382957"/>
                <a:ext cx="111240" cy="109440"/>
              </p14:xfrm>
            </p:contentPart>
          </mc:Choice>
          <mc:Fallback xmlns="">
            <p:pic>
              <p:nvPicPr>
                <p:cNvPr id="69" name="Inkt 68">
                  <a:extLst>
                    <a:ext uri="{FF2B5EF4-FFF2-40B4-BE49-F238E27FC236}">
                      <a16:creationId xmlns:a16="http://schemas.microsoft.com/office/drawing/2014/main" id="{5070F7DB-FA08-20F4-9015-512009BB1B7C}"/>
                    </a:ext>
                  </a:extLst>
                </p:cNvPr>
                <p:cNvPicPr/>
                <p:nvPr/>
              </p:nvPicPr>
              <p:blipFill>
                <a:blip r:embed="rId106"/>
                <a:stretch>
                  <a:fillRect/>
                </a:stretch>
              </p:blipFill>
              <p:spPr>
                <a:xfrm>
                  <a:off x="6021607" y="6373957"/>
                  <a:ext cx="128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Inkt 69">
                  <a:extLst>
                    <a:ext uri="{FF2B5EF4-FFF2-40B4-BE49-F238E27FC236}">
                      <a16:creationId xmlns:a16="http://schemas.microsoft.com/office/drawing/2014/main" id="{E954533D-6757-AF99-0F6D-1EEA43348C61}"/>
                    </a:ext>
                  </a:extLst>
                </p14:cNvPr>
                <p14:cNvContentPartPr/>
                <p14:nvPr/>
              </p14:nvContentPartPr>
              <p14:xfrm>
                <a:off x="6076687" y="6288637"/>
                <a:ext cx="99720" cy="74880"/>
              </p14:xfrm>
            </p:contentPart>
          </mc:Choice>
          <mc:Fallback xmlns="">
            <p:pic>
              <p:nvPicPr>
                <p:cNvPr id="70" name="Inkt 69">
                  <a:extLst>
                    <a:ext uri="{FF2B5EF4-FFF2-40B4-BE49-F238E27FC236}">
                      <a16:creationId xmlns:a16="http://schemas.microsoft.com/office/drawing/2014/main" id="{E954533D-6757-AF99-0F6D-1EEA43348C61}"/>
                    </a:ext>
                  </a:extLst>
                </p:cNvPr>
                <p:cNvPicPr/>
                <p:nvPr/>
              </p:nvPicPr>
              <p:blipFill>
                <a:blip r:embed="rId108"/>
                <a:stretch>
                  <a:fillRect/>
                </a:stretch>
              </p:blipFill>
              <p:spPr>
                <a:xfrm>
                  <a:off x="6068047" y="6279997"/>
                  <a:ext cx="117360" cy="92520"/>
                </a:xfrm>
                <a:prstGeom prst="rect">
                  <a:avLst/>
                </a:prstGeom>
              </p:spPr>
            </p:pic>
          </mc:Fallback>
        </mc:AlternateContent>
      </p:grpSp>
      <p:grpSp>
        <p:nvGrpSpPr>
          <p:cNvPr id="68" name="Groep 67">
            <a:extLst>
              <a:ext uri="{FF2B5EF4-FFF2-40B4-BE49-F238E27FC236}">
                <a16:creationId xmlns:a16="http://schemas.microsoft.com/office/drawing/2014/main" id="{AE229C07-2A49-0B93-7108-33A4BDA04939}"/>
              </a:ext>
            </a:extLst>
          </p:cNvPr>
          <p:cNvGrpSpPr/>
          <p:nvPr/>
        </p:nvGrpSpPr>
        <p:grpSpPr>
          <a:xfrm>
            <a:off x="5731447" y="5526157"/>
            <a:ext cx="121320" cy="140760"/>
            <a:chOff x="5731447" y="5526157"/>
            <a:chExt cx="121320" cy="140760"/>
          </a:xfrm>
        </p:grpSpPr>
        <mc:AlternateContent xmlns:mc="http://schemas.openxmlformats.org/markup-compatibility/2006" xmlns:p14="http://schemas.microsoft.com/office/powerpoint/2010/main">
          <mc:Choice Requires="p14">
            <p:contentPart p14:bwMode="auto" r:id="rId109">
              <p14:nvContentPartPr>
                <p14:cNvPr id="6" name="Inkt 5">
                  <a:extLst>
                    <a:ext uri="{FF2B5EF4-FFF2-40B4-BE49-F238E27FC236}">
                      <a16:creationId xmlns:a16="http://schemas.microsoft.com/office/drawing/2014/main" id="{0A001C85-37A9-A37D-372E-684EF2A2DC86}"/>
                    </a:ext>
                  </a:extLst>
                </p14:cNvPr>
                <p14:cNvContentPartPr/>
                <p14:nvPr/>
              </p14:nvContentPartPr>
              <p14:xfrm>
                <a:off x="5731447" y="5526157"/>
                <a:ext cx="88920" cy="128520"/>
              </p14:xfrm>
            </p:contentPart>
          </mc:Choice>
          <mc:Fallback xmlns="">
            <p:pic>
              <p:nvPicPr>
                <p:cNvPr id="6" name="Inkt 5">
                  <a:extLst>
                    <a:ext uri="{FF2B5EF4-FFF2-40B4-BE49-F238E27FC236}">
                      <a16:creationId xmlns:a16="http://schemas.microsoft.com/office/drawing/2014/main" id="{0A001C85-37A9-A37D-372E-684EF2A2DC86}"/>
                    </a:ext>
                  </a:extLst>
                </p:cNvPr>
                <p:cNvPicPr/>
                <p:nvPr/>
              </p:nvPicPr>
              <p:blipFill>
                <a:blip r:embed="rId110"/>
                <a:stretch>
                  <a:fillRect/>
                </a:stretch>
              </p:blipFill>
              <p:spPr>
                <a:xfrm>
                  <a:off x="5722807" y="5517517"/>
                  <a:ext cx="106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 name="Inkt 12">
                  <a:extLst>
                    <a:ext uri="{FF2B5EF4-FFF2-40B4-BE49-F238E27FC236}">
                      <a16:creationId xmlns:a16="http://schemas.microsoft.com/office/drawing/2014/main" id="{73B1714D-0B0F-368A-08C2-F54BDBB08825}"/>
                    </a:ext>
                  </a:extLst>
                </p14:cNvPr>
                <p14:cNvContentPartPr/>
                <p14:nvPr/>
              </p14:nvContentPartPr>
              <p14:xfrm>
                <a:off x="5735047" y="5536597"/>
                <a:ext cx="83520" cy="97920"/>
              </p14:xfrm>
            </p:contentPart>
          </mc:Choice>
          <mc:Fallback xmlns="">
            <p:pic>
              <p:nvPicPr>
                <p:cNvPr id="13" name="Inkt 12">
                  <a:extLst>
                    <a:ext uri="{FF2B5EF4-FFF2-40B4-BE49-F238E27FC236}">
                      <a16:creationId xmlns:a16="http://schemas.microsoft.com/office/drawing/2014/main" id="{73B1714D-0B0F-368A-08C2-F54BDBB08825}"/>
                    </a:ext>
                  </a:extLst>
                </p:cNvPr>
                <p:cNvPicPr/>
                <p:nvPr/>
              </p:nvPicPr>
              <p:blipFill>
                <a:blip r:embed="rId112"/>
                <a:stretch>
                  <a:fillRect/>
                </a:stretch>
              </p:blipFill>
              <p:spPr>
                <a:xfrm>
                  <a:off x="5726407" y="5527957"/>
                  <a:ext cx="101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8" name="Inkt 47">
                  <a:extLst>
                    <a:ext uri="{FF2B5EF4-FFF2-40B4-BE49-F238E27FC236}">
                      <a16:creationId xmlns:a16="http://schemas.microsoft.com/office/drawing/2014/main" id="{C0916932-6041-3791-8834-3D8862CD3551}"/>
                    </a:ext>
                  </a:extLst>
                </p14:cNvPr>
                <p14:cNvContentPartPr/>
                <p14:nvPr/>
              </p14:nvContentPartPr>
              <p14:xfrm>
                <a:off x="5782207" y="5530117"/>
                <a:ext cx="14760" cy="136800"/>
              </p14:xfrm>
            </p:contentPart>
          </mc:Choice>
          <mc:Fallback xmlns="">
            <p:pic>
              <p:nvPicPr>
                <p:cNvPr id="48" name="Inkt 47">
                  <a:extLst>
                    <a:ext uri="{FF2B5EF4-FFF2-40B4-BE49-F238E27FC236}">
                      <a16:creationId xmlns:a16="http://schemas.microsoft.com/office/drawing/2014/main" id="{C0916932-6041-3791-8834-3D8862CD3551}"/>
                    </a:ext>
                  </a:extLst>
                </p:cNvPr>
                <p:cNvPicPr/>
                <p:nvPr/>
              </p:nvPicPr>
              <p:blipFill>
                <a:blip r:embed="rId114"/>
                <a:stretch>
                  <a:fillRect/>
                </a:stretch>
              </p:blipFill>
              <p:spPr>
                <a:xfrm>
                  <a:off x="5773567" y="5521477"/>
                  <a:ext cx="32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Inkt 63">
                  <a:extLst>
                    <a:ext uri="{FF2B5EF4-FFF2-40B4-BE49-F238E27FC236}">
                      <a16:creationId xmlns:a16="http://schemas.microsoft.com/office/drawing/2014/main" id="{74EAF099-5F10-5BF0-1DE4-B8A57CD73345}"/>
                    </a:ext>
                  </a:extLst>
                </p14:cNvPr>
                <p14:cNvContentPartPr/>
                <p14:nvPr/>
              </p14:nvContentPartPr>
              <p14:xfrm>
                <a:off x="5731447" y="5576197"/>
                <a:ext cx="121320" cy="28440"/>
              </p14:xfrm>
            </p:contentPart>
          </mc:Choice>
          <mc:Fallback xmlns="">
            <p:pic>
              <p:nvPicPr>
                <p:cNvPr id="64" name="Inkt 63">
                  <a:extLst>
                    <a:ext uri="{FF2B5EF4-FFF2-40B4-BE49-F238E27FC236}">
                      <a16:creationId xmlns:a16="http://schemas.microsoft.com/office/drawing/2014/main" id="{74EAF099-5F10-5BF0-1DE4-B8A57CD73345}"/>
                    </a:ext>
                  </a:extLst>
                </p:cNvPr>
                <p:cNvPicPr/>
                <p:nvPr/>
              </p:nvPicPr>
              <p:blipFill>
                <a:blip r:embed="rId116"/>
                <a:stretch>
                  <a:fillRect/>
                </a:stretch>
              </p:blipFill>
              <p:spPr>
                <a:xfrm>
                  <a:off x="5722807" y="5567557"/>
                  <a:ext cx="138960" cy="46080"/>
                </a:xfrm>
                <a:prstGeom prst="rect">
                  <a:avLst/>
                </a:prstGeom>
              </p:spPr>
            </p:pic>
          </mc:Fallback>
        </mc:AlternateContent>
      </p:grpSp>
      <p:grpSp>
        <p:nvGrpSpPr>
          <p:cNvPr id="80" name="Groep 79">
            <a:extLst>
              <a:ext uri="{FF2B5EF4-FFF2-40B4-BE49-F238E27FC236}">
                <a16:creationId xmlns:a16="http://schemas.microsoft.com/office/drawing/2014/main" id="{C325142E-F290-986D-7158-E753EAC222FC}"/>
              </a:ext>
            </a:extLst>
          </p:cNvPr>
          <p:cNvGrpSpPr/>
          <p:nvPr/>
        </p:nvGrpSpPr>
        <p:grpSpPr>
          <a:xfrm>
            <a:off x="7552327" y="5664397"/>
            <a:ext cx="654840" cy="617760"/>
            <a:chOff x="7552327" y="5664397"/>
            <a:chExt cx="654840" cy="617760"/>
          </a:xfrm>
        </p:grpSpPr>
        <mc:AlternateContent xmlns:mc="http://schemas.openxmlformats.org/markup-compatibility/2006" xmlns:p14="http://schemas.microsoft.com/office/powerpoint/2010/main">
          <mc:Choice Requires="p14">
            <p:contentPart p14:bwMode="auto" r:id="rId117">
              <p14:nvContentPartPr>
                <p14:cNvPr id="72" name="Inkt 71">
                  <a:extLst>
                    <a:ext uri="{FF2B5EF4-FFF2-40B4-BE49-F238E27FC236}">
                      <a16:creationId xmlns:a16="http://schemas.microsoft.com/office/drawing/2014/main" id="{08D2A299-521A-D932-3E26-D8EBB5591236}"/>
                    </a:ext>
                  </a:extLst>
                </p14:cNvPr>
                <p14:cNvContentPartPr/>
                <p14:nvPr/>
              </p14:nvContentPartPr>
              <p14:xfrm>
                <a:off x="7961287" y="5664397"/>
                <a:ext cx="245880" cy="288000"/>
              </p14:xfrm>
            </p:contentPart>
          </mc:Choice>
          <mc:Fallback xmlns="">
            <p:pic>
              <p:nvPicPr>
                <p:cNvPr id="72" name="Inkt 71">
                  <a:extLst>
                    <a:ext uri="{FF2B5EF4-FFF2-40B4-BE49-F238E27FC236}">
                      <a16:creationId xmlns:a16="http://schemas.microsoft.com/office/drawing/2014/main" id="{08D2A299-521A-D932-3E26-D8EBB5591236}"/>
                    </a:ext>
                  </a:extLst>
                </p:cNvPr>
                <p:cNvPicPr/>
                <p:nvPr/>
              </p:nvPicPr>
              <p:blipFill>
                <a:blip r:embed="rId118"/>
                <a:stretch>
                  <a:fillRect/>
                </a:stretch>
              </p:blipFill>
              <p:spPr>
                <a:xfrm>
                  <a:off x="7952647" y="5655757"/>
                  <a:ext cx="2635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t 72">
                  <a:extLst>
                    <a:ext uri="{FF2B5EF4-FFF2-40B4-BE49-F238E27FC236}">
                      <a16:creationId xmlns:a16="http://schemas.microsoft.com/office/drawing/2014/main" id="{6D568CEE-A524-D84D-486A-29C02CAC6D8D}"/>
                    </a:ext>
                  </a:extLst>
                </p14:cNvPr>
                <p14:cNvContentPartPr/>
                <p14:nvPr/>
              </p14:nvContentPartPr>
              <p14:xfrm>
                <a:off x="7840327" y="5909557"/>
                <a:ext cx="90720" cy="130680"/>
              </p14:xfrm>
            </p:contentPart>
          </mc:Choice>
          <mc:Fallback xmlns="">
            <p:pic>
              <p:nvPicPr>
                <p:cNvPr id="73" name="Inkt 72">
                  <a:extLst>
                    <a:ext uri="{FF2B5EF4-FFF2-40B4-BE49-F238E27FC236}">
                      <a16:creationId xmlns:a16="http://schemas.microsoft.com/office/drawing/2014/main" id="{6D568CEE-A524-D84D-486A-29C02CAC6D8D}"/>
                    </a:ext>
                  </a:extLst>
                </p:cNvPr>
                <p:cNvPicPr/>
                <p:nvPr/>
              </p:nvPicPr>
              <p:blipFill>
                <a:blip r:embed="rId120"/>
                <a:stretch>
                  <a:fillRect/>
                </a:stretch>
              </p:blipFill>
              <p:spPr>
                <a:xfrm>
                  <a:off x="7831687" y="5900917"/>
                  <a:ext cx="108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Inkt 73">
                  <a:extLst>
                    <a:ext uri="{FF2B5EF4-FFF2-40B4-BE49-F238E27FC236}">
                      <a16:creationId xmlns:a16="http://schemas.microsoft.com/office/drawing/2014/main" id="{8B03A401-B7FD-1252-E128-9929F4AC3180}"/>
                    </a:ext>
                  </a:extLst>
                </p14:cNvPr>
                <p14:cNvContentPartPr/>
                <p14:nvPr/>
              </p14:nvContentPartPr>
              <p14:xfrm>
                <a:off x="7797127" y="5966797"/>
                <a:ext cx="65880" cy="100080"/>
              </p14:xfrm>
            </p:contentPart>
          </mc:Choice>
          <mc:Fallback xmlns="">
            <p:pic>
              <p:nvPicPr>
                <p:cNvPr id="74" name="Inkt 73">
                  <a:extLst>
                    <a:ext uri="{FF2B5EF4-FFF2-40B4-BE49-F238E27FC236}">
                      <a16:creationId xmlns:a16="http://schemas.microsoft.com/office/drawing/2014/main" id="{8B03A401-B7FD-1252-E128-9929F4AC3180}"/>
                    </a:ext>
                  </a:extLst>
                </p:cNvPr>
                <p:cNvPicPr/>
                <p:nvPr/>
              </p:nvPicPr>
              <p:blipFill>
                <a:blip r:embed="rId122"/>
                <a:stretch>
                  <a:fillRect/>
                </a:stretch>
              </p:blipFill>
              <p:spPr>
                <a:xfrm>
                  <a:off x="7788127" y="5957797"/>
                  <a:ext cx="83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t 74">
                  <a:extLst>
                    <a:ext uri="{FF2B5EF4-FFF2-40B4-BE49-F238E27FC236}">
                      <a16:creationId xmlns:a16="http://schemas.microsoft.com/office/drawing/2014/main" id="{0B2124B8-7528-84CA-01FB-C54CFC17BBF3}"/>
                    </a:ext>
                  </a:extLst>
                </p14:cNvPr>
                <p14:cNvContentPartPr/>
                <p14:nvPr/>
              </p14:nvContentPartPr>
              <p14:xfrm>
                <a:off x="7770847" y="6040597"/>
                <a:ext cx="50760" cy="43560"/>
              </p14:xfrm>
            </p:contentPart>
          </mc:Choice>
          <mc:Fallback xmlns="">
            <p:pic>
              <p:nvPicPr>
                <p:cNvPr id="75" name="Inkt 74">
                  <a:extLst>
                    <a:ext uri="{FF2B5EF4-FFF2-40B4-BE49-F238E27FC236}">
                      <a16:creationId xmlns:a16="http://schemas.microsoft.com/office/drawing/2014/main" id="{0B2124B8-7528-84CA-01FB-C54CFC17BBF3}"/>
                    </a:ext>
                  </a:extLst>
                </p:cNvPr>
                <p:cNvPicPr/>
                <p:nvPr/>
              </p:nvPicPr>
              <p:blipFill>
                <a:blip r:embed="rId124"/>
                <a:stretch>
                  <a:fillRect/>
                </a:stretch>
              </p:blipFill>
              <p:spPr>
                <a:xfrm>
                  <a:off x="7761847" y="6031957"/>
                  <a:ext cx="68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Inkt 76">
                  <a:extLst>
                    <a:ext uri="{FF2B5EF4-FFF2-40B4-BE49-F238E27FC236}">
                      <a16:creationId xmlns:a16="http://schemas.microsoft.com/office/drawing/2014/main" id="{062B49EC-8400-845D-3590-1273CF459955}"/>
                    </a:ext>
                  </a:extLst>
                </p14:cNvPr>
                <p14:cNvContentPartPr/>
                <p14:nvPr/>
              </p14:nvContentPartPr>
              <p14:xfrm>
                <a:off x="7552327" y="6076957"/>
                <a:ext cx="29160" cy="205200"/>
              </p14:xfrm>
            </p:contentPart>
          </mc:Choice>
          <mc:Fallback xmlns="">
            <p:pic>
              <p:nvPicPr>
                <p:cNvPr id="77" name="Inkt 76">
                  <a:extLst>
                    <a:ext uri="{FF2B5EF4-FFF2-40B4-BE49-F238E27FC236}">
                      <a16:creationId xmlns:a16="http://schemas.microsoft.com/office/drawing/2014/main" id="{062B49EC-8400-845D-3590-1273CF459955}"/>
                    </a:ext>
                  </a:extLst>
                </p:cNvPr>
                <p:cNvPicPr/>
                <p:nvPr/>
              </p:nvPicPr>
              <p:blipFill>
                <a:blip r:embed="rId126"/>
                <a:stretch>
                  <a:fillRect/>
                </a:stretch>
              </p:blipFill>
              <p:spPr>
                <a:xfrm>
                  <a:off x="7543327" y="6067957"/>
                  <a:ext cx="468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Inkt 77">
                  <a:extLst>
                    <a:ext uri="{FF2B5EF4-FFF2-40B4-BE49-F238E27FC236}">
                      <a16:creationId xmlns:a16="http://schemas.microsoft.com/office/drawing/2014/main" id="{C74B4C42-A559-8112-F882-AFBA7C99BB79}"/>
                    </a:ext>
                  </a:extLst>
                </p14:cNvPr>
                <p14:cNvContentPartPr/>
                <p14:nvPr/>
              </p14:nvContentPartPr>
              <p14:xfrm>
                <a:off x="7567447" y="6158317"/>
                <a:ext cx="90000" cy="24840"/>
              </p14:xfrm>
            </p:contentPart>
          </mc:Choice>
          <mc:Fallback xmlns="">
            <p:pic>
              <p:nvPicPr>
                <p:cNvPr id="78" name="Inkt 77">
                  <a:extLst>
                    <a:ext uri="{FF2B5EF4-FFF2-40B4-BE49-F238E27FC236}">
                      <a16:creationId xmlns:a16="http://schemas.microsoft.com/office/drawing/2014/main" id="{C74B4C42-A559-8112-F882-AFBA7C99BB79}"/>
                    </a:ext>
                  </a:extLst>
                </p:cNvPr>
                <p:cNvPicPr/>
                <p:nvPr/>
              </p:nvPicPr>
              <p:blipFill>
                <a:blip r:embed="rId128"/>
                <a:stretch>
                  <a:fillRect/>
                </a:stretch>
              </p:blipFill>
              <p:spPr>
                <a:xfrm>
                  <a:off x="7558807" y="6149677"/>
                  <a:ext cx="107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Inkt 78">
                  <a:extLst>
                    <a:ext uri="{FF2B5EF4-FFF2-40B4-BE49-F238E27FC236}">
                      <a16:creationId xmlns:a16="http://schemas.microsoft.com/office/drawing/2014/main" id="{B1042F77-2582-6B88-A472-8E88AD0C2F6A}"/>
                    </a:ext>
                  </a:extLst>
                </p14:cNvPr>
                <p14:cNvContentPartPr/>
                <p14:nvPr/>
              </p14:nvContentPartPr>
              <p14:xfrm>
                <a:off x="7646287" y="6084517"/>
                <a:ext cx="27360" cy="187200"/>
              </p14:xfrm>
            </p:contentPart>
          </mc:Choice>
          <mc:Fallback xmlns="">
            <p:pic>
              <p:nvPicPr>
                <p:cNvPr id="79" name="Inkt 78">
                  <a:extLst>
                    <a:ext uri="{FF2B5EF4-FFF2-40B4-BE49-F238E27FC236}">
                      <a16:creationId xmlns:a16="http://schemas.microsoft.com/office/drawing/2014/main" id="{B1042F77-2582-6B88-A472-8E88AD0C2F6A}"/>
                    </a:ext>
                  </a:extLst>
                </p:cNvPr>
                <p:cNvPicPr/>
                <p:nvPr/>
              </p:nvPicPr>
              <p:blipFill>
                <a:blip r:embed="rId130"/>
                <a:stretch>
                  <a:fillRect/>
                </a:stretch>
              </p:blipFill>
              <p:spPr>
                <a:xfrm>
                  <a:off x="7637287" y="6075877"/>
                  <a:ext cx="45000" cy="204840"/>
                </a:xfrm>
                <a:prstGeom prst="rect">
                  <a:avLst/>
                </a:prstGeom>
              </p:spPr>
            </p:pic>
          </mc:Fallback>
        </mc:AlternateContent>
      </p:grpSp>
      <p:grpSp>
        <p:nvGrpSpPr>
          <p:cNvPr id="88" name="Groep 87">
            <a:extLst>
              <a:ext uri="{FF2B5EF4-FFF2-40B4-BE49-F238E27FC236}">
                <a16:creationId xmlns:a16="http://schemas.microsoft.com/office/drawing/2014/main" id="{CAC9D362-872C-34F2-F547-31A429007584}"/>
              </a:ext>
            </a:extLst>
          </p:cNvPr>
          <p:cNvGrpSpPr/>
          <p:nvPr/>
        </p:nvGrpSpPr>
        <p:grpSpPr>
          <a:xfrm>
            <a:off x="9471847" y="5692837"/>
            <a:ext cx="632520" cy="631800"/>
            <a:chOff x="9471847" y="5692837"/>
            <a:chExt cx="632520" cy="631800"/>
          </a:xfrm>
        </p:grpSpPr>
        <mc:AlternateContent xmlns:mc="http://schemas.openxmlformats.org/markup-compatibility/2006" xmlns:p14="http://schemas.microsoft.com/office/powerpoint/2010/main">
          <mc:Choice Requires="p14">
            <p:contentPart p14:bwMode="auto" r:id="rId131">
              <p14:nvContentPartPr>
                <p14:cNvPr id="81" name="Inkt 80">
                  <a:extLst>
                    <a:ext uri="{FF2B5EF4-FFF2-40B4-BE49-F238E27FC236}">
                      <a16:creationId xmlns:a16="http://schemas.microsoft.com/office/drawing/2014/main" id="{6445F676-B93D-7F78-A863-DEE8DCC0E846}"/>
                    </a:ext>
                  </a:extLst>
                </p14:cNvPr>
                <p14:cNvContentPartPr/>
                <p14:nvPr/>
              </p14:nvContentPartPr>
              <p14:xfrm>
                <a:off x="9885127" y="5692837"/>
                <a:ext cx="219240" cy="259920"/>
              </p14:xfrm>
            </p:contentPart>
          </mc:Choice>
          <mc:Fallback xmlns="">
            <p:pic>
              <p:nvPicPr>
                <p:cNvPr id="81" name="Inkt 80">
                  <a:extLst>
                    <a:ext uri="{FF2B5EF4-FFF2-40B4-BE49-F238E27FC236}">
                      <a16:creationId xmlns:a16="http://schemas.microsoft.com/office/drawing/2014/main" id="{6445F676-B93D-7F78-A863-DEE8DCC0E846}"/>
                    </a:ext>
                  </a:extLst>
                </p:cNvPr>
                <p:cNvPicPr/>
                <p:nvPr/>
              </p:nvPicPr>
              <p:blipFill>
                <a:blip r:embed="rId132"/>
                <a:stretch>
                  <a:fillRect/>
                </a:stretch>
              </p:blipFill>
              <p:spPr>
                <a:xfrm>
                  <a:off x="9876127" y="5683837"/>
                  <a:ext cx="2368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Inkt 81">
                  <a:extLst>
                    <a:ext uri="{FF2B5EF4-FFF2-40B4-BE49-F238E27FC236}">
                      <a16:creationId xmlns:a16="http://schemas.microsoft.com/office/drawing/2014/main" id="{F4DB23AE-60D7-1DC6-DC74-17261AA9932B}"/>
                    </a:ext>
                  </a:extLst>
                </p14:cNvPr>
                <p14:cNvContentPartPr/>
                <p14:nvPr/>
              </p14:nvContentPartPr>
              <p14:xfrm>
                <a:off x="9786127" y="5919637"/>
                <a:ext cx="99360" cy="127080"/>
              </p14:xfrm>
            </p:contentPart>
          </mc:Choice>
          <mc:Fallback xmlns="">
            <p:pic>
              <p:nvPicPr>
                <p:cNvPr id="82" name="Inkt 81">
                  <a:extLst>
                    <a:ext uri="{FF2B5EF4-FFF2-40B4-BE49-F238E27FC236}">
                      <a16:creationId xmlns:a16="http://schemas.microsoft.com/office/drawing/2014/main" id="{F4DB23AE-60D7-1DC6-DC74-17261AA9932B}"/>
                    </a:ext>
                  </a:extLst>
                </p:cNvPr>
                <p:cNvPicPr/>
                <p:nvPr/>
              </p:nvPicPr>
              <p:blipFill>
                <a:blip r:embed="rId134"/>
                <a:stretch>
                  <a:fillRect/>
                </a:stretch>
              </p:blipFill>
              <p:spPr>
                <a:xfrm>
                  <a:off x="9777487" y="5910637"/>
                  <a:ext cx="117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Inkt 82">
                  <a:extLst>
                    <a:ext uri="{FF2B5EF4-FFF2-40B4-BE49-F238E27FC236}">
                      <a16:creationId xmlns:a16="http://schemas.microsoft.com/office/drawing/2014/main" id="{57627739-FD3D-7F4D-AE62-82AF2F9A5DF9}"/>
                    </a:ext>
                  </a:extLst>
                </p14:cNvPr>
                <p14:cNvContentPartPr/>
                <p14:nvPr/>
              </p14:nvContentPartPr>
              <p14:xfrm>
                <a:off x="9718807" y="5971477"/>
                <a:ext cx="45360" cy="74160"/>
              </p14:xfrm>
            </p:contentPart>
          </mc:Choice>
          <mc:Fallback xmlns="">
            <p:pic>
              <p:nvPicPr>
                <p:cNvPr id="83" name="Inkt 82">
                  <a:extLst>
                    <a:ext uri="{FF2B5EF4-FFF2-40B4-BE49-F238E27FC236}">
                      <a16:creationId xmlns:a16="http://schemas.microsoft.com/office/drawing/2014/main" id="{57627739-FD3D-7F4D-AE62-82AF2F9A5DF9}"/>
                    </a:ext>
                  </a:extLst>
                </p:cNvPr>
                <p:cNvPicPr/>
                <p:nvPr/>
              </p:nvPicPr>
              <p:blipFill>
                <a:blip r:embed="rId136"/>
                <a:stretch>
                  <a:fillRect/>
                </a:stretch>
              </p:blipFill>
              <p:spPr>
                <a:xfrm>
                  <a:off x="9709807" y="5962837"/>
                  <a:ext cx="63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Inkt 83">
                  <a:extLst>
                    <a:ext uri="{FF2B5EF4-FFF2-40B4-BE49-F238E27FC236}">
                      <a16:creationId xmlns:a16="http://schemas.microsoft.com/office/drawing/2014/main" id="{53A46B6D-DCA6-BF63-0E55-9BCCCCFF9222}"/>
                    </a:ext>
                  </a:extLst>
                </p14:cNvPr>
                <p14:cNvContentPartPr/>
                <p14:nvPr/>
              </p14:nvContentPartPr>
              <p14:xfrm>
                <a:off x="9678847" y="6033397"/>
                <a:ext cx="29520" cy="62280"/>
              </p14:xfrm>
            </p:contentPart>
          </mc:Choice>
          <mc:Fallback xmlns="">
            <p:pic>
              <p:nvPicPr>
                <p:cNvPr id="84" name="Inkt 83">
                  <a:extLst>
                    <a:ext uri="{FF2B5EF4-FFF2-40B4-BE49-F238E27FC236}">
                      <a16:creationId xmlns:a16="http://schemas.microsoft.com/office/drawing/2014/main" id="{53A46B6D-DCA6-BF63-0E55-9BCCCCFF9222}"/>
                    </a:ext>
                  </a:extLst>
                </p:cNvPr>
                <p:cNvPicPr/>
                <p:nvPr/>
              </p:nvPicPr>
              <p:blipFill>
                <a:blip r:embed="rId138"/>
                <a:stretch>
                  <a:fillRect/>
                </a:stretch>
              </p:blipFill>
              <p:spPr>
                <a:xfrm>
                  <a:off x="9670207" y="6024397"/>
                  <a:ext cx="4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Inkt 84">
                  <a:extLst>
                    <a:ext uri="{FF2B5EF4-FFF2-40B4-BE49-F238E27FC236}">
                      <a16:creationId xmlns:a16="http://schemas.microsoft.com/office/drawing/2014/main" id="{3A142FB2-142A-9482-8FD8-9E43FD017A2F}"/>
                    </a:ext>
                  </a:extLst>
                </p14:cNvPr>
                <p14:cNvContentPartPr/>
                <p14:nvPr/>
              </p14:nvContentPartPr>
              <p14:xfrm>
                <a:off x="9471847" y="6121597"/>
                <a:ext cx="20880" cy="192240"/>
              </p14:xfrm>
            </p:contentPart>
          </mc:Choice>
          <mc:Fallback xmlns="">
            <p:pic>
              <p:nvPicPr>
                <p:cNvPr id="85" name="Inkt 84">
                  <a:extLst>
                    <a:ext uri="{FF2B5EF4-FFF2-40B4-BE49-F238E27FC236}">
                      <a16:creationId xmlns:a16="http://schemas.microsoft.com/office/drawing/2014/main" id="{3A142FB2-142A-9482-8FD8-9E43FD017A2F}"/>
                    </a:ext>
                  </a:extLst>
                </p:cNvPr>
                <p:cNvPicPr/>
                <p:nvPr/>
              </p:nvPicPr>
              <p:blipFill>
                <a:blip r:embed="rId140"/>
                <a:stretch>
                  <a:fillRect/>
                </a:stretch>
              </p:blipFill>
              <p:spPr>
                <a:xfrm>
                  <a:off x="9463207" y="6112597"/>
                  <a:ext cx="385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Inkt 85">
                  <a:extLst>
                    <a:ext uri="{FF2B5EF4-FFF2-40B4-BE49-F238E27FC236}">
                      <a16:creationId xmlns:a16="http://schemas.microsoft.com/office/drawing/2014/main" id="{74574A78-FAF4-ED5A-C90B-D27F2430AD06}"/>
                    </a:ext>
                  </a:extLst>
                </p14:cNvPr>
                <p14:cNvContentPartPr/>
                <p14:nvPr/>
              </p14:nvContentPartPr>
              <p14:xfrm>
                <a:off x="9481927" y="6176317"/>
                <a:ext cx="99000" cy="30600"/>
              </p14:xfrm>
            </p:contentPart>
          </mc:Choice>
          <mc:Fallback xmlns="">
            <p:pic>
              <p:nvPicPr>
                <p:cNvPr id="86" name="Inkt 85">
                  <a:extLst>
                    <a:ext uri="{FF2B5EF4-FFF2-40B4-BE49-F238E27FC236}">
                      <a16:creationId xmlns:a16="http://schemas.microsoft.com/office/drawing/2014/main" id="{74574A78-FAF4-ED5A-C90B-D27F2430AD06}"/>
                    </a:ext>
                  </a:extLst>
                </p:cNvPr>
                <p:cNvPicPr/>
                <p:nvPr/>
              </p:nvPicPr>
              <p:blipFill>
                <a:blip r:embed="rId142"/>
                <a:stretch>
                  <a:fillRect/>
                </a:stretch>
              </p:blipFill>
              <p:spPr>
                <a:xfrm>
                  <a:off x="9473287" y="6167677"/>
                  <a:ext cx="116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Inkt 86">
                  <a:extLst>
                    <a:ext uri="{FF2B5EF4-FFF2-40B4-BE49-F238E27FC236}">
                      <a16:creationId xmlns:a16="http://schemas.microsoft.com/office/drawing/2014/main" id="{3EF74E7C-0C8F-80DA-0CC0-420EB489186B}"/>
                    </a:ext>
                  </a:extLst>
                </p14:cNvPr>
                <p14:cNvContentPartPr/>
                <p14:nvPr/>
              </p14:nvContentPartPr>
              <p14:xfrm>
                <a:off x="9570487" y="6096757"/>
                <a:ext cx="5760" cy="227880"/>
              </p14:xfrm>
            </p:contentPart>
          </mc:Choice>
          <mc:Fallback xmlns="">
            <p:pic>
              <p:nvPicPr>
                <p:cNvPr id="87" name="Inkt 86">
                  <a:extLst>
                    <a:ext uri="{FF2B5EF4-FFF2-40B4-BE49-F238E27FC236}">
                      <a16:creationId xmlns:a16="http://schemas.microsoft.com/office/drawing/2014/main" id="{3EF74E7C-0C8F-80DA-0CC0-420EB489186B}"/>
                    </a:ext>
                  </a:extLst>
                </p:cNvPr>
                <p:cNvPicPr/>
                <p:nvPr/>
              </p:nvPicPr>
              <p:blipFill>
                <a:blip r:embed="rId144"/>
                <a:stretch>
                  <a:fillRect/>
                </a:stretch>
              </p:blipFill>
              <p:spPr>
                <a:xfrm>
                  <a:off x="9561847" y="6087757"/>
                  <a:ext cx="23400" cy="245520"/>
                </a:xfrm>
                <a:prstGeom prst="rect">
                  <a:avLst/>
                </a:prstGeom>
              </p:spPr>
            </p:pic>
          </mc:Fallback>
        </mc:AlternateContent>
      </p:grpSp>
      <p:grpSp>
        <p:nvGrpSpPr>
          <p:cNvPr id="91" name="Groep 90">
            <a:extLst>
              <a:ext uri="{FF2B5EF4-FFF2-40B4-BE49-F238E27FC236}">
                <a16:creationId xmlns:a16="http://schemas.microsoft.com/office/drawing/2014/main" id="{2F0C4C1E-8E1A-0740-9F57-2E664C07C537}"/>
              </a:ext>
            </a:extLst>
          </p:cNvPr>
          <p:cNvGrpSpPr/>
          <p:nvPr/>
        </p:nvGrpSpPr>
        <p:grpSpPr>
          <a:xfrm>
            <a:off x="7916287" y="5163637"/>
            <a:ext cx="298440" cy="379080"/>
            <a:chOff x="7916287" y="5163637"/>
            <a:chExt cx="298440" cy="379080"/>
          </a:xfrm>
        </p:grpSpPr>
        <mc:AlternateContent xmlns:mc="http://schemas.openxmlformats.org/markup-compatibility/2006" xmlns:p14="http://schemas.microsoft.com/office/powerpoint/2010/main">
          <mc:Choice Requires="p14">
            <p:contentPart p14:bwMode="auto" r:id="rId145">
              <p14:nvContentPartPr>
                <p14:cNvPr id="89" name="Inkt 88">
                  <a:extLst>
                    <a:ext uri="{FF2B5EF4-FFF2-40B4-BE49-F238E27FC236}">
                      <a16:creationId xmlns:a16="http://schemas.microsoft.com/office/drawing/2014/main" id="{98204CF1-07B1-5F28-197F-673AF59168A4}"/>
                    </a:ext>
                  </a:extLst>
                </p14:cNvPr>
                <p14:cNvContentPartPr/>
                <p14:nvPr/>
              </p14:nvContentPartPr>
              <p14:xfrm>
                <a:off x="8040847" y="5391157"/>
                <a:ext cx="7560" cy="151560"/>
              </p14:xfrm>
            </p:contentPart>
          </mc:Choice>
          <mc:Fallback xmlns="">
            <p:pic>
              <p:nvPicPr>
                <p:cNvPr id="89" name="Inkt 88">
                  <a:extLst>
                    <a:ext uri="{FF2B5EF4-FFF2-40B4-BE49-F238E27FC236}">
                      <a16:creationId xmlns:a16="http://schemas.microsoft.com/office/drawing/2014/main" id="{98204CF1-07B1-5F28-197F-673AF59168A4}"/>
                    </a:ext>
                  </a:extLst>
                </p:cNvPr>
                <p:cNvPicPr/>
                <p:nvPr/>
              </p:nvPicPr>
              <p:blipFill>
                <a:blip r:embed="rId146"/>
                <a:stretch>
                  <a:fillRect/>
                </a:stretch>
              </p:blipFill>
              <p:spPr>
                <a:xfrm>
                  <a:off x="8032207" y="5382517"/>
                  <a:ext cx="25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Inkt 89">
                  <a:extLst>
                    <a:ext uri="{FF2B5EF4-FFF2-40B4-BE49-F238E27FC236}">
                      <a16:creationId xmlns:a16="http://schemas.microsoft.com/office/drawing/2014/main" id="{5B56B78A-0697-8228-23C6-386CB33321E1}"/>
                    </a:ext>
                  </a:extLst>
                </p14:cNvPr>
                <p14:cNvContentPartPr/>
                <p14:nvPr/>
              </p14:nvContentPartPr>
              <p14:xfrm>
                <a:off x="7916287" y="5163637"/>
                <a:ext cx="298440" cy="168480"/>
              </p14:xfrm>
            </p:contentPart>
          </mc:Choice>
          <mc:Fallback xmlns="">
            <p:pic>
              <p:nvPicPr>
                <p:cNvPr id="90" name="Inkt 89">
                  <a:extLst>
                    <a:ext uri="{FF2B5EF4-FFF2-40B4-BE49-F238E27FC236}">
                      <a16:creationId xmlns:a16="http://schemas.microsoft.com/office/drawing/2014/main" id="{5B56B78A-0697-8228-23C6-386CB33321E1}"/>
                    </a:ext>
                  </a:extLst>
                </p:cNvPr>
                <p:cNvPicPr/>
                <p:nvPr/>
              </p:nvPicPr>
              <p:blipFill>
                <a:blip r:embed="rId148"/>
                <a:stretch>
                  <a:fillRect/>
                </a:stretch>
              </p:blipFill>
              <p:spPr>
                <a:xfrm>
                  <a:off x="7907287" y="5154637"/>
                  <a:ext cx="316080" cy="186120"/>
                </a:xfrm>
                <a:prstGeom prst="rect">
                  <a:avLst/>
                </a:prstGeom>
              </p:spPr>
            </p:pic>
          </mc:Fallback>
        </mc:AlternateContent>
      </p:grpSp>
      <p:grpSp>
        <p:nvGrpSpPr>
          <p:cNvPr id="94" name="Groep 93">
            <a:extLst>
              <a:ext uri="{FF2B5EF4-FFF2-40B4-BE49-F238E27FC236}">
                <a16:creationId xmlns:a16="http://schemas.microsoft.com/office/drawing/2014/main" id="{D82DF7A6-ACD5-56C2-46C7-1E803CB7889D}"/>
              </a:ext>
            </a:extLst>
          </p:cNvPr>
          <p:cNvGrpSpPr/>
          <p:nvPr/>
        </p:nvGrpSpPr>
        <p:grpSpPr>
          <a:xfrm>
            <a:off x="9939127" y="5152117"/>
            <a:ext cx="209880" cy="365400"/>
            <a:chOff x="9939127" y="5152117"/>
            <a:chExt cx="209880" cy="365400"/>
          </a:xfrm>
        </p:grpSpPr>
        <mc:AlternateContent xmlns:mc="http://schemas.openxmlformats.org/markup-compatibility/2006" xmlns:p14="http://schemas.microsoft.com/office/powerpoint/2010/main">
          <mc:Choice Requires="p14">
            <p:contentPart p14:bwMode="auto" r:id="rId149">
              <p14:nvContentPartPr>
                <p14:cNvPr id="92" name="Inkt 91">
                  <a:extLst>
                    <a:ext uri="{FF2B5EF4-FFF2-40B4-BE49-F238E27FC236}">
                      <a16:creationId xmlns:a16="http://schemas.microsoft.com/office/drawing/2014/main" id="{0416611A-7666-0FC0-4D77-57566ED27523}"/>
                    </a:ext>
                  </a:extLst>
                </p14:cNvPr>
                <p14:cNvContentPartPr/>
                <p14:nvPr/>
              </p14:nvContentPartPr>
              <p14:xfrm>
                <a:off x="10024087" y="5390437"/>
                <a:ext cx="6840" cy="127080"/>
              </p14:xfrm>
            </p:contentPart>
          </mc:Choice>
          <mc:Fallback xmlns="">
            <p:pic>
              <p:nvPicPr>
                <p:cNvPr id="92" name="Inkt 91">
                  <a:extLst>
                    <a:ext uri="{FF2B5EF4-FFF2-40B4-BE49-F238E27FC236}">
                      <a16:creationId xmlns:a16="http://schemas.microsoft.com/office/drawing/2014/main" id="{0416611A-7666-0FC0-4D77-57566ED27523}"/>
                    </a:ext>
                  </a:extLst>
                </p:cNvPr>
                <p:cNvPicPr/>
                <p:nvPr/>
              </p:nvPicPr>
              <p:blipFill>
                <a:blip r:embed="rId150"/>
                <a:stretch>
                  <a:fillRect/>
                </a:stretch>
              </p:blipFill>
              <p:spPr>
                <a:xfrm>
                  <a:off x="10015447" y="5381797"/>
                  <a:ext cx="24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Inkt 92">
                  <a:extLst>
                    <a:ext uri="{FF2B5EF4-FFF2-40B4-BE49-F238E27FC236}">
                      <a16:creationId xmlns:a16="http://schemas.microsoft.com/office/drawing/2014/main" id="{52416779-577C-D79F-6924-BD2298F73EF6}"/>
                    </a:ext>
                  </a:extLst>
                </p14:cNvPr>
                <p14:cNvContentPartPr/>
                <p14:nvPr/>
              </p14:nvContentPartPr>
              <p14:xfrm>
                <a:off x="9939127" y="5152117"/>
                <a:ext cx="209880" cy="203400"/>
              </p14:xfrm>
            </p:contentPart>
          </mc:Choice>
          <mc:Fallback xmlns="">
            <p:pic>
              <p:nvPicPr>
                <p:cNvPr id="93" name="Inkt 92">
                  <a:extLst>
                    <a:ext uri="{FF2B5EF4-FFF2-40B4-BE49-F238E27FC236}">
                      <a16:creationId xmlns:a16="http://schemas.microsoft.com/office/drawing/2014/main" id="{52416779-577C-D79F-6924-BD2298F73EF6}"/>
                    </a:ext>
                  </a:extLst>
                </p:cNvPr>
                <p:cNvPicPr/>
                <p:nvPr/>
              </p:nvPicPr>
              <p:blipFill>
                <a:blip r:embed="rId152"/>
                <a:stretch>
                  <a:fillRect/>
                </a:stretch>
              </p:blipFill>
              <p:spPr>
                <a:xfrm>
                  <a:off x="9930487" y="5143117"/>
                  <a:ext cx="227520" cy="221040"/>
                </a:xfrm>
                <a:prstGeom prst="rect">
                  <a:avLst/>
                </a:prstGeom>
              </p:spPr>
            </p:pic>
          </mc:Fallback>
        </mc:AlternateContent>
      </p:grpSp>
      <p:grpSp>
        <p:nvGrpSpPr>
          <p:cNvPr id="101" name="Groep 100">
            <a:extLst>
              <a:ext uri="{FF2B5EF4-FFF2-40B4-BE49-F238E27FC236}">
                <a16:creationId xmlns:a16="http://schemas.microsoft.com/office/drawing/2014/main" id="{B5217DBE-2FA8-927B-9042-F97E10E64490}"/>
              </a:ext>
            </a:extLst>
          </p:cNvPr>
          <p:cNvGrpSpPr/>
          <p:nvPr/>
        </p:nvGrpSpPr>
        <p:grpSpPr>
          <a:xfrm>
            <a:off x="8293927" y="5938357"/>
            <a:ext cx="740520" cy="514800"/>
            <a:chOff x="8293927" y="5938357"/>
            <a:chExt cx="740520" cy="514800"/>
          </a:xfrm>
        </p:grpSpPr>
        <mc:AlternateContent xmlns:mc="http://schemas.openxmlformats.org/markup-compatibility/2006" xmlns:p14="http://schemas.microsoft.com/office/powerpoint/2010/main">
          <mc:Choice Requires="p14">
            <p:contentPart p14:bwMode="auto" r:id="rId153">
              <p14:nvContentPartPr>
                <p14:cNvPr id="95" name="Inkt 94">
                  <a:extLst>
                    <a:ext uri="{FF2B5EF4-FFF2-40B4-BE49-F238E27FC236}">
                      <a16:creationId xmlns:a16="http://schemas.microsoft.com/office/drawing/2014/main" id="{D58B7F8E-3C32-0D75-FFA5-D15DF22BF0EB}"/>
                    </a:ext>
                  </a:extLst>
                </p14:cNvPr>
                <p14:cNvContentPartPr/>
                <p14:nvPr/>
              </p14:nvContentPartPr>
              <p14:xfrm>
                <a:off x="8293927" y="5938357"/>
                <a:ext cx="260640" cy="241920"/>
              </p14:xfrm>
            </p:contentPart>
          </mc:Choice>
          <mc:Fallback xmlns="">
            <p:pic>
              <p:nvPicPr>
                <p:cNvPr id="95" name="Inkt 94">
                  <a:extLst>
                    <a:ext uri="{FF2B5EF4-FFF2-40B4-BE49-F238E27FC236}">
                      <a16:creationId xmlns:a16="http://schemas.microsoft.com/office/drawing/2014/main" id="{D58B7F8E-3C32-0D75-FFA5-D15DF22BF0EB}"/>
                    </a:ext>
                  </a:extLst>
                </p:cNvPr>
                <p:cNvPicPr/>
                <p:nvPr/>
              </p:nvPicPr>
              <p:blipFill>
                <a:blip r:embed="rId154"/>
                <a:stretch>
                  <a:fillRect/>
                </a:stretch>
              </p:blipFill>
              <p:spPr>
                <a:xfrm>
                  <a:off x="8285287" y="5929357"/>
                  <a:ext cx="278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Inkt 95">
                  <a:extLst>
                    <a:ext uri="{FF2B5EF4-FFF2-40B4-BE49-F238E27FC236}">
                      <a16:creationId xmlns:a16="http://schemas.microsoft.com/office/drawing/2014/main" id="{7AF2008F-6293-213C-C55B-0F1C0F1CBE9E}"/>
                    </a:ext>
                  </a:extLst>
                </p14:cNvPr>
                <p14:cNvContentPartPr/>
                <p14:nvPr/>
              </p14:nvContentPartPr>
              <p14:xfrm>
                <a:off x="8637367" y="6077677"/>
                <a:ext cx="149400" cy="204480"/>
              </p14:xfrm>
            </p:contentPart>
          </mc:Choice>
          <mc:Fallback xmlns="">
            <p:pic>
              <p:nvPicPr>
                <p:cNvPr id="96" name="Inkt 95">
                  <a:extLst>
                    <a:ext uri="{FF2B5EF4-FFF2-40B4-BE49-F238E27FC236}">
                      <a16:creationId xmlns:a16="http://schemas.microsoft.com/office/drawing/2014/main" id="{7AF2008F-6293-213C-C55B-0F1C0F1CBE9E}"/>
                    </a:ext>
                  </a:extLst>
                </p:cNvPr>
                <p:cNvPicPr/>
                <p:nvPr/>
              </p:nvPicPr>
              <p:blipFill>
                <a:blip r:embed="rId156"/>
                <a:stretch>
                  <a:fillRect/>
                </a:stretch>
              </p:blipFill>
              <p:spPr>
                <a:xfrm>
                  <a:off x="8628727" y="6068677"/>
                  <a:ext cx="167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Inkt 96">
                  <a:extLst>
                    <a:ext uri="{FF2B5EF4-FFF2-40B4-BE49-F238E27FC236}">
                      <a16:creationId xmlns:a16="http://schemas.microsoft.com/office/drawing/2014/main" id="{A0555FE0-B2B7-7369-4216-394D90F0EE34}"/>
                    </a:ext>
                  </a:extLst>
                </p14:cNvPr>
                <p14:cNvContentPartPr/>
                <p14:nvPr/>
              </p14:nvContentPartPr>
              <p14:xfrm>
                <a:off x="8792527" y="6110437"/>
                <a:ext cx="21240" cy="167760"/>
              </p14:xfrm>
            </p:contentPart>
          </mc:Choice>
          <mc:Fallback xmlns="">
            <p:pic>
              <p:nvPicPr>
                <p:cNvPr id="97" name="Inkt 96">
                  <a:extLst>
                    <a:ext uri="{FF2B5EF4-FFF2-40B4-BE49-F238E27FC236}">
                      <a16:creationId xmlns:a16="http://schemas.microsoft.com/office/drawing/2014/main" id="{A0555FE0-B2B7-7369-4216-394D90F0EE34}"/>
                    </a:ext>
                  </a:extLst>
                </p:cNvPr>
                <p:cNvPicPr/>
                <p:nvPr/>
              </p:nvPicPr>
              <p:blipFill>
                <a:blip r:embed="rId158"/>
                <a:stretch>
                  <a:fillRect/>
                </a:stretch>
              </p:blipFill>
              <p:spPr>
                <a:xfrm>
                  <a:off x="8783887" y="6101797"/>
                  <a:ext cx="38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Inkt 97">
                  <a:extLst>
                    <a:ext uri="{FF2B5EF4-FFF2-40B4-BE49-F238E27FC236}">
                      <a16:creationId xmlns:a16="http://schemas.microsoft.com/office/drawing/2014/main" id="{85C5F1F5-9690-DE4A-C86D-B804146458EC}"/>
                    </a:ext>
                  </a:extLst>
                </p14:cNvPr>
                <p14:cNvContentPartPr/>
                <p14:nvPr/>
              </p14:nvContentPartPr>
              <p14:xfrm>
                <a:off x="8810887" y="6159397"/>
                <a:ext cx="74520" cy="31320"/>
              </p14:xfrm>
            </p:contentPart>
          </mc:Choice>
          <mc:Fallback xmlns="">
            <p:pic>
              <p:nvPicPr>
                <p:cNvPr id="98" name="Inkt 97">
                  <a:extLst>
                    <a:ext uri="{FF2B5EF4-FFF2-40B4-BE49-F238E27FC236}">
                      <a16:creationId xmlns:a16="http://schemas.microsoft.com/office/drawing/2014/main" id="{85C5F1F5-9690-DE4A-C86D-B804146458EC}"/>
                    </a:ext>
                  </a:extLst>
                </p:cNvPr>
                <p:cNvPicPr/>
                <p:nvPr/>
              </p:nvPicPr>
              <p:blipFill>
                <a:blip r:embed="rId160"/>
                <a:stretch>
                  <a:fillRect/>
                </a:stretch>
              </p:blipFill>
              <p:spPr>
                <a:xfrm>
                  <a:off x="8801887" y="6150397"/>
                  <a:ext cx="92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Inkt 98">
                  <a:extLst>
                    <a:ext uri="{FF2B5EF4-FFF2-40B4-BE49-F238E27FC236}">
                      <a16:creationId xmlns:a16="http://schemas.microsoft.com/office/drawing/2014/main" id="{EBA54C7C-AECD-C74C-8422-C7514252E39C}"/>
                    </a:ext>
                  </a:extLst>
                </p14:cNvPr>
                <p14:cNvContentPartPr/>
                <p14:nvPr/>
              </p14:nvContentPartPr>
              <p14:xfrm>
                <a:off x="8882887" y="6112237"/>
                <a:ext cx="2160" cy="153000"/>
              </p14:xfrm>
            </p:contentPart>
          </mc:Choice>
          <mc:Fallback xmlns="">
            <p:pic>
              <p:nvPicPr>
                <p:cNvPr id="99" name="Inkt 98">
                  <a:extLst>
                    <a:ext uri="{FF2B5EF4-FFF2-40B4-BE49-F238E27FC236}">
                      <a16:creationId xmlns:a16="http://schemas.microsoft.com/office/drawing/2014/main" id="{EBA54C7C-AECD-C74C-8422-C7514252E39C}"/>
                    </a:ext>
                  </a:extLst>
                </p:cNvPr>
                <p:cNvPicPr/>
                <p:nvPr/>
              </p:nvPicPr>
              <p:blipFill>
                <a:blip r:embed="rId162"/>
                <a:stretch>
                  <a:fillRect/>
                </a:stretch>
              </p:blipFill>
              <p:spPr>
                <a:xfrm>
                  <a:off x="8874247" y="6103237"/>
                  <a:ext cx="19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Inkt 99">
                  <a:extLst>
                    <a:ext uri="{FF2B5EF4-FFF2-40B4-BE49-F238E27FC236}">
                      <a16:creationId xmlns:a16="http://schemas.microsoft.com/office/drawing/2014/main" id="{65882D25-4631-EBDD-BE02-5856F67D5D5D}"/>
                    </a:ext>
                  </a:extLst>
                </p14:cNvPr>
                <p14:cNvContentPartPr/>
                <p14:nvPr/>
              </p14:nvContentPartPr>
              <p14:xfrm>
                <a:off x="8897647" y="6251917"/>
                <a:ext cx="136800" cy="201240"/>
              </p14:xfrm>
            </p:contentPart>
          </mc:Choice>
          <mc:Fallback xmlns="">
            <p:pic>
              <p:nvPicPr>
                <p:cNvPr id="100" name="Inkt 99">
                  <a:extLst>
                    <a:ext uri="{FF2B5EF4-FFF2-40B4-BE49-F238E27FC236}">
                      <a16:creationId xmlns:a16="http://schemas.microsoft.com/office/drawing/2014/main" id="{65882D25-4631-EBDD-BE02-5856F67D5D5D}"/>
                    </a:ext>
                  </a:extLst>
                </p:cNvPr>
                <p:cNvPicPr/>
                <p:nvPr/>
              </p:nvPicPr>
              <p:blipFill>
                <a:blip r:embed="rId164"/>
                <a:stretch>
                  <a:fillRect/>
                </a:stretch>
              </p:blipFill>
              <p:spPr>
                <a:xfrm>
                  <a:off x="8888647" y="6243277"/>
                  <a:ext cx="154440" cy="218880"/>
                </a:xfrm>
                <a:prstGeom prst="rect">
                  <a:avLst/>
                </a:prstGeom>
              </p:spPr>
            </p:pic>
          </mc:Fallback>
        </mc:AlternateContent>
      </p:grpSp>
      <p:grpSp>
        <p:nvGrpSpPr>
          <p:cNvPr id="108" name="Groep 107">
            <a:extLst>
              <a:ext uri="{FF2B5EF4-FFF2-40B4-BE49-F238E27FC236}">
                <a16:creationId xmlns:a16="http://schemas.microsoft.com/office/drawing/2014/main" id="{626CA193-644D-64E1-80AA-D98B1D95D179}"/>
              </a:ext>
            </a:extLst>
          </p:cNvPr>
          <p:cNvGrpSpPr/>
          <p:nvPr/>
        </p:nvGrpSpPr>
        <p:grpSpPr>
          <a:xfrm>
            <a:off x="10269967" y="5730277"/>
            <a:ext cx="735480" cy="328680"/>
            <a:chOff x="10269967" y="5730277"/>
            <a:chExt cx="735480" cy="328680"/>
          </a:xfrm>
        </p:grpSpPr>
        <mc:AlternateContent xmlns:mc="http://schemas.openxmlformats.org/markup-compatibility/2006" xmlns:p14="http://schemas.microsoft.com/office/powerpoint/2010/main">
          <mc:Choice Requires="p14">
            <p:contentPart p14:bwMode="auto" r:id="rId165">
              <p14:nvContentPartPr>
                <p14:cNvPr id="102" name="Inkt 101">
                  <a:extLst>
                    <a:ext uri="{FF2B5EF4-FFF2-40B4-BE49-F238E27FC236}">
                      <a16:creationId xmlns:a16="http://schemas.microsoft.com/office/drawing/2014/main" id="{72BDE2EF-9278-E104-8768-3390D32351EF}"/>
                    </a:ext>
                  </a:extLst>
                </p14:cNvPr>
                <p14:cNvContentPartPr/>
                <p14:nvPr/>
              </p14:nvContentPartPr>
              <p14:xfrm>
                <a:off x="10269967" y="5833597"/>
                <a:ext cx="253080" cy="54000"/>
              </p14:xfrm>
            </p:contentPart>
          </mc:Choice>
          <mc:Fallback xmlns="">
            <p:pic>
              <p:nvPicPr>
                <p:cNvPr id="102" name="Inkt 101">
                  <a:extLst>
                    <a:ext uri="{FF2B5EF4-FFF2-40B4-BE49-F238E27FC236}">
                      <a16:creationId xmlns:a16="http://schemas.microsoft.com/office/drawing/2014/main" id="{72BDE2EF-9278-E104-8768-3390D32351EF}"/>
                    </a:ext>
                  </a:extLst>
                </p:cNvPr>
                <p:cNvPicPr/>
                <p:nvPr/>
              </p:nvPicPr>
              <p:blipFill>
                <a:blip r:embed="rId166"/>
                <a:stretch>
                  <a:fillRect/>
                </a:stretch>
              </p:blipFill>
              <p:spPr>
                <a:xfrm>
                  <a:off x="10260967" y="5824597"/>
                  <a:ext cx="270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Inkt 102">
                  <a:extLst>
                    <a:ext uri="{FF2B5EF4-FFF2-40B4-BE49-F238E27FC236}">
                      <a16:creationId xmlns:a16="http://schemas.microsoft.com/office/drawing/2014/main" id="{C04D8672-9C1F-FAC3-7039-72B66BF27C90}"/>
                    </a:ext>
                  </a:extLst>
                </p14:cNvPr>
                <p14:cNvContentPartPr/>
                <p14:nvPr/>
              </p14:nvContentPartPr>
              <p14:xfrm>
                <a:off x="10618807" y="5730277"/>
                <a:ext cx="212400" cy="191520"/>
              </p14:xfrm>
            </p:contentPart>
          </mc:Choice>
          <mc:Fallback xmlns="">
            <p:pic>
              <p:nvPicPr>
                <p:cNvPr id="103" name="Inkt 102">
                  <a:extLst>
                    <a:ext uri="{FF2B5EF4-FFF2-40B4-BE49-F238E27FC236}">
                      <a16:creationId xmlns:a16="http://schemas.microsoft.com/office/drawing/2014/main" id="{C04D8672-9C1F-FAC3-7039-72B66BF27C90}"/>
                    </a:ext>
                  </a:extLst>
                </p:cNvPr>
                <p:cNvPicPr/>
                <p:nvPr/>
              </p:nvPicPr>
              <p:blipFill>
                <a:blip r:embed="rId168"/>
                <a:stretch>
                  <a:fillRect/>
                </a:stretch>
              </p:blipFill>
              <p:spPr>
                <a:xfrm>
                  <a:off x="10610167" y="5721637"/>
                  <a:ext cx="230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Inkt 103">
                  <a:extLst>
                    <a:ext uri="{FF2B5EF4-FFF2-40B4-BE49-F238E27FC236}">
                      <a16:creationId xmlns:a16="http://schemas.microsoft.com/office/drawing/2014/main" id="{73E46D0E-BE7E-4B4A-1088-6A90C5D7484A}"/>
                    </a:ext>
                  </a:extLst>
                </p14:cNvPr>
                <p14:cNvContentPartPr/>
                <p14:nvPr/>
              </p14:nvContentPartPr>
              <p14:xfrm>
                <a:off x="10825447" y="5733517"/>
                <a:ext cx="23040" cy="167040"/>
              </p14:xfrm>
            </p:contentPart>
          </mc:Choice>
          <mc:Fallback xmlns="">
            <p:pic>
              <p:nvPicPr>
                <p:cNvPr id="104" name="Inkt 103">
                  <a:extLst>
                    <a:ext uri="{FF2B5EF4-FFF2-40B4-BE49-F238E27FC236}">
                      <a16:creationId xmlns:a16="http://schemas.microsoft.com/office/drawing/2014/main" id="{73E46D0E-BE7E-4B4A-1088-6A90C5D7484A}"/>
                    </a:ext>
                  </a:extLst>
                </p:cNvPr>
                <p:cNvPicPr/>
                <p:nvPr/>
              </p:nvPicPr>
              <p:blipFill>
                <a:blip r:embed="rId170"/>
                <a:stretch>
                  <a:fillRect/>
                </a:stretch>
              </p:blipFill>
              <p:spPr>
                <a:xfrm>
                  <a:off x="10816807" y="5724517"/>
                  <a:ext cx="40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5" name="Inkt 104">
                  <a:extLst>
                    <a:ext uri="{FF2B5EF4-FFF2-40B4-BE49-F238E27FC236}">
                      <a16:creationId xmlns:a16="http://schemas.microsoft.com/office/drawing/2014/main" id="{A0ED7DA0-D1D1-397A-A7FA-1F411F2242F2}"/>
                    </a:ext>
                  </a:extLst>
                </p14:cNvPr>
                <p14:cNvContentPartPr/>
                <p14:nvPr/>
              </p14:nvContentPartPr>
              <p14:xfrm>
                <a:off x="10802047" y="5801557"/>
                <a:ext cx="119520" cy="33840"/>
              </p14:xfrm>
            </p:contentPart>
          </mc:Choice>
          <mc:Fallback xmlns="">
            <p:pic>
              <p:nvPicPr>
                <p:cNvPr id="105" name="Inkt 104">
                  <a:extLst>
                    <a:ext uri="{FF2B5EF4-FFF2-40B4-BE49-F238E27FC236}">
                      <a16:creationId xmlns:a16="http://schemas.microsoft.com/office/drawing/2014/main" id="{A0ED7DA0-D1D1-397A-A7FA-1F411F2242F2}"/>
                    </a:ext>
                  </a:extLst>
                </p:cNvPr>
                <p:cNvPicPr/>
                <p:nvPr/>
              </p:nvPicPr>
              <p:blipFill>
                <a:blip r:embed="rId172"/>
                <a:stretch>
                  <a:fillRect/>
                </a:stretch>
              </p:blipFill>
              <p:spPr>
                <a:xfrm>
                  <a:off x="10793407" y="5792917"/>
                  <a:ext cx="137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 name="Inkt 105">
                  <a:extLst>
                    <a:ext uri="{FF2B5EF4-FFF2-40B4-BE49-F238E27FC236}">
                      <a16:creationId xmlns:a16="http://schemas.microsoft.com/office/drawing/2014/main" id="{C3C0021B-FFAE-6077-8C08-ADBEB44DFCD5}"/>
                    </a:ext>
                  </a:extLst>
                </p14:cNvPr>
                <p14:cNvContentPartPr/>
                <p14:nvPr/>
              </p14:nvContentPartPr>
              <p14:xfrm>
                <a:off x="10912567" y="5747917"/>
                <a:ext cx="5400" cy="182520"/>
              </p14:xfrm>
            </p:contentPart>
          </mc:Choice>
          <mc:Fallback xmlns="">
            <p:pic>
              <p:nvPicPr>
                <p:cNvPr id="106" name="Inkt 105">
                  <a:extLst>
                    <a:ext uri="{FF2B5EF4-FFF2-40B4-BE49-F238E27FC236}">
                      <a16:creationId xmlns:a16="http://schemas.microsoft.com/office/drawing/2014/main" id="{C3C0021B-FFAE-6077-8C08-ADBEB44DFCD5}"/>
                    </a:ext>
                  </a:extLst>
                </p:cNvPr>
                <p:cNvPicPr/>
                <p:nvPr/>
              </p:nvPicPr>
              <p:blipFill>
                <a:blip r:embed="rId174"/>
                <a:stretch>
                  <a:fillRect/>
                </a:stretch>
              </p:blipFill>
              <p:spPr>
                <a:xfrm>
                  <a:off x="10903927" y="5739277"/>
                  <a:ext cx="23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7" name="Inkt 106">
                  <a:extLst>
                    <a:ext uri="{FF2B5EF4-FFF2-40B4-BE49-F238E27FC236}">
                      <a16:creationId xmlns:a16="http://schemas.microsoft.com/office/drawing/2014/main" id="{A5D09FA3-DC90-402D-AD22-FCF35C67BDE7}"/>
                    </a:ext>
                  </a:extLst>
                </p14:cNvPr>
                <p14:cNvContentPartPr/>
                <p14:nvPr/>
              </p14:nvContentPartPr>
              <p14:xfrm>
                <a:off x="10861807" y="5895877"/>
                <a:ext cx="143640" cy="163080"/>
              </p14:xfrm>
            </p:contentPart>
          </mc:Choice>
          <mc:Fallback xmlns="">
            <p:pic>
              <p:nvPicPr>
                <p:cNvPr id="107" name="Inkt 106">
                  <a:extLst>
                    <a:ext uri="{FF2B5EF4-FFF2-40B4-BE49-F238E27FC236}">
                      <a16:creationId xmlns:a16="http://schemas.microsoft.com/office/drawing/2014/main" id="{A5D09FA3-DC90-402D-AD22-FCF35C67BDE7}"/>
                    </a:ext>
                  </a:extLst>
                </p:cNvPr>
                <p:cNvPicPr/>
                <p:nvPr/>
              </p:nvPicPr>
              <p:blipFill>
                <a:blip r:embed="rId176"/>
                <a:stretch>
                  <a:fillRect/>
                </a:stretch>
              </p:blipFill>
              <p:spPr>
                <a:xfrm>
                  <a:off x="10852807" y="5886877"/>
                  <a:ext cx="161280" cy="180720"/>
                </a:xfrm>
                <a:prstGeom prst="rect">
                  <a:avLst/>
                </a:prstGeom>
              </p:spPr>
            </p:pic>
          </mc:Fallback>
        </mc:AlternateContent>
      </p:grpSp>
      <p:grpSp>
        <p:nvGrpSpPr>
          <p:cNvPr id="118" name="Groep 117">
            <a:extLst>
              <a:ext uri="{FF2B5EF4-FFF2-40B4-BE49-F238E27FC236}">
                <a16:creationId xmlns:a16="http://schemas.microsoft.com/office/drawing/2014/main" id="{4D0E87C6-04DB-E4B9-123A-3B47EFD32D10}"/>
              </a:ext>
            </a:extLst>
          </p:cNvPr>
          <p:cNvGrpSpPr/>
          <p:nvPr/>
        </p:nvGrpSpPr>
        <p:grpSpPr>
          <a:xfrm>
            <a:off x="8296807" y="5635237"/>
            <a:ext cx="920160" cy="248400"/>
            <a:chOff x="8296807" y="5635237"/>
            <a:chExt cx="920160" cy="248400"/>
          </a:xfrm>
        </p:grpSpPr>
        <mc:AlternateContent xmlns:mc="http://schemas.openxmlformats.org/markup-compatibility/2006" xmlns:p14="http://schemas.microsoft.com/office/powerpoint/2010/main">
          <mc:Choice Requires="p14">
            <p:contentPart p14:bwMode="auto" r:id="rId177">
              <p14:nvContentPartPr>
                <p14:cNvPr id="109" name="Inkt 108">
                  <a:extLst>
                    <a:ext uri="{FF2B5EF4-FFF2-40B4-BE49-F238E27FC236}">
                      <a16:creationId xmlns:a16="http://schemas.microsoft.com/office/drawing/2014/main" id="{29DCE626-987C-EFB6-B64C-06DEE3CD8CD9}"/>
                    </a:ext>
                  </a:extLst>
                </p14:cNvPr>
                <p14:cNvContentPartPr/>
                <p14:nvPr/>
              </p14:nvContentPartPr>
              <p14:xfrm>
                <a:off x="8296807" y="5797597"/>
                <a:ext cx="293760" cy="26280"/>
              </p14:xfrm>
            </p:contentPart>
          </mc:Choice>
          <mc:Fallback xmlns="">
            <p:pic>
              <p:nvPicPr>
                <p:cNvPr id="109" name="Inkt 108">
                  <a:extLst>
                    <a:ext uri="{FF2B5EF4-FFF2-40B4-BE49-F238E27FC236}">
                      <a16:creationId xmlns:a16="http://schemas.microsoft.com/office/drawing/2014/main" id="{29DCE626-987C-EFB6-B64C-06DEE3CD8CD9}"/>
                    </a:ext>
                  </a:extLst>
                </p:cNvPr>
                <p:cNvPicPr/>
                <p:nvPr/>
              </p:nvPicPr>
              <p:blipFill>
                <a:blip r:embed="rId178"/>
                <a:stretch>
                  <a:fillRect/>
                </a:stretch>
              </p:blipFill>
              <p:spPr>
                <a:xfrm>
                  <a:off x="8287807" y="5788957"/>
                  <a:ext cx="311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0" name="Inkt 109">
                  <a:extLst>
                    <a:ext uri="{FF2B5EF4-FFF2-40B4-BE49-F238E27FC236}">
                      <a16:creationId xmlns:a16="http://schemas.microsoft.com/office/drawing/2014/main" id="{437D17AA-8E25-126D-CCA3-480A4B08C485}"/>
                    </a:ext>
                  </a:extLst>
                </p14:cNvPr>
                <p14:cNvContentPartPr/>
                <p14:nvPr/>
              </p14:nvContentPartPr>
              <p14:xfrm>
                <a:off x="8675167" y="5659357"/>
                <a:ext cx="166680" cy="187560"/>
              </p14:xfrm>
            </p:contentPart>
          </mc:Choice>
          <mc:Fallback xmlns="">
            <p:pic>
              <p:nvPicPr>
                <p:cNvPr id="110" name="Inkt 109">
                  <a:extLst>
                    <a:ext uri="{FF2B5EF4-FFF2-40B4-BE49-F238E27FC236}">
                      <a16:creationId xmlns:a16="http://schemas.microsoft.com/office/drawing/2014/main" id="{437D17AA-8E25-126D-CCA3-480A4B08C485}"/>
                    </a:ext>
                  </a:extLst>
                </p:cNvPr>
                <p:cNvPicPr/>
                <p:nvPr/>
              </p:nvPicPr>
              <p:blipFill>
                <a:blip r:embed="rId180"/>
                <a:stretch>
                  <a:fillRect/>
                </a:stretch>
              </p:blipFill>
              <p:spPr>
                <a:xfrm>
                  <a:off x="8666527" y="5650717"/>
                  <a:ext cx="184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1" name="Inkt 110">
                  <a:extLst>
                    <a:ext uri="{FF2B5EF4-FFF2-40B4-BE49-F238E27FC236}">
                      <a16:creationId xmlns:a16="http://schemas.microsoft.com/office/drawing/2014/main" id="{ACFB7A91-BD7C-B3B4-CF33-CCC55007657A}"/>
                    </a:ext>
                  </a:extLst>
                </p14:cNvPr>
                <p14:cNvContentPartPr/>
                <p14:nvPr/>
              </p14:nvContentPartPr>
              <p14:xfrm>
                <a:off x="8849767" y="5764117"/>
                <a:ext cx="117720" cy="99360"/>
              </p14:xfrm>
            </p:contentPart>
          </mc:Choice>
          <mc:Fallback xmlns="">
            <p:pic>
              <p:nvPicPr>
                <p:cNvPr id="111" name="Inkt 110">
                  <a:extLst>
                    <a:ext uri="{FF2B5EF4-FFF2-40B4-BE49-F238E27FC236}">
                      <a16:creationId xmlns:a16="http://schemas.microsoft.com/office/drawing/2014/main" id="{ACFB7A91-BD7C-B3B4-CF33-CCC55007657A}"/>
                    </a:ext>
                  </a:extLst>
                </p:cNvPr>
                <p:cNvPicPr/>
                <p:nvPr/>
              </p:nvPicPr>
              <p:blipFill>
                <a:blip r:embed="rId182"/>
                <a:stretch>
                  <a:fillRect/>
                </a:stretch>
              </p:blipFill>
              <p:spPr>
                <a:xfrm>
                  <a:off x="8840767" y="5755117"/>
                  <a:ext cx="135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2" name="Inkt 111">
                  <a:extLst>
                    <a:ext uri="{FF2B5EF4-FFF2-40B4-BE49-F238E27FC236}">
                      <a16:creationId xmlns:a16="http://schemas.microsoft.com/office/drawing/2014/main" id="{666CE0C0-E899-BE05-1959-B9515B3893E0}"/>
                    </a:ext>
                  </a:extLst>
                </p14:cNvPr>
                <p14:cNvContentPartPr/>
                <p14:nvPr/>
              </p14:nvContentPartPr>
              <p14:xfrm>
                <a:off x="8993767" y="5635237"/>
                <a:ext cx="29520" cy="211320"/>
              </p14:xfrm>
            </p:contentPart>
          </mc:Choice>
          <mc:Fallback xmlns="">
            <p:pic>
              <p:nvPicPr>
                <p:cNvPr id="112" name="Inkt 111">
                  <a:extLst>
                    <a:ext uri="{FF2B5EF4-FFF2-40B4-BE49-F238E27FC236}">
                      <a16:creationId xmlns:a16="http://schemas.microsoft.com/office/drawing/2014/main" id="{666CE0C0-E899-BE05-1959-B9515B3893E0}"/>
                    </a:ext>
                  </a:extLst>
                </p:cNvPr>
                <p:cNvPicPr/>
                <p:nvPr/>
              </p:nvPicPr>
              <p:blipFill>
                <a:blip r:embed="rId184"/>
                <a:stretch>
                  <a:fillRect/>
                </a:stretch>
              </p:blipFill>
              <p:spPr>
                <a:xfrm>
                  <a:off x="8984767" y="5626237"/>
                  <a:ext cx="47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3" name="Inkt 112">
                  <a:extLst>
                    <a:ext uri="{FF2B5EF4-FFF2-40B4-BE49-F238E27FC236}">
                      <a16:creationId xmlns:a16="http://schemas.microsoft.com/office/drawing/2014/main" id="{A78E7B45-268D-C938-5364-BBBF5CA96ADB}"/>
                    </a:ext>
                  </a:extLst>
                </p14:cNvPr>
                <p14:cNvContentPartPr/>
                <p14:nvPr/>
              </p14:nvContentPartPr>
              <p14:xfrm>
                <a:off x="8986207" y="5722717"/>
                <a:ext cx="132120" cy="36000"/>
              </p14:xfrm>
            </p:contentPart>
          </mc:Choice>
          <mc:Fallback xmlns="">
            <p:pic>
              <p:nvPicPr>
                <p:cNvPr id="113" name="Inkt 112">
                  <a:extLst>
                    <a:ext uri="{FF2B5EF4-FFF2-40B4-BE49-F238E27FC236}">
                      <a16:creationId xmlns:a16="http://schemas.microsoft.com/office/drawing/2014/main" id="{A78E7B45-268D-C938-5364-BBBF5CA96ADB}"/>
                    </a:ext>
                  </a:extLst>
                </p:cNvPr>
                <p:cNvPicPr/>
                <p:nvPr/>
              </p:nvPicPr>
              <p:blipFill>
                <a:blip r:embed="rId186"/>
                <a:stretch>
                  <a:fillRect/>
                </a:stretch>
              </p:blipFill>
              <p:spPr>
                <a:xfrm>
                  <a:off x="8977207" y="5714077"/>
                  <a:ext cx="149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Inkt 113">
                  <a:extLst>
                    <a:ext uri="{FF2B5EF4-FFF2-40B4-BE49-F238E27FC236}">
                      <a16:creationId xmlns:a16="http://schemas.microsoft.com/office/drawing/2014/main" id="{85EACE44-9CC0-A3C5-1C6E-C809E6554219}"/>
                    </a:ext>
                  </a:extLst>
                </p14:cNvPr>
                <p14:cNvContentPartPr/>
                <p14:nvPr/>
              </p14:nvContentPartPr>
              <p14:xfrm>
                <a:off x="9090247" y="5652157"/>
                <a:ext cx="4320" cy="163080"/>
              </p14:xfrm>
            </p:contentPart>
          </mc:Choice>
          <mc:Fallback xmlns="">
            <p:pic>
              <p:nvPicPr>
                <p:cNvPr id="114" name="Inkt 113">
                  <a:extLst>
                    <a:ext uri="{FF2B5EF4-FFF2-40B4-BE49-F238E27FC236}">
                      <a16:creationId xmlns:a16="http://schemas.microsoft.com/office/drawing/2014/main" id="{85EACE44-9CC0-A3C5-1C6E-C809E6554219}"/>
                    </a:ext>
                  </a:extLst>
                </p:cNvPr>
                <p:cNvPicPr/>
                <p:nvPr/>
              </p:nvPicPr>
              <p:blipFill>
                <a:blip r:embed="rId188"/>
                <a:stretch>
                  <a:fillRect/>
                </a:stretch>
              </p:blipFill>
              <p:spPr>
                <a:xfrm>
                  <a:off x="9081607" y="5643157"/>
                  <a:ext cx="219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Inkt 114">
                  <a:extLst>
                    <a:ext uri="{FF2B5EF4-FFF2-40B4-BE49-F238E27FC236}">
                      <a16:creationId xmlns:a16="http://schemas.microsoft.com/office/drawing/2014/main" id="{AE2403A3-917C-A51D-E7FA-E51F961DA297}"/>
                    </a:ext>
                  </a:extLst>
                </p14:cNvPr>
                <p14:cNvContentPartPr/>
                <p14:nvPr/>
              </p14:nvContentPartPr>
              <p14:xfrm>
                <a:off x="9120487" y="5798317"/>
                <a:ext cx="59760" cy="85320"/>
              </p14:xfrm>
            </p:contentPart>
          </mc:Choice>
          <mc:Fallback xmlns="">
            <p:pic>
              <p:nvPicPr>
                <p:cNvPr id="115" name="Inkt 114">
                  <a:extLst>
                    <a:ext uri="{FF2B5EF4-FFF2-40B4-BE49-F238E27FC236}">
                      <a16:creationId xmlns:a16="http://schemas.microsoft.com/office/drawing/2014/main" id="{AE2403A3-917C-A51D-E7FA-E51F961DA297}"/>
                    </a:ext>
                  </a:extLst>
                </p:cNvPr>
                <p:cNvPicPr/>
                <p:nvPr/>
              </p:nvPicPr>
              <p:blipFill>
                <a:blip r:embed="rId190"/>
                <a:stretch>
                  <a:fillRect/>
                </a:stretch>
              </p:blipFill>
              <p:spPr>
                <a:xfrm>
                  <a:off x="9111847" y="5789677"/>
                  <a:ext cx="77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Inkt 115">
                  <a:extLst>
                    <a:ext uri="{FF2B5EF4-FFF2-40B4-BE49-F238E27FC236}">
                      <a16:creationId xmlns:a16="http://schemas.microsoft.com/office/drawing/2014/main" id="{0AC3ECFE-0F5F-AE03-A214-32F504E85D82}"/>
                    </a:ext>
                  </a:extLst>
                </p14:cNvPr>
                <p14:cNvContentPartPr/>
                <p14:nvPr/>
              </p14:nvContentPartPr>
              <p14:xfrm>
                <a:off x="9120487" y="5798317"/>
                <a:ext cx="360" cy="360"/>
              </p14:xfrm>
            </p:contentPart>
          </mc:Choice>
          <mc:Fallback xmlns="">
            <p:pic>
              <p:nvPicPr>
                <p:cNvPr id="116" name="Inkt 115">
                  <a:extLst>
                    <a:ext uri="{FF2B5EF4-FFF2-40B4-BE49-F238E27FC236}">
                      <a16:creationId xmlns:a16="http://schemas.microsoft.com/office/drawing/2014/main" id="{0AC3ECFE-0F5F-AE03-A214-32F504E85D82}"/>
                    </a:ext>
                  </a:extLst>
                </p:cNvPr>
                <p:cNvPicPr/>
                <p:nvPr/>
              </p:nvPicPr>
              <p:blipFill>
                <a:blip r:embed="rId192"/>
                <a:stretch>
                  <a:fillRect/>
                </a:stretch>
              </p:blipFill>
              <p:spPr>
                <a:xfrm>
                  <a:off x="9111847" y="57896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Inkt 116">
                  <a:extLst>
                    <a:ext uri="{FF2B5EF4-FFF2-40B4-BE49-F238E27FC236}">
                      <a16:creationId xmlns:a16="http://schemas.microsoft.com/office/drawing/2014/main" id="{9FE1C613-63EA-6EA3-0415-BF4F54A7716E}"/>
                    </a:ext>
                  </a:extLst>
                </p14:cNvPr>
                <p14:cNvContentPartPr/>
                <p14:nvPr/>
              </p14:nvContentPartPr>
              <p14:xfrm>
                <a:off x="9119767" y="5731717"/>
                <a:ext cx="97200" cy="66960"/>
              </p14:xfrm>
            </p:contentPart>
          </mc:Choice>
          <mc:Fallback xmlns="">
            <p:pic>
              <p:nvPicPr>
                <p:cNvPr id="117" name="Inkt 116">
                  <a:extLst>
                    <a:ext uri="{FF2B5EF4-FFF2-40B4-BE49-F238E27FC236}">
                      <a16:creationId xmlns:a16="http://schemas.microsoft.com/office/drawing/2014/main" id="{9FE1C613-63EA-6EA3-0415-BF4F54A7716E}"/>
                    </a:ext>
                  </a:extLst>
                </p:cNvPr>
                <p:cNvPicPr/>
                <p:nvPr/>
              </p:nvPicPr>
              <p:blipFill>
                <a:blip r:embed="rId194"/>
                <a:stretch>
                  <a:fillRect/>
                </a:stretch>
              </p:blipFill>
              <p:spPr>
                <a:xfrm>
                  <a:off x="9110767" y="5723077"/>
                  <a:ext cx="114840" cy="84600"/>
                </a:xfrm>
                <a:prstGeom prst="rect">
                  <a:avLst/>
                </a:prstGeom>
              </p:spPr>
            </p:pic>
          </mc:Fallback>
        </mc:AlternateContent>
      </p:grpSp>
      <p:grpSp>
        <p:nvGrpSpPr>
          <p:cNvPr id="127" name="Groep 126">
            <a:extLst>
              <a:ext uri="{FF2B5EF4-FFF2-40B4-BE49-F238E27FC236}">
                <a16:creationId xmlns:a16="http://schemas.microsoft.com/office/drawing/2014/main" id="{F67C99A4-7C31-6894-A09A-653A8E5034FF}"/>
              </a:ext>
            </a:extLst>
          </p:cNvPr>
          <p:cNvGrpSpPr/>
          <p:nvPr/>
        </p:nvGrpSpPr>
        <p:grpSpPr>
          <a:xfrm>
            <a:off x="10211287" y="6078397"/>
            <a:ext cx="846720" cy="401400"/>
            <a:chOff x="10211287" y="6078397"/>
            <a:chExt cx="846720" cy="401400"/>
          </a:xfrm>
        </p:grpSpPr>
        <mc:AlternateContent xmlns:mc="http://schemas.openxmlformats.org/markup-compatibility/2006" xmlns:p14="http://schemas.microsoft.com/office/powerpoint/2010/main">
          <mc:Choice Requires="p14">
            <p:contentPart p14:bwMode="auto" r:id="rId195">
              <p14:nvContentPartPr>
                <p14:cNvPr id="119" name="Inkt 118">
                  <a:extLst>
                    <a:ext uri="{FF2B5EF4-FFF2-40B4-BE49-F238E27FC236}">
                      <a16:creationId xmlns:a16="http://schemas.microsoft.com/office/drawing/2014/main" id="{75196AF2-064A-BB50-7492-57E6A4E80EBF}"/>
                    </a:ext>
                  </a:extLst>
                </p14:cNvPr>
                <p14:cNvContentPartPr/>
                <p14:nvPr/>
              </p14:nvContentPartPr>
              <p14:xfrm>
                <a:off x="10211287" y="6078397"/>
                <a:ext cx="204480" cy="210960"/>
              </p14:xfrm>
            </p:contentPart>
          </mc:Choice>
          <mc:Fallback xmlns="">
            <p:pic>
              <p:nvPicPr>
                <p:cNvPr id="119" name="Inkt 118">
                  <a:extLst>
                    <a:ext uri="{FF2B5EF4-FFF2-40B4-BE49-F238E27FC236}">
                      <a16:creationId xmlns:a16="http://schemas.microsoft.com/office/drawing/2014/main" id="{75196AF2-064A-BB50-7492-57E6A4E80EBF}"/>
                    </a:ext>
                  </a:extLst>
                </p:cNvPr>
                <p:cNvPicPr/>
                <p:nvPr/>
              </p:nvPicPr>
              <p:blipFill>
                <a:blip r:embed="rId196"/>
                <a:stretch>
                  <a:fillRect/>
                </a:stretch>
              </p:blipFill>
              <p:spPr>
                <a:xfrm>
                  <a:off x="10202287" y="6069757"/>
                  <a:ext cx="2221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0" name="Inkt 119">
                  <a:extLst>
                    <a:ext uri="{FF2B5EF4-FFF2-40B4-BE49-F238E27FC236}">
                      <a16:creationId xmlns:a16="http://schemas.microsoft.com/office/drawing/2014/main" id="{AC2FFF27-EA87-165F-EA46-51B0B80BF674}"/>
                    </a:ext>
                  </a:extLst>
                </p14:cNvPr>
                <p14:cNvContentPartPr/>
                <p14:nvPr/>
              </p14:nvContentPartPr>
              <p14:xfrm>
                <a:off x="10466167" y="6249397"/>
                <a:ext cx="170280" cy="189000"/>
              </p14:xfrm>
            </p:contentPart>
          </mc:Choice>
          <mc:Fallback xmlns="">
            <p:pic>
              <p:nvPicPr>
                <p:cNvPr id="120" name="Inkt 119">
                  <a:extLst>
                    <a:ext uri="{FF2B5EF4-FFF2-40B4-BE49-F238E27FC236}">
                      <a16:creationId xmlns:a16="http://schemas.microsoft.com/office/drawing/2014/main" id="{AC2FFF27-EA87-165F-EA46-51B0B80BF674}"/>
                    </a:ext>
                  </a:extLst>
                </p:cNvPr>
                <p:cNvPicPr/>
                <p:nvPr/>
              </p:nvPicPr>
              <p:blipFill>
                <a:blip r:embed="rId198"/>
                <a:stretch>
                  <a:fillRect/>
                </a:stretch>
              </p:blipFill>
              <p:spPr>
                <a:xfrm>
                  <a:off x="10457167" y="6240397"/>
                  <a:ext cx="187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1" name="Inkt 120">
                  <a:extLst>
                    <a:ext uri="{FF2B5EF4-FFF2-40B4-BE49-F238E27FC236}">
                      <a16:creationId xmlns:a16="http://schemas.microsoft.com/office/drawing/2014/main" id="{15B3B32E-989E-C5B5-D50B-342B55D1ECAB}"/>
                    </a:ext>
                  </a:extLst>
                </p14:cNvPr>
                <p14:cNvContentPartPr/>
                <p14:nvPr/>
              </p14:nvContentPartPr>
              <p14:xfrm>
                <a:off x="10661647" y="6358117"/>
                <a:ext cx="109080" cy="100440"/>
              </p14:xfrm>
            </p:contentPart>
          </mc:Choice>
          <mc:Fallback xmlns="">
            <p:pic>
              <p:nvPicPr>
                <p:cNvPr id="121" name="Inkt 120">
                  <a:extLst>
                    <a:ext uri="{FF2B5EF4-FFF2-40B4-BE49-F238E27FC236}">
                      <a16:creationId xmlns:a16="http://schemas.microsoft.com/office/drawing/2014/main" id="{15B3B32E-989E-C5B5-D50B-342B55D1ECAB}"/>
                    </a:ext>
                  </a:extLst>
                </p:cNvPr>
                <p:cNvPicPr/>
                <p:nvPr/>
              </p:nvPicPr>
              <p:blipFill>
                <a:blip r:embed="rId200"/>
                <a:stretch>
                  <a:fillRect/>
                </a:stretch>
              </p:blipFill>
              <p:spPr>
                <a:xfrm>
                  <a:off x="10652647" y="6349477"/>
                  <a:ext cx="126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2" name="Inkt 121">
                  <a:extLst>
                    <a:ext uri="{FF2B5EF4-FFF2-40B4-BE49-F238E27FC236}">
                      <a16:creationId xmlns:a16="http://schemas.microsoft.com/office/drawing/2014/main" id="{8EFBD663-B248-A863-3F3D-7EFE4728BCD1}"/>
                    </a:ext>
                  </a:extLst>
                </p14:cNvPr>
                <p14:cNvContentPartPr/>
                <p14:nvPr/>
              </p14:nvContentPartPr>
              <p14:xfrm>
                <a:off x="10792327" y="6233197"/>
                <a:ext cx="19440" cy="214920"/>
              </p14:xfrm>
            </p:contentPart>
          </mc:Choice>
          <mc:Fallback xmlns="">
            <p:pic>
              <p:nvPicPr>
                <p:cNvPr id="122" name="Inkt 121">
                  <a:extLst>
                    <a:ext uri="{FF2B5EF4-FFF2-40B4-BE49-F238E27FC236}">
                      <a16:creationId xmlns:a16="http://schemas.microsoft.com/office/drawing/2014/main" id="{8EFBD663-B248-A863-3F3D-7EFE4728BCD1}"/>
                    </a:ext>
                  </a:extLst>
                </p:cNvPr>
                <p:cNvPicPr/>
                <p:nvPr/>
              </p:nvPicPr>
              <p:blipFill>
                <a:blip r:embed="rId202"/>
                <a:stretch>
                  <a:fillRect/>
                </a:stretch>
              </p:blipFill>
              <p:spPr>
                <a:xfrm>
                  <a:off x="10783327" y="6224557"/>
                  <a:ext cx="370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3" name="Inkt 122">
                  <a:extLst>
                    <a:ext uri="{FF2B5EF4-FFF2-40B4-BE49-F238E27FC236}">
                      <a16:creationId xmlns:a16="http://schemas.microsoft.com/office/drawing/2014/main" id="{B32BC55A-951D-0F6C-A083-8E52942BF017}"/>
                    </a:ext>
                  </a:extLst>
                </p14:cNvPr>
                <p14:cNvContentPartPr/>
                <p14:nvPr/>
              </p14:nvContentPartPr>
              <p14:xfrm>
                <a:off x="10794127" y="6323557"/>
                <a:ext cx="99000" cy="28800"/>
              </p14:xfrm>
            </p:contentPart>
          </mc:Choice>
          <mc:Fallback xmlns="">
            <p:pic>
              <p:nvPicPr>
                <p:cNvPr id="123" name="Inkt 122">
                  <a:extLst>
                    <a:ext uri="{FF2B5EF4-FFF2-40B4-BE49-F238E27FC236}">
                      <a16:creationId xmlns:a16="http://schemas.microsoft.com/office/drawing/2014/main" id="{B32BC55A-951D-0F6C-A083-8E52942BF017}"/>
                    </a:ext>
                  </a:extLst>
                </p:cNvPr>
                <p:cNvPicPr/>
                <p:nvPr/>
              </p:nvPicPr>
              <p:blipFill>
                <a:blip r:embed="rId204"/>
                <a:stretch>
                  <a:fillRect/>
                </a:stretch>
              </p:blipFill>
              <p:spPr>
                <a:xfrm>
                  <a:off x="10785127" y="6314557"/>
                  <a:ext cx="116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4" name="Inkt 123">
                  <a:extLst>
                    <a:ext uri="{FF2B5EF4-FFF2-40B4-BE49-F238E27FC236}">
                      <a16:creationId xmlns:a16="http://schemas.microsoft.com/office/drawing/2014/main" id="{2B610CB2-1738-4A8B-53F4-2C66E763B7C5}"/>
                    </a:ext>
                  </a:extLst>
                </p14:cNvPr>
                <p14:cNvContentPartPr/>
                <p14:nvPr/>
              </p14:nvContentPartPr>
              <p14:xfrm>
                <a:off x="10889887" y="6251197"/>
                <a:ext cx="7560" cy="197640"/>
              </p14:xfrm>
            </p:contentPart>
          </mc:Choice>
          <mc:Fallback xmlns="">
            <p:pic>
              <p:nvPicPr>
                <p:cNvPr id="124" name="Inkt 123">
                  <a:extLst>
                    <a:ext uri="{FF2B5EF4-FFF2-40B4-BE49-F238E27FC236}">
                      <a16:creationId xmlns:a16="http://schemas.microsoft.com/office/drawing/2014/main" id="{2B610CB2-1738-4A8B-53F4-2C66E763B7C5}"/>
                    </a:ext>
                  </a:extLst>
                </p:cNvPr>
                <p:cNvPicPr/>
                <p:nvPr/>
              </p:nvPicPr>
              <p:blipFill>
                <a:blip r:embed="rId206"/>
                <a:stretch>
                  <a:fillRect/>
                </a:stretch>
              </p:blipFill>
              <p:spPr>
                <a:xfrm>
                  <a:off x="10880887" y="6242197"/>
                  <a:ext cx="25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5" name="Inkt 124">
                  <a:extLst>
                    <a:ext uri="{FF2B5EF4-FFF2-40B4-BE49-F238E27FC236}">
                      <a16:creationId xmlns:a16="http://schemas.microsoft.com/office/drawing/2014/main" id="{316F543E-391C-181D-B41B-E59EFDD12B6B}"/>
                    </a:ext>
                  </a:extLst>
                </p14:cNvPr>
                <p14:cNvContentPartPr/>
                <p14:nvPr/>
              </p14:nvContentPartPr>
              <p14:xfrm>
                <a:off x="10941007" y="6361717"/>
                <a:ext cx="102960" cy="118080"/>
              </p14:xfrm>
            </p:contentPart>
          </mc:Choice>
          <mc:Fallback xmlns="">
            <p:pic>
              <p:nvPicPr>
                <p:cNvPr id="125" name="Inkt 124">
                  <a:extLst>
                    <a:ext uri="{FF2B5EF4-FFF2-40B4-BE49-F238E27FC236}">
                      <a16:creationId xmlns:a16="http://schemas.microsoft.com/office/drawing/2014/main" id="{316F543E-391C-181D-B41B-E59EFDD12B6B}"/>
                    </a:ext>
                  </a:extLst>
                </p:cNvPr>
                <p:cNvPicPr/>
                <p:nvPr/>
              </p:nvPicPr>
              <p:blipFill>
                <a:blip r:embed="rId208"/>
                <a:stretch>
                  <a:fillRect/>
                </a:stretch>
              </p:blipFill>
              <p:spPr>
                <a:xfrm>
                  <a:off x="10932007" y="6352717"/>
                  <a:ext cx="120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6" name="Inkt 125">
                  <a:extLst>
                    <a:ext uri="{FF2B5EF4-FFF2-40B4-BE49-F238E27FC236}">
                      <a16:creationId xmlns:a16="http://schemas.microsoft.com/office/drawing/2014/main" id="{0B35592F-EC09-9715-1052-9DC57C816FA2}"/>
                    </a:ext>
                  </a:extLst>
                </p14:cNvPr>
                <p14:cNvContentPartPr/>
                <p14:nvPr/>
              </p14:nvContentPartPr>
              <p14:xfrm>
                <a:off x="10951087" y="6263077"/>
                <a:ext cx="106920" cy="55080"/>
              </p14:xfrm>
            </p:contentPart>
          </mc:Choice>
          <mc:Fallback xmlns="">
            <p:pic>
              <p:nvPicPr>
                <p:cNvPr id="126" name="Inkt 125">
                  <a:extLst>
                    <a:ext uri="{FF2B5EF4-FFF2-40B4-BE49-F238E27FC236}">
                      <a16:creationId xmlns:a16="http://schemas.microsoft.com/office/drawing/2014/main" id="{0B35592F-EC09-9715-1052-9DC57C816FA2}"/>
                    </a:ext>
                  </a:extLst>
                </p:cNvPr>
                <p:cNvPicPr/>
                <p:nvPr/>
              </p:nvPicPr>
              <p:blipFill>
                <a:blip r:embed="rId210"/>
                <a:stretch>
                  <a:fillRect/>
                </a:stretch>
              </p:blipFill>
              <p:spPr>
                <a:xfrm>
                  <a:off x="10942447" y="6254077"/>
                  <a:ext cx="124560" cy="72720"/>
                </a:xfrm>
                <a:prstGeom prst="rect">
                  <a:avLst/>
                </a:prstGeom>
              </p:spPr>
            </p:pic>
          </mc:Fallback>
        </mc:AlternateContent>
      </p:grpSp>
    </p:spTree>
    <p:extLst>
      <p:ext uri="{BB962C8B-B14F-4D97-AF65-F5344CB8AC3E}">
        <p14:creationId xmlns:p14="http://schemas.microsoft.com/office/powerpoint/2010/main" val="3565383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A2DBA5D-49F2-472C-D7B4-631F6C80ECBF}"/>
              </a:ext>
            </a:extLst>
          </p:cNvPr>
          <p:cNvPicPr>
            <a:picLocks noChangeAspect="1"/>
          </p:cNvPicPr>
          <p:nvPr/>
        </p:nvPicPr>
        <p:blipFill>
          <a:blip r:embed="rId2"/>
          <a:stretch>
            <a:fillRect/>
          </a:stretch>
        </p:blipFill>
        <p:spPr>
          <a:xfrm>
            <a:off x="572086" y="2355519"/>
            <a:ext cx="7400339" cy="4125544"/>
          </a:xfrm>
          <a:prstGeom prst="rect">
            <a:avLst/>
          </a:prstGeom>
        </p:spPr>
      </p:pic>
      <p:sp>
        <p:nvSpPr>
          <p:cNvPr id="4" name="Tekstvak 3">
            <a:extLst>
              <a:ext uri="{FF2B5EF4-FFF2-40B4-BE49-F238E27FC236}">
                <a16:creationId xmlns:a16="http://schemas.microsoft.com/office/drawing/2014/main" id="{244BE942-13B0-0D2F-157B-A9A84C9D9DB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970BA5EE-09EE-59E7-F734-407D7FEF38A4}"/>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8</a:t>
            </a:r>
            <a:endParaRPr lang="nl-NL" sz="2000" dirty="0"/>
          </a:p>
        </p:txBody>
      </p:sp>
      <p:cxnSp>
        <p:nvCxnSpPr>
          <p:cNvPr id="7" name="Rechte verbindingslijn met pijl 6">
            <a:extLst>
              <a:ext uri="{FF2B5EF4-FFF2-40B4-BE49-F238E27FC236}">
                <a16:creationId xmlns:a16="http://schemas.microsoft.com/office/drawing/2014/main" id="{1883ABB1-3A26-1CF4-BCB7-173D0F944ECC}"/>
              </a:ext>
            </a:extLst>
          </p:cNvPr>
          <p:cNvCxnSpPr/>
          <p:nvPr/>
        </p:nvCxnSpPr>
        <p:spPr>
          <a:xfrm>
            <a:off x="2628900" y="2586038"/>
            <a:ext cx="0" cy="67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6CD8A7A6-0AD8-BACE-CE47-688A42E777D0}"/>
              </a:ext>
            </a:extLst>
          </p:cNvPr>
          <p:cNvCxnSpPr>
            <a:cxnSpLocks/>
          </p:cNvCxnSpPr>
          <p:nvPr/>
        </p:nvCxnSpPr>
        <p:spPr>
          <a:xfrm flipV="1">
            <a:off x="4767262"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B2160749-3851-0EBF-0A7E-6C88393F3CF0}"/>
              </a:ext>
            </a:extLst>
          </p:cNvPr>
          <p:cNvCxnSpPr>
            <a:cxnSpLocks/>
          </p:cNvCxnSpPr>
          <p:nvPr/>
        </p:nvCxnSpPr>
        <p:spPr>
          <a:xfrm flipV="1">
            <a:off x="3305175"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27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96D7C-412E-B89F-F968-FFC7179553E3}"/>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E1142797-FD84-988B-C526-7CD0F152249C}"/>
              </a:ext>
            </a:extLst>
          </p:cNvPr>
          <p:cNvPicPr>
            <a:picLocks noChangeAspect="1"/>
          </p:cNvPicPr>
          <p:nvPr/>
        </p:nvPicPr>
        <p:blipFill>
          <a:blip r:embed="rId2"/>
          <a:stretch>
            <a:fillRect/>
          </a:stretch>
        </p:blipFill>
        <p:spPr>
          <a:xfrm>
            <a:off x="572086" y="2355519"/>
            <a:ext cx="7400339" cy="4125544"/>
          </a:xfrm>
          <a:prstGeom prst="rect">
            <a:avLst/>
          </a:prstGeom>
        </p:spPr>
      </p:pic>
      <p:sp>
        <p:nvSpPr>
          <p:cNvPr id="4" name="Tekstvak 3">
            <a:extLst>
              <a:ext uri="{FF2B5EF4-FFF2-40B4-BE49-F238E27FC236}">
                <a16:creationId xmlns:a16="http://schemas.microsoft.com/office/drawing/2014/main" id="{B8D1B661-9CE9-427B-8EED-90923BA1B112}"/>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9478DB2C-3DEC-6D8D-3456-CF7E47190359}"/>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8</a:t>
            </a:r>
            <a:endParaRPr lang="nl-NL" sz="2000" dirty="0"/>
          </a:p>
        </p:txBody>
      </p:sp>
      <p:cxnSp>
        <p:nvCxnSpPr>
          <p:cNvPr id="7" name="Rechte verbindingslijn met pijl 6">
            <a:extLst>
              <a:ext uri="{FF2B5EF4-FFF2-40B4-BE49-F238E27FC236}">
                <a16:creationId xmlns:a16="http://schemas.microsoft.com/office/drawing/2014/main" id="{94D1ED9C-8DBC-9508-70EF-F3ACE342378B}"/>
              </a:ext>
            </a:extLst>
          </p:cNvPr>
          <p:cNvCxnSpPr/>
          <p:nvPr/>
        </p:nvCxnSpPr>
        <p:spPr>
          <a:xfrm>
            <a:off x="2628900" y="2586038"/>
            <a:ext cx="0" cy="67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E396A438-84C5-DFDB-02E1-AB6433FB5D61}"/>
              </a:ext>
            </a:extLst>
          </p:cNvPr>
          <p:cNvCxnSpPr>
            <a:cxnSpLocks/>
          </p:cNvCxnSpPr>
          <p:nvPr/>
        </p:nvCxnSpPr>
        <p:spPr>
          <a:xfrm flipV="1">
            <a:off x="4767262"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CE9BE7C7-11B3-B56B-DDE1-664397AAD289}"/>
              </a:ext>
            </a:extLst>
          </p:cNvPr>
          <p:cNvCxnSpPr>
            <a:cxnSpLocks/>
          </p:cNvCxnSpPr>
          <p:nvPr/>
        </p:nvCxnSpPr>
        <p:spPr>
          <a:xfrm flipV="1">
            <a:off x="3305175"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Gedachtewolkje: wolk 1">
            <a:extLst>
              <a:ext uri="{FF2B5EF4-FFF2-40B4-BE49-F238E27FC236}">
                <a16:creationId xmlns:a16="http://schemas.microsoft.com/office/drawing/2014/main" id="{C89F3CC7-AFE1-6BF5-E679-DC422656530B}"/>
              </a:ext>
            </a:extLst>
          </p:cNvPr>
          <p:cNvSpPr/>
          <p:nvPr/>
        </p:nvSpPr>
        <p:spPr>
          <a:xfrm>
            <a:off x="6386732" y="1105806"/>
            <a:ext cx="5047664" cy="2085975"/>
          </a:xfrm>
          <a:prstGeom prst="cloudCallout">
            <a:avLst>
              <a:gd name="adj1" fmla="val -65838"/>
              <a:gd name="adj2" fmla="val 54966"/>
            </a:avLst>
          </a:prstGeom>
          <a:solidFill>
            <a:srgbClr val="C9A6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Cis-Trans alleen als er aan beide kanten van de dubbele binding 2 verschillende groepen zitten</a:t>
            </a:r>
          </a:p>
        </p:txBody>
      </p:sp>
    </p:spTree>
    <p:extLst>
      <p:ext uri="{BB962C8B-B14F-4D97-AF65-F5344CB8AC3E}">
        <p14:creationId xmlns:p14="http://schemas.microsoft.com/office/powerpoint/2010/main" val="1618589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50D1B-E5FD-107E-E3D5-2857AAD879E7}"/>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EAA3E7FD-3A49-EA86-6894-2B25E8302527}"/>
              </a:ext>
            </a:extLst>
          </p:cNvPr>
          <p:cNvPicPr>
            <a:picLocks noChangeAspect="1"/>
          </p:cNvPicPr>
          <p:nvPr/>
        </p:nvPicPr>
        <p:blipFill>
          <a:blip r:embed="rId2"/>
          <a:stretch>
            <a:fillRect/>
          </a:stretch>
        </p:blipFill>
        <p:spPr>
          <a:xfrm>
            <a:off x="572086" y="2355519"/>
            <a:ext cx="7400339" cy="4125544"/>
          </a:xfrm>
          <a:prstGeom prst="rect">
            <a:avLst/>
          </a:prstGeom>
        </p:spPr>
      </p:pic>
      <p:sp>
        <p:nvSpPr>
          <p:cNvPr id="4" name="Tekstvak 3">
            <a:extLst>
              <a:ext uri="{FF2B5EF4-FFF2-40B4-BE49-F238E27FC236}">
                <a16:creationId xmlns:a16="http://schemas.microsoft.com/office/drawing/2014/main" id="{2564E845-5509-4BF0-0AE4-96DA6B84865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79BA11C4-D2B0-2783-F686-CE1F924FCC57}"/>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8</a:t>
            </a:r>
            <a:endParaRPr lang="nl-NL" sz="2000" dirty="0"/>
          </a:p>
        </p:txBody>
      </p:sp>
      <p:cxnSp>
        <p:nvCxnSpPr>
          <p:cNvPr id="7" name="Rechte verbindingslijn met pijl 6">
            <a:extLst>
              <a:ext uri="{FF2B5EF4-FFF2-40B4-BE49-F238E27FC236}">
                <a16:creationId xmlns:a16="http://schemas.microsoft.com/office/drawing/2014/main" id="{D2C13C8E-10F4-1271-BCDE-D24FBCB415EC}"/>
              </a:ext>
            </a:extLst>
          </p:cNvPr>
          <p:cNvCxnSpPr/>
          <p:nvPr/>
        </p:nvCxnSpPr>
        <p:spPr>
          <a:xfrm>
            <a:off x="2628900" y="2586038"/>
            <a:ext cx="0" cy="67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37474C6A-238D-8DBB-6BE7-771161743051}"/>
              </a:ext>
            </a:extLst>
          </p:cNvPr>
          <p:cNvCxnSpPr>
            <a:cxnSpLocks/>
          </p:cNvCxnSpPr>
          <p:nvPr/>
        </p:nvCxnSpPr>
        <p:spPr>
          <a:xfrm flipV="1">
            <a:off x="4767262"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42017395-5FC0-98FB-E92A-753F65AC0C58}"/>
              </a:ext>
            </a:extLst>
          </p:cNvPr>
          <p:cNvCxnSpPr>
            <a:cxnSpLocks/>
          </p:cNvCxnSpPr>
          <p:nvPr/>
        </p:nvCxnSpPr>
        <p:spPr>
          <a:xfrm flipV="1">
            <a:off x="3305175"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Gedachtewolkje: wolk 1">
            <a:extLst>
              <a:ext uri="{FF2B5EF4-FFF2-40B4-BE49-F238E27FC236}">
                <a16:creationId xmlns:a16="http://schemas.microsoft.com/office/drawing/2014/main" id="{3F57127E-786B-E679-0FD0-D6D6F1AF9E4D}"/>
              </a:ext>
            </a:extLst>
          </p:cNvPr>
          <p:cNvSpPr/>
          <p:nvPr/>
        </p:nvSpPr>
        <p:spPr>
          <a:xfrm>
            <a:off x="6386732" y="1105806"/>
            <a:ext cx="5047664" cy="2085975"/>
          </a:xfrm>
          <a:prstGeom prst="cloudCallout">
            <a:avLst>
              <a:gd name="adj1" fmla="val -65838"/>
              <a:gd name="adj2" fmla="val 54966"/>
            </a:avLst>
          </a:prstGeom>
          <a:solidFill>
            <a:srgbClr val="C9A6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Cis-Trans alleen als er aan beide kanten van de dubbele binding 2 verschillende groepen zitten</a:t>
            </a:r>
          </a:p>
        </p:txBody>
      </p:sp>
      <p:grpSp>
        <p:nvGrpSpPr>
          <p:cNvPr id="14" name="Groep 13">
            <a:extLst>
              <a:ext uri="{FF2B5EF4-FFF2-40B4-BE49-F238E27FC236}">
                <a16:creationId xmlns:a16="http://schemas.microsoft.com/office/drawing/2014/main" id="{3A4FF23A-0537-F6EA-2244-F8426D685BC6}"/>
              </a:ext>
            </a:extLst>
          </p:cNvPr>
          <p:cNvGrpSpPr/>
          <p:nvPr/>
        </p:nvGrpSpPr>
        <p:grpSpPr>
          <a:xfrm>
            <a:off x="7459087" y="3576757"/>
            <a:ext cx="826920" cy="325800"/>
            <a:chOff x="7459087" y="3576757"/>
            <a:chExt cx="826920" cy="325800"/>
          </a:xfrm>
        </p:grpSpPr>
        <mc:AlternateContent xmlns:mc="http://schemas.openxmlformats.org/markup-compatibility/2006" xmlns:p14="http://schemas.microsoft.com/office/powerpoint/2010/main">
          <mc:Choice Requires="p14">
            <p:contentPart p14:bwMode="auto" r:id="rId3">
              <p14:nvContentPartPr>
                <p14:cNvPr id="6" name="Inkt 5">
                  <a:extLst>
                    <a:ext uri="{FF2B5EF4-FFF2-40B4-BE49-F238E27FC236}">
                      <a16:creationId xmlns:a16="http://schemas.microsoft.com/office/drawing/2014/main" id="{BE000725-8778-5E2E-D7CE-AB9EDA169A1A}"/>
                    </a:ext>
                  </a:extLst>
                </p14:cNvPr>
                <p14:cNvContentPartPr/>
                <p14:nvPr/>
              </p14:nvContentPartPr>
              <p14:xfrm>
                <a:off x="7616407" y="3604837"/>
                <a:ext cx="12240" cy="253800"/>
              </p14:xfrm>
            </p:contentPart>
          </mc:Choice>
          <mc:Fallback xmlns="">
            <p:pic>
              <p:nvPicPr>
                <p:cNvPr id="6" name="Inkt 5">
                  <a:extLst>
                    <a:ext uri="{FF2B5EF4-FFF2-40B4-BE49-F238E27FC236}">
                      <a16:creationId xmlns:a16="http://schemas.microsoft.com/office/drawing/2014/main" id="{BE000725-8778-5E2E-D7CE-AB9EDA169A1A}"/>
                    </a:ext>
                  </a:extLst>
                </p:cNvPr>
                <p:cNvPicPr/>
                <p:nvPr/>
              </p:nvPicPr>
              <p:blipFill>
                <a:blip r:embed="rId4"/>
                <a:stretch>
                  <a:fillRect/>
                </a:stretch>
              </p:blipFill>
              <p:spPr>
                <a:xfrm>
                  <a:off x="7607407" y="3596197"/>
                  <a:ext cx="298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t 8">
                  <a:extLst>
                    <a:ext uri="{FF2B5EF4-FFF2-40B4-BE49-F238E27FC236}">
                      <a16:creationId xmlns:a16="http://schemas.microsoft.com/office/drawing/2014/main" id="{0EEE137A-110C-A023-B14B-8CDB2A60A801}"/>
                    </a:ext>
                  </a:extLst>
                </p14:cNvPr>
                <p14:cNvContentPartPr/>
                <p14:nvPr/>
              </p14:nvContentPartPr>
              <p14:xfrm>
                <a:off x="7459087" y="3576757"/>
                <a:ext cx="421560" cy="325800"/>
              </p14:xfrm>
            </p:contentPart>
          </mc:Choice>
          <mc:Fallback xmlns="">
            <p:pic>
              <p:nvPicPr>
                <p:cNvPr id="9" name="Inkt 8">
                  <a:extLst>
                    <a:ext uri="{FF2B5EF4-FFF2-40B4-BE49-F238E27FC236}">
                      <a16:creationId xmlns:a16="http://schemas.microsoft.com/office/drawing/2014/main" id="{0EEE137A-110C-A023-B14B-8CDB2A60A801}"/>
                    </a:ext>
                  </a:extLst>
                </p:cNvPr>
                <p:cNvPicPr/>
                <p:nvPr/>
              </p:nvPicPr>
              <p:blipFill>
                <a:blip r:embed="rId6"/>
                <a:stretch>
                  <a:fillRect/>
                </a:stretch>
              </p:blipFill>
              <p:spPr>
                <a:xfrm>
                  <a:off x="7450447" y="3568117"/>
                  <a:ext cx="4392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4B2B404A-69BE-AFA6-8982-142EAE74F696}"/>
                    </a:ext>
                  </a:extLst>
                </p14:cNvPr>
                <p14:cNvContentPartPr/>
                <p14:nvPr/>
              </p14:nvContentPartPr>
              <p14:xfrm>
                <a:off x="7918447" y="3639757"/>
                <a:ext cx="184320" cy="185400"/>
              </p14:xfrm>
            </p:contentPart>
          </mc:Choice>
          <mc:Fallback xmlns="">
            <p:pic>
              <p:nvPicPr>
                <p:cNvPr id="12" name="Inkt 11">
                  <a:extLst>
                    <a:ext uri="{FF2B5EF4-FFF2-40B4-BE49-F238E27FC236}">
                      <a16:creationId xmlns:a16="http://schemas.microsoft.com/office/drawing/2014/main" id="{4B2B404A-69BE-AFA6-8982-142EAE74F696}"/>
                    </a:ext>
                  </a:extLst>
                </p:cNvPr>
                <p:cNvPicPr/>
                <p:nvPr/>
              </p:nvPicPr>
              <p:blipFill>
                <a:blip r:embed="rId8"/>
                <a:stretch>
                  <a:fillRect/>
                </a:stretch>
              </p:blipFill>
              <p:spPr>
                <a:xfrm>
                  <a:off x="7909807" y="3631117"/>
                  <a:ext cx="2019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924686E4-88F4-0B8D-680C-2362FB421E6B}"/>
                    </a:ext>
                  </a:extLst>
                </p14:cNvPr>
                <p14:cNvContentPartPr/>
                <p14:nvPr/>
              </p14:nvContentPartPr>
              <p14:xfrm>
                <a:off x="8127607" y="3630757"/>
                <a:ext cx="158400" cy="238320"/>
              </p14:xfrm>
            </p:contentPart>
          </mc:Choice>
          <mc:Fallback xmlns="">
            <p:pic>
              <p:nvPicPr>
                <p:cNvPr id="13" name="Inkt 12">
                  <a:extLst>
                    <a:ext uri="{FF2B5EF4-FFF2-40B4-BE49-F238E27FC236}">
                      <a16:creationId xmlns:a16="http://schemas.microsoft.com/office/drawing/2014/main" id="{924686E4-88F4-0B8D-680C-2362FB421E6B}"/>
                    </a:ext>
                  </a:extLst>
                </p:cNvPr>
                <p:cNvPicPr/>
                <p:nvPr/>
              </p:nvPicPr>
              <p:blipFill>
                <a:blip r:embed="rId10"/>
                <a:stretch>
                  <a:fillRect/>
                </a:stretch>
              </p:blipFill>
              <p:spPr>
                <a:xfrm>
                  <a:off x="8118967" y="3622117"/>
                  <a:ext cx="176040" cy="255960"/>
                </a:xfrm>
                <a:prstGeom prst="rect">
                  <a:avLst/>
                </a:prstGeom>
              </p:spPr>
            </p:pic>
          </mc:Fallback>
        </mc:AlternateContent>
      </p:grpSp>
      <p:grpSp>
        <p:nvGrpSpPr>
          <p:cNvPr id="19" name="Groep 18">
            <a:extLst>
              <a:ext uri="{FF2B5EF4-FFF2-40B4-BE49-F238E27FC236}">
                <a16:creationId xmlns:a16="http://schemas.microsoft.com/office/drawing/2014/main" id="{CCC990F2-989D-6B75-E289-E5E21FD6BE75}"/>
              </a:ext>
            </a:extLst>
          </p:cNvPr>
          <p:cNvGrpSpPr/>
          <p:nvPr/>
        </p:nvGrpSpPr>
        <p:grpSpPr>
          <a:xfrm>
            <a:off x="8809087" y="3519877"/>
            <a:ext cx="675360" cy="395640"/>
            <a:chOff x="8809087" y="3519877"/>
            <a:chExt cx="675360" cy="395640"/>
          </a:xfrm>
        </p:grpSpPr>
        <mc:AlternateContent xmlns:mc="http://schemas.openxmlformats.org/markup-compatibility/2006" xmlns:p14="http://schemas.microsoft.com/office/powerpoint/2010/main">
          <mc:Choice Requires="p14">
            <p:contentPart p14:bwMode="auto" r:id="rId11">
              <p14:nvContentPartPr>
                <p14:cNvPr id="15" name="Inkt 14">
                  <a:extLst>
                    <a:ext uri="{FF2B5EF4-FFF2-40B4-BE49-F238E27FC236}">
                      <a16:creationId xmlns:a16="http://schemas.microsoft.com/office/drawing/2014/main" id="{00C3F14F-67E9-CFB1-4D39-7CA4D0AACA3D}"/>
                    </a:ext>
                  </a:extLst>
                </p14:cNvPr>
                <p14:cNvContentPartPr/>
                <p14:nvPr/>
              </p14:nvContentPartPr>
              <p14:xfrm>
                <a:off x="8837887" y="3519877"/>
                <a:ext cx="64440" cy="395640"/>
              </p14:xfrm>
            </p:contentPart>
          </mc:Choice>
          <mc:Fallback xmlns="">
            <p:pic>
              <p:nvPicPr>
                <p:cNvPr id="15" name="Inkt 14">
                  <a:extLst>
                    <a:ext uri="{FF2B5EF4-FFF2-40B4-BE49-F238E27FC236}">
                      <a16:creationId xmlns:a16="http://schemas.microsoft.com/office/drawing/2014/main" id="{00C3F14F-67E9-CFB1-4D39-7CA4D0AACA3D}"/>
                    </a:ext>
                  </a:extLst>
                </p:cNvPr>
                <p:cNvPicPr/>
                <p:nvPr/>
              </p:nvPicPr>
              <p:blipFill>
                <a:blip r:embed="rId12"/>
                <a:stretch>
                  <a:fillRect/>
                </a:stretch>
              </p:blipFill>
              <p:spPr>
                <a:xfrm>
                  <a:off x="8828887" y="3510877"/>
                  <a:ext cx="8208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t 15">
                  <a:extLst>
                    <a:ext uri="{FF2B5EF4-FFF2-40B4-BE49-F238E27FC236}">
                      <a16:creationId xmlns:a16="http://schemas.microsoft.com/office/drawing/2014/main" id="{5FCD5116-1C56-B72F-21EC-A219CA4820D8}"/>
                    </a:ext>
                  </a:extLst>
                </p14:cNvPr>
                <p14:cNvContentPartPr/>
                <p14:nvPr/>
              </p14:nvContentPartPr>
              <p14:xfrm>
                <a:off x="8809087" y="3770797"/>
                <a:ext cx="154080" cy="12600"/>
              </p14:xfrm>
            </p:contentPart>
          </mc:Choice>
          <mc:Fallback xmlns="">
            <p:pic>
              <p:nvPicPr>
                <p:cNvPr id="16" name="Inkt 15">
                  <a:extLst>
                    <a:ext uri="{FF2B5EF4-FFF2-40B4-BE49-F238E27FC236}">
                      <a16:creationId xmlns:a16="http://schemas.microsoft.com/office/drawing/2014/main" id="{5FCD5116-1C56-B72F-21EC-A219CA4820D8}"/>
                    </a:ext>
                  </a:extLst>
                </p:cNvPr>
                <p:cNvPicPr/>
                <p:nvPr/>
              </p:nvPicPr>
              <p:blipFill>
                <a:blip r:embed="rId14"/>
                <a:stretch>
                  <a:fillRect/>
                </a:stretch>
              </p:blipFill>
              <p:spPr>
                <a:xfrm>
                  <a:off x="8800087" y="3761797"/>
                  <a:ext cx="171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t 16">
                  <a:extLst>
                    <a:ext uri="{FF2B5EF4-FFF2-40B4-BE49-F238E27FC236}">
                      <a16:creationId xmlns:a16="http://schemas.microsoft.com/office/drawing/2014/main" id="{F2BD9FB9-510D-3A0B-CB61-0DE88E231419}"/>
                    </a:ext>
                  </a:extLst>
                </p14:cNvPr>
                <p14:cNvContentPartPr/>
                <p14:nvPr/>
              </p14:nvContentPartPr>
              <p14:xfrm>
                <a:off x="9064327" y="3573157"/>
                <a:ext cx="152280" cy="262440"/>
              </p14:xfrm>
            </p:contentPart>
          </mc:Choice>
          <mc:Fallback xmlns="">
            <p:pic>
              <p:nvPicPr>
                <p:cNvPr id="17" name="Inkt 16">
                  <a:extLst>
                    <a:ext uri="{FF2B5EF4-FFF2-40B4-BE49-F238E27FC236}">
                      <a16:creationId xmlns:a16="http://schemas.microsoft.com/office/drawing/2014/main" id="{F2BD9FB9-510D-3A0B-CB61-0DE88E231419}"/>
                    </a:ext>
                  </a:extLst>
                </p:cNvPr>
                <p:cNvPicPr/>
                <p:nvPr/>
              </p:nvPicPr>
              <p:blipFill>
                <a:blip r:embed="rId16"/>
                <a:stretch>
                  <a:fillRect/>
                </a:stretch>
              </p:blipFill>
              <p:spPr>
                <a:xfrm>
                  <a:off x="9055687" y="3564157"/>
                  <a:ext cx="1699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t 17">
                  <a:extLst>
                    <a:ext uri="{FF2B5EF4-FFF2-40B4-BE49-F238E27FC236}">
                      <a16:creationId xmlns:a16="http://schemas.microsoft.com/office/drawing/2014/main" id="{72A25DA3-4591-76F7-5376-9A757FF6FD6E}"/>
                    </a:ext>
                  </a:extLst>
                </p14:cNvPr>
                <p14:cNvContentPartPr/>
                <p14:nvPr/>
              </p14:nvContentPartPr>
              <p14:xfrm>
                <a:off x="9303007" y="3531757"/>
                <a:ext cx="181440" cy="325080"/>
              </p14:xfrm>
            </p:contentPart>
          </mc:Choice>
          <mc:Fallback xmlns="">
            <p:pic>
              <p:nvPicPr>
                <p:cNvPr id="18" name="Inkt 17">
                  <a:extLst>
                    <a:ext uri="{FF2B5EF4-FFF2-40B4-BE49-F238E27FC236}">
                      <a16:creationId xmlns:a16="http://schemas.microsoft.com/office/drawing/2014/main" id="{72A25DA3-4591-76F7-5376-9A757FF6FD6E}"/>
                    </a:ext>
                  </a:extLst>
                </p:cNvPr>
                <p:cNvPicPr/>
                <p:nvPr/>
              </p:nvPicPr>
              <p:blipFill>
                <a:blip r:embed="rId18"/>
                <a:stretch>
                  <a:fillRect/>
                </a:stretch>
              </p:blipFill>
              <p:spPr>
                <a:xfrm>
                  <a:off x="9294367" y="3522757"/>
                  <a:ext cx="199080" cy="342720"/>
                </a:xfrm>
                <a:prstGeom prst="rect">
                  <a:avLst/>
                </a:prstGeom>
              </p:spPr>
            </p:pic>
          </mc:Fallback>
        </mc:AlternateContent>
      </p:grpSp>
      <p:grpSp>
        <p:nvGrpSpPr>
          <p:cNvPr id="25" name="Groep 24">
            <a:extLst>
              <a:ext uri="{FF2B5EF4-FFF2-40B4-BE49-F238E27FC236}">
                <a16:creationId xmlns:a16="http://schemas.microsoft.com/office/drawing/2014/main" id="{D6D669A8-0D5F-AB5D-2388-B56941FE67C2}"/>
              </a:ext>
            </a:extLst>
          </p:cNvPr>
          <p:cNvGrpSpPr/>
          <p:nvPr/>
        </p:nvGrpSpPr>
        <p:grpSpPr>
          <a:xfrm>
            <a:off x="8791447" y="4218277"/>
            <a:ext cx="810000" cy="402480"/>
            <a:chOff x="8791447" y="4218277"/>
            <a:chExt cx="810000" cy="402480"/>
          </a:xfrm>
        </p:grpSpPr>
        <mc:AlternateContent xmlns:mc="http://schemas.openxmlformats.org/markup-compatibility/2006" xmlns:p14="http://schemas.microsoft.com/office/powerpoint/2010/main">
          <mc:Choice Requires="p14">
            <p:contentPart p14:bwMode="auto" r:id="rId19">
              <p14:nvContentPartPr>
                <p14:cNvPr id="20" name="Inkt 19">
                  <a:extLst>
                    <a:ext uri="{FF2B5EF4-FFF2-40B4-BE49-F238E27FC236}">
                      <a16:creationId xmlns:a16="http://schemas.microsoft.com/office/drawing/2014/main" id="{3D8106E8-17D8-96BC-D392-A30C3DCF26C7}"/>
                    </a:ext>
                  </a:extLst>
                </p14:cNvPr>
                <p14:cNvContentPartPr/>
                <p14:nvPr/>
              </p14:nvContentPartPr>
              <p14:xfrm>
                <a:off x="8791447" y="4265797"/>
                <a:ext cx="178920" cy="354960"/>
              </p14:xfrm>
            </p:contentPart>
          </mc:Choice>
          <mc:Fallback xmlns="">
            <p:pic>
              <p:nvPicPr>
                <p:cNvPr id="20" name="Inkt 19">
                  <a:extLst>
                    <a:ext uri="{FF2B5EF4-FFF2-40B4-BE49-F238E27FC236}">
                      <a16:creationId xmlns:a16="http://schemas.microsoft.com/office/drawing/2014/main" id="{3D8106E8-17D8-96BC-D392-A30C3DCF26C7}"/>
                    </a:ext>
                  </a:extLst>
                </p:cNvPr>
                <p:cNvPicPr/>
                <p:nvPr/>
              </p:nvPicPr>
              <p:blipFill>
                <a:blip r:embed="rId20"/>
                <a:stretch>
                  <a:fillRect/>
                </a:stretch>
              </p:blipFill>
              <p:spPr>
                <a:xfrm>
                  <a:off x="8782447" y="4257157"/>
                  <a:ext cx="1965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t 20">
                  <a:extLst>
                    <a:ext uri="{FF2B5EF4-FFF2-40B4-BE49-F238E27FC236}">
                      <a16:creationId xmlns:a16="http://schemas.microsoft.com/office/drawing/2014/main" id="{9B972D4C-00AA-7924-5C39-6B13BF445D6A}"/>
                    </a:ext>
                  </a:extLst>
                </p14:cNvPr>
                <p14:cNvContentPartPr/>
                <p14:nvPr/>
              </p14:nvContentPartPr>
              <p14:xfrm>
                <a:off x="9052447" y="4218277"/>
                <a:ext cx="195840" cy="272880"/>
              </p14:xfrm>
            </p:contentPart>
          </mc:Choice>
          <mc:Fallback xmlns="">
            <p:pic>
              <p:nvPicPr>
                <p:cNvPr id="21" name="Inkt 20">
                  <a:extLst>
                    <a:ext uri="{FF2B5EF4-FFF2-40B4-BE49-F238E27FC236}">
                      <a16:creationId xmlns:a16="http://schemas.microsoft.com/office/drawing/2014/main" id="{9B972D4C-00AA-7924-5C39-6B13BF445D6A}"/>
                    </a:ext>
                  </a:extLst>
                </p:cNvPr>
                <p:cNvPicPr/>
                <p:nvPr/>
              </p:nvPicPr>
              <p:blipFill>
                <a:blip r:embed="rId22"/>
                <a:stretch>
                  <a:fillRect/>
                </a:stretch>
              </p:blipFill>
              <p:spPr>
                <a:xfrm>
                  <a:off x="9043447" y="4209637"/>
                  <a:ext cx="2134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t 22">
                  <a:extLst>
                    <a:ext uri="{FF2B5EF4-FFF2-40B4-BE49-F238E27FC236}">
                      <a16:creationId xmlns:a16="http://schemas.microsoft.com/office/drawing/2014/main" id="{EB687F7E-0C8C-4433-597A-404B00CF3556}"/>
                    </a:ext>
                  </a:extLst>
                </p14:cNvPr>
                <p14:cNvContentPartPr/>
                <p14:nvPr/>
              </p14:nvContentPartPr>
              <p14:xfrm>
                <a:off x="9360247" y="4265437"/>
                <a:ext cx="25560" cy="189000"/>
              </p14:xfrm>
            </p:contentPart>
          </mc:Choice>
          <mc:Fallback xmlns="">
            <p:pic>
              <p:nvPicPr>
                <p:cNvPr id="23" name="Inkt 22">
                  <a:extLst>
                    <a:ext uri="{FF2B5EF4-FFF2-40B4-BE49-F238E27FC236}">
                      <a16:creationId xmlns:a16="http://schemas.microsoft.com/office/drawing/2014/main" id="{EB687F7E-0C8C-4433-597A-404B00CF3556}"/>
                    </a:ext>
                  </a:extLst>
                </p:cNvPr>
                <p:cNvPicPr/>
                <p:nvPr/>
              </p:nvPicPr>
              <p:blipFill>
                <a:blip r:embed="rId24"/>
                <a:stretch>
                  <a:fillRect/>
                </a:stretch>
              </p:blipFill>
              <p:spPr>
                <a:xfrm>
                  <a:off x="9351247" y="4256797"/>
                  <a:ext cx="43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t 23">
                  <a:extLst>
                    <a:ext uri="{FF2B5EF4-FFF2-40B4-BE49-F238E27FC236}">
                      <a16:creationId xmlns:a16="http://schemas.microsoft.com/office/drawing/2014/main" id="{8BE44A4D-010E-9A88-5123-E4FA15204C34}"/>
                    </a:ext>
                  </a:extLst>
                </p14:cNvPr>
                <p14:cNvContentPartPr/>
                <p14:nvPr/>
              </p14:nvContentPartPr>
              <p14:xfrm>
                <a:off x="9439807" y="4260037"/>
                <a:ext cx="161640" cy="212760"/>
              </p14:xfrm>
            </p:contentPart>
          </mc:Choice>
          <mc:Fallback xmlns="">
            <p:pic>
              <p:nvPicPr>
                <p:cNvPr id="24" name="Inkt 23">
                  <a:extLst>
                    <a:ext uri="{FF2B5EF4-FFF2-40B4-BE49-F238E27FC236}">
                      <a16:creationId xmlns:a16="http://schemas.microsoft.com/office/drawing/2014/main" id="{8BE44A4D-010E-9A88-5123-E4FA15204C34}"/>
                    </a:ext>
                  </a:extLst>
                </p:cNvPr>
                <p:cNvPicPr/>
                <p:nvPr/>
              </p:nvPicPr>
              <p:blipFill>
                <a:blip r:embed="rId26"/>
                <a:stretch>
                  <a:fillRect/>
                </a:stretch>
              </p:blipFill>
              <p:spPr>
                <a:xfrm>
                  <a:off x="9431167" y="4251037"/>
                  <a:ext cx="179280" cy="230400"/>
                </a:xfrm>
                <a:prstGeom prst="rect">
                  <a:avLst/>
                </a:prstGeom>
              </p:spPr>
            </p:pic>
          </mc:Fallback>
        </mc:AlternateContent>
      </p:grpSp>
      <p:grpSp>
        <p:nvGrpSpPr>
          <p:cNvPr id="31" name="Groep 30">
            <a:extLst>
              <a:ext uri="{FF2B5EF4-FFF2-40B4-BE49-F238E27FC236}">
                <a16:creationId xmlns:a16="http://schemas.microsoft.com/office/drawing/2014/main" id="{8BBDEDCF-0478-F7FC-B683-5C82C5AF658C}"/>
              </a:ext>
            </a:extLst>
          </p:cNvPr>
          <p:cNvGrpSpPr/>
          <p:nvPr/>
        </p:nvGrpSpPr>
        <p:grpSpPr>
          <a:xfrm>
            <a:off x="8791447" y="4948717"/>
            <a:ext cx="798480" cy="248040"/>
            <a:chOff x="8791447" y="4948717"/>
            <a:chExt cx="798480" cy="248040"/>
          </a:xfrm>
        </p:grpSpPr>
        <mc:AlternateContent xmlns:mc="http://schemas.openxmlformats.org/markup-compatibility/2006" xmlns:p14="http://schemas.microsoft.com/office/powerpoint/2010/main">
          <mc:Choice Requires="p14">
            <p:contentPart p14:bwMode="auto" r:id="rId27">
              <p14:nvContentPartPr>
                <p14:cNvPr id="26" name="Inkt 25">
                  <a:extLst>
                    <a:ext uri="{FF2B5EF4-FFF2-40B4-BE49-F238E27FC236}">
                      <a16:creationId xmlns:a16="http://schemas.microsoft.com/office/drawing/2014/main" id="{19C189A6-DE8B-1D81-8ECF-DC2303C40A3F}"/>
                    </a:ext>
                  </a:extLst>
                </p14:cNvPr>
                <p14:cNvContentPartPr/>
                <p14:nvPr/>
              </p14:nvContentPartPr>
              <p14:xfrm>
                <a:off x="8791447" y="4960237"/>
                <a:ext cx="39600" cy="226440"/>
              </p14:xfrm>
            </p:contentPart>
          </mc:Choice>
          <mc:Fallback xmlns="">
            <p:pic>
              <p:nvPicPr>
                <p:cNvPr id="26" name="Inkt 25">
                  <a:extLst>
                    <a:ext uri="{FF2B5EF4-FFF2-40B4-BE49-F238E27FC236}">
                      <a16:creationId xmlns:a16="http://schemas.microsoft.com/office/drawing/2014/main" id="{19C189A6-DE8B-1D81-8ECF-DC2303C40A3F}"/>
                    </a:ext>
                  </a:extLst>
                </p:cNvPr>
                <p:cNvPicPr/>
                <p:nvPr/>
              </p:nvPicPr>
              <p:blipFill>
                <a:blip r:embed="rId28"/>
                <a:stretch>
                  <a:fillRect/>
                </a:stretch>
              </p:blipFill>
              <p:spPr>
                <a:xfrm>
                  <a:off x="8782807" y="4951237"/>
                  <a:ext cx="57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t 26">
                  <a:extLst>
                    <a:ext uri="{FF2B5EF4-FFF2-40B4-BE49-F238E27FC236}">
                      <a16:creationId xmlns:a16="http://schemas.microsoft.com/office/drawing/2014/main" id="{C78A1BBE-27FB-20C2-4B74-6F9F46C06029}"/>
                    </a:ext>
                  </a:extLst>
                </p14:cNvPr>
                <p14:cNvContentPartPr/>
                <p14:nvPr/>
              </p14:nvContentPartPr>
              <p14:xfrm>
                <a:off x="8873887" y="4961677"/>
                <a:ext cx="188280" cy="235080"/>
              </p14:xfrm>
            </p:contentPart>
          </mc:Choice>
          <mc:Fallback xmlns="">
            <p:pic>
              <p:nvPicPr>
                <p:cNvPr id="27" name="Inkt 26">
                  <a:extLst>
                    <a:ext uri="{FF2B5EF4-FFF2-40B4-BE49-F238E27FC236}">
                      <a16:creationId xmlns:a16="http://schemas.microsoft.com/office/drawing/2014/main" id="{C78A1BBE-27FB-20C2-4B74-6F9F46C06029}"/>
                    </a:ext>
                  </a:extLst>
                </p:cNvPr>
                <p:cNvPicPr/>
                <p:nvPr/>
              </p:nvPicPr>
              <p:blipFill>
                <a:blip r:embed="rId30"/>
                <a:stretch>
                  <a:fillRect/>
                </a:stretch>
              </p:blipFill>
              <p:spPr>
                <a:xfrm>
                  <a:off x="8865247" y="4953037"/>
                  <a:ext cx="2059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t 27">
                  <a:extLst>
                    <a:ext uri="{FF2B5EF4-FFF2-40B4-BE49-F238E27FC236}">
                      <a16:creationId xmlns:a16="http://schemas.microsoft.com/office/drawing/2014/main" id="{DEF90508-DE11-8032-B8BA-DBBE5594731F}"/>
                    </a:ext>
                  </a:extLst>
                </p14:cNvPr>
                <p14:cNvContentPartPr/>
                <p14:nvPr/>
              </p14:nvContentPartPr>
              <p14:xfrm>
                <a:off x="9147487" y="4948717"/>
                <a:ext cx="145440" cy="240480"/>
              </p14:xfrm>
            </p:contentPart>
          </mc:Choice>
          <mc:Fallback xmlns="">
            <p:pic>
              <p:nvPicPr>
                <p:cNvPr id="28" name="Inkt 27">
                  <a:extLst>
                    <a:ext uri="{FF2B5EF4-FFF2-40B4-BE49-F238E27FC236}">
                      <a16:creationId xmlns:a16="http://schemas.microsoft.com/office/drawing/2014/main" id="{DEF90508-DE11-8032-B8BA-DBBE5594731F}"/>
                    </a:ext>
                  </a:extLst>
                </p:cNvPr>
                <p:cNvPicPr/>
                <p:nvPr/>
              </p:nvPicPr>
              <p:blipFill>
                <a:blip r:embed="rId32"/>
                <a:stretch>
                  <a:fillRect/>
                </a:stretch>
              </p:blipFill>
              <p:spPr>
                <a:xfrm>
                  <a:off x="9138487" y="4940077"/>
                  <a:ext cx="163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t 28">
                  <a:extLst>
                    <a:ext uri="{FF2B5EF4-FFF2-40B4-BE49-F238E27FC236}">
                      <a16:creationId xmlns:a16="http://schemas.microsoft.com/office/drawing/2014/main" id="{93FF9CFE-900F-2E4B-123A-4B1B5FCFB808}"/>
                    </a:ext>
                  </a:extLst>
                </p14:cNvPr>
                <p14:cNvContentPartPr/>
                <p14:nvPr/>
              </p14:nvContentPartPr>
              <p14:xfrm>
                <a:off x="9415327" y="4960597"/>
                <a:ext cx="1440" cy="164520"/>
              </p14:xfrm>
            </p:contentPart>
          </mc:Choice>
          <mc:Fallback xmlns="">
            <p:pic>
              <p:nvPicPr>
                <p:cNvPr id="29" name="Inkt 28">
                  <a:extLst>
                    <a:ext uri="{FF2B5EF4-FFF2-40B4-BE49-F238E27FC236}">
                      <a16:creationId xmlns:a16="http://schemas.microsoft.com/office/drawing/2014/main" id="{93FF9CFE-900F-2E4B-123A-4B1B5FCFB808}"/>
                    </a:ext>
                  </a:extLst>
                </p:cNvPr>
                <p:cNvPicPr/>
                <p:nvPr/>
              </p:nvPicPr>
              <p:blipFill>
                <a:blip r:embed="rId34"/>
                <a:stretch>
                  <a:fillRect/>
                </a:stretch>
              </p:blipFill>
              <p:spPr>
                <a:xfrm>
                  <a:off x="9406327" y="4951597"/>
                  <a:ext cx="19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t 29">
                  <a:extLst>
                    <a:ext uri="{FF2B5EF4-FFF2-40B4-BE49-F238E27FC236}">
                      <a16:creationId xmlns:a16="http://schemas.microsoft.com/office/drawing/2014/main" id="{079DE48F-1C1A-DC04-E358-25CDEF696499}"/>
                    </a:ext>
                  </a:extLst>
                </p14:cNvPr>
                <p14:cNvContentPartPr/>
                <p14:nvPr/>
              </p14:nvContentPartPr>
              <p14:xfrm>
                <a:off x="9467167" y="4995517"/>
                <a:ext cx="122760" cy="196920"/>
              </p14:xfrm>
            </p:contentPart>
          </mc:Choice>
          <mc:Fallback xmlns="">
            <p:pic>
              <p:nvPicPr>
                <p:cNvPr id="30" name="Inkt 29">
                  <a:extLst>
                    <a:ext uri="{FF2B5EF4-FFF2-40B4-BE49-F238E27FC236}">
                      <a16:creationId xmlns:a16="http://schemas.microsoft.com/office/drawing/2014/main" id="{079DE48F-1C1A-DC04-E358-25CDEF696499}"/>
                    </a:ext>
                  </a:extLst>
                </p:cNvPr>
                <p:cNvPicPr/>
                <p:nvPr/>
              </p:nvPicPr>
              <p:blipFill>
                <a:blip r:embed="rId36"/>
                <a:stretch>
                  <a:fillRect/>
                </a:stretch>
              </p:blipFill>
              <p:spPr>
                <a:xfrm>
                  <a:off x="9458167" y="4986517"/>
                  <a:ext cx="140400" cy="214560"/>
                </a:xfrm>
                <a:prstGeom prst="rect">
                  <a:avLst/>
                </a:prstGeom>
              </p:spPr>
            </p:pic>
          </mc:Fallback>
        </mc:AlternateContent>
      </p:grpSp>
    </p:spTree>
    <p:extLst>
      <p:ext uri="{BB962C8B-B14F-4D97-AF65-F5344CB8AC3E}">
        <p14:creationId xmlns:p14="http://schemas.microsoft.com/office/powerpoint/2010/main" val="3181971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96F1B-FEAD-D190-18AC-045C2E789F47}"/>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DB2AAB9B-F3F8-B3E9-5238-6CD5CA56F2C4}"/>
              </a:ext>
            </a:extLst>
          </p:cNvPr>
          <p:cNvPicPr>
            <a:picLocks noChangeAspect="1"/>
          </p:cNvPicPr>
          <p:nvPr/>
        </p:nvPicPr>
        <p:blipFill>
          <a:blip r:embed="rId2"/>
          <a:stretch>
            <a:fillRect/>
          </a:stretch>
        </p:blipFill>
        <p:spPr>
          <a:xfrm>
            <a:off x="572086" y="2355519"/>
            <a:ext cx="7400339" cy="4125544"/>
          </a:xfrm>
          <a:prstGeom prst="rect">
            <a:avLst/>
          </a:prstGeom>
        </p:spPr>
      </p:pic>
      <p:sp>
        <p:nvSpPr>
          <p:cNvPr id="4" name="Tekstvak 3">
            <a:extLst>
              <a:ext uri="{FF2B5EF4-FFF2-40B4-BE49-F238E27FC236}">
                <a16:creationId xmlns:a16="http://schemas.microsoft.com/office/drawing/2014/main" id="{8DDF0BF4-3803-6156-EE7B-EED921E156C7}"/>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EA9A8117-26AC-649C-FA94-928DB903B30D}"/>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8</a:t>
            </a:r>
            <a:endParaRPr lang="nl-NL" sz="2000" dirty="0"/>
          </a:p>
        </p:txBody>
      </p:sp>
      <p:cxnSp>
        <p:nvCxnSpPr>
          <p:cNvPr id="7" name="Rechte verbindingslijn met pijl 6">
            <a:extLst>
              <a:ext uri="{FF2B5EF4-FFF2-40B4-BE49-F238E27FC236}">
                <a16:creationId xmlns:a16="http://schemas.microsoft.com/office/drawing/2014/main" id="{0F421FE4-3952-7C73-2F40-FB30E60D5DC0}"/>
              </a:ext>
            </a:extLst>
          </p:cNvPr>
          <p:cNvCxnSpPr/>
          <p:nvPr/>
        </p:nvCxnSpPr>
        <p:spPr>
          <a:xfrm>
            <a:off x="2628900" y="2586038"/>
            <a:ext cx="0" cy="67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5B82698F-55E3-80A2-FAAC-6F3D8B54E27C}"/>
              </a:ext>
            </a:extLst>
          </p:cNvPr>
          <p:cNvCxnSpPr>
            <a:cxnSpLocks/>
          </p:cNvCxnSpPr>
          <p:nvPr/>
        </p:nvCxnSpPr>
        <p:spPr>
          <a:xfrm flipV="1">
            <a:off x="4767262"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6EA20998-ECB5-BCED-1697-5523E54ABDB1}"/>
              </a:ext>
            </a:extLst>
          </p:cNvPr>
          <p:cNvCxnSpPr>
            <a:cxnSpLocks/>
          </p:cNvCxnSpPr>
          <p:nvPr/>
        </p:nvCxnSpPr>
        <p:spPr>
          <a:xfrm flipV="1">
            <a:off x="3305175"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Gedachtewolkje: wolk 1">
            <a:extLst>
              <a:ext uri="{FF2B5EF4-FFF2-40B4-BE49-F238E27FC236}">
                <a16:creationId xmlns:a16="http://schemas.microsoft.com/office/drawing/2014/main" id="{823944B9-BEB7-0E76-4E82-1FCD3A40A4BE}"/>
              </a:ext>
            </a:extLst>
          </p:cNvPr>
          <p:cNvSpPr/>
          <p:nvPr/>
        </p:nvSpPr>
        <p:spPr>
          <a:xfrm>
            <a:off x="6386732" y="1105806"/>
            <a:ext cx="5047664" cy="2085975"/>
          </a:xfrm>
          <a:prstGeom prst="cloudCallout">
            <a:avLst>
              <a:gd name="adj1" fmla="val -65838"/>
              <a:gd name="adj2" fmla="val 54966"/>
            </a:avLst>
          </a:prstGeom>
          <a:solidFill>
            <a:srgbClr val="C9A6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Cis-Trans alleen als er aan beide kanten van de dubbele binding 2 verschillende groepen zitten</a:t>
            </a:r>
          </a:p>
        </p:txBody>
      </p:sp>
      <p:grpSp>
        <p:nvGrpSpPr>
          <p:cNvPr id="14" name="Groep 13">
            <a:extLst>
              <a:ext uri="{FF2B5EF4-FFF2-40B4-BE49-F238E27FC236}">
                <a16:creationId xmlns:a16="http://schemas.microsoft.com/office/drawing/2014/main" id="{72C8989A-B4D7-5645-4ADA-1920B0F96EAD}"/>
              </a:ext>
            </a:extLst>
          </p:cNvPr>
          <p:cNvGrpSpPr/>
          <p:nvPr/>
        </p:nvGrpSpPr>
        <p:grpSpPr>
          <a:xfrm>
            <a:off x="7459087" y="3576757"/>
            <a:ext cx="826920" cy="325800"/>
            <a:chOff x="7459087" y="3576757"/>
            <a:chExt cx="826920" cy="325800"/>
          </a:xfrm>
        </p:grpSpPr>
        <mc:AlternateContent xmlns:mc="http://schemas.openxmlformats.org/markup-compatibility/2006" xmlns:p14="http://schemas.microsoft.com/office/powerpoint/2010/main">
          <mc:Choice Requires="p14">
            <p:contentPart p14:bwMode="auto" r:id="rId3">
              <p14:nvContentPartPr>
                <p14:cNvPr id="6" name="Inkt 5">
                  <a:extLst>
                    <a:ext uri="{FF2B5EF4-FFF2-40B4-BE49-F238E27FC236}">
                      <a16:creationId xmlns:a16="http://schemas.microsoft.com/office/drawing/2014/main" id="{BEBCE4D7-E2E3-14B2-8E0A-73A2D0A82362}"/>
                    </a:ext>
                  </a:extLst>
                </p14:cNvPr>
                <p14:cNvContentPartPr/>
                <p14:nvPr/>
              </p14:nvContentPartPr>
              <p14:xfrm>
                <a:off x="7616407" y="3604837"/>
                <a:ext cx="12240" cy="253800"/>
              </p14:xfrm>
            </p:contentPart>
          </mc:Choice>
          <mc:Fallback xmlns="">
            <p:pic>
              <p:nvPicPr>
                <p:cNvPr id="6" name="Inkt 5">
                  <a:extLst>
                    <a:ext uri="{FF2B5EF4-FFF2-40B4-BE49-F238E27FC236}">
                      <a16:creationId xmlns:a16="http://schemas.microsoft.com/office/drawing/2014/main" id="{BEBCE4D7-E2E3-14B2-8E0A-73A2D0A82362}"/>
                    </a:ext>
                  </a:extLst>
                </p:cNvPr>
                <p:cNvPicPr/>
                <p:nvPr/>
              </p:nvPicPr>
              <p:blipFill>
                <a:blip r:embed="rId4"/>
                <a:stretch>
                  <a:fillRect/>
                </a:stretch>
              </p:blipFill>
              <p:spPr>
                <a:xfrm>
                  <a:off x="7607407" y="3596197"/>
                  <a:ext cx="298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t 8">
                  <a:extLst>
                    <a:ext uri="{FF2B5EF4-FFF2-40B4-BE49-F238E27FC236}">
                      <a16:creationId xmlns:a16="http://schemas.microsoft.com/office/drawing/2014/main" id="{2A5B988A-19B2-7A27-CBA2-02D1D12999DF}"/>
                    </a:ext>
                  </a:extLst>
                </p14:cNvPr>
                <p14:cNvContentPartPr/>
                <p14:nvPr/>
              </p14:nvContentPartPr>
              <p14:xfrm>
                <a:off x="7459087" y="3576757"/>
                <a:ext cx="421560" cy="325800"/>
              </p14:xfrm>
            </p:contentPart>
          </mc:Choice>
          <mc:Fallback xmlns="">
            <p:pic>
              <p:nvPicPr>
                <p:cNvPr id="9" name="Inkt 8">
                  <a:extLst>
                    <a:ext uri="{FF2B5EF4-FFF2-40B4-BE49-F238E27FC236}">
                      <a16:creationId xmlns:a16="http://schemas.microsoft.com/office/drawing/2014/main" id="{2A5B988A-19B2-7A27-CBA2-02D1D12999DF}"/>
                    </a:ext>
                  </a:extLst>
                </p:cNvPr>
                <p:cNvPicPr/>
                <p:nvPr/>
              </p:nvPicPr>
              <p:blipFill>
                <a:blip r:embed="rId6"/>
                <a:stretch>
                  <a:fillRect/>
                </a:stretch>
              </p:blipFill>
              <p:spPr>
                <a:xfrm>
                  <a:off x="7450447" y="3568117"/>
                  <a:ext cx="4392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3C8E00D9-7B58-162B-9FC2-0042DDC75436}"/>
                    </a:ext>
                  </a:extLst>
                </p14:cNvPr>
                <p14:cNvContentPartPr/>
                <p14:nvPr/>
              </p14:nvContentPartPr>
              <p14:xfrm>
                <a:off x="7918447" y="3639757"/>
                <a:ext cx="184320" cy="185400"/>
              </p14:xfrm>
            </p:contentPart>
          </mc:Choice>
          <mc:Fallback xmlns="">
            <p:pic>
              <p:nvPicPr>
                <p:cNvPr id="12" name="Inkt 11">
                  <a:extLst>
                    <a:ext uri="{FF2B5EF4-FFF2-40B4-BE49-F238E27FC236}">
                      <a16:creationId xmlns:a16="http://schemas.microsoft.com/office/drawing/2014/main" id="{3C8E00D9-7B58-162B-9FC2-0042DDC75436}"/>
                    </a:ext>
                  </a:extLst>
                </p:cNvPr>
                <p:cNvPicPr/>
                <p:nvPr/>
              </p:nvPicPr>
              <p:blipFill>
                <a:blip r:embed="rId8"/>
                <a:stretch>
                  <a:fillRect/>
                </a:stretch>
              </p:blipFill>
              <p:spPr>
                <a:xfrm>
                  <a:off x="7909807" y="3631117"/>
                  <a:ext cx="2019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57D9F3BF-6BEA-14BF-E458-1116684B8F0F}"/>
                    </a:ext>
                  </a:extLst>
                </p14:cNvPr>
                <p14:cNvContentPartPr/>
                <p14:nvPr/>
              </p14:nvContentPartPr>
              <p14:xfrm>
                <a:off x="8127607" y="3630757"/>
                <a:ext cx="158400" cy="238320"/>
              </p14:xfrm>
            </p:contentPart>
          </mc:Choice>
          <mc:Fallback xmlns="">
            <p:pic>
              <p:nvPicPr>
                <p:cNvPr id="13" name="Inkt 12">
                  <a:extLst>
                    <a:ext uri="{FF2B5EF4-FFF2-40B4-BE49-F238E27FC236}">
                      <a16:creationId xmlns:a16="http://schemas.microsoft.com/office/drawing/2014/main" id="{57D9F3BF-6BEA-14BF-E458-1116684B8F0F}"/>
                    </a:ext>
                  </a:extLst>
                </p:cNvPr>
                <p:cNvPicPr/>
                <p:nvPr/>
              </p:nvPicPr>
              <p:blipFill>
                <a:blip r:embed="rId10"/>
                <a:stretch>
                  <a:fillRect/>
                </a:stretch>
              </p:blipFill>
              <p:spPr>
                <a:xfrm>
                  <a:off x="8118967" y="3622117"/>
                  <a:ext cx="176040" cy="255960"/>
                </a:xfrm>
                <a:prstGeom prst="rect">
                  <a:avLst/>
                </a:prstGeom>
              </p:spPr>
            </p:pic>
          </mc:Fallback>
        </mc:AlternateContent>
      </p:grpSp>
      <p:grpSp>
        <p:nvGrpSpPr>
          <p:cNvPr id="19" name="Groep 18">
            <a:extLst>
              <a:ext uri="{FF2B5EF4-FFF2-40B4-BE49-F238E27FC236}">
                <a16:creationId xmlns:a16="http://schemas.microsoft.com/office/drawing/2014/main" id="{96A8B4C8-02B9-7308-7C9E-582EDD1A6259}"/>
              </a:ext>
            </a:extLst>
          </p:cNvPr>
          <p:cNvGrpSpPr/>
          <p:nvPr/>
        </p:nvGrpSpPr>
        <p:grpSpPr>
          <a:xfrm>
            <a:off x="8809087" y="3519877"/>
            <a:ext cx="675360" cy="395640"/>
            <a:chOff x="8809087" y="3519877"/>
            <a:chExt cx="675360" cy="395640"/>
          </a:xfrm>
        </p:grpSpPr>
        <mc:AlternateContent xmlns:mc="http://schemas.openxmlformats.org/markup-compatibility/2006" xmlns:p14="http://schemas.microsoft.com/office/powerpoint/2010/main">
          <mc:Choice Requires="p14">
            <p:contentPart p14:bwMode="auto" r:id="rId11">
              <p14:nvContentPartPr>
                <p14:cNvPr id="15" name="Inkt 14">
                  <a:extLst>
                    <a:ext uri="{FF2B5EF4-FFF2-40B4-BE49-F238E27FC236}">
                      <a16:creationId xmlns:a16="http://schemas.microsoft.com/office/drawing/2014/main" id="{FDFAC460-26AE-B4E0-5575-0900CAA920EC}"/>
                    </a:ext>
                  </a:extLst>
                </p14:cNvPr>
                <p14:cNvContentPartPr/>
                <p14:nvPr/>
              </p14:nvContentPartPr>
              <p14:xfrm>
                <a:off x="8837887" y="3519877"/>
                <a:ext cx="64440" cy="395640"/>
              </p14:xfrm>
            </p:contentPart>
          </mc:Choice>
          <mc:Fallback xmlns="">
            <p:pic>
              <p:nvPicPr>
                <p:cNvPr id="15" name="Inkt 14">
                  <a:extLst>
                    <a:ext uri="{FF2B5EF4-FFF2-40B4-BE49-F238E27FC236}">
                      <a16:creationId xmlns:a16="http://schemas.microsoft.com/office/drawing/2014/main" id="{FDFAC460-26AE-B4E0-5575-0900CAA920EC}"/>
                    </a:ext>
                  </a:extLst>
                </p:cNvPr>
                <p:cNvPicPr/>
                <p:nvPr/>
              </p:nvPicPr>
              <p:blipFill>
                <a:blip r:embed="rId12"/>
                <a:stretch>
                  <a:fillRect/>
                </a:stretch>
              </p:blipFill>
              <p:spPr>
                <a:xfrm>
                  <a:off x="8828887" y="3510877"/>
                  <a:ext cx="8208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t 15">
                  <a:extLst>
                    <a:ext uri="{FF2B5EF4-FFF2-40B4-BE49-F238E27FC236}">
                      <a16:creationId xmlns:a16="http://schemas.microsoft.com/office/drawing/2014/main" id="{124E6063-2D86-FD80-A146-1FB1B5EACA60}"/>
                    </a:ext>
                  </a:extLst>
                </p14:cNvPr>
                <p14:cNvContentPartPr/>
                <p14:nvPr/>
              </p14:nvContentPartPr>
              <p14:xfrm>
                <a:off x="8809087" y="3770797"/>
                <a:ext cx="154080" cy="12600"/>
              </p14:xfrm>
            </p:contentPart>
          </mc:Choice>
          <mc:Fallback xmlns="">
            <p:pic>
              <p:nvPicPr>
                <p:cNvPr id="16" name="Inkt 15">
                  <a:extLst>
                    <a:ext uri="{FF2B5EF4-FFF2-40B4-BE49-F238E27FC236}">
                      <a16:creationId xmlns:a16="http://schemas.microsoft.com/office/drawing/2014/main" id="{124E6063-2D86-FD80-A146-1FB1B5EACA60}"/>
                    </a:ext>
                  </a:extLst>
                </p:cNvPr>
                <p:cNvPicPr/>
                <p:nvPr/>
              </p:nvPicPr>
              <p:blipFill>
                <a:blip r:embed="rId14"/>
                <a:stretch>
                  <a:fillRect/>
                </a:stretch>
              </p:blipFill>
              <p:spPr>
                <a:xfrm>
                  <a:off x="8800087" y="3761797"/>
                  <a:ext cx="171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t 16">
                  <a:extLst>
                    <a:ext uri="{FF2B5EF4-FFF2-40B4-BE49-F238E27FC236}">
                      <a16:creationId xmlns:a16="http://schemas.microsoft.com/office/drawing/2014/main" id="{795785E8-81CD-79EC-C098-77CDDC977E91}"/>
                    </a:ext>
                  </a:extLst>
                </p14:cNvPr>
                <p14:cNvContentPartPr/>
                <p14:nvPr/>
              </p14:nvContentPartPr>
              <p14:xfrm>
                <a:off x="9064327" y="3573157"/>
                <a:ext cx="152280" cy="262440"/>
              </p14:xfrm>
            </p:contentPart>
          </mc:Choice>
          <mc:Fallback xmlns="">
            <p:pic>
              <p:nvPicPr>
                <p:cNvPr id="17" name="Inkt 16">
                  <a:extLst>
                    <a:ext uri="{FF2B5EF4-FFF2-40B4-BE49-F238E27FC236}">
                      <a16:creationId xmlns:a16="http://schemas.microsoft.com/office/drawing/2014/main" id="{795785E8-81CD-79EC-C098-77CDDC977E91}"/>
                    </a:ext>
                  </a:extLst>
                </p:cNvPr>
                <p:cNvPicPr/>
                <p:nvPr/>
              </p:nvPicPr>
              <p:blipFill>
                <a:blip r:embed="rId16"/>
                <a:stretch>
                  <a:fillRect/>
                </a:stretch>
              </p:blipFill>
              <p:spPr>
                <a:xfrm>
                  <a:off x="9055687" y="3564157"/>
                  <a:ext cx="1699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t 17">
                  <a:extLst>
                    <a:ext uri="{FF2B5EF4-FFF2-40B4-BE49-F238E27FC236}">
                      <a16:creationId xmlns:a16="http://schemas.microsoft.com/office/drawing/2014/main" id="{28A2C5C1-1FFA-3C12-C07E-6B2063F8C2AA}"/>
                    </a:ext>
                  </a:extLst>
                </p14:cNvPr>
                <p14:cNvContentPartPr/>
                <p14:nvPr/>
              </p14:nvContentPartPr>
              <p14:xfrm>
                <a:off x="9303007" y="3531757"/>
                <a:ext cx="181440" cy="325080"/>
              </p14:xfrm>
            </p:contentPart>
          </mc:Choice>
          <mc:Fallback xmlns="">
            <p:pic>
              <p:nvPicPr>
                <p:cNvPr id="18" name="Inkt 17">
                  <a:extLst>
                    <a:ext uri="{FF2B5EF4-FFF2-40B4-BE49-F238E27FC236}">
                      <a16:creationId xmlns:a16="http://schemas.microsoft.com/office/drawing/2014/main" id="{28A2C5C1-1FFA-3C12-C07E-6B2063F8C2AA}"/>
                    </a:ext>
                  </a:extLst>
                </p:cNvPr>
                <p:cNvPicPr/>
                <p:nvPr/>
              </p:nvPicPr>
              <p:blipFill>
                <a:blip r:embed="rId18"/>
                <a:stretch>
                  <a:fillRect/>
                </a:stretch>
              </p:blipFill>
              <p:spPr>
                <a:xfrm>
                  <a:off x="9294367" y="3522757"/>
                  <a:ext cx="199080" cy="342720"/>
                </a:xfrm>
                <a:prstGeom prst="rect">
                  <a:avLst/>
                </a:prstGeom>
              </p:spPr>
            </p:pic>
          </mc:Fallback>
        </mc:AlternateContent>
      </p:grpSp>
      <p:grpSp>
        <p:nvGrpSpPr>
          <p:cNvPr id="25" name="Groep 24">
            <a:extLst>
              <a:ext uri="{FF2B5EF4-FFF2-40B4-BE49-F238E27FC236}">
                <a16:creationId xmlns:a16="http://schemas.microsoft.com/office/drawing/2014/main" id="{CDD6FD93-F20E-06E2-094C-1AC997A707E5}"/>
              </a:ext>
            </a:extLst>
          </p:cNvPr>
          <p:cNvGrpSpPr/>
          <p:nvPr/>
        </p:nvGrpSpPr>
        <p:grpSpPr>
          <a:xfrm>
            <a:off x="8791447" y="4218277"/>
            <a:ext cx="810000" cy="402480"/>
            <a:chOff x="8791447" y="4218277"/>
            <a:chExt cx="810000" cy="402480"/>
          </a:xfrm>
        </p:grpSpPr>
        <mc:AlternateContent xmlns:mc="http://schemas.openxmlformats.org/markup-compatibility/2006" xmlns:p14="http://schemas.microsoft.com/office/powerpoint/2010/main">
          <mc:Choice Requires="p14">
            <p:contentPart p14:bwMode="auto" r:id="rId19">
              <p14:nvContentPartPr>
                <p14:cNvPr id="20" name="Inkt 19">
                  <a:extLst>
                    <a:ext uri="{FF2B5EF4-FFF2-40B4-BE49-F238E27FC236}">
                      <a16:creationId xmlns:a16="http://schemas.microsoft.com/office/drawing/2014/main" id="{28627AC9-1E1A-2D62-3EF4-04C7D5DAE2F7}"/>
                    </a:ext>
                  </a:extLst>
                </p14:cNvPr>
                <p14:cNvContentPartPr/>
                <p14:nvPr/>
              </p14:nvContentPartPr>
              <p14:xfrm>
                <a:off x="8791447" y="4265797"/>
                <a:ext cx="178920" cy="354960"/>
              </p14:xfrm>
            </p:contentPart>
          </mc:Choice>
          <mc:Fallback xmlns="">
            <p:pic>
              <p:nvPicPr>
                <p:cNvPr id="20" name="Inkt 19">
                  <a:extLst>
                    <a:ext uri="{FF2B5EF4-FFF2-40B4-BE49-F238E27FC236}">
                      <a16:creationId xmlns:a16="http://schemas.microsoft.com/office/drawing/2014/main" id="{28627AC9-1E1A-2D62-3EF4-04C7D5DAE2F7}"/>
                    </a:ext>
                  </a:extLst>
                </p:cNvPr>
                <p:cNvPicPr/>
                <p:nvPr/>
              </p:nvPicPr>
              <p:blipFill>
                <a:blip r:embed="rId20"/>
                <a:stretch>
                  <a:fillRect/>
                </a:stretch>
              </p:blipFill>
              <p:spPr>
                <a:xfrm>
                  <a:off x="8782447" y="4257157"/>
                  <a:ext cx="1965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t 20">
                  <a:extLst>
                    <a:ext uri="{FF2B5EF4-FFF2-40B4-BE49-F238E27FC236}">
                      <a16:creationId xmlns:a16="http://schemas.microsoft.com/office/drawing/2014/main" id="{D3ABAF54-6F9E-4C43-69A0-8FAFCFA62C80}"/>
                    </a:ext>
                  </a:extLst>
                </p14:cNvPr>
                <p14:cNvContentPartPr/>
                <p14:nvPr/>
              </p14:nvContentPartPr>
              <p14:xfrm>
                <a:off x="9052447" y="4218277"/>
                <a:ext cx="195840" cy="272880"/>
              </p14:xfrm>
            </p:contentPart>
          </mc:Choice>
          <mc:Fallback xmlns="">
            <p:pic>
              <p:nvPicPr>
                <p:cNvPr id="21" name="Inkt 20">
                  <a:extLst>
                    <a:ext uri="{FF2B5EF4-FFF2-40B4-BE49-F238E27FC236}">
                      <a16:creationId xmlns:a16="http://schemas.microsoft.com/office/drawing/2014/main" id="{D3ABAF54-6F9E-4C43-69A0-8FAFCFA62C80}"/>
                    </a:ext>
                  </a:extLst>
                </p:cNvPr>
                <p:cNvPicPr/>
                <p:nvPr/>
              </p:nvPicPr>
              <p:blipFill>
                <a:blip r:embed="rId22"/>
                <a:stretch>
                  <a:fillRect/>
                </a:stretch>
              </p:blipFill>
              <p:spPr>
                <a:xfrm>
                  <a:off x="9043447" y="4209637"/>
                  <a:ext cx="2134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t 22">
                  <a:extLst>
                    <a:ext uri="{FF2B5EF4-FFF2-40B4-BE49-F238E27FC236}">
                      <a16:creationId xmlns:a16="http://schemas.microsoft.com/office/drawing/2014/main" id="{903F5F55-5143-A9E5-B3D8-8BA8E4A2AF18}"/>
                    </a:ext>
                  </a:extLst>
                </p14:cNvPr>
                <p14:cNvContentPartPr/>
                <p14:nvPr/>
              </p14:nvContentPartPr>
              <p14:xfrm>
                <a:off x="9360247" y="4265437"/>
                <a:ext cx="25560" cy="189000"/>
              </p14:xfrm>
            </p:contentPart>
          </mc:Choice>
          <mc:Fallback xmlns="">
            <p:pic>
              <p:nvPicPr>
                <p:cNvPr id="23" name="Inkt 22">
                  <a:extLst>
                    <a:ext uri="{FF2B5EF4-FFF2-40B4-BE49-F238E27FC236}">
                      <a16:creationId xmlns:a16="http://schemas.microsoft.com/office/drawing/2014/main" id="{903F5F55-5143-A9E5-B3D8-8BA8E4A2AF18}"/>
                    </a:ext>
                  </a:extLst>
                </p:cNvPr>
                <p:cNvPicPr/>
                <p:nvPr/>
              </p:nvPicPr>
              <p:blipFill>
                <a:blip r:embed="rId24"/>
                <a:stretch>
                  <a:fillRect/>
                </a:stretch>
              </p:blipFill>
              <p:spPr>
                <a:xfrm>
                  <a:off x="9351247" y="4256797"/>
                  <a:ext cx="43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t 23">
                  <a:extLst>
                    <a:ext uri="{FF2B5EF4-FFF2-40B4-BE49-F238E27FC236}">
                      <a16:creationId xmlns:a16="http://schemas.microsoft.com/office/drawing/2014/main" id="{70F0CEF7-EBAF-C48F-5D42-6D3B3DE24466}"/>
                    </a:ext>
                  </a:extLst>
                </p14:cNvPr>
                <p14:cNvContentPartPr/>
                <p14:nvPr/>
              </p14:nvContentPartPr>
              <p14:xfrm>
                <a:off x="9439807" y="4260037"/>
                <a:ext cx="161640" cy="212760"/>
              </p14:xfrm>
            </p:contentPart>
          </mc:Choice>
          <mc:Fallback xmlns="">
            <p:pic>
              <p:nvPicPr>
                <p:cNvPr id="24" name="Inkt 23">
                  <a:extLst>
                    <a:ext uri="{FF2B5EF4-FFF2-40B4-BE49-F238E27FC236}">
                      <a16:creationId xmlns:a16="http://schemas.microsoft.com/office/drawing/2014/main" id="{70F0CEF7-EBAF-C48F-5D42-6D3B3DE24466}"/>
                    </a:ext>
                  </a:extLst>
                </p:cNvPr>
                <p:cNvPicPr/>
                <p:nvPr/>
              </p:nvPicPr>
              <p:blipFill>
                <a:blip r:embed="rId26"/>
                <a:stretch>
                  <a:fillRect/>
                </a:stretch>
              </p:blipFill>
              <p:spPr>
                <a:xfrm>
                  <a:off x="9431167" y="4251037"/>
                  <a:ext cx="179280" cy="230400"/>
                </a:xfrm>
                <a:prstGeom prst="rect">
                  <a:avLst/>
                </a:prstGeom>
              </p:spPr>
            </p:pic>
          </mc:Fallback>
        </mc:AlternateContent>
      </p:grpSp>
      <p:grpSp>
        <p:nvGrpSpPr>
          <p:cNvPr id="31" name="Groep 30">
            <a:extLst>
              <a:ext uri="{FF2B5EF4-FFF2-40B4-BE49-F238E27FC236}">
                <a16:creationId xmlns:a16="http://schemas.microsoft.com/office/drawing/2014/main" id="{55C5D616-2AEC-4EE8-B50A-1A7C223B1909}"/>
              </a:ext>
            </a:extLst>
          </p:cNvPr>
          <p:cNvGrpSpPr/>
          <p:nvPr/>
        </p:nvGrpSpPr>
        <p:grpSpPr>
          <a:xfrm>
            <a:off x="8791447" y="4948717"/>
            <a:ext cx="798480" cy="248040"/>
            <a:chOff x="8791447" y="4948717"/>
            <a:chExt cx="798480" cy="248040"/>
          </a:xfrm>
        </p:grpSpPr>
        <mc:AlternateContent xmlns:mc="http://schemas.openxmlformats.org/markup-compatibility/2006" xmlns:p14="http://schemas.microsoft.com/office/powerpoint/2010/main">
          <mc:Choice Requires="p14">
            <p:contentPart p14:bwMode="auto" r:id="rId27">
              <p14:nvContentPartPr>
                <p14:cNvPr id="26" name="Inkt 25">
                  <a:extLst>
                    <a:ext uri="{FF2B5EF4-FFF2-40B4-BE49-F238E27FC236}">
                      <a16:creationId xmlns:a16="http://schemas.microsoft.com/office/drawing/2014/main" id="{EDADE791-59A9-35EB-21B1-C6F4E6701A2B}"/>
                    </a:ext>
                  </a:extLst>
                </p14:cNvPr>
                <p14:cNvContentPartPr/>
                <p14:nvPr/>
              </p14:nvContentPartPr>
              <p14:xfrm>
                <a:off x="8791447" y="4960237"/>
                <a:ext cx="39600" cy="226440"/>
              </p14:xfrm>
            </p:contentPart>
          </mc:Choice>
          <mc:Fallback xmlns="">
            <p:pic>
              <p:nvPicPr>
                <p:cNvPr id="26" name="Inkt 25">
                  <a:extLst>
                    <a:ext uri="{FF2B5EF4-FFF2-40B4-BE49-F238E27FC236}">
                      <a16:creationId xmlns:a16="http://schemas.microsoft.com/office/drawing/2014/main" id="{EDADE791-59A9-35EB-21B1-C6F4E6701A2B}"/>
                    </a:ext>
                  </a:extLst>
                </p:cNvPr>
                <p:cNvPicPr/>
                <p:nvPr/>
              </p:nvPicPr>
              <p:blipFill>
                <a:blip r:embed="rId28"/>
                <a:stretch>
                  <a:fillRect/>
                </a:stretch>
              </p:blipFill>
              <p:spPr>
                <a:xfrm>
                  <a:off x="8782807" y="4951237"/>
                  <a:ext cx="57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t 26">
                  <a:extLst>
                    <a:ext uri="{FF2B5EF4-FFF2-40B4-BE49-F238E27FC236}">
                      <a16:creationId xmlns:a16="http://schemas.microsoft.com/office/drawing/2014/main" id="{CC898EA4-A690-7B79-AD44-112D80D354EE}"/>
                    </a:ext>
                  </a:extLst>
                </p14:cNvPr>
                <p14:cNvContentPartPr/>
                <p14:nvPr/>
              </p14:nvContentPartPr>
              <p14:xfrm>
                <a:off x="8873887" y="4961677"/>
                <a:ext cx="188280" cy="235080"/>
              </p14:xfrm>
            </p:contentPart>
          </mc:Choice>
          <mc:Fallback xmlns="">
            <p:pic>
              <p:nvPicPr>
                <p:cNvPr id="27" name="Inkt 26">
                  <a:extLst>
                    <a:ext uri="{FF2B5EF4-FFF2-40B4-BE49-F238E27FC236}">
                      <a16:creationId xmlns:a16="http://schemas.microsoft.com/office/drawing/2014/main" id="{CC898EA4-A690-7B79-AD44-112D80D354EE}"/>
                    </a:ext>
                  </a:extLst>
                </p:cNvPr>
                <p:cNvPicPr/>
                <p:nvPr/>
              </p:nvPicPr>
              <p:blipFill>
                <a:blip r:embed="rId30"/>
                <a:stretch>
                  <a:fillRect/>
                </a:stretch>
              </p:blipFill>
              <p:spPr>
                <a:xfrm>
                  <a:off x="8865247" y="4953037"/>
                  <a:ext cx="2059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t 27">
                  <a:extLst>
                    <a:ext uri="{FF2B5EF4-FFF2-40B4-BE49-F238E27FC236}">
                      <a16:creationId xmlns:a16="http://schemas.microsoft.com/office/drawing/2014/main" id="{CBFB0BE2-520F-FE21-EEC2-6BB170F2A044}"/>
                    </a:ext>
                  </a:extLst>
                </p14:cNvPr>
                <p14:cNvContentPartPr/>
                <p14:nvPr/>
              </p14:nvContentPartPr>
              <p14:xfrm>
                <a:off x="9147487" y="4948717"/>
                <a:ext cx="145440" cy="240480"/>
              </p14:xfrm>
            </p:contentPart>
          </mc:Choice>
          <mc:Fallback xmlns="">
            <p:pic>
              <p:nvPicPr>
                <p:cNvPr id="28" name="Inkt 27">
                  <a:extLst>
                    <a:ext uri="{FF2B5EF4-FFF2-40B4-BE49-F238E27FC236}">
                      <a16:creationId xmlns:a16="http://schemas.microsoft.com/office/drawing/2014/main" id="{CBFB0BE2-520F-FE21-EEC2-6BB170F2A044}"/>
                    </a:ext>
                  </a:extLst>
                </p:cNvPr>
                <p:cNvPicPr/>
                <p:nvPr/>
              </p:nvPicPr>
              <p:blipFill>
                <a:blip r:embed="rId32"/>
                <a:stretch>
                  <a:fillRect/>
                </a:stretch>
              </p:blipFill>
              <p:spPr>
                <a:xfrm>
                  <a:off x="9138487" y="4940077"/>
                  <a:ext cx="163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t 28">
                  <a:extLst>
                    <a:ext uri="{FF2B5EF4-FFF2-40B4-BE49-F238E27FC236}">
                      <a16:creationId xmlns:a16="http://schemas.microsoft.com/office/drawing/2014/main" id="{EFFA3929-1847-4085-FAAF-D649C04B41BA}"/>
                    </a:ext>
                  </a:extLst>
                </p14:cNvPr>
                <p14:cNvContentPartPr/>
                <p14:nvPr/>
              </p14:nvContentPartPr>
              <p14:xfrm>
                <a:off x="9415327" y="4960597"/>
                <a:ext cx="1440" cy="164520"/>
              </p14:xfrm>
            </p:contentPart>
          </mc:Choice>
          <mc:Fallback xmlns="">
            <p:pic>
              <p:nvPicPr>
                <p:cNvPr id="29" name="Inkt 28">
                  <a:extLst>
                    <a:ext uri="{FF2B5EF4-FFF2-40B4-BE49-F238E27FC236}">
                      <a16:creationId xmlns:a16="http://schemas.microsoft.com/office/drawing/2014/main" id="{EFFA3929-1847-4085-FAAF-D649C04B41BA}"/>
                    </a:ext>
                  </a:extLst>
                </p:cNvPr>
                <p:cNvPicPr/>
                <p:nvPr/>
              </p:nvPicPr>
              <p:blipFill>
                <a:blip r:embed="rId34"/>
                <a:stretch>
                  <a:fillRect/>
                </a:stretch>
              </p:blipFill>
              <p:spPr>
                <a:xfrm>
                  <a:off x="9406327" y="4951597"/>
                  <a:ext cx="19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t 29">
                  <a:extLst>
                    <a:ext uri="{FF2B5EF4-FFF2-40B4-BE49-F238E27FC236}">
                      <a16:creationId xmlns:a16="http://schemas.microsoft.com/office/drawing/2014/main" id="{057C7187-6CB9-7B06-3CC2-20B50857054C}"/>
                    </a:ext>
                  </a:extLst>
                </p14:cNvPr>
                <p14:cNvContentPartPr/>
                <p14:nvPr/>
              </p14:nvContentPartPr>
              <p14:xfrm>
                <a:off x="9467167" y="4995517"/>
                <a:ext cx="122760" cy="196920"/>
              </p14:xfrm>
            </p:contentPart>
          </mc:Choice>
          <mc:Fallback xmlns="">
            <p:pic>
              <p:nvPicPr>
                <p:cNvPr id="30" name="Inkt 29">
                  <a:extLst>
                    <a:ext uri="{FF2B5EF4-FFF2-40B4-BE49-F238E27FC236}">
                      <a16:creationId xmlns:a16="http://schemas.microsoft.com/office/drawing/2014/main" id="{057C7187-6CB9-7B06-3CC2-20B50857054C}"/>
                    </a:ext>
                  </a:extLst>
                </p:cNvPr>
                <p:cNvPicPr/>
                <p:nvPr/>
              </p:nvPicPr>
              <p:blipFill>
                <a:blip r:embed="rId36"/>
                <a:stretch>
                  <a:fillRect/>
                </a:stretch>
              </p:blipFill>
              <p:spPr>
                <a:xfrm>
                  <a:off x="9458167" y="4986517"/>
                  <a:ext cx="140400" cy="214560"/>
                </a:xfrm>
                <a:prstGeom prst="rect">
                  <a:avLst/>
                </a:prstGeom>
              </p:spPr>
            </p:pic>
          </mc:Fallback>
        </mc:AlternateContent>
      </p:grpSp>
      <p:grpSp>
        <p:nvGrpSpPr>
          <p:cNvPr id="35" name="Groep 34">
            <a:extLst>
              <a:ext uri="{FF2B5EF4-FFF2-40B4-BE49-F238E27FC236}">
                <a16:creationId xmlns:a16="http://schemas.microsoft.com/office/drawing/2014/main" id="{4E273FC5-357F-998E-1AB0-039D52A3C1FE}"/>
              </a:ext>
            </a:extLst>
          </p:cNvPr>
          <p:cNvGrpSpPr/>
          <p:nvPr/>
        </p:nvGrpSpPr>
        <p:grpSpPr>
          <a:xfrm>
            <a:off x="10087087" y="3434197"/>
            <a:ext cx="451800" cy="428760"/>
            <a:chOff x="10087087" y="3434197"/>
            <a:chExt cx="451800" cy="428760"/>
          </a:xfrm>
        </p:grpSpPr>
        <mc:AlternateContent xmlns:mc="http://schemas.openxmlformats.org/markup-compatibility/2006" xmlns:p14="http://schemas.microsoft.com/office/powerpoint/2010/main">
          <mc:Choice Requires="p14">
            <p:contentPart p14:bwMode="auto" r:id="rId37">
              <p14:nvContentPartPr>
                <p14:cNvPr id="32" name="Inkt 31">
                  <a:extLst>
                    <a:ext uri="{FF2B5EF4-FFF2-40B4-BE49-F238E27FC236}">
                      <a16:creationId xmlns:a16="http://schemas.microsoft.com/office/drawing/2014/main" id="{C6F3D07F-EA6B-EFFA-526B-531A9894BB7B}"/>
                    </a:ext>
                  </a:extLst>
                </p14:cNvPr>
                <p14:cNvContentPartPr/>
                <p14:nvPr/>
              </p14:nvContentPartPr>
              <p14:xfrm>
                <a:off x="10087087" y="3434197"/>
                <a:ext cx="165960" cy="428760"/>
              </p14:xfrm>
            </p:contentPart>
          </mc:Choice>
          <mc:Fallback xmlns="">
            <p:pic>
              <p:nvPicPr>
                <p:cNvPr id="32" name="Inkt 31">
                  <a:extLst>
                    <a:ext uri="{FF2B5EF4-FFF2-40B4-BE49-F238E27FC236}">
                      <a16:creationId xmlns:a16="http://schemas.microsoft.com/office/drawing/2014/main" id="{C6F3D07F-EA6B-EFFA-526B-531A9894BB7B}"/>
                    </a:ext>
                  </a:extLst>
                </p:cNvPr>
                <p:cNvPicPr/>
                <p:nvPr/>
              </p:nvPicPr>
              <p:blipFill>
                <a:blip r:embed="rId38"/>
                <a:stretch>
                  <a:fillRect/>
                </a:stretch>
              </p:blipFill>
              <p:spPr>
                <a:xfrm>
                  <a:off x="10078087" y="3425197"/>
                  <a:ext cx="1836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t 32">
                  <a:extLst>
                    <a:ext uri="{FF2B5EF4-FFF2-40B4-BE49-F238E27FC236}">
                      <a16:creationId xmlns:a16="http://schemas.microsoft.com/office/drawing/2014/main" id="{C0F77B91-53E6-F2B7-9C0A-01FC1D955B18}"/>
                    </a:ext>
                  </a:extLst>
                </p14:cNvPr>
                <p14:cNvContentPartPr/>
                <p14:nvPr/>
              </p14:nvContentPartPr>
              <p14:xfrm>
                <a:off x="10347727" y="3510517"/>
                <a:ext cx="135000" cy="146880"/>
              </p14:xfrm>
            </p:contentPart>
          </mc:Choice>
          <mc:Fallback xmlns="">
            <p:pic>
              <p:nvPicPr>
                <p:cNvPr id="33" name="Inkt 32">
                  <a:extLst>
                    <a:ext uri="{FF2B5EF4-FFF2-40B4-BE49-F238E27FC236}">
                      <a16:creationId xmlns:a16="http://schemas.microsoft.com/office/drawing/2014/main" id="{C0F77B91-53E6-F2B7-9C0A-01FC1D955B18}"/>
                    </a:ext>
                  </a:extLst>
                </p:cNvPr>
                <p:cNvPicPr/>
                <p:nvPr/>
              </p:nvPicPr>
              <p:blipFill>
                <a:blip r:embed="rId40"/>
                <a:stretch>
                  <a:fillRect/>
                </a:stretch>
              </p:blipFill>
              <p:spPr>
                <a:xfrm>
                  <a:off x="10338727" y="3501517"/>
                  <a:ext cx="152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t 33">
                  <a:extLst>
                    <a:ext uri="{FF2B5EF4-FFF2-40B4-BE49-F238E27FC236}">
                      <a16:creationId xmlns:a16="http://schemas.microsoft.com/office/drawing/2014/main" id="{3F695B9B-BC5B-A991-CB39-DAF4FCDE009F}"/>
                    </a:ext>
                  </a:extLst>
                </p14:cNvPr>
                <p14:cNvContentPartPr/>
                <p14:nvPr/>
              </p14:nvContentPartPr>
              <p14:xfrm>
                <a:off x="10349527" y="3594397"/>
                <a:ext cx="189360" cy="7560"/>
              </p14:xfrm>
            </p:contentPart>
          </mc:Choice>
          <mc:Fallback xmlns="">
            <p:pic>
              <p:nvPicPr>
                <p:cNvPr id="34" name="Inkt 33">
                  <a:extLst>
                    <a:ext uri="{FF2B5EF4-FFF2-40B4-BE49-F238E27FC236}">
                      <a16:creationId xmlns:a16="http://schemas.microsoft.com/office/drawing/2014/main" id="{3F695B9B-BC5B-A991-CB39-DAF4FCDE009F}"/>
                    </a:ext>
                  </a:extLst>
                </p:cNvPr>
                <p:cNvPicPr/>
                <p:nvPr/>
              </p:nvPicPr>
              <p:blipFill>
                <a:blip r:embed="rId42"/>
                <a:stretch>
                  <a:fillRect/>
                </a:stretch>
              </p:blipFill>
              <p:spPr>
                <a:xfrm>
                  <a:off x="10340527" y="3585397"/>
                  <a:ext cx="207000" cy="25200"/>
                </a:xfrm>
                <a:prstGeom prst="rect">
                  <a:avLst/>
                </a:prstGeom>
              </p:spPr>
            </p:pic>
          </mc:Fallback>
        </mc:AlternateContent>
      </p:grpSp>
    </p:spTree>
    <p:extLst>
      <p:ext uri="{BB962C8B-B14F-4D97-AF65-F5344CB8AC3E}">
        <p14:creationId xmlns:p14="http://schemas.microsoft.com/office/powerpoint/2010/main" val="2599878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41507-7CB4-997D-433E-563442316781}"/>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78C30C1B-A8DF-A8A2-ED3E-C65A0AD8C670}"/>
              </a:ext>
            </a:extLst>
          </p:cNvPr>
          <p:cNvPicPr>
            <a:picLocks noChangeAspect="1"/>
          </p:cNvPicPr>
          <p:nvPr/>
        </p:nvPicPr>
        <p:blipFill>
          <a:blip r:embed="rId2"/>
          <a:stretch>
            <a:fillRect/>
          </a:stretch>
        </p:blipFill>
        <p:spPr>
          <a:xfrm>
            <a:off x="572086" y="2355519"/>
            <a:ext cx="7400339" cy="4125544"/>
          </a:xfrm>
          <a:prstGeom prst="rect">
            <a:avLst/>
          </a:prstGeom>
        </p:spPr>
      </p:pic>
      <p:sp>
        <p:nvSpPr>
          <p:cNvPr id="4" name="Tekstvak 3">
            <a:extLst>
              <a:ext uri="{FF2B5EF4-FFF2-40B4-BE49-F238E27FC236}">
                <a16:creationId xmlns:a16="http://schemas.microsoft.com/office/drawing/2014/main" id="{D9F84DB5-F06A-0AEC-C42A-51498A63A9A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85D731E0-DA1D-1008-C67B-829D7887B552}"/>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8</a:t>
            </a:r>
            <a:endParaRPr lang="nl-NL" sz="2000" dirty="0"/>
          </a:p>
        </p:txBody>
      </p:sp>
      <p:cxnSp>
        <p:nvCxnSpPr>
          <p:cNvPr id="7" name="Rechte verbindingslijn met pijl 6">
            <a:extLst>
              <a:ext uri="{FF2B5EF4-FFF2-40B4-BE49-F238E27FC236}">
                <a16:creationId xmlns:a16="http://schemas.microsoft.com/office/drawing/2014/main" id="{074BB82D-B39C-8A03-A895-7AC2932DA9BF}"/>
              </a:ext>
            </a:extLst>
          </p:cNvPr>
          <p:cNvCxnSpPr/>
          <p:nvPr/>
        </p:nvCxnSpPr>
        <p:spPr>
          <a:xfrm>
            <a:off x="2628900" y="2586038"/>
            <a:ext cx="0" cy="67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D92AFF74-52DE-AD8A-3085-23FFCC8E002C}"/>
              </a:ext>
            </a:extLst>
          </p:cNvPr>
          <p:cNvCxnSpPr>
            <a:cxnSpLocks/>
          </p:cNvCxnSpPr>
          <p:nvPr/>
        </p:nvCxnSpPr>
        <p:spPr>
          <a:xfrm flipV="1">
            <a:off x="4767262"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DF4EF65E-161A-69B4-1A10-05632C25858A}"/>
              </a:ext>
            </a:extLst>
          </p:cNvPr>
          <p:cNvCxnSpPr>
            <a:cxnSpLocks/>
          </p:cNvCxnSpPr>
          <p:nvPr/>
        </p:nvCxnSpPr>
        <p:spPr>
          <a:xfrm flipV="1">
            <a:off x="3305175"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Gedachtewolkje: wolk 1">
            <a:extLst>
              <a:ext uri="{FF2B5EF4-FFF2-40B4-BE49-F238E27FC236}">
                <a16:creationId xmlns:a16="http://schemas.microsoft.com/office/drawing/2014/main" id="{F17FF37B-5307-6895-8BD4-184B0B4873C7}"/>
              </a:ext>
            </a:extLst>
          </p:cNvPr>
          <p:cNvSpPr/>
          <p:nvPr/>
        </p:nvSpPr>
        <p:spPr>
          <a:xfrm>
            <a:off x="6386732" y="1105806"/>
            <a:ext cx="5047664" cy="2085975"/>
          </a:xfrm>
          <a:prstGeom prst="cloudCallout">
            <a:avLst>
              <a:gd name="adj1" fmla="val -65838"/>
              <a:gd name="adj2" fmla="val 54966"/>
            </a:avLst>
          </a:prstGeom>
          <a:solidFill>
            <a:srgbClr val="C9A6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Cis-Trans alleen als er aan beide kanten van de dubbele binding 2 verschillende groepen zitten</a:t>
            </a:r>
          </a:p>
        </p:txBody>
      </p:sp>
      <p:grpSp>
        <p:nvGrpSpPr>
          <p:cNvPr id="14" name="Groep 13">
            <a:extLst>
              <a:ext uri="{FF2B5EF4-FFF2-40B4-BE49-F238E27FC236}">
                <a16:creationId xmlns:a16="http://schemas.microsoft.com/office/drawing/2014/main" id="{597F1F3D-EDD7-4CBD-461B-74AF9C35B01E}"/>
              </a:ext>
            </a:extLst>
          </p:cNvPr>
          <p:cNvGrpSpPr/>
          <p:nvPr/>
        </p:nvGrpSpPr>
        <p:grpSpPr>
          <a:xfrm>
            <a:off x="7459087" y="3576757"/>
            <a:ext cx="826920" cy="325800"/>
            <a:chOff x="7459087" y="3576757"/>
            <a:chExt cx="826920" cy="325800"/>
          </a:xfrm>
        </p:grpSpPr>
        <mc:AlternateContent xmlns:mc="http://schemas.openxmlformats.org/markup-compatibility/2006" xmlns:p14="http://schemas.microsoft.com/office/powerpoint/2010/main">
          <mc:Choice Requires="p14">
            <p:contentPart p14:bwMode="auto" r:id="rId3">
              <p14:nvContentPartPr>
                <p14:cNvPr id="6" name="Inkt 5">
                  <a:extLst>
                    <a:ext uri="{FF2B5EF4-FFF2-40B4-BE49-F238E27FC236}">
                      <a16:creationId xmlns:a16="http://schemas.microsoft.com/office/drawing/2014/main" id="{8C7D461F-31C7-A323-8A2C-EDEB8CDDBF01}"/>
                    </a:ext>
                  </a:extLst>
                </p14:cNvPr>
                <p14:cNvContentPartPr/>
                <p14:nvPr/>
              </p14:nvContentPartPr>
              <p14:xfrm>
                <a:off x="7616407" y="3604837"/>
                <a:ext cx="12240" cy="253800"/>
              </p14:xfrm>
            </p:contentPart>
          </mc:Choice>
          <mc:Fallback xmlns="">
            <p:pic>
              <p:nvPicPr>
                <p:cNvPr id="6" name="Inkt 5">
                  <a:extLst>
                    <a:ext uri="{FF2B5EF4-FFF2-40B4-BE49-F238E27FC236}">
                      <a16:creationId xmlns:a16="http://schemas.microsoft.com/office/drawing/2014/main" id="{8C7D461F-31C7-A323-8A2C-EDEB8CDDBF01}"/>
                    </a:ext>
                  </a:extLst>
                </p:cNvPr>
                <p:cNvPicPr/>
                <p:nvPr/>
              </p:nvPicPr>
              <p:blipFill>
                <a:blip r:embed="rId4"/>
                <a:stretch>
                  <a:fillRect/>
                </a:stretch>
              </p:blipFill>
              <p:spPr>
                <a:xfrm>
                  <a:off x="7607407" y="3596197"/>
                  <a:ext cx="298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t 8">
                  <a:extLst>
                    <a:ext uri="{FF2B5EF4-FFF2-40B4-BE49-F238E27FC236}">
                      <a16:creationId xmlns:a16="http://schemas.microsoft.com/office/drawing/2014/main" id="{94AD569C-EA4F-E506-7B4A-EB3E52C76893}"/>
                    </a:ext>
                  </a:extLst>
                </p14:cNvPr>
                <p14:cNvContentPartPr/>
                <p14:nvPr/>
              </p14:nvContentPartPr>
              <p14:xfrm>
                <a:off x="7459087" y="3576757"/>
                <a:ext cx="421560" cy="325800"/>
              </p14:xfrm>
            </p:contentPart>
          </mc:Choice>
          <mc:Fallback xmlns="">
            <p:pic>
              <p:nvPicPr>
                <p:cNvPr id="9" name="Inkt 8">
                  <a:extLst>
                    <a:ext uri="{FF2B5EF4-FFF2-40B4-BE49-F238E27FC236}">
                      <a16:creationId xmlns:a16="http://schemas.microsoft.com/office/drawing/2014/main" id="{94AD569C-EA4F-E506-7B4A-EB3E52C76893}"/>
                    </a:ext>
                  </a:extLst>
                </p:cNvPr>
                <p:cNvPicPr/>
                <p:nvPr/>
              </p:nvPicPr>
              <p:blipFill>
                <a:blip r:embed="rId6"/>
                <a:stretch>
                  <a:fillRect/>
                </a:stretch>
              </p:blipFill>
              <p:spPr>
                <a:xfrm>
                  <a:off x="7450447" y="3568117"/>
                  <a:ext cx="4392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5A5FA40B-6671-DA9B-91E1-2DD8B332BD54}"/>
                    </a:ext>
                  </a:extLst>
                </p14:cNvPr>
                <p14:cNvContentPartPr/>
                <p14:nvPr/>
              </p14:nvContentPartPr>
              <p14:xfrm>
                <a:off x="7918447" y="3639757"/>
                <a:ext cx="184320" cy="185400"/>
              </p14:xfrm>
            </p:contentPart>
          </mc:Choice>
          <mc:Fallback xmlns="">
            <p:pic>
              <p:nvPicPr>
                <p:cNvPr id="12" name="Inkt 11">
                  <a:extLst>
                    <a:ext uri="{FF2B5EF4-FFF2-40B4-BE49-F238E27FC236}">
                      <a16:creationId xmlns:a16="http://schemas.microsoft.com/office/drawing/2014/main" id="{5A5FA40B-6671-DA9B-91E1-2DD8B332BD54}"/>
                    </a:ext>
                  </a:extLst>
                </p:cNvPr>
                <p:cNvPicPr/>
                <p:nvPr/>
              </p:nvPicPr>
              <p:blipFill>
                <a:blip r:embed="rId8"/>
                <a:stretch>
                  <a:fillRect/>
                </a:stretch>
              </p:blipFill>
              <p:spPr>
                <a:xfrm>
                  <a:off x="7909807" y="3631117"/>
                  <a:ext cx="2019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4F510C50-9413-F123-6FC8-ED64F7B4D7CA}"/>
                    </a:ext>
                  </a:extLst>
                </p14:cNvPr>
                <p14:cNvContentPartPr/>
                <p14:nvPr/>
              </p14:nvContentPartPr>
              <p14:xfrm>
                <a:off x="8127607" y="3630757"/>
                <a:ext cx="158400" cy="238320"/>
              </p14:xfrm>
            </p:contentPart>
          </mc:Choice>
          <mc:Fallback xmlns="">
            <p:pic>
              <p:nvPicPr>
                <p:cNvPr id="13" name="Inkt 12">
                  <a:extLst>
                    <a:ext uri="{FF2B5EF4-FFF2-40B4-BE49-F238E27FC236}">
                      <a16:creationId xmlns:a16="http://schemas.microsoft.com/office/drawing/2014/main" id="{4F510C50-9413-F123-6FC8-ED64F7B4D7CA}"/>
                    </a:ext>
                  </a:extLst>
                </p:cNvPr>
                <p:cNvPicPr/>
                <p:nvPr/>
              </p:nvPicPr>
              <p:blipFill>
                <a:blip r:embed="rId10"/>
                <a:stretch>
                  <a:fillRect/>
                </a:stretch>
              </p:blipFill>
              <p:spPr>
                <a:xfrm>
                  <a:off x="8118967" y="3622117"/>
                  <a:ext cx="176040" cy="255960"/>
                </a:xfrm>
                <a:prstGeom prst="rect">
                  <a:avLst/>
                </a:prstGeom>
              </p:spPr>
            </p:pic>
          </mc:Fallback>
        </mc:AlternateContent>
      </p:grpSp>
      <p:grpSp>
        <p:nvGrpSpPr>
          <p:cNvPr id="19" name="Groep 18">
            <a:extLst>
              <a:ext uri="{FF2B5EF4-FFF2-40B4-BE49-F238E27FC236}">
                <a16:creationId xmlns:a16="http://schemas.microsoft.com/office/drawing/2014/main" id="{DEA075EB-3C4C-09D7-D0D0-741062656EAD}"/>
              </a:ext>
            </a:extLst>
          </p:cNvPr>
          <p:cNvGrpSpPr/>
          <p:nvPr/>
        </p:nvGrpSpPr>
        <p:grpSpPr>
          <a:xfrm>
            <a:off x="8809087" y="3519877"/>
            <a:ext cx="675360" cy="395640"/>
            <a:chOff x="8809087" y="3519877"/>
            <a:chExt cx="675360" cy="395640"/>
          </a:xfrm>
        </p:grpSpPr>
        <mc:AlternateContent xmlns:mc="http://schemas.openxmlformats.org/markup-compatibility/2006" xmlns:p14="http://schemas.microsoft.com/office/powerpoint/2010/main">
          <mc:Choice Requires="p14">
            <p:contentPart p14:bwMode="auto" r:id="rId11">
              <p14:nvContentPartPr>
                <p14:cNvPr id="15" name="Inkt 14">
                  <a:extLst>
                    <a:ext uri="{FF2B5EF4-FFF2-40B4-BE49-F238E27FC236}">
                      <a16:creationId xmlns:a16="http://schemas.microsoft.com/office/drawing/2014/main" id="{E59CE220-DC61-652C-4A03-328066BD0C8E}"/>
                    </a:ext>
                  </a:extLst>
                </p14:cNvPr>
                <p14:cNvContentPartPr/>
                <p14:nvPr/>
              </p14:nvContentPartPr>
              <p14:xfrm>
                <a:off x="8837887" y="3519877"/>
                <a:ext cx="64440" cy="395640"/>
              </p14:xfrm>
            </p:contentPart>
          </mc:Choice>
          <mc:Fallback xmlns="">
            <p:pic>
              <p:nvPicPr>
                <p:cNvPr id="15" name="Inkt 14">
                  <a:extLst>
                    <a:ext uri="{FF2B5EF4-FFF2-40B4-BE49-F238E27FC236}">
                      <a16:creationId xmlns:a16="http://schemas.microsoft.com/office/drawing/2014/main" id="{E59CE220-DC61-652C-4A03-328066BD0C8E}"/>
                    </a:ext>
                  </a:extLst>
                </p:cNvPr>
                <p:cNvPicPr/>
                <p:nvPr/>
              </p:nvPicPr>
              <p:blipFill>
                <a:blip r:embed="rId12"/>
                <a:stretch>
                  <a:fillRect/>
                </a:stretch>
              </p:blipFill>
              <p:spPr>
                <a:xfrm>
                  <a:off x="8828887" y="3510877"/>
                  <a:ext cx="8208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t 15">
                  <a:extLst>
                    <a:ext uri="{FF2B5EF4-FFF2-40B4-BE49-F238E27FC236}">
                      <a16:creationId xmlns:a16="http://schemas.microsoft.com/office/drawing/2014/main" id="{5DA87198-A714-47FF-0405-7D9CE447374A}"/>
                    </a:ext>
                  </a:extLst>
                </p14:cNvPr>
                <p14:cNvContentPartPr/>
                <p14:nvPr/>
              </p14:nvContentPartPr>
              <p14:xfrm>
                <a:off x="8809087" y="3770797"/>
                <a:ext cx="154080" cy="12600"/>
              </p14:xfrm>
            </p:contentPart>
          </mc:Choice>
          <mc:Fallback xmlns="">
            <p:pic>
              <p:nvPicPr>
                <p:cNvPr id="16" name="Inkt 15">
                  <a:extLst>
                    <a:ext uri="{FF2B5EF4-FFF2-40B4-BE49-F238E27FC236}">
                      <a16:creationId xmlns:a16="http://schemas.microsoft.com/office/drawing/2014/main" id="{5DA87198-A714-47FF-0405-7D9CE447374A}"/>
                    </a:ext>
                  </a:extLst>
                </p:cNvPr>
                <p:cNvPicPr/>
                <p:nvPr/>
              </p:nvPicPr>
              <p:blipFill>
                <a:blip r:embed="rId14"/>
                <a:stretch>
                  <a:fillRect/>
                </a:stretch>
              </p:blipFill>
              <p:spPr>
                <a:xfrm>
                  <a:off x="8800087" y="3761797"/>
                  <a:ext cx="171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t 16">
                  <a:extLst>
                    <a:ext uri="{FF2B5EF4-FFF2-40B4-BE49-F238E27FC236}">
                      <a16:creationId xmlns:a16="http://schemas.microsoft.com/office/drawing/2014/main" id="{04512893-67DD-B230-A70D-2DCBA557FB47}"/>
                    </a:ext>
                  </a:extLst>
                </p14:cNvPr>
                <p14:cNvContentPartPr/>
                <p14:nvPr/>
              </p14:nvContentPartPr>
              <p14:xfrm>
                <a:off x="9064327" y="3573157"/>
                <a:ext cx="152280" cy="262440"/>
              </p14:xfrm>
            </p:contentPart>
          </mc:Choice>
          <mc:Fallback xmlns="">
            <p:pic>
              <p:nvPicPr>
                <p:cNvPr id="17" name="Inkt 16">
                  <a:extLst>
                    <a:ext uri="{FF2B5EF4-FFF2-40B4-BE49-F238E27FC236}">
                      <a16:creationId xmlns:a16="http://schemas.microsoft.com/office/drawing/2014/main" id="{04512893-67DD-B230-A70D-2DCBA557FB47}"/>
                    </a:ext>
                  </a:extLst>
                </p:cNvPr>
                <p:cNvPicPr/>
                <p:nvPr/>
              </p:nvPicPr>
              <p:blipFill>
                <a:blip r:embed="rId16"/>
                <a:stretch>
                  <a:fillRect/>
                </a:stretch>
              </p:blipFill>
              <p:spPr>
                <a:xfrm>
                  <a:off x="9055687" y="3564157"/>
                  <a:ext cx="1699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t 17">
                  <a:extLst>
                    <a:ext uri="{FF2B5EF4-FFF2-40B4-BE49-F238E27FC236}">
                      <a16:creationId xmlns:a16="http://schemas.microsoft.com/office/drawing/2014/main" id="{49C21B60-4E11-E740-5273-31DB756E078A}"/>
                    </a:ext>
                  </a:extLst>
                </p14:cNvPr>
                <p14:cNvContentPartPr/>
                <p14:nvPr/>
              </p14:nvContentPartPr>
              <p14:xfrm>
                <a:off x="9303007" y="3531757"/>
                <a:ext cx="181440" cy="325080"/>
              </p14:xfrm>
            </p:contentPart>
          </mc:Choice>
          <mc:Fallback xmlns="">
            <p:pic>
              <p:nvPicPr>
                <p:cNvPr id="18" name="Inkt 17">
                  <a:extLst>
                    <a:ext uri="{FF2B5EF4-FFF2-40B4-BE49-F238E27FC236}">
                      <a16:creationId xmlns:a16="http://schemas.microsoft.com/office/drawing/2014/main" id="{49C21B60-4E11-E740-5273-31DB756E078A}"/>
                    </a:ext>
                  </a:extLst>
                </p:cNvPr>
                <p:cNvPicPr/>
                <p:nvPr/>
              </p:nvPicPr>
              <p:blipFill>
                <a:blip r:embed="rId18"/>
                <a:stretch>
                  <a:fillRect/>
                </a:stretch>
              </p:blipFill>
              <p:spPr>
                <a:xfrm>
                  <a:off x="9294367" y="3522757"/>
                  <a:ext cx="199080" cy="342720"/>
                </a:xfrm>
                <a:prstGeom prst="rect">
                  <a:avLst/>
                </a:prstGeom>
              </p:spPr>
            </p:pic>
          </mc:Fallback>
        </mc:AlternateContent>
      </p:grpSp>
      <p:grpSp>
        <p:nvGrpSpPr>
          <p:cNvPr id="25" name="Groep 24">
            <a:extLst>
              <a:ext uri="{FF2B5EF4-FFF2-40B4-BE49-F238E27FC236}">
                <a16:creationId xmlns:a16="http://schemas.microsoft.com/office/drawing/2014/main" id="{E7282A57-7A6C-7B2F-4468-07C25FC13F78}"/>
              </a:ext>
            </a:extLst>
          </p:cNvPr>
          <p:cNvGrpSpPr/>
          <p:nvPr/>
        </p:nvGrpSpPr>
        <p:grpSpPr>
          <a:xfrm>
            <a:off x="8791447" y="4218277"/>
            <a:ext cx="810000" cy="402480"/>
            <a:chOff x="8791447" y="4218277"/>
            <a:chExt cx="810000" cy="402480"/>
          </a:xfrm>
        </p:grpSpPr>
        <mc:AlternateContent xmlns:mc="http://schemas.openxmlformats.org/markup-compatibility/2006" xmlns:p14="http://schemas.microsoft.com/office/powerpoint/2010/main">
          <mc:Choice Requires="p14">
            <p:contentPart p14:bwMode="auto" r:id="rId19">
              <p14:nvContentPartPr>
                <p14:cNvPr id="20" name="Inkt 19">
                  <a:extLst>
                    <a:ext uri="{FF2B5EF4-FFF2-40B4-BE49-F238E27FC236}">
                      <a16:creationId xmlns:a16="http://schemas.microsoft.com/office/drawing/2014/main" id="{109D6DD7-3219-5197-05C9-A74A210C0700}"/>
                    </a:ext>
                  </a:extLst>
                </p14:cNvPr>
                <p14:cNvContentPartPr/>
                <p14:nvPr/>
              </p14:nvContentPartPr>
              <p14:xfrm>
                <a:off x="8791447" y="4265797"/>
                <a:ext cx="178920" cy="354960"/>
              </p14:xfrm>
            </p:contentPart>
          </mc:Choice>
          <mc:Fallback xmlns="">
            <p:pic>
              <p:nvPicPr>
                <p:cNvPr id="20" name="Inkt 19">
                  <a:extLst>
                    <a:ext uri="{FF2B5EF4-FFF2-40B4-BE49-F238E27FC236}">
                      <a16:creationId xmlns:a16="http://schemas.microsoft.com/office/drawing/2014/main" id="{109D6DD7-3219-5197-05C9-A74A210C0700}"/>
                    </a:ext>
                  </a:extLst>
                </p:cNvPr>
                <p:cNvPicPr/>
                <p:nvPr/>
              </p:nvPicPr>
              <p:blipFill>
                <a:blip r:embed="rId20"/>
                <a:stretch>
                  <a:fillRect/>
                </a:stretch>
              </p:blipFill>
              <p:spPr>
                <a:xfrm>
                  <a:off x="8782447" y="4257157"/>
                  <a:ext cx="1965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t 20">
                  <a:extLst>
                    <a:ext uri="{FF2B5EF4-FFF2-40B4-BE49-F238E27FC236}">
                      <a16:creationId xmlns:a16="http://schemas.microsoft.com/office/drawing/2014/main" id="{B343F43F-964D-AD26-A4F8-129774F97AC5}"/>
                    </a:ext>
                  </a:extLst>
                </p14:cNvPr>
                <p14:cNvContentPartPr/>
                <p14:nvPr/>
              </p14:nvContentPartPr>
              <p14:xfrm>
                <a:off x="9052447" y="4218277"/>
                <a:ext cx="195840" cy="272880"/>
              </p14:xfrm>
            </p:contentPart>
          </mc:Choice>
          <mc:Fallback xmlns="">
            <p:pic>
              <p:nvPicPr>
                <p:cNvPr id="21" name="Inkt 20">
                  <a:extLst>
                    <a:ext uri="{FF2B5EF4-FFF2-40B4-BE49-F238E27FC236}">
                      <a16:creationId xmlns:a16="http://schemas.microsoft.com/office/drawing/2014/main" id="{B343F43F-964D-AD26-A4F8-129774F97AC5}"/>
                    </a:ext>
                  </a:extLst>
                </p:cNvPr>
                <p:cNvPicPr/>
                <p:nvPr/>
              </p:nvPicPr>
              <p:blipFill>
                <a:blip r:embed="rId22"/>
                <a:stretch>
                  <a:fillRect/>
                </a:stretch>
              </p:blipFill>
              <p:spPr>
                <a:xfrm>
                  <a:off x="9043447" y="4209637"/>
                  <a:ext cx="2134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t 22">
                  <a:extLst>
                    <a:ext uri="{FF2B5EF4-FFF2-40B4-BE49-F238E27FC236}">
                      <a16:creationId xmlns:a16="http://schemas.microsoft.com/office/drawing/2014/main" id="{DD08C622-1671-5A3F-7623-962EA2ECE166}"/>
                    </a:ext>
                  </a:extLst>
                </p14:cNvPr>
                <p14:cNvContentPartPr/>
                <p14:nvPr/>
              </p14:nvContentPartPr>
              <p14:xfrm>
                <a:off x="9360247" y="4265437"/>
                <a:ext cx="25560" cy="189000"/>
              </p14:xfrm>
            </p:contentPart>
          </mc:Choice>
          <mc:Fallback xmlns="">
            <p:pic>
              <p:nvPicPr>
                <p:cNvPr id="23" name="Inkt 22">
                  <a:extLst>
                    <a:ext uri="{FF2B5EF4-FFF2-40B4-BE49-F238E27FC236}">
                      <a16:creationId xmlns:a16="http://schemas.microsoft.com/office/drawing/2014/main" id="{DD08C622-1671-5A3F-7623-962EA2ECE166}"/>
                    </a:ext>
                  </a:extLst>
                </p:cNvPr>
                <p:cNvPicPr/>
                <p:nvPr/>
              </p:nvPicPr>
              <p:blipFill>
                <a:blip r:embed="rId24"/>
                <a:stretch>
                  <a:fillRect/>
                </a:stretch>
              </p:blipFill>
              <p:spPr>
                <a:xfrm>
                  <a:off x="9351247" y="4256797"/>
                  <a:ext cx="43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t 23">
                  <a:extLst>
                    <a:ext uri="{FF2B5EF4-FFF2-40B4-BE49-F238E27FC236}">
                      <a16:creationId xmlns:a16="http://schemas.microsoft.com/office/drawing/2014/main" id="{BA10B9FD-EC57-1121-1B62-8D44B732ADE6}"/>
                    </a:ext>
                  </a:extLst>
                </p14:cNvPr>
                <p14:cNvContentPartPr/>
                <p14:nvPr/>
              </p14:nvContentPartPr>
              <p14:xfrm>
                <a:off x="9439807" y="4260037"/>
                <a:ext cx="161640" cy="212760"/>
              </p14:xfrm>
            </p:contentPart>
          </mc:Choice>
          <mc:Fallback xmlns="">
            <p:pic>
              <p:nvPicPr>
                <p:cNvPr id="24" name="Inkt 23">
                  <a:extLst>
                    <a:ext uri="{FF2B5EF4-FFF2-40B4-BE49-F238E27FC236}">
                      <a16:creationId xmlns:a16="http://schemas.microsoft.com/office/drawing/2014/main" id="{BA10B9FD-EC57-1121-1B62-8D44B732ADE6}"/>
                    </a:ext>
                  </a:extLst>
                </p:cNvPr>
                <p:cNvPicPr/>
                <p:nvPr/>
              </p:nvPicPr>
              <p:blipFill>
                <a:blip r:embed="rId26"/>
                <a:stretch>
                  <a:fillRect/>
                </a:stretch>
              </p:blipFill>
              <p:spPr>
                <a:xfrm>
                  <a:off x="9431167" y="4251037"/>
                  <a:ext cx="179280" cy="230400"/>
                </a:xfrm>
                <a:prstGeom prst="rect">
                  <a:avLst/>
                </a:prstGeom>
              </p:spPr>
            </p:pic>
          </mc:Fallback>
        </mc:AlternateContent>
      </p:grpSp>
      <p:grpSp>
        <p:nvGrpSpPr>
          <p:cNvPr id="31" name="Groep 30">
            <a:extLst>
              <a:ext uri="{FF2B5EF4-FFF2-40B4-BE49-F238E27FC236}">
                <a16:creationId xmlns:a16="http://schemas.microsoft.com/office/drawing/2014/main" id="{7516AAAD-C1B7-969E-7FE8-A3CFB762CE15}"/>
              </a:ext>
            </a:extLst>
          </p:cNvPr>
          <p:cNvGrpSpPr/>
          <p:nvPr/>
        </p:nvGrpSpPr>
        <p:grpSpPr>
          <a:xfrm>
            <a:off x="8791447" y="4948717"/>
            <a:ext cx="798480" cy="248040"/>
            <a:chOff x="8791447" y="4948717"/>
            <a:chExt cx="798480" cy="248040"/>
          </a:xfrm>
        </p:grpSpPr>
        <mc:AlternateContent xmlns:mc="http://schemas.openxmlformats.org/markup-compatibility/2006" xmlns:p14="http://schemas.microsoft.com/office/powerpoint/2010/main">
          <mc:Choice Requires="p14">
            <p:contentPart p14:bwMode="auto" r:id="rId27">
              <p14:nvContentPartPr>
                <p14:cNvPr id="26" name="Inkt 25">
                  <a:extLst>
                    <a:ext uri="{FF2B5EF4-FFF2-40B4-BE49-F238E27FC236}">
                      <a16:creationId xmlns:a16="http://schemas.microsoft.com/office/drawing/2014/main" id="{1B16234F-CD7D-F5B2-14C7-B309BF6BC78D}"/>
                    </a:ext>
                  </a:extLst>
                </p14:cNvPr>
                <p14:cNvContentPartPr/>
                <p14:nvPr/>
              </p14:nvContentPartPr>
              <p14:xfrm>
                <a:off x="8791447" y="4960237"/>
                <a:ext cx="39600" cy="226440"/>
              </p14:xfrm>
            </p:contentPart>
          </mc:Choice>
          <mc:Fallback xmlns="">
            <p:pic>
              <p:nvPicPr>
                <p:cNvPr id="26" name="Inkt 25">
                  <a:extLst>
                    <a:ext uri="{FF2B5EF4-FFF2-40B4-BE49-F238E27FC236}">
                      <a16:creationId xmlns:a16="http://schemas.microsoft.com/office/drawing/2014/main" id="{1B16234F-CD7D-F5B2-14C7-B309BF6BC78D}"/>
                    </a:ext>
                  </a:extLst>
                </p:cNvPr>
                <p:cNvPicPr/>
                <p:nvPr/>
              </p:nvPicPr>
              <p:blipFill>
                <a:blip r:embed="rId28"/>
                <a:stretch>
                  <a:fillRect/>
                </a:stretch>
              </p:blipFill>
              <p:spPr>
                <a:xfrm>
                  <a:off x="8782807" y="4951237"/>
                  <a:ext cx="57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t 26">
                  <a:extLst>
                    <a:ext uri="{FF2B5EF4-FFF2-40B4-BE49-F238E27FC236}">
                      <a16:creationId xmlns:a16="http://schemas.microsoft.com/office/drawing/2014/main" id="{66F57859-1FEA-19C9-1846-5A412B08A99F}"/>
                    </a:ext>
                  </a:extLst>
                </p14:cNvPr>
                <p14:cNvContentPartPr/>
                <p14:nvPr/>
              </p14:nvContentPartPr>
              <p14:xfrm>
                <a:off x="8873887" y="4961677"/>
                <a:ext cx="188280" cy="235080"/>
              </p14:xfrm>
            </p:contentPart>
          </mc:Choice>
          <mc:Fallback xmlns="">
            <p:pic>
              <p:nvPicPr>
                <p:cNvPr id="27" name="Inkt 26">
                  <a:extLst>
                    <a:ext uri="{FF2B5EF4-FFF2-40B4-BE49-F238E27FC236}">
                      <a16:creationId xmlns:a16="http://schemas.microsoft.com/office/drawing/2014/main" id="{66F57859-1FEA-19C9-1846-5A412B08A99F}"/>
                    </a:ext>
                  </a:extLst>
                </p:cNvPr>
                <p:cNvPicPr/>
                <p:nvPr/>
              </p:nvPicPr>
              <p:blipFill>
                <a:blip r:embed="rId30"/>
                <a:stretch>
                  <a:fillRect/>
                </a:stretch>
              </p:blipFill>
              <p:spPr>
                <a:xfrm>
                  <a:off x="8865247" y="4953037"/>
                  <a:ext cx="2059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t 27">
                  <a:extLst>
                    <a:ext uri="{FF2B5EF4-FFF2-40B4-BE49-F238E27FC236}">
                      <a16:creationId xmlns:a16="http://schemas.microsoft.com/office/drawing/2014/main" id="{261845EF-72B1-3A90-A1C4-A9A883F37DAB}"/>
                    </a:ext>
                  </a:extLst>
                </p14:cNvPr>
                <p14:cNvContentPartPr/>
                <p14:nvPr/>
              </p14:nvContentPartPr>
              <p14:xfrm>
                <a:off x="9147487" y="4948717"/>
                <a:ext cx="145440" cy="240480"/>
              </p14:xfrm>
            </p:contentPart>
          </mc:Choice>
          <mc:Fallback xmlns="">
            <p:pic>
              <p:nvPicPr>
                <p:cNvPr id="28" name="Inkt 27">
                  <a:extLst>
                    <a:ext uri="{FF2B5EF4-FFF2-40B4-BE49-F238E27FC236}">
                      <a16:creationId xmlns:a16="http://schemas.microsoft.com/office/drawing/2014/main" id="{261845EF-72B1-3A90-A1C4-A9A883F37DAB}"/>
                    </a:ext>
                  </a:extLst>
                </p:cNvPr>
                <p:cNvPicPr/>
                <p:nvPr/>
              </p:nvPicPr>
              <p:blipFill>
                <a:blip r:embed="rId32"/>
                <a:stretch>
                  <a:fillRect/>
                </a:stretch>
              </p:blipFill>
              <p:spPr>
                <a:xfrm>
                  <a:off x="9138487" y="4940077"/>
                  <a:ext cx="163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t 28">
                  <a:extLst>
                    <a:ext uri="{FF2B5EF4-FFF2-40B4-BE49-F238E27FC236}">
                      <a16:creationId xmlns:a16="http://schemas.microsoft.com/office/drawing/2014/main" id="{D22B5C05-4F9B-D7E3-EC49-0E034C9B5720}"/>
                    </a:ext>
                  </a:extLst>
                </p14:cNvPr>
                <p14:cNvContentPartPr/>
                <p14:nvPr/>
              </p14:nvContentPartPr>
              <p14:xfrm>
                <a:off x="9415327" y="4960597"/>
                <a:ext cx="1440" cy="164520"/>
              </p14:xfrm>
            </p:contentPart>
          </mc:Choice>
          <mc:Fallback xmlns="">
            <p:pic>
              <p:nvPicPr>
                <p:cNvPr id="29" name="Inkt 28">
                  <a:extLst>
                    <a:ext uri="{FF2B5EF4-FFF2-40B4-BE49-F238E27FC236}">
                      <a16:creationId xmlns:a16="http://schemas.microsoft.com/office/drawing/2014/main" id="{D22B5C05-4F9B-D7E3-EC49-0E034C9B5720}"/>
                    </a:ext>
                  </a:extLst>
                </p:cNvPr>
                <p:cNvPicPr/>
                <p:nvPr/>
              </p:nvPicPr>
              <p:blipFill>
                <a:blip r:embed="rId34"/>
                <a:stretch>
                  <a:fillRect/>
                </a:stretch>
              </p:blipFill>
              <p:spPr>
                <a:xfrm>
                  <a:off x="9406327" y="4951597"/>
                  <a:ext cx="19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t 29">
                  <a:extLst>
                    <a:ext uri="{FF2B5EF4-FFF2-40B4-BE49-F238E27FC236}">
                      <a16:creationId xmlns:a16="http://schemas.microsoft.com/office/drawing/2014/main" id="{5263E5D7-959E-C6F4-79A1-C198BD14FF12}"/>
                    </a:ext>
                  </a:extLst>
                </p14:cNvPr>
                <p14:cNvContentPartPr/>
                <p14:nvPr/>
              </p14:nvContentPartPr>
              <p14:xfrm>
                <a:off x="9467167" y="4995517"/>
                <a:ext cx="122760" cy="196920"/>
              </p14:xfrm>
            </p:contentPart>
          </mc:Choice>
          <mc:Fallback xmlns="">
            <p:pic>
              <p:nvPicPr>
                <p:cNvPr id="30" name="Inkt 29">
                  <a:extLst>
                    <a:ext uri="{FF2B5EF4-FFF2-40B4-BE49-F238E27FC236}">
                      <a16:creationId xmlns:a16="http://schemas.microsoft.com/office/drawing/2014/main" id="{5263E5D7-959E-C6F4-79A1-C198BD14FF12}"/>
                    </a:ext>
                  </a:extLst>
                </p:cNvPr>
                <p:cNvPicPr/>
                <p:nvPr/>
              </p:nvPicPr>
              <p:blipFill>
                <a:blip r:embed="rId36"/>
                <a:stretch>
                  <a:fillRect/>
                </a:stretch>
              </p:blipFill>
              <p:spPr>
                <a:xfrm>
                  <a:off x="9458167" y="4986517"/>
                  <a:ext cx="140400" cy="214560"/>
                </a:xfrm>
                <a:prstGeom prst="rect">
                  <a:avLst/>
                </a:prstGeom>
              </p:spPr>
            </p:pic>
          </mc:Fallback>
        </mc:AlternateContent>
      </p:grpSp>
      <p:grpSp>
        <p:nvGrpSpPr>
          <p:cNvPr id="35" name="Groep 34">
            <a:extLst>
              <a:ext uri="{FF2B5EF4-FFF2-40B4-BE49-F238E27FC236}">
                <a16:creationId xmlns:a16="http://schemas.microsoft.com/office/drawing/2014/main" id="{0FA69A61-A961-7A4C-4CB9-3B6298A1BC15}"/>
              </a:ext>
            </a:extLst>
          </p:cNvPr>
          <p:cNvGrpSpPr/>
          <p:nvPr/>
        </p:nvGrpSpPr>
        <p:grpSpPr>
          <a:xfrm>
            <a:off x="10087087" y="3434197"/>
            <a:ext cx="451800" cy="428760"/>
            <a:chOff x="10087087" y="3434197"/>
            <a:chExt cx="451800" cy="428760"/>
          </a:xfrm>
        </p:grpSpPr>
        <mc:AlternateContent xmlns:mc="http://schemas.openxmlformats.org/markup-compatibility/2006" xmlns:p14="http://schemas.microsoft.com/office/powerpoint/2010/main">
          <mc:Choice Requires="p14">
            <p:contentPart p14:bwMode="auto" r:id="rId37">
              <p14:nvContentPartPr>
                <p14:cNvPr id="32" name="Inkt 31">
                  <a:extLst>
                    <a:ext uri="{FF2B5EF4-FFF2-40B4-BE49-F238E27FC236}">
                      <a16:creationId xmlns:a16="http://schemas.microsoft.com/office/drawing/2014/main" id="{28B22064-A282-7C9D-9E32-D87938D5D9D0}"/>
                    </a:ext>
                  </a:extLst>
                </p14:cNvPr>
                <p14:cNvContentPartPr/>
                <p14:nvPr/>
              </p14:nvContentPartPr>
              <p14:xfrm>
                <a:off x="10087087" y="3434197"/>
                <a:ext cx="165960" cy="428760"/>
              </p14:xfrm>
            </p:contentPart>
          </mc:Choice>
          <mc:Fallback xmlns="">
            <p:pic>
              <p:nvPicPr>
                <p:cNvPr id="32" name="Inkt 31">
                  <a:extLst>
                    <a:ext uri="{FF2B5EF4-FFF2-40B4-BE49-F238E27FC236}">
                      <a16:creationId xmlns:a16="http://schemas.microsoft.com/office/drawing/2014/main" id="{28B22064-A282-7C9D-9E32-D87938D5D9D0}"/>
                    </a:ext>
                  </a:extLst>
                </p:cNvPr>
                <p:cNvPicPr/>
                <p:nvPr/>
              </p:nvPicPr>
              <p:blipFill>
                <a:blip r:embed="rId38"/>
                <a:stretch>
                  <a:fillRect/>
                </a:stretch>
              </p:blipFill>
              <p:spPr>
                <a:xfrm>
                  <a:off x="10078087" y="3425197"/>
                  <a:ext cx="1836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t 32">
                  <a:extLst>
                    <a:ext uri="{FF2B5EF4-FFF2-40B4-BE49-F238E27FC236}">
                      <a16:creationId xmlns:a16="http://schemas.microsoft.com/office/drawing/2014/main" id="{D75D0187-A6B5-EAAB-FCC8-1EC497766227}"/>
                    </a:ext>
                  </a:extLst>
                </p14:cNvPr>
                <p14:cNvContentPartPr/>
                <p14:nvPr/>
              </p14:nvContentPartPr>
              <p14:xfrm>
                <a:off x="10347727" y="3510517"/>
                <a:ext cx="135000" cy="146880"/>
              </p14:xfrm>
            </p:contentPart>
          </mc:Choice>
          <mc:Fallback xmlns="">
            <p:pic>
              <p:nvPicPr>
                <p:cNvPr id="33" name="Inkt 32">
                  <a:extLst>
                    <a:ext uri="{FF2B5EF4-FFF2-40B4-BE49-F238E27FC236}">
                      <a16:creationId xmlns:a16="http://schemas.microsoft.com/office/drawing/2014/main" id="{D75D0187-A6B5-EAAB-FCC8-1EC497766227}"/>
                    </a:ext>
                  </a:extLst>
                </p:cNvPr>
                <p:cNvPicPr/>
                <p:nvPr/>
              </p:nvPicPr>
              <p:blipFill>
                <a:blip r:embed="rId40"/>
                <a:stretch>
                  <a:fillRect/>
                </a:stretch>
              </p:blipFill>
              <p:spPr>
                <a:xfrm>
                  <a:off x="10338727" y="3501517"/>
                  <a:ext cx="152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t 33">
                  <a:extLst>
                    <a:ext uri="{FF2B5EF4-FFF2-40B4-BE49-F238E27FC236}">
                      <a16:creationId xmlns:a16="http://schemas.microsoft.com/office/drawing/2014/main" id="{8C8C94C5-9802-4957-4BB3-990A697FFACC}"/>
                    </a:ext>
                  </a:extLst>
                </p14:cNvPr>
                <p14:cNvContentPartPr/>
                <p14:nvPr/>
              </p14:nvContentPartPr>
              <p14:xfrm>
                <a:off x="10349527" y="3594397"/>
                <a:ext cx="189360" cy="7560"/>
              </p14:xfrm>
            </p:contentPart>
          </mc:Choice>
          <mc:Fallback xmlns="">
            <p:pic>
              <p:nvPicPr>
                <p:cNvPr id="34" name="Inkt 33">
                  <a:extLst>
                    <a:ext uri="{FF2B5EF4-FFF2-40B4-BE49-F238E27FC236}">
                      <a16:creationId xmlns:a16="http://schemas.microsoft.com/office/drawing/2014/main" id="{8C8C94C5-9802-4957-4BB3-990A697FFACC}"/>
                    </a:ext>
                  </a:extLst>
                </p:cNvPr>
                <p:cNvPicPr/>
                <p:nvPr/>
              </p:nvPicPr>
              <p:blipFill>
                <a:blip r:embed="rId42"/>
                <a:stretch>
                  <a:fillRect/>
                </a:stretch>
              </p:blipFill>
              <p:spPr>
                <a:xfrm>
                  <a:off x="10340527" y="3585397"/>
                  <a:ext cx="207000" cy="25200"/>
                </a:xfrm>
                <a:prstGeom prst="rect">
                  <a:avLst/>
                </a:prstGeom>
              </p:spPr>
            </p:pic>
          </mc:Fallback>
        </mc:AlternateContent>
      </p:grpSp>
      <p:grpSp>
        <p:nvGrpSpPr>
          <p:cNvPr id="38" name="Groep 37">
            <a:extLst>
              <a:ext uri="{FF2B5EF4-FFF2-40B4-BE49-F238E27FC236}">
                <a16:creationId xmlns:a16="http://schemas.microsoft.com/office/drawing/2014/main" id="{19ECA719-97AC-BD0D-58A5-4C118021345E}"/>
              </a:ext>
            </a:extLst>
          </p:cNvPr>
          <p:cNvGrpSpPr/>
          <p:nvPr/>
        </p:nvGrpSpPr>
        <p:grpSpPr>
          <a:xfrm>
            <a:off x="10130647" y="4082917"/>
            <a:ext cx="494640" cy="490680"/>
            <a:chOff x="10130647" y="4082917"/>
            <a:chExt cx="494640" cy="490680"/>
          </a:xfrm>
        </p:grpSpPr>
        <mc:AlternateContent xmlns:mc="http://schemas.openxmlformats.org/markup-compatibility/2006" xmlns:p14="http://schemas.microsoft.com/office/powerpoint/2010/main">
          <mc:Choice Requires="p14">
            <p:contentPart p14:bwMode="auto" r:id="rId43">
              <p14:nvContentPartPr>
                <p14:cNvPr id="11" name="Inkt 10">
                  <a:extLst>
                    <a:ext uri="{FF2B5EF4-FFF2-40B4-BE49-F238E27FC236}">
                      <a16:creationId xmlns:a16="http://schemas.microsoft.com/office/drawing/2014/main" id="{30F62F1D-EF51-F819-A9C7-CF940C5F9FE5}"/>
                    </a:ext>
                  </a:extLst>
                </p14:cNvPr>
                <p14:cNvContentPartPr/>
                <p14:nvPr/>
              </p14:nvContentPartPr>
              <p14:xfrm>
                <a:off x="10136047" y="4082917"/>
                <a:ext cx="163440" cy="44280"/>
              </p14:xfrm>
            </p:contentPart>
          </mc:Choice>
          <mc:Fallback xmlns="">
            <p:pic>
              <p:nvPicPr>
                <p:cNvPr id="11" name="Inkt 10">
                  <a:extLst>
                    <a:ext uri="{FF2B5EF4-FFF2-40B4-BE49-F238E27FC236}">
                      <a16:creationId xmlns:a16="http://schemas.microsoft.com/office/drawing/2014/main" id="{30F62F1D-EF51-F819-A9C7-CF940C5F9FE5}"/>
                    </a:ext>
                  </a:extLst>
                </p:cNvPr>
                <p:cNvPicPr/>
                <p:nvPr/>
              </p:nvPicPr>
              <p:blipFill>
                <a:blip r:embed="rId44"/>
                <a:stretch>
                  <a:fillRect/>
                </a:stretch>
              </p:blipFill>
              <p:spPr>
                <a:xfrm>
                  <a:off x="10127407" y="4073917"/>
                  <a:ext cx="181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Inkt 21">
                  <a:extLst>
                    <a:ext uri="{FF2B5EF4-FFF2-40B4-BE49-F238E27FC236}">
                      <a16:creationId xmlns:a16="http://schemas.microsoft.com/office/drawing/2014/main" id="{E2336184-8B75-13B6-AF4B-AA7B70A1DE8C}"/>
                    </a:ext>
                  </a:extLst>
                </p14:cNvPr>
                <p14:cNvContentPartPr/>
                <p14:nvPr/>
              </p14:nvContentPartPr>
              <p14:xfrm>
                <a:off x="10130647" y="4144477"/>
                <a:ext cx="136800" cy="429120"/>
              </p14:xfrm>
            </p:contentPart>
          </mc:Choice>
          <mc:Fallback xmlns="">
            <p:pic>
              <p:nvPicPr>
                <p:cNvPr id="22" name="Inkt 21">
                  <a:extLst>
                    <a:ext uri="{FF2B5EF4-FFF2-40B4-BE49-F238E27FC236}">
                      <a16:creationId xmlns:a16="http://schemas.microsoft.com/office/drawing/2014/main" id="{E2336184-8B75-13B6-AF4B-AA7B70A1DE8C}"/>
                    </a:ext>
                  </a:extLst>
                </p:cNvPr>
                <p:cNvPicPr/>
                <p:nvPr/>
              </p:nvPicPr>
              <p:blipFill>
                <a:blip r:embed="rId46"/>
                <a:stretch>
                  <a:fillRect/>
                </a:stretch>
              </p:blipFill>
              <p:spPr>
                <a:xfrm>
                  <a:off x="10122007" y="4135837"/>
                  <a:ext cx="1544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Inkt 35">
                  <a:extLst>
                    <a:ext uri="{FF2B5EF4-FFF2-40B4-BE49-F238E27FC236}">
                      <a16:creationId xmlns:a16="http://schemas.microsoft.com/office/drawing/2014/main" id="{5B0A9122-0729-3162-DB20-5B5C1E1C76E7}"/>
                    </a:ext>
                  </a:extLst>
                </p14:cNvPr>
                <p14:cNvContentPartPr/>
                <p14:nvPr/>
              </p14:nvContentPartPr>
              <p14:xfrm>
                <a:off x="10430887" y="4188397"/>
                <a:ext cx="173880" cy="176040"/>
              </p14:xfrm>
            </p:contentPart>
          </mc:Choice>
          <mc:Fallback xmlns="">
            <p:pic>
              <p:nvPicPr>
                <p:cNvPr id="36" name="Inkt 35">
                  <a:extLst>
                    <a:ext uri="{FF2B5EF4-FFF2-40B4-BE49-F238E27FC236}">
                      <a16:creationId xmlns:a16="http://schemas.microsoft.com/office/drawing/2014/main" id="{5B0A9122-0729-3162-DB20-5B5C1E1C76E7}"/>
                    </a:ext>
                  </a:extLst>
                </p:cNvPr>
                <p:cNvPicPr/>
                <p:nvPr/>
              </p:nvPicPr>
              <p:blipFill>
                <a:blip r:embed="rId48"/>
                <a:stretch>
                  <a:fillRect/>
                </a:stretch>
              </p:blipFill>
              <p:spPr>
                <a:xfrm>
                  <a:off x="10421887" y="4179397"/>
                  <a:ext cx="191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Inkt 36">
                  <a:extLst>
                    <a:ext uri="{FF2B5EF4-FFF2-40B4-BE49-F238E27FC236}">
                      <a16:creationId xmlns:a16="http://schemas.microsoft.com/office/drawing/2014/main" id="{124C59DB-90B1-15F4-513A-8D9F89C9E674}"/>
                    </a:ext>
                  </a:extLst>
                </p14:cNvPr>
                <p14:cNvContentPartPr/>
                <p14:nvPr/>
              </p14:nvContentPartPr>
              <p14:xfrm>
                <a:off x="10456807" y="4302877"/>
                <a:ext cx="168480" cy="2160"/>
              </p14:xfrm>
            </p:contentPart>
          </mc:Choice>
          <mc:Fallback xmlns="">
            <p:pic>
              <p:nvPicPr>
                <p:cNvPr id="37" name="Inkt 36">
                  <a:extLst>
                    <a:ext uri="{FF2B5EF4-FFF2-40B4-BE49-F238E27FC236}">
                      <a16:creationId xmlns:a16="http://schemas.microsoft.com/office/drawing/2014/main" id="{124C59DB-90B1-15F4-513A-8D9F89C9E674}"/>
                    </a:ext>
                  </a:extLst>
                </p:cNvPr>
                <p:cNvPicPr/>
                <p:nvPr/>
              </p:nvPicPr>
              <p:blipFill>
                <a:blip r:embed="rId50"/>
                <a:stretch>
                  <a:fillRect/>
                </a:stretch>
              </p:blipFill>
              <p:spPr>
                <a:xfrm>
                  <a:off x="10448167" y="4294237"/>
                  <a:ext cx="186120" cy="19800"/>
                </a:xfrm>
                <a:prstGeom prst="rect">
                  <a:avLst/>
                </a:prstGeom>
              </p:spPr>
            </p:pic>
          </mc:Fallback>
        </mc:AlternateContent>
      </p:grpSp>
    </p:spTree>
    <p:extLst>
      <p:ext uri="{BB962C8B-B14F-4D97-AF65-F5344CB8AC3E}">
        <p14:creationId xmlns:p14="http://schemas.microsoft.com/office/powerpoint/2010/main" val="3266336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45317-7F59-BB5D-FB71-8AA1607ED203}"/>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CD2ACF93-E6A8-A5C8-C857-E01BEA49057B}"/>
              </a:ext>
            </a:extLst>
          </p:cNvPr>
          <p:cNvPicPr>
            <a:picLocks noChangeAspect="1"/>
          </p:cNvPicPr>
          <p:nvPr/>
        </p:nvPicPr>
        <p:blipFill>
          <a:blip r:embed="rId2"/>
          <a:stretch>
            <a:fillRect/>
          </a:stretch>
        </p:blipFill>
        <p:spPr>
          <a:xfrm>
            <a:off x="572086" y="2355519"/>
            <a:ext cx="7400339" cy="4125544"/>
          </a:xfrm>
          <a:prstGeom prst="rect">
            <a:avLst/>
          </a:prstGeom>
        </p:spPr>
      </p:pic>
      <p:sp>
        <p:nvSpPr>
          <p:cNvPr id="4" name="Tekstvak 3">
            <a:extLst>
              <a:ext uri="{FF2B5EF4-FFF2-40B4-BE49-F238E27FC236}">
                <a16:creationId xmlns:a16="http://schemas.microsoft.com/office/drawing/2014/main" id="{A11273A9-426F-A64D-6177-190D9B871ABB}"/>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71DC8FFC-7A74-C32B-F4F6-150D01454EB4}"/>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8</a:t>
            </a:r>
            <a:endParaRPr lang="nl-NL" sz="2000" dirty="0"/>
          </a:p>
        </p:txBody>
      </p:sp>
      <p:cxnSp>
        <p:nvCxnSpPr>
          <p:cNvPr id="7" name="Rechte verbindingslijn met pijl 6">
            <a:extLst>
              <a:ext uri="{FF2B5EF4-FFF2-40B4-BE49-F238E27FC236}">
                <a16:creationId xmlns:a16="http://schemas.microsoft.com/office/drawing/2014/main" id="{7F05A1E7-9ABF-1C89-92CF-521D23EA5AA3}"/>
              </a:ext>
            </a:extLst>
          </p:cNvPr>
          <p:cNvCxnSpPr/>
          <p:nvPr/>
        </p:nvCxnSpPr>
        <p:spPr>
          <a:xfrm>
            <a:off x="2628900" y="2586038"/>
            <a:ext cx="0" cy="67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9AFEA0E7-3DCF-4FB8-9E3B-B2B611DF2FC0}"/>
              </a:ext>
            </a:extLst>
          </p:cNvPr>
          <p:cNvCxnSpPr>
            <a:cxnSpLocks/>
          </p:cNvCxnSpPr>
          <p:nvPr/>
        </p:nvCxnSpPr>
        <p:spPr>
          <a:xfrm flipV="1">
            <a:off x="4767262"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6CF1A151-DBD5-8277-026C-CA15614C69EF}"/>
              </a:ext>
            </a:extLst>
          </p:cNvPr>
          <p:cNvCxnSpPr>
            <a:cxnSpLocks/>
          </p:cNvCxnSpPr>
          <p:nvPr/>
        </p:nvCxnSpPr>
        <p:spPr>
          <a:xfrm flipV="1">
            <a:off x="3305175" y="3586163"/>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Gedachtewolkje: wolk 1">
            <a:extLst>
              <a:ext uri="{FF2B5EF4-FFF2-40B4-BE49-F238E27FC236}">
                <a16:creationId xmlns:a16="http://schemas.microsoft.com/office/drawing/2014/main" id="{145E8BFD-267F-DBCA-BC35-CF4C9D7B608B}"/>
              </a:ext>
            </a:extLst>
          </p:cNvPr>
          <p:cNvSpPr/>
          <p:nvPr/>
        </p:nvSpPr>
        <p:spPr>
          <a:xfrm>
            <a:off x="6386732" y="1105806"/>
            <a:ext cx="5047664" cy="2085975"/>
          </a:xfrm>
          <a:prstGeom prst="cloudCallout">
            <a:avLst>
              <a:gd name="adj1" fmla="val -65838"/>
              <a:gd name="adj2" fmla="val 54966"/>
            </a:avLst>
          </a:prstGeom>
          <a:solidFill>
            <a:srgbClr val="C9A6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Cis-Trans alleen als er aan beide kanten van de dubbele binding 2 verschillende groepen zitten</a:t>
            </a:r>
          </a:p>
        </p:txBody>
      </p:sp>
      <p:grpSp>
        <p:nvGrpSpPr>
          <p:cNvPr id="14" name="Groep 13">
            <a:extLst>
              <a:ext uri="{FF2B5EF4-FFF2-40B4-BE49-F238E27FC236}">
                <a16:creationId xmlns:a16="http://schemas.microsoft.com/office/drawing/2014/main" id="{DBFCFFE5-A906-24B1-C32A-77FF8B7F902D}"/>
              </a:ext>
            </a:extLst>
          </p:cNvPr>
          <p:cNvGrpSpPr/>
          <p:nvPr/>
        </p:nvGrpSpPr>
        <p:grpSpPr>
          <a:xfrm>
            <a:off x="7459087" y="3576757"/>
            <a:ext cx="826920" cy="325800"/>
            <a:chOff x="7459087" y="3576757"/>
            <a:chExt cx="826920" cy="325800"/>
          </a:xfrm>
        </p:grpSpPr>
        <mc:AlternateContent xmlns:mc="http://schemas.openxmlformats.org/markup-compatibility/2006" xmlns:p14="http://schemas.microsoft.com/office/powerpoint/2010/main">
          <mc:Choice Requires="p14">
            <p:contentPart p14:bwMode="auto" r:id="rId3">
              <p14:nvContentPartPr>
                <p14:cNvPr id="6" name="Inkt 5">
                  <a:extLst>
                    <a:ext uri="{FF2B5EF4-FFF2-40B4-BE49-F238E27FC236}">
                      <a16:creationId xmlns:a16="http://schemas.microsoft.com/office/drawing/2014/main" id="{02A165BD-755A-0D23-B858-DA48EEFF10E2}"/>
                    </a:ext>
                  </a:extLst>
                </p14:cNvPr>
                <p14:cNvContentPartPr/>
                <p14:nvPr/>
              </p14:nvContentPartPr>
              <p14:xfrm>
                <a:off x="7616407" y="3604837"/>
                <a:ext cx="12240" cy="253800"/>
              </p14:xfrm>
            </p:contentPart>
          </mc:Choice>
          <mc:Fallback xmlns="">
            <p:pic>
              <p:nvPicPr>
                <p:cNvPr id="6" name="Inkt 5">
                  <a:extLst>
                    <a:ext uri="{FF2B5EF4-FFF2-40B4-BE49-F238E27FC236}">
                      <a16:creationId xmlns:a16="http://schemas.microsoft.com/office/drawing/2014/main" id="{02A165BD-755A-0D23-B858-DA48EEFF10E2}"/>
                    </a:ext>
                  </a:extLst>
                </p:cNvPr>
                <p:cNvPicPr/>
                <p:nvPr/>
              </p:nvPicPr>
              <p:blipFill>
                <a:blip r:embed="rId4"/>
                <a:stretch>
                  <a:fillRect/>
                </a:stretch>
              </p:blipFill>
              <p:spPr>
                <a:xfrm>
                  <a:off x="7607407" y="3596197"/>
                  <a:ext cx="298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t 8">
                  <a:extLst>
                    <a:ext uri="{FF2B5EF4-FFF2-40B4-BE49-F238E27FC236}">
                      <a16:creationId xmlns:a16="http://schemas.microsoft.com/office/drawing/2014/main" id="{5DB45BDD-3B0E-9C65-B9DB-FA88F3742D2C}"/>
                    </a:ext>
                  </a:extLst>
                </p14:cNvPr>
                <p14:cNvContentPartPr/>
                <p14:nvPr/>
              </p14:nvContentPartPr>
              <p14:xfrm>
                <a:off x="7459087" y="3576757"/>
                <a:ext cx="421560" cy="325800"/>
              </p14:xfrm>
            </p:contentPart>
          </mc:Choice>
          <mc:Fallback xmlns="">
            <p:pic>
              <p:nvPicPr>
                <p:cNvPr id="9" name="Inkt 8">
                  <a:extLst>
                    <a:ext uri="{FF2B5EF4-FFF2-40B4-BE49-F238E27FC236}">
                      <a16:creationId xmlns:a16="http://schemas.microsoft.com/office/drawing/2014/main" id="{5DB45BDD-3B0E-9C65-B9DB-FA88F3742D2C}"/>
                    </a:ext>
                  </a:extLst>
                </p:cNvPr>
                <p:cNvPicPr/>
                <p:nvPr/>
              </p:nvPicPr>
              <p:blipFill>
                <a:blip r:embed="rId6"/>
                <a:stretch>
                  <a:fillRect/>
                </a:stretch>
              </p:blipFill>
              <p:spPr>
                <a:xfrm>
                  <a:off x="7450447" y="3568117"/>
                  <a:ext cx="4392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8216B27C-EFA0-C8E6-7F74-FEADC5050F52}"/>
                    </a:ext>
                  </a:extLst>
                </p14:cNvPr>
                <p14:cNvContentPartPr/>
                <p14:nvPr/>
              </p14:nvContentPartPr>
              <p14:xfrm>
                <a:off x="7918447" y="3639757"/>
                <a:ext cx="184320" cy="185400"/>
              </p14:xfrm>
            </p:contentPart>
          </mc:Choice>
          <mc:Fallback xmlns="">
            <p:pic>
              <p:nvPicPr>
                <p:cNvPr id="12" name="Inkt 11">
                  <a:extLst>
                    <a:ext uri="{FF2B5EF4-FFF2-40B4-BE49-F238E27FC236}">
                      <a16:creationId xmlns:a16="http://schemas.microsoft.com/office/drawing/2014/main" id="{8216B27C-EFA0-C8E6-7F74-FEADC5050F52}"/>
                    </a:ext>
                  </a:extLst>
                </p:cNvPr>
                <p:cNvPicPr/>
                <p:nvPr/>
              </p:nvPicPr>
              <p:blipFill>
                <a:blip r:embed="rId8"/>
                <a:stretch>
                  <a:fillRect/>
                </a:stretch>
              </p:blipFill>
              <p:spPr>
                <a:xfrm>
                  <a:off x="7909807" y="3631117"/>
                  <a:ext cx="2019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7AB7CF13-89B3-E3F7-5817-8758AE75B5A9}"/>
                    </a:ext>
                  </a:extLst>
                </p14:cNvPr>
                <p14:cNvContentPartPr/>
                <p14:nvPr/>
              </p14:nvContentPartPr>
              <p14:xfrm>
                <a:off x="8127607" y="3630757"/>
                <a:ext cx="158400" cy="238320"/>
              </p14:xfrm>
            </p:contentPart>
          </mc:Choice>
          <mc:Fallback xmlns="">
            <p:pic>
              <p:nvPicPr>
                <p:cNvPr id="13" name="Inkt 12">
                  <a:extLst>
                    <a:ext uri="{FF2B5EF4-FFF2-40B4-BE49-F238E27FC236}">
                      <a16:creationId xmlns:a16="http://schemas.microsoft.com/office/drawing/2014/main" id="{7AB7CF13-89B3-E3F7-5817-8758AE75B5A9}"/>
                    </a:ext>
                  </a:extLst>
                </p:cNvPr>
                <p:cNvPicPr/>
                <p:nvPr/>
              </p:nvPicPr>
              <p:blipFill>
                <a:blip r:embed="rId10"/>
                <a:stretch>
                  <a:fillRect/>
                </a:stretch>
              </p:blipFill>
              <p:spPr>
                <a:xfrm>
                  <a:off x="8118967" y="3622117"/>
                  <a:ext cx="176040" cy="255960"/>
                </a:xfrm>
                <a:prstGeom prst="rect">
                  <a:avLst/>
                </a:prstGeom>
              </p:spPr>
            </p:pic>
          </mc:Fallback>
        </mc:AlternateContent>
      </p:grpSp>
      <p:grpSp>
        <p:nvGrpSpPr>
          <p:cNvPr id="19" name="Groep 18">
            <a:extLst>
              <a:ext uri="{FF2B5EF4-FFF2-40B4-BE49-F238E27FC236}">
                <a16:creationId xmlns:a16="http://schemas.microsoft.com/office/drawing/2014/main" id="{345F22C5-44E6-C17C-0922-A8BA11754D73}"/>
              </a:ext>
            </a:extLst>
          </p:cNvPr>
          <p:cNvGrpSpPr/>
          <p:nvPr/>
        </p:nvGrpSpPr>
        <p:grpSpPr>
          <a:xfrm>
            <a:off x="8809087" y="3519877"/>
            <a:ext cx="675360" cy="395640"/>
            <a:chOff x="8809087" y="3519877"/>
            <a:chExt cx="675360" cy="395640"/>
          </a:xfrm>
        </p:grpSpPr>
        <mc:AlternateContent xmlns:mc="http://schemas.openxmlformats.org/markup-compatibility/2006" xmlns:p14="http://schemas.microsoft.com/office/powerpoint/2010/main">
          <mc:Choice Requires="p14">
            <p:contentPart p14:bwMode="auto" r:id="rId11">
              <p14:nvContentPartPr>
                <p14:cNvPr id="15" name="Inkt 14">
                  <a:extLst>
                    <a:ext uri="{FF2B5EF4-FFF2-40B4-BE49-F238E27FC236}">
                      <a16:creationId xmlns:a16="http://schemas.microsoft.com/office/drawing/2014/main" id="{CD7E3092-DCB9-F172-DCEA-ABFC254FA408}"/>
                    </a:ext>
                  </a:extLst>
                </p14:cNvPr>
                <p14:cNvContentPartPr/>
                <p14:nvPr/>
              </p14:nvContentPartPr>
              <p14:xfrm>
                <a:off x="8837887" y="3519877"/>
                <a:ext cx="64440" cy="395640"/>
              </p14:xfrm>
            </p:contentPart>
          </mc:Choice>
          <mc:Fallback xmlns="">
            <p:pic>
              <p:nvPicPr>
                <p:cNvPr id="15" name="Inkt 14">
                  <a:extLst>
                    <a:ext uri="{FF2B5EF4-FFF2-40B4-BE49-F238E27FC236}">
                      <a16:creationId xmlns:a16="http://schemas.microsoft.com/office/drawing/2014/main" id="{CD7E3092-DCB9-F172-DCEA-ABFC254FA408}"/>
                    </a:ext>
                  </a:extLst>
                </p:cNvPr>
                <p:cNvPicPr/>
                <p:nvPr/>
              </p:nvPicPr>
              <p:blipFill>
                <a:blip r:embed="rId12"/>
                <a:stretch>
                  <a:fillRect/>
                </a:stretch>
              </p:blipFill>
              <p:spPr>
                <a:xfrm>
                  <a:off x="8828887" y="3510877"/>
                  <a:ext cx="8208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t 15">
                  <a:extLst>
                    <a:ext uri="{FF2B5EF4-FFF2-40B4-BE49-F238E27FC236}">
                      <a16:creationId xmlns:a16="http://schemas.microsoft.com/office/drawing/2014/main" id="{C84EDF9C-1486-6840-A9AE-D6BF4C2C1ED6}"/>
                    </a:ext>
                  </a:extLst>
                </p14:cNvPr>
                <p14:cNvContentPartPr/>
                <p14:nvPr/>
              </p14:nvContentPartPr>
              <p14:xfrm>
                <a:off x="8809087" y="3770797"/>
                <a:ext cx="154080" cy="12600"/>
              </p14:xfrm>
            </p:contentPart>
          </mc:Choice>
          <mc:Fallback xmlns="">
            <p:pic>
              <p:nvPicPr>
                <p:cNvPr id="16" name="Inkt 15">
                  <a:extLst>
                    <a:ext uri="{FF2B5EF4-FFF2-40B4-BE49-F238E27FC236}">
                      <a16:creationId xmlns:a16="http://schemas.microsoft.com/office/drawing/2014/main" id="{C84EDF9C-1486-6840-A9AE-D6BF4C2C1ED6}"/>
                    </a:ext>
                  </a:extLst>
                </p:cNvPr>
                <p:cNvPicPr/>
                <p:nvPr/>
              </p:nvPicPr>
              <p:blipFill>
                <a:blip r:embed="rId14"/>
                <a:stretch>
                  <a:fillRect/>
                </a:stretch>
              </p:blipFill>
              <p:spPr>
                <a:xfrm>
                  <a:off x="8800087" y="3761797"/>
                  <a:ext cx="171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t 16">
                  <a:extLst>
                    <a:ext uri="{FF2B5EF4-FFF2-40B4-BE49-F238E27FC236}">
                      <a16:creationId xmlns:a16="http://schemas.microsoft.com/office/drawing/2014/main" id="{7AADEF3A-65E2-A373-4FCF-CB34F8B904F1}"/>
                    </a:ext>
                  </a:extLst>
                </p14:cNvPr>
                <p14:cNvContentPartPr/>
                <p14:nvPr/>
              </p14:nvContentPartPr>
              <p14:xfrm>
                <a:off x="9064327" y="3573157"/>
                <a:ext cx="152280" cy="262440"/>
              </p14:xfrm>
            </p:contentPart>
          </mc:Choice>
          <mc:Fallback xmlns="">
            <p:pic>
              <p:nvPicPr>
                <p:cNvPr id="17" name="Inkt 16">
                  <a:extLst>
                    <a:ext uri="{FF2B5EF4-FFF2-40B4-BE49-F238E27FC236}">
                      <a16:creationId xmlns:a16="http://schemas.microsoft.com/office/drawing/2014/main" id="{7AADEF3A-65E2-A373-4FCF-CB34F8B904F1}"/>
                    </a:ext>
                  </a:extLst>
                </p:cNvPr>
                <p:cNvPicPr/>
                <p:nvPr/>
              </p:nvPicPr>
              <p:blipFill>
                <a:blip r:embed="rId16"/>
                <a:stretch>
                  <a:fillRect/>
                </a:stretch>
              </p:blipFill>
              <p:spPr>
                <a:xfrm>
                  <a:off x="9055687" y="3564157"/>
                  <a:ext cx="1699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t 17">
                  <a:extLst>
                    <a:ext uri="{FF2B5EF4-FFF2-40B4-BE49-F238E27FC236}">
                      <a16:creationId xmlns:a16="http://schemas.microsoft.com/office/drawing/2014/main" id="{564EB683-5BE6-09F7-B5DE-74E9BC6812D4}"/>
                    </a:ext>
                  </a:extLst>
                </p14:cNvPr>
                <p14:cNvContentPartPr/>
                <p14:nvPr/>
              </p14:nvContentPartPr>
              <p14:xfrm>
                <a:off x="9303007" y="3531757"/>
                <a:ext cx="181440" cy="325080"/>
              </p14:xfrm>
            </p:contentPart>
          </mc:Choice>
          <mc:Fallback xmlns="">
            <p:pic>
              <p:nvPicPr>
                <p:cNvPr id="18" name="Inkt 17">
                  <a:extLst>
                    <a:ext uri="{FF2B5EF4-FFF2-40B4-BE49-F238E27FC236}">
                      <a16:creationId xmlns:a16="http://schemas.microsoft.com/office/drawing/2014/main" id="{564EB683-5BE6-09F7-B5DE-74E9BC6812D4}"/>
                    </a:ext>
                  </a:extLst>
                </p:cNvPr>
                <p:cNvPicPr/>
                <p:nvPr/>
              </p:nvPicPr>
              <p:blipFill>
                <a:blip r:embed="rId18"/>
                <a:stretch>
                  <a:fillRect/>
                </a:stretch>
              </p:blipFill>
              <p:spPr>
                <a:xfrm>
                  <a:off x="9294367" y="3522757"/>
                  <a:ext cx="199080" cy="342720"/>
                </a:xfrm>
                <a:prstGeom prst="rect">
                  <a:avLst/>
                </a:prstGeom>
              </p:spPr>
            </p:pic>
          </mc:Fallback>
        </mc:AlternateContent>
      </p:grpSp>
      <p:grpSp>
        <p:nvGrpSpPr>
          <p:cNvPr id="25" name="Groep 24">
            <a:extLst>
              <a:ext uri="{FF2B5EF4-FFF2-40B4-BE49-F238E27FC236}">
                <a16:creationId xmlns:a16="http://schemas.microsoft.com/office/drawing/2014/main" id="{8C25B9E7-83A2-9010-D132-F7C96316CACB}"/>
              </a:ext>
            </a:extLst>
          </p:cNvPr>
          <p:cNvGrpSpPr/>
          <p:nvPr/>
        </p:nvGrpSpPr>
        <p:grpSpPr>
          <a:xfrm>
            <a:off x="8791447" y="4218277"/>
            <a:ext cx="810000" cy="402480"/>
            <a:chOff x="8791447" y="4218277"/>
            <a:chExt cx="810000" cy="402480"/>
          </a:xfrm>
        </p:grpSpPr>
        <mc:AlternateContent xmlns:mc="http://schemas.openxmlformats.org/markup-compatibility/2006" xmlns:p14="http://schemas.microsoft.com/office/powerpoint/2010/main">
          <mc:Choice Requires="p14">
            <p:contentPart p14:bwMode="auto" r:id="rId19">
              <p14:nvContentPartPr>
                <p14:cNvPr id="20" name="Inkt 19">
                  <a:extLst>
                    <a:ext uri="{FF2B5EF4-FFF2-40B4-BE49-F238E27FC236}">
                      <a16:creationId xmlns:a16="http://schemas.microsoft.com/office/drawing/2014/main" id="{8ED7712B-C951-A2D4-DF21-321B873BC9C0}"/>
                    </a:ext>
                  </a:extLst>
                </p14:cNvPr>
                <p14:cNvContentPartPr/>
                <p14:nvPr/>
              </p14:nvContentPartPr>
              <p14:xfrm>
                <a:off x="8791447" y="4265797"/>
                <a:ext cx="178920" cy="354960"/>
              </p14:xfrm>
            </p:contentPart>
          </mc:Choice>
          <mc:Fallback xmlns="">
            <p:pic>
              <p:nvPicPr>
                <p:cNvPr id="20" name="Inkt 19">
                  <a:extLst>
                    <a:ext uri="{FF2B5EF4-FFF2-40B4-BE49-F238E27FC236}">
                      <a16:creationId xmlns:a16="http://schemas.microsoft.com/office/drawing/2014/main" id="{8ED7712B-C951-A2D4-DF21-321B873BC9C0}"/>
                    </a:ext>
                  </a:extLst>
                </p:cNvPr>
                <p:cNvPicPr/>
                <p:nvPr/>
              </p:nvPicPr>
              <p:blipFill>
                <a:blip r:embed="rId20"/>
                <a:stretch>
                  <a:fillRect/>
                </a:stretch>
              </p:blipFill>
              <p:spPr>
                <a:xfrm>
                  <a:off x="8782447" y="4257157"/>
                  <a:ext cx="1965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t 20">
                  <a:extLst>
                    <a:ext uri="{FF2B5EF4-FFF2-40B4-BE49-F238E27FC236}">
                      <a16:creationId xmlns:a16="http://schemas.microsoft.com/office/drawing/2014/main" id="{4B5472EE-F453-01FA-60E1-065B7EAB9AE8}"/>
                    </a:ext>
                  </a:extLst>
                </p14:cNvPr>
                <p14:cNvContentPartPr/>
                <p14:nvPr/>
              </p14:nvContentPartPr>
              <p14:xfrm>
                <a:off x="9052447" y="4218277"/>
                <a:ext cx="195840" cy="272880"/>
              </p14:xfrm>
            </p:contentPart>
          </mc:Choice>
          <mc:Fallback xmlns="">
            <p:pic>
              <p:nvPicPr>
                <p:cNvPr id="21" name="Inkt 20">
                  <a:extLst>
                    <a:ext uri="{FF2B5EF4-FFF2-40B4-BE49-F238E27FC236}">
                      <a16:creationId xmlns:a16="http://schemas.microsoft.com/office/drawing/2014/main" id="{4B5472EE-F453-01FA-60E1-065B7EAB9AE8}"/>
                    </a:ext>
                  </a:extLst>
                </p:cNvPr>
                <p:cNvPicPr/>
                <p:nvPr/>
              </p:nvPicPr>
              <p:blipFill>
                <a:blip r:embed="rId22"/>
                <a:stretch>
                  <a:fillRect/>
                </a:stretch>
              </p:blipFill>
              <p:spPr>
                <a:xfrm>
                  <a:off x="9043447" y="4209637"/>
                  <a:ext cx="2134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t 22">
                  <a:extLst>
                    <a:ext uri="{FF2B5EF4-FFF2-40B4-BE49-F238E27FC236}">
                      <a16:creationId xmlns:a16="http://schemas.microsoft.com/office/drawing/2014/main" id="{14E733C7-8717-7C20-BE0E-ED881F627A24}"/>
                    </a:ext>
                  </a:extLst>
                </p14:cNvPr>
                <p14:cNvContentPartPr/>
                <p14:nvPr/>
              </p14:nvContentPartPr>
              <p14:xfrm>
                <a:off x="9360247" y="4265437"/>
                <a:ext cx="25560" cy="189000"/>
              </p14:xfrm>
            </p:contentPart>
          </mc:Choice>
          <mc:Fallback xmlns="">
            <p:pic>
              <p:nvPicPr>
                <p:cNvPr id="23" name="Inkt 22">
                  <a:extLst>
                    <a:ext uri="{FF2B5EF4-FFF2-40B4-BE49-F238E27FC236}">
                      <a16:creationId xmlns:a16="http://schemas.microsoft.com/office/drawing/2014/main" id="{14E733C7-8717-7C20-BE0E-ED881F627A24}"/>
                    </a:ext>
                  </a:extLst>
                </p:cNvPr>
                <p:cNvPicPr/>
                <p:nvPr/>
              </p:nvPicPr>
              <p:blipFill>
                <a:blip r:embed="rId24"/>
                <a:stretch>
                  <a:fillRect/>
                </a:stretch>
              </p:blipFill>
              <p:spPr>
                <a:xfrm>
                  <a:off x="9351247" y="4256797"/>
                  <a:ext cx="43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t 23">
                  <a:extLst>
                    <a:ext uri="{FF2B5EF4-FFF2-40B4-BE49-F238E27FC236}">
                      <a16:creationId xmlns:a16="http://schemas.microsoft.com/office/drawing/2014/main" id="{375A3E8E-A487-BDBE-1AFA-1E14C0747803}"/>
                    </a:ext>
                  </a:extLst>
                </p14:cNvPr>
                <p14:cNvContentPartPr/>
                <p14:nvPr/>
              </p14:nvContentPartPr>
              <p14:xfrm>
                <a:off x="9439807" y="4260037"/>
                <a:ext cx="161640" cy="212760"/>
              </p14:xfrm>
            </p:contentPart>
          </mc:Choice>
          <mc:Fallback xmlns="">
            <p:pic>
              <p:nvPicPr>
                <p:cNvPr id="24" name="Inkt 23">
                  <a:extLst>
                    <a:ext uri="{FF2B5EF4-FFF2-40B4-BE49-F238E27FC236}">
                      <a16:creationId xmlns:a16="http://schemas.microsoft.com/office/drawing/2014/main" id="{375A3E8E-A487-BDBE-1AFA-1E14C0747803}"/>
                    </a:ext>
                  </a:extLst>
                </p:cNvPr>
                <p:cNvPicPr/>
                <p:nvPr/>
              </p:nvPicPr>
              <p:blipFill>
                <a:blip r:embed="rId26"/>
                <a:stretch>
                  <a:fillRect/>
                </a:stretch>
              </p:blipFill>
              <p:spPr>
                <a:xfrm>
                  <a:off x="9431167" y="4251037"/>
                  <a:ext cx="179280" cy="230400"/>
                </a:xfrm>
                <a:prstGeom prst="rect">
                  <a:avLst/>
                </a:prstGeom>
              </p:spPr>
            </p:pic>
          </mc:Fallback>
        </mc:AlternateContent>
      </p:grpSp>
      <p:grpSp>
        <p:nvGrpSpPr>
          <p:cNvPr id="31" name="Groep 30">
            <a:extLst>
              <a:ext uri="{FF2B5EF4-FFF2-40B4-BE49-F238E27FC236}">
                <a16:creationId xmlns:a16="http://schemas.microsoft.com/office/drawing/2014/main" id="{25E58882-BA97-3073-A08D-05A57003911D}"/>
              </a:ext>
            </a:extLst>
          </p:cNvPr>
          <p:cNvGrpSpPr/>
          <p:nvPr/>
        </p:nvGrpSpPr>
        <p:grpSpPr>
          <a:xfrm>
            <a:off x="8791447" y="4948717"/>
            <a:ext cx="798480" cy="248040"/>
            <a:chOff x="8791447" y="4948717"/>
            <a:chExt cx="798480" cy="248040"/>
          </a:xfrm>
        </p:grpSpPr>
        <mc:AlternateContent xmlns:mc="http://schemas.openxmlformats.org/markup-compatibility/2006" xmlns:p14="http://schemas.microsoft.com/office/powerpoint/2010/main">
          <mc:Choice Requires="p14">
            <p:contentPart p14:bwMode="auto" r:id="rId27">
              <p14:nvContentPartPr>
                <p14:cNvPr id="26" name="Inkt 25">
                  <a:extLst>
                    <a:ext uri="{FF2B5EF4-FFF2-40B4-BE49-F238E27FC236}">
                      <a16:creationId xmlns:a16="http://schemas.microsoft.com/office/drawing/2014/main" id="{830EAE52-03F4-F282-86B3-5BEEECC4F511}"/>
                    </a:ext>
                  </a:extLst>
                </p14:cNvPr>
                <p14:cNvContentPartPr/>
                <p14:nvPr/>
              </p14:nvContentPartPr>
              <p14:xfrm>
                <a:off x="8791447" y="4960237"/>
                <a:ext cx="39600" cy="226440"/>
              </p14:xfrm>
            </p:contentPart>
          </mc:Choice>
          <mc:Fallback xmlns="">
            <p:pic>
              <p:nvPicPr>
                <p:cNvPr id="26" name="Inkt 25">
                  <a:extLst>
                    <a:ext uri="{FF2B5EF4-FFF2-40B4-BE49-F238E27FC236}">
                      <a16:creationId xmlns:a16="http://schemas.microsoft.com/office/drawing/2014/main" id="{830EAE52-03F4-F282-86B3-5BEEECC4F511}"/>
                    </a:ext>
                  </a:extLst>
                </p:cNvPr>
                <p:cNvPicPr/>
                <p:nvPr/>
              </p:nvPicPr>
              <p:blipFill>
                <a:blip r:embed="rId28"/>
                <a:stretch>
                  <a:fillRect/>
                </a:stretch>
              </p:blipFill>
              <p:spPr>
                <a:xfrm>
                  <a:off x="8782807" y="4951237"/>
                  <a:ext cx="57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t 26">
                  <a:extLst>
                    <a:ext uri="{FF2B5EF4-FFF2-40B4-BE49-F238E27FC236}">
                      <a16:creationId xmlns:a16="http://schemas.microsoft.com/office/drawing/2014/main" id="{A4768BC2-4907-E814-8DF2-3E059DADCE0C}"/>
                    </a:ext>
                  </a:extLst>
                </p14:cNvPr>
                <p14:cNvContentPartPr/>
                <p14:nvPr/>
              </p14:nvContentPartPr>
              <p14:xfrm>
                <a:off x="8873887" y="4961677"/>
                <a:ext cx="188280" cy="235080"/>
              </p14:xfrm>
            </p:contentPart>
          </mc:Choice>
          <mc:Fallback xmlns="">
            <p:pic>
              <p:nvPicPr>
                <p:cNvPr id="27" name="Inkt 26">
                  <a:extLst>
                    <a:ext uri="{FF2B5EF4-FFF2-40B4-BE49-F238E27FC236}">
                      <a16:creationId xmlns:a16="http://schemas.microsoft.com/office/drawing/2014/main" id="{A4768BC2-4907-E814-8DF2-3E059DADCE0C}"/>
                    </a:ext>
                  </a:extLst>
                </p:cNvPr>
                <p:cNvPicPr/>
                <p:nvPr/>
              </p:nvPicPr>
              <p:blipFill>
                <a:blip r:embed="rId30"/>
                <a:stretch>
                  <a:fillRect/>
                </a:stretch>
              </p:blipFill>
              <p:spPr>
                <a:xfrm>
                  <a:off x="8865247" y="4953037"/>
                  <a:ext cx="2059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t 27">
                  <a:extLst>
                    <a:ext uri="{FF2B5EF4-FFF2-40B4-BE49-F238E27FC236}">
                      <a16:creationId xmlns:a16="http://schemas.microsoft.com/office/drawing/2014/main" id="{92A8BBFE-E87E-E04E-DF8E-34D673B7C857}"/>
                    </a:ext>
                  </a:extLst>
                </p14:cNvPr>
                <p14:cNvContentPartPr/>
                <p14:nvPr/>
              </p14:nvContentPartPr>
              <p14:xfrm>
                <a:off x="9147487" y="4948717"/>
                <a:ext cx="145440" cy="240480"/>
              </p14:xfrm>
            </p:contentPart>
          </mc:Choice>
          <mc:Fallback xmlns="">
            <p:pic>
              <p:nvPicPr>
                <p:cNvPr id="28" name="Inkt 27">
                  <a:extLst>
                    <a:ext uri="{FF2B5EF4-FFF2-40B4-BE49-F238E27FC236}">
                      <a16:creationId xmlns:a16="http://schemas.microsoft.com/office/drawing/2014/main" id="{92A8BBFE-E87E-E04E-DF8E-34D673B7C857}"/>
                    </a:ext>
                  </a:extLst>
                </p:cNvPr>
                <p:cNvPicPr/>
                <p:nvPr/>
              </p:nvPicPr>
              <p:blipFill>
                <a:blip r:embed="rId32"/>
                <a:stretch>
                  <a:fillRect/>
                </a:stretch>
              </p:blipFill>
              <p:spPr>
                <a:xfrm>
                  <a:off x="9138487" y="4940077"/>
                  <a:ext cx="163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t 28">
                  <a:extLst>
                    <a:ext uri="{FF2B5EF4-FFF2-40B4-BE49-F238E27FC236}">
                      <a16:creationId xmlns:a16="http://schemas.microsoft.com/office/drawing/2014/main" id="{D873CFA6-F27F-E178-ED53-1DF593C32EA0}"/>
                    </a:ext>
                  </a:extLst>
                </p14:cNvPr>
                <p14:cNvContentPartPr/>
                <p14:nvPr/>
              </p14:nvContentPartPr>
              <p14:xfrm>
                <a:off x="9415327" y="4960597"/>
                <a:ext cx="1440" cy="164520"/>
              </p14:xfrm>
            </p:contentPart>
          </mc:Choice>
          <mc:Fallback xmlns="">
            <p:pic>
              <p:nvPicPr>
                <p:cNvPr id="29" name="Inkt 28">
                  <a:extLst>
                    <a:ext uri="{FF2B5EF4-FFF2-40B4-BE49-F238E27FC236}">
                      <a16:creationId xmlns:a16="http://schemas.microsoft.com/office/drawing/2014/main" id="{D873CFA6-F27F-E178-ED53-1DF593C32EA0}"/>
                    </a:ext>
                  </a:extLst>
                </p:cNvPr>
                <p:cNvPicPr/>
                <p:nvPr/>
              </p:nvPicPr>
              <p:blipFill>
                <a:blip r:embed="rId34"/>
                <a:stretch>
                  <a:fillRect/>
                </a:stretch>
              </p:blipFill>
              <p:spPr>
                <a:xfrm>
                  <a:off x="9406327" y="4951597"/>
                  <a:ext cx="19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t 29">
                  <a:extLst>
                    <a:ext uri="{FF2B5EF4-FFF2-40B4-BE49-F238E27FC236}">
                      <a16:creationId xmlns:a16="http://schemas.microsoft.com/office/drawing/2014/main" id="{D48EC362-DBC6-975A-7131-0A8F386F392C}"/>
                    </a:ext>
                  </a:extLst>
                </p14:cNvPr>
                <p14:cNvContentPartPr/>
                <p14:nvPr/>
              </p14:nvContentPartPr>
              <p14:xfrm>
                <a:off x="9467167" y="4995517"/>
                <a:ext cx="122760" cy="196920"/>
              </p14:xfrm>
            </p:contentPart>
          </mc:Choice>
          <mc:Fallback xmlns="">
            <p:pic>
              <p:nvPicPr>
                <p:cNvPr id="30" name="Inkt 29">
                  <a:extLst>
                    <a:ext uri="{FF2B5EF4-FFF2-40B4-BE49-F238E27FC236}">
                      <a16:creationId xmlns:a16="http://schemas.microsoft.com/office/drawing/2014/main" id="{D48EC362-DBC6-975A-7131-0A8F386F392C}"/>
                    </a:ext>
                  </a:extLst>
                </p:cNvPr>
                <p:cNvPicPr/>
                <p:nvPr/>
              </p:nvPicPr>
              <p:blipFill>
                <a:blip r:embed="rId36"/>
                <a:stretch>
                  <a:fillRect/>
                </a:stretch>
              </p:blipFill>
              <p:spPr>
                <a:xfrm>
                  <a:off x="9458167" y="4986517"/>
                  <a:ext cx="140400" cy="214560"/>
                </a:xfrm>
                <a:prstGeom prst="rect">
                  <a:avLst/>
                </a:prstGeom>
              </p:spPr>
            </p:pic>
          </mc:Fallback>
        </mc:AlternateContent>
      </p:grpSp>
      <p:grpSp>
        <p:nvGrpSpPr>
          <p:cNvPr id="35" name="Groep 34">
            <a:extLst>
              <a:ext uri="{FF2B5EF4-FFF2-40B4-BE49-F238E27FC236}">
                <a16:creationId xmlns:a16="http://schemas.microsoft.com/office/drawing/2014/main" id="{B6956715-F1F4-FA5F-2BE7-DF23486EA518}"/>
              </a:ext>
            </a:extLst>
          </p:cNvPr>
          <p:cNvGrpSpPr/>
          <p:nvPr/>
        </p:nvGrpSpPr>
        <p:grpSpPr>
          <a:xfrm>
            <a:off x="10087087" y="3434197"/>
            <a:ext cx="451800" cy="428760"/>
            <a:chOff x="10087087" y="3434197"/>
            <a:chExt cx="451800" cy="428760"/>
          </a:xfrm>
        </p:grpSpPr>
        <mc:AlternateContent xmlns:mc="http://schemas.openxmlformats.org/markup-compatibility/2006" xmlns:p14="http://schemas.microsoft.com/office/powerpoint/2010/main">
          <mc:Choice Requires="p14">
            <p:contentPart p14:bwMode="auto" r:id="rId37">
              <p14:nvContentPartPr>
                <p14:cNvPr id="32" name="Inkt 31">
                  <a:extLst>
                    <a:ext uri="{FF2B5EF4-FFF2-40B4-BE49-F238E27FC236}">
                      <a16:creationId xmlns:a16="http://schemas.microsoft.com/office/drawing/2014/main" id="{3807D6B1-F9C8-92B7-CAB8-5D01428A6892}"/>
                    </a:ext>
                  </a:extLst>
                </p14:cNvPr>
                <p14:cNvContentPartPr/>
                <p14:nvPr/>
              </p14:nvContentPartPr>
              <p14:xfrm>
                <a:off x="10087087" y="3434197"/>
                <a:ext cx="165960" cy="428760"/>
              </p14:xfrm>
            </p:contentPart>
          </mc:Choice>
          <mc:Fallback xmlns="">
            <p:pic>
              <p:nvPicPr>
                <p:cNvPr id="32" name="Inkt 31">
                  <a:extLst>
                    <a:ext uri="{FF2B5EF4-FFF2-40B4-BE49-F238E27FC236}">
                      <a16:creationId xmlns:a16="http://schemas.microsoft.com/office/drawing/2014/main" id="{3807D6B1-F9C8-92B7-CAB8-5D01428A6892}"/>
                    </a:ext>
                  </a:extLst>
                </p:cNvPr>
                <p:cNvPicPr/>
                <p:nvPr/>
              </p:nvPicPr>
              <p:blipFill>
                <a:blip r:embed="rId38"/>
                <a:stretch>
                  <a:fillRect/>
                </a:stretch>
              </p:blipFill>
              <p:spPr>
                <a:xfrm>
                  <a:off x="10078087" y="3425197"/>
                  <a:ext cx="1836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t 32">
                  <a:extLst>
                    <a:ext uri="{FF2B5EF4-FFF2-40B4-BE49-F238E27FC236}">
                      <a16:creationId xmlns:a16="http://schemas.microsoft.com/office/drawing/2014/main" id="{0F193C00-9919-617A-4607-BC209A5699F8}"/>
                    </a:ext>
                  </a:extLst>
                </p14:cNvPr>
                <p14:cNvContentPartPr/>
                <p14:nvPr/>
              </p14:nvContentPartPr>
              <p14:xfrm>
                <a:off x="10347727" y="3510517"/>
                <a:ext cx="135000" cy="146880"/>
              </p14:xfrm>
            </p:contentPart>
          </mc:Choice>
          <mc:Fallback xmlns="">
            <p:pic>
              <p:nvPicPr>
                <p:cNvPr id="33" name="Inkt 32">
                  <a:extLst>
                    <a:ext uri="{FF2B5EF4-FFF2-40B4-BE49-F238E27FC236}">
                      <a16:creationId xmlns:a16="http://schemas.microsoft.com/office/drawing/2014/main" id="{0F193C00-9919-617A-4607-BC209A5699F8}"/>
                    </a:ext>
                  </a:extLst>
                </p:cNvPr>
                <p:cNvPicPr/>
                <p:nvPr/>
              </p:nvPicPr>
              <p:blipFill>
                <a:blip r:embed="rId40"/>
                <a:stretch>
                  <a:fillRect/>
                </a:stretch>
              </p:blipFill>
              <p:spPr>
                <a:xfrm>
                  <a:off x="10338727" y="3501517"/>
                  <a:ext cx="152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t 33">
                  <a:extLst>
                    <a:ext uri="{FF2B5EF4-FFF2-40B4-BE49-F238E27FC236}">
                      <a16:creationId xmlns:a16="http://schemas.microsoft.com/office/drawing/2014/main" id="{3F310694-C1D0-7FC2-42EB-851599441730}"/>
                    </a:ext>
                  </a:extLst>
                </p14:cNvPr>
                <p14:cNvContentPartPr/>
                <p14:nvPr/>
              </p14:nvContentPartPr>
              <p14:xfrm>
                <a:off x="10349527" y="3594397"/>
                <a:ext cx="189360" cy="7560"/>
              </p14:xfrm>
            </p:contentPart>
          </mc:Choice>
          <mc:Fallback xmlns="">
            <p:pic>
              <p:nvPicPr>
                <p:cNvPr id="34" name="Inkt 33">
                  <a:extLst>
                    <a:ext uri="{FF2B5EF4-FFF2-40B4-BE49-F238E27FC236}">
                      <a16:creationId xmlns:a16="http://schemas.microsoft.com/office/drawing/2014/main" id="{3F310694-C1D0-7FC2-42EB-851599441730}"/>
                    </a:ext>
                  </a:extLst>
                </p:cNvPr>
                <p:cNvPicPr/>
                <p:nvPr/>
              </p:nvPicPr>
              <p:blipFill>
                <a:blip r:embed="rId42"/>
                <a:stretch>
                  <a:fillRect/>
                </a:stretch>
              </p:blipFill>
              <p:spPr>
                <a:xfrm>
                  <a:off x="10340527" y="3585397"/>
                  <a:ext cx="207000" cy="25200"/>
                </a:xfrm>
                <a:prstGeom prst="rect">
                  <a:avLst/>
                </a:prstGeom>
              </p:spPr>
            </p:pic>
          </mc:Fallback>
        </mc:AlternateContent>
      </p:grpSp>
      <p:grpSp>
        <p:nvGrpSpPr>
          <p:cNvPr id="38" name="Groep 37">
            <a:extLst>
              <a:ext uri="{FF2B5EF4-FFF2-40B4-BE49-F238E27FC236}">
                <a16:creationId xmlns:a16="http://schemas.microsoft.com/office/drawing/2014/main" id="{B2C339B5-17AF-9C1D-E500-47CE4D40D7A3}"/>
              </a:ext>
            </a:extLst>
          </p:cNvPr>
          <p:cNvGrpSpPr/>
          <p:nvPr/>
        </p:nvGrpSpPr>
        <p:grpSpPr>
          <a:xfrm>
            <a:off x="10130647" y="4082917"/>
            <a:ext cx="494640" cy="490680"/>
            <a:chOff x="10130647" y="4082917"/>
            <a:chExt cx="494640" cy="490680"/>
          </a:xfrm>
        </p:grpSpPr>
        <mc:AlternateContent xmlns:mc="http://schemas.openxmlformats.org/markup-compatibility/2006" xmlns:p14="http://schemas.microsoft.com/office/powerpoint/2010/main">
          <mc:Choice Requires="p14">
            <p:contentPart p14:bwMode="auto" r:id="rId43">
              <p14:nvContentPartPr>
                <p14:cNvPr id="11" name="Inkt 10">
                  <a:extLst>
                    <a:ext uri="{FF2B5EF4-FFF2-40B4-BE49-F238E27FC236}">
                      <a16:creationId xmlns:a16="http://schemas.microsoft.com/office/drawing/2014/main" id="{F50399C2-E55B-B567-4A87-938171D47353}"/>
                    </a:ext>
                  </a:extLst>
                </p14:cNvPr>
                <p14:cNvContentPartPr/>
                <p14:nvPr/>
              </p14:nvContentPartPr>
              <p14:xfrm>
                <a:off x="10136047" y="4082917"/>
                <a:ext cx="163440" cy="44280"/>
              </p14:xfrm>
            </p:contentPart>
          </mc:Choice>
          <mc:Fallback xmlns="">
            <p:pic>
              <p:nvPicPr>
                <p:cNvPr id="11" name="Inkt 10">
                  <a:extLst>
                    <a:ext uri="{FF2B5EF4-FFF2-40B4-BE49-F238E27FC236}">
                      <a16:creationId xmlns:a16="http://schemas.microsoft.com/office/drawing/2014/main" id="{F50399C2-E55B-B567-4A87-938171D47353}"/>
                    </a:ext>
                  </a:extLst>
                </p:cNvPr>
                <p:cNvPicPr/>
                <p:nvPr/>
              </p:nvPicPr>
              <p:blipFill>
                <a:blip r:embed="rId44"/>
                <a:stretch>
                  <a:fillRect/>
                </a:stretch>
              </p:blipFill>
              <p:spPr>
                <a:xfrm>
                  <a:off x="10127407" y="4073917"/>
                  <a:ext cx="181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Inkt 21">
                  <a:extLst>
                    <a:ext uri="{FF2B5EF4-FFF2-40B4-BE49-F238E27FC236}">
                      <a16:creationId xmlns:a16="http://schemas.microsoft.com/office/drawing/2014/main" id="{925FCB9A-67BE-B6EB-404E-4AE35923FB3A}"/>
                    </a:ext>
                  </a:extLst>
                </p14:cNvPr>
                <p14:cNvContentPartPr/>
                <p14:nvPr/>
              </p14:nvContentPartPr>
              <p14:xfrm>
                <a:off x="10130647" y="4144477"/>
                <a:ext cx="136800" cy="429120"/>
              </p14:xfrm>
            </p:contentPart>
          </mc:Choice>
          <mc:Fallback xmlns="">
            <p:pic>
              <p:nvPicPr>
                <p:cNvPr id="22" name="Inkt 21">
                  <a:extLst>
                    <a:ext uri="{FF2B5EF4-FFF2-40B4-BE49-F238E27FC236}">
                      <a16:creationId xmlns:a16="http://schemas.microsoft.com/office/drawing/2014/main" id="{925FCB9A-67BE-B6EB-404E-4AE35923FB3A}"/>
                    </a:ext>
                  </a:extLst>
                </p:cNvPr>
                <p:cNvPicPr/>
                <p:nvPr/>
              </p:nvPicPr>
              <p:blipFill>
                <a:blip r:embed="rId46"/>
                <a:stretch>
                  <a:fillRect/>
                </a:stretch>
              </p:blipFill>
              <p:spPr>
                <a:xfrm>
                  <a:off x="10122007" y="4135837"/>
                  <a:ext cx="1544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Inkt 35">
                  <a:extLst>
                    <a:ext uri="{FF2B5EF4-FFF2-40B4-BE49-F238E27FC236}">
                      <a16:creationId xmlns:a16="http://schemas.microsoft.com/office/drawing/2014/main" id="{CB806C2B-84A7-2E80-5D24-3DF3207B9542}"/>
                    </a:ext>
                  </a:extLst>
                </p14:cNvPr>
                <p14:cNvContentPartPr/>
                <p14:nvPr/>
              </p14:nvContentPartPr>
              <p14:xfrm>
                <a:off x="10430887" y="4188397"/>
                <a:ext cx="173880" cy="176040"/>
              </p14:xfrm>
            </p:contentPart>
          </mc:Choice>
          <mc:Fallback xmlns="">
            <p:pic>
              <p:nvPicPr>
                <p:cNvPr id="36" name="Inkt 35">
                  <a:extLst>
                    <a:ext uri="{FF2B5EF4-FFF2-40B4-BE49-F238E27FC236}">
                      <a16:creationId xmlns:a16="http://schemas.microsoft.com/office/drawing/2014/main" id="{CB806C2B-84A7-2E80-5D24-3DF3207B9542}"/>
                    </a:ext>
                  </a:extLst>
                </p:cNvPr>
                <p:cNvPicPr/>
                <p:nvPr/>
              </p:nvPicPr>
              <p:blipFill>
                <a:blip r:embed="rId48"/>
                <a:stretch>
                  <a:fillRect/>
                </a:stretch>
              </p:blipFill>
              <p:spPr>
                <a:xfrm>
                  <a:off x="10421887" y="4179397"/>
                  <a:ext cx="191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Inkt 36">
                  <a:extLst>
                    <a:ext uri="{FF2B5EF4-FFF2-40B4-BE49-F238E27FC236}">
                      <a16:creationId xmlns:a16="http://schemas.microsoft.com/office/drawing/2014/main" id="{D7A89C68-C22D-6AE3-2835-315665B1854B}"/>
                    </a:ext>
                  </a:extLst>
                </p14:cNvPr>
                <p14:cNvContentPartPr/>
                <p14:nvPr/>
              </p14:nvContentPartPr>
              <p14:xfrm>
                <a:off x="10456807" y="4302877"/>
                <a:ext cx="168480" cy="2160"/>
              </p14:xfrm>
            </p:contentPart>
          </mc:Choice>
          <mc:Fallback xmlns="">
            <p:pic>
              <p:nvPicPr>
                <p:cNvPr id="37" name="Inkt 36">
                  <a:extLst>
                    <a:ext uri="{FF2B5EF4-FFF2-40B4-BE49-F238E27FC236}">
                      <a16:creationId xmlns:a16="http://schemas.microsoft.com/office/drawing/2014/main" id="{D7A89C68-C22D-6AE3-2835-315665B1854B}"/>
                    </a:ext>
                  </a:extLst>
                </p:cNvPr>
                <p:cNvPicPr/>
                <p:nvPr/>
              </p:nvPicPr>
              <p:blipFill>
                <a:blip r:embed="rId50"/>
                <a:stretch>
                  <a:fillRect/>
                </a:stretch>
              </p:blipFill>
              <p:spPr>
                <a:xfrm>
                  <a:off x="10448167" y="4294237"/>
                  <a:ext cx="186120" cy="19800"/>
                </a:xfrm>
                <a:prstGeom prst="rect">
                  <a:avLst/>
                </a:prstGeom>
              </p:spPr>
            </p:pic>
          </mc:Fallback>
        </mc:AlternateContent>
      </p:grpSp>
      <p:grpSp>
        <p:nvGrpSpPr>
          <p:cNvPr id="43" name="Groep 42">
            <a:extLst>
              <a:ext uri="{FF2B5EF4-FFF2-40B4-BE49-F238E27FC236}">
                <a16:creationId xmlns:a16="http://schemas.microsoft.com/office/drawing/2014/main" id="{8FFA564E-1450-2493-7396-612B01F73947}"/>
              </a:ext>
            </a:extLst>
          </p:cNvPr>
          <p:cNvGrpSpPr/>
          <p:nvPr/>
        </p:nvGrpSpPr>
        <p:grpSpPr>
          <a:xfrm>
            <a:off x="10073767" y="4848997"/>
            <a:ext cx="465840" cy="478800"/>
            <a:chOff x="10073767" y="4848997"/>
            <a:chExt cx="465840" cy="478800"/>
          </a:xfrm>
        </p:grpSpPr>
        <mc:AlternateContent xmlns:mc="http://schemas.openxmlformats.org/markup-compatibility/2006" xmlns:p14="http://schemas.microsoft.com/office/powerpoint/2010/main">
          <mc:Choice Requires="p14">
            <p:contentPart p14:bwMode="auto" r:id="rId51">
              <p14:nvContentPartPr>
                <p14:cNvPr id="39" name="Inkt 38">
                  <a:extLst>
                    <a:ext uri="{FF2B5EF4-FFF2-40B4-BE49-F238E27FC236}">
                      <a16:creationId xmlns:a16="http://schemas.microsoft.com/office/drawing/2014/main" id="{C55A4ACA-9463-F59A-80D4-58682C2021CF}"/>
                    </a:ext>
                  </a:extLst>
                </p14:cNvPr>
                <p14:cNvContentPartPr/>
                <p14:nvPr/>
              </p14:nvContentPartPr>
              <p14:xfrm>
                <a:off x="10131367" y="4848997"/>
                <a:ext cx="157320" cy="4320"/>
              </p14:xfrm>
            </p:contentPart>
          </mc:Choice>
          <mc:Fallback xmlns="">
            <p:pic>
              <p:nvPicPr>
                <p:cNvPr id="39" name="Inkt 38">
                  <a:extLst>
                    <a:ext uri="{FF2B5EF4-FFF2-40B4-BE49-F238E27FC236}">
                      <a16:creationId xmlns:a16="http://schemas.microsoft.com/office/drawing/2014/main" id="{C55A4ACA-9463-F59A-80D4-58682C2021CF}"/>
                    </a:ext>
                  </a:extLst>
                </p:cNvPr>
                <p:cNvPicPr/>
                <p:nvPr/>
              </p:nvPicPr>
              <p:blipFill>
                <a:blip r:embed="rId52"/>
                <a:stretch>
                  <a:fillRect/>
                </a:stretch>
              </p:blipFill>
              <p:spPr>
                <a:xfrm>
                  <a:off x="10122367" y="4840357"/>
                  <a:ext cx="174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t 39">
                  <a:extLst>
                    <a:ext uri="{FF2B5EF4-FFF2-40B4-BE49-F238E27FC236}">
                      <a16:creationId xmlns:a16="http://schemas.microsoft.com/office/drawing/2014/main" id="{59C74893-EF1B-1800-5244-57D74323968B}"/>
                    </a:ext>
                  </a:extLst>
                </p14:cNvPr>
                <p14:cNvContentPartPr/>
                <p14:nvPr/>
              </p14:nvContentPartPr>
              <p14:xfrm>
                <a:off x="10073767" y="4870237"/>
                <a:ext cx="186480" cy="457560"/>
              </p14:xfrm>
            </p:contentPart>
          </mc:Choice>
          <mc:Fallback xmlns="">
            <p:pic>
              <p:nvPicPr>
                <p:cNvPr id="40" name="Inkt 39">
                  <a:extLst>
                    <a:ext uri="{FF2B5EF4-FFF2-40B4-BE49-F238E27FC236}">
                      <a16:creationId xmlns:a16="http://schemas.microsoft.com/office/drawing/2014/main" id="{59C74893-EF1B-1800-5244-57D74323968B}"/>
                    </a:ext>
                  </a:extLst>
                </p:cNvPr>
                <p:cNvPicPr/>
                <p:nvPr/>
              </p:nvPicPr>
              <p:blipFill>
                <a:blip r:embed="rId54"/>
                <a:stretch>
                  <a:fillRect/>
                </a:stretch>
              </p:blipFill>
              <p:spPr>
                <a:xfrm>
                  <a:off x="10065127" y="4861597"/>
                  <a:ext cx="20412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t 40">
                  <a:extLst>
                    <a:ext uri="{FF2B5EF4-FFF2-40B4-BE49-F238E27FC236}">
                      <a16:creationId xmlns:a16="http://schemas.microsoft.com/office/drawing/2014/main" id="{E6AAC3D8-6178-1B01-67BA-15DA4B6274AE}"/>
                    </a:ext>
                  </a:extLst>
                </p14:cNvPr>
                <p14:cNvContentPartPr/>
                <p14:nvPr/>
              </p14:nvContentPartPr>
              <p14:xfrm>
                <a:off x="10429807" y="4954837"/>
                <a:ext cx="109800" cy="153000"/>
              </p14:xfrm>
            </p:contentPart>
          </mc:Choice>
          <mc:Fallback xmlns="">
            <p:pic>
              <p:nvPicPr>
                <p:cNvPr id="41" name="Inkt 40">
                  <a:extLst>
                    <a:ext uri="{FF2B5EF4-FFF2-40B4-BE49-F238E27FC236}">
                      <a16:creationId xmlns:a16="http://schemas.microsoft.com/office/drawing/2014/main" id="{E6AAC3D8-6178-1B01-67BA-15DA4B6274AE}"/>
                    </a:ext>
                  </a:extLst>
                </p:cNvPr>
                <p:cNvPicPr/>
                <p:nvPr/>
              </p:nvPicPr>
              <p:blipFill>
                <a:blip r:embed="rId56"/>
                <a:stretch>
                  <a:fillRect/>
                </a:stretch>
              </p:blipFill>
              <p:spPr>
                <a:xfrm>
                  <a:off x="10421167" y="4945837"/>
                  <a:ext cx="127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Inkt 41">
                  <a:extLst>
                    <a:ext uri="{FF2B5EF4-FFF2-40B4-BE49-F238E27FC236}">
                      <a16:creationId xmlns:a16="http://schemas.microsoft.com/office/drawing/2014/main" id="{1737E9E9-6BBC-3F5A-D97B-5B1C3891727D}"/>
                    </a:ext>
                  </a:extLst>
                </p14:cNvPr>
                <p14:cNvContentPartPr/>
                <p14:nvPr/>
              </p14:nvContentPartPr>
              <p14:xfrm>
                <a:off x="10405327" y="5060317"/>
                <a:ext cx="124200" cy="7560"/>
              </p14:xfrm>
            </p:contentPart>
          </mc:Choice>
          <mc:Fallback xmlns="">
            <p:pic>
              <p:nvPicPr>
                <p:cNvPr id="42" name="Inkt 41">
                  <a:extLst>
                    <a:ext uri="{FF2B5EF4-FFF2-40B4-BE49-F238E27FC236}">
                      <a16:creationId xmlns:a16="http://schemas.microsoft.com/office/drawing/2014/main" id="{1737E9E9-6BBC-3F5A-D97B-5B1C3891727D}"/>
                    </a:ext>
                  </a:extLst>
                </p:cNvPr>
                <p:cNvPicPr/>
                <p:nvPr/>
              </p:nvPicPr>
              <p:blipFill>
                <a:blip r:embed="rId58"/>
                <a:stretch>
                  <a:fillRect/>
                </a:stretch>
              </p:blipFill>
              <p:spPr>
                <a:xfrm>
                  <a:off x="10396687" y="5051677"/>
                  <a:ext cx="141840" cy="25200"/>
                </a:xfrm>
                <a:prstGeom prst="rect">
                  <a:avLst/>
                </a:prstGeom>
              </p:spPr>
            </p:pic>
          </mc:Fallback>
        </mc:AlternateContent>
      </p:grpSp>
    </p:spTree>
    <p:extLst>
      <p:ext uri="{BB962C8B-B14F-4D97-AF65-F5344CB8AC3E}">
        <p14:creationId xmlns:p14="http://schemas.microsoft.com/office/powerpoint/2010/main" val="836971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279D2-F7B6-CC55-AE81-78FA250E00E0}"/>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EC526236-3048-31F0-4755-21B68815391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98103F00-02E5-8053-DF95-F4891A5A9537}"/>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2018-I Vraag 12</a:t>
            </a:r>
            <a:endParaRPr lang="nl-NL" sz="2000" dirty="0"/>
          </a:p>
        </p:txBody>
      </p:sp>
      <p:pic>
        <p:nvPicPr>
          <p:cNvPr id="6" name="Afbeelding 5">
            <a:extLst>
              <a:ext uri="{FF2B5EF4-FFF2-40B4-BE49-F238E27FC236}">
                <a16:creationId xmlns:a16="http://schemas.microsoft.com/office/drawing/2014/main" id="{CCE1E010-406F-2059-6D5D-A246914B2980}"/>
              </a:ext>
            </a:extLst>
          </p:cNvPr>
          <p:cNvPicPr>
            <a:picLocks noChangeAspect="1"/>
          </p:cNvPicPr>
          <p:nvPr/>
        </p:nvPicPr>
        <p:blipFill>
          <a:blip r:embed="rId2"/>
          <a:stretch>
            <a:fillRect/>
          </a:stretch>
        </p:blipFill>
        <p:spPr>
          <a:xfrm>
            <a:off x="414923" y="2355519"/>
            <a:ext cx="7421023" cy="2146963"/>
          </a:xfrm>
          <a:prstGeom prst="rect">
            <a:avLst/>
          </a:prstGeom>
        </p:spPr>
      </p:pic>
    </p:spTree>
    <p:extLst>
      <p:ext uri="{BB962C8B-B14F-4D97-AF65-F5344CB8AC3E}">
        <p14:creationId xmlns:p14="http://schemas.microsoft.com/office/powerpoint/2010/main" val="2950399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66DDC-6D2E-18E5-9E58-00A184E187B5}"/>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59CD8631-4667-4896-269F-338313247F7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9C62B82E-6C4F-D0D0-F9D4-6DFE4DADE31D}"/>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2018-I Vraag 12</a:t>
            </a:r>
            <a:endParaRPr lang="nl-NL" sz="2000" dirty="0"/>
          </a:p>
        </p:txBody>
      </p:sp>
      <p:pic>
        <p:nvPicPr>
          <p:cNvPr id="6" name="Afbeelding 5">
            <a:extLst>
              <a:ext uri="{FF2B5EF4-FFF2-40B4-BE49-F238E27FC236}">
                <a16:creationId xmlns:a16="http://schemas.microsoft.com/office/drawing/2014/main" id="{E64326D7-091D-C58E-D39F-E38F56075B52}"/>
              </a:ext>
            </a:extLst>
          </p:cNvPr>
          <p:cNvPicPr>
            <a:picLocks noChangeAspect="1"/>
          </p:cNvPicPr>
          <p:nvPr/>
        </p:nvPicPr>
        <p:blipFill>
          <a:blip r:embed="rId2"/>
          <a:stretch>
            <a:fillRect/>
          </a:stretch>
        </p:blipFill>
        <p:spPr>
          <a:xfrm>
            <a:off x="414923" y="2355519"/>
            <a:ext cx="7421023" cy="2146963"/>
          </a:xfrm>
          <a:prstGeom prst="rect">
            <a:avLst/>
          </a:prstGeom>
        </p:spPr>
      </p:pic>
      <p:grpSp>
        <p:nvGrpSpPr>
          <p:cNvPr id="7" name="Groep 6">
            <a:extLst>
              <a:ext uri="{FF2B5EF4-FFF2-40B4-BE49-F238E27FC236}">
                <a16:creationId xmlns:a16="http://schemas.microsoft.com/office/drawing/2014/main" id="{5E83C39E-6B2E-2688-16C5-1A848E1B6959}"/>
              </a:ext>
            </a:extLst>
          </p:cNvPr>
          <p:cNvGrpSpPr/>
          <p:nvPr/>
        </p:nvGrpSpPr>
        <p:grpSpPr>
          <a:xfrm>
            <a:off x="1743367" y="5471077"/>
            <a:ext cx="17640" cy="55440"/>
            <a:chOff x="1743367" y="5471077"/>
            <a:chExt cx="17640" cy="55440"/>
          </a:xfrm>
        </p:grpSpPr>
        <mc:AlternateContent xmlns:mc="http://schemas.openxmlformats.org/markup-compatibility/2006" xmlns:p14="http://schemas.microsoft.com/office/powerpoint/2010/main">
          <mc:Choice Requires="p14">
            <p:contentPart p14:bwMode="auto" r:id="rId3">
              <p14:nvContentPartPr>
                <p14:cNvPr id="2" name="Inkt 1">
                  <a:extLst>
                    <a:ext uri="{FF2B5EF4-FFF2-40B4-BE49-F238E27FC236}">
                      <a16:creationId xmlns:a16="http://schemas.microsoft.com/office/drawing/2014/main" id="{367CF1E0-ED3C-1C30-9684-6971C17820D1}"/>
                    </a:ext>
                  </a:extLst>
                </p14:cNvPr>
                <p14:cNvContentPartPr/>
                <p14:nvPr/>
              </p14:nvContentPartPr>
              <p14:xfrm>
                <a:off x="1743367" y="5471077"/>
                <a:ext cx="360" cy="8280"/>
              </p14:xfrm>
            </p:contentPart>
          </mc:Choice>
          <mc:Fallback xmlns="">
            <p:pic>
              <p:nvPicPr>
                <p:cNvPr id="2" name="Inkt 1">
                  <a:extLst>
                    <a:ext uri="{FF2B5EF4-FFF2-40B4-BE49-F238E27FC236}">
                      <a16:creationId xmlns:a16="http://schemas.microsoft.com/office/drawing/2014/main" id="{367CF1E0-ED3C-1C30-9684-6971C17820D1}"/>
                    </a:ext>
                  </a:extLst>
                </p:cNvPr>
                <p:cNvPicPr/>
                <p:nvPr/>
              </p:nvPicPr>
              <p:blipFill>
                <a:blip r:embed="rId4"/>
                <a:stretch>
                  <a:fillRect/>
                </a:stretch>
              </p:blipFill>
              <p:spPr>
                <a:xfrm>
                  <a:off x="1734727" y="5462077"/>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DE4EE803-EC1B-688A-703C-1BE040B30F5F}"/>
                    </a:ext>
                  </a:extLst>
                </p14:cNvPr>
                <p14:cNvContentPartPr/>
                <p14:nvPr/>
              </p14:nvContentPartPr>
              <p14:xfrm>
                <a:off x="1750927" y="5485477"/>
                <a:ext cx="10080" cy="41040"/>
              </p14:xfrm>
            </p:contentPart>
          </mc:Choice>
          <mc:Fallback xmlns="">
            <p:pic>
              <p:nvPicPr>
                <p:cNvPr id="3" name="Inkt 2">
                  <a:extLst>
                    <a:ext uri="{FF2B5EF4-FFF2-40B4-BE49-F238E27FC236}">
                      <a16:creationId xmlns:a16="http://schemas.microsoft.com/office/drawing/2014/main" id="{DE4EE803-EC1B-688A-703C-1BE040B30F5F}"/>
                    </a:ext>
                  </a:extLst>
                </p:cNvPr>
                <p:cNvPicPr/>
                <p:nvPr/>
              </p:nvPicPr>
              <p:blipFill>
                <a:blip r:embed="rId6"/>
                <a:stretch>
                  <a:fillRect/>
                </a:stretch>
              </p:blipFill>
              <p:spPr>
                <a:xfrm>
                  <a:off x="1742287" y="5476837"/>
                  <a:ext cx="27720" cy="58680"/>
                </a:xfrm>
                <a:prstGeom prst="rect">
                  <a:avLst/>
                </a:prstGeom>
              </p:spPr>
            </p:pic>
          </mc:Fallback>
        </mc:AlternateContent>
      </p:grpSp>
      <p:sp>
        <p:nvSpPr>
          <p:cNvPr id="8" name="Gedachtewolkje: wolk 7">
            <a:extLst>
              <a:ext uri="{FF2B5EF4-FFF2-40B4-BE49-F238E27FC236}">
                <a16:creationId xmlns:a16="http://schemas.microsoft.com/office/drawing/2014/main" id="{7B8A9658-E132-CDDD-C10C-02E4B5AF2243}"/>
              </a:ext>
            </a:extLst>
          </p:cNvPr>
          <p:cNvSpPr/>
          <p:nvPr/>
        </p:nvSpPr>
        <p:spPr>
          <a:xfrm>
            <a:off x="8101013" y="1148195"/>
            <a:ext cx="3493727" cy="2014538"/>
          </a:xfrm>
          <a:prstGeom prst="cloudCallout">
            <a:avLst>
              <a:gd name="adj1" fmla="val -71233"/>
              <a:gd name="adj2" fmla="val 75813"/>
            </a:avLst>
          </a:prstGeom>
          <a:solidFill>
            <a:srgbClr val="C9A6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Cis-Trans alleen met twee verschillende groepen; hoe dan? </a:t>
            </a:r>
          </a:p>
        </p:txBody>
      </p:sp>
    </p:spTree>
    <p:extLst>
      <p:ext uri="{BB962C8B-B14F-4D97-AF65-F5344CB8AC3E}">
        <p14:creationId xmlns:p14="http://schemas.microsoft.com/office/powerpoint/2010/main" val="4046805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D3385-B6A2-F468-3657-C5D886B3DE7E}"/>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61867F31-F4AA-E78D-DFA3-7454763C5282}"/>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E45A0A9C-9642-5191-496C-409E241158EA}"/>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2018-I Vraag 12</a:t>
            </a:r>
            <a:endParaRPr lang="nl-NL" sz="2000" dirty="0"/>
          </a:p>
        </p:txBody>
      </p:sp>
      <p:pic>
        <p:nvPicPr>
          <p:cNvPr id="6" name="Afbeelding 5">
            <a:extLst>
              <a:ext uri="{FF2B5EF4-FFF2-40B4-BE49-F238E27FC236}">
                <a16:creationId xmlns:a16="http://schemas.microsoft.com/office/drawing/2014/main" id="{88484AD5-AF28-FEEB-63B0-ADB7A1E0BDB5}"/>
              </a:ext>
            </a:extLst>
          </p:cNvPr>
          <p:cNvPicPr>
            <a:picLocks noChangeAspect="1"/>
          </p:cNvPicPr>
          <p:nvPr/>
        </p:nvPicPr>
        <p:blipFill>
          <a:blip r:embed="rId2"/>
          <a:stretch>
            <a:fillRect/>
          </a:stretch>
        </p:blipFill>
        <p:spPr>
          <a:xfrm>
            <a:off x="414923" y="2355519"/>
            <a:ext cx="7421023" cy="2146963"/>
          </a:xfrm>
          <a:prstGeom prst="rect">
            <a:avLst/>
          </a:prstGeom>
        </p:spPr>
      </p:pic>
      <p:grpSp>
        <p:nvGrpSpPr>
          <p:cNvPr id="7" name="Groep 6">
            <a:extLst>
              <a:ext uri="{FF2B5EF4-FFF2-40B4-BE49-F238E27FC236}">
                <a16:creationId xmlns:a16="http://schemas.microsoft.com/office/drawing/2014/main" id="{A43D1333-60FD-8F6D-9D0A-571BCEC55D0B}"/>
              </a:ext>
            </a:extLst>
          </p:cNvPr>
          <p:cNvGrpSpPr/>
          <p:nvPr/>
        </p:nvGrpSpPr>
        <p:grpSpPr>
          <a:xfrm>
            <a:off x="1743367" y="5471077"/>
            <a:ext cx="17640" cy="55440"/>
            <a:chOff x="1743367" y="5471077"/>
            <a:chExt cx="17640" cy="55440"/>
          </a:xfrm>
        </p:grpSpPr>
        <mc:AlternateContent xmlns:mc="http://schemas.openxmlformats.org/markup-compatibility/2006" xmlns:p14="http://schemas.microsoft.com/office/powerpoint/2010/main">
          <mc:Choice Requires="p14">
            <p:contentPart p14:bwMode="auto" r:id="rId3">
              <p14:nvContentPartPr>
                <p14:cNvPr id="2" name="Inkt 1">
                  <a:extLst>
                    <a:ext uri="{FF2B5EF4-FFF2-40B4-BE49-F238E27FC236}">
                      <a16:creationId xmlns:a16="http://schemas.microsoft.com/office/drawing/2014/main" id="{F172552E-64B6-EA36-29C8-49A910B49FD5}"/>
                    </a:ext>
                  </a:extLst>
                </p14:cNvPr>
                <p14:cNvContentPartPr/>
                <p14:nvPr/>
              </p14:nvContentPartPr>
              <p14:xfrm>
                <a:off x="1743367" y="5471077"/>
                <a:ext cx="360" cy="8280"/>
              </p14:xfrm>
            </p:contentPart>
          </mc:Choice>
          <mc:Fallback xmlns="">
            <p:pic>
              <p:nvPicPr>
                <p:cNvPr id="2" name="Inkt 1">
                  <a:extLst>
                    <a:ext uri="{FF2B5EF4-FFF2-40B4-BE49-F238E27FC236}">
                      <a16:creationId xmlns:a16="http://schemas.microsoft.com/office/drawing/2014/main" id="{F172552E-64B6-EA36-29C8-49A910B49FD5}"/>
                    </a:ext>
                  </a:extLst>
                </p:cNvPr>
                <p:cNvPicPr/>
                <p:nvPr/>
              </p:nvPicPr>
              <p:blipFill>
                <a:blip r:embed="rId4"/>
                <a:stretch>
                  <a:fillRect/>
                </a:stretch>
              </p:blipFill>
              <p:spPr>
                <a:xfrm>
                  <a:off x="1734727" y="5462077"/>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FC3F0A73-CBFB-6700-C837-3F0B0012ED6E}"/>
                    </a:ext>
                  </a:extLst>
                </p14:cNvPr>
                <p14:cNvContentPartPr/>
                <p14:nvPr/>
              </p14:nvContentPartPr>
              <p14:xfrm>
                <a:off x="1750927" y="5485477"/>
                <a:ext cx="10080" cy="41040"/>
              </p14:xfrm>
            </p:contentPart>
          </mc:Choice>
          <mc:Fallback xmlns="">
            <p:pic>
              <p:nvPicPr>
                <p:cNvPr id="3" name="Inkt 2">
                  <a:extLst>
                    <a:ext uri="{FF2B5EF4-FFF2-40B4-BE49-F238E27FC236}">
                      <a16:creationId xmlns:a16="http://schemas.microsoft.com/office/drawing/2014/main" id="{FC3F0A73-CBFB-6700-C837-3F0B0012ED6E}"/>
                    </a:ext>
                  </a:extLst>
                </p:cNvPr>
                <p:cNvPicPr/>
                <p:nvPr/>
              </p:nvPicPr>
              <p:blipFill>
                <a:blip r:embed="rId6"/>
                <a:stretch>
                  <a:fillRect/>
                </a:stretch>
              </p:blipFill>
              <p:spPr>
                <a:xfrm>
                  <a:off x="1742287" y="5476837"/>
                  <a:ext cx="27720" cy="58680"/>
                </a:xfrm>
                <a:prstGeom prst="rect">
                  <a:avLst/>
                </a:prstGeom>
              </p:spPr>
            </p:pic>
          </mc:Fallback>
        </mc:AlternateContent>
      </p:grpSp>
      <p:sp>
        <p:nvSpPr>
          <p:cNvPr id="8" name="Gedachtewolkje: wolk 7">
            <a:extLst>
              <a:ext uri="{FF2B5EF4-FFF2-40B4-BE49-F238E27FC236}">
                <a16:creationId xmlns:a16="http://schemas.microsoft.com/office/drawing/2014/main" id="{CAF419AF-B5C6-2A42-7338-CCF24A616015}"/>
              </a:ext>
            </a:extLst>
          </p:cNvPr>
          <p:cNvSpPr/>
          <p:nvPr/>
        </p:nvSpPr>
        <p:spPr>
          <a:xfrm>
            <a:off x="8101013" y="1148195"/>
            <a:ext cx="3493727" cy="2014538"/>
          </a:xfrm>
          <a:prstGeom prst="cloudCallout">
            <a:avLst>
              <a:gd name="adj1" fmla="val -71233"/>
              <a:gd name="adj2" fmla="val 75813"/>
            </a:avLst>
          </a:prstGeom>
          <a:solidFill>
            <a:srgbClr val="C9A6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Cis-Trans alleen met twee verschillende groepen; hoe dan?</a:t>
            </a:r>
          </a:p>
          <a:p>
            <a:pPr algn="ctr"/>
            <a:r>
              <a:rPr lang="nl-NL" dirty="0" err="1"/>
              <a:t>Ant</a:t>
            </a:r>
            <a:r>
              <a:rPr lang="nl-NL" dirty="0"/>
              <a:t>: Vrij elektronenpaar op N </a:t>
            </a:r>
          </a:p>
        </p:txBody>
      </p:sp>
    </p:spTree>
    <p:extLst>
      <p:ext uri="{BB962C8B-B14F-4D97-AF65-F5344CB8AC3E}">
        <p14:creationId xmlns:p14="http://schemas.microsoft.com/office/powerpoint/2010/main" val="382667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357460" y="961534"/>
            <a:ext cx="8870622" cy="1077218"/>
          </a:xfrm>
          <a:prstGeom prst="rect">
            <a:avLst/>
          </a:prstGeom>
          <a:noFill/>
        </p:spPr>
        <p:txBody>
          <a:bodyPr wrap="square" rtlCol="0">
            <a:spAutoFit/>
          </a:bodyPr>
          <a:lstStyle/>
          <a:p>
            <a:r>
              <a:rPr lang="en-US" sz="3200" b="1" dirty="0" err="1">
                <a:latin typeface="Effra"/>
              </a:rPr>
              <a:t>Verdeling</a:t>
            </a:r>
            <a:r>
              <a:rPr lang="en-US" sz="3200" b="1" dirty="0">
                <a:latin typeface="Effra"/>
              </a:rPr>
              <a:t> </a:t>
            </a:r>
            <a:r>
              <a:rPr lang="en-US" sz="3200" b="1" dirty="0" err="1">
                <a:latin typeface="Effra"/>
              </a:rPr>
              <a:t>onderwerpen</a:t>
            </a:r>
            <a:r>
              <a:rPr lang="en-US" sz="3200" b="1" dirty="0">
                <a:latin typeface="Effra"/>
              </a:rPr>
              <a:t> examens 2019 t/m 2024</a:t>
            </a:r>
          </a:p>
          <a:p>
            <a:endParaRPr lang="nl-NL" sz="3200" b="1" dirty="0">
              <a:latin typeface="Effra"/>
            </a:endParaRPr>
          </a:p>
        </p:txBody>
      </p:sp>
      <p:pic>
        <p:nvPicPr>
          <p:cNvPr id="4" name="Afbeelding 3">
            <a:extLst>
              <a:ext uri="{FF2B5EF4-FFF2-40B4-BE49-F238E27FC236}">
                <a16:creationId xmlns:a16="http://schemas.microsoft.com/office/drawing/2014/main" id="{47B87B68-240B-3A7E-3A9D-B98D6F13CC1C}"/>
              </a:ext>
            </a:extLst>
          </p:cNvPr>
          <p:cNvPicPr>
            <a:picLocks noChangeAspect="1"/>
          </p:cNvPicPr>
          <p:nvPr/>
        </p:nvPicPr>
        <p:blipFill>
          <a:blip r:embed="rId2"/>
          <a:stretch>
            <a:fillRect/>
          </a:stretch>
        </p:blipFill>
        <p:spPr>
          <a:xfrm>
            <a:off x="1357460" y="1726578"/>
            <a:ext cx="4533900" cy="4743450"/>
          </a:xfrm>
          <a:prstGeom prst="rect">
            <a:avLst/>
          </a:prstGeom>
        </p:spPr>
      </p:pic>
      <p:sp>
        <p:nvSpPr>
          <p:cNvPr id="5" name="Tekstvak 4">
            <a:extLst>
              <a:ext uri="{FF2B5EF4-FFF2-40B4-BE49-F238E27FC236}">
                <a16:creationId xmlns:a16="http://schemas.microsoft.com/office/drawing/2014/main" id="{4F0E32FB-DBB5-7C2F-E4A9-E30F55D1F51F}"/>
              </a:ext>
            </a:extLst>
          </p:cNvPr>
          <p:cNvSpPr txBox="1"/>
          <p:nvPr/>
        </p:nvSpPr>
        <p:spPr>
          <a:xfrm>
            <a:off x="6457361" y="3148553"/>
            <a:ext cx="4027577" cy="400110"/>
          </a:xfrm>
          <a:prstGeom prst="rect">
            <a:avLst/>
          </a:prstGeom>
          <a:noFill/>
        </p:spPr>
        <p:txBody>
          <a:bodyPr wrap="none" rtlCol="0">
            <a:spAutoFit/>
          </a:bodyPr>
          <a:lstStyle/>
          <a:p>
            <a:r>
              <a:rPr lang="en-US" sz="2000" dirty="0">
                <a:latin typeface="Effra" panose="02000506080000020004"/>
              </a:rPr>
              <a:t>Maar… het wisselt sterk per examen.</a:t>
            </a:r>
            <a:endParaRPr lang="nl-NL" sz="2000" dirty="0">
              <a:latin typeface="Effra" panose="02000506080000020004"/>
            </a:endParaRPr>
          </a:p>
        </p:txBody>
      </p:sp>
    </p:spTree>
    <p:extLst>
      <p:ext uri="{BB962C8B-B14F-4D97-AF65-F5344CB8AC3E}">
        <p14:creationId xmlns:p14="http://schemas.microsoft.com/office/powerpoint/2010/main" val="539775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C065A-41ED-602C-7687-6D47BBF11938}"/>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76E8205E-44A8-F3F5-8767-8FB49CC005B4}"/>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119D51ED-472F-F49D-7862-D848A9712BB9}"/>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2018-I Vraag 12</a:t>
            </a:r>
            <a:endParaRPr lang="nl-NL" sz="2000" dirty="0"/>
          </a:p>
        </p:txBody>
      </p:sp>
      <p:pic>
        <p:nvPicPr>
          <p:cNvPr id="6" name="Afbeelding 5">
            <a:extLst>
              <a:ext uri="{FF2B5EF4-FFF2-40B4-BE49-F238E27FC236}">
                <a16:creationId xmlns:a16="http://schemas.microsoft.com/office/drawing/2014/main" id="{65ED5D8D-570D-29A2-62F2-26C93539A86D}"/>
              </a:ext>
            </a:extLst>
          </p:cNvPr>
          <p:cNvPicPr>
            <a:picLocks noChangeAspect="1"/>
          </p:cNvPicPr>
          <p:nvPr/>
        </p:nvPicPr>
        <p:blipFill>
          <a:blip r:embed="rId2"/>
          <a:stretch>
            <a:fillRect/>
          </a:stretch>
        </p:blipFill>
        <p:spPr>
          <a:xfrm>
            <a:off x="414923" y="2355519"/>
            <a:ext cx="7421023" cy="2146963"/>
          </a:xfrm>
          <a:prstGeom prst="rect">
            <a:avLst/>
          </a:prstGeom>
        </p:spPr>
      </p:pic>
      <p:grpSp>
        <p:nvGrpSpPr>
          <p:cNvPr id="7" name="Groep 6">
            <a:extLst>
              <a:ext uri="{FF2B5EF4-FFF2-40B4-BE49-F238E27FC236}">
                <a16:creationId xmlns:a16="http://schemas.microsoft.com/office/drawing/2014/main" id="{8BC3C9A1-6DF8-7F16-599E-642DD7DC7986}"/>
              </a:ext>
            </a:extLst>
          </p:cNvPr>
          <p:cNvGrpSpPr/>
          <p:nvPr/>
        </p:nvGrpSpPr>
        <p:grpSpPr>
          <a:xfrm>
            <a:off x="1743367" y="5471077"/>
            <a:ext cx="17640" cy="55440"/>
            <a:chOff x="1743367" y="5471077"/>
            <a:chExt cx="17640" cy="55440"/>
          </a:xfrm>
        </p:grpSpPr>
        <mc:AlternateContent xmlns:mc="http://schemas.openxmlformats.org/markup-compatibility/2006" xmlns:p14="http://schemas.microsoft.com/office/powerpoint/2010/main">
          <mc:Choice Requires="p14">
            <p:contentPart p14:bwMode="auto" r:id="rId3">
              <p14:nvContentPartPr>
                <p14:cNvPr id="2" name="Inkt 1">
                  <a:extLst>
                    <a:ext uri="{FF2B5EF4-FFF2-40B4-BE49-F238E27FC236}">
                      <a16:creationId xmlns:a16="http://schemas.microsoft.com/office/drawing/2014/main" id="{4A7FB0FB-78FC-2325-8AB7-A33844C24188}"/>
                    </a:ext>
                  </a:extLst>
                </p14:cNvPr>
                <p14:cNvContentPartPr/>
                <p14:nvPr/>
              </p14:nvContentPartPr>
              <p14:xfrm>
                <a:off x="1743367" y="5471077"/>
                <a:ext cx="360" cy="8280"/>
              </p14:xfrm>
            </p:contentPart>
          </mc:Choice>
          <mc:Fallback xmlns="">
            <p:pic>
              <p:nvPicPr>
                <p:cNvPr id="2" name="Inkt 1">
                  <a:extLst>
                    <a:ext uri="{FF2B5EF4-FFF2-40B4-BE49-F238E27FC236}">
                      <a16:creationId xmlns:a16="http://schemas.microsoft.com/office/drawing/2014/main" id="{4A7FB0FB-78FC-2325-8AB7-A33844C24188}"/>
                    </a:ext>
                  </a:extLst>
                </p:cNvPr>
                <p:cNvPicPr/>
                <p:nvPr/>
              </p:nvPicPr>
              <p:blipFill>
                <a:blip r:embed="rId4"/>
                <a:stretch>
                  <a:fillRect/>
                </a:stretch>
              </p:blipFill>
              <p:spPr>
                <a:xfrm>
                  <a:off x="1734727" y="5462077"/>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4A2793BE-C728-4E7F-AC73-1440F85C76B0}"/>
                    </a:ext>
                  </a:extLst>
                </p14:cNvPr>
                <p14:cNvContentPartPr/>
                <p14:nvPr/>
              </p14:nvContentPartPr>
              <p14:xfrm>
                <a:off x="1750927" y="5485477"/>
                <a:ext cx="10080" cy="41040"/>
              </p14:xfrm>
            </p:contentPart>
          </mc:Choice>
          <mc:Fallback xmlns="">
            <p:pic>
              <p:nvPicPr>
                <p:cNvPr id="3" name="Inkt 2">
                  <a:extLst>
                    <a:ext uri="{FF2B5EF4-FFF2-40B4-BE49-F238E27FC236}">
                      <a16:creationId xmlns:a16="http://schemas.microsoft.com/office/drawing/2014/main" id="{4A2793BE-C728-4E7F-AC73-1440F85C76B0}"/>
                    </a:ext>
                  </a:extLst>
                </p:cNvPr>
                <p:cNvPicPr/>
                <p:nvPr/>
              </p:nvPicPr>
              <p:blipFill>
                <a:blip r:embed="rId6"/>
                <a:stretch>
                  <a:fillRect/>
                </a:stretch>
              </p:blipFill>
              <p:spPr>
                <a:xfrm>
                  <a:off x="1742287" y="5476837"/>
                  <a:ext cx="27720" cy="58680"/>
                </a:xfrm>
                <a:prstGeom prst="rect">
                  <a:avLst/>
                </a:prstGeom>
              </p:spPr>
            </p:pic>
          </mc:Fallback>
        </mc:AlternateContent>
      </p:grpSp>
      <p:sp>
        <p:nvSpPr>
          <p:cNvPr id="8" name="Gedachtewolkje: wolk 7">
            <a:extLst>
              <a:ext uri="{FF2B5EF4-FFF2-40B4-BE49-F238E27FC236}">
                <a16:creationId xmlns:a16="http://schemas.microsoft.com/office/drawing/2014/main" id="{2999314F-AF2A-B7F1-EFF2-8D01D13B71FF}"/>
              </a:ext>
            </a:extLst>
          </p:cNvPr>
          <p:cNvSpPr/>
          <p:nvPr/>
        </p:nvSpPr>
        <p:spPr>
          <a:xfrm>
            <a:off x="8101013" y="1148195"/>
            <a:ext cx="3493727" cy="2014538"/>
          </a:xfrm>
          <a:prstGeom prst="cloudCallout">
            <a:avLst>
              <a:gd name="adj1" fmla="val -71233"/>
              <a:gd name="adj2" fmla="val 75813"/>
            </a:avLst>
          </a:prstGeom>
          <a:solidFill>
            <a:srgbClr val="C9A6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Cis-Trans alleen met twee verschillende groepen; hoe dan?</a:t>
            </a:r>
          </a:p>
          <a:p>
            <a:pPr algn="ctr"/>
            <a:r>
              <a:rPr lang="nl-NL" dirty="0" err="1"/>
              <a:t>Ant</a:t>
            </a:r>
            <a:r>
              <a:rPr lang="nl-NL" dirty="0"/>
              <a:t>: Vrij elektronenpaar op N </a:t>
            </a:r>
          </a:p>
        </p:txBody>
      </p:sp>
      <p:grpSp>
        <p:nvGrpSpPr>
          <p:cNvPr id="22" name="Groep 21">
            <a:extLst>
              <a:ext uri="{FF2B5EF4-FFF2-40B4-BE49-F238E27FC236}">
                <a16:creationId xmlns:a16="http://schemas.microsoft.com/office/drawing/2014/main" id="{FF52F230-CE9F-27FF-7A78-2B283743C595}"/>
              </a:ext>
            </a:extLst>
          </p:cNvPr>
          <p:cNvGrpSpPr/>
          <p:nvPr/>
        </p:nvGrpSpPr>
        <p:grpSpPr>
          <a:xfrm>
            <a:off x="2187247" y="5000197"/>
            <a:ext cx="2633760" cy="831240"/>
            <a:chOff x="2187247" y="5000197"/>
            <a:chExt cx="2633760" cy="831240"/>
          </a:xfrm>
        </p:grpSpPr>
        <mc:AlternateContent xmlns:mc="http://schemas.openxmlformats.org/markup-compatibility/2006" xmlns:p14="http://schemas.microsoft.com/office/powerpoint/2010/main">
          <mc:Choice Requires="p14">
            <p:contentPart p14:bwMode="auto" r:id="rId7">
              <p14:nvContentPartPr>
                <p14:cNvPr id="9" name="Inkt 8">
                  <a:extLst>
                    <a:ext uri="{FF2B5EF4-FFF2-40B4-BE49-F238E27FC236}">
                      <a16:creationId xmlns:a16="http://schemas.microsoft.com/office/drawing/2014/main" id="{2869F61F-6294-074C-4C5F-5F899B46EA03}"/>
                    </a:ext>
                  </a:extLst>
                </p14:cNvPr>
                <p14:cNvContentPartPr/>
                <p14:nvPr/>
              </p14:nvContentPartPr>
              <p14:xfrm>
                <a:off x="2187247" y="5442637"/>
                <a:ext cx="33480" cy="388800"/>
              </p14:xfrm>
            </p:contentPart>
          </mc:Choice>
          <mc:Fallback xmlns="">
            <p:pic>
              <p:nvPicPr>
                <p:cNvPr id="9" name="Inkt 8">
                  <a:extLst>
                    <a:ext uri="{FF2B5EF4-FFF2-40B4-BE49-F238E27FC236}">
                      <a16:creationId xmlns:a16="http://schemas.microsoft.com/office/drawing/2014/main" id="{2869F61F-6294-074C-4C5F-5F899B46EA03}"/>
                    </a:ext>
                  </a:extLst>
                </p:cNvPr>
                <p:cNvPicPr/>
                <p:nvPr/>
              </p:nvPicPr>
              <p:blipFill>
                <a:blip r:embed="rId8"/>
                <a:stretch>
                  <a:fillRect/>
                </a:stretch>
              </p:blipFill>
              <p:spPr>
                <a:xfrm>
                  <a:off x="2178247" y="5433637"/>
                  <a:ext cx="511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t 9">
                  <a:extLst>
                    <a:ext uri="{FF2B5EF4-FFF2-40B4-BE49-F238E27FC236}">
                      <a16:creationId xmlns:a16="http://schemas.microsoft.com/office/drawing/2014/main" id="{1409FA9C-0A69-C348-2368-317C85E0E61E}"/>
                    </a:ext>
                  </a:extLst>
                </p14:cNvPr>
                <p14:cNvContentPartPr/>
                <p14:nvPr/>
              </p14:nvContentPartPr>
              <p14:xfrm>
                <a:off x="2244127" y="5552077"/>
                <a:ext cx="1440" cy="22320"/>
              </p14:xfrm>
            </p:contentPart>
          </mc:Choice>
          <mc:Fallback xmlns="">
            <p:pic>
              <p:nvPicPr>
                <p:cNvPr id="10" name="Inkt 9">
                  <a:extLst>
                    <a:ext uri="{FF2B5EF4-FFF2-40B4-BE49-F238E27FC236}">
                      <a16:creationId xmlns:a16="http://schemas.microsoft.com/office/drawing/2014/main" id="{1409FA9C-0A69-C348-2368-317C85E0E61E}"/>
                    </a:ext>
                  </a:extLst>
                </p:cNvPr>
                <p:cNvPicPr/>
                <p:nvPr/>
              </p:nvPicPr>
              <p:blipFill>
                <a:blip r:embed="rId10"/>
                <a:stretch>
                  <a:fillRect/>
                </a:stretch>
              </p:blipFill>
              <p:spPr>
                <a:xfrm>
                  <a:off x="2235127" y="5543437"/>
                  <a:ext cx="19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t 11">
                  <a:extLst>
                    <a:ext uri="{FF2B5EF4-FFF2-40B4-BE49-F238E27FC236}">
                      <a16:creationId xmlns:a16="http://schemas.microsoft.com/office/drawing/2014/main" id="{FAD1C32D-BE86-380C-1143-68806335E72D}"/>
                    </a:ext>
                  </a:extLst>
                </p14:cNvPr>
                <p14:cNvContentPartPr/>
                <p14:nvPr/>
              </p14:nvContentPartPr>
              <p14:xfrm>
                <a:off x="2200207" y="5362717"/>
                <a:ext cx="299160" cy="378720"/>
              </p14:xfrm>
            </p:contentPart>
          </mc:Choice>
          <mc:Fallback xmlns="">
            <p:pic>
              <p:nvPicPr>
                <p:cNvPr id="12" name="Inkt 11">
                  <a:extLst>
                    <a:ext uri="{FF2B5EF4-FFF2-40B4-BE49-F238E27FC236}">
                      <a16:creationId xmlns:a16="http://schemas.microsoft.com/office/drawing/2014/main" id="{FAD1C32D-BE86-380C-1143-68806335E72D}"/>
                    </a:ext>
                  </a:extLst>
                </p:cNvPr>
                <p:cNvPicPr/>
                <p:nvPr/>
              </p:nvPicPr>
              <p:blipFill>
                <a:blip r:embed="rId12"/>
                <a:stretch>
                  <a:fillRect/>
                </a:stretch>
              </p:blipFill>
              <p:spPr>
                <a:xfrm>
                  <a:off x="2191207" y="5354077"/>
                  <a:ext cx="31680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t 13">
                  <a:extLst>
                    <a:ext uri="{FF2B5EF4-FFF2-40B4-BE49-F238E27FC236}">
                      <a16:creationId xmlns:a16="http://schemas.microsoft.com/office/drawing/2014/main" id="{492E1416-223B-E196-4E69-DE1A89557B68}"/>
                    </a:ext>
                  </a:extLst>
                </p14:cNvPr>
                <p14:cNvContentPartPr/>
                <p14:nvPr/>
              </p14:nvContentPartPr>
              <p14:xfrm>
                <a:off x="2622847" y="5262997"/>
                <a:ext cx="290520" cy="228240"/>
              </p14:xfrm>
            </p:contentPart>
          </mc:Choice>
          <mc:Fallback xmlns="">
            <p:pic>
              <p:nvPicPr>
                <p:cNvPr id="14" name="Inkt 13">
                  <a:extLst>
                    <a:ext uri="{FF2B5EF4-FFF2-40B4-BE49-F238E27FC236}">
                      <a16:creationId xmlns:a16="http://schemas.microsoft.com/office/drawing/2014/main" id="{492E1416-223B-E196-4E69-DE1A89557B68}"/>
                    </a:ext>
                  </a:extLst>
                </p:cNvPr>
                <p:cNvPicPr/>
                <p:nvPr/>
              </p:nvPicPr>
              <p:blipFill>
                <a:blip r:embed="rId14"/>
                <a:stretch>
                  <a:fillRect/>
                </a:stretch>
              </p:blipFill>
              <p:spPr>
                <a:xfrm>
                  <a:off x="2613847" y="5254357"/>
                  <a:ext cx="3081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t 14">
                  <a:extLst>
                    <a:ext uri="{FF2B5EF4-FFF2-40B4-BE49-F238E27FC236}">
                      <a16:creationId xmlns:a16="http://schemas.microsoft.com/office/drawing/2014/main" id="{061A8F82-9B6E-289D-FACC-4045DF380BF2}"/>
                    </a:ext>
                  </a:extLst>
                </p14:cNvPr>
                <p14:cNvContentPartPr/>
                <p14:nvPr/>
              </p14:nvContentPartPr>
              <p14:xfrm>
                <a:off x="3072847" y="5000197"/>
                <a:ext cx="222480" cy="342360"/>
              </p14:xfrm>
            </p:contentPart>
          </mc:Choice>
          <mc:Fallback xmlns="">
            <p:pic>
              <p:nvPicPr>
                <p:cNvPr id="15" name="Inkt 14">
                  <a:extLst>
                    <a:ext uri="{FF2B5EF4-FFF2-40B4-BE49-F238E27FC236}">
                      <a16:creationId xmlns:a16="http://schemas.microsoft.com/office/drawing/2014/main" id="{061A8F82-9B6E-289D-FACC-4045DF380BF2}"/>
                    </a:ext>
                  </a:extLst>
                </p:cNvPr>
                <p:cNvPicPr/>
                <p:nvPr/>
              </p:nvPicPr>
              <p:blipFill>
                <a:blip r:embed="rId16"/>
                <a:stretch>
                  <a:fillRect/>
                </a:stretch>
              </p:blipFill>
              <p:spPr>
                <a:xfrm>
                  <a:off x="3063847" y="4991557"/>
                  <a:ext cx="2401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t 15">
                  <a:extLst>
                    <a:ext uri="{FF2B5EF4-FFF2-40B4-BE49-F238E27FC236}">
                      <a16:creationId xmlns:a16="http://schemas.microsoft.com/office/drawing/2014/main" id="{54859C47-6AD2-5B76-4935-F6C6F8799219}"/>
                    </a:ext>
                  </a:extLst>
                </p14:cNvPr>
                <p14:cNvContentPartPr/>
                <p14:nvPr/>
              </p14:nvContentPartPr>
              <p14:xfrm>
                <a:off x="3458047" y="5184877"/>
                <a:ext cx="272520" cy="25200"/>
              </p14:xfrm>
            </p:contentPart>
          </mc:Choice>
          <mc:Fallback xmlns="">
            <p:pic>
              <p:nvPicPr>
                <p:cNvPr id="16" name="Inkt 15">
                  <a:extLst>
                    <a:ext uri="{FF2B5EF4-FFF2-40B4-BE49-F238E27FC236}">
                      <a16:creationId xmlns:a16="http://schemas.microsoft.com/office/drawing/2014/main" id="{54859C47-6AD2-5B76-4935-F6C6F8799219}"/>
                    </a:ext>
                  </a:extLst>
                </p:cNvPr>
                <p:cNvPicPr/>
                <p:nvPr/>
              </p:nvPicPr>
              <p:blipFill>
                <a:blip r:embed="rId18"/>
                <a:stretch>
                  <a:fillRect/>
                </a:stretch>
              </p:blipFill>
              <p:spPr>
                <a:xfrm>
                  <a:off x="3449047" y="5175877"/>
                  <a:ext cx="290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t 16">
                  <a:extLst>
                    <a:ext uri="{FF2B5EF4-FFF2-40B4-BE49-F238E27FC236}">
                      <a16:creationId xmlns:a16="http://schemas.microsoft.com/office/drawing/2014/main" id="{88863747-4964-3253-40BB-C755D675100F}"/>
                    </a:ext>
                  </a:extLst>
                </p14:cNvPr>
                <p14:cNvContentPartPr/>
                <p14:nvPr/>
              </p14:nvContentPartPr>
              <p14:xfrm>
                <a:off x="3439327" y="5057797"/>
                <a:ext cx="304920" cy="55800"/>
              </p14:xfrm>
            </p:contentPart>
          </mc:Choice>
          <mc:Fallback xmlns="">
            <p:pic>
              <p:nvPicPr>
                <p:cNvPr id="17" name="Inkt 16">
                  <a:extLst>
                    <a:ext uri="{FF2B5EF4-FFF2-40B4-BE49-F238E27FC236}">
                      <a16:creationId xmlns:a16="http://schemas.microsoft.com/office/drawing/2014/main" id="{88863747-4964-3253-40BB-C755D675100F}"/>
                    </a:ext>
                  </a:extLst>
                </p:cNvPr>
                <p:cNvPicPr/>
                <p:nvPr/>
              </p:nvPicPr>
              <p:blipFill>
                <a:blip r:embed="rId20"/>
                <a:stretch>
                  <a:fillRect/>
                </a:stretch>
              </p:blipFill>
              <p:spPr>
                <a:xfrm>
                  <a:off x="3430687" y="5049157"/>
                  <a:ext cx="322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t 18">
                  <a:extLst>
                    <a:ext uri="{FF2B5EF4-FFF2-40B4-BE49-F238E27FC236}">
                      <a16:creationId xmlns:a16="http://schemas.microsoft.com/office/drawing/2014/main" id="{63D27F3C-F88E-9CA0-F97E-25BEC8B2FC40}"/>
                    </a:ext>
                  </a:extLst>
                </p14:cNvPr>
                <p14:cNvContentPartPr/>
                <p14:nvPr/>
              </p14:nvContentPartPr>
              <p14:xfrm>
                <a:off x="3944407" y="5017117"/>
                <a:ext cx="226080" cy="227520"/>
              </p14:xfrm>
            </p:contentPart>
          </mc:Choice>
          <mc:Fallback xmlns="">
            <p:pic>
              <p:nvPicPr>
                <p:cNvPr id="19" name="Inkt 18">
                  <a:extLst>
                    <a:ext uri="{FF2B5EF4-FFF2-40B4-BE49-F238E27FC236}">
                      <a16:creationId xmlns:a16="http://schemas.microsoft.com/office/drawing/2014/main" id="{63D27F3C-F88E-9CA0-F97E-25BEC8B2FC40}"/>
                    </a:ext>
                  </a:extLst>
                </p:cNvPr>
                <p:cNvPicPr/>
                <p:nvPr/>
              </p:nvPicPr>
              <p:blipFill>
                <a:blip r:embed="rId22"/>
                <a:stretch>
                  <a:fillRect/>
                </a:stretch>
              </p:blipFill>
              <p:spPr>
                <a:xfrm>
                  <a:off x="3935767" y="5008477"/>
                  <a:ext cx="2437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t 19">
                  <a:extLst>
                    <a:ext uri="{FF2B5EF4-FFF2-40B4-BE49-F238E27FC236}">
                      <a16:creationId xmlns:a16="http://schemas.microsoft.com/office/drawing/2014/main" id="{B28EF5EC-3E30-2C35-63CB-2671666A0F98}"/>
                    </a:ext>
                  </a:extLst>
                </p14:cNvPr>
                <p14:cNvContentPartPr/>
                <p14:nvPr/>
              </p14:nvContentPartPr>
              <p14:xfrm>
                <a:off x="4313047" y="5349757"/>
                <a:ext cx="172080" cy="223200"/>
              </p14:xfrm>
            </p:contentPart>
          </mc:Choice>
          <mc:Fallback xmlns="">
            <p:pic>
              <p:nvPicPr>
                <p:cNvPr id="20" name="Inkt 19">
                  <a:extLst>
                    <a:ext uri="{FF2B5EF4-FFF2-40B4-BE49-F238E27FC236}">
                      <a16:creationId xmlns:a16="http://schemas.microsoft.com/office/drawing/2014/main" id="{B28EF5EC-3E30-2C35-63CB-2671666A0F98}"/>
                    </a:ext>
                  </a:extLst>
                </p:cNvPr>
                <p:cNvPicPr/>
                <p:nvPr/>
              </p:nvPicPr>
              <p:blipFill>
                <a:blip r:embed="rId24"/>
                <a:stretch>
                  <a:fillRect/>
                </a:stretch>
              </p:blipFill>
              <p:spPr>
                <a:xfrm>
                  <a:off x="4304407" y="5341117"/>
                  <a:ext cx="1897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t 20">
                  <a:extLst>
                    <a:ext uri="{FF2B5EF4-FFF2-40B4-BE49-F238E27FC236}">
                      <a16:creationId xmlns:a16="http://schemas.microsoft.com/office/drawing/2014/main" id="{CDBDBBE8-DCE8-5074-0DB0-C77F0D296E4B}"/>
                    </a:ext>
                  </a:extLst>
                </p14:cNvPr>
                <p14:cNvContentPartPr/>
                <p14:nvPr/>
              </p14:nvContentPartPr>
              <p14:xfrm>
                <a:off x="4637767" y="5416357"/>
                <a:ext cx="183240" cy="276840"/>
              </p14:xfrm>
            </p:contentPart>
          </mc:Choice>
          <mc:Fallback xmlns="">
            <p:pic>
              <p:nvPicPr>
                <p:cNvPr id="21" name="Inkt 20">
                  <a:extLst>
                    <a:ext uri="{FF2B5EF4-FFF2-40B4-BE49-F238E27FC236}">
                      <a16:creationId xmlns:a16="http://schemas.microsoft.com/office/drawing/2014/main" id="{CDBDBBE8-DCE8-5074-0DB0-C77F0D296E4B}"/>
                    </a:ext>
                  </a:extLst>
                </p:cNvPr>
                <p:cNvPicPr/>
                <p:nvPr/>
              </p:nvPicPr>
              <p:blipFill>
                <a:blip r:embed="rId26"/>
                <a:stretch>
                  <a:fillRect/>
                </a:stretch>
              </p:blipFill>
              <p:spPr>
                <a:xfrm>
                  <a:off x="4629127" y="5407357"/>
                  <a:ext cx="200880" cy="29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3" name="Inkt 22">
                <a:extLst>
                  <a:ext uri="{FF2B5EF4-FFF2-40B4-BE49-F238E27FC236}">
                    <a16:creationId xmlns:a16="http://schemas.microsoft.com/office/drawing/2014/main" id="{A8765CE9-13D5-1C1A-F2A4-50C692727A9E}"/>
                  </a:ext>
                </a:extLst>
              </p14:cNvPr>
              <p14:cNvContentPartPr/>
              <p14:nvPr/>
            </p14:nvContentPartPr>
            <p14:xfrm>
              <a:off x="2907967" y="4836037"/>
              <a:ext cx="146880" cy="244440"/>
            </p14:xfrm>
          </p:contentPart>
        </mc:Choice>
        <mc:Fallback xmlns="">
          <p:pic>
            <p:nvPicPr>
              <p:cNvPr id="23" name="Inkt 22">
                <a:extLst>
                  <a:ext uri="{FF2B5EF4-FFF2-40B4-BE49-F238E27FC236}">
                    <a16:creationId xmlns:a16="http://schemas.microsoft.com/office/drawing/2014/main" id="{A8765CE9-13D5-1C1A-F2A4-50C692727A9E}"/>
                  </a:ext>
                </a:extLst>
              </p:cNvPr>
              <p:cNvPicPr/>
              <p:nvPr/>
            </p:nvPicPr>
            <p:blipFill>
              <a:blip r:embed="rId28"/>
              <a:stretch>
                <a:fillRect/>
              </a:stretch>
            </p:blipFill>
            <p:spPr>
              <a:xfrm>
                <a:off x="2898967" y="4827037"/>
                <a:ext cx="1645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t 23">
                <a:extLst>
                  <a:ext uri="{FF2B5EF4-FFF2-40B4-BE49-F238E27FC236}">
                    <a16:creationId xmlns:a16="http://schemas.microsoft.com/office/drawing/2014/main" id="{BC3D6728-272B-2753-7399-88867650AD61}"/>
                  </a:ext>
                </a:extLst>
              </p14:cNvPr>
              <p14:cNvContentPartPr/>
              <p14:nvPr/>
            </p14:nvContentPartPr>
            <p14:xfrm>
              <a:off x="4216207" y="4848277"/>
              <a:ext cx="171360" cy="225720"/>
            </p14:xfrm>
          </p:contentPart>
        </mc:Choice>
        <mc:Fallback xmlns="">
          <p:pic>
            <p:nvPicPr>
              <p:cNvPr id="24" name="Inkt 23">
                <a:extLst>
                  <a:ext uri="{FF2B5EF4-FFF2-40B4-BE49-F238E27FC236}">
                    <a16:creationId xmlns:a16="http://schemas.microsoft.com/office/drawing/2014/main" id="{BC3D6728-272B-2753-7399-88867650AD61}"/>
                  </a:ext>
                </a:extLst>
              </p:cNvPr>
              <p:cNvPicPr/>
              <p:nvPr/>
            </p:nvPicPr>
            <p:blipFill>
              <a:blip r:embed="rId30"/>
              <a:stretch>
                <a:fillRect/>
              </a:stretch>
            </p:blipFill>
            <p:spPr>
              <a:xfrm>
                <a:off x="4207567" y="4839637"/>
                <a:ext cx="189000" cy="243360"/>
              </a:xfrm>
              <a:prstGeom prst="rect">
                <a:avLst/>
              </a:prstGeom>
            </p:spPr>
          </p:pic>
        </mc:Fallback>
      </mc:AlternateContent>
      <p:grpSp>
        <p:nvGrpSpPr>
          <p:cNvPr id="36" name="Groep 35">
            <a:extLst>
              <a:ext uri="{FF2B5EF4-FFF2-40B4-BE49-F238E27FC236}">
                <a16:creationId xmlns:a16="http://schemas.microsoft.com/office/drawing/2014/main" id="{B5DE548E-482C-6816-F972-96BDC768A6EC}"/>
              </a:ext>
            </a:extLst>
          </p:cNvPr>
          <p:cNvGrpSpPr/>
          <p:nvPr/>
        </p:nvGrpSpPr>
        <p:grpSpPr>
          <a:xfrm>
            <a:off x="6953287" y="4480717"/>
            <a:ext cx="2540880" cy="1254600"/>
            <a:chOff x="6953287" y="4480717"/>
            <a:chExt cx="2540880" cy="1254600"/>
          </a:xfrm>
        </p:grpSpPr>
        <mc:AlternateContent xmlns:mc="http://schemas.openxmlformats.org/markup-compatibility/2006" xmlns:p14="http://schemas.microsoft.com/office/powerpoint/2010/main">
          <mc:Choice Requires="p14">
            <p:contentPart p14:bwMode="auto" r:id="rId31">
              <p14:nvContentPartPr>
                <p14:cNvPr id="30" name="Inkt 29">
                  <a:extLst>
                    <a:ext uri="{FF2B5EF4-FFF2-40B4-BE49-F238E27FC236}">
                      <a16:creationId xmlns:a16="http://schemas.microsoft.com/office/drawing/2014/main" id="{BC3D4054-6C7C-945F-683B-D24E93C78C9A}"/>
                    </a:ext>
                  </a:extLst>
                </p14:cNvPr>
                <p14:cNvContentPartPr/>
                <p14:nvPr/>
              </p14:nvContentPartPr>
              <p14:xfrm>
                <a:off x="8636287" y="4989757"/>
                <a:ext cx="209520" cy="227520"/>
              </p14:xfrm>
            </p:contentPart>
          </mc:Choice>
          <mc:Fallback xmlns="">
            <p:pic>
              <p:nvPicPr>
                <p:cNvPr id="30" name="Inkt 29">
                  <a:extLst>
                    <a:ext uri="{FF2B5EF4-FFF2-40B4-BE49-F238E27FC236}">
                      <a16:creationId xmlns:a16="http://schemas.microsoft.com/office/drawing/2014/main" id="{BC3D4054-6C7C-945F-683B-D24E93C78C9A}"/>
                    </a:ext>
                  </a:extLst>
                </p:cNvPr>
                <p:cNvPicPr/>
                <p:nvPr/>
              </p:nvPicPr>
              <p:blipFill>
                <a:blip r:embed="rId32"/>
                <a:stretch>
                  <a:fillRect/>
                </a:stretch>
              </p:blipFill>
              <p:spPr>
                <a:xfrm>
                  <a:off x="8627647" y="4981117"/>
                  <a:ext cx="2271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t 30">
                  <a:extLst>
                    <a:ext uri="{FF2B5EF4-FFF2-40B4-BE49-F238E27FC236}">
                      <a16:creationId xmlns:a16="http://schemas.microsoft.com/office/drawing/2014/main" id="{BEA7BCF3-CF24-9F6B-BDB6-C454383D66B8}"/>
                    </a:ext>
                  </a:extLst>
                </p14:cNvPr>
                <p14:cNvContentPartPr/>
                <p14:nvPr/>
              </p14:nvContentPartPr>
              <p14:xfrm>
                <a:off x="9015007" y="4748197"/>
                <a:ext cx="182520" cy="173520"/>
              </p14:xfrm>
            </p:contentPart>
          </mc:Choice>
          <mc:Fallback xmlns="">
            <p:pic>
              <p:nvPicPr>
                <p:cNvPr id="31" name="Inkt 30">
                  <a:extLst>
                    <a:ext uri="{FF2B5EF4-FFF2-40B4-BE49-F238E27FC236}">
                      <a16:creationId xmlns:a16="http://schemas.microsoft.com/office/drawing/2014/main" id="{BEA7BCF3-CF24-9F6B-BDB6-C454383D66B8}"/>
                    </a:ext>
                  </a:extLst>
                </p:cNvPr>
                <p:cNvPicPr/>
                <p:nvPr/>
              </p:nvPicPr>
              <p:blipFill>
                <a:blip r:embed="rId34"/>
                <a:stretch>
                  <a:fillRect/>
                </a:stretch>
              </p:blipFill>
              <p:spPr>
                <a:xfrm>
                  <a:off x="9006007" y="4739557"/>
                  <a:ext cx="200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Inkt 31">
                  <a:extLst>
                    <a:ext uri="{FF2B5EF4-FFF2-40B4-BE49-F238E27FC236}">
                      <a16:creationId xmlns:a16="http://schemas.microsoft.com/office/drawing/2014/main" id="{D48DF82A-696D-43C8-5CB9-4B50DA2D7CA1}"/>
                    </a:ext>
                  </a:extLst>
                </p14:cNvPr>
                <p14:cNvContentPartPr/>
                <p14:nvPr/>
              </p14:nvContentPartPr>
              <p14:xfrm>
                <a:off x="9353407" y="4480717"/>
                <a:ext cx="140760" cy="269640"/>
              </p14:xfrm>
            </p:contentPart>
          </mc:Choice>
          <mc:Fallback xmlns="">
            <p:pic>
              <p:nvPicPr>
                <p:cNvPr id="32" name="Inkt 31">
                  <a:extLst>
                    <a:ext uri="{FF2B5EF4-FFF2-40B4-BE49-F238E27FC236}">
                      <a16:creationId xmlns:a16="http://schemas.microsoft.com/office/drawing/2014/main" id="{D48DF82A-696D-43C8-5CB9-4B50DA2D7CA1}"/>
                    </a:ext>
                  </a:extLst>
                </p:cNvPr>
                <p:cNvPicPr/>
                <p:nvPr/>
              </p:nvPicPr>
              <p:blipFill>
                <a:blip r:embed="rId36"/>
                <a:stretch>
                  <a:fillRect/>
                </a:stretch>
              </p:blipFill>
              <p:spPr>
                <a:xfrm>
                  <a:off x="9344767" y="4471717"/>
                  <a:ext cx="1584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Inkt 32">
                  <a:extLst>
                    <a:ext uri="{FF2B5EF4-FFF2-40B4-BE49-F238E27FC236}">
                      <a16:creationId xmlns:a16="http://schemas.microsoft.com/office/drawing/2014/main" id="{6AC08B26-3498-A922-00ED-89792E5DB990}"/>
                    </a:ext>
                  </a:extLst>
                </p14:cNvPr>
                <p14:cNvContentPartPr/>
                <p14:nvPr/>
              </p14:nvContentPartPr>
              <p14:xfrm>
                <a:off x="8759767" y="5244637"/>
                <a:ext cx="203040" cy="170640"/>
              </p14:xfrm>
            </p:contentPart>
          </mc:Choice>
          <mc:Fallback xmlns="">
            <p:pic>
              <p:nvPicPr>
                <p:cNvPr id="33" name="Inkt 32">
                  <a:extLst>
                    <a:ext uri="{FF2B5EF4-FFF2-40B4-BE49-F238E27FC236}">
                      <a16:creationId xmlns:a16="http://schemas.microsoft.com/office/drawing/2014/main" id="{6AC08B26-3498-A922-00ED-89792E5DB990}"/>
                    </a:ext>
                  </a:extLst>
                </p:cNvPr>
                <p:cNvPicPr/>
                <p:nvPr/>
              </p:nvPicPr>
              <p:blipFill>
                <a:blip r:embed="rId38"/>
                <a:stretch>
                  <a:fillRect/>
                </a:stretch>
              </p:blipFill>
              <p:spPr>
                <a:xfrm>
                  <a:off x="8751127" y="5235997"/>
                  <a:ext cx="220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t 24">
                  <a:extLst>
                    <a:ext uri="{FF2B5EF4-FFF2-40B4-BE49-F238E27FC236}">
                      <a16:creationId xmlns:a16="http://schemas.microsoft.com/office/drawing/2014/main" id="{AE007882-BC18-C903-A581-0EDF287D2053}"/>
                    </a:ext>
                  </a:extLst>
                </p14:cNvPr>
                <p14:cNvContentPartPr/>
                <p14:nvPr/>
              </p14:nvContentPartPr>
              <p14:xfrm>
                <a:off x="6953287" y="5371717"/>
                <a:ext cx="176760" cy="363600"/>
              </p14:xfrm>
            </p:contentPart>
          </mc:Choice>
          <mc:Fallback xmlns="">
            <p:pic>
              <p:nvPicPr>
                <p:cNvPr id="25" name="Inkt 24">
                  <a:extLst>
                    <a:ext uri="{FF2B5EF4-FFF2-40B4-BE49-F238E27FC236}">
                      <a16:creationId xmlns:a16="http://schemas.microsoft.com/office/drawing/2014/main" id="{AE007882-BC18-C903-A581-0EDF287D2053}"/>
                    </a:ext>
                  </a:extLst>
                </p:cNvPr>
                <p:cNvPicPr/>
                <p:nvPr/>
              </p:nvPicPr>
              <p:blipFill>
                <a:blip r:embed="rId40"/>
                <a:stretch>
                  <a:fillRect/>
                </a:stretch>
              </p:blipFill>
              <p:spPr>
                <a:xfrm>
                  <a:off x="6944287" y="5362717"/>
                  <a:ext cx="19440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t 25">
                  <a:extLst>
                    <a:ext uri="{FF2B5EF4-FFF2-40B4-BE49-F238E27FC236}">
                      <a16:creationId xmlns:a16="http://schemas.microsoft.com/office/drawing/2014/main" id="{EF3C41C1-4986-C3EB-7D2A-D5954936C9E7}"/>
                    </a:ext>
                  </a:extLst>
                </p14:cNvPr>
                <p14:cNvContentPartPr/>
                <p14:nvPr/>
              </p14:nvContentPartPr>
              <p14:xfrm>
                <a:off x="7330207" y="5233837"/>
                <a:ext cx="298080" cy="254880"/>
              </p14:xfrm>
            </p:contentPart>
          </mc:Choice>
          <mc:Fallback xmlns="">
            <p:pic>
              <p:nvPicPr>
                <p:cNvPr id="26" name="Inkt 25">
                  <a:extLst>
                    <a:ext uri="{FF2B5EF4-FFF2-40B4-BE49-F238E27FC236}">
                      <a16:creationId xmlns:a16="http://schemas.microsoft.com/office/drawing/2014/main" id="{EF3C41C1-4986-C3EB-7D2A-D5954936C9E7}"/>
                    </a:ext>
                  </a:extLst>
                </p:cNvPr>
                <p:cNvPicPr/>
                <p:nvPr/>
              </p:nvPicPr>
              <p:blipFill>
                <a:blip r:embed="rId42"/>
                <a:stretch>
                  <a:fillRect/>
                </a:stretch>
              </p:blipFill>
              <p:spPr>
                <a:xfrm>
                  <a:off x="7321567" y="5224837"/>
                  <a:ext cx="3157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t 26">
                  <a:extLst>
                    <a:ext uri="{FF2B5EF4-FFF2-40B4-BE49-F238E27FC236}">
                      <a16:creationId xmlns:a16="http://schemas.microsoft.com/office/drawing/2014/main" id="{82BBFE39-F66B-A534-93C8-AFBE6D1748A3}"/>
                    </a:ext>
                  </a:extLst>
                </p14:cNvPr>
                <p14:cNvContentPartPr/>
                <p14:nvPr/>
              </p14:nvContentPartPr>
              <p14:xfrm>
                <a:off x="7745647" y="5045917"/>
                <a:ext cx="167400" cy="244080"/>
              </p14:xfrm>
            </p:contentPart>
          </mc:Choice>
          <mc:Fallback xmlns="">
            <p:pic>
              <p:nvPicPr>
                <p:cNvPr id="27" name="Inkt 26">
                  <a:extLst>
                    <a:ext uri="{FF2B5EF4-FFF2-40B4-BE49-F238E27FC236}">
                      <a16:creationId xmlns:a16="http://schemas.microsoft.com/office/drawing/2014/main" id="{82BBFE39-F66B-A534-93C8-AFBE6D1748A3}"/>
                    </a:ext>
                  </a:extLst>
                </p:cNvPr>
                <p:cNvPicPr/>
                <p:nvPr/>
              </p:nvPicPr>
              <p:blipFill>
                <a:blip r:embed="rId44"/>
                <a:stretch>
                  <a:fillRect/>
                </a:stretch>
              </p:blipFill>
              <p:spPr>
                <a:xfrm>
                  <a:off x="7736647" y="5036917"/>
                  <a:ext cx="185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t 27">
                  <a:extLst>
                    <a:ext uri="{FF2B5EF4-FFF2-40B4-BE49-F238E27FC236}">
                      <a16:creationId xmlns:a16="http://schemas.microsoft.com/office/drawing/2014/main" id="{514FC265-9B82-913B-0AE2-17583DCD5A06}"/>
                    </a:ext>
                  </a:extLst>
                </p14:cNvPr>
                <p14:cNvContentPartPr/>
                <p14:nvPr/>
              </p14:nvContentPartPr>
              <p14:xfrm>
                <a:off x="8079367" y="5192797"/>
                <a:ext cx="307440" cy="20520"/>
              </p14:xfrm>
            </p:contentPart>
          </mc:Choice>
          <mc:Fallback xmlns="">
            <p:pic>
              <p:nvPicPr>
                <p:cNvPr id="28" name="Inkt 27">
                  <a:extLst>
                    <a:ext uri="{FF2B5EF4-FFF2-40B4-BE49-F238E27FC236}">
                      <a16:creationId xmlns:a16="http://schemas.microsoft.com/office/drawing/2014/main" id="{514FC265-9B82-913B-0AE2-17583DCD5A06}"/>
                    </a:ext>
                  </a:extLst>
                </p:cNvPr>
                <p:cNvPicPr/>
                <p:nvPr/>
              </p:nvPicPr>
              <p:blipFill>
                <a:blip r:embed="rId46"/>
                <a:stretch>
                  <a:fillRect/>
                </a:stretch>
              </p:blipFill>
              <p:spPr>
                <a:xfrm>
                  <a:off x="8070367" y="5184157"/>
                  <a:ext cx="325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t 28">
                  <a:extLst>
                    <a:ext uri="{FF2B5EF4-FFF2-40B4-BE49-F238E27FC236}">
                      <a16:creationId xmlns:a16="http://schemas.microsoft.com/office/drawing/2014/main" id="{750B8F4C-B104-2F38-C5FD-280E5DCB225A}"/>
                    </a:ext>
                  </a:extLst>
                </p14:cNvPr>
                <p14:cNvContentPartPr/>
                <p14:nvPr/>
              </p14:nvContentPartPr>
              <p14:xfrm>
                <a:off x="8108887" y="5104237"/>
                <a:ext cx="291240" cy="15120"/>
              </p14:xfrm>
            </p:contentPart>
          </mc:Choice>
          <mc:Fallback xmlns="">
            <p:pic>
              <p:nvPicPr>
                <p:cNvPr id="29" name="Inkt 28">
                  <a:extLst>
                    <a:ext uri="{FF2B5EF4-FFF2-40B4-BE49-F238E27FC236}">
                      <a16:creationId xmlns:a16="http://schemas.microsoft.com/office/drawing/2014/main" id="{750B8F4C-B104-2F38-C5FD-280E5DCB225A}"/>
                    </a:ext>
                  </a:extLst>
                </p:cNvPr>
                <p:cNvPicPr/>
                <p:nvPr/>
              </p:nvPicPr>
              <p:blipFill>
                <a:blip r:embed="rId48"/>
                <a:stretch>
                  <a:fillRect/>
                </a:stretch>
              </p:blipFill>
              <p:spPr>
                <a:xfrm>
                  <a:off x="8099887" y="5095597"/>
                  <a:ext cx="308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Inkt 33">
                  <a:extLst>
                    <a:ext uri="{FF2B5EF4-FFF2-40B4-BE49-F238E27FC236}">
                      <a16:creationId xmlns:a16="http://schemas.microsoft.com/office/drawing/2014/main" id="{3B570DCE-7080-17A0-7942-CDD91D3DC926}"/>
                    </a:ext>
                  </a:extLst>
                </p14:cNvPr>
                <p14:cNvContentPartPr/>
                <p14:nvPr/>
              </p14:nvContentPartPr>
              <p14:xfrm>
                <a:off x="7636927" y="4836037"/>
                <a:ext cx="241560" cy="236160"/>
              </p14:xfrm>
            </p:contentPart>
          </mc:Choice>
          <mc:Fallback xmlns="">
            <p:pic>
              <p:nvPicPr>
                <p:cNvPr id="34" name="Inkt 33">
                  <a:extLst>
                    <a:ext uri="{FF2B5EF4-FFF2-40B4-BE49-F238E27FC236}">
                      <a16:creationId xmlns:a16="http://schemas.microsoft.com/office/drawing/2014/main" id="{3B570DCE-7080-17A0-7942-CDD91D3DC926}"/>
                    </a:ext>
                  </a:extLst>
                </p:cNvPr>
                <p:cNvPicPr/>
                <p:nvPr/>
              </p:nvPicPr>
              <p:blipFill>
                <a:blip r:embed="rId50"/>
                <a:stretch>
                  <a:fillRect/>
                </a:stretch>
              </p:blipFill>
              <p:spPr>
                <a:xfrm>
                  <a:off x="7628287" y="4827397"/>
                  <a:ext cx="259200" cy="253800"/>
                </a:xfrm>
                <a:prstGeom prst="rect">
                  <a:avLst/>
                </a:prstGeom>
              </p:spPr>
            </p:pic>
          </mc:Fallback>
        </mc:AlternateContent>
      </p:grpSp>
    </p:spTree>
    <p:extLst>
      <p:ext uri="{BB962C8B-B14F-4D97-AF65-F5344CB8AC3E}">
        <p14:creationId xmlns:p14="http://schemas.microsoft.com/office/powerpoint/2010/main" val="3478650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53AC7-0256-D2BF-5ED7-365C01F8BA7F}"/>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AB5A2D49-4442-0CF2-8884-D2AB39185824}"/>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AB7E8D62-B170-93D6-813C-2AF35B9960FD}"/>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2018-I Vraag 12</a:t>
            </a:r>
            <a:endParaRPr lang="nl-NL" sz="2000" dirty="0"/>
          </a:p>
        </p:txBody>
      </p:sp>
      <p:pic>
        <p:nvPicPr>
          <p:cNvPr id="6" name="Afbeelding 5">
            <a:extLst>
              <a:ext uri="{FF2B5EF4-FFF2-40B4-BE49-F238E27FC236}">
                <a16:creationId xmlns:a16="http://schemas.microsoft.com/office/drawing/2014/main" id="{A58A1A83-0971-B60F-5C7F-BE55862DA3E7}"/>
              </a:ext>
            </a:extLst>
          </p:cNvPr>
          <p:cNvPicPr>
            <a:picLocks noChangeAspect="1"/>
          </p:cNvPicPr>
          <p:nvPr/>
        </p:nvPicPr>
        <p:blipFill>
          <a:blip r:embed="rId2"/>
          <a:stretch>
            <a:fillRect/>
          </a:stretch>
        </p:blipFill>
        <p:spPr>
          <a:xfrm>
            <a:off x="414923" y="2355519"/>
            <a:ext cx="7421023" cy="2146963"/>
          </a:xfrm>
          <a:prstGeom prst="rect">
            <a:avLst/>
          </a:prstGeom>
        </p:spPr>
      </p:pic>
      <p:grpSp>
        <p:nvGrpSpPr>
          <p:cNvPr id="7" name="Groep 6">
            <a:extLst>
              <a:ext uri="{FF2B5EF4-FFF2-40B4-BE49-F238E27FC236}">
                <a16:creationId xmlns:a16="http://schemas.microsoft.com/office/drawing/2014/main" id="{FF76E18C-1476-9BDA-3D90-08FDF535866C}"/>
              </a:ext>
            </a:extLst>
          </p:cNvPr>
          <p:cNvGrpSpPr/>
          <p:nvPr/>
        </p:nvGrpSpPr>
        <p:grpSpPr>
          <a:xfrm>
            <a:off x="1743367" y="5471077"/>
            <a:ext cx="17640" cy="55440"/>
            <a:chOff x="1743367" y="5471077"/>
            <a:chExt cx="17640" cy="55440"/>
          </a:xfrm>
        </p:grpSpPr>
        <mc:AlternateContent xmlns:mc="http://schemas.openxmlformats.org/markup-compatibility/2006" xmlns:p14="http://schemas.microsoft.com/office/powerpoint/2010/main">
          <mc:Choice Requires="p14">
            <p:contentPart p14:bwMode="auto" r:id="rId3">
              <p14:nvContentPartPr>
                <p14:cNvPr id="2" name="Inkt 1">
                  <a:extLst>
                    <a:ext uri="{FF2B5EF4-FFF2-40B4-BE49-F238E27FC236}">
                      <a16:creationId xmlns:a16="http://schemas.microsoft.com/office/drawing/2014/main" id="{9FBEE46F-56AA-DCD0-B1E7-F4AAE9FBA060}"/>
                    </a:ext>
                  </a:extLst>
                </p14:cNvPr>
                <p14:cNvContentPartPr/>
                <p14:nvPr/>
              </p14:nvContentPartPr>
              <p14:xfrm>
                <a:off x="1743367" y="5471077"/>
                <a:ext cx="360" cy="8280"/>
              </p14:xfrm>
            </p:contentPart>
          </mc:Choice>
          <mc:Fallback xmlns="">
            <p:pic>
              <p:nvPicPr>
                <p:cNvPr id="2" name="Inkt 1">
                  <a:extLst>
                    <a:ext uri="{FF2B5EF4-FFF2-40B4-BE49-F238E27FC236}">
                      <a16:creationId xmlns:a16="http://schemas.microsoft.com/office/drawing/2014/main" id="{9FBEE46F-56AA-DCD0-B1E7-F4AAE9FBA060}"/>
                    </a:ext>
                  </a:extLst>
                </p:cNvPr>
                <p:cNvPicPr/>
                <p:nvPr/>
              </p:nvPicPr>
              <p:blipFill>
                <a:blip r:embed="rId4"/>
                <a:stretch>
                  <a:fillRect/>
                </a:stretch>
              </p:blipFill>
              <p:spPr>
                <a:xfrm>
                  <a:off x="1734727" y="5462077"/>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49D2EB19-DD00-F86B-DB23-3F8C0179B83D}"/>
                    </a:ext>
                  </a:extLst>
                </p14:cNvPr>
                <p14:cNvContentPartPr/>
                <p14:nvPr/>
              </p14:nvContentPartPr>
              <p14:xfrm>
                <a:off x="1750927" y="5485477"/>
                <a:ext cx="10080" cy="41040"/>
              </p14:xfrm>
            </p:contentPart>
          </mc:Choice>
          <mc:Fallback xmlns="">
            <p:pic>
              <p:nvPicPr>
                <p:cNvPr id="3" name="Inkt 2">
                  <a:extLst>
                    <a:ext uri="{FF2B5EF4-FFF2-40B4-BE49-F238E27FC236}">
                      <a16:creationId xmlns:a16="http://schemas.microsoft.com/office/drawing/2014/main" id="{49D2EB19-DD00-F86B-DB23-3F8C0179B83D}"/>
                    </a:ext>
                  </a:extLst>
                </p:cNvPr>
                <p:cNvPicPr/>
                <p:nvPr/>
              </p:nvPicPr>
              <p:blipFill>
                <a:blip r:embed="rId6"/>
                <a:stretch>
                  <a:fillRect/>
                </a:stretch>
              </p:blipFill>
              <p:spPr>
                <a:xfrm>
                  <a:off x="1742287" y="5476837"/>
                  <a:ext cx="27720" cy="58680"/>
                </a:xfrm>
                <a:prstGeom prst="rect">
                  <a:avLst/>
                </a:prstGeom>
              </p:spPr>
            </p:pic>
          </mc:Fallback>
        </mc:AlternateContent>
      </p:grpSp>
      <p:sp>
        <p:nvSpPr>
          <p:cNvPr id="8" name="Gedachtewolkje: wolk 7">
            <a:extLst>
              <a:ext uri="{FF2B5EF4-FFF2-40B4-BE49-F238E27FC236}">
                <a16:creationId xmlns:a16="http://schemas.microsoft.com/office/drawing/2014/main" id="{32999CF2-2091-FFE1-BD45-D95A596B9A5C}"/>
              </a:ext>
            </a:extLst>
          </p:cNvPr>
          <p:cNvSpPr/>
          <p:nvPr/>
        </p:nvSpPr>
        <p:spPr>
          <a:xfrm>
            <a:off x="8101013" y="1148195"/>
            <a:ext cx="3493727" cy="2014538"/>
          </a:xfrm>
          <a:prstGeom prst="cloudCallout">
            <a:avLst>
              <a:gd name="adj1" fmla="val -71233"/>
              <a:gd name="adj2" fmla="val 75813"/>
            </a:avLst>
          </a:prstGeom>
          <a:solidFill>
            <a:srgbClr val="C9A6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Cis-Trans alleen met twee verschillende groepen; hoe dan?</a:t>
            </a:r>
          </a:p>
          <a:p>
            <a:pPr algn="ctr"/>
            <a:r>
              <a:rPr lang="nl-NL" dirty="0" err="1"/>
              <a:t>Ant</a:t>
            </a:r>
            <a:r>
              <a:rPr lang="nl-NL" dirty="0"/>
              <a:t>: Vrij elektronenpaar op N </a:t>
            </a:r>
          </a:p>
        </p:txBody>
      </p:sp>
      <p:grpSp>
        <p:nvGrpSpPr>
          <p:cNvPr id="22" name="Groep 21">
            <a:extLst>
              <a:ext uri="{FF2B5EF4-FFF2-40B4-BE49-F238E27FC236}">
                <a16:creationId xmlns:a16="http://schemas.microsoft.com/office/drawing/2014/main" id="{F6D097F8-782A-50B1-7C30-79CCE7EFE485}"/>
              </a:ext>
            </a:extLst>
          </p:cNvPr>
          <p:cNvGrpSpPr/>
          <p:nvPr/>
        </p:nvGrpSpPr>
        <p:grpSpPr>
          <a:xfrm>
            <a:off x="2187247" y="5000197"/>
            <a:ext cx="2633760" cy="831240"/>
            <a:chOff x="2187247" y="5000197"/>
            <a:chExt cx="2633760" cy="831240"/>
          </a:xfrm>
        </p:grpSpPr>
        <mc:AlternateContent xmlns:mc="http://schemas.openxmlformats.org/markup-compatibility/2006" xmlns:p14="http://schemas.microsoft.com/office/powerpoint/2010/main">
          <mc:Choice Requires="p14">
            <p:contentPart p14:bwMode="auto" r:id="rId7">
              <p14:nvContentPartPr>
                <p14:cNvPr id="9" name="Inkt 8">
                  <a:extLst>
                    <a:ext uri="{FF2B5EF4-FFF2-40B4-BE49-F238E27FC236}">
                      <a16:creationId xmlns:a16="http://schemas.microsoft.com/office/drawing/2014/main" id="{43CF9488-3E00-B410-46BB-2FF7472A91CB}"/>
                    </a:ext>
                  </a:extLst>
                </p14:cNvPr>
                <p14:cNvContentPartPr/>
                <p14:nvPr/>
              </p14:nvContentPartPr>
              <p14:xfrm>
                <a:off x="2187247" y="5442637"/>
                <a:ext cx="33480" cy="388800"/>
              </p14:xfrm>
            </p:contentPart>
          </mc:Choice>
          <mc:Fallback xmlns="">
            <p:pic>
              <p:nvPicPr>
                <p:cNvPr id="9" name="Inkt 8">
                  <a:extLst>
                    <a:ext uri="{FF2B5EF4-FFF2-40B4-BE49-F238E27FC236}">
                      <a16:creationId xmlns:a16="http://schemas.microsoft.com/office/drawing/2014/main" id="{43CF9488-3E00-B410-46BB-2FF7472A91CB}"/>
                    </a:ext>
                  </a:extLst>
                </p:cNvPr>
                <p:cNvPicPr/>
                <p:nvPr/>
              </p:nvPicPr>
              <p:blipFill>
                <a:blip r:embed="rId8"/>
                <a:stretch>
                  <a:fillRect/>
                </a:stretch>
              </p:blipFill>
              <p:spPr>
                <a:xfrm>
                  <a:off x="2178247" y="5433637"/>
                  <a:ext cx="511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t 9">
                  <a:extLst>
                    <a:ext uri="{FF2B5EF4-FFF2-40B4-BE49-F238E27FC236}">
                      <a16:creationId xmlns:a16="http://schemas.microsoft.com/office/drawing/2014/main" id="{722D8D7D-0E0A-3AFF-0F09-267501F462E0}"/>
                    </a:ext>
                  </a:extLst>
                </p14:cNvPr>
                <p14:cNvContentPartPr/>
                <p14:nvPr/>
              </p14:nvContentPartPr>
              <p14:xfrm>
                <a:off x="2244127" y="5552077"/>
                <a:ext cx="1440" cy="22320"/>
              </p14:xfrm>
            </p:contentPart>
          </mc:Choice>
          <mc:Fallback xmlns="">
            <p:pic>
              <p:nvPicPr>
                <p:cNvPr id="10" name="Inkt 9">
                  <a:extLst>
                    <a:ext uri="{FF2B5EF4-FFF2-40B4-BE49-F238E27FC236}">
                      <a16:creationId xmlns:a16="http://schemas.microsoft.com/office/drawing/2014/main" id="{722D8D7D-0E0A-3AFF-0F09-267501F462E0}"/>
                    </a:ext>
                  </a:extLst>
                </p:cNvPr>
                <p:cNvPicPr/>
                <p:nvPr/>
              </p:nvPicPr>
              <p:blipFill>
                <a:blip r:embed="rId10"/>
                <a:stretch>
                  <a:fillRect/>
                </a:stretch>
              </p:blipFill>
              <p:spPr>
                <a:xfrm>
                  <a:off x="2235127" y="5543437"/>
                  <a:ext cx="19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t 11">
                  <a:extLst>
                    <a:ext uri="{FF2B5EF4-FFF2-40B4-BE49-F238E27FC236}">
                      <a16:creationId xmlns:a16="http://schemas.microsoft.com/office/drawing/2014/main" id="{C4AF5ED2-54CC-16A6-7652-19E7DA9F24AE}"/>
                    </a:ext>
                  </a:extLst>
                </p14:cNvPr>
                <p14:cNvContentPartPr/>
                <p14:nvPr/>
              </p14:nvContentPartPr>
              <p14:xfrm>
                <a:off x="2200207" y="5362717"/>
                <a:ext cx="299160" cy="378720"/>
              </p14:xfrm>
            </p:contentPart>
          </mc:Choice>
          <mc:Fallback xmlns="">
            <p:pic>
              <p:nvPicPr>
                <p:cNvPr id="12" name="Inkt 11">
                  <a:extLst>
                    <a:ext uri="{FF2B5EF4-FFF2-40B4-BE49-F238E27FC236}">
                      <a16:creationId xmlns:a16="http://schemas.microsoft.com/office/drawing/2014/main" id="{C4AF5ED2-54CC-16A6-7652-19E7DA9F24AE}"/>
                    </a:ext>
                  </a:extLst>
                </p:cNvPr>
                <p:cNvPicPr/>
                <p:nvPr/>
              </p:nvPicPr>
              <p:blipFill>
                <a:blip r:embed="rId12"/>
                <a:stretch>
                  <a:fillRect/>
                </a:stretch>
              </p:blipFill>
              <p:spPr>
                <a:xfrm>
                  <a:off x="2191207" y="5354077"/>
                  <a:ext cx="31680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t 13">
                  <a:extLst>
                    <a:ext uri="{FF2B5EF4-FFF2-40B4-BE49-F238E27FC236}">
                      <a16:creationId xmlns:a16="http://schemas.microsoft.com/office/drawing/2014/main" id="{BA38A1DC-ACEF-3487-380B-94BA2423DC23}"/>
                    </a:ext>
                  </a:extLst>
                </p14:cNvPr>
                <p14:cNvContentPartPr/>
                <p14:nvPr/>
              </p14:nvContentPartPr>
              <p14:xfrm>
                <a:off x="2622847" y="5262997"/>
                <a:ext cx="290520" cy="228240"/>
              </p14:xfrm>
            </p:contentPart>
          </mc:Choice>
          <mc:Fallback xmlns="">
            <p:pic>
              <p:nvPicPr>
                <p:cNvPr id="14" name="Inkt 13">
                  <a:extLst>
                    <a:ext uri="{FF2B5EF4-FFF2-40B4-BE49-F238E27FC236}">
                      <a16:creationId xmlns:a16="http://schemas.microsoft.com/office/drawing/2014/main" id="{BA38A1DC-ACEF-3487-380B-94BA2423DC23}"/>
                    </a:ext>
                  </a:extLst>
                </p:cNvPr>
                <p:cNvPicPr/>
                <p:nvPr/>
              </p:nvPicPr>
              <p:blipFill>
                <a:blip r:embed="rId14"/>
                <a:stretch>
                  <a:fillRect/>
                </a:stretch>
              </p:blipFill>
              <p:spPr>
                <a:xfrm>
                  <a:off x="2613847" y="5254357"/>
                  <a:ext cx="3081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t 14">
                  <a:extLst>
                    <a:ext uri="{FF2B5EF4-FFF2-40B4-BE49-F238E27FC236}">
                      <a16:creationId xmlns:a16="http://schemas.microsoft.com/office/drawing/2014/main" id="{723C6FAF-5227-86AF-AE3C-0C82B19FE825}"/>
                    </a:ext>
                  </a:extLst>
                </p14:cNvPr>
                <p14:cNvContentPartPr/>
                <p14:nvPr/>
              </p14:nvContentPartPr>
              <p14:xfrm>
                <a:off x="3072847" y="5000197"/>
                <a:ext cx="222480" cy="342360"/>
              </p14:xfrm>
            </p:contentPart>
          </mc:Choice>
          <mc:Fallback xmlns="">
            <p:pic>
              <p:nvPicPr>
                <p:cNvPr id="15" name="Inkt 14">
                  <a:extLst>
                    <a:ext uri="{FF2B5EF4-FFF2-40B4-BE49-F238E27FC236}">
                      <a16:creationId xmlns:a16="http://schemas.microsoft.com/office/drawing/2014/main" id="{723C6FAF-5227-86AF-AE3C-0C82B19FE825}"/>
                    </a:ext>
                  </a:extLst>
                </p:cNvPr>
                <p:cNvPicPr/>
                <p:nvPr/>
              </p:nvPicPr>
              <p:blipFill>
                <a:blip r:embed="rId16"/>
                <a:stretch>
                  <a:fillRect/>
                </a:stretch>
              </p:blipFill>
              <p:spPr>
                <a:xfrm>
                  <a:off x="3063847" y="4991557"/>
                  <a:ext cx="2401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t 15">
                  <a:extLst>
                    <a:ext uri="{FF2B5EF4-FFF2-40B4-BE49-F238E27FC236}">
                      <a16:creationId xmlns:a16="http://schemas.microsoft.com/office/drawing/2014/main" id="{4490580C-B3BF-FCDF-8997-5AB3BD871C08}"/>
                    </a:ext>
                  </a:extLst>
                </p14:cNvPr>
                <p14:cNvContentPartPr/>
                <p14:nvPr/>
              </p14:nvContentPartPr>
              <p14:xfrm>
                <a:off x="3458047" y="5184877"/>
                <a:ext cx="272520" cy="25200"/>
              </p14:xfrm>
            </p:contentPart>
          </mc:Choice>
          <mc:Fallback xmlns="">
            <p:pic>
              <p:nvPicPr>
                <p:cNvPr id="16" name="Inkt 15">
                  <a:extLst>
                    <a:ext uri="{FF2B5EF4-FFF2-40B4-BE49-F238E27FC236}">
                      <a16:creationId xmlns:a16="http://schemas.microsoft.com/office/drawing/2014/main" id="{4490580C-B3BF-FCDF-8997-5AB3BD871C08}"/>
                    </a:ext>
                  </a:extLst>
                </p:cNvPr>
                <p:cNvPicPr/>
                <p:nvPr/>
              </p:nvPicPr>
              <p:blipFill>
                <a:blip r:embed="rId18"/>
                <a:stretch>
                  <a:fillRect/>
                </a:stretch>
              </p:blipFill>
              <p:spPr>
                <a:xfrm>
                  <a:off x="3449047" y="5175877"/>
                  <a:ext cx="290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t 16">
                  <a:extLst>
                    <a:ext uri="{FF2B5EF4-FFF2-40B4-BE49-F238E27FC236}">
                      <a16:creationId xmlns:a16="http://schemas.microsoft.com/office/drawing/2014/main" id="{061B203D-1883-D1B9-53A8-FE643128106F}"/>
                    </a:ext>
                  </a:extLst>
                </p14:cNvPr>
                <p14:cNvContentPartPr/>
                <p14:nvPr/>
              </p14:nvContentPartPr>
              <p14:xfrm>
                <a:off x="3439327" y="5057797"/>
                <a:ext cx="304920" cy="55800"/>
              </p14:xfrm>
            </p:contentPart>
          </mc:Choice>
          <mc:Fallback xmlns="">
            <p:pic>
              <p:nvPicPr>
                <p:cNvPr id="17" name="Inkt 16">
                  <a:extLst>
                    <a:ext uri="{FF2B5EF4-FFF2-40B4-BE49-F238E27FC236}">
                      <a16:creationId xmlns:a16="http://schemas.microsoft.com/office/drawing/2014/main" id="{061B203D-1883-D1B9-53A8-FE643128106F}"/>
                    </a:ext>
                  </a:extLst>
                </p:cNvPr>
                <p:cNvPicPr/>
                <p:nvPr/>
              </p:nvPicPr>
              <p:blipFill>
                <a:blip r:embed="rId20"/>
                <a:stretch>
                  <a:fillRect/>
                </a:stretch>
              </p:blipFill>
              <p:spPr>
                <a:xfrm>
                  <a:off x="3430687" y="5049157"/>
                  <a:ext cx="322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t 18">
                  <a:extLst>
                    <a:ext uri="{FF2B5EF4-FFF2-40B4-BE49-F238E27FC236}">
                      <a16:creationId xmlns:a16="http://schemas.microsoft.com/office/drawing/2014/main" id="{68B6F22A-18E8-A18F-E927-6D2F622EEEA5}"/>
                    </a:ext>
                  </a:extLst>
                </p14:cNvPr>
                <p14:cNvContentPartPr/>
                <p14:nvPr/>
              </p14:nvContentPartPr>
              <p14:xfrm>
                <a:off x="3944407" y="5017117"/>
                <a:ext cx="226080" cy="227520"/>
              </p14:xfrm>
            </p:contentPart>
          </mc:Choice>
          <mc:Fallback xmlns="">
            <p:pic>
              <p:nvPicPr>
                <p:cNvPr id="19" name="Inkt 18">
                  <a:extLst>
                    <a:ext uri="{FF2B5EF4-FFF2-40B4-BE49-F238E27FC236}">
                      <a16:creationId xmlns:a16="http://schemas.microsoft.com/office/drawing/2014/main" id="{68B6F22A-18E8-A18F-E927-6D2F622EEEA5}"/>
                    </a:ext>
                  </a:extLst>
                </p:cNvPr>
                <p:cNvPicPr/>
                <p:nvPr/>
              </p:nvPicPr>
              <p:blipFill>
                <a:blip r:embed="rId22"/>
                <a:stretch>
                  <a:fillRect/>
                </a:stretch>
              </p:blipFill>
              <p:spPr>
                <a:xfrm>
                  <a:off x="3935767" y="5008477"/>
                  <a:ext cx="2437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t 19">
                  <a:extLst>
                    <a:ext uri="{FF2B5EF4-FFF2-40B4-BE49-F238E27FC236}">
                      <a16:creationId xmlns:a16="http://schemas.microsoft.com/office/drawing/2014/main" id="{4FB11652-04CF-436A-DB9D-6124C26ADB3C}"/>
                    </a:ext>
                  </a:extLst>
                </p14:cNvPr>
                <p14:cNvContentPartPr/>
                <p14:nvPr/>
              </p14:nvContentPartPr>
              <p14:xfrm>
                <a:off x="4313047" y="5349757"/>
                <a:ext cx="172080" cy="223200"/>
              </p14:xfrm>
            </p:contentPart>
          </mc:Choice>
          <mc:Fallback xmlns="">
            <p:pic>
              <p:nvPicPr>
                <p:cNvPr id="20" name="Inkt 19">
                  <a:extLst>
                    <a:ext uri="{FF2B5EF4-FFF2-40B4-BE49-F238E27FC236}">
                      <a16:creationId xmlns:a16="http://schemas.microsoft.com/office/drawing/2014/main" id="{4FB11652-04CF-436A-DB9D-6124C26ADB3C}"/>
                    </a:ext>
                  </a:extLst>
                </p:cNvPr>
                <p:cNvPicPr/>
                <p:nvPr/>
              </p:nvPicPr>
              <p:blipFill>
                <a:blip r:embed="rId24"/>
                <a:stretch>
                  <a:fillRect/>
                </a:stretch>
              </p:blipFill>
              <p:spPr>
                <a:xfrm>
                  <a:off x="4304407" y="5341117"/>
                  <a:ext cx="1897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t 20">
                  <a:extLst>
                    <a:ext uri="{FF2B5EF4-FFF2-40B4-BE49-F238E27FC236}">
                      <a16:creationId xmlns:a16="http://schemas.microsoft.com/office/drawing/2014/main" id="{56CB67CD-D161-9DF8-3596-B416C72F736B}"/>
                    </a:ext>
                  </a:extLst>
                </p14:cNvPr>
                <p14:cNvContentPartPr/>
                <p14:nvPr/>
              </p14:nvContentPartPr>
              <p14:xfrm>
                <a:off x="4637767" y="5416357"/>
                <a:ext cx="183240" cy="276840"/>
              </p14:xfrm>
            </p:contentPart>
          </mc:Choice>
          <mc:Fallback xmlns="">
            <p:pic>
              <p:nvPicPr>
                <p:cNvPr id="21" name="Inkt 20">
                  <a:extLst>
                    <a:ext uri="{FF2B5EF4-FFF2-40B4-BE49-F238E27FC236}">
                      <a16:creationId xmlns:a16="http://schemas.microsoft.com/office/drawing/2014/main" id="{56CB67CD-D161-9DF8-3596-B416C72F736B}"/>
                    </a:ext>
                  </a:extLst>
                </p:cNvPr>
                <p:cNvPicPr/>
                <p:nvPr/>
              </p:nvPicPr>
              <p:blipFill>
                <a:blip r:embed="rId26"/>
                <a:stretch>
                  <a:fillRect/>
                </a:stretch>
              </p:blipFill>
              <p:spPr>
                <a:xfrm>
                  <a:off x="4629127" y="5407357"/>
                  <a:ext cx="200880" cy="29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3" name="Inkt 22">
                <a:extLst>
                  <a:ext uri="{FF2B5EF4-FFF2-40B4-BE49-F238E27FC236}">
                    <a16:creationId xmlns:a16="http://schemas.microsoft.com/office/drawing/2014/main" id="{882C8F6F-79D7-D405-0B76-EFDFEB25C688}"/>
                  </a:ext>
                </a:extLst>
              </p14:cNvPr>
              <p14:cNvContentPartPr/>
              <p14:nvPr/>
            </p14:nvContentPartPr>
            <p14:xfrm>
              <a:off x="2907967" y="4836037"/>
              <a:ext cx="146880" cy="244440"/>
            </p14:xfrm>
          </p:contentPart>
        </mc:Choice>
        <mc:Fallback xmlns="">
          <p:pic>
            <p:nvPicPr>
              <p:cNvPr id="23" name="Inkt 22">
                <a:extLst>
                  <a:ext uri="{FF2B5EF4-FFF2-40B4-BE49-F238E27FC236}">
                    <a16:creationId xmlns:a16="http://schemas.microsoft.com/office/drawing/2014/main" id="{882C8F6F-79D7-D405-0B76-EFDFEB25C688}"/>
                  </a:ext>
                </a:extLst>
              </p:cNvPr>
              <p:cNvPicPr/>
              <p:nvPr/>
            </p:nvPicPr>
            <p:blipFill>
              <a:blip r:embed="rId28"/>
              <a:stretch>
                <a:fillRect/>
              </a:stretch>
            </p:blipFill>
            <p:spPr>
              <a:xfrm>
                <a:off x="2898967" y="4827037"/>
                <a:ext cx="1645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t 23">
                <a:extLst>
                  <a:ext uri="{FF2B5EF4-FFF2-40B4-BE49-F238E27FC236}">
                    <a16:creationId xmlns:a16="http://schemas.microsoft.com/office/drawing/2014/main" id="{F69886F9-8E96-C24B-F394-A124C25EC860}"/>
                  </a:ext>
                </a:extLst>
              </p14:cNvPr>
              <p14:cNvContentPartPr/>
              <p14:nvPr/>
            </p14:nvContentPartPr>
            <p14:xfrm>
              <a:off x="4216207" y="4848277"/>
              <a:ext cx="171360" cy="225720"/>
            </p14:xfrm>
          </p:contentPart>
        </mc:Choice>
        <mc:Fallback xmlns="">
          <p:pic>
            <p:nvPicPr>
              <p:cNvPr id="24" name="Inkt 23">
                <a:extLst>
                  <a:ext uri="{FF2B5EF4-FFF2-40B4-BE49-F238E27FC236}">
                    <a16:creationId xmlns:a16="http://schemas.microsoft.com/office/drawing/2014/main" id="{F69886F9-8E96-C24B-F394-A124C25EC860}"/>
                  </a:ext>
                </a:extLst>
              </p:cNvPr>
              <p:cNvPicPr/>
              <p:nvPr/>
            </p:nvPicPr>
            <p:blipFill>
              <a:blip r:embed="rId30"/>
              <a:stretch>
                <a:fillRect/>
              </a:stretch>
            </p:blipFill>
            <p:spPr>
              <a:xfrm>
                <a:off x="4207567" y="4839637"/>
                <a:ext cx="189000" cy="243360"/>
              </a:xfrm>
              <a:prstGeom prst="rect">
                <a:avLst/>
              </a:prstGeom>
            </p:spPr>
          </p:pic>
        </mc:Fallback>
      </mc:AlternateContent>
      <p:grpSp>
        <p:nvGrpSpPr>
          <p:cNvPr id="36" name="Groep 35">
            <a:extLst>
              <a:ext uri="{FF2B5EF4-FFF2-40B4-BE49-F238E27FC236}">
                <a16:creationId xmlns:a16="http://schemas.microsoft.com/office/drawing/2014/main" id="{1B99601A-76C6-8D29-C145-24B5065893D5}"/>
              </a:ext>
            </a:extLst>
          </p:cNvPr>
          <p:cNvGrpSpPr/>
          <p:nvPr/>
        </p:nvGrpSpPr>
        <p:grpSpPr>
          <a:xfrm>
            <a:off x="6953287" y="4480717"/>
            <a:ext cx="2540880" cy="1254600"/>
            <a:chOff x="6953287" y="4480717"/>
            <a:chExt cx="2540880" cy="1254600"/>
          </a:xfrm>
        </p:grpSpPr>
        <mc:AlternateContent xmlns:mc="http://schemas.openxmlformats.org/markup-compatibility/2006" xmlns:p14="http://schemas.microsoft.com/office/powerpoint/2010/main">
          <mc:Choice Requires="p14">
            <p:contentPart p14:bwMode="auto" r:id="rId31">
              <p14:nvContentPartPr>
                <p14:cNvPr id="30" name="Inkt 29">
                  <a:extLst>
                    <a:ext uri="{FF2B5EF4-FFF2-40B4-BE49-F238E27FC236}">
                      <a16:creationId xmlns:a16="http://schemas.microsoft.com/office/drawing/2014/main" id="{A69E846B-C8E1-1787-D9A6-381D2F0D66E1}"/>
                    </a:ext>
                  </a:extLst>
                </p14:cNvPr>
                <p14:cNvContentPartPr/>
                <p14:nvPr/>
              </p14:nvContentPartPr>
              <p14:xfrm>
                <a:off x="8636287" y="4989757"/>
                <a:ext cx="209520" cy="227520"/>
              </p14:xfrm>
            </p:contentPart>
          </mc:Choice>
          <mc:Fallback xmlns="">
            <p:pic>
              <p:nvPicPr>
                <p:cNvPr id="30" name="Inkt 29">
                  <a:extLst>
                    <a:ext uri="{FF2B5EF4-FFF2-40B4-BE49-F238E27FC236}">
                      <a16:creationId xmlns:a16="http://schemas.microsoft.com/office/drawing/2014/main" id="{A69E846B-C8E1-1787-D9A6-381D2F0D66E1}"/>
                    </a:ext>
                  </a:extLst>
                </p:cNvPr>
                <p:cNvPicPr/>
                <p:nvPr/>
              </p:nvPicPr>
              <p:blipFill>
                <a:blip r:embed="rId32"/>
                <a:stretch>
                  <a:fillRect/>
                </a:stretch>
              </p:blipFill>
              <p:spPr>
                <a:xfrm>
                  <a:off x="8627647" y="4981117"/>
                  <a:ext cx="2271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t 30">
                  <a:extLst>
                    <a:ext uri="{FF2B5EF4-FFF2-40B4-BE49-F238E27FC236}">
                      <a16:creationId xmlns:a16="http://schemas.microsoft.com/office/drawing/2014/main" id="{8F2D07E7-22D6-F52F-B829-DA735BB46DAF}"/>
                    </a:ext>
                  </a:extLst>
                </p14:cNvPr>
                <p14:cNvContentPartPr/>
                <p14:nvPr/>
              </p14:nvContentPartPr>
              <p14:xfrm>
                <a:off x="9015007" y="4748197"/>
                <a:ext cx="182520" cy="173520"/>
              </p14:xfrm>
            </p:contentPart>
          </mc:Choice>
          <mc:Fallback xmlns="">
            <p:pic>
              <p:nvPicPr>
                <p:cNvPr id="31" name="Inkt 30">
                  <a:extLst>
                    <a:ext uri="{FF2B5EF4-FFF2-40B4-BE49-F238E27FC236}">
                      <a16:creationId xmlns:a16="http://schemas.microsoft.com/office/drawing/2014/main" id="{8F2D07E7-22D6-F52F-B829-DA735BB46DAF}"/>
                    </a:ext>
                  </a:extLst>
                </p:cNvPr>
                <p:cNvPicPr/>
                <p:nvPr/>
              </p:nvPicPr>
              <p:blipFill>
                <a:blip r:embed="rId34"/>
                <a:stretch>
                  <a:fillRect/>
                </a:stretch>
              </p:blipFill>
              <p:spPr>
                <a:xfrm>
                  <a:off x="9006007" y="4739557"/>
                  <a:ext cx="200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Inkt 31">
                  <a:extLst>
                    <a:ext uri="{FF2B5EF4-FFF2-40B4-BE49-F238E27FC236}">
                      <a16:creationId xmlns:a16="http://schemas.microsoft.com/office/drawing/2014/main" id="{FA4915EB-9F53-D9A9-9007-E8C0E846561B}"/>
                    </a:ext>
                  </a:extLst>
                </p14:cNvPr>
                <p14:cNvContentPartPr/>
                <p14:nvPr/>
              </p14:nvContentPartPr>
              <p14:xfrm>
                <a:off x="9353407" y="4480717"/>
                <a:ext cx="140760" cy="269640"/>
              </p14:xfrm>
            </p:contentPart>
          </mc:Choice>
          <mc:Fallback xmlns="">
            <p:pic>
              <p:nvPicPr>
                <p:cNvPr id="32" name="Inkt 31">
                  <a:extLst>
                    <a:ext uri="{FF2B5EF4-FFF2-40B4-BE49-F238E27FC236}">
                      <a16:creationId xmlns:a16="http://schemas.microsoft.com/office/drawing/2014/main" id="{FA4915EB-9F53-D9A9-9007-E8C0E846561B}"/>
                    </a:ext>
                  </a:extLst>
                </p:cNvPr>
                <p:cNvPicPr/>
                <p:nvPr/>
              </p:nvPicPr>
              <p:blipFill>
                <a:blip r:embed="rId36"/>
                <a:stretch>
                  <a:fillRect/>
                </a:stretch>
              </p:blipFill>
              <p:spPr>
                <a:xfrm>
                  <a:off x="9344767" y="4471717"/>
                  <a:ext cx="1584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Inkt 32">
                  <a:extLst>
                    <a:ext uri="{FF2B5EF4-FFF2-40B4-BE49-F238E27FC236}">
                      <a16:creationId xmlns:a16="http://schemas.microsoft.com/office/drawing/2014/main" id="{2A09C534-8DB7-9E55-03A1-F0496F70A466}"/>
                    </a:ext>
                  </a:extLst>
                </p14:cNvPr>
                <p14:cNvContentPartPr/>
                <p14:nvPr/>
              </p14:nvContentPartPr>
              <p14:xfrm>
                <a:off x="8759767" y="5244637"/>
                <a:ext cx="203040" cy="170640"/>
              </p14:xfrm>
            </p:contentPart>
          </mc:Choice>
          <mc:Fallback xmlns="">
            <p:pic>
              <p:nvPicPr>
                <p:cNvPr id="33" name="Inkt 32">
                  <a:extLst>
                    <a:ext uri="{FF2B5EF4-FFF2-40B4-BE49-F238E27FC236}">
                      <a16:creationId xmlns:a16="http://schemas.microsoft.com/office/drawing/2014/main" id="{2A09C534-8DB7-9E55-03A1-F0496F70A466}"/>
                    </a:ext>
                  </a:extLst>
                </p:cNvPr>
                <p:cNvPicPr/>
                <p:nvPr/>
              </p:nvPicPr>
              <p:blipFill>
                <a:blip r:embed="rId38"/>
                <a:stretch>
                  <a:fillRect/>
                </a:stretch>
              </p:blipFill>
              <p:spPr>
                <a:xfrm>
                  <a:off x="8751127" y="5235997"/>
                  <a:ext cx="220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t 24">
                  <a:extLst>
                    <a:ext uri="{FF2B5EF4-FFF2-40B4-BE49-F238E27FC236}">
                      <a16:creationId xmlns:a16="http://schemas.microsoft.com/office/drawing/2014/main" id="{90AFF42D-ECAF-1207-23E9-A6C069F8572C}"/>
                    </a:ext>
                  </a:extLst>
                </p14:cNvPr>
                <p14:cNvContentPartPr/>
                <p14:nvPr/>
              </p14:nvContentPartPr>
              <p14:xfrm>
                <a:off x="6953287" y="5371717"/>
                <a:ext cx="176760" cy="363600"/>
              </p14:xfrm>
            </p:contentPart>
          </mc:Choice>
          <mc:Fallback xmlns="">
            <p:pic>
              <p:nvPicPr>
                <p:cNvPr id="25" name="Inkt 24">
                  <a:extLst>
                    <a:ext uri="{FF2B5EF4-FFF2-40B4-BE49-F238E27FC236}">
                      <a16:creationId xmlns:a16="http://schemas.microsoft.com/office/drawing/2014/main" id="{90AFF42D-ECAF-1207-23E9-A6C069F8572C}"/>
                    </a:ext>
                  </a:extLst>
                </p:cNvPr>
                <p:cNvPicPr/>
                <p:nvPr/>
              </p:nvPicPr>
              <p:blipFill>
                <a:blip r:embed="rId40"/>
                <a:stretch>
                  <a:fillRect/>
                </a:stretch>
              </p:blipFill>
              <p:spPr>
                <a:xfrm>
                  <a:off x="6944287" y="5362717"/>
                  <a:ext cx="19440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t 25">
                  <a:extLst>
                    <a:ext uri="{FF2B5EF4-FFF2-40B4-BE49-F238E27FC236}">
                      <a16:creationId xmlns:a16="http://schemas.microsoft.com/office/drawing/2014/main" id="{30669AC6-D80E-18C5-E2B7-2FF7B84498B8}"/>
                    </a:ext>
                  </a:extLst>
                </p14:cNvPr>
                <p14:cNvContentPartPr/>
                <p14:nvPr/>
              </p14:nvContentPartPr>
              <p14:xfrm>
                <a:off x="7330207" y="5233837"/>
                <a:ext cx="298080" cy="254880"/>
              </p14:xfrm>
            </p:contentPart>
          </mc:Choice>
          <mc:Fallback xmlns="">
            <p:pic>
              <p:nvPicPr>
                <p:cNvPr id="26" name="Inkt 25">
                  <a:extLst>
                    <a:ext uri="{FF2B5EF4-FFF2-40B4-BE49-F238E27FC236}">
                      <a16:creationId xmlns:a16="http://schemas.microsoft.com/office/drawing/2014/main" id="{30669AC6-D80E-18C5-E2B7-2FF7B84498B8}"/>
                    </a:ext>
                  </a:extLst>
                </p:cNvPr>
                <p:cNvPicPr/>
                <p:nvPr/>
              </p:nvPicPr>
              <p:blipFill>
                <a:blip r:embed="rId42"/>
                <a:stretch>
                  <a:fillRect/>
                </a:stretch>
              </p:blipFill>
              <p:spPr>
                <a:xfrm>
                  <a:off x="7321567" y="5224837"/>
                  <a:ext cx="3157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t 26">
                  <a:extLst>
                    <a:ext uri="{FF2B5EF4-FFF2-40B4-BE49-F238E27FC236}">
                      <a16:creationId xmlns:a16="http://schemas.microsoft.com/office/drawing/2014/main" id="{311AF608-3FD2-FBFD-78E5-4125861EB7BC}"/>
                    </a:ext>
                  </a:extLst>
                </p14:cNvPr>
                <p14:cNvContentPartPr/>
                <p14:nvPr/>
              </p14:nvContentPartPr>
              <p14:xfrm>
                <a:off x="7745647" y="5045917"/>
                <a:ext cx="167400" cy="244080"/>
              </p14:xfrm>
            </p:contentPart>
          </mc:Choice>
          <mc:Fallback xmlns="">
            <p:pic>
              <p:nvPicPr>
                <p:cNvPr id="27" name="Inkt 26">
                  <a:extLst>
                    <a:ext uri="{FF2B5EF4-FFF2-40B4-BE49-F238E27FC236}">
                      <a16:creationId xmlns:a16="http://schemas.microsoft.com/office/drawing/2014/main" id="{311AF608-3FD2-FBFD-78E5-4125861EB7BC}"/>
                    </a:ext>
                  </a:extLst>
                </p:cNvPr>
                <p:cNvPicPr/>
                <p:nvPr/>
              </p:nvPicPr>
              <p:blipFill>
                <a:blip r:embed="rId44"/>
                <a:stretch>
                  <a:fillRect/>
                </a:stretch>
              </p:blipFill>
              <p:spPr>
                <a:xfrm>
                  <a:off x="7736647" y="5036917"/>
                  <a:ext cx="185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t 27">
                  <a:extLst>
                    <a:ext uri="{FF2B5EF4-FFF2-40B4-BE49-F238E27FC236}">
                      <a16:creationId xmlns:a16="http://schemas.microsoft.com/office/drawing/2014/main" id="{546D7E00-49C7-E2B2-4797-CBCB9163D224}"/>
                    </a:ext>
                  </a:extLst>
                </p14:cNvPr>
                <p14:cNvContentPartPr/>
                <p14:nvPr/>
              </p14:nvContentPartPr>
              <p14:xfrm>
                <a:off x="8079367" y="5192797"/>
                <a:ext cx="307440" cy="20520"/>
              </p14:xfrm>
            </p:contentPart>
          </mc:Choice>
          <mc:Fallback xmlns="">
            <p:pic>
              <p:nvPicPr>
                <p:cNvPr id="28" name="Inkt 27">
                  <a:extLst>
                    <a:ext uri="{FF2B5EF4-FFF2-40B4-BE49-F238E27FC236}">
                      <a16:creationId xmlns:a16="http://schemas.microsoft.com/office/drawing/2014/main" id="{546D7E00-49C7-E2B2-4797-CBCB9163D224}"/>
                    </a:ext>
                  </a:extLst>
                </p:cNvPr>
                <p:cNvPicPr/>
                <p:nvPr/>
              </p:nvPicPr>
              <p:blipFill>
                <a:blip r:embed="rId46"/>
                <a:stretch>
                  <a:fillRect/>
                </a:stretch>
              </p:blipFill>
              <p:spPr>
                <a:xfrm>
                  <a:off x="8070367" y="5184157"/>
                  <a:ext cx="325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t 28">
                  <a:extLst>
                    <a:ext uri="{FF2B5EF4-FFF2-40B4-BE49-F238E27FC236}">
                      <a16:creationId xmlns:a16="http://schemas.microsoft.com/office/drawing/2014/main" id="{6106E353-E9C3-2C9B-7957-9AC16DC6CE0F}"/>
                    </a:ext>
                  </a:extLst>
                </p14:cNvPr>
                <p14:cNvContentPartPr/>
                <p14:nvPr/>
              </p14:nvContentPartPr>
              <p14:xfrm>
                <a:off x="8108887" y="5104237"/>
                <a:ext cx="291240" cy="15120"/>
              </p14:xfrm>
            </p:contentPart>
          </mc:Choice>
          <mc:Fallback xmlns="">
            <p:pic>
              <p:nvPicPr>
                <p:cNvPr id="29" name="Inkt 28">
                  <a:extLst>
                    <a:ext uri="{FF2B5EF4-FFF2-40B4-BE49-F238E27FC236}">
                      <a16:creationId xmlns:a16="http://schemas.microsoft.com/office/drawing/2014/main" id="{6106E353-E9C3-2C9B-7957-9AC16DC6CE0F}"/>
                    </a:ext>
                  </a:extLst>
                </p:cNvPr>
                <p:cNvPicPr/>
                <p:nvPr/>
              </p:nvPicPr>
              <p:blipFill>
                <a:blip r:embed="rId48"/>
                <a:stretch>
                  <a:fillRect/>
                </a:stretch>
              </p:blipFill>
              <p:spPr>
                <a:xfrm>
                  <a:off x="8099887" y="5095597"/>
                  <a:ext cx="308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Inkt 33">
                  <a:extLst>
                    <a:ext uri="{FF2B5EF4-FFF2-40B4-BE49-F238E27FC236}">
                      <a16:creationId xmlns:a16="http://schemas.microsoft.com/office/drawing/2014/main" id="{B94AB58E-9FAA-B98E-95A8-E20B11229C18}"/>
                    </a:ext>
                  </a:extLst>
                </p14:cNvPr>
                <p14:cNvContentPartPr/>
                <p14:nvPr/>
              </p14:nvContentPartPr>
              <p14:xfrm>
                <a:off x="7636927" y="4836037"/>
                <a:ext cx="241560" cy="236160"/>
              </p14:xfrm>
            </p:contentPart>
          </mc:Choice>
          <mc:Fallback xmlns="">
            <p:pic>
              <p:nvPicPr>
                <p:cNvPr id="34" name="Inkt 33">
                  <a:extLst>
                    <a:ext uri="{FF2B5EF4-FFF2-40B4-BE49-F238E27FC236}">
                      <a16:creationId xmlns:a16="http://schemas.microsoft.com/office/drawing/2014/main" id="{B94AB58E-9FAA-B98E-95A8-E20B11229C18}"/>
                    </a:ext>
                  </a:extLst>
                </p:cNvPr>
                <p:cNvPicPr/>
                <p:nvPr/>
              </p:nvPicPr>
              <p:blipFill>
                <a:blip r:embed="rId50"/>
                <a:stretch>
                  <a:fillRect/>
                </a:stretch>
              </p:blipFill>
              <p:spPr>
                <a:xfrm>
                  <a:off x="7628287" y="4827397"/>
                  <a:ext cx="259200" cy="253800"/>
                </a:xfrm>
                <a:prstGeom prst="rect">
                  <a:avLst/>
                </a:prstGeom>
              </p:spPr>
            </p:pic>
          </mc:Fallback>
        </mc:AlternateContent>
      </p:grpSp>
      <p:grpSp>
        <p:nvGrpSpPr>
          <p:cNvPr id="37" name="Groep 36">
            <a:extLst>
              <a:ext uri="{FF2B5EF4-FFF2-40B4-BE49-F238E27FC236}">
                <a16:creationId xmlns:a16="http://schemas.microsoft.com/office/drawing/2014/main" id="{BF97309B-5311-2D9F-4990-1ABD0A8AC005}"/>
              </a:ext>
            </a:extLst>
          </p:cNvPr>
          <p:cNvGrpSpPr/>
          <p:nvPr/>
        </p:nvGrpSpPr>
        <p:grpSpPr>
          <a:xfrm>
            <a:off x="2879887" y="6097477"/>
            <a:ext cx="735840" cy="331560"/>
            <a:chOff x="2879887" y="6097477"/>
            <a:chExt cx="735840" cy="331560"/>
          </a:xfrm>
        </p:grpSpPr>
        <mc:AlternateContent xmlns:mc="http://schemas.openxmlformats.org/markup-compatibility/2006" xmlns:p14="http://schemas.microsoft.com/office/powerpoint/2010/main">
          <mc:Choice Requires="p14">
            <p:contentPart p14:bwMode="auto" r:id="rId51">
              <p14:nvContentPartPr>
                <p14:cNvPr id="11" name="Inkt 10">
                  <a:extLst>
                    <a:ext uri="{FF2B5EF4-FFF2-40B4-BE49-F238E27FC236}">
                      <a16:creationId xmlns:a16="http://schemas.microsoft.com/office/drawing/2014/main" id="{ECA618AC-BFB3-4B54-EE79-A720618FE6E1}"/>
                    </a:ext>
                  </a:extLst>
                </p14:cNvPr>
                <p14:cNvContentPartPr/>
                <p14:nvPr/>
              </p14:nvContentPartPr>
              <p14:xfrm>
                <a:off x="2879887" y="6097477"/>
                <a:ext cx="334800" cy="331560"/>
              </p14:xfrm>
            </p:contentPart>
          </mc:Choice>
          <mc:Fallback xmlns="">
            <p:pic>
              <p:nvPicPr>
                <p:cNvPr id="11" name="Inkt 10">
                  <a:extLst>
                    <a:ext uri="{FF2B5EF4-FFF2-40B4-BE49-F238E27FC236}">
                      <a16:creationId xmlns:a16="http://schemas.microsoft.com/office/drawing/2014/main" id="{ECA618AC-BFB3-4B54-EE79-A720618FE6E1}"/>
                    </a:ext>
                  </a:extLst>
                </p:cNvPr>
                <p:cNvPicPr/>
                <p:nvPr/>
              </p:nvPicPr>
              <p:blipFill>
                <a:blip r:embed="rId52"/>
                <a:stretch>
                  <a:fillRect/>
                </a:stretch>
              </p:blipFill>
              <p:spPr>
                <a:xfrm>
                  <a:off x="2870887" y="6088837"/>
                  <a:ext cx="3524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 name="Inkt 12">
                  <a:extLst>
                    <a:ext uri="{FF2B5EF4-FFF2-40B4-BE49-F238E27FC236}">
                      <a16:creationId xmlns:a16="http://schemas.microsoft.com/office/drawing/2014/main" id="{AF00A98E-024F-8AA7-542D-E1092A994AAB}"/>
                    </a:ext>
                  </a:extLst>
                </p14:cNvPr>
                <p14:cNvContentPartPr/>
                <p14:nvPr/>
              </p14:nvContentPartPr>
              <p14:xfrm>
                <a:off x="3245287" y="6249397"/>
                <a:ext cx="180000" cy="164520"/>
              </p14:xfrm>
            </p:contentPart>
          </mc:Choice>
          <mc:Fallback xmlns="">
            <p:pic>
              <p:nvPicPr>
                <p:cNvPr id="13" name="Inkt 12">
                  <a:extLst>
                    <a:ext uri="{FF2B5EF4-FFF2-40B4-BE49-F238E27FC236}">
                      <a16:creationId xmlns:a16="http://schemas.microsoft.com/office/drawing/2014/main" id="{AF00A98E-024F-8AA7-542D-E1092A994AAB}"/>
                    </a:ext>
                  </a:extLst>
                </p:cNvPr>
                <p:cNvPicPr/>
                <p:nvPr/>
              </p:nvPicPr>
              <p:blipFill>
                <a:blip r:embed="rId54"/>
                <a:stretch>
                  <a:fillRect/>
                </a:stretch>
              </p:blipFill>
              <p:spPr>
                <a:xfrm>
                  <a:off x="3236287" y="6240757"/>
                  <a:ext cx="197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 name="Inkt 17">
                  <a:extLst>
                    <a:ext uri="{FF2B5EF4-FFF2-40B4-BE49-F238E27FC236}">
                      <a16:creationId xmlns:a16="http://schemas.microsoft.com/office/drawing/2014/main" id="{238CF7DF-9EB5-AA9F-7A5B-BD12F8A80F06}"/>
                    </a:ext>
                  </a:extLst>
                </p14:cNvPr>
                <p14:cNvContentPartPr/>
                <p14:nvPr/>
              </p14:nvContentPartPr>
              <p14:xfrm>
                <a:off x="3293167" y="6124477"/>
                <a:ext cx="39240" cy="37080"/>
              </p14:xfrm>
            </p:contentPart>
          </mc:Choice>
          <mc:Fallback xmlns="">
            <p:pic>
              <p:nvPicPr>
                <p:cNvPr id="18" name="Inkt 17">
                  <a:extLst>
                    <a:ext uri="{FF2B5EF4-FFF2-40B4-BE49-F238E27FC236}">
                      <a16:creationId xmlns:a16="http://schemas.microsoft.com/office/drawing/2014/main" id="{238CF7DF-9EB5-AA9F-7A5B-BD12F8A80F06}"/>
                    </a:ext>
                  </a:extLst>
                </p:cNvPr>
                <p:cNvPicPr/>
                <p:nvPr/>
              </p:nvPicPr>
              <p:blipFill>
                <a:blip r:embed="rId56"/>
                <a:stretch>
                  <a:fillRect/>
                </a:stretch>
              </p:blipFill>
              <p:spPr>
                <a:xfrm>
                  <a:off x="3284167" y="6115477"/>
                  <a:ext cx="56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t 34">
                  <a:extLst>
                    <a:ext uri="{FF2B5EF4-FFF2-40B4-BE49-F238E27FC236}">
                      <a16:creationId xmlns:a16="http://schemas.microsoft.com/office/drawing/2014/main" id="{F79C09DA-B9CD-8407-8FC3-69F3E5A64537}"/>
                    </a:ext>
                  </a:extLst>
                </p14:cNvPr>
                <p14:cNvContentPartPr/>
                <p14:nvPr/>
              </p14:nvContentPartPr>
              <p14:xfrm>
                <a:off x="3433927" y="6204757"/>
                <a:ext cx="181800" cy="216000"/>
              </p14:xfrm>
            </p:contentPart>
          </mc:Choice>
          <mc:Fallback xmlns="">
            <p:pic>
              <p:nvPicPr>
                <p:cNvPr id="35" name="Inkt 34">
                  <a:extLst>
                    <a:ext uri="{FF2B5EF4-FFF2-40B4-BE49-F238E27FC236}">
                      <a16:creationId xmlns:a16="http://schemas.microsoft.com/office/drawing/2014/main" id="{F79C09DA-B9CD-8407-8FC3-69F3E5A64537}"/>
                    </a:ext>
                  </a:extLst>
                </p:cNvPr>
                <p:cNvPicPr/>
                <p:nvPr/>
              </p:nvPicPr>
              <p:blipFill>
                <a:blip r:embed="rId58"/>
                <a:stretch>
                  <a:fillRect/>
                </a:stretch>
              </p:blipFill>
              <p:spPr>
                <a:xfrm>
                  <a:off x="3425287" y="6196117"/>
                  <a:ext cx="199440" cy="233640"/>
                </a:xfrm>
                <a:prstGeom prst="rect">
                  <a:avLst/>
                </a:prstGeom>
              </p:spPr>
            </p:pic>
          </mc:Fallback>
        </mc:AlternateContent>
      </p:grpSp>
      <p:grpSp>
        <p:nvGrpSpPr>
          <p:cNvPr id="45" name="Groep 44">
            <a:extLst>
              <a:ext uri="{FF2B5EF4-FFF2-40B4-BE49-F238E27FC236}">
                <a16:creationId xmlns:a16="http://schemas.microsoft.com/office/drawing/2014/main" id="{4C58AD79-3B05-98A5-4CF7-0C128DBD9701}"/>
              </a:ext>
            </a:extLst>
          </p:cNvPr>
          <p:cNvGrpSpPr/>
          <p:nvPr/>
        </p:nvGrpSpPr>
        <p:grpSpPr>
          <a:xfrm>
            <a:off x="7738447" y="5877157"/>
            <a:ext cx="1069920" cy="396360"/>
            <a:chOff x="7738447" y="5877157"/>
            <a:chExt cx="1069920" cy="396360"/>
          </a:xfrm>
        </p:grpSpPr>
        <mc:AlternateContent xmlns:mc="http://schemas.openxmlformats.org/markup-compatibility/2006" xmlns:p14="http://schemas.microsoft.com/office/powerpoint/2010/main">
          <mc:Choice Requires="p14">
            <p:contentPart p14:bwMode="auto" r:id="rId59">
              <p14:nvContentPartPr>
                <p14:cNvPr id="38" name="Inkt 37">
                  <a:extLst>
                    <a:ext uri="{FF2B5EF4-FFF2-40B4-BE49-F238E27FC236}">
                      <a16:creationId xmlns:a16="http://schemas.microsoft.com/office/drawing/2014/main" id="{2F554C2A-78A5-4BE0-95C9-D62F4282CC99}"/>
                    </a:ext>
                  </a:extLst>
                </p14:cNvPr>
                <p14:cNvContentPartPr/>
                <p14:nvPr/>
              </p14:nvContentPartPr>
              <p14:xfrm>
                <a:off x="7925287" y="5998477"/>
                <a:ext cx="8640" cy="275040"/>
              </p14:xfrm>
            </p:contentPart>
          </mc:Choice>
          <mc:Fallback xmlns="">
            <p:pic>
              <p:nvPicPr>
                <p:cNvPr id="38" name="Inkt 37">
                  <a:extLst>
                    <a:ext uri="{FF2B5EF4-FFF2-40B4-BE49-F238E27FC236}">
                      <a16:creationId xmlns:a16="http://schemas.microsoft.com/office/drawing/2014/main" id="{2F554C2A-78A5-4BE0-95C9-D62F4282CC99}"/>
                    </a:ext>
                  </a:extLst>
                </p:cNvPr>
                <p:cNvPicPr/>
                <p:nvPr/>
              </p:nvPicPr>
              <p:blipFill>
                <a:blip r:embed="rId60"/>
                <a:stretch>
                  <a:fillRect/>
                </a:stretch>
              </p:blipFill>
              <p:spPr>
                <a:xfrm>
                  <a:off x="7916647" y="5989477"/>
                  <a:ext cx="262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Inkt 38">
                  <a:extLst>
                    <a:ext uri="{FF2B5EF4-FFF2-40B4-BE49-F238E27FC236}">
                      <a16:creationId xmlns:a16="http://schemas.microsoft.com/office/drawing/2014/main" id="{8C9FF3B1-8455-4014-7E33-162DCB4F5707}"/>
                    </a:ext>
                  </a:extLst>
                </p14:cNvPr>
                <p14:cNvContentPartPr/>
                <p14:nvPr/>
              </p14:nvContentPartPr>
              <p14:xfrm>
                <a:off x="7738447" y="5877157"/>
                <a:ext cx="336600" cy="264600"/>
              </p14:xfrm>
            </p:contentPart>
          </mc:Choice>
          <mc:Fallback xmlns="">
            <p:pic>
              <p:nvPicPr>
                <p:cNvPr id="39" name="Inkt 38">
                  <a:extLst>
                    <a:ext uri="{FF2B5EF4-FFF2-40B4-BE49-F238E27FC236}">
                      <a16:creationId xmlns:a16="http://schemas.microsoft.com/office/drawing/2014/main" id="{8C9FF3B1-8455-4014-7E33-162DCB4F5707}"/>
                    </a:ext>
                  </a:extLst>
                </p:cNvPr>
                <p:cNvPicPr/>
                <p:nvPr/>
              </p:nvPicPr>
              <p:blipFill>
                <a:blip r:embed="rId62"/>
                <a:stretch>
                  <a:fillRect/>
                </a:stretch>
              </p:blipFill>
              <p:spPr>
                <a:xfrm>
                  <a:off x="7729447" y="5868517"/>
                  <a:ext cx="3542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Inkt 39">
                  <a:extLst>
                    <a:ext uri="{FF2B5EF4-FFF2-40B4-BE49-F238E27FC236}">
                      <a16:creationId xmlns:a16="http://schemas.microsoft.com/office/drawing/2014/main" id="{25724352-F23F-3BCF-42F6-0E415676813D}"/>
                    </a:ext>
                  </a:extLst>
                </p14:cNvPr>
                <p14:cNvContentPartPr/>
                <p14:nvPr/>
              </p14:nvContentPartPr>
              <p14:xfrm>
                <a:off x="8061007" y="6013237"/>
                <a:ext cx="108720" cy="219240"/>
              </p14:xfrm>
            </p:contentPart>
          </mc:Choice>
          <mc:Fallback xmlns="">
            <p:pic>
              <p:nvPicPr>
                <p:cNvPr id="40" name="Inkt 39">
                  <a:extLst>
                    <a:ext uri="{FF2B5EF4-FFF2-40B4-BE49-F238E27FC236}">
                      <a16:creationId xmlns:a16="http://schemas.microsoft.com/office/drawing/2014/main" id="{25724352-F23F-3BCF-42F6-0E415676813D}"/>
                    </a:ext>
                  </a:extLst>
                </p:cNvPr>
                <p:cNvPicPr/>
                <p:nvPr/>
              </p:nvPicPr>
              <p:blipFill>
                <a:blip r:embed="rId64"/>
                <a:stretch>
                  <a:fillRect/>
                </a:stretch>
              </p:blipFill>
              <p:spPr>
                <a:xfrm>
                  <a:off x="8052007" y="6004237"/>
                  <a:ext cx="1263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Inkt 40">
                  <a:extLst>
                    <a:ext uri="{FF2B5EF4-FFF2-40B4-BE49-F238E27FC236}">
                      <a16:creationId xmlns:a16="http://schemas.microsoft.com/office/drawing/2014/main" id="{AB3FBFE2-EB70-C4EB-BF56-D54B712C956B}"/>
                    </a:ext>
                  </a:extLst>
                </p14:cNvPr>
                <p14:cNvContentPartPr/>
                <p14:nvPr/>
              </p14:nvContentPartPr>
              <p14:xfrm>
                <a:off x="8250367" y="6027277"/>
                <a:ext cx="164520" cy="164160"/>
              </p14:xfrm>
            </p:contentPart>
          </mc:Choice>
          <mc:Fallback xmlns="">
            <p:pic>
              <p:nvPicPr>
                <p:cNvPr id="41" name="Inkt 40">
                  <a:extLst>
                    <a:ext uri="{FF2B5EF4-FFF2-40B4-BE49-F238E27FC236}">
                      <a16:creationId xmlns:a16="http://schemas.microsoft.com/office/drawing/2014/main" id="{AB3FBFE2-EB70-C4EB-BF56-D54B712C956B}"/>
                    </a:ext>
                  </a:extLst>
                </p:cNvPr>
                <p:cNvPicPr/>
                <p:nvPr/>
              </p:nvPicPr>
              <p:blipFill>
                <a:blip r:embed="rId66"/>
                <a:stretch>
                  <a:fillRect/>
                </a:stretch>
              </p:blipFill>
              <p:spPr>
                <a:xfrm>
                  <a:off x="8241727" y="6018637"/>
                  <a:ext cx="182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Inkt 41">
                  <a:extLst>
                    <a:ext uri="{FF2B5EF4-FFF2-40B4-BE49-F238E27FC236}">
                      <a16:creationId xmlns:a16="http://schemas.microsoft.com/office/drawing/2014/main" id="{4394EEB8-BAF0-C3BF-1E89-885B8E3615FF}"/>
                    </a:ext>
                  </a:extLst>
                </p14:cNvPr>
                <p14:cNvContentPartPr/>
                <p14:nvPr/>
              </p14:nvContentPartPr>
              <p14:xfrm>
                <a:off x="8228767" y="6108997"/>
                <a:ext cx="150480" cy="30600"/>
              </p14:xfrm>
            </p:contentPart>
          </mc:Choice>
          <mc:Fallback xmlns="">
            <p:pic>
              <p:nvPicPr>
                <p:cNvPr id="42" name="Inkt 41">
                  <a:extLst>
                    <a:ext uri="{FF2B5EF4-FFF2-40B4-BE49-F238E27FC236}">
                      <a16:creationId xmlns:a16="http://schemas.microsoft.com/office/drawing/2014/main" id="{4394EEB8-BAF0-C3BF-1E89-885B8E3615FF}"/>
                    </a:ext>
                  </a:extLst>
                </p:cNvPr>
                <p:cNvPicPr/>
                <p:nvPr/>
              </p:nvPicPr>
              <p:blipFill>
                <a:blip r:embed="rId68"/>
                <a:stretch>
                  <a:fillRect/>
                </a:stretch>
              </p:blipFill>
              <p:spPr>
                <a:xfrm>
                  <a:off x="8220127" y="6099997"/>
                  <a:ext cx="168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Inkt 42">
                  <a:extLst>
                    <a:ext uri="{FF2B5EF4-FFF2-40B4-BE49-F238E27FC236}">
                      <a16:creationId xmlns:a16="http://schemas.microsoft.com/office/drawing/2014/main" id="{DE3245CB-5CE3-967E-DDAB-B8878622046F}"/>
                    </a:ext>
                  </a:extLst>
                </p14:cNvPr>
                <p14:cNvContentPartPr/>
                <p14:nvPr/>
              </p14:nvContentPartPr>
              <p14:xfrm>
                <a:off x="8453767" y="6033397"/>
                <a:ext cx="149400" cy="129600"/>
              </p14:xfrm>
            </p:contentPart>
          </mc:Choice>
          <mc:Fallback xmlns="">
            <p:pic>
              <p:nvPicPr>
                <p:cNvPr id="43" name="Inkt 42">
                  <a:extLst>
                    <a:ext uri="{FF2B5EF4-FFF2-40B4-BE49-F238E27FC236}">
                      <a16:creationId xmlns:a16="http://schemas.microsoft.com/office/drawing/2014/main" id="{DE3245CB-5CE3-967E-DDAB-B8878622046F}"/>
                    </a:ext>
                  </a:extLst>
                </p:cNvPr>
                <p:cNvPicPr/>
                <p:nvPr/>
              </p:nvPicPr>
              <p:blipFill>
                <a:blip r:embed="rId70"/>
                <a:stretch>
                  <a:fillRect/>
                </a:stretch>
              </p:blipFill>
              <p:spPr>
                <a:xfrm>
                  <a:off x="8445127" y="6024397"/>
                  <a:ext cx="167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Inkt 43">
                  <a:extLst>
                    <a:ext uri="{FF2B5EF4-FFF2-40B4-BE49-F238E27FC236}">
                      <a16:creationId xmlns:a16="http://schemas.microsoft.com/office/drawing/2014/main" id="{F2B51377-7335-6E91-3E41-253921F0671C}"/>
                    </a:ext>
                  </a:extLst>
                </p14:cNvPr>
                <p14:cNvContentPartPr/>
                <p14:nvPr/>
              </p14:nvContentPartPr>
              <p14:xfrm>
                <a:off x="8672647" y="5991997"/>
                <a:ext cx="135720" cy="186480"/>
              </p14:xfrm>
            </p:contentPart>
          </mc:Choice>
          <mc:Fallback xmlns="">
            <p:pic>
              <p:nvPicPr>
                <p:cNvPr id="44" name="Inkt 43">
                  <a:extLst>
                    <a:ext uri="{FF2B5EF4-FFF2-40B4-BE49-F238E27FC236}">
                      <a16:creationId xmlns:a16="http://schemas.microsoft.com/office/drawing/2014/main" id="{F2B51377-7335-6E91-3E41-253921F0671C}"/>
                    </a:ext>
                  </a:extLst>
                </p:cNvPr>
                <p:cNvPicPr/>
                <p:nvPr/>
              </p:nvPicPr>
              <p:blipFill>
                <a:blip r:embed="rId72"/>
                <a:stretch>
                  <a:fillRect/>
                </a:stretch>
              </p:blipFill>
              <p:spPr>
                <a:xfrm>
                  <a:off x="8663647" y="5982997"/>
                  <a:ext cx="153360" cy="204120"/>
                </a:xfrm>
                <a:prstGeom prst="rect">
                  <a:avLst/>
                </a:prstGeom>
              </p:spPr>
            </p:pic>
          </mc:Fallback>
        </mc:AlternateContent>
      </p:grpSp>
    </p:spTree>
    <p:extLst>
      <p:ext uri="{BB962C8B-B14F-4D97-AF65-F5344CB8AC3E}">
        <p14:creationId xmlns:p14="http://schemas.microsoft.com/office/powerpoint/2010/main" val="2387358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E6797-E6CA-6A73-A28B-B0D982548391}"/>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B5DC15A4-DF44-3F0F-26B9-7822A28B54DB}"/>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700D9D79-8DF3-E42A-DC4C-603D842A23E3}"/>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20</a:t>
            </a:r>
            <a:endParaRPr lang="nl-NL" sz="2000" dirty="0"/>
          </a:p>
        </p:txBody>
      </p:sp>
      <p:pic>
        <p:nvPicPr>
          <p:cNvPr id="3" name="Afbeelding 2">
            <a:extLst>
              <a:ext uri="{FF2B5EF4-FFF2-40B4-BE49-F238E27FC236}">
                <a16:creationId xmlns:a16="http://schemas.microsoft.com/office/drawing/2014/main" id="{ECF8E825-3EC9-201E-8713-A5CF3B6FE002}"/>
              </a:ext>
            </a:extLst>
          </p:cNvPr>
          <p:cNvPicPr>
            <a:picLocks noChangeAspect="1"/>
          </p:cNvPicPr>
          <p:nvPr/>
        </p:nvPicPr>
        <p:blipFill>
          <a:blip r:embed="rId2"/>
          <a:stretch>
            <a:fillRect/>
          </a:stretch>
        </p:blipFill>
        <p:spPr>
          <a:xfrm>
            <a:off x="327986" y="2355518"/>
            <a:ext cx="7973052" cy="2582467"/>
          </a:xfrm>
          <a:prstGeom prst="rect">
            <a:avLst/>
          </a:prstGeom>
        </p:spPr>
      </p:pic>
    </p:spTree>
    <p:extLst>
      <p:ext uri="{BB962C8B-B14F-4D97-AF65-F5344CB8AC3E}">
        <p14:creationId xmlns:p14="http://schemas.microsoft.com/office/powerpoint/2010/main" val="2953534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87EDA-77C5-6F9A-E95E-8D444E065404}"/>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E144CB93-87FA-3732-C36F-F810B5A1315A}"/>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CF8D72DC-A056-A99F-9145-EE37935D71CD}"/>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20</a:t>
            </a:r>
            <a:endParaRPr lang="nl-NL" sz="2000" dirty="0"/>
          </a:p>
        </p:txBody>
      </p:sp>
      <p:pic>
        <p:nvPicPr>
          <p:cNvPr id="3" name="Afbeelding 2">
            <a:extLst>
              <a:ext uri="{FF2B5EF4-FFF2-40B4-BE49-F238E27FC236}">
                <a16:creationId xmlns:a16="http://schemas.microsoft.com/office/drawing/2014/main" id="{B541AE7B-EC78-EB03-76C5-918F389F6CD6}"/>
              </a:ext>
            </a:extLst>
          </p:cNvPr>
          <p:cNvPicPr>
            <a:picLocks noChangeAspect="1"/>
          </p:cNvPicPr>
          <p:nvPr/>
        </p:nvPicPr>
        <p:blipFill>
          <a:blip r:embed="rId2"/>
          <a:stretch>
            <a:fillRect/>
          </a:stretch>
        </p:blipFill>
        <p:spPr>
          <a:xfrm>
            <a:off x="327986" y="2355518"/>
            <a:ext cx="7973052" cy="2582467"/>
          </a:xfrm>
          <a:prstGeom prst="rect">
            <a:avLst/>
          </a:prstGeom>
        </p:spPr>
      </p:pic>
      <p:pic>
        <p:nvPicPr>
          <p:cNvPr id="6" name="Afbeelding 5">
            <a:extLst>
              <a:ext uri="{FF2B5EF4-FFF2-40B4-BE49-F238E27FC236}">
                <a16:creationId xmlns:a16="http://schemas.microsoft.com/office/drawing/2014/main" id="{A371F3AD-9C9E-39A3-3DD1-35CBCCFBA2A1}"/>
              </a:ext>
            </a:extLst>
          </p:cNvPr>
          <p:cNvPicPr>
            <a:picLocks noChangeAspect="1"/>
          </p:cNvPicPr>
          <p:nvPr/>
        </p:nvPicPr>
        <p:blipFill>
          <a:blip r:embed="rId3"/>
          <a:srcRect l="20686" r="40371"/>
          <a:stretch/>
        </p:blipFill>
        <p:spPr>
          <a:xfrm rot="5400000">
            <a:off x="2864120" y="2902287"/>
            <a:ext cx="1196181" cy="5267578"/>
          </a:xfrm>
          <a:prstGeom prst="rect">
            <a:avLst/>
          </a:prstGeom>
        </p:spPr>
      </p:pic>
    </p:spTree>
    <p:extLst>
      <p:ext uri="{BB962C8B-B14F-4D97-AF65-F5344CB8AC3E}">
        <p14:creationId xmlns:p14="http://schemas.microsoft.com/office/powerpoint/2010/main" val="580485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62DD4-C6EA-365D-06F0-E864F18EFA2E}"/>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F4112981-801A-8567-624B-A526AC550649}"/>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2CDBD78B-0900-788B-A9AD-EEEBF1F1A623}"/>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20</a:t>
            </a:r>
            <a:endParaRPr lang="nl-NL" sz="2000" dirty="0"/>
          </a:p>
        </p:txBody>
      </p:sp>
      <p:pic>
        <p:nvPicPr>
          <p:cNvPr id="3" name="Afbeelding 2">
            <a:extLst>
              <a:ext uri="{FF2B5EF4-FFF2-40B4-BE49-F238E27FC236}">
                <a16:creationId xmlns:a16="http://schemas.microsoft.com/office/drawing/2014/main" id="{B4F91471-69FA-F8D7-87FC-5D6D13C6C736}"/>
              </a:ext>
            </a:extLst>
          </p:cNvPr>
          <p:cNvPicPr>
            <a:picLocks noChangeAspect="1"/>
          </p:cNvPicPr>
          <p:nvPr/>
        </p:nvPicPr>
        <p:blipFill>
          <a:blip r:embed="rId2"/>
          <a:stretch>
            <a:fillRect/>
          </a:stretch>
        </p:blipFill>
        <p:spPr>
          <a:xfrm>
            <a:off x="327986" y="2355518"/>
            <a:ext cx="7973052" cy="2582467"/>
          </a:xfrm>
          <a:prstGeom prst="rect">
            <a:avLst/>
          </a:prstGeom>
        </p:spPr>
      </p:pic>
      <p:pic>
        <p:nvPicPr>
          <p:cNvPr id="6" name="Afbeelding 5">
            <a:extLst>
              <a:ext uri="{FF2B5EF4-FFF2-40B4-BE49-F238E27FC236}">
                <a16:creationId xmlns:a16="http://schemas.microsoft.com/office/drawing/2014/main" id="{90AFF84C-28FE-AEEE-6C4E-D3BE90DF288C}"/>
              </a:ext>
            </a:extLst>
          </p:cNvPr>
          <p:cNvPicPr>
            <a:picLocks noChangeAspect="1"/>
          </p:cNvPicPr>
          <p:nvPr/>
        </p:nvPicPr>
        <p:blipFill>
          <a:blip r:embed="rId3"/>
          <a:srcRect l="20686" r="40371"/>
          <a:stretch/>
        </p:blipFill>
        <p:spPr>
          <a:xfrm rot="5400000">
            <a:off x="2864120" y="2902287"/>
            <a:ext cx="1196181" cy="5267578"/>
          </a:xfrm>
          <a:prstGeom prst="rect">
            <a:avLst/>
          </a:prstGeom>
        </p:spPr>
      </p:pic>
      <p:sp>
        <p:nvSpPr>
          <p:cNvPr id="2" name="Ovaal 1">
            <a:extLst>
              <a:ext uri="{FF2B5EF4-FFF2-40B4-BE49-F238E27FC236}">
                <a16:creationId xmlns:a16="http://schemas.microsoft.com/office/drawing/2014/main" id="{9BF79BDC-06D6-B1FE-2E7A-163F05D5BA7D}"/>
              </a:ext>
            </a:extLst>
          </p:cNvPr>
          <p:cNvSpPr/>
          <p:nvPr/>
        </p:nvSpPr>
        <p:spPr>
          <a:xfrm>
            <a:off x="3671888" y="3857625"/>
            <a:ext cx="2424112"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18FF43C8-BBA4-ABD9-82E2-3A8038512B16}"/>
              </a:ext>
            </a:extLst>
          </p:cNvPr>
          <p:cNvSpPr/>
          <p:nvPr/>
        </p:nvSpPr>
        <p:spPr>
          <a:xfrm>
            <a:off x="1657350" y="3103826"/>
            <a:ext cx="471488"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431975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8C97C-D074-7423-AD5B-6D99105CFEAB}"/>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7AB60A5D-3BC6-D3C5-7D1A-5CC7F4715F4A}"/>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7797117D-9213-E254-6A2C-17BDF76025FA}"/>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20</a:t>
            </a:r>
            <a:endParaRPr lang="nl-NL" sz="2000" dirty="0"/>
          </a:p>
        </p:txBody>
      </p:sp>
      <p:pic>
        <p:nvPicPr>
          <p:cNvPr id="3" name="Afbeelding 2">
            <a:extLst>
              <a:ext uri="{FF2B5EF4-FFF2-40B4-BE49-F238E27FC236}">
                <a16:creationId xmlns:a16="http://schemas.microsoft.com/office/drawing/2014/main" id="{CFEEEEF2-32C0-05E3-E426-006C5533E924}"/>
              </a:ext>
            </a:extLst>
          </p:cNvPr>
          <p:cNvPicPr>
            <a:picLocks noChangeAspect="1"/>
          </p:cNvPicPr>
          <p:nvPr/>
        </p:nvPicPr>
        <p:blipFill>
          <a:blip r:embed="rId2"/>
          <a:stretch>
            <a:fillRect/>
          </a:stretch>
        </p:blipFill>
        <p:spPr>
          <a:xfrm>
            <a:off x="327986" y="2355518"/>
            <a:ext cx="7973052" cy="2582467"/>
          </a:xfrm>
          <a:prstGeom prst="rect">
            <a:avLst/>
          </a:prstGeom>
        </p:spPr>
      </p:pic>
      <p:pic>
        <p:nvPicPr>
          <p:cNvPr id="6" name="Afbeelding 5">
            <a:extLst>
              <a:ext uri="{FF2B5EF4-FFF2-40B4-BE49-F238E27FC236}">
                <a16:creationId xmlns:a16="http://schemas.microsoft.com/office/drawing/2014/main" id="{A48286C6-6464-3469-1AF6-DFE8C49C1D55}"/>
              </a:ext>
            </a:extLst>
          </p:cNvPr>
          <p:cNvPicPr>
            <a:picLocks noChangeAspect="1"/>
          </p:cNvPicPr>
          <p:nvPr/>
        </p:nvPicPr>
        <p:blipFill>
          <a:blip r:embed="rId3"/>
          <a:srcRect l="20686" r="40371"/>
          <a:stretch/>
        </p:blipFill>
        <p:spPr>
          <a:xfrm rot="5400000">
            <a:off x="2864120" y="2902287"/>
            <a:ext cx="1196181" cy="5267578"/>
          </a:xfrm>
          <a:prstGeom prst="rect">
            <a:avLst/>
          </a:prstGeom>
        </p:spPr>
      </p:pic>
      <p:sp>
        <p:nvSpPr>
          <p:cNvPr id="2" name="Ovaal 1">
            <a:extLst>
              <a:ext uri="{FF2B5EF4-FFF2-40B4-BE49-F238E27FC236}">
                <a16:creationId xmlns:a16="http://schemas.microsoft.com/office/drawing/2014/main" id="{0A992585-82FE-25E9-AB08-A1AC2816E3D8}"/>
              </a:ext>
            </a:extLst>
          </p:cNvPr>
          <p:cNvSpPr/>
          <p:nvPr/>
        </p:nvSpPr>
        <p:spPr>
          <a:xfrm>
            <a:off x="3671888" y="3857625"/>
            <a:ext cx="2424112"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5839D6F1-7E13-FA56-A7C8-6A86DB1E07CD}"/>
              </a:ext>
            </a:extLst>
          </p:cNvPr>
          <p:cNvSpPr/>
          <p:nvPr/>
        </p:nvSpPr>
        <p:spPr>
          <a:xfrm>
            <a:off x="1657350" y="3103826"/>
            <a:ext cx="471488"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a:extLst>
              <a:ext uri="{FF2B5EF4-FFF2-40B4-BE49-F238E27FC236}">
                <a16:creationId xmlns:a16="http://schemas.microsoft.com/office/drawing/2014/main" id="{F6292762-D053-3731-BAE2-5DDC180A1C82}"/>
              </a:ext>
            </a:extLst>
          </p:cNvPr>
          <p:cNvCxnSpPr>
            <a:cxnSpLocks/>
          </p:cNvCxnSpPr>
          <p:nvPr/>
        </p:nvCxnSpPr>
        <p:spPr>
          <a:xfrm flipV="1">
            <a:off x="2128838" y="2355518"/>
            <a:ext cx="5114925" cy="748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1" name="Inkt 10">
                <a:extLst>
                  <a:ext uri="{FF2B5EF4-FFF2-40B4-BE49-F238E27FC236}">
                    <a16:creationId xmlns:a16="http://schemas.microsoft.com/office/drawing/2014/main" id="{3AD6ECA8-6003-2E38-6191-7AF63C11497E}"/>
                  </a:ext>
                </a:extLst>
              </p14:cNvPr>
              <p14:cNvContentPartPr/>
              <p14:nvPr/>
            </p14:nvContentPartPr>
            <p14:xfrm>
              <a:off x="9015727" y="2080957"/>
              <a:ext cx="308880" cy="279000"/>
            </p14:xfrm>
          </p:contentPart>
        </mc:Choice>
        <mc:Fallback xmlns="">
          <p:pic>
            <p:nvPicPr>
              <p:cNvPr id="11" name="Inkt 10">
                <a:extLst>
                  <a:ext uri="{FF2B5EF4-FFF2-40B4-BE49-F238E27FC236}">
                    <a16:creationId xmlns:a16="http://schemas.microsoft.com/office/drawing/2014/main" id="{3AD6ECA8-6003-2E38-6191-7AF63C11497E}"/>
                  </a:ext>
                </a:extLst>
              </p:cNvPr>
              <p:cNvPicPr/>
              <p:nvPr/>
            </p:nvPicPr>
            <p:blipFill>
              <a:blip r:embed="rId5"/>
              <a:stretch>
                <a:fillRect/>
              </a:stretch>
            </p:blipFill>
            <p:spPr>
              <a:xfrm>
                <a:off x="9006727" y="2072317"/>
                <a:ext cx="326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t 11">
                <a:extLst>
                  <a:ext uri="{FF2B5EF4-FFF2-40B4-BE49-F238E27FC236}">
                    <a16:creationId xmlns:a16="http://schemas.microsoft.com/office/drawing/2014/main" id="{8F708C0B-FA96-2027-EB4D-7FE6F5617BB4}"/>
                  </a:ext>
                </a:extLst>
              </p14:cNvPr>
              <p14:cNvContentPartPr/>
              <p14:nvPr/>
            </p14:nvContentPartPr>
            <p14:xfrm>
              <a:off x="9215527" y="2577037"/>
              <a:ext cx="30240" cy="226800"/>
            </p14:xfrm>
          </p:contentPart>
        </mc:Choice>
        <mc:Fallback xmlns="">
          <p:pic>
            <p:nvPicPr>
              <p:cNvPr id="12" name="Inkt 11">
                <a:extLst>
                  <a:ext uri="{FF2B5EF4-FFF2-40B4-BE49-F238E27FC236}">
                    <a16:creationId xmlns:a16="http://schemas.microsoft.com/office/drawing/2014/main" id="{8F708C0B-FA96-2027-EB4D-7FE6F5617BB4}"/>
                  </a:ext>
                </a:extLst>
              </p:cNvPr>
              <p:cNvPicPr/>
              <p:nvPr/>
            </p:nvPicPr>
            <p:blipFill>
              <a:blip r:embed="rId7"/>
              <a:stretch>
                <a:fillRect/>
              </a:stretch>
            </p:blipFill>
            <p:spPr>
              <a:xfrm>
                <a:off x="9206887" y="2568397"/>
                <a:ext cx="47880" cy="244440"/>
              </a:xfrm>
              <a:prstGeom prst="rect">
                <a:avLst/>
              </a:prstGeom>
            </p:spPr>
          </p:pic>
        </mc:Fallback>
      </mc:AlternateContent>
      <p:grpSp>
        <p:nvGrpSpPr>
          <p:cNvPr id="16" name="Groep 15">
            <a:extLst>
              <a:ext uri="{FF2B5EF4-FFF2-40B4-BE49-F238E27FC236}">
                <a16:creationId xmlns:a16="http://schemas.microsoft.com/office/drawing/2014/main" id="{0C3EBE81-EE7A-581D-80CE-91288863AF6E}"/>
              </a:ext>
            </a:extLst>
          </p:cNvPr>
          <p:cNvGrpSpPr/>
          <p:nvPr/>
        </p:nvGrpSpPr>
        <p:grpSpPr>
          <a:xfrm>
            <a:off x="9144967" y="2975557"/>
            <a:ext cx="146880" cy="250920"/>
            <a:chOff x="9144967" y="2975557"/>
            <a:chExt cx="146880" cy="250920"/>
          </a:xfrm>
        </p:grpSpPr>
        <mc:AlternateContent xmlns:mc="http://schemas.openxmlformats.org/markup-compatibility/2006" xmlns:p14="http://schemas.microsoft.com/office/powerpoint/2010/main">
          <mc:Choice Requires="p14">
            <p:contentPart p14:bwMode="auto" r:id="rId8">
              <p14:nvContentPartPr>
                <p14:cNvPr id="13" name="Inkt 12">
                  <a:extLst>
                    <a:ext uri="{FF2B5EF4-FFF2-40B4-BE49-F238E27FC236}">
                      <a16:creationId xmlns:a16="http://schemas.microsoft.com/office/drawing/2014/main" id="{B479C602-D265-7796-BCDB-05A2A7D6CF71}"/>
                    </a:ext>
                  </a:extLst>
                </p14:cNvPr>
                <p14:cNvContentPartPr/>
                <p14:nvPr/>
              </p14:nvContentPartPr>
              <p14:xfrm>
                <a:off x="9144967" y="2975557"/>
                <a:ext cx="28800" cy="250920"/>
              </p14:xfrm>
            </p:contentPart>
          </mc:Choice>
          <mc:Fallback xmlns="">
            <p:pic>
              <p:nvPicPr>
                <p:cNvPr id="13" name="Inkt 12">
                  <a:extLst>
                    <a:ext uri="{FF2B5EF4-FFF2-40B4-BE49-F238E27FC236}">
                      <a16:creationId xmlns:a16="http://schemas.microsoft.com/office/drawing/2014/main" id="{B479C602-D265-7796-BCDB-05A2A7D6CF71}"/>
                    </a:ext>
                  </a:extLst>
                </p:cNvPr>
                <p:cNvPicPr/>
                <p:nvPr/>
              </p:nvPicPr>
              <p:blipFill>
                <a:blip r:embed="rId9"/>
                <a:stretch>
                  <a:fillRect/>
                </a:stretch>
              </p:blipFill>
              <p:spPr>
                <a:xfrm>
                  <a:off x="9136327" y="2966557"/>
                  <a:ext cx="46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t 13">
                  <a:extLst>
                    <a:ext uri="{FF2B5EF4-FFF2-40B4-BE49-F238E27FC236}">
                      <a16:creationId xmlns:a16="http://schemas.microsoft.com/office/drawing/2014/main" id="{354C129C-EE2E-1637-4D63-C0A91E3A197B}"/>
                    </a:ext>
                  </a:extLst>
                </p14:cNvPr>
                <p14:cNvContentPartPr/>
                <p14:nvPr/>
              </p14:nvContentPartPr>
              <p14:xfrm>
                <a:off x="9148567" y="3045757"/>
                <a:ext cx="121320" cy="53280"/>
              </p14:xfrm>
            </p:contentPart>
          </mc:Choice>
          <mc:Fallback xmlns="">
            <p:pic>
              <p:nvPicPr>
                <p:cNvPr id="14" name="Inkt 13">
                  <a:extLst>
                    <a:ext uri="{FF2B5EF4-FFF2-40B4-BE49-F238E27FC236}">
                      <a16:creationId xmlns:a16="http://schemas.microsoft.com/office/drawing/2014/main" id="{354C129C-EE2E-1637-4D63-C0A91E3A197B}"/>
                    </a:ext>
                  </a:extLst>
                </p:cNvPr>
                <p:cNvPicPr/>
                <p:nvPr/>
              </p:nvPicPr>
              <p:blipFill>
                <a:blip r:embed="rId11"/>
                <a:stretch>
                  <a:fillRect/>
                </a:stretch>
              </p:blipFill>
              <p:spPr>
                <a:xfrm>
                  <a:off x="9139927" y="3036757"/>
                  <a:ext cx="138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t 14">
                  <a:extLst>
                    <a:ext uri="{FF2B5EF4-FFF2-40B4-BE49-F238E27FC236}">
                      <a16:creationId xmlns:a16="http://schemas.microsoft.com/office/drawing/2014/main" id="{E5E14659-A014-B163-9A28-B1D1B6420AB7}"/>
                    </a:ext>
                  </a:extLst>
                </p14:cNvPr>
                <p14:cNvContentPartPr/>
                <p14:nvPr/>
              </p14:nvContentPartPr>
              <p14:xfrm>
                <a:off x="9280687" y="2992117"/>
                <a:ext cx="11160" cy="215640"/>
              </p14:xfrm>
            </p:contentPart>
          </mc:Choice>
          <mc:Fallback xmlns="">
            <p:pic>
              <p:nvPicPr>
                <p:cNvPr id="15" name="Inkt 14">
                  <a:extLst>
                    <a:ext uri="{FF2B5EF4-FFF2-40B4-BE49-F238E27FC236}">
                      <a16:creationId xmlns:a16="http://schemas.microsoft.com/office/drawing/2014/main" id="{E5E14659-A014-B163-9A28-B1D1B6420AB7}"/>
                    </a:ext>
                  </a:extLst>
                </p:cNvPr>
                <p:cNvPicPr/>
                <p:nvPr/>
              </p:nvPicPr>
              <p:blipFill>
                <a:blip r:embed="rId13"/>
                <a:stretch>
                  <a:fillRect/>
                </a:stretch>
              </p:blipFill>
              <p:spPr>
                <a:xfrm>
                  <a:off x="9271687" y="2983117"/>
                  <a:ext cx="2880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7" name="Inkt 16">
                <a:extLst>
                  <a:ext uri="{FF2B5EF4-FFF2-40B4-BE49-F238E27FC236}">
                    <a16:creationId xmlns:a16="http://schemas.microsoft.com/office/drawing/2014/main" id="{C3E9C6A3-9AFA-8C98-8783-55CCD7D69A37}"/>
                  </a:ext>
                </a:extLst>
              </p14:cNvPr>
              <p14:cNvContentPartPr/>
              <p14:nvPr/>
            </p14:nvContentPartPr>
            <p14:xfrm>
              <a:off x="9495607" y="2174557"/>
              <a:ext cx="178200" cy="13320"/>
            </p14:xfrm>
          </p:contentPart>
        </mc:Choice>
        <mc:Fallback xmlns="">
          <p:pic>
            <p:nvPicPr>
              <p:cNvPr id="17" name="Inkt 16">
                <a:extLst>
                  <a:ext uri="{FF2B5EF4-FFF2-40B4-BE49-F238E27FC236}">
                    <a16:creationId xmlns:a16="http://schemas.microsoft.com/office/drawing/2014/main" id="{C3E9C6A3-9AFA-8C98-8783-55CCD7D69A37}"/>
                  </a:ext>
                </a:extLst>
              </p:cNvPr>
              <p:cNvPicPr/>
              <p:nvPr/>
            </p:nvPicPr>
            <p:blipFill>
              <a:blip r:embed="rId15"/>
              <a:stretch>
                <a:fillRect/>
              </a:stretch>
            </p:blipFill>
            <p:spPr>
              <a:xfrm>
                <a:off x="9486967" y="2165557"/>
                <a:ext cx="195840" cy="30960"/>
              </a:xfrm>
              <a:prstGeom prst="rect">
                <a:avLst/>
              </a:prstGeom>
            </p:spPr>
          </p:pic>
        </mc:Fallback>
      </mc:AlternateContent>
      <p:grpSp>
        <p:nvGrpSpPr>
          <p:cNvPr id="28" name="Groep 27">
            <a:extLst>
              <a:ext uri="{FF2B5EF4-FFF2-40B4-BE49-F238E27FC236}">
                <a16:creationId xmlns:a16="http://schemas.microsoft.com/office/drawing/2014/main" id="{13A27976-FB24-8325-A029-F5024D4F6F8B}"/>
              </a:ext>
            </a:extLst>
          </p:cNvPr>
          <p:cNvGrpSpPr/>
          <p:nvPr/>
        </p:nvGrpSpPr>
        <p:grpSpPr>
          <a:xfrm>
            <a:off x="9877927" y="1883317"/>
            <a:ext cx="725400" cy="358200"/>
            <a:chOff x="9877927" y="1883317"/>
            <a:chExt cx="725400" cy="358200"/>
          </a:xfrm>
        </p:grpSpPr>
        <mc:AlternateContent xmlns:mc="http://schemas.openxmlformats.org/markup-compatibility/2006" xmlns:p14="http://schemas.microsoft.com/office/powerpoint/2010/main">
          <mc:Choice Requires="p14">
            <p:contentPart p14:bwMode="auto" r:id="rId16">
              <p14:nvContentPartPr>
                <p14:cNvPr id="18" name="Inkt 17">
                  <a:extLst>
                    <a:ext uri="{FF2B5EF4-FFF2-40B4-BE49-F238E27FC236}">
                      <a16:creationId xmlns:a16="http://schemas.microsoft.com/office/drawing/2014/main" id="{81DAE7A0-0588-ADB8-0954-8766E5142AD0}"/>
                    </a:ext>
                  </a:extLst>
                </p14:cNvPr>
                <p14:cNvContentPartPr/>
                <p14:nvPr/>
              </p14:nvContentPartPr>
              <p14:xfrm>
                <a:off x="9877927" y="1998157"/>
                <a:ext cx="230760" cy="243360"/>
              </p14:xfrm>
            </p:contentPart>
          </mc:Choice>
          <mc:Fallback xmlns="">
            <p:pic>
              <p:nvPicPr>
                <p:cNvPr id="18" name="Inkt 17">
                  <a:extLst>
                    <a:ext uri="{FF2B5EF4-FFF2-40B4-BE49-F238E27FC236}">
                      <a16:creationId xmlns:a16="http://schemas.microsoft.com/office/drawing/2014/main" id="{81DAE7A0-0588-ADB8-0954-8766E5142AD0}"/>
                    </a:ext>
                  </a:extLst>
                </p:cNvPr>
                <p:cNvPicPr/>
                <p:nvPr/>
              </p:nvPicPr>
              <p:blipFill>
                <a:blip r:embed="rId17"/>
                <a:stretch>
                  <a:fillRect/>
                </a:stretch>
              </p:blipFill>
              <p:spPr>
                <a:xfrm>
                  <a:off x="9868927" y="1989157"/>
                  <a:ext cx="248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t 18">
                  <a:extLst>
                    <a:ext uri="{FF2B5EF4-FFF2-40B4-BE49-F238E27FC236}">
                      <a16:creationId xmlns:a16="http://schemas.microsoft.com/office/drawing/2014/main" id="{B0DAEF66-8586-1F79-08E4-CFC024ADBFF8}"/>
                    </a:ext>
                  </a:extLst>
                </p14:cNvPr>
                <p14:cNvContentPartPr/>
                <p14:nvPr/>
              </p14:nvContentPartPr>
              <p14:xfrm>
                <a:off x="10173127" y="2072677"/>
                <a:ext cx="149760" cy="28440"/>
              </p14:xfrm>
            </p:contentPart>
          </mc:Choice>
          <mc:Fallback xmlns="">
            <p:pic>
              <p:nvPicPr>
                <p:cNvPr id="19" name="Inkt 18">
                  <a:extLst>
                    <a:ext uri="{FF2B5EF4-FFF2-40B4-BE49-F238E27FC236}">
                      <a16:creationId xmlns:a16="http://schemas.microsoft.com/office/drawing/2014/main" id="{B0DAEF66-8586-1F79-08E4-CFC024ADBFF8}"/>
                    </a:ext>
                  </a:extLst>
                </p:cNvPr>
                <p:cNvPicPr/>
                <p:nvPr/>
              </p:nvPicPr>
              <p:blipFill>
                <a:blip r:embed="rId19"/>
                <a:stretch>
                  <a:fillRect/>
                </a:stretch>
              </p:blipFill>
              <p:spPr>
                <a:xfrm>
                  <a:off x="10164487" y="2063677"/>
                  <a:ext cx="167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t 20">
                  <a:extLst>
                    <a:ext uri="{FF2B5EF4-FFF2-40B4-BE49-F238E27FC236}">
                      <a16:creationId xmlns:a16="http://schemas.microsoft.com/office/drawing/2014/main" id="{002290F6-060D-ADB2-8FB8-1FE948B5087C}"/>
                    </a:ext>
                  </a:extLst>
                </p14:cNvPr>
                <p14:cNvContentPartPr/>
                <p14:nvPr/>
              </p14:nvContentPartPr>
              <p14:xfrm>
                <a:off x="10447087" y="1883317"/>
                <a:ext cx="156240" cy="279360"/>
              </p14:xfrm>
            </p:contentPart>
          </mc:Choice>
          <mc:Fallback xmlns="">
            <p:pic>
              <p:nvPicPr>
                <p:cNvPr id="21" name="Inkt 20">
                  <a:extLst>
                    <a:ext uri="{FF2B5EF4-FFF2-40B4-BE49-F238E27FC236}">
                      <a16:creationId xmlns:a16="http://schemas.microsoft.com/office/drawing/2014/main" id="{002290F6-060D-ADB2-8FB8-1FE948B5087C}"/>
                    </a:ext>
                  </a:extLst>
                </p:cNvPr>
                <p:cNvPicPr/>
                <p:nvPr/>
              </p:nvPicPr>
              <p:blipFill>
                <a:blip r:embed="rId21"/>
                <a:stretch>
                  <a:fillRect/>
                </a:stretch>
              </p:blipFill>
              <p:spPr>
                <a:xfrm>
                  <a:off x="10438087" y="1874317"/>
                  <a:ext cx="173880" cy="297000"/>
                </a:xfrm>
                <a:prstGeom prst="rect">
                  <a:avLst/>
                </a:prstGeom>
              </p:spPr>
            </p:pic>
          </mc:Fallback>
        </mc:AlternateContent>
      </p:grpSp>
      <p:grpSp>
        <p:nvGrpSpPr>
          <p:cNvPr id="27" name="Groep 26">
            <a:extLst>
              <a:ext uri="{FF2B5EF4-FFF2-40B4-BE49-F238E27FC236}">
                <a16:creationId xmlns:a16="http://schemas.microsoft.com/office/drawing/2014/main" id="{F2B0DC67-82A8-5D42-E9CB-25DD79BF4953}"/>
              </a:ext>
            </a:extLst>
          </p:cNvPr>
          <p:cNvGrpSpPr/>
          <p:nvPr/>
        </p:nvGrpSpPr>
        <p:grpSpPr>
          <a:xfrm>
            <a:off x="9095287" y="1340437"/>
            <a:ext cx="303120" cy="512280"/>
            <a:chOff x="9095287" y="1340437"/>
            <a:chExt cx="303120" cy="512280"/>
          </a:xfrm>
        </p:grpSpPr>
        <mc:AlternateContent xmlns:mc="http://schemas.openxmlformats.org/markup-compatibility/2006" xmlns:p14="http://schemas.microsoft.com/office/powerpoint/2010/main">
          <mc:Choice Requires="p14">
            <p:contentPart p14:bwMode="auto" r:id="rId22">
              <p14:nvContentPartPr>
                <p14:cNvPr id="22" name="Inkt 21">
                  <a:extLst>
                    <a:ext uri="{FF2B5EF4-FFF2-40B4-BE49-F238E27FC236}">
                      <a16:creationId xmlns:a16="http://schemas.microsoft.com/office/drawing/2014/main" id="{1A5ED8C6-9EA6-4FB8-71C2-94CEFA1872ED}"/>
                    </a:ext>
                  </a:extLst>
                </p14:cNvPr>
                <p14:cNvContentPartPr/>
                <p14:nvPr/>
              </p14:nvContentPartPr>
              <p14:xfrm>
                <a:off x="9165847" y="1661557"/>
                <a:ext cx="62640" cy="191160"/>
              </p14:xfrm>
            </p:contentPart>
          </mc:Choice>
          <mc:Fallback xmlns="">
            <p:pic>
              <p:nvPicPr>
                <p:cNvPr id="22" name="Inkt 21">
                  <a:extLst>
                    <a:ext uri="{FF2B5EF4-FFF2-40B4-BE49-F238E27FC236}">
                      <a16:creationId xmlns:a16="http://schemas.microsoft.com/office/drawing/2014/main" id="{1A5ED8C6-9EA6-4FB8-71C2-94CEFA1872ED}"/>
                    </a:ext>
                  </a:extLst>
                </p:cNvPr>
                <p:cNvPicPr/>
                <p:nvPr/>
              </p:nvPicPr>
              <p:blipFill>
                <a:blip r:embed="rId23"/>
                <a:stretch>
                  <a:fillRect/>
                </a:stretch>
              </p:blipFill>
              <p:spPr>
                <a:xfrm>
                  <a:off x="9156847" y="1652917"/>
                  <a:ext cx="80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t 22">
                  <a:extLst>
                    <a:ext uri="{FF2B5EF4-FFF2-40B4-BE49-F238E27FC236}">
                      <a16:creationId xmlns:a16="http://schemas.microsoft.com/office/drawing/2014/main" id="{CDCECC60-6625-10B4-7037-34A96235570A}"/>
                    </a:ext>
                  </a:extLst>
                </p14:cNvPr>
                <p14:cNvContentPartPr/>
                <p14:nvPr/>
              </p14:nvContentPartPr>
              <p14:xfrm>
                <a:off x="9095287" y="1346917"/>
                <a:ext cx="188280" cy="236160"/>
              </p14:xfrm>
            </p:contentPart>
          </mc:Choice>
          <mc:Fallback xmlns="">
            <p:pic>
              <p:nvPicPr>
                <p:cNvPr id="23" name="Inkt 22">
                  <a:extLst>
                    <a:ext uri="{FF2B5EF4-FFF2-40B4-BE49-F238E27FC236}">
                      <a16:creationId xmlns:a16="http://schemas.microsoft.com/office/drawing/2014/main" id="{CDCECC60-6625-10B4-7037-34A96235570A}"/>
                    </a:ext>
                  </a:extLst>
                </p:cNvPr>
                <p:cNvPicPr/>
                <p:nvPr/>
              </p:nvPicPr>
              <p:blipFill>
                <a:blip r:embed="rId25"/>
                <a:stretch>
                  <a:fillRect/>
                </a:stretch>
              </p:blipFill>
              <p:spPr>
                <a:xfrm>
                  <a:off x="9086647" y="1338277"/>
                  <a:ext cx="2059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t 23">
                  <a:extLst>
                    <a:ext uri="{FF2B5EF4-FFF2-40B4-BE49-F238E27FC236}">
                      <a16:creationId xmlns:a16="http://schemas.microsoft.com/office/drawing/2014/main" id="{D7920690-F82B-3C3B-C492-B9600C723E5E}"/>
                    </a:ext>
                  </a:extLst>
                </p14:cNvPr>
                <p14:cNvContentPartPr/>
                <p14:nvPr/>
              </p14:nvContentPartPr>
              <p14:xfrm>
                <a:off x="9269887" y="1340437"/>
                <a:ext cx="54720" cy="191160"/>
              </p14:xfrm>
            </p:contentPart>
          </mc:Choice>
          <mc:Fallback xmlns="">
            <p:pic>
              <p:nvPicPr>
                <p:cNvPr id="24" name="Inkt 23">
                  <a:extLst>
                    <a:ext uri="{FF2B5EF4-FFF2-40B4-BE49-F238E27FC236}">
                      <a16:creationId xmlns:a16="http://schemas.microsoft.com/office/drawing/2014/main" id="{D7920690-F82B-3C3B-C492-B9600C723E5E}"/>
                    </a:ext>
                  </a:extLst>
                </p:cNvPr>
                <p:cNvPicPr/>
                <p:nvPr/>
              </p:nvPicPr>
              <p:blipFill>
                <a:blip r:embed="rId27"/>
                <a:stretch>
                  <a:fillRect/>
                </a:stretch>
              </p:blipFill>
              <p:spPr>
                <a:xfrm>
                  <a:off x="9260887" y="1331797"/>
                  <a:ext cx="72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t 24">
                  <a:extLst>
                    <a:ext uri="{FF2B5EF4-FFF2-40B4-BE49-F238E27FC236}">
                      <a16:creationId xmlns:a16="http://schemas.microsoft.com/office/drawing/2014/main" id="{E75D2E00-8124-63C9-EB77-B2E57B80D1DC}"/>
                    </a:ext>
                  </a:extLst>
                </p14:cNvPr>
                <p14:cNvContentPartPr/>
                <p14:nvPr/>
              </p14:nvContentPartPr>
              <p14:xfrm>
                <a:off x="9281407" y="1353397"/>
                <a:ext cx="117000" cy="171720"/>
              </p14:xfrm>
            </p:contentPart>
          </mc:Choice>
          <mc:Fallback xmlns="">
            <p:pic>
              <p:nvPicPr>
                <p:cNvPr id="25" name="Inkt 24">
                  <a:extLst>
                    <a:ext uri="{FF2B5EF4-FFF2-40B4-BE49-F238E27FC236}">
                      <a16:creationId xmlns:a16="http://schemas.microsoft.com/office/drawing/2014/main" id="{E75D2E00-8124-63C9-EB77-B2E57B80D1DC}"/>
                    </a:ext>
                  </a:extLst>
                </p:cNvPr>
                <p:cNvPicPr/>
                <p:nvPr/>
              </p:nvPicPr>
              <p:blipFill>
                <a:blip r:embed="rId29"/>
                <a:stretch>
                  <a:fillRect/>
                </a:stretch>
              </p:blipFill>
              <p:spPr>
                <a:xfrm>
                  <a:off x="9272767" y="1344757"/>
                  <a:ext cx="134640" cy="189360"/>
                </a:xfrm>
                <a:prstGeom prst="rect">
                  <a:avLst/>
                </a:prstGeom>
              </p:spPr>
            </p:pic>
          </mc:Fallback>
        </mc:AlternateContent>
      </p:grpSp>
      <p:grpSp>
        <p:nvGrpSpPr>
          <p:cNvPr id="36" name="Groep 35">
            <a:extLst>
              <a:ext uri="{FF2B5EF4-FFF2-40B4-BE49-F238E27FC236}">
                <a16:creationId xmlns:a16="http://schemas.microsoft.com/office/drawing/2014/main" id="{2600E813-9AC4-C129-503E-D67EC0CE50FB}"/>
              </a:ext>
            </a:extLst>
          </p:cNvPr>
          <p:cNvGrpSpPr/>
          <p:nvPr/>
        </p:nvGrpSpPr>
        <p:grpSpPr>
          <a:xfrm>
            <a:off x="8091607" y="2122717"/>
            <a:ext cx="712800" cy="360360"/>
            <a:chOff x="8091607" y="2122717"/>
            <a:chExt cx="712800" cy="360360"/>
          </a:xfrm>
        </p:grpSpPr>
        <mc:AlternateContent xmlns:mc="http://schemas.openxmlformats.org/markup-compatibility/2006" xmlns:p14="http://schemas.microsoft.com/office/powerpoint/2010/main">
          <mc:Choice Requires="p14">
            <p:contentPart p14:bwMode="auto" r:id="rId30">
              <p14:nvContentPartPr>
                <p14:cNvPr id="26" name="Inkt 25">
                  <a:extLst>
                    <a:ext uri="{FF2B5EF4-FFF2-40B4-BE49-F238E27FC236}">
                      <a16:creationId xmlns:a16="http://schemas.microsoft.com/office/drawing/2014/main" id="{54633CB5-1DDC-9CF1-8C25-225635BEE817}"/>
                    </a:ext>
                  </a:extLst>
                </p14:cNvPr>
                <p14:cNvContentPartPr/>
                <p14:nvPr/>
              </p14:nvContentPartPr>
              <p14:xfrm>
                <a:off x="8685967" y="2206237"/>
                <a:ext cx="118440" cy="50040"/>
              </p14:xfrm>
            </p:contentPart>
          </mc:Choice>
          <mc:Fallback xmlns="">
            <p:pic>
              <p:nvPicPr>
                <p:cNvPr id="26" name="Inkt 25">
                  <a:extLst>
                    <a:ext uri="{FF2B5EF4-FFF2-40B4-BE49-F238E27FC236}">
                      <a16:creationId xmlns:a16="http://schemas.microsoft.com/office/drawing/2014/main" id="{54633CB5-1DDC-9CF1-8C25-225635BEE817}"/>
                    </a:ext>
                  </a:extLst>
                </p:cNvPr>
                <p:cNvPicPr/>
                <p:nvPr/>
              </p:nvPicPr>
              <p:blipFill>
                <a:blip r:embed="rId31"/>
                <a:stretch>
                  <a:fillRect/>
                </a:stretch>
              </p:blipFill>
              <p:spPr>
                <a:xfrm>
                  <a:off x="8677327" y="2197237"/>
                  <a:ext cx="136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t 28">
                  <a:extLst>
                    <a:ext uri="{FF2B5EF4-FFF2-40B4-BE49-F238E27FC236}">
                      <a16:creationId xmlns:a16="http://schemas.microsoft.com/office/drawing/2014/main" id="{BDA5878C-4E66-5E57-9FA0-E87201E738CE}"/>
                    </a:ext>
                  </a:extLst>
                </p14:cNvPr>
                <p14:cNvContentPartPr/>
                <p14:nvPr/>
              </p14:nvContentPartPr>
              <p14:xfrm>
                <a:off x="8265127" y="2178157"/>
                <a:ext cx="44640" cy="10440"/>
              </p14:xfrm>
            </p:contentPart>
          </mc:Choice>
          <mc:Fallback xmlns="">
            <p:pic>
              <p:nvPicPr>
                <p:cNvPr id="29" name="Inkt 28">
                  <a:extLst>
                    <a:ext uri="{FF2B5EF4-FFF2-40B4-BE49-F238E27FC236}">
                      <a16:creationId xmlns:a16="http://schemas.microsoft.com/office/drawing/2014/main" id="{BDA5878C-4E66-5E57-9FA0-E87201E738CE}"/>
                    </a:ext>
                  </a:extLst>
                </p:cNvPr>
                <p:cNvPicPr/>
                <p:nvPr/>
              </p:nvPicPr>
              <p:blipFill>
                <a:blip r:embed="rId33"/>
                <a:stretch>
                  <a:fillRect/>
                </a:stretch>
              </p:blipFill>
              <p:spPr>
                <a:xfrm>
                  <a:off x="8256127" y="2169517"/>
                  <a:ext cx="62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t 29">
                  <a:extLst>
                    <a:ext uri="{FF2B5EF4-FFF2-40B4-BE49-F238E27FC236}">
                      <a16:creationId xmlns:a16="http://schemas.microsoft.com/office/drawing/2014/main" id="{709870C4-5075-0CAF-9148-FF5C91D0D815}"/>
                    </a:ext>
                  </a:extLst>
                </p14:cNvPr>
                <p14:cNvContentPartPr/>
                <p14:nvPr/>
              </p14:nvContentPartPr>
              <p14:xfrm>
                <a:off x="8101327" y="2174557"/>
                <a:ext cx="66600" cy="269280"/>
              </p14:xfrm>
            </p:contentPart>
          </mc:Choice>
          <mc:Fallback xmlns="">
            <p:pic>
              <p:nvPicPr>
                <p:cNvPr id="30" name="Inkt 29">
                  <a:extLst>
                    <a:ext uri="{FF2B5EF4-FFF2-40B4-BE49-F238E27FC236}">
                      <a16:creationId xmlns:a16="http://schemas.microsoft.com/office/drawing/2014/main" id="{709870C4-5075-0CAF-9148-FF5C91D0D815}"/>
                    </a:ext>
                  </a:extLst>
                </p:cNvPr>
                <p:cNvPicPr/>
                <p:nvPr/>
              </p:nvPicPr>
              <p:blipFill>
                <a:blip r:embed="rId35"/>
                <a:stretch>
                  <a:fillRect/>
                </a:stretch>
              </p:blipFill>
              <p:spPr>
                <a:xfrm>
                  <a:off x="8092687" y="2165557"/>
                  <a:ext cx="84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t 30">
                  <a:extLst>
                    <a:ext uri="{FF2B5EF4-FFF2-40B4-BE49-F238E27FC236}">
                      <a16:creationId xmlns:a16="http://schemas.microsoft.com/office/drawing/2014/main" id="{AC082435-2E3B-05B7-633D-E5F304394DE6}"/>
                    </a:ext>
                  </a:extLst>
                </p14:cNvPr>
                <p14:cNvContentPartPr/>
                <p14:nvPr/>
              </p14:nvContentPartPr>
              <p14:xfrm>
                <a:off x="8091607" y="2205157"/>
                <a:ext cx="208080" cy="98640"/>
              </p14:xfrm>
            </p:contentPart>
          </mc:Choice>
          <mc:Fallback xmlns="">
            <p:pic>
              <p:nvPicPr>
                <p:cNvPr id="31" name="Inkt 30">
                  <a:extLst>
                    <a:ext uri="{FF2B5EF4-FFF2-40B4-BE49-F238E27FC236}">
                      <a16:creationId xmlns:a16="http://schemas.microsoft.com/office/drawing/2014/main" id="{AC082435-2E3B-05B7-633D-E5F304394DE6}"/>
                    </a:ext>
                  </a:extLst>
                </p:cNvPr>
                <p:cNvPicPr/>
                <p:nvPr/>
              </p:nvPicPr>
              <p:blipFill>
                <a:blip r:embed="rId37"/>
                <a:stretch>
                  <a:fillRect/>
                </a:stretch>
              </p:blipFill>
              <p:spPr>
                <a:xfrm>
                  <a:off x="8082607" y="2196517"/>
                  <a:ext cx="225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t 31">
                  <a:extLst>
                    <a:ext uri="{FF2B5EF4-FFF2-40B4-BE49-F238E27FC236}">
                      <a16:creationId xmlns:a16="http://schemas.microsoft.com/office/drawing/2014/main" id="{5047401F-EC87-CA9A-DC1E-9813CF67292B}"/>
                    </a:ext>
                  </a:extLst>
                </p14:cNvPr>
                <p14:cNvContentPartPr/>
                <p14:nvPr/>
              </p14:nvContentPartPr>
              <p14:xfrm>
                <a:off x="8224447" y="2169157"/>
                <a:ext cx="99360" cy="236160"/>
              </p14:xfrm>
            </p:contentPart>
          </mc:Choice>
          <mc:Fallback xmlns="">
            <p:pic>
              <p:nvPicPr>
                <p:cNvPr id="32" name="Inkt 31">
                  <a:extLst>
                    <a:ext uri="{FF2B5EF4-FFF2-40B4-BE49-F238E27FC236}">
                      <a16:creationId xmlns:a16="http://schemas.microsoft.com/office/drawing/2014/main" id="{5047401F-EC87-CA9A-DC1E-9813CF67292B}"/>
                    </a:ext>
                  </a:extLst>
                </p:cNvPr>
                <p:cNvPicPr/>
                <p:nvPr/>
              </p:nvPicPr>
              <p:blipFill>
                <a:blip r:embed="rId39"/>
                <a:stretch>
                  <a:fillRect/>
                </a:stretch>
              </p:blipFill>
              <p:spPr>
                <a:xfrm>
                  <a:off x="8215447" y="2160517"/>
                  <a:ext cx="117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t 33">
                  <a:extLst>
                    <a:ext uri="{FF2B5EF4-FFF2-40B4-BE49-F238E27FC236}">
                      <a16:creationId xmlns:a16="http://schemas.microsoft.com/office/drawing/2014/main" id="{2678B84A-56E8-8DA7-39AD-A96AD380A661}"/>
                    </a:ext>
                  </a:extLst>
                </p14:cNvPr>
                <p14:cNvContentPartPr/>
                <p14:nvPr/>
              </p14:nvContentPartPr>
              <p14:xfrm>
                <a:off x="8382127" y="2326477"/>
                <a:ext cx="121320" cy="156600"/>
              </p14:xfrm>
            </p:contentPart>
          </mc:Choice>
          <mc:Fallback xmlns="">
            <p:pic>
              <p:nvPicPr>
                <p:cNvPr id="34" name="Inkt 33">
                  <a:extLst>
                    <a:ext uri="{FF2B5EF4-FFF2-40B4-BE49-F238E27FC236}">
                      <a16:creationId xmlns:a16="http://schemas.microsoft.com/office/drawing/2014/main" id="{2678B84A-56E8-8DA7-39AD-A96AD380A661}"/>
                    </a:ext>
                  </a:extLst>
                </p:cNvPr>
                <p:cNvPicPr/>
                <p:nvPr/>
              </p:nvPicPr>
              <p:blipFill>
                <a:blip r:embed="rId41"/>
                <a:stretch>
                  <a:fillRect/>
                </a:stretch>
              </p:blipFill>
              <p:spPr>
                <a:xfrm>
                  <a:off x="8373487" y="2317477"/>
                  <a:ext cx="138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t 34">
                  <a:extLst>
                    <a:ext uri="{FF2B5EF4-FFF2-40B4-BE49-F238E27FC236}">
                      <a16:creationId xmlns:a16="http://schemas.microsoft.com/office/drawing/2014/main" id="{93A36F84-9465-D331-96EF-794EA43CF95A}"/>
                    </a:ext>
                  </a:extLst>
                </p14:cNvPr>
                <p14:cNvContentPartPr/>
                <p14:nvPr/>
              </p14:nvContentPartPr>
              <p14:xfrm>
                <a:off x="8516047" y="2122717"/>
                <a:ext cx="151920" cy="252720"/>
              </p14:xfrm>
            </p:contentPart>
          </mc:Choice>
          <mc:Fallback xmlns="">
            <p:pic>
              <p:nvPicPr>
                <p:cNvPr id="35" name="Inkt 34">
                  <a:extLst>
                    <a:ext uri="{FF2B5EF4-FFF2-40B4-BE49-F238E27FC236}">
                      <a16:creationId xmlns:a16="http://schemas.microsoft.com/office/drawing/2014/main" id="{93A36F84-9465-D331-96EF-794EA43CF95A}"/>
                    </a:ext>
                  </a:extLst>
                </p:cNvPr>
                <p:cNvPicPr/>
                <p:nvPr/>
              </p:nvPicPr>
              <p:blipFill>
                <a:blip r:embed="rId43"/>
                <a:stretch>
                  <a:fillRect/>
                </a:stretch>
              </p:blipFill>
              <p:spPr>
                <a:xfrm>
                  <a:off x="8507407" y="2113717"/>
                  <a:ext cx="169560" cy="270360"/>
                </a:xfrm>
                <a:prstGeom prst="rect">
                  <a:avLst/>
                </a:prstGeom>
              </p:spPr>
            </p:pic>
          </mc:Fallback>
        </mc:AlternateContent>
      </p:grpSp>
    </p:spTree>
    <p:extLst>
      <p:ext uri="{BB962C8B-B14F-4D97-AF65-F5344CB8AC3E}">
        <p14:creationId xmlns:p14="http://schemas.microsoft.com/office/powerpoint/2010/main" val="452085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82FDC-BD10-5FA1-D227-E35E83289A4F}"/>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16AB8F54-1F55-F8AB-F83D-1515E33A99C6}"/>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05F39441-BE6A-3929-FFE5-0849B4B056EF}"/>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20</a:t>
            </a:r>
            <a:endParaRPr lang="nl-NL" sz="2000" dirty="0"/>
          </a:p>
        </p:txBody>
      </p:sp>
      <p:pic>
        <p:nvPicPr>
          <p:cNvPr id="3" name="Afbeelding 2">
            <a:extLst>
              <a:ext uri="{FF2B5EF4-FFF2-40B4-BE49-F238E27FC236}">
                <a16:creationId xmlns:a16="http://schemas.microsoft.com/office/drawing/2014/main" id="{6ACB7A03-E470-79D1-F2E6-AEC3F439F7FC}"/>
              </a:ext>
            </a:extLst>
          </p:cNvPr>
          <p:cNvPicPr>
            <a:picLocks noChangeAspect="1"/>
          </p:cNvPicPr>
          <p:nvPr/>
        </p:nvPicPr>
        <p:blipFill>
          <a:blip r:embed="rId2"/>
          <a:stretch>
            <a:fillRect/>
          </a:stretch>
        </p:blipFill>
        <p:spPr>
          <a:xfrm>
            <a:off x="327986" y="2355518"/>
            <a:ext cx="7973052" cy="2582467"/>
          </a:xfrm>
          <a:prstGeom prst="rect">
            <a:avLst/>
          </a:prstGeom>
        </p:spPr>
      </p:pic>
      <p:pic>
        <p:nvPicPr>
          <p:cNvPr id="6" name="Afbeelding 5">
            <a:extLst>
              <a:ext uri="{FF2B5EF4-FFF2-40B4-BE49-F238E27FC236}">
                <a16:creationId xmlns:a16="http://schemas.microsoft.com/office/drawing/2014/main" id="{1D70A224-FD75-1BEF-2A6A-8E062537F203}"/>
              </a:ext>
            </a:extLst>
          </p:cNvPr>
          <p:cNvPicPr>
            <a:picLocks noChangeAspect="1"/>
          </p:cNvPicPr>
          <p:nvPr/>
        </p:nvPicPr>
        <p:blipFill>
          <a:blip r:embed="rId3"/>
          <a:srcRect l="20686" r="40371"/>
          <a:stretch/>
        </p:blipFill>
        <p:spPr>
          <a:xfrm rot="5400000">
            <a:off x="2864120" y="2902287"/>
            <a:ext cx="1196181" cy="5267578"/>
          </a:xfrm>
          <a:prstGeom prst="rect">
            <a:avLst/>
          </a:prstGeom>
        </p:spPr>
      </p:pic>
      <p:sp>
        <p:nvSpPr>
          <p:cNvPr id="2" name="Ovaal 1">
            <a:extLst>
              <a:ext uri="{FF2B5EF4-FFF2-40B4-BE49-F238E27FC236}">
                <a16:creationId xmlns:a16="http://schemas.microsoft.com/office/drawing/2014/main" id="{5A77D67F-2FE2-CE06-1A11-7E8360458BC4}"/>
              </a:ext>
            </a:extLst>
          </p:cNvPr>
          <p:cNvSpPr/>
          <p:nvPr/>
        </p:nvSpPr>
        <p:spPr>
          <a:xfrm>
            <a:off x="3671888" y="3857625"/>
            <a:ext cx="2424112"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DA4BD276-A9CF-938D-8EBB-7B53034CFD77}"/>
              </a:ext>
            </a:extLst>
          </p:cNvPr>
          <p:cNvSpPr/>
          <p:nvPr/>
        </p:nvSpPr>
        <p:spPr>
          <a:xfrm>
            <a:off x="1657350" y="3103826"/>
            <a:ext cx="471488"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a:extLst>
              <a:ext uri="{FF2B5EF4-FFF2-40B4-BE49-F238E27FC236}">
                <a16:creationId xmlns:a16="http://schemas.microsoft.com/office/drawing/2014/main" id="{8EA17A87-E535-851B-B713-5D0C872192B3}"/>
              </a:ext>
            </a:extLst>
          </p:cNvPr>
          <p:cNvCxnSpPr>
            <a:cxnSpLocks/>
          </p:cNvCxnSpPr>
          <p:nvPr/>
        </p:nvCxnSpPr>
        <p:spPr>
          <a:xfrm flipV="1">
            <a:off x="2128838" y="2355518"/>
            <a:ext cx="5114925" cy="748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1" name="Inkt 10">
                <a:extLst>
                  <a:ext uri="{FF2B5EF4-FFF2-40B4-BE49-F238E27FC236}">
                    <a16:creationId xmlns:a16="http://schemas.microsoft.com/office/drawing/2014/main" id="{DB756B23-5BAB-160E-DC68-94648D0773C4}"/>
                  </a:ext>
                </a:extLst>
              </p14:cNvPr>
              <p14:cNvContentPartPr/>
              <p14:nvPr/>
            </p14:nvContentPartPr>
            <p14:xfrm>
              <a:off x="9015727" y="2080957"/>
              <a:ext cx="308880" cy="279000"/>
            </p14:xfrm>
          </p:contentPart>
        </mc:Choice>
        <mc:Fallback xmlns="">
          <p:pic>
            <p:nvPicPr>
              <p:cNvPr id="11" name="Inkt 10">
                <a:extLst>
                  <a:ext uri="{FF2B5EF4-FFF2-40B4-BE49-F238E27FC236}">
                    <a16:creationId xmlns:a16="http://schemas.microsoft.com/office/drawing/2014/main" id="{DB756B23-5BAB-160E-DC68-94648D0773C4}"/>
                  </a:ext>
                </a:extLst>
              </p:cNvPr>
              <p:cNvPicPr/>
              <p:nvPr/>
            </p:nvPicPr>
            <p:blipFill>
              <a:blip r:embed="rId5"/>
              <a:stretch>
                <a:fillRect/>
              </a:stretch>
            </p:blipFill>
            <p:spPr>
              <a:xfrm>
                <a:off x="9006727" y="2072317"/>
                <a:ext cx="326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t 11">
                <a:extLst>
                  <a:ext uri="{FF2B5EF4-FFF2-40B4-BE49-F238E27FC236}">
                    <a16:creationId xmlns:a16="http://schemas.microsoft.com/office/drawing/2014/main" id="{1DFF4AFE-0076-0645-F108-F48726B8C34F}"/>
                  </a:ext>
                </a:extLst>
              </p14:cNvPr>
              <p14:cNvContentPartPr/>
              <p14:nvPr/>
            </p14:nvContentPartPr>
            <p14:xfrm>
              <a:off x="9215527" y="2577037"/>
              <a:ext cx="30240" cy="226800"/>
            </p14:xfrm>
          </p:contentPart>
        </mc:Choice>
        <mc:Fallback xmlns="">
          <p:pic>
            <p:nvPicPr>
              <p:cNvPr id="12" name="Inkt 11">
                <a:extLst>
                  <a:ext uri="{FF2B5EF4-FFF2-40B4-BE49-F238E27FC236}">
                    <a16:creationId xmlns:a16="http://schemas.microsoft.com/office/drawing/2014/main" id="{1DFF4AFE-0076-0645-F108-F48726B8C34F}"/>
                  </a:ext>
                </a:extLst>
              </p:cNvPr>
              <p:cNvPicPr/>
              <p:nvPr/>
            </p:nvPicPr>
            <p:blipFill>
              <a:blip r:embed="rId7"/>
              <a:stretch>
                <a:fillRect/>
              </a:stretch>
            </p:blipFill>
            <p:spPr>
              <a:xfrm>
                <a:off x="9206887" y="2568397"/>
                <a:ext cx="47880" cy="244440"/>
              </a:xfrm>
              <a:prstGeom prst="rect">
                <a:avLst/>
              </a:prstGeom>
            </p:spPr>
          </p:pic>
        </mc:Fallback>
      </mc:AlternateContent>
      <p:grpSp>
        <p:nvGrpSpPr>
          <p:cNvPr id="16" name="Groep 15">
            <a:extLst>
              <a:ext uri="{FF2B5EF4-FFF2-40B4-BE49-F238E27FC236}">
                <a16:creationId xmlns:a16="http://schemas.microsoft.com/office/drawing/2014/main" id="{1C8671BA-80D6-B91D-0182-0451EA4CF88C}"/>
              </a:ext>
            </a:extLst>
          </p:cNvPr>
          <p:cNvGrpSpPr/>
          <p:nvPr/>
        </p:nvGrpSpPr>
        <p:grpSpPr>
          <a:xfrm>
            <a:off x="9144967" y="2975557"/>
            <a:ext cx="146880" cy="250920"/>
            <a:chOff x="9144967" y="2975557"/>
            <a:chExt cx="146880" cy="250920"/>
          </a:xfrm>
        </p:grpSpPr>
        <mc:AlternateContent xmlns:mc="http://schemas.openxmlformats.org/markup-compatibility/2006" xmlns:p14="http://schemas.microsoft.com/office/powerpoint/2010/main">
          <mc:Choice Requires="p14">
            <p:contentPart p14:bwMode="auto" r:id="rId8">
              <p14:nvContentPartPr>
                <p14:cNvPr id="13" name="Inkt 12">
                  <a:extLst>
                    <a:ext uri="{FF2B5EF4-FFF2-40B4-BE49-F238E27FC236}">
                      <a16:creationId xmlns:a16="http://schemas.microsoft.com/office/drawing/2014/main" id="{7E83DB0D-AC53-B652-DF19-D887CCB8A463}"/>
                    </a:ext>
                  </a:extLst>
                </p14:cNvPr>
                <p14:cNvContentPartPr/>
                <p14:nvPr/>
              </p14:nvContentPartPr>
              <p14:xfrm>
                <a:off x="9144967" y="2975557"/>
                <a:ext cx="28800" cy="250920"/>
              </p14:xfrm>
            </p:contentPart>
          </mc:Choice>
          <mc:Fallback xmlns="">
            <p:pic>
              <p:nvPicPr>
                <p:cNvPr id="13" name="Inkt 12">
                  <a:extLst>
                    <a:ext uri="{FF2B5EF4-FFF2-40B4-BE49-F238E27FC236}">
                      <a16:creationId xmlns:a16="http://schemas.microsoft.com/office/drawing/2014/main" id="{7E83DB0D-AC53-B652-DF19-D887CCB8A463}"/>
                    </a:ext>
                  </a:extLst>
                </p:cNvPr>
                <p:cNvPicPr/>
                <p:nvPr/>
              </p:nvPicPr>
              <p:blipFill>
                <a:blip r:embed="rId9"/>
                <a:stretch>
                  <a:fillRect/>
                </a:stretch>
              </p:blipFill>
              <p:spPr>
                <a:xfrm>
                  <a:off x="9136327" y="2966557"/>
                  <a:ext cx="46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t 13">
                  <a:extLst>
                    <a:ext uri="{FF2B5EF4-FFF2-40B4-BE49-F238E27FC236}">
                      <a16:creationId xmlns:a16="http://schemas.microsoft.com/office/drawing/2014/main" id="{22C9B81B-3447-6D76-C6FB-6739F2869B94}"/>
                    </a:ext>
                  </a:extLst>
                </p14:cNvPr>
                <p14:cNvContentPartPr/>
                <p14:nvPr/>
              </p14:nvContentPartPr>
              <p14:xfrm>
                <a:off x="9148567" y="3045757"/>
                <a:ext cx="121320" cy="53280"/>
              </p14:xfrm>
            </p:contentPart>
          </mc:Choice>
          <mc:Fallback xmlns="">
            <p:pic>
              <p:nvPicPr>
                <p:cNvPr id="14" name="Inkt 13">
                  <a:extLst>
                    <a:ext uri="{FF2B5EF4-FFF2-40B4-BE49-F238E27FC236}">
                      <a16:creationId xmlns:a16="http://schemas.microsoft.com/office/drawing/2014/main" id="{22C9B81B-3447-6D76-C6FB-6739F2869B94}"/>
                    </a:ext>
                  </a:extLst>
                </p:cNvPr>
                <p:cNvPicPr/>
                <p:nvPr/>
              </p:nvPicPr>
              <p:blipFill>
                <a:blip r:embed="rId11"/>
                <a:stretch>
                  <a:fillRect/>
                </a:stretch>
              </p:blipFill>
              <p:spPr>
                <a:xfrm>
                  <a:off x="9139927" y="3036757"/>
                  <a:ext cx="138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t 14">
                  <a:extLst>
                    <a:ext uri="{FF2B5EF4-FFF2-40B4-BE49-F238E27FC236}">
                      <a16:creationId xmlns:a16="http://schemas.microsoft.com/office/drawing/2014/main" id="{B4581FF0-7408-F22E-B200-495170483173}"/>
                    </a:ext>
                  </a:extLst>
                </p14:cNvPr>
                <p14:cNvContentPartPr/>
                <p14:nvPr/>
              </p14:nvContentPartPr>
              <p14:xfrm>
                <a:off x="9280687" y="2992117"/>
                <a:ext cx="11160" cy="215640"/>
              </p14:xfrm>
            </p:contentPart>
          </mc:Choice>
          <mc:Fallback xmlns="">
            <p:pic>
              <p:nvPicPr>
                <p:cNvPr id="15" name="Inkt 14">
                  <a:extLst>
                    <a:ext uri="{FF2B5EF4-FFF2-40B4-BE49-F238E27FC236}">
                      <a16:creationId xmlns:a16="http://schemas.microsoft.com/office/drawing/2014/main" id="{B4581FF0-7408-F22E-B200-495170483173}"/>
                    </a:ext>
                  </a:extLst>
                </p:cNvPr>
                <p:cNvPicPr/>
                <p:nvPr/>
              </p:nvPicPr>
              <p:blipFill>
                <a:blip r:embed="rId13"/>
                <a:stretch>
                  <a:fillRect/>
                </a:stretch>
              </p:blipFill>
              <p:spPr>
                <a:xfrm>
                  <a:off x="9271687" y="2983117"/>
                  <a:ext cx="2880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7" name="Inkt 16">
                <a:extLst>
                  <a:ext uri="{FF2B5EF4-FFF2-40B4-BE49-F238E27FC236}">
                    <a16:creationId xmlns:a16="http://schemas.microsoft.com/office/drawing/2014/main" id="{6EC998FD-8F21-1DBD-22D1-F4BB9C8B6F34}"/>
                  </a:ext>
                </a:extLst>
              </p14:cNvPr>
              <p14:cNvContentPartPr/>
              <p14:nvPr/>
            </p14:nvContentPartPr>
            <p14:xfrm>
              <a:off x="9495607" y="2174557"/>
              <a:ext cx="178200" cy="13320"/>
            </p14:xfrm>
          </p:contentPart>
        </mc:Choice>
        <mc:Fallback xmlns="">
          <p:pic>
            <p:nvPicPr>
              <p:cNvPr id="17" name="Inkt 16">
                <a:extLst>
                  <a:ext uri="{FF2B5EF4-FFF2-40B4-BE49-F238E27FC236}">
                    <a16:creationId xmlns:a16="http://schemas.microsoft.com/office/drawing/2014/main" id="{6EC998FD-8F21-1DBD-22D1-F4BB9C8B6F34}"/>
                  </a:ext>
                </a:extLst>
              </p:cNvPr>
              <p:cNvPicPr/>
              <p:nvPr/>
            </p:nvPicPr>
            <p:blipFill>
              <a:blip r:embed="rId15"/>
              <a:stretch>
                <a:fillRect/>
              </a:stretch>
            </p:blipFill>
            <p:spPr>
              <a:xfrm>
                <a:off x="9486967" y="2165557"/>
                <a:ext cx="195840" cy="30960"/>
              </a:xfrm>
              <a:prstGeom prst="rect">
                <a:avLst/>
              </a:prstGeom>
            </p:spPr>
          </p:pic>
        </mc:Fallback>
      </mc:AlternateContent>
      <p:grpSp>
        <p:nvGrpSpPr>
          <p:cNvPr id="28" name="Groep 27">
            <a:extLst>
              <a:ext uri="{FF2B5EF4-FFF2-40B4-BE49-F238E27FC236}">
                <a16:creationId xmlns:a16="http://schemas.microsoft.com/office/drawing/2014/main" id="{C4FDE118-0EB7-1943-90D9-1595420EA06B}"/>
              </a:ext>
            </a:extLst>
          </p:cNvPr>
          <p:cNvGrpSpPr/>
          <p:nvPr/>
        </p:nvGrpSpPr>
        <p:grpSpPr>
          <a:xfrm>
            <a:off x="9877927" y="1883317"/>
            <a:ext cx="725400" cy="358200"/>
            <a:chOff x="9877927" y="1883317"/>
            <a:chExt cx="725400" cy="358200"/>
          </a:xfrm>
        </p:grpSpPr>
        <mc:AlternateContent xmlns:mc="http://schemas.openxmlformats.org/markup-compatibility/2006" xmlns:p14="http://schemas.microsoft.com/office/powerpoint/2010/main">
          <mc:Choice Requires="p14">
            <p:contentPart p14:bwMode="auto" r:id="rId16">
              <p14:nvContentPartPr>
                <p14:cNvPr id="18" name="Inkt 17">
                  <a:extLst>
                    <a:ext uri="{FF2B5EF4-FFF2-40B4-BE49-F238E27FC236}">
                      <a16:creationId xmlns:a16="http://schemas.microsoft.com/office/drawing/2014/main" id="{FF3AD456-FE07-C340-E24F-D57102CAB4FD}"/>
                    </a:ext>
                  </a:extLst>
                </p14:cNvPr>
                <p14:cNvContentPartPr/>
                <p14:nvPr/>
              </p14:nvContentPartPr>
              <p14:xfrm>
                <a:off x="9877927" y="1998157"/>
                <a:ext cx="230760" cy="243360"/>
              </p14:xfrm>
            </p:contentPart>
          </mc:Choice>
          <mc:Fallback xmlns="">
            <p:pic>
              <p:nvPicPr>
                <p:cNvPr id="18" name="Inkt 17">
                  <a:extLst>
                    <a:ext uri="{FF2B5EF4-FFF2-40B4-BE49-F238E27FC236}">
                      <a16:creationId xmlns:a16="http://schemas.microsoft.com/office/drawing/2014/main" id="{FF3AD456-FE07-C340-E24F-D57102CAB4FD}"/>
                    </a:ext>
                  </a:extLst>
                </p:cNvPr>
                <p:cNvPicPr/>
                <p:nvPr/>
              </p:nvPicPr>
              <p:blipFill>
                <a:blip r:embed="rId17"/>
                <a:stretch>
                  <a:fillRect/>
                </a:stretch>
              </p:blipFill>
              <p:spPr>
                <a:xfrm>
                  <a:off x="9868927" y="1989157"/>
                  <a:ext cx="248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t 18">
                  <a:extLst>
                    <a:ext uri="{FF2B5EF4-FFF2-40B4-BE49-F238E27FC236}">
                      <a16:creationId xmlns:a16="http://schemas.microsoft.com/office/drawing/2014/main" id="{82C041F1-38B2-0235-031F-F3C43F9EC5F5}"/>
                    </a:ext>
                  </a:extLst>
                </p14:cNvPr>
                <p14:cNvContentPartPr/>
                <p14:nvPr/>
              </p14:nvContentPartPr>
              <p14:xfrm>
                <a:off x="10173127" y="2072677"/>
                <a:ext cx="149760" cy="28440"/>
              </p14:xfrm>
            </p:contentPart>
          </mc:Choice>
          <mc:Fallback xmlns="">
            <p:pic>
              <p:nvPicPr>
                <p:cNvPr id="19" name="Inkt 18">
                  <a:extLst>
                    <a:ext uri="{FF2B5EF4-FFF2-40B4-BE49-F238E27FC236}">
                      <a16:creationId xmlns:a16="http://schemas.microsoft.com/office/drawing/2014/main" id="{82C041F1-38B2-0235-031F-F3C43F9EC5F5}"/>
                    </a:ext>
                  </a:extLst>
                </p:cNvPr>
                <p:cNvPicPr/>
                <p:nvPr/>
              </p:nvPicPr>
              <p:blipFill>
                <a:blip r:embed="rId19"/>
                <a:stretch>
                  <a:fillRect/>
                </a:stretch>
              </p:blipFill>
              <p:spPr>
                <a:xfrm>
                  <a:off x="10164487" y="2063677"/>
                  <a:ext cx="167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t 20">
                  <a:extLst>
                    <a:ext uri="{FF2B5EF4-FFF2-40B4-BE49-F238E27FC236}">
                      <a16:creationId xmlns:a16="http://schemas.microsoft.com/office/drawing/2014/main" id="{74F09137-FD18-DB99-5F60-792EE5F1E466}"/>
                    </a:ext>
                  </a:extLst>
                </p14:cNvPr>
                <p14:cNvContentPartPr/>
                <p14:nvPr/>
              </p14:nvContentPartPr>
              <p14:xfrm>
                <a:off x="10447087" y="1883317"/>
                <a:ext cx="156240" cy="279360"/>
              </p14:xfrm>
            </p:contentPart>
          </mc:Choice>
          <mc:Fallback xmlns="">
            <p:pic>
              <p:nvPicPr>
                <p:cNvPr id="21" name="Inkt 20">
                  <a:extLst>
                    <a:ext uri="{FF2B5EF4-FFF2-40B4-BE49-F238E27FC236}">
                      <a16:creationId xmlns:a16="http://schemas.microsoft.com/office/drawing/2014/main" id="{74F09137-FD18-DB99-5F60-792EE5F1E466}"/>
                    </a:ext>
                  </a:extLst>
                </p:cNvPr>
                <p:cNvPicPr/>
                <p:nvPr/>
              </p:nvPicPr>
              <p:blipFill>
                <a:blip r:embed="rId21"/>
                <a:stretch>
                  <a:fillRect/>
                </a:stretch>
              </p:blipFill>
              <p:spPr>
                <a:xfrm>
                  <a:off x="10438087" y="1874317"/>
                  <a:ext cx="173880" cy="297000"/>
                </a:xfrm>
                <a:prstGeom prst="rect">
                  <a:avLst/>
                </a:prstGeom>
              </p:spPr>
            </p:pic>
          </mc:Fallback>
        </mc:AlternateContent>
      </p:grpSp>
      <p:grpSp>
        <p:nvGrpSpPr>
          <p:cNvPr id="27" name="Groep 26">
            <a:extLst>
              <a:ext uri="{FF2B5EF4-FFF2-40B4-BE49-F238E27FC236}">
                <a16:creationId xmlns:a16="http://schemas.microsoft.com/office/drawing/2014/main" id="{8D5C0E99-EABB-AD3C-EB85-0664544964DD}"/>
              </a:ext>
            </a:extLst>
          </p:cNvPr>
          <p:cNvGrpSpPr/>
          <p:nvPr/>
        </p:nvGrpSpPr>
        <p:grpSpPr>
          <a:xfrm>
            <a:off x="9095287" y="1340437"/>
            <a:ext cx="303120" cy="512280"/>
            <a:chOff x="9095287" y="1340437"/>
            <a:chExt cx="303120" cy="512280"/>
          </a:xfrm>
        </p:grpSpPr>
        <mc:AlternateContent xmlns:mc="http://schemas.openxmlformats.org/markup-compatibility/2006" xmlns:p14="http://schemas.microsoft.com/office/powerpoint/2010/main">
          <mc:Choice Requires="p14">
            <p:contentPart p14:bwMode="auto" r:id="rId22">
              <p14:nvContentPartPr>
                <p14:cNvPr id="22" name="Inkt 21">
                  <a:extLst>
                    <a:ext uri="{FF2B5EF4-FFF2-40B4-BE49-F238E27FC236}">
                      <a16:creationId xmlns:a16="http://schemas.microsoft.com/office/drawing/2014/main" id="{6D6C9B93-9106-A7D5-A859-2DCED28D5090}"/>
                    </a:ext>
                  </a:extLst>
                </p14:cNvPr>
                <p14:cNvContentPartPr/>
                <p14:nvPr/>
              </p14:nvContentPartPr>
              <p14:xfrm>
                <a:off x="9165847" y="1661557"/>
                <a:ext cx="62640" cy="191160"/>
              </p14:xfrm>
            </p:contentPart>
          </mc:Choice>
          <mc:Fallback xmlns="">
            <p:pic>
              <p:nvPicPr>
                <p:cNvPr id="22" name="Inkt 21">
                  <a:extLst>
                    <a:ext uri="{FF2B5EF4-FFF2-40B4-BE49-F238E27FC236}">
                      <a16:creationId xmlns:a16="http://schemas.microsoft.com/office/drawing/2014/main" id="{6D6C9B93-9106-A7D5-A859-2DCED28D5090}"/>
                    </a:ext>
                  </a:extLst>
                </p:cNvPr>
                <p:cNvPicPr/>
                <p:nvPr/>
              </p:nvPicPr>
              <p:blipFill>
                <a:blip r:embed="rId23"/>
                <a:stretch>
                  <a:fillRect/>
                </a:stretch>
              </p:blipFill>
              <p:spPr>
                <a:xfrm>
                  <a:off x="9156847" y="1652917"/>
                  <a:ext cx="80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t 22">
                  <a:extLst>
                    <a:ext uri="{FF2B5EF4-FFF2-40B4-BE49-F238E27FC236}">
                      <a16:creationId xmlns:a16="http://schemas.microsoft.com/office/drawing/2014/main" id="{9DB93D29-D842-4C38-B9B5-65FA40AC9B1E}"/>
                    </a:ext>
                  </a:extLst>
                </p14:cNvPr>
                <p14:cNvContentPartPr/>
                <p14:nvPr/>
              </p14:nvContentPartPr>
              <p14:xfrm>
                <a:off x="9095287" y="1346917"/>
                <a:ext cx="188280" cy="236160"/>
              </p14:xfrm>
            </p:contentPart>
          </mc:Choice>
          <mc:Fallback xmlns="">
            <p:pic>
              <p:nvPicPr>
                <p:cNvPr id="23" name="Inkt 22">
                  <a:extLst>
                    <a:ext uri="{FF2B5EF4-FFF2-40B4-BE49-F238E27FC236}">
                      <a16:creationId xmlns:a16="http://schemas.microsoft.com/office/drawing/2014/main" id="{9DB93D29-D842-4C38-B9B5-65FA40AC9B1E}"/>
                    </a:ext>
                  </a:extLst>
                </p:cNvPr>
                <p:cNvPicPr/>
                <p:nvPr/>
              </p:nvPicPr>
              <p:blipFill>
                <a:blip r:embed="rId25"/>
                <a:stretch>
                  <a:fillRect/>
                </a:stretch>
              </p:blipFill>
              <p:spPr>
                <a:xfrm>
                  <a:off x="9086647" y="1338277"/>
                  <a:ext cx="2059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t 23">
                  <a:extLst>
                    <a:ext uri="{FF2B5EF4-FFF2-40B4-BE49-F238E27FC236}">
                      <a16:creationId xmlns:a16="http://schemas.microsoft.com/office/drawing/2014/main" id="{D333C5E0-BC4C-F9B1-96E6-C3478C15CCC5}"/>
                    </a:ext>
                  </a:extLst>
                </p14:cNvPr>
                <p14:cNvContentPartPr/>
                <p14:nvPr/>
              </p14:nvContentPartPr>
              <p14:xfrm>
                <a:off x="9269887" y="1340437"/>
                <a:ext cx="54720" cy="191160"/>
              </p14:xfrm>
            </p:contentPart>
          </mc:Choice>
          <mc:Fallback xmlns="">
            <p:pic>
              <p:nvPicPr>
                <p:cNvPr id="24" name="Inkt 23">
                  <a:extLst>
                    <a:ext uri="{FF2B5EF4-FFF2-40B4-BE49-F238E27FC236}">
                      <a16:creationId xmlns:a16="http://schemas.microsoft.com/office/drawing/2014/main" id="{D333C5E0-BC4C-F9B1-96E6-C3478C15CCC5}"/>
                    </a:ext>
                  </a:extLst>
                </p:cNvPr>
                <p:cNvPicPr/>
                <p:nvPr/>
              </p:nvPicPr>
              <p:blipFill>
                <a:blip r:embed="rId27"/>
                <a:stretch>
                  <a:fillRect/>
                </a:stretch>
              </p:blipFill>
              <p:spPr>
                <a:xfrm>
                  <a:off x="9260887" y="1331797"/>
                  <a:ext cx="72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t 24">
                  <a:extLst>
                    <a:ext uri="{FF2B5EF4-FFF2-40B4-BE49-F238E27FC236}">
                      <a16:creationId xmlns:a16="http://schemas.microsoft.com/office/drawing/2014/main" id="{CBAB4BCA-9247-B323-FA6F-069F2B654EC4}"/>
                    </a:ext>
                  </a:extLst>
                </p14:cNvPr>
                <p14:cNvContentPartPr/>
                <p14:nvPr/>
              </p14:nvContentPartPr>
              <p14:xfrm>
                <a:off x="9281407" y="1353397"/>
                <a:ext cx="117000" cy="171720"/>
              </p14:xfrm>
            </p:contentPart>
          </mc:Choice>
          <mc:Fallback xmlns="">
            <p:pic>
              <p:nvPicPr>
                <p:cNvPr id="25" name="Inkt 24">
                  <a:extLst>
                    <a:ext uri="{FF2B5EF4-FFF2-40B4-BE49-F238E27FC236}">
                      <a16:creationId xmlns:a16="http://schemas.microsoft.com/office/drawing/2014/main" id="{CBAB4BCA-9247-B323-FA6F-069F2B654EC4}"/>
                    </a:ext>
                  </a:extLst>
                </p:cNvPr>
                <p:cNvPicPr/>
                <p:nvPr/>
              </p:nvPicPr>
              <p:blipFill>
                <a:blip r:embed="rId29"/>
                <a:stretch>
                  <a:fillRect/>
                </a:stretch>
              </p:blipFill>
              <p:spPr>
                <a:xfrm>
                  <a:off x="9272767" y="1344757"/>
                  <a:ext cx="134640" cy="189360"/>
                </a:xfrm>
                <a:prstGeom prst="rect">
                  <a:avLst/>
                </a:prstGeom>
              </p:spPr>
            </p:pic>
          </mc:Fallback>
        </mc:AlternateContent>
      </p:grpSp>
      <p:grpSp>
        <p:nvGrpSpPr>
          <p:cNvPr id="36" name="Groep 35">
            <a:extLst>
              <a:ext uri="{FF2B5EF4-FFF2-40B4-BE49-F238E27FC236}">
                <a16:creationId xmlns:a16="http://schemas.microsoft.com/office/drawing/2014/main" id="{05FA5BD9-B2AD-1155-93F0-3F4C52201344}"/>
              </a:ext>
            </a:extLst>
          </p:cNvPr>
          <p:cNvGrpSpPr/>
          <p:nvPr/>
        </p:nvGrpSpPr>
        <p:grpSpPr>
          <a:xfrm>
            <a:off x="8091607" y="2122717"/>
            <a:ext cx="712800" cy="360360"/>
            <a:chOff x="8091607" y="2122717"/>
            <a:chExt cx="712800" cy="360360"/>
          </a:xfrm>
        </p:grpSpPr>
        <mc:AlternateContent xmlns:mc="http://schemas.openxmlformats.org/markup-compatibility/2006" xmlns:p14="http://schemas.microsoft.com/office/powerpoint/2010/main">
          <mc:Choice Requires="p14">
            <p:contentPart p14:bwMode="auto" r:id="rId30">
              <p14:nvContentPartPr>
                <p14:cNvPr id="26" name="Inkt 25">
                  <a:extLst>
                    <a:ext uri="{FF2B5EF4-FFF2-40B4-BE49-F238E27FC236}">
                      <a16:creationId xmlns:a16="http://schemas.microsoft.com/office/drawing/2014/main" id="{10CE7C0C-6CC5-0735-E1E8-EF5BD3970D1E}"/>
                    </a:ext>
                  </a:extLst>
                </p14:cNvPr>
                <p14:cNvContentPartPr/>
                <p14:nvPr/>
              </p14:nvContentPartPr>
              <p14:xfrm>
                <a:off x="8685967" y="2206237"/>
                <a:ext cx="118440" cy="50040"/>
              </p14:xfrm>
            </p:contentPart>
          </mc:Choice>
          <mc:Fallback xmlns="">
            <p:pic>
              <p:nvPicPr>
                <p:cNvPr id="26" name="Inkt 25">
                  <a:extLst>
                    <a:ext uri="{FF2B5EF4-FFF2-40B4-BE49-F238E27FC236}">
                      <a16:creationId xmlns:a16="http://schemas.microsoft.com/office/drawing/2014/main" id="{10CE7C0C-6CC5-0735-E1E8-EF5BD3970D1E}"/>
                    </a:ext>
                  </a:extLst>
                </p:cNvPr>
                <p:cNvPicPr/>
                <p:nvPr/>
              </p:nvPicPr>
              <p:blipFill>
                <a:blip r:embed="rId31"/>
                <a:stretch>
                  <a:fillRect/>
                </a:stretch>
              </p:blipFill>
              <p:spPr>
                <a:xfrm>
                  <a:off x="8677327" y="2197237"/>
                  <a:ext cx="136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t 28">
                  <a:extLst>
                    <a:ext uri="{FF2B5EF4-FFF2-40B4-BE49-F238E27FC236}">
                      <a16:creationId xmlns:a16="http://schemas.microsoft.com/office/drawing/2014/main" id="{CFCA3ABA-53E2-048B-67D1-CE369241B765}"/>
                    </a:ext>
                  </a:extLst>
                </p14:cNvPr>
                <p14:cNvContentPartPr/>
                <p14:nvPr/>
              </p14:nvContentPartPr>
              <p14:xfrm>
                <a:off x="8265127" y="2178157"/>
                <a:ext cx="44640" cy="10440"/>
              </p14:xfrm>
            </p:contentPart>
          </mc:Choice>
          <mc:Fallback xmlns="">
            <p:pic>
              <p:nvPicPr>
                <p:cNvPr id="29" name="Inkt 28">
                  <a:extLst>
                    <a:ext uri="{FF2B5EF4-FFF2-40B4-BE49-F238E27FC236}">
                      <a16:creationId xmlns:a16="http://schemas.microsoft.com/office/drawing/2014/main" id="{CFCA3ABA-53E2-048B-67D1-CE369241B765}"/>
                    </a:ext>
                  </a:extLst>
                </p:cNvPr>
                <p:cNvPicPr/>
                <p:nvPr/>
              </p:nvPicPr>
              <p:blipFill>
                <a:blip r:embed="rId33"/>
                <a:stretch>
                  <a:fillRect/>
                </a:stretch>
              </p:blipFill>
              <p:spPr>
                <a:xfrm>
                  <a:off x="8256127" y="2169517"/>
                  <a:ext cx="62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t 29">
                  <a:extLst>
                    <a:ext uri="{FF2B5EF4-FFF2-40B4-BE49-F238E27FC236}">
                      <a16:creationId xmlns:a16="http://schemas.microsoft.com/office/drawing/2014/main" id="{47C35E2D-1FC6-33B9-D0B0-68477B6F9395}"/>
                    </a:ext>
                  </a:extLst>
                </p14:cNvPr>
                <p14:cNvContentPartPr/>
                <p14:nvPr/>
              </p14:nvContentPartPr>
              <p14:xfrm>
                <a:off x="8101327" y="2174557"/>
                <a:ext cx="66600" cy="269280"/>
              </p14:xfrm>
            </p:contentPart>
          </mc:Choice>
          <mc:Fallback xmlns="">
            <p:pic>
              <p:nvPicPr>
                <p:cNvPr id="30" name="Inkt 29">
                  <a:extLst>
                    <a:ext uri="{FF2B5EF4-FFF2-40B4-BE49-F238E27FC236}">
                      <a16:creationId xmlns:a16="http://schemas.microsoft.com/office/drawing/2014/main" id="{47C35E2D-1FC6-33B9-D0B0-68477B6F9395}"/>
                    </a:ext>
                  </a:extLst>
                </p:cNvPr>
                <p:cNvPicPr/>
                <p:nvPr/>
              </p:nvPicPr>
              <p:blipFill>
                <a:blip r:embed="rId35"/>
                <a:stretch>
                  <a:fillRect/>
                </a:stretch>
              </p:blipFill>
              <p:spPr>
                <a:xfrm>
                  <a:off x="8092687" y="2165557"/>
                  <a:ext cx="84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t 30">
                  <a:extLst>
                    <a:ext uri="{FF2B5EF4-FFF2-40B4-BE49-F238E27FC236}">
                      <a16:creationId xmlns:a16="http://schemas.microsoft.com/office/drawing/2014/main" id="{8932E222-0E11-D413-64F2-4381CA737CDD}"/>
                    </a:ext>
                  </a:extLst>
                </p14:cNvPr>
                <p14:cNvContentPartPr/>
                <p14:nvPr/>
              </p14:nvContentPartPr>
              <p14:xfrm>
                <a:off x="8091607" y="2205157"/>
                <a:ext cx="208080" cy="98640"/>
              </p14:xfrm>
            </p:contentPart>
          </mc:Choice>
          <mc:Fallback xmlns="">
            <p:pic>
              <p:nvPicPr>
                <p:cNvPr id="31" name="Inkt 30">
                  <a:extLst>
                    <a:ext uri="{FF2B5EF4-FFF2-40B4-BE49-F238E27FC236}">
                      <a16:creationId xmlns:a16="http://schemas.microsoft.com/office/drawing/2014/main" id="{8932E222-0E11-D413-64F2-4381CA737CDD}"/>
                    </a:ext>
                  </a:extLst>
                </p:cNvPr>
                <p:cNvPicPr/>
                <p:nvPr/>
              </p:nvPicPr>
              <p:blipFill>
                <a:blip r:embed="rId37"/>
                <a:stretch>
                  <a:fillRect/>
                </a:stretch>
              </p:blipFill>
              <p:spPr>
                <a:xfrm>
                  <a:off x="8082607" y="2196517"/>
                  <a:ext cx="225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t 31">
                  <a:extLst>
                    <a:ext uri="{FF2B5EF4-FFF2-40B4-BE49-F238E27FC236}">
                      <a16:creationId xmlns:a16="http://schemas.microsoft.com/office/drawing/2014/main" id="{CB61CD76-023D-8DBE-B2A4-C4D1EA48835B}"/>
                    </a:ext>
                  </a:extLst>
                </p14:cNvPr>
                <p14:cNvContentPartPr/>
                <p14:nvPr/>
              </p14:nvContentPartPr>
              <p14:xfrm>
                <a:off x="8224447" y="2169157"/>
                <a:ext cx="99360" cy="236160"/>
              </p14:xfrm>
            </p:contentPart>
          </mc:Choice>
          <mc:Fallback xmlns="">
            <p:pic>
              <p:nvPicPr>
                <p:cNvPr id="32" name="Inkt 31">
                  <a:extLst>
                    <a:ext uri="{FF2B5EF4-FFF2-40B4-BE49-F238E27FC236}">
                      <a16:creationId xmlns:a16="http://schemas.microsoft.com/office/drawing/2014/main" id="{CB61CD76-023D-8DBE-B2A4-C4D1EA48835B}"/>
                    </a:ext>
                  </a:extLst>
                </p:cNvPr>
                <p:cNvPicPr/>
                <p:nvPr/>
              </p:nvPicPr>
              <p:blipFill>
                <a:blip r:embed="rId39"/>
                <a:stretch>
                  <a:fillRect/>
                </a:stretch>
              </p:blipFill>
              <p:spPr>
                <a:xfrm>
                  <a:off x="8215447" y="2160517"/>
                  <a:ext cx="117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t 33">
                  <a:extLst>
                    <a:ext uri="{FF2B5EF4-FFF2-40B4-BE49-F238E27FC236}">
                      <a16:creationId xmlns:a16="http://schemas.microsoft.com/office/drawing/2014/main" id="{D5DC2D83-FE54-F53C-2D92-1B2DB40373F0}"/>
                    </a:ext>
                  </a:extLst>
                </p14:cNvPr>
                <p14:cNvContentPartPr/>
                <p14:nvPr/>
              </p14:nvContentPartPr>
              <p14:xfrm>
                <a:off x="8382127" y="2326477"/>
                <a:ext cx="121320" cy="156600"/>
              </p14:xfrm>
            </p:contentPart>
          </mc:Choice>
          <mc:Fallback xmlns="">
            <p:pic>
              <p:nvPicPr>
                <p:cNvPr id="34" name="Inkt 33">
                  <a:extLst>
                    <a:ext uri="{FF2B5EF4-FFF2-40B4-BE49-F238E27FC236}">
                      <a16:creationId xmlns:a16="http://schemas.microsoft.com/office/drawing/2014/main" id="{D5DC2D83-FE54-F53C-2D92-1B2DB40373F0}"/>
                    </a:ext>
                  </a:extLst>
                </p:cNvPr>
                <p:cNvPicPr/>
                <p:nvPr/>
              </p:nvPicPr>
              <p:blipFill>
                <a:blip r:embed="rId41"/>
                <a:stretch>
                  <a:fillRect/>
                </a:stretch>
              </p:blipFill>
              <p:spPr>
                <a:xfrm>
                  <a:off x="8373487" y="2317477"/>
                  <a:ext cx="138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t 34">
                  <a:extLst>
                    <a:ext uri="{FF2B5EF4-FFF2-40B4-BE49-F238E27FC236}">
                      <a16:creationId xmlns:a16="http://schemas.microsoft.com/office/drawing/2014/main" id="{9622C927-2729-4536-57EF-99ECAF34BB66}"/>
                    </a:ext>
                  </a:extLst>
                </p14:cNvPr>
                <p14:cNvContentPartPr/>
                <p14:nvPr/>
              </p14:nvContentPartPr>
              <p14:xfrm>
                <a:off x="8516047" y="2122717"/>
                <a:ext cx="151920" cy="252720"/>
              </p14:xfrm>
            </p:contentPart>
          </mc:Choice>
          <mc:Fallback xmlns="">
            <p:pic>
              <p:nvPicPr>
                <p:cNvPr id="35" name="Inkt 34">
                  <a:extLst>
                    <a:ext uri="{FF2B5EF4-FFF2-40B4-BE49-F238E27FC236}">
                      <a16:creationId xmlns:a16="http://schemas.microsoft.com/office/drawing/2014/main" id="{9622C927-2729-4536-57EF-99ECAF34BB66}"/>
                    </a:ext>
                  </a:extLst>
                </p:cNvPr>
                <p:cNvPicPr/>
                <p:nvPr/>
              </p:nvPicPr>
              <p:blipFill>
                <a:blip r:embed="rId43"/>
                <a:stretch>
                  <a:fillRect/>
                </a:stretch>
              </p:blipFill>
              <p:spPr>
                <a:xfrm>
                  <a:off x="8507407" y="2113717"/>
                  <a:ext cx="169560" cy="270360"/>
                </a:xfrm>
                <a:prstGeom prst="rect">
                  <a:avLst/>
                </a:prstGeom>
              </p:spPr>
            </p:pic>
          </mc:Fallback>
        </mc:AlternateContent>
      </p:grpSp>
      <p:grpSp>
        <p:nvGrpSpPr>
          <p:cNvPr id="37" name="Groep 36">
            <a:extLst>
              <a:ext uri="{FF2B5EF4-FFF2-40B4-BE49-F238E27FC236}">
                <a16:creationId xmlns:a16="http://schemas.microsoft.com/office/drawing/2014/main" id="{832EBA7E-6AD7-4BA2-520F-F8C6150CFF52}"/>
              </a:ext>
            </a:extLst>
          </p:cNvPr>
          <p:cNvGrpSpPr/>
          <p:nvPr/>
        </p:nvGrpSpPr>
        <p:grpSpPr>
          <a:xfrm>
            <a:off x="9341527" y="1922557"/>
            <a:ext cx="115560" cy="189720"/>
            <a:chOff x="9341527" y="1922557"/>
            <a:chExt cx="115560" cy="189720"/>
          </a:xfrm>
        </p:grpSpPr>
        <mc:AlternateContent xmlns:mc="http://schemas.openxmlformats.org/markup-compatibility/2006" xmlns:p14="http://schemas.microsoft.com/office/powerpoint/2010/main">
          <mc:Choice Requires="p14">
            <p:contentPart p14:bwMode="auto" r:id="rId44">
              <p14:nvContentPartPr>
                <p14:cNvPr id="8" name="Inkt 7">
                  <a:extLst>
                    <a:ext uri="{FF2B5EF4-FFF2-40B4-BE49-F238E27FC236}">
                      <a16:creationId xmlns:a16="http://schemas.microsoft.com/office/drawing/2014/main" id="{DFE1A352-B7FC-E4A2-FC77-914F7553EE48}"/>
                    </a:ext>
                  </a:extLst>
                </p14:cNvPr>
                <p14:cNvContentPartPr/>
                <p14:nvPr/>
              </p14:nvContentPartPr>
              <p14:xfrm>
                <a:off x="9355567" y="1927237"/>
                <a:ext cx="97200" cy="136080"/>
              </p14:xfrm>
            </p:contentPart>
          </mc:Choice>
          <mc:Fallback xmlns="">
            <p:pic>
              <p:nvPicPr>
                <p:cNvPr id="8" name="Inkt 7">
                  <a:extLst>
                    <a:ext uri="{FF2B5EF4-FFF2-40B4-BE49-F238E27FC236}">
                      <a16:creationId xmlns:a16="http://schemas.microsoft.com/office/drawing/2014/main" id="{DFE1A352-B7FC-E4A2-FC77-914F7553EE48}"/>
                    </a:ext>
                  </a:extLst>
                </p:cNvPr>
                <p:cNvPicPr/>
                <p:nvPr/>
              </p:nvPicPr>
              <p:blipFill>
                <a:blip r:embed="rId45"/>
                <a:stretch>
                  <a:fillRect/>
                </a:stretch>
              </p:blipFill>
              <p:spPr>
                <a:xfrm>
                  <a:off x="9346927" y="1918597"/>
                  <a:ext cx="114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 name="Inkt 9">
                  <a:extLst>
                    <a:ext uri="{FF2B5EF4-FFF2-40B4-BE49-F238E27FC236}">
                      <a16:creationId xmlns:a16="http://schemas.microsoft.com/office/drawing/2014/main" id="{DB9683AA-6373-B135-CE94-2394E5DD28F5}"/>
                    </a:ext>
                  </a:extLst>
                </p14:cNvPr>
                <p14:cNvContentPartPr/>
                <p14:nvPr/>
              </p14:nvContentPartPr>
              <p14:xfrm>
                <a:off x="9351967" y="1946677"/>
                <a:ext cx="83880" cy="165600"/>
              </p14:xfrm>
            </p:contentPart>
          </mc:Choice>
          <mc:Fallback xmlns="">
            <p:pic>
              <p:nvPicPr>
                <p:cNvPr id="10" name="Inkt 9">
                  <a:extLst>
                    <a:ext uri="{FF2B5EF4-FFF2-40B4-BE49-F238E27FC236}">
                      <a16:creationId xmlns:a16="http://schemas.microsoft.com/office/drawing/2014/main" id="{DB9683AA-6373-B135-CE94-2394E5DD28F5}"/>
                    </a:ext>
                  </a:extLst>
                </p:cNvPr>
                <p:cNvPicPr/>
                <p:nvPr/>
              </p:nvPicPr>
              <p:blipFill>
                <a:blip r:embed="rId47"/>
                <a:stretch>
                  <a:fillRect/>
                </a:stretch>
              </p:blipFill>
              <p:spPr>
                <a:xfrm>
                  <a:off x="9342967" y="1938037"/>
                  <a:ext cx="101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Inkt 19">
                  <a:extLst>
                    <a:ext uri="{FF2B5EF4-FFF2-40B4-BE49-F238E27FC236}">
                      <a16:creationId xmlns:a16="http://schemas.microsoft.com/office/drawing/2014/main" id="{69A44FA5-90F2-993A-D827-8E0425C06429}"/>
                    </a:ext>
                  </a:extLst>
                </p14:cNvPr>
                <p14:cNvContentPartPr/>
                <p14:nvPr/>
              </p14:nvContentPartPr>
              <p14:xfrm>
                <a:off x="9407767" y="1922557"/>
                <a:ext cx="24480" cy="179280"/>
              </p14:xfrm>
            </p:contentPart>
          </mc:Choice>
          <mc:Fallback xmlns="">
            <p:pic>
              <p:nvPicPr>
                <p:cNvPr id="20" name="Inkt 19">
                  <a:extLst>
                    <a:ext uri="{FF2B5EF4-FFF2-40B4-BE49-F238E27FC236}">
                      <a16:creationId xmlns:a16="http://schemas.microsoft.com/office/drawing/2014/main" id="{69A44FA5-90F2-993A-D827-8E0425C06429}"/>
                    </a:ext>
                  </a:extLst>
                </p:cNvPr>
                <p:cNvPicPr/>
                <p:nvPr/>
              </p:nvPicPr>
              <p:blipFill>
                <a:blip r:embed="rId49"/>
                <a:stretch>
                  <a:fillRect/>
                </a:stretch>
              </p:blipFill>
              <p:spPr>
                <a:xfrm>
                  <a:off x="9399127" y="1913557"/>
                  <a:ext cx="42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t 32">
                  <a:extLst>
                    <a:ext uri="{FF2B5EF4-FFF2-40B4-BE49-F238E27FC236}">
                      <a16:creationId xmlns:a16="http://schemas.microsoft.com/office/drawing/2014/main" id="{FF14BF87-1E02-0562-1190-16C33BA66D22}"/>
                    </a:ext>
                  </a:extLst>
                </p14:cNvPr>
                <p14:cNvContentPartPr/>
                <p14:nvPr/>
              </p14:nvContentPartPr>
              <p14:xfrm>
                <a:off x="9341527" y="1998877"/>
                <a:ext cx="115560" cy="47520"/>
              </p14:xfrm>
            </p:contentPart>
          </mc:Choice>
          <mc:Fallback xmlns="">
            <p:pic>
              <p:nvPicPr>
                <p:cNvPr id="33" name="Inkt 32">
                  <a:extLst>
                    <a:ext uri="{FF2B5EF4-FFF2-40B4-BE49-F238E27FC236}">
                      <a16:creationId xmlns:a16="http://schemas.microsoft.com/office/drawing/2014/main" id="{FF14BF87-1E02-0562-1190-16C33BA66D22}"/>
                    </a:ext>
                  </a:extLst>
                </p:cNvPr>
                <p:cNvPicPr/>
                <p:nvPr/>
              </p:nvPicPr>
              <p:blipFill>
                <a:blip r:embed="rId51"/>
                <a:stretch>
                  <a:fillRect/>
                </a:stretch>
              </p:blipFill>
              <p:spPr>
                <a:xfrm>
                  <a:off x="9332887" y="1990237"/>
                  <a:ext cx="133200" cy="65160"/>
                </a:xfrm>
                <a:prstGeom prst="rect">
                  <a:avLst/>
                </a:prstGeom>
              </p:spPr>
            </p:pic>
          </mc:Fallback>
        </mc:AlternateContent>
      </p:grpSp>
    </p:spTree>
    <p:extLst>
      <p:ext uri="{BB962C8B-B14F-4D97-AF65-F5344CB8AC3E}">
        <p14:creationId xmlns:p14="http://schemas.microsoft.com/office/powerpoint/2010/main" val="3813058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21897-202F-73FC-1E56-4338B2E10D10}"/>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A6CCA0C3-0CA8-9785-82A4-303E809B1124}"/>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825294D2-6ED1-0C52-9E25-E307D3130F1C}"/>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20</a:t>
            </a:r>
            <a:endParaRPr lang="nl-NL" sz="2000" dirty="0"/>
          </a:p>
        </p:txBody>
      </p:sp>
      <p:pic>
        <p:nvPicPr>
          <p:cNvPr id="3" name="Afbeelding 2">
            <a:extLst>
              <a:ext uri="{FF2B5EF4-FFF2-40B4-BE49-F238E27FC236}">
                <a16:creationId xmlns:a16="http://schemas.microsoft.com/office/drawing/2014/main" id="{FED248F8-F6F1-8612-87E4-29DE94D60D9E}"/>
              </a:ext>
            </a:extLst>
          </p:cNvPr>
          <p:cNvPicPr>
            <a:picLocks noChangeAspect="1"/>
          </p:cNvPicPr>
          <p:nvPr/>
        </p:nvPicPr>
        <p:blipFill>
          <a:blip r:embed="rId2"/>
          <a:stretch>
            <a:fillRect/>
          </a:stretch>
        </p:blipFill>
        <p:spPr>
          <a:xfrm>
            <a:off x="327986" y="2355518"/>
            <a:ext cx="7973052" cy="2582467"/>
          </a:xfrm>
          <a:prstGeom prst="rect">
            <a:avLst/>
          </a:prstGeom>
        </p:spPr>
      </p:pic>
      <p:pic>
        <p:nvPicPr>
          <p:cNvPr id="6" name="Afbeelding 5">
            <a:extLst>
              <a:ext uri="{FF2B5EF4-FFF2-40B4-BE49-F238E27FC236}">
                <a16:creationId xmlns:a16="http://schemas.microsoft.com/office/drawing/2014/main" id="{9E385384-788B-0126-642D-FFC1A44A4643}"/>
              </a:ext>
            </a:extLst>
          </p:cNvPr>
          <p:cNvPicPr>
            <a:picLocks noChangeAspect="1"/>
          </p:cNvPicPr>
          <p:nvPr/>
        </p:nvPicPr>
        <p:blipFill>
          <a:blip r:embed="rId3"/>
          <a:srcRect l="20686" r="40371"/>
          <a:stretch/>
        </p:blipFill>
        <p:spPr>
          <a:xfrm rot="5400000">
            <a:off x="2864120" y="2902287"/>
            <a:ext cx="1196181" cy="5267578"/>
          </a:xfrm>
          <a:prstGeom prst="rect">
            <a:avLst/>
          </a:prstGeom>
        </p:spPr>
      </p:pic>
      <p:sp>
        <p:nvSpPr>
          <p:cNvPr id="2" name="Ovaal 1">
            <a:extLst>
              <a:ext uri="{FF2B5EF4-FFF2-40B4-BE49-F238E27FC236}">
                <a16:creationId xmlns:a16="http://schemas.microsoft.com/office/drawing/2014/main" id="{5D495D2B-3E22-89BC-1D5A-A20EE0E48D64}"/>
              </a:ext>
            </a:extLst>
          </p:cNvPr>
          <p:cNvSpPr/>
          <p:nvPr/>
        </p:nvSpPr>
        <p:spPr>
          <a:xfrm>
            <a:off x="3671888" y="3857625"/>
            <a:ext cx="2424112"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6AF00EFB-2ACD-FD4E-EA77-CAE7478F997C}"/>
              </a:ext>
            </a:extLst>
          </p:cNvPr>
          <p:cNvSpPr/>
          <p:nvPr/>
        </p:nvSpPr>
        <p:spPr>
          <a:xfrm>
            <a:off x="1657350" y="3103826"/>
            <a:ext cx="471488"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a:extLst>
              <a:ext uri="{FF2B5EF4-FFF2-40B4-BE49-F238E27FC236}">
                <a16:creationId xmlns:a16="http://schemas.microsoft.com/office/drawing/2014/main" id="{E423BF73-EB4D-EC3C-E377-3291A81EA645}"/>
              </a:ext>
            </a:extLst>
          </p:cNvPr>
          <p:cNvCxnSpPr>
            <a:cxnSpLocks/>
          </p:cNvCxnSpPr>
          <p:nvPr/>
        </p:nvCxnSpPr>
        <p:spPr>
          <a:xfrm flipV="1">
            <a:off x="2128838" y="2355518"/>
            <a:ext cx="5114925" cy="748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1" name="Inkt 10">
                <a:extLst>
                  <a:ext uri="{FF2B5EF4-FFF2-40B4-BE49-F238E27FC236}">
                    <a16:creationId xmlns:a16="http://schemas.microsoft.com/office/drawing/2014/main" id="{F1BAC6E5-B875-D92B-A094-B557CF29B99E}"/>
                  </a:ext>
                </a:extLst>
              </p14:cNvPr>
              <p14:cNvContentPartPr/>
              <p14:nvPr/>
            </p14:nvContentPartPr>
            <p14:xfrm>
              <a:off x="9015727" y="2080957"/>
              <a:ext cx="308880" cy="279000"/>
            </p14:xfrm>
          </p:contentPart>
        </mc:Choice>
        <mc:Fallback xmlns="">
          <p:pic>
            <p:nvPicPr>
              <p:cNvPr id="11" name="Inkt 10">
                <a:extLst>
                  <a:ext uri="{FF2B5EF4-FFF2-40B4-BE49-F238E27FC236}">
                    <a16:creationId xmlns:a16="http://schemas.microsoft.com/office/drawing/2014/main" id="{F1BAC6E5-B875-D92B-A094-B557CF29B99E}"/>
                  </a:ext>
                </a:extLst>
              </p:cNvPr>
              <p:cNvPicPr/>
              <p:nvPr/>
            </p:nvPicPr>
            <p:blipFill>
              <a:blip r:embed="rId5"/>
              <a:stretch>
                <a:fillRect/>
              </a:stretch>
            </p:blipFill>
            <p:spPr>
              <a:xfrm>
                <a:off x="9006727" y="2072317"/>
                <a:ext cx="326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t 11">
                <a:extLst>
                  <a:ext uri="{FF2B5EF4-FFF2-40B4-BE49-F238E27FC236}">
                    <a16:creationId xmlns:a16="http://schemas.microsoft.com/office/drawing/2014/main" id="{8933EA2A-4A18-30B5-FCAD-F3C1DF51003E}"/>
                  </a:ext>
                </a:extLst>
              </p14:cNvPr>
              <p14:cNvContentPartPr/>
              <p14:nvPr/>
            </p14:nvContentPartPr>
            <p14:xfrm>
              <a:off x="9215527" y="2577037"/>
              <a:ext cx="30240" cy="226800"/>
            </p14:xfrm>
          </p:contentPart>
        </mc:Choice>
        <mc:Fallback xmlns="">
          <p:pic>
            <p:nvPicPr>
              <p:cNvPr id="12" name="Inkt 11">
                <a:extLst>
                  <a:ext uri="{FF2B5EF4-FFF2-40B4-BE49-F238E27FC236}">
                    <a16:creationId xmlns:a16="http://schemas.microsoft.com/office/drawing/2014/main" id="{8933EA2A-4A18-30B5-FCAD-F3C1DF51003E}"/>
                  </a:ext>
                </a:extLst>
              </p:cNvPr>
              <p:cNvPicPr/>
              <p:nvPr/>
            </p:nvPicPr>
            <p:blipFill>
              <a:blip r:embed="rId7"/>
              <a:stretch>
                <a:fillRect/>
              </a:stretch>
            </p:blipFill>
            <p:spPr>
              <a:xfrm>
                <a:off x="9206887" y="2568397"/>
                <a:ext cx="47880" cy="244440"/>
              </a:xfrm>
              <a:prstGeom prst="rect">
                <a:avLst/>
              </a:prstGeom>
            </p:spPr>
          </p:pic>
        </mc:Fallback>
      </mc:AlternateContent>
      <p:grpSp>
        <p:nvGrpSpPr>
          <p:cNvPr id="16" name="Groep 15">
            <a:extLst>
              <a:ext uri="{FF2B5EF4-FFF2-40B4-BE49-F238E27FC236}">
                <a16:creationId xmlns:a16="http://schemas.microsoft.com/office/drawing/2014/main" id="{0DF5BA4A-FDFD-6706-CA2A-D55CBCD4F2CC}"/>
              </a:ext>
            </a:extLst>
          </p:cNvPr>
          <p:cNvGrpSpPr/>
          <p:nvPr/>
        </p:nvGrpSpPr>
        <p:grpSpPr>
          <a:xfrm>
            <a:off x="9144967" y="2975557"/>
            <a:ext cx="146880" cy="250920"/>
            <a:chOff x="9144967" y="2975557"/>
            <a:chExt cx="146880" cy="250920"/>
          </a:xfrm>
        </p:grpSpPr>
        <mc:AlternateContent xmlns:mc="http://schemas.openxmlformats.org/markup-compatibility/2006" xmlns:p14="http://schemas.microsoft.com/office/powerpoint/2010/main">
          <mc:Choice Requires="p14">
            <p:contentPart p14:bwMode="auto" r:id="rId8">
              <p14:nvContentPartPr>
                <p14:cNvPr id="13" name="Inkt 12">
                  <a:extLst>
                    <a:ext uri="{FF2B5EF4-FFF2-40B4-BE49-F238E27FC236}">
                      <a16:creationId xmlns:a16="http://schemas.microsoft.com/office/drawing/2014/main" id="{8904CB80-1CC6-2843-7C06-E09E46E15E80}"/>
                    </a:ext>
                  </a:extLst>
                </p14:cNvPr>
                <p14:cNvContentPartPr/>
                <p14:nvPr/>
              </p14:nvContentPartPr>
              <p14:xfrm>
                <a:off x="9144967" y="2975557"/>
                <a:ext cx="28800" cy="250920"/>
              </p14:xfrm>
            </p:contentPart>
          </mc:Choice>
          <mc:Fallback xmlns="">
            <p:pic>
              <p:nvPicPr>
                <p:cNvPr id="13" name="Inkt 12">
                  <a:extLst>
                    <a:ext uri="{FF2B5EF4-FFF2-40B4-BE49-F238E27FC236}">
                      <a16:creationId xmlns:a16="http://schemas.microsoft.com/office/drawing/2014/main" id="{8904CB80-1CC6-2843-7C06-E09E46E15E80}"/>
                    </a:ext>
                  </a:extLst>
                </p:cNvPr>
                <p:cNvPicPr/>
                <p:nvPr/>
              </p:nvPicPr>
              <p:blipFill>
                <a:blip r:embed="rId9"/>
                <a:stretch>
                  <a:fillRect/>
                </a:stretch>
              </p:blipFill>
              <p:spPr>
                <a:xfrm>
                  <a:off x="9136327" y="2966557"/>
                  <a:ext cx="46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t 13">
                  <a:extLst>
                    <a:ext uri="{FF2B5EF4-FFF2-40B4-BE49-F238E27FC236}">
                      <a16:creationId xmlns:a16="http://schemas.microsoft.com/office/drawing/2014/main" id="{4BA03369-EB04-6F8F-A845-82D3E442D13F}"/>
                    </a:ext>
                  </a:extLst>
                </p14:cNvPr>
                <p14:cNvContentPartPr/>
                <p14:nvPr/>
              </p14:nvContentPartPr>
              <p14:xfrm>
                <a:off x="9148567" y="3045757"/>
                <a:ext cx="121320" cy="53280"/>
              </p14:xfrm>
            </p:contentPart>
          </mc:Choice>
          <mc:Fallback xmlns="">
            <p:pic>
              <p:nvPicPr>
                <p:cNvPr id="14" name="Inkt 13">
                  <a:extLst>
                    <a:ext uri="{FF2B5EF4-FFF2-40B4-BE49-F238E27FC236}">
                      <a16:creationId xmlns:a16="http://schemas.microsoft.com/office/drawing/2014/main" id="{4BA03369-EB04-6F8F-A845-82D3E442D13F}"/>
                    </a:ext>
                  </a:extLst>
                </p:cNvPr>
                <p:cNvPicPr/>
                <p:nvPr/>
              </p:nvPicPr>
              <p:blipFill>
                <a:blip r:embed="rId11"/>
                <a:stretch>
                  <a:fillRect/>
                </a:stretch>
              </p:blipFill>
              <p:spPr>
                <a:xfrm>
                  <a:off x="9139927" y="3036757"/>
                  <a:ext cx="138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t 14">
                  <a:extLst>
                    <a:ext uri="{FF2B5EF4-FFF2-40B4-BE49-F238E27FC236}">
                      <a16:creationId xmlns:a16="http://schemas.microsoft.com/office/drawing/2014/main" id="{C628EB64-AC65-D463-9C1A-3AD1D03C052F}"/>
                    </a:ext>
                  </a:extLst>
                </p14:cNvPr>
                <p14:cNvContentPartPr/>
                <p14:nvPr/>
              </p14:nvContentPartPr>
              <p14:xfrm>
                <a:off x="9280687" y="2992117"/>
                <a:ext cx="11160" cy="215640"/>
              </p14:xfrm>
            </p:contentPart>
          </mc:Choice>
          <mc:Fallback xmlns="">
            <p:pic>
              <p:nvPicPr>
                <p:cNvPr id="15" name="Inkt 14">
                  <a:extLst>
                    <a:ext uri="{FF2B5EF4-FFF2-40B4-BE49-F238E27FC236}">
                      <a16:creationId xmlns:a16="http://schemas.microsoft.com/office/drawing/2014/main" id="{C628EB64-AC65-D463-9C1A-3AD1D03C052F}"/>
                    </a:ext>
                  </a:extLst>
                </p:cNvPr>
                <p:cNvPicPr/>
                <p:nvPr/>
              </p:nvPicPr>
              <p:blipFill>
                <a:blip r:embed="rId13"/>
                <a:stretch>
                  <a:fillRect/>
                </a:stretch>
              </p:blipFill>
              <p:spPr>
                <a:xfrm>
                  <a:off x="9271687" y="2983117"/>
                  <a:ext cx="2880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7" name="Inkt 16">
                <a:extLst>
                  <a:ext uri="{FF2B5EF4-FFF2-40B4-BE49-F238E27FC236}">
                    <a16:creationId xmlns:a16="http://schemas.microsoft.com/office/drawing/2014/main" id="{1FBA1501-770E-A24D-1486-512E8771AD4E}"/>
                  </a:ext>
                </a:extLst>
              </p14:cNvPr>
              <p14:cNvContentPartPr/>
              <p14:nvPr/>
            </p14:nvContentPartPr>
            <p14:xfrm>
              <a:off x="9495607" y="2174557"/>
              <a:ext cx="178200" cy="13320"/>
            </p14:xfrm>
          </p:contentPart>
        </mc:Choice>
        <mc:Fallback xmlns="">
          <p:pic>
            <p:nvPicPr>
              <p:cNvPr id="17" name="Inkt 16">
                <a:extLst>
                  <a:ext uri="{FF2B5EF4-FFF2-40B4-BE49-F238E27FC236}">
                    <a16:creationId xmlns:a16="http://schemas.microsoft.com/office/drawing/2014/main" id="{1FBA1501-770E-A24D-1486-512E8771AD4E}"/>
                  </a:ext>
                </a:extLst>
              </p:cNvPr>
              <p:cNvPicPr/>
              <p:nvPr/>
            </p:nvPicPr>
            <p:blipFill>
              <a:blip r:embed="rId15"/>
              <a:stretch>
                <a:fillRect/>
              </a:stretch>
            </p:blipFill>
            <p:spPr>
              <a:xfrm>
                <a:off x="9486967" y="2165557"/>
                <a:ext cx="195840" cy="30960"/>
              </a:xfrm>
              <a:prstGeom prst="rect">
                <a:avLst/>
              </a:prstGeom>
            </p:spPr>
          </p:pic>
        </mc:Fallback>
      </mc:AlternateContent>
      <p:grpSp>
        <p:nvGrpSpPr>
          <p:cNvPr id="28" name="Groep 27">
            <a:extLst>
              <a:ext uri="{FF2B5EF4-FFF2-40B4-BE49-F238E27FC236}">
                <a16:creationId xmlns:a16="http://schemas.microsoft.com/office/drawing/2014/main" id="{9BB5AF38-185D-9E4F-2C40-1DB7855E35E7}"/>
              </a:ext>
            </a:extLst>
          </p:cNvPr>
          <p:cNvGrpSpPr/>
          <p:nvPr/>
        </p:nvGrpSpPr>
        <p:grpSpPr>
          <a:xfrm>
            <a:off x="9877927" y="1883317"/>
            <a:ext cx="725400" cy="358200"/>
            <a:chOff x="9877927" y="1883317"/>
            <a:chExt cx="725400" cy="358200"/>
          </a:xfrm>
        </p:grpSpPr>
        <mc:AlternateContent xmlns:mc="http://schemas.openxmlformats.org/markup-compatibility/2006" xmlns:p14="http://schemas.microsoft.com/office/powerpoint/2010/main">
          <mc:Choice Requires="p14">
            <p:contentPart p14:bwMode="auto" r:id="rId16">
              <p14:nvContentPartPr>
                <p14:cNvPr id="18" name="Inkt 17">
                  <a:extLst>
                    <a:ext uri="{FF2B5EF4-FFF2-40B4-BE49-F238E27FC236}">
                      <a16:creationId xmlns:a16="http://schemas.microsoft.com/office/drawing/2014/main" id="{D8626EDC-E4C3-F27B-A075-D944FF11966C}"/>
                    </a:ext>
                  </a:extLst>
                </p14:cNvPr>
                <p14:cNvContentPartPr/>
                <p14:nvPr/>
              </p14:nvContentPartPr>
              <p14:xfrm>
                <a:off x="9877927" y="1998157"/>
                <a:ext cx="230760" cy="243360"/>
              </p14:xfrm>
            </p:contentPart>
          </mc:Choice>
          <mc:Fallback xmlns="">
            <p:pic>
              <p:nvPicPr>
                <p:cNvPr id="18" name="Inkt 17">
                  <a:extLst>
                    <a:ext uri="{FF2B5EF4-FFF2-40B4-BE49-F238E27FC236}">
                      <a16:creationId xmlns:a16="http://schemas.microsoft.com/office/drawing/2014/main" id="{D8626EDC-E4C3-F27B-A075-D944FF11966C}"/>
                    </a:ext>
                  </a:extLst>
                </p:cNvPr>
                <p:cNvPicPr/>
                <p:nvPr/>
              </p:nvPicPr>
              <p:blipFill>
                <a:blip r:embed="rId17"/>
                <a:stretch>
                  <a:fillRect/>
                </a:stretch>
              </p:blipFill>
              <p:spPr>
                <a:xfrm>
                  <a:off x="9868927" y="1989157"/>
                  <a:ext cx="248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t 18">
                  <a:extLst>
                    <a:ext uri="{FF2B5EF4-FFF2-40B4-BE49-F238E27FC236}">
                      <a16:creationId xmlns:a16="http://schemas.microsoft.com/office/drawing/2014/main" id="{D96F78BC-2ABA-1F5B-B68A-FB9727094172}"/>
                    </a:ext>
                  </a:extLst>
                </p14:cNvPr>
                <p14:cNvContentPartPr/>
                <p14:nvPr/>
              </p14:nvContentPartPr>
              <p14:xfrm>
                <a:off x="10173127" y="2072677"/>
                <a:ext cx="149760" cy="28440"/>
              </p14:xfrm>
            </p:contentPart>
          </mc:Choice>
          <mc:Fallback xmlns="">
            <p:pic>
              <p:nvPicPr>
                <p:cNvPr id="19" name="Inkt 18">
                  <a:extLst>
                    <a:ext uri="{FF2B5EF4-FFF2-40B4-BE49-F238E27FC236}">
                      <a16:creationId xmlns:a16="http://schemas.microsoft.com/office/drawing/2014/main" id="{D96F78BC-2ABA-1F5B-B68A-FB9727094172}"/>
                    </a:ext>
                  </a:extLst>
                </p:cNvPr>
                <p:cNvPicPr/>
                <p:nvPr/>
              </p:nvPicPr>
              <p:blipFill>
                <a:blip r:embed="rId19"/>
                <a:stretch>
                  <a:fillRect/>
                </a:stretch>
              </p:blipFill>
              <p:spPr>
                <a:xfrm>
                  <a:off x="10164487" y="2063677"/>
                  <a:ext cx="167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t 20">
                  <a:extLst>
                    <a:ext uri="{FF2B5EF4-FFF2-40B4-BE49-F238E27FC236}">
                      <a16:creationId xmlns:a16="http://schemas.microsoft.com/office/drawing/2014/main" id="{B1CA71FA-CFDC-F19E-369B-57CB966AC663}"/>
                    </a:ext>
                  </a:extLst>
                </p14:cNvPr>
                <p14:cNvContentPartPr/>
                <p14:nvPr/>
              </p14:nvContentPartPr>
              <p14:xfrm>
                <a:off x="10447087" y="1883317"/>
                <a:ext cx="156240" cy="279360"/>
              </p14:xfrm>
            </p:contentPart>
          </mc:Choice>
          <mc:Fallback xmlns="">
            <p:pic>
              <p:nvPicPr>
                <p:cNvPr id="21" name="Inkt 20">
                  <a:extLst>
                    <a:ext uri="{FF2B5EF4-FFF2-40B4-BE49-F238E27FC236}">
                      <a16:creationId xmlns:a16="http://schemas.microsoft.com/office/drawing/2014/main" id="{B1CA71FA-CFDC-F19E-369B-57CB966AC663}"/>
                    </a:ext>
                  </a:extLst>
                </p:cNvPr>
                <p:cNvPicPr/>
                <p:nvPr/>
              </p:nvPicPr>
              <p:blipFill>
                <a:blip r:embed="rId21"/>
                <a:stretch>
                  <a:fillRect/>
                </a:stretch>
              </p:blipFill>
              <p:spPr>
                <a:xfrm>
                  <a:off x="10438087" y="1874317"/>
                  <a:ext cx="173880" cy="297000"/>
                </a:xfrm>
                <a:prstGeom prst="rect">
                  <a:avLst/>
                </a:prstGeom>
              </p:spPr>
            </p:pic>
          </mc:Fallback>
        </mc:AlternateContent>
      </p:grpSp>
      <p:grpSp>
        <p:nvGrpSpPr>
          <p:cNvPr id="27" name="Groep 26">
            <a:extLst>
              <a:ext uri="{FF2B5EF4-FFF2-40B4-BE49-F238E27FC236}">
                <a16:creationId xmlns:a16="http://schemas.microsoft.com/office/drawing/2014/main" id="{55A39659-55C5-CF4E-48EE-DDE47DDB942A}"/>
              </a:ext>
            </a:extLst>
          </p:cNvPr>
          <p:cNvGrpSpPr/>
          <p:nvPr/>
        </p:nvGrpSpPr>
        <p:grpSpPr>
          <a:xfrm>
            <a:off x="9095287" y="1340437"/>
            <a:ext cx="303120" cy="512280"/>
            <a:chOff x="9095287" y="1340437"/>
            <a:chExt cx="303120" cy="512280"/>
          </a:xfrm>
        </p:grpSpPr>
        <mc:AlternateContent xmlns:mc="http://schemas.openxmlformats.org/markup-compatibility/2006" xmlns:p14="http://schemas.microsoft.com/office/powerpoint/2010/main">
          <mc:Choice Requires="p14">
            <p:contentPart p14:bwMode="auto" r:id="rId22">
              <p14:nvContentPartPr>
                <p14:cNvPr id="22" name="Inkt 21">
                  <a:extLst>
                    <a:ext uri="{FF2B5EF4-FFF2-40B4-BE49-F238E27FC236}">
                      <a16:creationId xmlns:a16="http://schemas.microsoft.com/office/drawing/2014/main" id="{D2CD86AB-2D70-CD9A-414B-33360919AC95}"/>
                    </a:ext>
                  </a:extLst>
                </p14:cNvPr>
                <p14:cNvContentPartPr/>
                <p14:nvPr/>
              </p14:nvContentPartPr>
              <p14:xfrm>
                <a:off x="9165847" y="1661557"/>
                <a:ext cx="62640" cy="191160"/>
              </p14:xfrm>
            </p:contentPart>
          </mc:Choice>
          <mc:Fallback xmlns="">
            <p:pic>
              <p:nvPicPr>
                <p:cNvPr id="22" name="Inkt 21">
                  <a:extLst>
                    <a:ext uri="{FF2B5EF4-FFF2-40B4-BE49-F238E27FC236}">
                      <a16:creationId xmlns:a16="http://schemas.microsoft.com/office/drawing/2014/main" id="{D2CD86AB-2D70-CD9A-414B-33360919AC95}"/>
                    </a:ext>
                  </a:extLst>
                </p:cNvPr>
                <p:cNvPicPr/>
                <p:nvPr/>
              </p:nvPicPr>
              <p:blipFill>
                <a:blip r:embed="rId23"/>
                <a:stretch>
                  <a:fillRect/>
                </a:stretch>
              </p:blipFill>
              <p:spPr>
                <a:xfrm>
                  <a:off x="9156847" y="1652917"/>
                  <a:ext cx="80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t 22">
                  <a:extLst>
                    <a:ext uri="{FF2B5EF4-FFF2-40B4-BE49-F238E27FC236}">
                      <a16:creationId xmlns:a16="http://schemas.microsoft.com/office/drawing/2014/main" id="{D9074AA9-0A1B-CA9F-40AB-4763D146D7FA}"/>
                    </a:ext>
                  </a:extLst>
                </p14:cNvPr>
                <p14:cNvContentPartPr/>
                <p14:nvPr/>
              </p14:nvContentPartPr>
              <p14:xfrm>
                <a:off x="9095287" y="1346917"/>
                <a:ext cx="188280" cy="236160"/>
              </p14:xfrm>
            </p:contentPart>
          </mc:Choice>
          <mc:Fallback xmlns="">
            <p:pic>
              <p:nvPicPr>
                <p:cNvPr id="23" name="Inkt 22">
                  <a:extLst>
                    <a:ext uri="{FF2B5EF4-FFF2-40B4-BE49-F238E27FC236}">
                      <a16:creationId xmlns:a16="http://schemas.microsoft.com/office/drawing/2014/main" id="{D9074AA9-0A1B-CA9F-40AB-4763D146D7FA}"/>
                    </a:ext>
                  </a:extLst>
                </p:cNvPr>
                <p:cNvPicPr/>
                <p:nvPr/>
              </p:nvPicPr>
              <p:blipFill>
                <a:blip r:embed="rId25"/>
                <a:stretch>
                  <a:fillRect/>
                </a:stretch>
              </p:blipFill>
              <p:spPr>
                <a:xfrm>
                  <a:off x="9086647" y="1338277"/>
                  <a:ext cx="2059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t 23">
                  <a:extLst>
                    <a:ext uri="{FF2B5EF4-FFF2-40B4-BE49-F238E27FC236}">
                      <a16:creationId xmlns:a16="http://schemas.microsoft.com/office/drawing/2014/main" id="{F5C81A80-6D01-1AAA-5707-18970B45831B}"/>
                    </a:ext>
                  </a:extLst>
                </p14:cNvPr>
                <p14:cNvContentPartPr/>
                <p14:nvPr/>
              </p14:nvContentPartPr>
              <p14:xfrm>
                <a:off x="9269887" y="1340437"/>
                <a:ext cx="54720" cy="191160"/>
              </p14:xfrm>
            </p:contentPart>
          </mc:Choice>
          <mc:Fallback xmlns="">
            <p:pic>
              <p:nvPicPr>
                <p:cNvPr id="24" name="Inkt 23">
                  <a:extLst>
                    <a:ext uri="{FF2B5EF4-FFF2-40B4-BE49-F238E27FC236}">
                      <a16:creationId xmlns:a16="http://schemas.microsoft.com/office/drawing/2014/main" id="{F5C81A80-6D01-1AAA-5707-18970B45831B}"/>
                    </a:ext>
                  </a:extLst>
                </p:cNvPr>
                <p:cNvPicPr/>
                <p:nvPr/>
              </p:nvPicPr>
              <p:blipFill>
                <a:blip r:embed="rId27"/>
                <a:stretch>
                  <a:fillRect/>
                </a:stretch>
              </p:blipFill>
              <p:spPr>
                <a:xfrm>
                  <a:off x="9260887" y="1331797"/>
                  <a:ext cx="72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t 24">
                  <a:extLst>
                    <a:ext uri="{FF2B5EF4-FFF2-40B4-BE49-F238E27FC236}">
                      <a16:creationId xmlns:a16="http://schemas.microsoft.com/office/drawing/2014/main" id="{2E40CC0D-9BBA-3192-DA83-A2CEE3FCDD00}"/>
                    </a:ext>
                  </a:extLst>
                </p14:cNvPr>
                <p14:cNvContentPartPr/>
                <p14:nvPr/>
              </p14:nvContentPartPr>
              <p14:xfrm>
                <a:off x="9281407" y="1353397"/>
                <a:ext cx="117000" cy="171720"/>
              </p14:xfrm>
            </p:contentPart>
          </mc:Choice>
          <mc:Fallback xmlns="">
            <p:pic>
              <p:nvPicPr>
                <p:cNvPr id="25" name="Inkt 24">
                  <a:extLst>
                    <a:ext uri="{FF2B5EF4-FFF2-40B4-BE49-F238E27FC236}">
                      <a16:creationId xmlns:a16="http://schemas.microsoft.com/office/drawing/2014/main" id="{2E40CC0D-9BBA-3192-DA83-A2CEE3FCDD00}"/>
                    </a:ext>
                  </a:extLst>
                </p:cNvPr>
                <p:cNvPicPr/>
                <p:nvPr/>
              </p:nvPicPr>
              <p:blipFill>
                <a:blip r:embed="rId29"/>
                <a:stretch>
                  <a:fillRect/>
                </a:stretch>
              </p:blipFill>
              <p:spPr>
                <a:xfrm>
                  <a:off x="9272767" y="1344757"/>
                  <a:ext cx="134640" cy="189360"/>
                </a:xfrm>
                <a:prstGeom prst="rect">
                  <a:avLst/>
                </a:prstGeom>
              </p:spPr>
            </p:pic>
          </mc:Fallback>
        </mc:AlternateContent>
      </p:grpSp>
      <p:grpSp>
        <p:nvGrpSpPr>
          <p:cNvPr id="36" name="Groep 35">
            <a:extLst>
              <a:ext uri="{FF2B5EF4-FFF2-40B4-BE49-F238E27FC236}">
                <a16:creationId xmlns:a16="http://schemas.microsoft.com/office/drawing/2014/main" id="{34CC2872-9E45-13F8-3B2F-4397C6168737}"/>
              </a:ext>
            </a:extLst>
          </p:cNvPr>
          <p:cNvGrpSpPr/>
          <p:nvPr/>
        </p:nvGrpSpPr>
        <p:grpSpPr>
          <a:xfrm>
            <a:off x="8091607" y="2122717"/>
            <a:ext cx="712800" cy="360360"/>
            <a:chOff x="8091607" y="2122717"/>
            <a:chExt cx="712800" cy="360360"/>
          </a:xfrm>
        </p:grpSpPr>
        <mc:AlternateContent xmlns:mc="http://schemas.openxmlformats.org/markup-compatibility/2006" xmlns:p14="http://schemas.microsoft.com/office/powerpoint/2010/main">
          <mc:Choice Requires="p14">
            <p:contentPart p14:bwMode="auto" r:id="rId30">
              <p14:nvContentPartPr>
                <p14:cNvPr id="26" name="Inkt 25">
                  <a:extLst>
                    <a:ext uri="{FF2B5EF4-FFF2-40B4-BE49-F238E27FC236}">
                      <a16:creationId xmlns:a16="http://schemas.microsoft.com/office/drawing/2014/main" id="{E2958865-7AE7-303C-F0B8-392D99EAB7D5}"/>
                    </a:ext>
                  </a:extLst>
                </p14:cNvPr>
                <p14:cNvContentPartPr/>
                <p14:nvPr/>
              </p14:nvContentPartPr>
              <p14:xfrm>
                <a:off x="8685967" y="2206237"/>
                <a:ext cx="118440" cy="50040"/>
              </p14:xfrm>
            </p:contentPart>
          </mc:Choice>
          <mc:Fallback xmlns="">
            <p:pic>
              <p:nvPicPr>
                <p:cNvPr id="26" name="Inkt 25">
                  <a:extLst>
                    <a:ext uri="{FF2B5EF4-FFF2-40B4-BE49-F238E27FC236}">
                      <a16:creationId xmlns:a16="http://schemas.microsoft.com/office/drawing/2014/main" id="{E2958865-7AE7-303C-F0B8-392D99EAB7D5}"/>
                    </a:ext>
                  </a:extLst>
                </p:cNvPr>
                <p:cNvPicPr/>
                <p:nvPr/>
              </p:nvPicPr>
              <p:blipFill>
                <a:blip r:embed="rId31"/>
                <a:stretch>
                  <a:fillRect/>
                </a:stretch>
              </p:blipFill>
              <p:spPr>
                <a:xfrm>
                  <a:off x="8677327" y="2197237"/>
                  <a:ext cx="136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t 28">
                  <a:extLst>
                    <a:ext uri="{FF2B5EF4-FFF2-40B4-BE49-F238E27FC236}">
                      <a16:creationId xmlns:a16="http://schemas.microsoft.com/office/drawing/2014/main" id="{8F6B255A-31C1-085E-D020-0A4D165CE28A}"/>
                    </a:ext>
                  </a:extLst>
                </p14:cNvPr>
                <p14:cNvContentPartPr/>
                <p14:nvPr/>
              </p14:nvContentPartPr>
              <p14:xfrm>
                <a:off x="8265127" y="2178157"/>
                <a:ext cx="44640" cy="10440"/>
              </p14:xfrm>
            </p:contentPart>
          </mc:Choice>
          <mc:Fallback xmlns="">
            <p:pic>
              <p:nvPicPr>
                <p:cNvPr id="29" name="Inkt 28">
                  <a:extLst>
                    <a:ext uri="{FF2B5EF4-FFF2-40B4-BE49-F238E27FC236}">
                      <a16:creationId xmlns:a16="http://schemas.microsoft.com/office/drawing/2014/main" id="{8F6B255A-31C1-085E-D020-0A4D165CE28A}"/>
                    </a:ext>
                  </a:extLst>
                </p:cNvPr>
                <p:cNvPicPr/>
                <p:nvPr/>
              </p:nvPicPr>
              <p:blipFill>
                <a:blip r:embed="rId33"/>
                <a:stretch>
                  <a:fillRect/>
                </a:stretch>
              </p:blipFill>
              <p:spPr>
                <a:xfrm>
                  <a:off x="8256127" y="2169517"/>
                  <a:ext cx="62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t 29">
                  <a:extLst>
                    <a:ext uri="{FF2B5EF4-FFF2-40B4-BE49-F238E27FC236}">
                      <a16:creationId xmlns:a16="http://schemas.microsoft.com/office/drawing/2014/main" id="{25700F10-9951-7804-5BF1-2BEBA35D0A4B}"/>
                    </a:ext>
                  </a:extLst>
                </p14:cNvPr>
                <p14:cNvContentPartPr/>
                <p14:nvPr/>
              </p14:nvContentPartPr>
              <p14:xfrm>
                <a:off x="8101327" y="2174557"/>
                <a:ext cx="66600" cy="269280"/>
              </p14:xfrm>
            </p:contentPart>
          </mc:Choice>
          <mc:Fallback xmlns="">
            <p:pic>
              <p:nvPicPr>
                <p:cNvPr id="30" name="Inkt 29">
                  <a:extLst>
                    <a:ext uri="{FF2B5EF4-FFF2-40B4-BE49-F238E27FC236}">
                      <a16:creationId xmlns:a16="http://schemas.microsoft.com/office/drawing/2014/main" id="{25700F10-9951-7804-5BF1-2BEBA35D0A4B}"/>
                    </a:ext>
                  </a:extLst>
                </p:cNvPr>
                <p:cNvPicPr/>
                <p:nvPr/>
              </p:nvPicPr>
              <p:blipFill>
                <a:blip r:embed="rId35"/>
                <a:stretch>
                  <a:fillRect/>
                </a:stretch>
              </p:blipFill>
              <p:spPr>
                <a:xfrm>
                  <a:off x="8092687" y="2165557"/>
                  <a:ext cx="84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t 30">
                  <a:extLst>
                    <a:ext uri="{FF2B5EF4-FFF2-40B4-BE49-F238E27FC236}">
                      <a16:creationId xmlns:a16="http://schemas.microsoft.com/office/drawing/2014/main" id="{A5845DC7-A6A5-2855-89C5-D2879FCD818B}"/>
                    </a:ext>
                  </a:extLst>
                </p14:cNvPr>
                <p14:cNvContentPartPr/>
                <p14:nvPr/>
              </p14:nvContentPartPr>
              <p14:xfrm>
                <a:off x="8091607" y="2205157"/>
                <a:ext cx="208080" cy="98640"/>
              </p14:xfrm>
            </p:contentPart>
          </mc:Choice>
          <mc:Fallback xmlns="">
            <p:pic>
              <p:nvPicPr>
                <p:cNvPr id="31" name="Inkt 30">
                  <a:extLst>
                    <a:ext uri="{FF2B5EF4-FFF2-40B4-BE49-F238E27FC236}">
                      <a16:creationId xmlns:a16="http://schemas.microsoft.com/office/drawing/2014/main" id="{A5845DC7-A6A5-2855-89C5-D2879FCD818B}"/>
                    </a:ext>
                  </a:extLst>
                </p:cNvPr>
                <p:cNvPicPr/>
                <p:nvPr/>
              </p:nvPicPr>
              <p:blipFill>
                <a:blip r:embed="rId37"/>
                <a:stretch>
                  <a:fillRect/>
                </a:stretch>
              </p:blipFill>
              <p:spPr>
                <a:xfrm>
                  <a:off x="8082607" y="2196517"/>
                  <a:ext cx="225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t 31">
                  <a:extLst>
                    <a:ext uri="{FF2B5EF4-FFF2-40B4-BE49-F238E27FC236}">
                      <a16:creationId xmlns:a16="http://schemas.microsoft.com/office/drawing/2014/main" id="{66352CD9-25CE-F6DD-F3E6-81D7746BCC52}"/>
                    </a:ext>
                  </a:extLst>
                </p14:cNvPr>
                <p14:cNvContentPartPr/>
                <p14:nvPr/>
              </p14:nvContentPartPr>
              <p14:xfrm>
                <a:off x="8224447" y="2169157"/>
                <a:ext cx="99360" cy="236160"/>
              </p14:xfrm>
            </p:contentPart>
          </mc:Choice>
          <mc:Fallback xmlns="">
            <p:pic>
              <p:nvPicPr>
                <p:cNvPr id="32" name="Inkt 31">
                  <a:extLst>
                    <a:ext uri="{FF2B5EF4-FFF2-40B4-BE49-F238E27FC236}">
                      <a16:creationId xmlns:a16="http://schemas.microsoft.com/office/drawing/2014/main" id="{66352CD9-25CE-F6DD-F3E6-81D7746BCC52}"/>
                    </a:ext>
                  </a:extLst>
                </p:cNvPr>
                <p:cNvPicPr/>
                <p:nvPr/>
              </p:nvPicPr>
              <p:blipFill>
                <a:blip r:embed="rId39"/>
                <a:stretch>
                  <a:fillRect/>
                </a:stretch>
              </p:blipFill>
              <p:spPr>
                <a:xfrm>
                  <a:off x="8215447" y="2160517"/>
                  <a:ext cx="117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t 33">
                  <a:extLst>
                    <a:ext uri="{FF2B5EF4-FFF2-40B4-BE49-F238E27FC236}">
                      <a16:creationId xmlns:a16="http://schemas.microsoft.com/office/drawing/2014/main" id="{B71044A4-934F-6CAC-D457-5D5CC70C8768}"/>
                    </a:ext>
                  </a:extLst>
                </p14:cNvPr>
                <p14:cNvContentPartPr/>
                <p14:nvPr/>
              </p14:nvContentPartPr>
              <p14:xfrm>
                <a:off x="8382127" y="2326477"/>
                <a:ext cx="121320" cy="156600"/>
              </p14:xfrm>
            </p:contentPart>
          </mc:Choice>
          <mc:Fallback xmlns="">
            <p:pic>
              <p:nvPicPr>
                <p:cNvPr id="34" name="Inkt 33">
                  <a:extLst>
                    <a:ext uri="{FF2B5EF4-FFF2-40B4-BE49-F238E27FC236}">
                      <a16:creationId xmlns:a16="http://schemas.microsoft.com/office/drawing/2014/main" id="{B71044A4-934F-6CAC-D457-5D5CC70C8768}"/>
                    </a:ext>
                  </a:extLst>
                </p:cNvPr>
                <p:cNvPicPr/>
                <p:nvPr/>
              </p:nvPicPr>
              <p:blipFill>
                <a:blip r:embed="rId41"/>
                <a:stretch>
                  <a:fillRect/>
                </a:stretch>
              </p:blipFill>
              <p:spPr>
                <a:xfrm>
                  <a:off x="8373487" y="2317477"/>
                  <a:ext cx="138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t 34">
                  <a:extLst>
                    <a:ext uri="{FF2B5EF4-FFF2-40B4-BE49-F238E27FC236}">
                      <a16:creationId xmlns:a16="http://schemas.microsoft.com/office/drawing/2014/main" id="{59294726-D9DD-16E8-CE28-287D7796DB53}"/>
                    </a:ext>
                  </a:extLst>
                </p14:cNvPr>
                <p14:cNvContentPartPr/>
                <p14:nvPr/>
              </p14:nvContentPartPr>
              <p14:xfrm>
                <a:off x="8516047" y="2122717"/>
                <a:ext cx="151920" cy="252720"/>
              </p14:xfrm>
            </p:contentPart>
          </mc:Choice>
          <mc:Fallback xmlns="">
            <p:pic>
              <p:nvPicPr>
                <p:cNvPr id="35" name="Inkt 34">
                  <a:extLst>
                    <a:ext uri="{FF2B5EF4-FFF2-40B4-BE49-F238E27FC236}">
                      <a16:creationId xmlns:a16="http://schemas.microsoft.com/office/drawing/2014/main" id="{59294726-D9DD-16E8-CE28-287D7796DB53}"/>
                    </a:ext>
                  </a:extLst>
                </p:cNvPr>
                <p:cNvPicPr/>
                <p:nvPr/>
              </p:nvPicPr>
              <p:blipFill>
                <a:blip r:embed="rId43"/>
                <a:stretch>
                  <a:fillRect/>
                </a:stretch>
              </p:blipFill>
              <p:spPr>
                <a:xfrm>
                  <a:off x="8507407" y="2113717"/>
                  <a:ext cx="169560" cy="270360"/>
                </a:xfrm>
                <a:prstGeom prst="rect">
                  <a:avLst/>
                </a:prstGeom>
              </p:spPr>
            </p:pic>
          </mc:Fallback>
        </mc:AlternateContent>
      </p:grpSp>
      <p:grpSp>
        <p:nvGrpSpPr>
          <p:cNvPr id="50" name="Groep 49">
            <a:extLst>
              <a:ext uri="{FF2B5EF4-FFF2-40B4-BE49-F238E27FC236}">
                <a16:creationId xmlns:a16="http://schemas.microsoft.com/office/drawing/2014/main" id="{9B92B576-F25D-7EF3-3CFE-7E18AE5A0BB6}"/>
              </a:ext>
            </a:extLst>
          </p:cNvPr>
          <p:cNvGrpSpPr/>
          <p:nvPr/>
        </p:nvGrpSpPr>
        <p:grpSpPr>
          <a:xfrm>
            <a:off x="8395087" y="3534277"/>
            <a:ext cx="2055240" cy="504720"/>
            <a:chOff x="8395087" y="3534277"/>
            <a:chExt cx="2055240" cy="504720"/>
          </a:xfrm>
        </p:grpSpPr>
        <mc:AlternateContent xmlns:mc="http://schemas.openxmlformats.org/markup-compatibility/2006" xmlns:p14="http://schemas.microsoft.com/office/powerpoint/2010/main">
          <mc:Choice Requires="p14">
            <p:contentPart p14:bwMode="auto" r:id="rId44">
              <p14:nvContentPartPr>
                <p14:cNvPr id="8" name="Inkt 7">
                  <a:extLst>
                    <a:ext uri="{FF2B5EF4-FFF2-40B4-BE49-F238E27FC236}">
                      <a16:creationId xmlns:a16="http://schemas.microsoft.com/office/drawing/2014/main" id="{5619F1F5-DB74-193C-B738-45620DA9A787}"/>
                    </a:ext>
                  </a:extLst>
                </p14:cNvPr>
                <p14:cNvContentPartPr/>
                <p14:nvPr/>
              </p14:nvContentPartPr>
              <p14:xfrm>
                <a:off x="8395087" y="3655597"/>
                <a:ext cx="182160" cy="383400"/>
              </p14:xfrm>
            </p:contentPart>
          </mc:Choice>
          <mc:Fallback xmlns="">
            <p:pic>
              <p:nvPicPr>
                <p:cNvPr id="8" name="Inkt 7">
                  <a:extLst>
                    <a:ext uri="{FF2B5EF4-FFF2-40B4-BE49-F238E27FC236}">
                      <a16:creationId xmlns:a16="http://schemas.microsoft.com/office/drawing/2014/main" id="{5619F1F5-DB74-193C-B738-45620DA9A787}"/>
                    </a:ext>
                  </a:extLst>
                </p:cNvPr>
                <p:cNvPicPr/>
                <p:nvPr/>
              </p:nvPicPr>
              <p:blipFill>
                <a:blip r:embed="rId45"/>
                <a:stretch>
                  <a:fillRect/>
                </a:stretch>
              </p:blipFill>
              <p:spPr>
                <a:xfrm>
                  <a:off x="8386087" y="3646957"/>
                  <a:ext cx="1998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 name="Inkt 9">
                  <a:extLst>
                    <a:ext uri="{FF2B5EF4-FFF2-40B4-BE49-F238E27FC236}">
                      <a16:creationId xmlns:a16="http://schemas.microsoft.com/office/drawing/2014/main" id="{EF605545-CDC3-6873-ED18-5EA30CE3E213}"/>
                    </a:ext>
                  </a:extLst>
                </p14:cNvPr>
                <p14:cNvContentPartPr/>
                <p14:nvPr/>
              </p14:nvContentPartPr>
              <p14:xfrm>
                <a:off x="8596687" y="3655597"/>
                <a:ext cx="153000" cy="169920"/>
              </p14:xfrm>
            </p:contentPart>
          </mc:Choice>
          <mc:Fallback xmlns="">
            <p:pic>
              <p:nvPicPr>
                <p:cNvPr id="10" name="Inkt 9">
                  <a:extLst>
                    <a:ext uri="{FF2B5EF4-FFF2-40B4-BE49-F238E27FC236}">
                      <a16:creationId xmlns:a16="http://schemas.microsoft.com/office/drawing/2014/main" id="{EF605545-CDC3-6873-ED18-5EA30CE3E213}"/>
                    </a:ext>
                  </a:extLst>
                </p:cNvPr>
                <p:cNvPicPr/>
                <p:nvPr/>
              </p:nvPicPr>
              <p:blipFill>
                <a:blip r:embed="rId47"/>
                <a:stretch>
                  <a:fillRect/>
                </a:stretch>
              </p:blipFill>
              <p:spPr>
                <a:xfrm>
                  <a:off x="8587687" y="3646597"/>
                  <a:ext cx="170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Inkt 19">
                  <a:extLst>
                    <a:ext uri="{FF2B5EF4-FFF2-40B4-BE49-F238E27FC236}">
                      <a16:creationId xmlns:a16="http://schemas.microsoft.com/office/drawing/2014/main" id="{19986F62-0B73-E39E-5BCF-776512CAE89F}"/>
                    </a:ext>
                  </a:extLst>
                </p14:cNvPr>
                <p14:cNvContentPartPr/>
                <p14:nvPr/>
              </p14:nvContentPartPr>
              <p14:xfrm>
                <a:off x="8766607" y="3709597"/>
                <a:ext cx="84240" cy="100440"/>
              </p14:xfrm>
            </p:contentPart>
          </mc:Choice>
          <mc:Fallback xmlns="">
            <p:pic>
              <p:nvPicPr>
                <p:cNvPr id="20" name="Inkt 19">
                  <a:extLst>
                    <a:ext uri="{FF2B5EF4-FFF2-40B4-BE49-F238E27FC236}">
                      <a16:creationId xmlns:a16="http://schemas.microsoft.com/office/drawing/2014/main" id="{19986F62-0B73-E39E-5BCF-776512CAE89F}"/>
                    </a:ext>
                  </a:extLst>
                </p:cNvPr>
                <p:cNvPicPr/>
                <p:nvPr/>
              </p:nvPicPr>
              <p:blipFill>
                <a:blip r:embed="rId49"/>
                <a:stretch>
                  <a:fillRect/>
                </a:stretch>
              </p:blipFill>
              <p:spPr>
                <a:xfrm>
                  <a:off x="8757607" y="3700957"/>
                  <a:ext cx="101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t 32">
                  <a:extLst>
                    <a:ext uri="{FF2B5EF4-FFF2-40B4-BE49-F238E27FC236}">
                      <a16:creationId xmlns:a16="http://schemas.microsoft.com/office/drawing/2014/main" id="{5BC1B616-3201-5964-17B3-1B6567EE407A}"/>
                    </a:ext>
                  </a:extLst>
                </p14:cNvPr>
                <p14:cNvContentPartPr/>
                <p14:nvPr/>
              </p14:nvContentPartPr>
              <p14:xfrm>
                <a:off x="8798287" y="3608797"/>
                <a:ext cx="9360" cy="23760"/>
              </p14:xfrm>
            </p:contentPart>
          </mc:Choice>
          <mc:Fallback xmlns="">
            <p:pic>
              <p:nvPicPr>
                <p:cNvPr id="33" name="Inkt 32">
                  <a:extLst>
                    <a:ext uri="{FF2B5EF4-FFF2-40B4-BE49-F238E27FC236}">
                      <a16:creationId xmlns:a16="http://schemas.microsoft.com/office/drawing/2014/main" id="{5BC1B616-3201-5964-17B3-1B6567EE407A}"/>
                    </a:ext>
                  </a:extLst>
                </p:cNvPr>
                <p:cNvPicPr/>
                <p:nvPr/>
              </p:nvPicPr>
              <p:blipFill>
                <a:blip r:embed="rId51"/>
                <a:stretch>
                  <a:fillRect/>
                </a:stretch>
              </p:blipFill>
              <p:spPr>
                <a:xfrm>
                  <a:off x="8789287" y="3600157"/>
                  <a:ext cx="27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0CF1A296-A286-51FF-D32C-F8837C0ECA25}"/>
                    </a:ext>
                  </a:extLst>
                </p14:cNvPr>
                <p14:cNvContentPartPr/>
                <p14:nvPr/>
              </p14:nvContentPartPr>
              <p14:xfrm>
                <a:off x="8873527" y="3664237"/>
                <a:ext cx="133200" cy="141120"/>
              </p14:xfrm>
            </p:contentPart>
          </mc:Choice>
          <mc:Fallback xmlns="">
            <p:pic>
              <p:nvPicPr>
                <p:cNvPr id="37" name="Inkt 36">
                  <a:extLst>
                    <a:ext uri="{FF2B5EF4-FFF2-40B4-BE49-F238E27FC236}">
                      <a16:creationId xmlns:a16="http://schemas.microsoft.com/office/drawing/2014/main" id="{0CF1A296-A286-51FF-D32C-F8837C0ECA25}"/>
                    </a:ext>
                  </a:extLst>
                </p:cNvPr>
                <p:cNvPicPr/>
                <p:nvPr/>
              </p:nvPicPr>
              <p:blipFill>
                <a:blip r:embed="rId53"/>
                <a:stretch>
                  <a:fillRect/>
                </a:stretch>
              </p:blipFill>
              <p:spPr>
                <a:xfrm>
                  <a:off x="8864527" y="3655237"/>
                  <a:ext cx="150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250E7E15-90CA-5A7E-88EB-1E741E9A2528}"/>
                    </a:ext>
                  </a:extLst>
                </p14:cNvPr>
                <p14:cNvContentPartPr/>
                <p14:nvPr/>
              </p14:nvContentPartPr>
              <p14:xfrm>
                <a:off x="9085567" y="3656317"/>
                <a:ext cx="129600" cy="114840"/>
              </p14:xfrm>
            </p:contentPart>
          </mc:Choice>
          <mc:Fallback xmlns="">
            <p:pic>
              <p:nvPicPr>
                <p:cNvPr id="38" name="Inkt 37">
                  <a:extLst>
                    <a:ext uri="{FF2B5EF4-FFF2-40B4-BE49-F238E27FC236}">
                      <a16:creationId xmlns:a16="http://schemas.microsoft.com/office/drawing/2014/main" id="{250E7E15-90CA-5A7E-88EB-1E741E9A2528}"/>
                    </a:ext>
                  </a:extLst>
                </p:cNvPr>
                <p:cNvPicPr/>
                <p:nvPr/>
              </p:nvPicPr>
              <p:blipFill>
                <a:blip r:embed="rId55"/>
                <a:stretch>
                  <a:fillRect/>
                </a:stretch>
              </p:blipFill>
              <p:spPr>
                <a:xfrm>
                  <a:off x="9076567" y="3647317"/>
                  <a:ext cx="14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C59C51B3-79C0-F7B0-5D7A-4233A6C6478F}"/>
                    </a:ext>
                  </a:extLst>
                </p14:cNvPr>
                <p14:cNvContentPartPr/>
                <p14:nvPr/>
              </p14:nvContentPartPr>
              <p14:xfrm>
                <a:off x="9214807" y="3688717"/>
                <a:ext cx="60840" cy="78480"/>
              </p14:xfrm>
            </p:contentPart>
          </mc:Choice>
          <mc:Fallback xmlns="">
            <p:pic>
              <p:nvPicPr>
                <p:cNvPr id="39" name="Inkt 38">
                  <a:extLst>
                    <a:ext uri="{FF2B5EF4-FFF2-40B4-BE49-F238E27FC236}">
                      <a16:creationId xmlns:a16="http://schemas.microsoft.com/office/drawing/2014/main" id="{C59C51B3-79C0-F7B0-5D7A-4233A6C6478F}"/>
                    </a:ext>
                  </a:extLst>
                </p:cNvPr>
                <p:cNvPicPr/>
                <p:nvPr/>
              </p:nvPicPr>
              <p:blipFill>
                <a:blip r:embed="rId57"/>
                <a:stretch>
                  <a:fillRect/>
                </a:stretch>
              </p:blipFill>
              <p:spPr>
                <a:xfrm>
                  <a:off x="9205807" y="3679717"/>
                  <a:ext cx="78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0E401FE1-2A66-CF6A-887A-7D600B4B1809}"/>
                    </a:ext>
                  </a:extLst>
                </p14:cNvPr>
                <p14:cNvContentPartPr/>
                <p14:nvPr/>
              </p14:nvContentPartPr>
              <p14:xfrm>
                <a:off x="9250807" y="3609877"/>
                <a:ext cx="3240" cy="16560"/>
              </p14:xfrm>
            </p:contentPart>
          </mc:Choice>
          <mc:Fallback xmlns="">
            <p:pic>
              <p:nvPicPr>
                <p:cNvPr id="40" name="Inkt 39">
                  <a:extLst>
                    <a:ext uri="{FF2B5EF4-FFF2-40B4-BE49-F238E27FC236}">
                      <a16:creationId xmlns:a16="http://schemas.microsoft.com/office/drawing/2014/main" id="{0E401FE1-2A66-CF6A-887A-7D600B4B1809}"/>
                    </a:ext>
                  </a:extLst>
                </p:cNvPr>
                <p:cNvPicPr/>
                <p:nvPr/>
              </p:nvPicPr>
              <p:blipFill>
                <a:blip r:embed="rId59"/>
                <a:stretch>
                  <a:fillRect/>
                </a:stretch>
              </p:blipFill>
              <p:spPr>
                <a:xfrm>
                  <a:off x="9241807" y="3600877"/>
                  <a:ext cx="20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162BB76C-21FE-06E3-941A-1803755E83A2}"/>
                    </a:ext>
                  </a:extLst>
                </p14:cNvPr>
                <p14:cNvContentPartPr/>
                <p14:nvPr/>
              </p14:nvContentPartPr>
              <p14:xfrm>
                <a:off x="9355927" y="3629317"/>
                <a:ext cx="105480" cy="189000"/>
              </p14:xfrm>
            </p:contentPart>
          </mc:Choice>
          <mc:Fallback xmlns="">
            <p:pic>
              <p:nvPicPr>
                <p:cNvPr id="41" name="Inkt 40">
                  <a:extLst>
                    <a:ext uri="{FF2B5EF4-FFF2-40B4-BE49-F238E27FC236}">
                      <a16:creationId xmlns:a16="http://schemas.microsoft.com/office/drawing/2014/main" id="{162BB76C-21FE-06E3-941A-1803755E83A2}"/>
                    </a:ext>
                  </a:extLst>
                </p:cNvPr>
                <p:cNvPicPr/>
                <p:nvPr/>
              </p:nvPicPr>
              <p:blipFill>
                <a:blip r:embed="rId61"/>
                <a:stretch>
                  <a:fillRect/>
                </a:stretch>
              </p:blipFill>
              <p:spPr>
                <a:xfrm>
                  <a:off x="9347287" y="3620317"/>
                  <a:ext cx="123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6A7A2901-E8B7-5A27-52E6-3CDA98E2532B}"/>
                    </a:ext>
                  </a:extLst>
                </p14:cNvPr>
                <p14:cNvContentPartPr/>
                <p14:nvPr/>
              </p14:nvContentPartPr>
              <p14:xfrm>
                <a:off x="9507127" y="3624277"/>
                <a:ext cx="151560" cy="186840"/>
              </p14:xfrm>
            </p:contentPart>
          </mc:Choice>
          <mc:Fallback xmlns="">
            <p:pic>
              <p:nvPicPr>
                <p:cNvPr id="42" name="Inkt 41">
                  <a:extLst>
                    <a:ext uri="{FF2B5EF4-FFF2-40B4-BE49-F238E27FC236}">
                      <a16:creationId xmlns:a16="http://schemas.microsoft.com/office/drawing/2014/main" id="{6A7A2901-E8B7-5A27-52E6-3CDA98E2532B}"/>
                    </a:ext>
                  </a:extLst>
                </p:cNvPr>
                <p:cNvPicPr/>
                <p:nvPr/>
              </p:nvPicPr>
              <p:blipFill>
                <a:blip r:embed="rId63"/>
                <a:stretch>
                  <a:fillRect/>
                </a:stretch>
              </p:blipFill>
              <p:spPr>
                <a:xfrm>
                  <a:off x="9498487" y="3615637"/>
                  <a:ext cx="169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C0AC0E45-CD75-12E8-DFB7-63C811D987CA}"/>
                    </a:ext>
                  </a:extLst>
                </p14:cNvPr>
                <p14:cNvContentPartPr/>
                <p14:nvPr/>
              </p14:nvContentPartPr>
              <p14:xfrm>
                <a:off x="9706927" y="3619597"/>
                <a:ext cx="113400" cy="116640"/>
              </p14:xfrm>
            </p:contentPart>
          </mc:Choice>
          <mc:Fallback xmlns="">
            <p:pic>
              <p:nvPicPr>
                <p:cNvPr id="43" name="Inkt 42">
                  <a:extLst>
                    <a:ext uri="{FF2B5EF4-FFF2-40B4-BE49-F238E27FC236}">
                      <a16:creationId xmlns:a16="http://schemas.microsoft.com/office/drawing/2014/main" id="{C0AC0E45-CD75-12E8-DFB7-63C811D987CA}"/>
                    </a:ext>
                  </a:extLst>
                </p:cNvPr>
                <p:cNvPicPr/>
                <p:nvPr/>
              </p:nvPicPr>
              <p:blipFill>
                <a:blip r:embed="rId65"/>
                <a:stretch>
                  <a:fillRect/>
                </a:stretch>
              </p:blipFill>
              <p:spPr>
                <a:xfrm>
                  <a:off x="9698287" y="3610597"/>
                  <a:ext cx="131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t 43">
                  <a:extLst>
                    <a:ext uri="{FF2B5EF4-FFF2-40B4-BE49-F238E27FC236}">
                      <a16:creationId xmlns:a16="http://schemas.microsoft.com/office/drawing/2014/main" id="{1EFF5A03-98B1-76B1-AD92-CAFBAFA96601}"/>
                    </a:ext>
                  </a:extLst>
                </p14:cNvPr>
                <p14:cNvContentPartPr/>
                <p14:nvPr/>
              </p14:nvContentPartPr>
              <p14:xfrm>
                <a:off x="9851647" y="3672157"/>
                <a:ext cx="79920" cy="68760"/>
              </p14:xfrm>
            </p:contentPart>
          </mc:Choice>
          <mc:Fallback xmlns="">
            <p:pic>
              <p:nvPicPr>
                <p:cNvPr id="44" name="Inkt 43">
                  <a:extLst>
                    <a:ext uri="{FF2B5EF4-FFF2-40B4-BE49-F238E27FC236}">
                      <a16:creationId xmlns:a16="http://schemas.microsoft.com/office/drawing/2014/main" id="{1EFF5A03-98B1-76B1-AD92-CAFBAFA96601}"/>
                    </a:ext>
                  </a:extLst>
                </p:cNvPr>
                <p:cNvPicPr/>
                <p:nvPr/>
              </p:nvPicPr>
              <p:blipFill>
                <a:blip r:embed="rId67"/>
                <a:stretch>
                  <a:fillRect/>
                </a:stretch>
              </p:blipFill>
              <p:spPr>
                <a:xfrm>
                  <a:off x="9842647" y="3663517"/>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t 44">
                  <a:extLst>
                    <a:ext uri="{FF2B5EF4-FFF2-40B4-BE49-F238E27FC236}">
                      <a16:creationId xmlns:a16="http://schemas.microsoft.com/office/drawing/2014/main" id="{FD33E56A-7D3D-7A29-01A4-55F15583B5A2}"/>
                    </a:ext>
                  </a:extLst>
                </p14:cNvPr>
                <p14:cNvContentPartPr/>
                <p14:nvPr/>
              </p14:nvContentPartPr>
              <p14:xfrm>
                <a:off x="9937327" y="3534277"/>
                <a:ext cx="14040" cy="32760"/>
              </p14:xfrm>
            </p:contentPart>
          </mc:Choice>
          <mc:Fallback xmlns="">
            <p:pic>
              <p:nvPicPr>
                <p:cNvPr id="45" name="Inkt 44">
                  <a:extLst>
                    <a:ext uri="{FF2B5EF4-FFF2-40B4-BE49-F238E27FC236}">
                      <a16:creationId xmlns:a16="http://schemas.microsoft.com/office/drawing/2014/main" id="{FD33E56A-7D3D-7A29-01A4-55F15583B5A2}"/>
                    </a:ext>
                  </a:extLst>
                </p:cNvPr>
                <p:cNvPicPr/>
                <p:nvPr/>
              </p:nvPicPr>
              <p:blipFill>
                <a:blip r:embed="rId69"/>
                <a:stretch>
                  <a:fillRect/>
                </a:stretch>
              </p:blipFill>
              <p:spPr>
                <a:xfrm>
                  <a:off x="9928687" y="3525277"/>
                  <a:ext cx="31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t 45">
                  <a:extLst>
                    <a:ext uri="{FF2B5EF4-FFF2-40B4-BE49-F238E27FC236}">
                      <a16:creationId xmlns:a16="http://schemas.microsoft.com/office/drawing/2014/main" id="{2FAB622F-D337-69F7-A307-CCEBD08932F7}"/>
                    </a:ext>
                  </a:extLst>
                </p14:cNvPr>
                <p14:cNvContentPartPr/>
                <p14:nvPr/>
              </p14:nvContentPartPr>
              <p14:xfrm>
                <a:off x="10010047" y="3600157"/>
                <a:ext cx="162720" cy="127080"/>
              </p14:xfrm>
            </p:contentPart>
          </mc:Choice>
          <mc:Fallback xmlns="">
            <p:pic>
              <p:nvPicPr>
                <p:cNvPr id="46" name="Inkt 45">
                  <a:extLst>
                    <a:ext uri="{FF2B5EF4-FFF2-40B4-BE49-F238E27FC236}">
                      <a16:creationId xmlns:a16="http://schemas.microsoft.com/office/drawing/2014/main" id="{2FAB622F-D337-69F7-A307-CCEBD08932F7}"/>
                    </a:ext>
                  </a:extLst>
                </p:cNvPr>
                <p:cNvPicPr/>
                <p:nvPr/>
              </p:nvPicPr>
              <p:blipFill>
                <a:blip r:embed="rId71"/>
                <a:stretch>
                  <a:fillRect/>
                </a:stretch>
              </p:blipFill>
              <p:spPr>
                <a:xfrm>
                  <a:off x="10001047" y="3591157"/>
                  <a:ext cx="180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t 46">
                  <a:extLst>
                    <a:ext uri="{FF2B5EF4-FFF2-40B4-BE49-F238E27FC236}">
                      <a16:creationId xmlns:a16="http://schemas.microsoft.com/office/drawing/2014/main" id="{398AA12F-24A9-8BCF-D20D-8210421BF1B0}"/>
                    </a:ext>
                  </a:extLst>
                </p14:cNvPr>
                <p14:cNvContentPartPr/>
                <p14:nvPr/>
              </p14:nvContentPartPr>
              <p14:xfrm>
                <a:off x="10154767" y="3577117"/>
                <a:ext cx="156240" cy="324720"/>
              </p14:xfrm>
            </p:contentPart>
          </mc:Choice>
          <mc:Fallback xmlns="">
            <p:pic>
              <p:nvPicPr>
                <p:cNvPr id="47" name="Inkt 46">
                  <a:extLst>
                    <a:ext uri="{FF2B5EF4-FFF2-40B4-BE49-F238E27FC236}">
                      <a16:creationId xmlns:a16="http://schemas.microsoft.com/office/drawing/2014/main" id="{398AA12F-24A9-8BCF-D20D-8210421BF1B0}"/>
                    </a:ext>
                  </a:extLst>
                </p:cNvPr>
                <p:cNvPicPr/>
                <p:nvPr/>
              </p:nvPicPr>
              <p:blipFill>
                <a:blip r:embed="rId73"/>
                <a:stretch>
                  <a:fillRect/>
                </a:stretch>
              </p:blipFill>
              <p:spPr>
                <a:xfrm>
                  <a:off x="10146127" y="3568477"/>
                  <a:ext cx="1738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t 47">
                  <a:extLst>
                    <a:ext uri="{FF2B5EF4-FFF2-40B4-BE49-F238E27FC236}">
                      <a16:creationId xmlns:a16="http://schemas.microsoft.com/office/drawing/2014/main" id="{4DF5C382-9FBF-EC35-D8B6-1C01DB236149}"/>
                    </a:ext>
                  </a:extLst>
                </p14:cNvPr>
                <p14:cNvContentPartPr/>
                <p14:nvPr/>
              </p14:nvContentPartPr>
              <p14:xfrm>
                <a:off x="10432687" y="3567397"/>
                <a:ext cx="17640" cy="47520"/>
              </p14:xfrm>
            </p:contentPart>
          </mc:Choice>
          <mc:Fallback xmlns="">
            <p:pic>
              <p:nvPicPr>
                <p:cNvPr id="48" name="Inkt 47">
                  <a:extLst>
                    <a:ext uri="{FF2B5EF4-FFF2-40B4-BE49-F238E27FC236}">
                      <a16:creationId xmlns:a16="http://schemas.microsoft.com/office/drawing/2014/main" id="{4DF5C382-9FBF-EC35-D8B6-1C01DB236149}"/>
                    </a:ext>
                  </a:extLst>
                </p:cNvPr>
                <p:cNvPicPr/>
                <p:nvPr/>
              </p:nvPicPr>
              <p:blipFill>
                <a:blip r:embed="rId75"/>
                <a:stretch>
                  <a:fillRect/>
                </a:stretch>
              </p:blipFill>
              <p:spPr>
                <a:xfrm>
                  <a:off x="10423687" y="3558757"/>
                  <a:ext cx="35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t 48">
                  <a:extLst>
                    <a:ext uri="{FF2B5EF4-FFF2-40B4-BE49-F238E27FC236}">
                      <a16:creationId xmlns:a16="http://schemas.microsoft.com/office/drawing/2014/main" id="{D932B073-B600-4927-E748-8355B5D18B57}"/>
                    </a:ext>
                  </a:extLst>
                </p14:cNvPr>
                <p14:cNvContentPartPr/>
                <p14:nvPr/>
              </p14:nvContentPartPr>
              <p14:xfrm>
                <a:off x="10446007" y="3692677"/>
                <a:ext cx="3960" cy="53280"/>
              </p14:xfrm>
            </p:contentPart>
          </mc:Choice>
          <mc:Fallback xmlns="">
            <p:pic>
              <p:nvPicPr>
                <p:cNvPr id="49" name="Inkt 48">
                  <a:extLst>
                    <a:ext uri="{FF2B5EF4-FFF2-40B4-BE49-F238E27FC236}">
                      <a16:creationId xmlns:a16="http://schemas.microsoft.com/office/drawing/2014/main" id="{D932B073-B600-4927-E748-8355B5D18B57}"/>
                    </a:ext>
                  </a:extLst>
                </p:cNvPr>
                <p:cNvPicPr/>
                <p:nvPr/>
              </p:nvPicPr>
              <p:blipFill>
                <a:blip r:embed="rId77"/>
                <a:stretch>
                  <a:fillRect/>
                </a:stretch>
              </p:blipFill>
              <p:spPr>
                <a:xfrm>
                  <a:off x="10437367" y="3683677"/>
                  <a:ext cx="2160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1" name="Inkt 50">
                <a:extLst>
                  <a:ext uri="{FF2B5EF4-FFF2-40B4-BE49-F238E27FC236}">
                    <a16:creationId xmlns:a16="http://schemas.microsoft.com/office/drawing/2014/main" id="{126D83DE-5C7A-F22C-3C14-735CCA395BAE}"/>
                  </a:ext>
                </a:extLst>
              </p14:cNvPr>
              <p14:cNvContentPartPr/>
              <p14:nvPr/>
            </p14:nvContentPartPr>
            <p14:xfrm>
              <a:off x="8829607" y="4054477"/>
              <a:ext cx="27000" cy="177480"/>
            </p14:xfrm>
          </p:contentPart>
        </mc:Choice>
        <mc:Fallback xmlns="">
          <p:pic>
            <p:nvPicPr>
              <p:cNvPr id="51" name="Inkt 50">
                <a:extLst>
                  <a:ext uri="{FF2B5EF4-FFF2-40B4-BE49-F238E27FC236}">
                    <a16:creationId xmlns:a16="http://schemas.microsoft.com/office/drawing/2014/main" id="{126D83DE-5C7A-F22C-3C14-735CCA395BAE}"/>
                  </a:ext>
                </a:extLst>
              </p:cNvPr>
              <p:cNvPicPr/>
              <p:nvPr/>
            </p:nvPicPr>
            <p:blipFill>
              <a:blip r:embed="rId79"/>
              <a:stretch>
                <a:fillRect/>
              </a:stretch>
            </p:blipFill>
            <p:spPr>
              <a:xfrm>
                <a:off x="8820967" y="4045477"/>
                <a:ext cx="4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t 51">
                <a:extLst>
                  <a:ext uri="{FF2B5EF4-FFF2-40B4-BE49-F238E27FC236}">
                    <a16:creationId xmlns:a16="http://schemas.microsoft.com/office/drawing/2014/main" id="{E8C06435-41BB-FD35-70AE-60B01585FF66}"/>
                  </a:ext>
                </a:extLst>
              </p14:cNvPr>
              <p14:cNvContentPartPr/>
              <p14:nvPr/>
            </p14:nvContentPartPr>
            <p14:xfrm>
              <a:off x="8812687" y="4360117"/>
              <a:ext cx="158400" cy="212040"/>
            </p14:xfrm>
          </p:contentPart>
        </mc:Choice>
        <mc:Fallback xmlns="">
          <p:pic>
            <p:nvPicPr>
              <p:cNvPr id="52" name="Inkt 51">
                <a:extLst>
                  <a:ext uri="{FF2B5EF4-FFF2-40B4-BE49-F238E27FC236}">
                    <a16:creationId xmlns:a16="http://schemas.microsoft.com/office/drawing/2014/main" id="{E8C06435-41BB-FD35-70AE-60B01585FF66}"/>
                  </a:ext>
                </a:extLst>
              </p:cNvPr>
              <p:cNvPicPr/>
              <p:nvPr/>
            </p:nvPicPr>
            <p:blipFill>
              <a:blip r:embed="rId81"/>
              <a:stretch>
                <a:fillRect/>
              </a:stretch>
            </p:blipFill>
            <p:spPr>
              <a:xfrm>
                <a:off x="8803687" y="4351477"/>
                <a:ext cx="176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t 52">
                <a:extLst>
                  <a:ext uri="{FF2B5EF4-FFF2-40B4-BE49-F238E27FC236}">
                    <a16:creationId xmlns:a16="http://schemas.microsoft.com/office/drawing/2014/main" id="{F019EE47-AA9E-DE77-3C32-9164B9F22D13}"/>
                  </a:ext>
                </a:extLst>
              </p14:cNvPr>
              <p14:cNvContentPartPr/>
              <p14:nvPr/>
            </p14:nvContentPartPr>
            <p14:xfrm>
              <a:off x="8809807" y="4734517"/>
              <a:ext cx="136440" cy="188640"/>
            </p14:xfrm>
          </p:contentPart>
        </mc:Choice>
        <mc:Fallback xmlns="">
          <p:pic>
            <p:nvPicPr>
              <p:cNvPr id="53" name="Inkt 52">
                <a:extLst>
                  <a:ext uri="{FF2B5EF4-FFF2-40B4-BE49-F238E27FC236}">
                    <a16:creationId xmlns:a16="http://schemas.microsoft.com/office/drawing/2014/main" id="{F019EE47-AA9E-DE77-3C32-9164B9F22D13}"/>
                  </a:ext>
                </a:extLst>
              </p:cNvPr>
              <p:cNvPicPr/>
              <p:nvPr/>
            </p:nvPicPr>
            <p:blipFill>
              <a:blip r:embed="rId83"/>
              <a:stretch>
                <a:fillRect/>
              </a:stretch>
            </p:blipFill>
            <p:spPr>
              <a:xfrm>
                <a:off x="8801167" y="4725877"/>
                <a:ext cx="154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t 53">
                <a:extLst>
                  <a:ext uri="{FF2B5EF4-FFF2-40B4-BE49-F238E27FC236}">
                    <a16:creationId xmlns:a16="http://schemas.microsoft.com/office/drawing/2014/main" id="{0B9E6396-36B8-A1CC-2AF0-3372A087D5F9}"/>
                  </a:ext>
                </a:extLst>
              </p14:cNvPr>
              <p14:cNvContentPartPr/>
              <p14:nvPr/>
            </p14:nvContentPartPr>
            <p14:xfrm>
              <a:off x="8861647" y="5039437"/>
              <a:ext cx="147240" cy="222120"/>
            </p14:xfrm>
          </p:contentPart>
        </mc:Choice>
        <mc:Fallback xmlns="">
          <p:pic>
            <p:nvPicPr>
              <p:cNvPr id="54" name="Inkt 53">
                <a:extLst>
                  <a:ext uri="{FF2B5EF4-FFF2-40B4-BE49-F238E27FC236}">
                    <a16:creationId xmlns:a16="http://schemas.microsoft.com/office/drawing/2014/main" id="{0B9E6396-36B8-A1CC-2AF0-3372A087D5F9}"/>
                  </a:ext>
                </a:extLst>
              </p:cNvPr>
              <p:cNvPicPr/>
              <p:nvPr/>
            </p:nvPicPr>
            <p:blipFill>
              <a:blip r:embed="rId85"/>
              <a:stretch>
                <a:fillRect/>
              </a:stretch>
            </p:blipFill>
            <p:spPr>
              <a:xfrm>
                <a:off x="8852647" y="5030437"/>
                <a:ext cx="164880" cy="239760"/>
              </a:xfrm>
              <a:prstGeom prst="rect">
                <a:avLst/>
              </a:prstGeom>
            </p:spPr>
          </p:pic>
        </mc:Fallback>
      </mc:AlternateContent>
      <p:grpSp>
        <p:nvGrpSpPr>
          <p:cNvPr id="55" name="Groep 54">
            <a:extLst>
              <a:ext uri="{FF2B5EF4-FFF2-40B4-BE49-F238E27FC236}">
                <a16:creationId xmlns:a16="http://schemas.microsoft.com/office/drawing/2014/main" id="{6A8E537C-3F7B-9052-8F3C-36F67AEAF505}"/>
              </a:ext>
            </a:extLst>
          </p:cNvPr>
          <p:cNvGrpSpPr/>
          <p:nvPr/>
        </p:nvGrpSpPr>
        <p:grpSpPr>
          <a:xfrm>
            <a:off x="9341527" y="1922557"/>
            <a:ext cx="115560" cy="189720"/>
            <a:chOff x="9341527" y="1922557"/>
            <a:chExt cx="115560" cy="189720"/>
          </a:xfrm>
        </p:grpSpPr>
        <mc:AlternateContent xmlns:mc="http://schemas.openxmlformats.org/markup-compatibility/2006" xmlns:p14="http://schemas.microsoft.com/office/powerpoint/2010/main">
          <mc:Choice Requires="p14">
            <p:contentPart p14:bwMode="auto" r:id="rId86">
              <p14:nvContentPartPr>
                <p14:cNvPr id="56" name="Inkt 55">
                  <a:extLst>
                    <a:ext uri="{FF2B5EF4-FFF2-40B4-BE49-F238E27FC236}">
                      <a16:creationId xmlns:a16="http://schemas.microsoft.com/office/drawing/2014/main" id="{3FC2885B-6E55-862E-A243-C9FF5221448E}"/>
                    </a:ext>
                  </a:extLst>
                </p14:cNvPr>
                <p14:cNvContentPartPr/>
                <p14:nvPr/>
              </p14:nvContentPartPr>
              <p14:xfrm>
                <a:off x="9355567" y="1927237"/>
                <a:ext cx="97200" cy="136080"/>
              </p14:xfrm>
            </p:contentPart>
          </mc:Choice>
          <mc:Fallback xmlns="">
            <p:pic>
              <p:nvPicPr>
                <p:cNvPr id="56" name="Inkt 55">
                  <a:extLst>
                    <a:ext uri="{FF2B5EF4-FFF2-40B4-BE49-F238E27FC236}">
                      <a16:creationId xmlns:a16="http://schemas.microsoft.com/office/drawing/2014/main" id="{3FC2885B-6E55-862E-A243-C9FF5221448E}"/>
                    </a:ext>
                  </a:extLst>
                </p:cNvPr>
                <p:cNvPicPr/>
                <p:nvPr/>
              </p:nvPicPr>
              <p:blipFill>
                <a:blip r:embed="rId87"/>
                <a:stretch>
                  <a:fillRect/>
                </a:stretch>
              </p:blipFill>
              <p:spPr>
                <a:xfrm>
                  <a:off x="9346927" y="1918597"/>
                  <a:ext cx="114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Inkt 56">
                  <a:extLst>
                    <a:ext uri="{FF2B5EF4-FFF2-40B4-BE49-F238E27FC236}">
                      <a16:creationId xmlns:a16="http://schemas.microsoft.com/office/drawing/2014/main" id="{0CAAFE65-5997-EF6C-518A-0C638DA16F57}"/>
                    </a:ext>
                  </a:extLst>
                </p14:cNvPr>
                <p14:cNvContentPartPr/>
                <p14:nvPr/>
              </p14:nvContentPartPr>
              <p14:xfrm>
                <a:off x="9351967" y="1946677"/>
                <a:ext cx="83880" cy="165600"/>
              </p14:xfrm>
            </p:contentPart>
          </mc:Choice>
          <mc:Fallback xmlns="">
            <p:pic>
              <p:nvPicPr>
                <p:cNvPr id="57" name="Inkt 56">
                  <a:extLst>
                    <a:ext uri="{FF2B5EF4-FFF2-40B4-BE49-F238E27FC236}">
                      <a16:creationId xmlns:a16="http://schemas.microsoft.com/office/drawing/2014/main" id="{0CAAFE65-5997-EF6C-518A-0C638DA16F57}"/>
                    </a:ext>
                  </a:extLst>
                </p:cNvPr>
                <p:cNvPicPr/>
                <p:nvPr/>
              </p:nvPicPr>
              <p:blipFill>
                <a:blip r:embed="rId89"/>
                <a:stretch>
                  <a:fillRect/>
                </a:stretch>
              </p:blipFill>
              <p:spPr>
                <a:xfrm>
                  <a:off x="9342967" y="1938037"/>
                  <a:ext cx="101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t 57">
                  <a:extLst>
                    <a:ext uri="{FF2B5EF4-FFF2-40B4-BE49-F238E27FC236}">
                      <a16:creationId xmlns:a16="http://schemas.microsoft.com/office/drawing/2014/main" id="{3E2351BE-A2A7-E0E7-87A3-44B37CD3A0F4}"/>
                    </a:ext>
                  </a:extLst>
                </p14:cNvPr>
                <p14:cNvContentPartPr/>
                <p14:nvPr/>
              </p14:nvContentPartPr>
              <p14:xfrm>
                <a:off x="9407767" y="1922557"/>
                <a:ext cx="24480" cy="179280"/>
              </p14:xfrm>
            </p:contentPart>
          </mc:Choice>
          <mc:Fallback xmlns="">
            <p:pic>
              <p:nvPicPr>
                <p:cNvPr id="58" name="Inkt 57">
                  <a:extLst>
                    <a:ext uri="{FF2B5EF4-FFF2-40B4-BE49-F238E27FC236}">
                      <a16:creationId xmlns:a16="http://schemas.microsoft.com/office/drawing/2014/main" id="{3E2351BE-A2A7-E0E7-87A3-44B37CD3A0F4}"/>
                    </a:ext>
                  </a:extLst>
                </p:cNvPr>
                <p:cNvPicPr/>
                <p:nvPr/>
              </p:nvPicPr>
              <p:blipFill>
                <a:blip r:embed="rId91"/>
                <a:stretch>
                  <a:fillRect/>
                </a:stretch>
              </p:blipFill>
              <p:spPr>
                <a:xfrm>
                  <a:off x="9399127" y="1913557"/>
                  <a:ext cx="42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t 58">
                  <a:extLst>
                    <a:ext uri="{FF2B5EF4-FFF2-40B4-BE49-F238E27FC236}">
                      <a16:creationId xmlns:a16="http://schemas.microsoft.com/office/drawing/2014/main" id="{A9647921-0BF0-73F3-BC7C-A55E72E86828}"/>
                    </a:ext>
                  </a:extLst>
                </p14:cNvPr>
                <p14:cNvContentPartPr/>
                <p14:nvPr/>
              </p14:nvContentPartPr>
              <p14:xfrm>
                <a:off x="9341527" y="1998877"/>
                <a:ext cx="115560" cy="47520"/>
              </p14:xfrm>
            </p:contentPart>
          </mc:Choice>
          <mc:Fallback xmlns="">
            <p:pic>
              <p:nvPicPr>
                <p:cNvPr id="59" name="Inkt 58">
                  <a:extLst>
                    <a:ext uri="{FF2B5EF4-FFF2-40B4-BE49-F238E27FC236}">
                      <a16:creationId xmlns:a16="http://schemas.microsoft.com/office/drawing/2014/main" id="{A9647921-0BF0-73F3-BC7C-A55E72E86828}"/>
                    </a:ext>
                  </a:extLst>
                </p:cNvPr>
                <p:cNvPicPr/>
                <p:nvPr/>
              </p:nvPicPr>
              <p:blipFill>
                <a:blip r:embed="rId93"/>
                <a:stretch>
                  <a:fillRect/>
                </a:stretch>
              </p:blipFill>
              <p:spPr>
                <a:xfrm>
                  <a:off x="9332887" y="1990237"/>
                  <a:ext cx="133200" cy="65160"/>
                </a:xfrm>
                <a:prstGeom prst="rect">
                  <a:avLst/>
                </a:prstGeom>
              </p:spPr>
            </p:pic>
          </mc:Fallback>
        </mc:AlternateContent>
      </p:grpSp>
    </p:spTree>
    <p:extLst>
      <p:ext uri="{BB962C8B-B14F-4D97-AF65-F5344CB8AC3E}">
        <p14:creationId xmlns:p14="http://schemas.microsoft.com/office/powerpoint/2010/main" val="1888294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56344-68AE-A68C-5330-719FF91802CD}"/>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F72794C0-C4E9-8F2F-11A9-966F56E07650}"/>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4380AF01-B1F8-116C-D7C7-25A3D2C72F84}"/>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20</a:t>
            </a:r>
            <a:endParaRPr lang="nl-NL" sz="2000" dirty="0"/>
          </a:p>
        </p:txBody>
      </p:sp>
      <p:pic>
        <p:nvPicPr>
          <p:cNvPr id="3" name="Afbeelding 2">
            <a:extLst>
              <a:ext uri="{FF2B5EF4-FFF2-40B4-BE49-F238E27FC236}">
                <a16:creationId xmlns:a16="http://schemas.microsoft.com/office/drawing/2014/main" id="{D79C27C8-0820-FA4E-9903-F196E1B526C1}"/>
              </a:ext>
            </a:extLst>
          </p:cNvPr>
          <p:cNvPicPr>
            <a:picLocks noChangeAspect="1"/>
          </p:cNvPicPr>
          <p:nvPr/>
        </p:nvPicPr>
        <p:blipFill>
          <a:blip r:embed="rId2"/>
          <a:stretch>
            <a:fillRect/>
          </a:stretch>
        </p:blipFill>
        <p:spPr>
          <a:xfrm>
            <a:off x="327986" y="2355518"/>
            <a:ext cx="7973052" cy="2582467"/>
          </a:xfrm>
          <a:prstGeom prst="rect">
            <a:avLst/>
          </a:prstGeom>
        </p:spPr>
      </p:pic>
      <p:pic>
        <p:nvPicPr>
          <p:cNvPr id="6" name="Afbeelding 5">
            <a:extLst>
              <a:ext uri="{FF2B5EF4-FFF2-40B4-BE49-F238E27FC236}">
                <a16:creationId xmlns:a16="http://schemas.microsoft.com/office/drawing/2014/main" id="{F7CDD89C-9C1E-9100-93AF-6CD696A985E2}"/>
              </a:ext>
            </a:extLst>
          </p:cNvPr>
          <p:cNvPicPr>
            <a:picLocks noChangeAspect="1"/>
          </p:cNvPicPr>
          <p:nvPr/>
        </p:nvPicPr>
        <p:blipFill>
          <a:blip r:embed="rId3"/>
          <a:srcRect l="20686" r="40371"/>
          <a:stretch/>
        </p:blipFill>
        <p:spPr>
          <a:xfrm rot="5400000">
            <a:off x="2864120" y="2902287"/>
            <a:ext cx="1196181" cy="5267578"/>
          </a:xfrm>
          <a:prstGeom prst="rect">
            <a:avLst/>
          </a:prstGeom>
        </p:spPr>
      </p:pic>
      <p:sp>
        <p:nvSpPr>
          <p:cNvPr id="2" name="Ovaal 1">
            <a:extLst>
              <a:ext uri="{FF2B5EF4-FFF2-40B4-BE49-F238E27FC236}">
                <a16:creationId xmlns:a16="http://schemas.microsoft.com/office/drawing/2014/main" id="{E089D48F-BED6-2EF2-F03C-A91D1BF0B3ED}"/>
              </a:ext>
            </a:extLst>
          </p:cNvPr>
          <p:cNvSpPr/>
          <p:nvPr/>
        </p:nvSpPr>
        <p:spPr>
          <a:xfrm>
            <a:off x="3671888" y="3857625"/>
            <a:ext cx="2424112"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2FE1AD22-85FC-B45C-3905-AC0F4E5081AB}"/>
              </a:ext>
            </a:extLst>
          </p:cNvPr>
          <p:cNvSpPr/>
          <p:nvPr/>
        </p:nvSpPr>
        <p:spPr>
          <a:xfrm>
            <a:off x="1657350" y="3103826"/>
            <a:ext cx="471488"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a:extLst>
              <a:ext uri="{FF2B5EF4-FFF2-40B4-BE49-F238E27FC236}">
                <a16:creationId xmlns:a16="http://schemas.microsoft.com/office/drawing/2014/main" id="{73007513-F9AA-90C1-DE85-88D00FD72780}"/>
              </a:ext>
            </a:extLst>
          </p:cNvPr>
          <p:cNvCxnSpPr>
            <a:cxnSpLocks/>
          </p:cNvCxnSpPr>
          <p:nvPr/>
        </p:nvCxnSpPr>
        <p:spPr>
          <a:xfrm flipV="1">
            <a:off x="2128838" y="2355518"/>
            <a:ext cx="5114925" cy="748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1" name="Inkt 10">
                <a:extLst>
                  <a:ext uri="{FF2B5EF4-FFF2-40B4-BE49-F238E27FC236}">
                    <a16:creationId xmlns:a16="http://schemas.microsoft.com/office/drawing/2014/main" id="{53CE7CFC-41A9-70D1-2EBB-DE0C21146096}"/>
                  </a:ext>
                </a:extLst>
              </p14:cNvPr>
              <p14:cNvContentPartPr/>
              <p14:nvPr/>
            </p14:nvContentPartPr>
            <p14:xfrm>
              <a:off x="9015727" y="2080957"/>
              <a:ext cx="308880" cy="279000"/>
            </p14:xfrm>
          </p:contentPart>
        </mc:Choice>
        <mc:Fallback xmlns="">
          <p:pic>
            <p:nvPicPr>
              <p:cNvPr id="11" name="Inkt 10">
                <a:extLst>
                  <a:ext uri="{FF2B5EF4-FFF2-40B4-BE49-F238E27FC236}">
                    <a16:creationId xmlns:a16="http://schemas.microsoft.com/office/drawing/2014/main" id="{53CE7CFC-41A9-70D1-2EBB-DE0C21146096}"/>
                  </a:ext>
                </a:extLst>
              </p:cNvPr>
              <p:cNvPicPr/>
              <p:nvPr/>
            </p:nvPicPr>
            <p:blipFill>
              <a:blip r:embed="rId5"/>
              <a:stretch>
                <a:fillRect/>
              </a:stretch>
            </p:blipFill>
            <p:spPr>
              <a:xfrm>
                <a:off x="9006727" y="2072317"/>
                <a:ext cx="326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t 11">
                <a:extLst>
                  <a:ext uri="{FF2B5EF4-FFF2-40B4-BE49-F238E27FC236}">
                    <a16:creationId xmlns:a16="http://schemas.microsoft.com/office/drawing/2014/main" id="{F223DB2F-BB32-8814-7E7C-49B36C00BDC9}"/>
                  </a:ext>
                </a:extLst>
              </p14:cNvPr>
              <p14:cNvContentPartPr/>
              <p14:nvPr/>
            </p14:nvContentPartPr>
            <p14:xfrm>
              <a:off x="9215527" y="2577037"/>
              <a:ext cx="30240" cy="226800"/>
            </p14:xfrm>
          </p:contentPart>
        </mc:Choice>
        <mc:Fallback xmlns="">
          <p:pic>
            <p:nvPicPr>
              <p:cNvPr id="12" name="Inkt 11">
                <a:extLst>
                  <a:ext uri="{FF2B5EF4-FFF2-40B4-BE49-F238E27FC236}">
                    <a16:creationId xmlns:a16="http://schemas.microsoft.com/office/drawing/2014/main" id="{F223DB2F-BB32-8814-7E7C-49B36C00BDC9}"/>
                  </a:ext>
                </a:extLst>
              </p:cNvPr>
              <p:cNvPicPr/>
              <p:nvPr/>
            </p:nvPicPr>
            <p:blipFill>
              <a:blip r:embed="rId7"/>
              <a:stretch>
                <a:fillRect/>
              </a:stretch>
            </p:blipFill>
            <p:spPr>
              <a:xfrm>
                <a:off x="9206887" y="2568397"/>
                <a:ext cx="47880" cy="244440"/>
              </a:xfrm>
              <a:prstGeom prst="rect">
                <a:avLst/>
              </a:prstGeom>
            </p:spPr>
          </p:pic>
        </mc:Fallback>
      </mc:AlternateContent>
      <p:grpSp>
        <p:nvGrpSpPr>
          <p:cNvPr id="16" name="Groep 15">
            <a:extLst>
              <a:ext uri="{FF2B5EF4-FFF2-40B4-BE49-F238E27FC236}">
                <a16:creationId xmlns:a16="http://schemas.microsoft.com/office/drawing/2014/main" id="{93A2C2A1-F5CB-3102-4C2C-0FA98353B37A}"/>
              </a:ext>
            </a:extLst>
          </p:cNvPr>
          <p:cNvGrpSpPr/>
          <p:nvPr/>
        </p:nvGrpSpPr>
        <p:grpSpPr>
          <a:xfrm>
            <a:off x="9144967" y="2975557"/>
            <a:ext cx="146880" cy="250920"/>
            <a:chOff x="9144967" y="2975557"/>
            <a:chExt cx="146880" cy="250920"/>
          </a:xfrm>
        </p:grpSpPr>
        <mc:AlternateContent xmlns:mc="http://schemas.openxmlformats.org/markup-compatibility/2006" xmlns:p14="http://schemas.microsoft.com/office/powerpoint/2010/main">
          <mc:Choice Requires="p14">
            <p:contentPart p14:bwMode="auto" r:id="rId8">
              <p14:nvContentPartPr>
                <p14:cNvPr id="13" name="Inkt 12">
                  <a:extLst>
                    <a:ext uri="{FF2B5EF4-FFF2-40B4-BE49-F238E27FC236}">
                      <a16:creationId xmlns:a16="http://schemas.microsoft.com/office/drawing/2014/main" id="{D4115D96-42ED-ACA2-A67C-5434810540B2}"/>
                    </a:ext>
                  </a:extLst>
                </p14:cNvPr>
                <p14:cNvContentPartPr/>
                <p14:nvPr/>
              </p14:nvContentPartPr>
              <p14:xfrm>
                <a:off x="9144967" y="2975557"/>
                <a:ext cx="28800" cy="250920"/>
              </p14:xfrm>
            </p:contentPart>
          </mc:Choice>
          <mc:Fallback xmlns="">
            <p:pic>
              <p:nvPicPr>
                <p:cNvPr id="13" name="Inkt 12">
                  <a:extLst>
                    <a:ext uri="{FF2B5EF4-FFF2-40B4-BE49-F238E27FC236}">
                      <a16:creationId xmlns:a16="http://schemas.microsoft.com/office/drawing/2014/main" id="{D4115D96-42ED-ACA2-A67C-5434810540B2}"/>
                    </a:ext>
                  </a:extLst>
                </p:cNvPr>
                <p:cNvPicPr/>
                <p:nvPr/>
              </p:nvPicPr>
              <p:blipFill>
                <a:blip r:embed="rId9"/>
                <a:stretch>
                  <a:fillRect/>
                </a:stretch>
              </p:blipFill>
              <p:spPr>
                <a:xfrm>
                  <a:off x="9136327" y="2966557"/>
                  <a:ext cx="46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t 13">
                  <a:extLst>
                    <a:ext uri="{FF2B5EF4-FFF2-40B4-BE49-F238E27FC236}">
                      <a16:creationId xmlns:a16="http://schemas.microsoft.com/office/drawing/2014/main" id="{BF6D1373-CE93-F69C-5216-F4BA6D07B4F8}"/>
                    </a:ext>
                  </a:extLst>
                </p14:cNvPr>
                <p14:cNvContentPartPr/>
                <p14:nvPr/>
              </p14:nvContentPartPr>
              <p14:xfrm>
                <a:off x="9148567" y="3045757"/>
                <a:ext cx="121320" cy="53280"/>
              </p14:xfrm>
            </p:contentPart>
          </mc:Choice>
          <mc:Fallback xmlns="">
            <p:pic>
              <p:nvPicPr>
                <p:cNvPr id="14" name="Inkt 13">
                  <a:extLst>
                    <a:ext uri="{FF2B5EF4-FFF2-40B4-BE49-F238E27FC236}">
                      <a16:creationId xmlns:a16="http://schemas.microsoft.com/office/drawing/2014/main" id="{BF6D1373-CE93-F69C-5216-F4BA6D07B4F8}"/>
                    </a:ext>
                  </a:extLst>
                </p:cNvPr>
                <p:cNvPicPr/>
                <p:nvPr/>
              </p:nvPicPr>
              <p:blipFill>
                <a:blip r:embed="rId11"/>
                <a:stretch>
                  <a:fillRect/>
                </a:stretch>
              </p:blipFill>
              <p:spPr>
                <a:xfrm>
                  <a:off x="9139927" y="3036757"/>
                  <a:ext cx="138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t 14">
                  <a:extLst>
                    <a:ext uri="{FF2B5EF4-FFF2-40B4-BE49-F238E27FC236}">
                      <a16:creationId xmlns:a16="http://schemas.microsoft.com/office/drawing/2014/main" id="{464433AC-C7AF-19E1-25E2-09824882178A}"/>
                    </a:ext>
                  </a:extLst>
                </p14:cNvPr>
                <p14:cNvContentPartPr/>
                <p14:nvPr/>
              </p14:nvContentPartPr>
              <p14:xfrm>
                <a:off x="9280687" y="2992117"/>
                <a:ext cx="11160" cy="215640"/>
              </p14:xfrm>
            </p:contentPart>
          </mc:Choice>
          <mc:Fallback xmlns="">
            <p:pic>
              <p:nvPicPr>
                <p:cNvPr id="15" name="Inkt 14">
                  <a:extLst>
                    <a:ext uri="{FF2B5EF4-FFF2-40B4-BE49-F238E27FC236}">
                      <a16:creationId xmlns:a16="http://schemas.microsoft.com/office/drawing/2014/main" id="{464433AC-C7AF-19E1-25E2-09824882178A}"/>
                    </a:ext>
                  </a:extLst>
                </p:cNvPr>
                <p:cNvPicPr/>
                <p:nvPr/>
              </p:nvPicPr>
              <p:blipFill>
                <a:blip r:embed="rId13"/>
                <a:stretch>
                  <a:fillRect/>
                </a:stretch>
              </p:blipFill>
              <p:spPr>
                <a:xfrm>
                  <a:off x="9271687" y="2983117"/>
                  <a:ext cx="2880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7" name="Inkt 16">
                <a:extLst>
                  <a:ext uri="{FF2B5EF4-FFF2-40B4-BE49-F238E27FC236}">
                    <a16:creationId xmlns:a16="http://schemas.microsoft.com/office/drawing/2014/main" id="{DD087316-5086-1936-6BDB-C34801480F51}"/>
                  </a:ext>
                </a:extLst>
              </p14:cNvPr>
              <p14:cNvContentPartPr/>
              <p14:nvPr/>
            </p14:nvContentPartPr>
            <p14:xfrm>
              <a:off x="9495607" y="2174557"/>
              <a:ext cx="178200" cy="13320"/>
            </p14:xfrm>
          </p:contentPart>
        </mc:Choice>
        <mc:Fallback xmlns="">
          <p:pic>
            <p:nvPicPr>
              <p:cNvPr id="17" name="Inkt 16">
                <a:extLst>
                  <a:ext uri="{FF2B5EF4-FFF2-40B4-BE49-F238E27FC236}">
                    <a16:creationId xmlns:a16="http://schemas.microsoft.com/office/drawing/2014/main" id="{DD087316-5086-1936-6BDB-C34801480F51}"/>
                  </a:ext>
                </a:extLst>
              </p:cNvPr>
              <p:cNvPicPr/>
              <p:nvPr/>
            </p:nvPicPr>
            <p:blipFill>
              <a:blip r:embed="rId15"/>
              <a:stretch>
                <a:fillRect/>
              </a:stretch>
            </p:blipFill>
            <p:spPr>
              <a:xfrm>
                <a:off x="9486967" y="2165557"/>
                <a:ext cx="195840" cy="30960"/>
              </a:xfrm>
              <a:prstGeom prst="rect">
                <a:avLst/>
              </a:prstGeom>
            </p:spPr>
          </p:pic>
        </mc:Fallback>
      </mc:AlternateContent>
      <p:grpSp>
        <p:nvGrpSpPr>
          <p:cNvPr id="28" name="Groep 27">
            <a:extLst>
              <a:ext uri="{FF2B5EF4-FFF2-40B4-BE49-F238E27FC236}">
                <a16:creationId xmlns:a16="http://schemas.microsoft.com/office/drawing/2014/main" id="{4D2D6020-FCB2-9D11-3ABD-18274ED40A4B}"/>
              </a:ext>
            </a:extLst>
          </p:cNvPr>
          <p:cNvGrpSpPr/>
          <p:nvPr/>
        </p:nvGrpSpPr>
        <p:grpSpPr>
          <a:xfrm>
            <a:off x="9877927" y="1883317"/>
            <a:ext cx="725400" cy="358200"/>
            <a:chOff x="9877927" y="1883317"/>
            <a:chExt cx="725400" cy="358200"/>
          </a:xfrm>
        </p:grpSpPr>
        <mc:AlternateContent xmlns:mc="http://schemas.openxmlformats.org/markup-compatibility/2006" xmlns:p14="http://schemas.microsoft.com/office/powerpoint/2010/main">
          <mc:Choice Requires="p14">
            <p:contentPart p14:bwMode="auto" r:id="rId16">
              <p14:nvContentPartPr>
                <p14:cNvPr id="18" name="Inkt 17">
                  <a:extLst>
                    <a:ext uri="{FF2B5EF4-FFF2-40B4-BE49-F238E27FC236}">
                      <a16:creationId xmlns:a16="http://schemas.microsoft.com/office/drawing/2014/main" id="{3184551F-9DF9-DFBF-8E52-FDA80B59E30C}"/>
                    </a:ext>
                  </a:extLst>
                </p14:cNvPr>
                <p14:cNvContentPartPr/>
                <p14:nvPr/>
              </p14:nvContentPartPr>
              <p14:xfrm>
                <a:off x="9877927" y="1998157"/>
                <a:ext cx="230760" cy="243360"/>
              </p14:xfrm>
            </p:contentPart>
          </mc:Choice>
          <mc:Fallback xmlns="">
            <p:pic>
              <p:nvPicPr>
                <p:cNvPr id="18" name="Inkt 17">
                  <a:extLst>
                    <a:ext uri="{FF2B5EF4-FFF2-40B4-BE49-F238E27FC236}">
                      <a16:creationId xmlns:a16="http://schemas.microsoft.com/office/drawing/2014/main" id="{3184551F-9DF9-DFBF-8E52-FDA80B59E30C}"/>
                    </a:ext>
                  </a:extLst>
                </p:cNvPr>
                <p:cNvPicPr/>
                <p:nvPr/>
              </p:nvPicPr>
              <p:blipFill>
                <a:blip r:embed="rId17"/>
                <a:stretch>
                  <a:fillRect/>
                </a:stretch>
              </p:blipFill>
              <p:spPr>
                <a:xfrm>
                  <a:off x="9868927" y="1989157"/>
                  <a:ext cx="248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t 18">
                  <a:extLst>
                    <a:ext uri="{FF2B5EF4-FFF2-40B4-BE49-F238E27FC236}">
                      <a16:creationId xmlns:a16="http://schemas.microsoft.com/office/drawing/2014/main" id="{463051F4-97AF-6F59-F487-FDE5D2F0BEBD}"/>
                    </a:ext>
                  </a:extLst>
                </p14:cNvPr>
                <p14:cNvContentPartPr/>
                <p14:nvPr/>
              </p14:nvContentPartPr>
              <p14:xfrm>
                <a:off x="10173127" y="2072677"/>
                <a:ext cx="149760" cy="28440"/>
              </p14:xfrm>
            </p:contentPart>
          </mc:Choice>
          <mc:Fallback xmlns="">
            <p:pic>
              <p:nvPicPr>
                <p:cNvPr id="19" name="Inkt 18">
                  <a:extLst>
                    <a:ext uri="{FF2B5EF4-FFF2-40B4-BE49-F238E27FC236}">
                      <a16:creationId xmlns:a16="http://schemas.microsoft.com/office/drawing/2014/main" id="{463051F4-97AF-6F59-F487-FDE5D2F0BEBD}"/>
                    </a:ext>
                  </a:extLst>
                </p:cNvPr>
                <p:cNvPicPr/>
                <p:nvPr/>
              </p:nvPicPr>
              <p:blipFill>
                <a:blip r:embed="rId19"/>
                <a:stretch>
                  <a:fillRect/>
                </a:stretch>
              </p:blipFill>
              <p:spPr>
                <a:xfrm>
                  <a:off x="10164487" y="2063677"/>
                  <a:ext cx="167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t 20">
                  <a:extLst>
                    <a:ext uri="{FF2B5EF4-FFF2-40B4-BE49-F238E27FC236}">
                      <a16:creationId xmlns:a16="http://schemas.microsoft.com/office/drawing/2014/main" id="{002143D3-A52C-A473-1AC0-0ABA5FB26FE8}"/>
                    </a:ext>
                  </a:extLst>
                </p14:cNvPr>
                <p14:cNvContentPartPr/>
                <p14:nvPr/>
              </p14:nvContentPartPr>
              <p14:xfrm>
                <a:off x="10447087" y="1883317"/>
                <a:ext cx="156240" cy="279360"/>
              </p14:xfrm>
            </p:contentPart>
          </mc:Choice>
          <mc:Fallback xmlns="">
            <p:pic>
              <p:nvPicPr>
                <p:cNvPr id="21" name="Inkt 20">
                  <a:extLst>
                    <a:ext uri="{FF2B5EF4-FFF2-40B4-BE49-F238E27FC236}">
                      <a16:creationId xmlns:a16="http://schemas.microsoft.com/office/drawing/2014/main" id="{002143D3-A52C-A473-1AC0-0ABA5FB26FE8}"/>
                    </a:ext>
                  </a:extLst>
                </p:cNvPr>
                <p:cNvPicPr/>
                <p:nvPr/>
              </p:nvPicPr>
              <p:blipFill>
                <a:blip r:embed="rId21"/>
                <a:stretch>
                  <a:fillRect/>
                </a:stretch>
              </p:blipFill>
              <p:spPr>
                <a:xfrm>
                  <a:off x="10438087" y="1874317"/>
                  <a:ext cx="173880" cy="297000"/>
                </a:xfrm>
                <a:prstGeom prst="rect">
                  <a:avLst/>
                </a:prstGeom>
              </p:spPr>
            </p:pic>
          </mc:Fallback>
        </mc:AlternateContent>
      </p:grpSp>
      <p:grpSp>
        <p:nvGrpSpPr>
          <p:cNvPr id="27" name="Groep 26">
            <a:extLst>
              <a:ext uri="{FF2B5EF4-FFF2-40B4-BE49-F238E27FC236}">
                <a16:creationId xmlns:a16="http://schemas.microsoft.com/office/drawing/2014/main" id="{BC4AE29E-7CEB-F81B-7475-56787235DE69}"/>
              </a:ext>
            </a:extLst>
          </p:cNvPr>
          <p:cNvGrpSpPr/>
          <p:nvPr/>
        </p:nvGrpSpPr>
        <p:grpSpPr>
          <a:xfrm>
            <a:off x="9095287" y="1340437"/>
            <a:ext cx="303120" cy="512280"/>
            <a:chOff x="9095287" y="1340437"/>
            <a:chExt cx="303120" cy="512280"/>
          </a:xfrm>
        </p:grpSpPr>
        <mc:AlternateContent xmlns:mc="http://schemas.openxmlformats.org/markup-compatibility/2006" xmlns:p14="http://schemas.microsoft.com/office/powerpoint/2010/main">
          <mc:Choice Requires="p14">
            <p:contentPart p14:bwMode="auto" r:id="rId22">
              <p14:nvContentPartPr>
                <p14:cNvPr id="22" name="Inkt 21">
                  <a:extLst>
                    <a:ext uri="{FF2B5EF4-FFF2-40B4-BE49-F238E27FC236}">
                      <a16:creationId xmlns:a16="http://schemas.microsoft.com/office/drawing/2014/main" id="{89F16A35-E365-4947-A6DB-5322FB7547A9}"/>
                    </a:ext>
                  </a:extLst>
                </p14:cNvPr>
                <p14:cNvContentPartPr/>
                <p14:nvPr/>
              </p14:nvContentPartPr>
              <p14:xfrm>
                <a:off x="9165847" y="1661557"/>
                <a:ext cx="62640" cy="191160"/>
              </p14:xfrm>
            </p:contentPart>
          </mc:Choice>
          <mc:Fallback xmlns="">
            <p:pic>
              <p:nvPicPr>
                <p:cNvPr id="22" name="Inkt 21">
                  <a:extLst>
                    <a:ext uri="{FF2B5EF4-FFF2-40B4-BE49-F238E27FC236}">
                      <a16:creationId xmlns:a16="http://schemas.microsoft.com/office/drawing/2014/main" id="{89F16A35-E365-4947-A6DB-5322FB7547A9}"/>
                    </a:ext>
                  </a:extLst>
                </p:cNvPr>
                <p:cNvPicPr/>
                <p:nvPr/>
              </p:nvPicPr>
              <p:blipFill>
                <a:blip r:embed="rId23"/>
                <a:stretch>
                  <a:fillRect/>
                </a:stretch>
              </p:blipFill>
              <p:spPr>
                <a:xfrm>
                  <a:off x="9156847" y="1652917"/>
                  <a:ext cx="80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t 22">
                  <a:extLst>
                    <a:ext uri="{FF2B5EF4-FFF2-40B4-BE49-F238E27FC236}">
                      <a16:creationId xmlns:a16="http://schemas.microsoft.com/office/drawing/2014/main" id="{3A2CF05D-86FC-9C1E-A65C-CE0D910FAF10}"/>
                    </a:ext>
                  </a:extLst>
                </p14:cNvPr>
                <p14:cNvContentPartPr/>
                <p14:nvPr/>
              </p14:nvContentPartPr>
              <p14:xfrm>
                <a:off x="9095287" y="1346917"/>
                <a:ext cx="188280" cy="236160"/>
              </p14:xfrm>
            </p:contentPart>
          </mc:Choice>
          <mc:Fallback xmlns="">
            <p:pic>
              <p:nvPicPr>
                <p:cNvPr id="23" name="Inkt 22">
                  <a:extLst>
                    <a:ext uri="{FF2B5EF4-FFF2-40B4-BE49-F238E27FC236}">
                      <a16:creationId xmlns:a16="http://schemas.microsoft.com/office/drawing/2014/main" id="{3A2CF05D-86FC-9C1E-A65C-CE0D910FAF10}"/>
                    </a:ext>
                  </a:extLst>
                </p:cNvPr>
                <p:cNvPicPr/>
                <p:nvPr/>
              </p:nvPicPr>
              <p:blipFill>
                <a:blip r:embed="rId25"/>
                <a:stretch>
                  <a:fillRect/>
                </a:stretch>
              </p:blipFill>
              <p:spPr>
                <a:xfrm>
                  <a:off x="9086647" y="1338277"/>
                  <a:ext cx="2059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t 23">
                  <a:extLst>
                    <a:ext uri="{FF2B5EF4-FFF2-40B4-BE49-F238E27FC236}">
                      <a16:creationId xmlns:a16="http://schemas.microsoft.com/office/drawing/2014/main" id="{76626193-F1AD-A09A-CD20-C3402F25EECE}"/>
                    </a:ext>
                  </a:extLst>
                </p14:cNvPr>
                <p14:cNvContentPartPr/>
                <p14:nvPr/>
              </p14:nvContentPartPr>
              <p14:xfrm>
                <a:off x="9269887" y="1340437"/>
                <a:ext cx="54720" cy="191160"/>
              </p14:xfrm>
            </p:contentPart>
          </mc:Choice>
          <mc:Fallback xmlns="">
            <p:pic>
              <p:nvPicPr>
                <p:cNvPr id="24" name="Inkt 23">
                  <a:extLst>
                    <a:ext uri="{FF2B5EF4-FFF2-40B4-BE49-F238E27FC236}">
                      <a16:creationId xmlns:a16="http://schemas.microsoft.com/office/drawing/2014/main" id="{76626193-F1AD-A09A-CD20-C3402F25EECE}"/>
                    </a:ext>
                  </a:extLst>
                </p:cNvPr>
                <p:cNvPicPr/>
                <p:nvPr/>
              </p:nvPicPr>
              <p:blipFill>
                <a:blip r:embed="rId27"/>
                <a:stretch>
                  <a:fillRect/>
                </a:stretch>
              </p:blipFill>
              <p:spPr>
                <a:xfrm>
                  <a:off x="9260887" y="1331797"/>
                  <a:ext cx="72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t 24">
                  <a:extLst>
                    <a:ext uri="{FF2B5EF4-FFF2-40B4-BE49-F238E27FC236}">
                      <a16:creationId xmlns:a16="http://schemas.microsoft.com/office/drawing/2014/main" id="{4F40CEA8-2F32-7D84-836F-4A457DCB0339}"/>
                    </a:ext>
                  </a:extLst>
                </p14:cNvPr>
                <p14:cNvContentPartPr/>
                <p14:nvPr/>
              </p14:nvContentPartPr>
              <p14:xfrm>
                <a:off x="9281407" y="1353397"/>
                <a:ext cx="117000" cy="171720"/>
              </p14:xfrm>
            </p:contentPart>
          </mc:Choice>
          <mc:Fallback xmlns="">
            <p:pic>
              <p:nvPicPr>
                <p:cNvPr id="25" name="Inkt 24">
                  <a:extLst>
                    <a:ext uri="{FF2B5EF4-FFF2-40B4-BE49-F238E27FC236}">
                      <a16:creationId xmlns:a16="http://schemas.microsoft.com/office/drawing/2014/main" id="{4F40CEA8-2F32-7D84-836F-4A457DCB0339}"/>
                    </a:ext>
                  </a:extLst>
                </p:cNvPr>
                <p:cNvPicPr/>
                <p:nvPr/>
              </p:nvPicPr>
              <p:blipFill>
                <a:blip r:embed="rId29"/>
                <a:stretch>
                  <a:fillRect/>
                </a:stretch>
              </p:blipFill>
              <p:spPr>
                <a:xfrm>
                  <a:off x="9272767" y="1344757"/>
                  <a:ext cx="134640" cy="189360"/>
                </a:xfrm>
                <a:prstGeom prst="rect">
                  <a:avLst/>
                </a:prstGeom>
              </p:spPr>
            </p:pic>
          </mc:Fallback>
        </mc:AlternateContent>
      </p:grpSp>
      <p:grpSp>
        <p:nvGrpSpPr>
          <p:cNvPr id="36" name="Groep 35">
            <a:extLst>
              <a:ext uri="{FF2B5EF4-FFF2-40B4-BE49-F238E27FC236}">
                <a16:creationId xmlns:a16="http://schemas.microsoft.com/office/drawing/2014/main" id="{568DD131-D6D5-99D2-7995-23B26C36F266}"/>
              </a:ext>
            </a:extLst>
          </p:cNvPr>
          <p:cNvGrpSpPr/>
          <p:nvPr/>
        </p:nvGrpSpPr>
        <p:grpSpPr>
          <a:xfrm>
            <a:off x="8091607" y="2122717"/>
            <a:ext cx="712800" cy="360360"/>
            <a:chOff x="8091607" y="2122717"/>
            <a:chExt cx="712800" cy="360360"/>
          </a:xfrm>
        </p:grpSpPr>
        <mc:AlternateContent xmlns:mc="http://schemas.openxmlformats.org/markup-compatibility/2006" xmlns:p14="http://schemas.microsoft.com/office/powerpoint/2010/main">
          <mc:Choice Requires="p14">
            <p:contentPart p14:bwMode="auto" r:id="rId30">
              <p14:nvContentPartPr>
                <p14:cNvPr id="26" name="Inkt 25">
                  <a:extLst>
                    <a:ext uri="{FF2B5EF4-FFF2-40B4-BE49-F238E27FC236}">
                      <a16:creationId xmlns:a16="http://schemas.microsoft.com/office/drawing/2014/main" id="{59F1C86E-8485-3F82-538B-C87C2AAB3A54}"/>
                    </a:ext>
                  </a:extLst>
                </p14:cNvPr>
                <p14:cNvContentPartPr/>
                <p14:nvPr/>
              </p14:nvContentPartPr>
              <p14:xfrm>
                <a:off x="8685967" y="2206237"/>
                <a:ext cx="118440" cy="50040"/>
              </p14:xfrm>
            </p:contentPart>
          </mc:Choice>
          <mc:Fallback xmlns="">
            <p:pic>
              <p:nvPicPr>
                <p:cNvPr id="26" name="Inkt 25">
                  <a:extLst>
                    <a:ext uri="{FF2B5EF4-FFF2-40B4-BE49-F238E27FC236}">
                      <a16:creationId xmlns:a16="http://schemas.microsoft.com/office/drawing/2014/main" id="{59F1C86E-8485-3F82-538B-C87C2AAB3A54}"/>
                    </a:ext>
                  </a:extLst>
                </p:cNvPr>
                <p:cNvPicPr/>
                <p:nvPr/>
              </p:nvPicPr>
              <p:blipFill>
                <a:blip r:embed="rId31"/>
                <a:stretch>
                  <a:fillRect/>
                </a:stretch>
              </p:blipFill>
              <p:spPr>
                <a:xfrm>
                  <a:off x="8677327" y="2197237"/>
                  <a:ext cx="136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t 28">
                  <a:extLst>
                    <a:ext uri="{FF2B5EF4-FFF2-40B4-BE49-F238E27FC236}">
                      <a16:creationId xmlns:a16="http://schemas.microsoft.com/office/drawing/2014/main" id="{4BD6140A-4315-21E8-B240-B725E213550A}"/>
                    </a:ext>
                  </a:extLst>
                </p14:cNvPr>
                <p14:cNvContentPartPr/>
                <p14:nvPr/>
              </p14:nvContentPartPr>
              <p14:xfrm>
                <a:off x="8265127" y="2178157"/>
                <a:ext cx="44640" cy="10440"/>
              </p14:xfrm>
            </p:contentPart>
          </mc:Choice>
          <mc:Fallback xmlns="">
            <p:pic>
              <p:nvPicPr>
                <p:cNvPr id="29" name="Inkt 28">
                  <a:extLst>
                    <a:ext uri="{FF2B5EF4-FFF2-40B4-BE49-F238E27FC236}">
                      <a16:creationId xmlns:a16="http://schemas.microsoft.com/office/drawing/2014/main" id="{4BD6140A-4315-21E8-B240-B725E213550A}"/>
                    </a:ext>
                  </a:extLst>
                </p:cNvPr>
                <p:cNvPicPr/>
                <p:nvPr/>
              </p:nvPicPr>
              <p:blipFill>
                <a:blip r:embed="rId33"/>
                <a:stretch>
                  <a:fillRect/>
                </a:stretch>
              </p:blipFill>
              <p:spPr>
                <a:xfrm>
                  <a:off x="8256127" y="2169517"/>
                  <a:ext cx="62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t 29">
                  <a:extLst>
                    <a:ext uri="{FF2B5EF4-FFF2-40B4-BE49-F238E27FC236}">
                      <a16:creationId xmlns:a16="http://schemas.microsoft.com/office/drawing/2014/main" id="{32D64DD0-0D7E-056F-3933-4259E424F1D8}"/>
                    </a:ext>
                  </a:extLst>
                </p14:cNvPr>
                <p14:cNvContentPartPr/>
                <p14:nvPr/>
              </p14:nvContentPartPr>
              <p14:xfrm>
                <a:off x="8101327" y="2174557"/>
                <a:ext cx="66600" cy="269280"/>
              </p14:xfrm>
            </p:contentPart>
          </mc:Choice>
          <mc:Fallback xmlns="">
            <p:pic>
              <p:nvPicPr>
                <p:cNvPr id="30" name="Inkt 29">
                  <a:extLst>
                    <a:ext uri="{FF2B5EF4-FFF2-40B4-BE49-F238E27FC236}">
                      <a16:creationId xmlns:a16="http://schemas.microsoft.com/office/drawing/2014/main" id="{32D64DD0-0D7E-056F-3933-4259E424F1D8}"/>
                    </a:ext>
                  </a:extLst>
                </p:cNvPr>
                <p:cNvPicPr/>
                <p:nvPr/>
              </p:nvPicPr>
              <p:blipFill>
                <a:blip r:embed="rId35"/>
                <a:stretch>
                  <a:fillRect/>
                </a:stretch>
              </p:blipFill>
              <p:spPr>
                <a:xfrm>
                  <a:off x="8092687" y="2165557"/>
                  <a:ext cx="84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t 30">
                  <a:extLst>
                    <a:ext uri="{FF2B5EF4-FFF2-40B4-BE49-F238E27FC236}">
                      <a16:creationId xmlns:a16="http://schemas.microsoft.com/office/drawing/2014/main" id="{D4101C2E-9363-1F4C-DD8E-BCFF3995F22E}"/>
                    </a:ext>
                  </a:extLst>
                </p14:cNvPr>
                <p14:cNvContentPartPr/>
                <p14:nvPr/>
              </p14:nvContentPartPr>
              <p14:xfrm>
                <a:off x="8091607" y="2205157"/>
                <a:ext cx="208080" cy="98640"/>
              </p14:xfrm>
            </p:contentPart>
          </mc:Choice>
          <mc:Fallback xmlns="">
            <p:pic>
              <p:nvPicPr>
                <p:cNvPr id="31" name="Inkt 30">
                  <a:extLst>
                    <a:ext uri="{FF2B5EF4-FFF2-40B4-BE49-F238E27FC236}">
                      <a16:creationId xmlns:a16="http://schemas.microsoft.com/office/drawing/2014/main" id="{D4101C2E-9363-1F4C-DD8E-BCFF3995F22E}"/>
                    </a:ext>
                  </a:extLst>
                </p:cNvPr>
                <p:cNvPicPr/>
                <p:nvPr/>
              </p:nvPicPr>
              <p:blipFill>
                <a:blip r:embed="rId37"/>
                <a:stretch>
                  <a:fillRect/>
                </a:stretch>
              </p:blipFill>
              <p:spPr>
                <a:xfrm>
                  <a:off x="8082607" y="2196517"/>
                  <a:ext cx="225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t 31">
                  <a:extLst>
                    <a:ext uri="{FF2B5EF4-FFF2-40B4-BE49-F238E27FC236}">
                      <a16:creationId xmlns:a16="http://schemas.microsoft.com/office/drawing/2014/main" id="{B5BD88D1-BA5D-62F6-5D38-78D644515372}"/>
                    </a:ext>
                  </a:extLst>
                </p14:cNvPr>
                <p14:cNvContentPartPr/>
                <p14:nvPr/>
              </p14:nvContentPartPr>
              <p14:xfrm>
                <a:off x="8224447" y="2169157"/>
                <a:ext cx="99360" cy="236160"/>
              </p14:xfrm>
            </p:contentPart>
          </mc:Choice>
          <mc:Fallback xmlns="">
            <p:pic>
              <p:nvPicPr>
                <p:cNvPr id="32" name="Inkt 31">
                  <a:extLst>
                    <a:ext uri="{FF2B5EF4-FFF2-40B4-BE49-F238E27FC236}">
                      <a16:creationId xmlns:a16="http://schemas.microsoft.com/office/drawing/2014/main" id="{B5BD88D1-BA5D-62F6-5D38-78D644515372}"/>
                    </a:ext>
                  </a:extLst>
                </p:cNvPr>
                <p:cNvPicPr/>
                <p:nvPr/>
              </p:nvPicPr>
              <p:blipFill>
                <a:blip r:embed="rId39"/>
                <a:stretch>
                  <a:fillRect/>
                </a:stretch>
              </p:blipFill>
              <p:spPr>
                <a:xfrm>
                  <a:off x="8215447" y="2160517"/>
                  <a:ext cx="117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t 33">
                  <a:extLst>
                    <a:ext uri="{FF2B5EF4-FFF2-40B4-BE49-F238E27FC236}">
                      <a16:creationId xmlns:a16="http://schemas.microsoft.com/office/drawing/2014/main" id="{C4BA66F8-A1EC-85A2-A2C4-187424EF9264}"/>
                    </a:ext>
                  </a:extLst>
                </p14:cNvPr>
                <p14:cNvContentPartPr/>
                <p14:nvPr/>
              </p14:nvContentPartPr>
              <p14:xfrm>
                <a:off x="8382127" y="2326477"/>
                <a:ext cx="121320" cy="156600"/>
              </p14:xfrm>
            </p:contentPart>
          </mc:Choice>
          <mc:Fallback xmlns="">
            <p:pic>
              <p:nvPicPr>
                <p:cNvPr id="34" name="Inkt 33">
                  <a:extLst>
                    <a:ext uri="{FF2B5EF4-FFF2-40B4-BE49-F238E27FC236}">
                      <a16:creationId xmlns:a16="http://schemas.microsoft.com/office/drawing/2014/main" id="{C4BA66F8-A1EC-85A2-A2C4-187424EF9264}"/>
                    </a:ext>
                  </a:extLst>
                </p:cNvPr>
                <p:cNvPicPr/>
                <p:nvPr/>
              </p:nvPicPr>
              <p:blipFill>
                <a:blip r:embed="rId41"/>
                <a:stretch>
                  <a:fillRect/>
                </a:stretch>
              </p:blipFill>
              <p:spPr>
                <a:xfrm>
                  <a:off x="8373487" y="2317477"/>
                  <a:ext cx="138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t 34">
                  <a:extLst>
                    <a:ext uri="{FF2B5EF4-FFF2-40B4-BE49-F238E27FC236}">
                      <a16:creationId xmlns:a16="http://schemas.microsoft.com/office/drawing/2014/main" id="{AC9FF7EE-6450-7D53-53BB-B0D554027D58}"/>
                    </a:ext>
                  </a:extLst>
                </p14:cNvPr>
                <p14:cNvContentPartPr/>
                <p14:nvPr/>
              </p14:nvContentPartPr>
              <p14:xfrm>
                <a:off x="8516047" y="2122717"/>
                <a:ext cx="151920" cy="252720"/>
              </p14:xfrm>
            </p:contentPart>
          </mc:Choice>
          <mc:Fallback xmlns="">
            <p:pic>
              <p:nvPicPr>
                <p:cNvPr id="35" name="Inkt 34">
                  <a:extLst>
                    <a:ext uri="{FF2B5EF4-FFF2-40B4-BE49-F238E27FC236}">
                      <a16:creationId xmlns:a16="http://schemas.microsoft.com/office/drawing/2014/main" id="{AC9FF7EE-6450-7D53-53BB-B0D554027D58}"/>
                    </a:ext>
                  </a:extLst>
                </p:cNvPr>
                <p:cNvPicPr/>
                <p:nvPr/>
              </p:nvPicPr>
              <p:blipFill>
                <a:blip r:embed="rId43"/>
                <a:stretch>
                  <a:fillRect/>
                </a:stretch>
              </p:blipFill>
              <p:spPr>
                <a:xfrm>
                  <a:off x="8507407" y="2113717"/>
                  <a:ext cx="169560" cy="270360"/>
                </a:xfrm>
                <a:prstGeom prst="rect">
                  <a:avLst/>
                </a:prstGeom>
              </p:spPr>
            </p:pic>
          </mc:Fallback>
        </mc:AlternateContent>
      </p:grpSp>
      <p:grpSp>
        <p:nvGrpSpPr>
          <p:cNvPr id="50" name="Groep 49">
            <a:extLst>
              <a:ext uri="{FF2B5EF4-FFF2-40B4-BE49-F238E27FC236}">
                <a16:creationId xmlns:a16="http://schemas.microsoft.com/office/drawing/2014/main" id="{E51DB355-C7CE-5A75-2E44-C7A96D695284}"/>
              </a:ext>
            </a:extLst>
          </p:cNvPr>
          <p:cNvGrpSpPr/>
          <p:nvPr/>
        </p:nvGrpSpPr>
        <p:grpSpPr>
          <a:xfrm>
            <a:off x="8395087" y="3534277"/>
            <a:ext cx="2055240" cy="504720"/>
            <a:chOff x="8395087" y="3534277"/>
            <a:chExt cx="2055240" cy="504720"/>
          </a:xfrm>
        </p:grpSpPr>
        <mc:AlternateContent xmlns:mc="http://schemas.openxmlformats.org/markup-compatibility/2006" xmlns:p14="http://schemas.microsoft.com/office/powerpoint/2010/main">
          <mc:Choice Requires="p14">
            <p:contentPart p14:bwMode="auto" r:id="rId44">
              <p14:nvContentPartPr>
                <p14:cNvPr id="8" name="Inkt 7">
                  <a:extLst>
                    <a:ext uri="{FF2B5EF4-FFF2-40B4-BE49-F238E27FC236}">
                      <a16:creationId xmlns:a16="http://schemas.microsoft.com/office/drawing/2014/main" id="{FB840070-C351-1561-6273-96FFFC9CCD8A}"/>
                    </a:ext>
                  </a:extLst>
                </p14:cNvPr>
                <p14:cNvContentPartPr/>
                <p14:nvPr/>
              </p14:nvContentPartPr>
              <p14:xfrm>
                <a:off x="8395087" y="3655597"/>
                <a:ext cx="182160" cy="383400"/>
              </p14:xfrm>
            </p:contentPart>
          </mc:Choice>
          <mc:Fallback xmlns="">
            <p:pic>
              <p:nvPicPr>
                <p:cNvPr id="8" name="Inkt 7">
                  <a:extLst>
                    <a:ext uri="{FF2B5EF4-FFF2-40B4-BE49-F238E27FC236}">
                      <a16:creationId xmlns:a16="http://schemas.microsoft.com/office/drawing/2014/main" id="{FB840070-C351-1561-6273-96FFFC9CCD8A}"/>
                    </a:ext>
                  </a:extLst>
                </p:cNvPr>
                <p:cNvPicPr/>
                <p:nvPr/>
              </p:nvPicPr>
              <p:blipFill>
                <a:blip r:embed="rId45"/>
                <a:stretch>
                  <a:fillRect/>
                </a:stretch>
              </p:blipFill>
              <p:spPr>
                <a:xfrm>
                  <a:off x="8386087" y="3646957"/>
                  <a:ext cx="1998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 name="Inkt 9">
                  <a:extLst>
                    <a:ext uri="{FF2B5EF4-FFF2-40B4-BE49-F238E27FC236}">
                      <a16:creationId xmlns:a16="http://schemas.microsoft.com/office/drawing/2014/main" id="{3756BD2D-8F60-7526-63B1-CE6DEAB6F5FC}"/>
                    </a:ext>
                  </a:extLst>
                </p14:cNvPr>
                <p14:cNvContentPartPr/>
                <p14:nvPr/>
              </p14:nvContentPartPr>
              <p14:xfrm>
                <a:off x="8596687" y="3655597"/>
                <a:ext cx="153000" cy="169920"/>
              </p14:xfrm>
            </p:contentPart>
          </mc:Choice>
          <mc:Fallback xmlns="">
            <p:pic>
              <p:nvPicPr>
                <p:cNvPr id="10" name="Inkt 9">
                  <a:extLst>
                    <a:ext uri="{FF2B5EF4-FFF2-40B4-BE49-F238E27FC236}">
                      <a16:creationId xmlns:a16="http://schemas.microsoft.com/office/drawing/2014/main" id="{3756BD2D-8F60-7526-63B1-CE6DEAB6F5FC}"/>
                    </a:ext>
                  </a:extLst>
                </p:cNvPr>
                <p:cNvPicPr/>
                <p:nvPr/>
              </p:nvPicPr>
              <p:blipFill>
                <a:blip r:embed="rId47"/>
                <a:stretch>
                  <a:fillRect/>
                </a:stretch>
              </p:blipFill>
              <p:spPr>
                <a:xfrm>
                  <a:off x="8587687" y="3646597"/>
                  <a:ext cx="170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Inkt 19">
                  <a:extLst>
                    <a:ext uri="{FF2B5EF4-FFF2-40B4-BE49-F238E27FC236}">
                      <a16:creationId xmlns:a16="http://schemas.microsoft.com/office/drawing/2014/main" id="{630FF914-1AEF-2FFD-BB80-EC5F58DAC3AA}"/>
                    </a:ext>
                  </a:extLst>
                </p14:cNvPr>
                <p14:cNvContentPartPr/>
                <p14:nvPr/>
              </p14:nvContentPartPr>
              <p14:xfrm>
                <a:off x="8766607" y="3709597"/>
                <a:ext cx="84240" cy="100440"/>
              </p14:xfrm>
            </p:contentPart>
          </mc:Choice>
          <mc:Fallback xmlns="">
            <p:pic>
              <p:nvPicPr>
                <p:cNvPr id="20" name="Inkt 19">
                  <a:extLst>
                    <a:ext uri="{FF2B5EF4-FFF2-40B4-BE49-F238E27FC236}">
                      <a16:creationId xmlns:a16="http://schemas.microsoft.com/office/drawing/2014/main" id="{630FF914-1AEF-2FFD-BB80-EC5F58DAC3AA}"/>
                    </a:ext>
                  </a:extLst>
                </p:cNvPr>
                <p:cNvPicPr/>
                <p:nvPr/>
              </p:nvPicPr>
              <p:blipFill>
                <a:blip r:embed="rId49"/>
                <a:stretch>
                  <a:fillRect/>
                </a:stretch>
              </p:blipFill>
              <p:spPr>
                <a:xfrm>
                  <a:off x="8757607" y="3700957"/>
                  <a:ext cx="101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t 32">
                  <a:extLst>
                    <a:ext uri="{FF2B5EF4-FFF2-40B4-BE49-F238E27FC236}">
                      <a16:creationId xmlns:a16="http://schemas.microsoft.com/office/drawing/2014/main" id="{928EF73D-978D-85F8-CA2D-2CB4283C82F0}"/>
                    </a:ext>
                  </a:extLst>
                </p14:cNvPr>
                <p14:cNvContentPartPr/>
                <p14:nvPr/>
              </p14:nvContentPartPr>
              <p14:xfrm>
                <a:off x="8798287" y="3608797"/>
                <a:ext cx="9360" cy="23760"/>
              </p14:xfrm>
            </p:contentPart>
          </mc:Choice>
          <mc:Fallback xmlns="">
            <p:pic>
              <p:nvPicPr>
                <p:cNvPr id="33" name="Inkt 32">
                  <a:extLst>
                    <a:ext uri="{FF2B5EF4-FFF2-40B4-BE49-F238E27FC236}">
                      <a16:creationId xmlns:a16="http://schemas.microsoft.com/office/drawing/2014/main" id="{928EF73D-978D-85F8-CA2D-2CB4283C82F0}"/>
                    </a:ext>
                  </a:extLst>
                </p:cNvPr>
                <p:cNvPicPr/>
                <p:nvPr/>
              </p:nvPicPr>
              <p:blipFill>
                <a:blip r:embed="rId51"/>
                <a:stretch>
                  <a:fillRect/>
                </a:stretch>
              </p:blipFill>
              <p:spPr>
                <a:xfrm>
                  <a:off x="8789287" y="3600157"/>
                  <a:ext cx="27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194A4F6A-6A86-0FB2-5FE0-D647E9D2F844}"/>
                    </a:ext>
                  </a:extLst>
                </p14:cNvPr>
                <p14:cNvContentPartPr/>
                <p14:nvPr/>
              </p14:nvContentPartPr>
              <p14:xfrm>
                <a:off x="8873527" y="3664237"/>
                <a:ext cx="133200" cy="141120"/>
              </p14:xfrm>
            </p:contentPart>
          </mc:Choice>
          <mc:Fallback xmlns="">
            <p:pic>
              <p:nvPicPr>
                <p:cNvPr id="37" name="Inkt 36">
                  <a:extLst>
                    <a:ext uri="{FF2B5EF4-FFF2-40B4-BE49-F238E27FC236}">
                      <a16:creationId xmlns:a16="http://schemas.microsoft.com/office/drawing/2014/main" id="{194A4F6A-6A86-0FB2-5FE0-D647E9D2F844}"/>
                    </a:ext>
                  </a:extLst>
                </p:cNvPr>
                <p:cNvPicPr/>
                <p:nvPr/>
              </p:nvPicPr>
              <p:blipFill>
                <a:blip r:embed="rId53"/>
                <a:stretch>
                  <a:fillRect/>
                </a:stretch>
              </p:blipFill>
              <p:spPr>
                <a:xfrm>
                  <a:off x="8864527" y="3655237"/>
                  <a:ext cx="150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CC93D138-5A6A-C832-45B5-5984A1A96406}"/>
                    </a:ext>
                  </a:extLst>
                </p14:cNvPr>
                <p14:cNvContentPartPr/>
                <p14:nvPr/>
              </p14:nvContentPartPr>
              <p14:xfrm>
                <a:off x="9085567" y="3656317"/>
                <a:ext cx="129600" cy="114840"/>
              </p14:xfrm>
            </p:contentPart>
          </mc:Choice>
          <mc:Fallback xmlns="">
            <p:pic>
              <p:nvPicPr>
                <p:cNvPr id="38" name="Inkt 37">
                  <a:extLst>
                    <a:ext uri="{FF2B5EF4-FFF2-40B4-BE49-F238E27FC236}">
                      <a16:creationId xmlns:a16="http://schemas.microsoft.com/office/drawing/2014/main" id="{CC93D138-5A6A-C832-45B5-5984A1A96406}"/>
                    </a:ext>
                  </a:extLst>
                </p:cNvPr>
                <p:cNvPicPr/>
                <p:nvPr/>
              </p:nvPicPr>
              <p:blipFill>
                <a:blip r:embed="rId55"/>
                <a:stretch>
                  <a:fillRect/>
                </a:stretch>
              </p:blipFill>
              <p:spPr>
                <a:xfrm>
                  <a:off x="9076567" y="3647317"/>
                  <a:ext cx="14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31235AEF-6A11-6AA8-3163-75D26C5F3147}"/>
                    </a:ext>
                  </a:extLst>
                </p14:cNvPr>
                <p14:cNvContentPartPr/>
                <p14:nvPr/>
              </p14:nvContentPartPr>
              <p14:xfrm>
                <a:off x="9214807" y="3688717"/>
                <a:ext cx="60840" cy="78480"/>
              </p14:xfrm>
            </p:contentPart>
          </mc:Choice>
          <mc:Fallback xmlns="">
            <p:pic>
              <p:nvPicPr>
                <p:cNvPr id="39" name="Inkt 38">
                  <a:extLst>
                    <a:ext uri="{FF2B5EF4-FFF2-40B4-BE49-F238E27FC236}">
                      <a16:creationId xmlns:a16="http://schemas.microsoft.com/office/drawing/2014/main" id="{31235AEF-6A11-6AA8-3163-75D26C5F3147}"/>
                    </a:ext>
                  </a:extLst>
                </p:cNvPr>
                <p:cNvPicPr/>
                <p:nvPr/>
              </p:nvPicPr>
              <p:blipFill>
                <a:blip r:embed="rId57"/>
                <a:stretch>
                  <a:fillRect/>
                </a:stretch>
              </p:blipFill>
              <p:spPr>
                <a:xfrm>
                  <a:off x="9205807" y="3679717"/>
                  <a:ext cx="78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5D085177-CDFA-E533-B3AE-F671CA04866C}"/>
                    </a:ext>
                  </a:extLst>
                </p14:cNvPr>
                <p14:cNvContentPartPr/>
                <p14:nvPr/>
              </p14:nvContentPartPr>
              <p14:xfrm>
                <a:off x="9250807" y="3609877"/>
                <a:ext cx="3240" cy="16560"/>
              </p14:xfrm>
            </p:contentPart>
          </mc:Choice>
          <mc:Fallback xmlns="">
            <p:pic>
              <p:nvPicPr>
                <p:cNvPr id="40" name="Inkt 39">
                  <a:extLst>
                    <a:ext uri="{FF2B5EF4-FFF2-40B4-BE49-F238E27FC236}">
                      <a16:creationId xmlns:a16="http://schemas.microsoft.com/office/drawing/2014/main" id="{5D085177-CDFA-E533-B3AE-F671CA04866C}"/>
                    </a:ext>
                  </a:extLst>
                </p:cNvPr>
                <p:cNvPicPr/>
                <p:nvPr/>
              </p:nvPicPr>
              <p:blipFill>
                <a:blip r:embed="rId59"/>
                <a:stretch>
                  <a:fillRect/>
                </a:stretch>
              </p:blipFill>
              <p:spPr>
                <a:xfrm>
                  <a:off x="9241807" y="3600877"/>
                  <a:ext cx="20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A4058B2F-B5F4-D163-1C79-AAAC553CD16D}"/>
                    </a:ext>
                  </a:extLst>
                </p14:cNvPr>
                <p14:cNvContentPartPr/>
                <p14:nvPr/>
              </p14:nvContentPartPr>
              <p14:xfrm>
                <a:off x="9355927" y="3629317"/>
                <a:ext cx="105480" cy="189000"/>
              </p14:xfrm>
            </p:contentPart>
          </mc:Choice>
          <mc:Fallback xmlns="">
            <p:pic>
              <p:nvPicPr>
                <p:cNvPr id="41" name="Inkt 40">
                  <a:extLst>
                    <a:ext uri="{FF2B5EF4-FFF2-40B4-BE49-F238E27FC236}">
                      <a16:creationId xmlns:a16="http://schemas.microsoft.com/office/drawing/2014/main" id="{A4058B2F-B5F4-D163-1C79-AAAC553CD16D}"/>
                    </a:ext>
                  </a:extLst>
                </p:cNvPr>
                <p:cNvPicPr/>
                <p:nvPr/>
              </p:nvPicPr>
              <p:blipFill>
                <a:blip r:embed="rId61"/>
                <a:stretch>
                  <a:fillRect/>
                </a:stretch>
              </p:blipFill>
              <p:spPr>
                <a:xfrm>
                  <a:off x="9347287" y="3620317"/>
                  <a:ext cx="123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B0EFE8F6-FEA7-5967-2A41-24A8FE849CD4}"/>
                    </a:ext>
                  </a:extLst>
                </p14:cNvPr>
                <p14:cNvContentPartPr/>
                <p14:nvPr/>
              </p14:nvContentPartPr>
              <p14:xfrm>
                <a:off x="9507127" y="3624277"/>
                <a:ext cx="151560" cy="186840"/>
              </p14:xfrm>
            </p:contentPart>
          </mc:Choice>
          <mc:Fallback xmlns="">
            <p:pic>
              <p:nvPicPr>
                <p:cNvPr id="42" name="Inkt 41">
                  <a:extLst>
                    <a:ext uri="{FF2B5EF4-FFF2-40B4-BE49-F238E27FC236}">
                      <a16:creationId xmlns:a16="http://schemas.microsoft.com/office/drawing/2014/main" id="{B0EFE8F6-FEA7-5967-2A41-24A8FE849CD4}"/>
                    </a:ext>
                  </a:extLst>
                </p:cNvPr>
                <p:cNvPicPr/>
                <p:nvPr/>
              </p:nvPicPr>
              <p:blipFill>
                <a:blip r:embed="rId63"/>
                <a:stretch>
                  <a:fillRect/>
                </a:stretch>
              </p:blipFill>
              <p:spPr>
                <a:xfrm>
                  <a:off x="9498487" y="3615637"/>
                  <a:ext cx="169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C4660B06-F2BC-3D0C-47AE-BA23ADC648B5}"/>
                    </a:ext>
                  </a:extLst>
                </p14:cNvPr>
                <p14:cNvContentPartPr/>
                <p14:nvPr/>
              </p14:nvContentPartPr>
              <p14:xfrm>
                <a:off x="9706927" y="3619597"/>
                <a:ext cx="113400" cy="116640"/>
              </p14:xfrm>
            </p:contentPart>
          </mc:Choice>
          <mc:Fallback xmlns="">
            <p:pic>
              <p:nvPicPr>
                <p:cNvPr id="43" name="Inkt 42">
                  <a:extLst>
                    <a:ext uri="{FF2B5EF4-FFF2-40B4-BE49-F238E27FC236}">
                      <a16:creationId xmlns:a16="http://schemas.microsoft.com/office/drawing/2014/main" id="{C4660B06-F2BC-3D0C-47AE-BA23ADC648B5}"/>
                    </a:ext>
                  </a:extLst>
                </p:cNvPr>
                <p:cNvPicPr/>
                <p:nvPr/>
              </p:nvPicPr>
              <p:blipFill>
                <a:blip r:embed="rId65"/>
                <a:stretch>
                  <a:fillRect/>
                </a:stretch>
              </p:blipFill>
              <p:spPr>
                <a:xfrm>
                  <a:off x="9698287" y="3610597"/>
                  <a:ext cx="131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t 43">
                  <a:extLst>
                    <a:ext uri="{FF2B5EF4-FFF2-40B4-BE49-F238E27FC236}">
                      <a16:creationId xmlns:a16="http://schemas.microsoft.com/office/drawing/2014/main" id="{04B03F8B-D370-B3E4-04C5-62C7F31BFCB8}"/>
                    </a:ext>
                  </a:extLst>
                </p14:cNvPr>
                <p14:cNvContentPartPr/>
                <p14:nvPr/>
              </p14:nvContentPartPr>
              <p14:xfrm>
                <a:off x="9851647" y="3672157"/>
                <a:ext cx="79920" cy="68760"/>
              </p14:xfrm>
            </p:contentPart>
          </mc:Choice>
          <mc:Fallback xmlns="">
            <p:pic>
              <p:nvPicPr>
                <p:cNvPr id="44" name="Inkt 43">
                  <a:extLst>
                    <a:ext uri="{FF2B5EF4-FFF2-40B4-BE49-F238E27FC236}">
                      <a16:creationId xmlns:a16="http://schemas.microsoft.com/office/drawing/2014/main" id="{04B03F8B-D370-B3E4-04C5-62C7F31BFCB8}"/>
                    </a:ext>
                  </a:extLst>
                </p:cNvPr>
                <p:cNvPicPr/>
                <p:nvPr/>
              </p:nvPicPr>
              <p:blipFill>
                <a:blip r:embed="rId67"/>
                <a:stretch>
                  <a:fillRect/>
                </a:stretch>
              </p:blipFill>
              <p:spPr>
                <a:xfrm>
                  <a:off x="9842647" y="3663517"/>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t 44">
                  <a:extLst>
                    <a:ext uri="{FF2B5EF4-FFF2-40B4-BE49-F238E27FC236}">
                      <a16:creationId xmlns:a16="http://schemas.microsoft.com/office/drawing/2014/main" id="{8B1F5181-1FA5-A39D-75C9-8D1D10B951CB}"/>
                    </a:ext>
                  </a:extLst>
                </p14:cNvPr>
                <p14:cNvContentPartPr/>
                <p14:nvPr/>
              </p14:nvContentPartPr>
              <p14:xfrm>
                <a:off x="9937327" y="3534277"/>
                <a:ext cx="14040" cy="32760"/>
              </p14:xfrm>
            </p:contentPart>
          </mc:Choice>
          <mc:Fallback xmlns="">
            <p:pic>
              <p:nvPicPr>
                <p:cNvPr id="45" name="Inkt 44">
                  <a:extLst>
                    <a:ext uri="{FF2B5EF4-FFF2-40B4-BE49-F238E27FC236}">
                      <a16:creationId xmlns:a16="http://schemas.microsoft.com/office/drawing/2014/main" id="{8B1F5181-1FA5-A39D-75C9-8D1D10B951CB}"/>
                    </a:ext>
                  </a:extLst>
                </p:cNvPr>
                <p:cNvPicPr/>
                <p:nvPr/>
              </p:nvPicPr>
              <p:blipFill>
                <a:blip r:embed="rId69"/>
                <a:stretch>
                  <a:fillRect/>
                </a:stretch>
              </p:blipFill>
              <p:spPr>
                <a:xfrm>
                  <a:off x="9928687" y="3525277"/>
                  <a:ext cx="31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t 45">
                  <a:extLst>
                    <a:ext uri="{FF2B5EF4-FFF2-40B4-BE49-F238E27FC236}">
                      <a16:creationId xmlns:a16="http://schemas.microsoft.com/office/drawing/2014/main" id="{4233C5AA-CB07-CA9C-E40B-07C131530840}"/>
                    </a:ext>
                  </a:extLst>
                </p14:cNvPr>
                <p14:cNvContentPartPr/>
                <p14:nvPr/>
              </p14:nvContentPartPr>
              <p14:xfrm>
                <a:off x="10010047" y="3600157"/>
                <a:ext cx="162720" cy="127080"/>
              </p14:xfrm>
            </p:contentPart>
          </mc:Choice>
          <mc:Fallback xmlns="">
            <p:pic>
              <p:nvPicPr>
                <p:cNvPr id="46" name="Inkt 45">
                  <a:extLst>
                    <a:ext uri="{FF2B5EF4-FFF2-40B4-BE49-F238E27FC236}">
                      <a16:creationId xmlns:a16="http://schemas.microsoft.com/office/drawing/2014/main" id="{4233C5AA-CB07-CA9C-E40B-07C131530840}"/>
                    </a:ext>
                  </a:extLst>
                </p:cNvPr>
                <p:cNvPicPr/>
                <p:nvPr/>
              </p:nvPicPr>
              <p:blipFill>
                <a:blip r:embed="rId71"/>
                <a:stretch>
                  <a:fillRect/>
                </a:stretch>
              </p:blipFill>
              <p:spPr>
                <a:xfrm>
                  <a:off x="10001047" y="3591157"/>
                  <a:ext cx="180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t 46">
                  <a:extLst>
                    <a:ext uri="{FF2B5EF4-FFF2-40B4-BE49-F238E27FC236}">
                      <a16:creationId xmlns:a16="http://schemas.microsoft.com/office/drawing/2014/main" id="{445BF2D9-976E-9FF2-B36E-ADFE04A615B8}"/>
                    </a:ext>
                  </a:extLst>
                </p14:cNvPr>
                <p14:cNvContentPartPr/>
                <p14:nvPr/>
              </p14:nvContentPartPr>
              <p14:xfrm>
                <a:off x="10154767" y="3577117"/>
                <a:ext cx="156240" cy="324720"/>
              </p14:xfrm>
            </p:contentPart>
          </mc:Choice>
          <mc:Fallback xmlns="">
            <p:pic>
              <p:nvPicPr>
                <p:cNvPr id="47" name="Inkt 46">
                  <a:extLst>
                    <a:ext uri="{FF2B5EF4-FFF2-40B4-BE49-F238E27FC236}">
                      <a16:creationId xmlns:a16="http://schemas.microsoft.com/office/drawing/2014/main" id="{445BF2D9-976E-9FF2-B36E-ADFE04A615B8}"/>
                    </a:ext>
                  </a:extLst>
                </p:cNvPr>
                <p:cNvPicPr/>
                <p:nvPr/>
              </p:nvPicPr>
              <p:blipFill>
                <a:blip r:embed="rId73"/>
                <a:stretch>
                  <a:fillRect/>
                </a:stretch>
              </p:blipFill>
              <p:spPr>
                <a:xfrm>
                  <a:off x="10146127" y="3568477"/>
                  <a:ext cx="1738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t 47">
                  <a:extLst>
                    <a:ext uri="{FF2B5EF4-FFF2-40B4-BE49-F238E27FC236}">
                      <a16:creationId xmlns:a16="http://schemas.microsoft.com/office/drawing/2014/main" id="{34F536C3-0184-227C-33E1-7DDA478C3110}"/>
                    </a:ext>
                  </a:extLst>
                </p14:cNvPr>
                <p14:cNvContentPartPr/>
                <p14:nvPr/>
              </p14:nvContentPartPr>
              <p14:xfrm>
                <a:off x="10432687" y="3567397"/>
                <a:ext cx="17640" cy="47520"/>
              </p14:xfrm>
            </p:contentPart>
          </mc:Choice>
          <mc:Fallback xmlns="">
            <p:pic>
              <p:nvPicPr>
                <p:cNvPr id="48" name="Inkt 47">
                  <a:extLst>
                    <a:ext uri="{FF2B5EF4-FFF2-40B4-BE49-F238E27FC236}">
                      <a16:creationId xmlns:a16="http://schemas.microsoft.com/office/drawing/2014/main" id="{34F536C3-0184-227C-33E1-7DDA478C3110}"/>
                    </a:ext>
                  </a:extLst>
                </p:cNvPr>
                <p:cNvPicPr/>
                <p:nvPr/>
              </p:nvPicPr>
              <p:blipFill>
                <a:blip r:embed="rId75"/>
                <a:stretch>
                  <a:fillRect/>
                </a:stretch>
              </p:blipFill>
              <p:spPr>
                <a:xfrm>
                  <a:off x="10423687" y="3558757"/>
                  <a:ext cx="35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t 48">
                  <a:extLst>
                    <a:ext uri="{FF2B5EF4-FFF2-40B4-BE49-F238E27FC236}">
                      <a16:creationId xmlns:a16="http://schemas.microsoft.com/office/drawing/2014/main" id="{9E245FC7-ABC8-1666-9BA3-4A00952858AB}"/>
                    </a:ext>
                  </a:extLst>
                </p14:cNvPr>
                <p14:cNvContentPartPr/>
                <p14:nvPr/>
              </p14:nvContentPartPr>
              <p14:xfrm>
                <a:off x="10446007" y="3692677"/>
                <a:ext cx="3960" cy="53280"/>
              </p14:xfrm>
            </p:contentPart>
          </mc:Choice>
          <mc:Fallback xmlns="">
            <p:pic>
              <p:nvPicPr>
                <p:cNvPr id="49" name="Inkt 48">
                  <a:extLst>
                    <a:ext uri="{FF2B5EF4-FFF2-40B4-BE49-F238E27FC236}">
                      <a16:creationId xmlns:a16="http://schemas.microsoft.com/office/drawing/2014/main" id="{9E245FC7-ABC8-1666-9BA3-4A00952858AB}"/>
                    </a:ext>
                  </a:extLst>
                </p:cNvPr>
                <p:cNvPicPr/>
                <p:nvPr/>
              </p:nvPicPr>
              <p:blipFill>
                <a:blip r:embed="rId77"/>
                <a:stretch>
                  <a:fillRect/>
                </a:stretch>
              </p:blipFill>
              <p:spPr>
                <a:xfrm>
                  <a:off x="10437367" y="3683677"/>
                  <a:ext cx="2160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1" name="Inkt 50">
                <a:extLst>
                  <a:ext uri="{FF2B5EF4-FFF2-40B4-BE49-F238E27FC236}">
                    <a16:creationId xmlns:a16="http://schemas.microsoft.com/office/drawing/2014/main" id="{413BD69D-62E5-9CF8-4837-A04F850CF669}"/>
                  </a:ext>
                </a:extLst>
              </p14:cNvPr>
              <p14:cNvContentPartPr/>
              <p14:nvPr/>
            </p14:nvContentPartPr>
            <p14:xfrm>
              <a:off x="8829607" y="4054477"/>
              <a:ext cx="27000" cy="177480"/>
            </p14:xfrm>
          </p:contentPart>
        </mc:Choice>
        <mc:Fallback xmlns="">
          <p:pic>
            <p:nvPicPr>
              <p:cNvPr id="51" name="Inkt 50">
                <a:extLst>
                  <a:ext uri="{FF2B5EF4-FFF2-40B4-BE49-F238E27FC236}">
                    <a16:creationId xmlns:a16="http://schemas.microsoft.com/office/drawing/2014/main" id="{413BD69D-62E5-9CF8-4837-A04F850CF669}"/>
                  </a:ext>
                </a:extLst>
              </p:cNvPr>
              <p:cNvPicPr/>
              <p:nvPr/>
            </p:nvPicPr>
            <p:blipFill>
              <a:blip r:embed="rId79"/>
              <a:stretch>
                <a:fillRect/>
              </a:stretch>
            </p:blipFill>
            <p:spPr>
              <a:xfrm>
                <a:off x="8820967" y="4045477"/>
                <a:ext cx="4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t 51">
                <a:extLst>
                  <a:ext uri="{FF2B5EF4-FFF2-40B4-BE49-F238E27FC236}">
                    <a16:creationId xmlns:a16="http://schemas.microsoft.com/office/drawing/2014/main" id="{56DEC9F9-A4C8-BC6D-4CC4-6185ADD5B3AE}"/>
                  </a:ext>
                </a:extLst>
              </p14:cNvPr>
              <p14:cNvContentPartPr/>
              <p14:nvPr/>
            </p14:nvContentPartPr>
            <p14:xfrm>
              <a:off x="8812687" y="4360117"/>
              <a:ext cx="158400" cy="212040"/>
            </p14:xfrm>
          </p:contentPart>
        </mc:Choice>
        <mc:Fallback xmlns="">
          <p:pic>
            <p:nvPicPr>
              <p:cNvPr id="52" name="Inkt 51">
                <a:extLst>
                  <a:ext uri="{FF2B5EF4-FFF2-40B4-BE49-F238E27FC236}">
                    <a16:creationId xmlns:a16="http://schemas.microsoft.com/office/drawing/2014/main" id="{56DEC9F9-A4C8-BC6D-4CC4-6185ADD5B3AE}"/>
                  </a:ext>
                </a:extLst>
              </p:cNvPr>
              <p:cNvPicPr/>
              <p:nvPr/>
            </p:nvPicPr>
            <p:blipFill>
              <a:blip r:embed="rId81"/>
              <a:stretch>
                <a:fillRect/>
              </a:stretch>
            </p:blipFill>
            <p:spPr>
              <a:xfrm>
                <a:off x="8803687" y="4351477"/>
                <a:ext cx="176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t 52">
                <a:extLst>
                  <a:ext uri="{FF2B5EF4-FFF2-40B4-BE49-F238E27FC236}">
                    <a16:creationId xmlns:a16="http://schemas.microsoft.com/office/drawing/2014/main" id="{800B1A91-5031-AF6A-38DD-A396EC6A71B3}"/>
                  </a:ext>
                </a:extLst>
              </p14:cNvPr>
              <p14:cNvContentPartPr/>
              <p14:nvPr/>
            </p14:nvContentPartPr>
            <p14:xfrm>
              <a:off x="8809807" y="4734517"/>
              <a:ext cx="136440" cy="188640"/>
            </p14:xfrm>
          </p:contentPart>
        </mc:Choice>
        <mc:Fallback xmlns="">
          <p:pic>
            <p:nvPicPr>
              <p:cNvPr id="53" name="Inkt 52">
                <a:extLst>
                  <a:ext uri="{FF2B5EF4-FFF2-40B4-BE49-F238E27FC236}">
                    <a16:creationId xmlns:a16="http://schemas.microsoft.com/office/drawing/2014/main" id="{800B1A91-5031-AF6A-38DD-A396EC6A71B3}"/>
                  </a:ext>
                </a:extLst>
              </p:cNvPr>
              <p:cNvPicPr/>
              <p:nvPr/>
            </p:nvPicPr>
            <p:blipFill>
              <a:blip r:embed="rId83"/>
              <a:stretch>
                <a:fillRect/>
              </a:stretch>
            </p:blipFill>
            <p:spPr>
              <a:xfrm>
                <a:off x="8801167" y="4725877"/>
                <a:ext cx="154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t 53">
                <a:extLst>
                  <a:ext uri="{FF2B5EF4-FFF2-40B4-BE49-F238E27FC236}">
                    <a16:creationId xmlns:a16="http://schemas.microsoft.com/office/drawing/2014/main" id="{4FB411A6-E2C9-5D61-8266-E00373838DE3}"/>
                  </a:ext>
                </a:extLst>
              </p14:cNvPr>
              <p14:cNvContentPartPr/>
              <p14:nvPr/>
            </p14:nvContentPartPr>
            <p14:xfrm>
              <a:off x="8861647" y="5039437"/>
              <a:ext cx="147240" cy="222120"/>
            </p14:xfrm>
          </p:contentPart>
        </mc:Choice>
        <mc:Fallback xmlns="">
          <p:pic>
            <p:nvPicPr>
              <p:cNvPr id="54" name="Inkt 53">
                <a:extLst>
                  <a:ext uri="{FF2B5EF4-FFF2-40B4-BE49-F238E27FC236}">
                    <a16:creationId xmlns:a16="http://schemas.microsoft.com/office/drawing/2014/main" id="{4FB411A6-E2C9-5D61-8266-E00373838DE3}"/>
                  </a:ext>
                </a:extLst>
              </p:cNvPr>
              <p:cNvPicPr/>
              <p:nvPr/>
            </p:nvPicPr>
            <p:blipFill>
              <a:blip r:embed="rId85"/>
              <a:stretch>
                <a:fillRect/>
              </a:stretch>
            </p:blipFill>
            <p:spPr>
              <a:xfrm>
                <a:off x="8852647" y="5030437"/>
                <a:ext cx="164880" cy="239760"/>
              </a:xfrm>
              <a:prstGeom prst="rect">
                <a:avLst/>
              </a:prstGeom>
            </p:spPr>
          </p:pic>
        </mc:Fallback>
      </mc:AlternateContent>
      <p:grpSp>
        <p:nvGrpSpPr>
          <p:cNvPr id="55" name="Groep 54">
            <a:extLst>
              <a:ext uri="{FF2B5EF4-FFF2-40B4-BE49-F238E27FC236}">
                <a16:creationId xmlns:a16="http://schemas.microsoft.com/office/drawing/2014/main" id="{8DC100D9-8011-9682-501D-E5AE22FA201D}"/>
              </a:ext>
            </a:extLst>
          </p:cNvPr>
          <p:cNvGrpSpPr/>
          <p:nvPr/>
        </p:nvGrpSpPr>
        <p:grpSpPr>
          <a:xfrm>
            <a:off x="9341527" y="1922557"/>
            <a:ext cx="115560" cy="189720"/>
            <a:chOff x="9341527" y="1922557"/>
            <a:chExt cx="115560" cy="189720"/>
          </a:xfrm>
        </p:grpSpPr>
        <mc:AlternateContent xmlns:mc="http://schemas.openxmlformats.org/markup-compatibility/2006" xmlns:p14="http://schemas.microsoft.com/office/powerpoint/2010/main">
          <mc:Choice Requires="p14">
            <p:contentPart p14:bwMode="auto" r:id="rId86">
              <p14:nvContentPartPr>
                <p14:cNvPr id="56" name="Inkt 55">
                  <a:extLst>
                    <a:ext uri="{FF2B5EF4-FFF2-40B4-BE49-F238E27FC236}">
                      <a16:creationId xmlns:a16="http://schemas.microsoft.com/office/drawing/2014/main" id="{BA5A62E0-5A85-B034-D5C5-E50437CDAD9A}"/>
                    </a:ext>
                  </a:extLst>
                </p14:cNvPr>
                <p14:cNvContentPartPr/>
                <p14:nvPr/>
              </p14:nvContentPartPr>
              <p14:xfrm>
                <a:off x="9355567" y="1927237"/>
                <a:ext cx="97200" cy="136080"/>
              </p14:xfrm>
            </p:contentPart>
          </mc:Choice>
          <mc:Fallback xmlns="">
            <p:pic>
              <p:nvPicPr>
                <p:cNvPr id="56" name="Inkt 55">
                  <a:extLst>
                    <a:ext uri="{FF2B5EF4-FFF2-40B4-BE49-F238E27FC236}">
                      <a16:creationId xmlns:a16="http://schemas.microsoft.com/office/drawing/2014/main" id="{BA5A62E0-5A85-B034-D5C5-E50437CDAD9A}"/>
                    </a:ext>
                  </a:extLst>
                </p:cNvPr>
                <p:cNvPicPr/>
                <p:nvPr/>
              </p:nvPicPr>
              <p:blipFill>
                <a:blip r:embed="rId87"/>
                <a:stretch>
                  <a:fillRect/>
                </a:stretch>
              </p:blipFill>
              <p:spPr>
                <a:xfrm>
                  <a:off x="9346927" y="1918597"/>
                  <a:ext cx="114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Inkt 56">
                  <a:extLst>
                    <a:ext uri="{FF2B5EF4-FFF2-40B4-BE49-F238E27FC236}">
                      <a16:creationId xmlns:a16="http://schemas.microsoft.com/office/drawing/2014/main" id="{FE434BBA-853A-DF2B-3ED0-AB080D161DB9}"/>
                    </a:ext>
                  </a:extLst>
                </p14:cNvPr>
                <p14:cNvContentPartPr/>
                <p14:nvPr/>
              </p14:nvContentPartPr>
              <p14:xfrm>
                <a:off x="9351967" y="1946677"/>
                <a:ext cx="83880" cy="165600"/>
              </p14:xfrm>
            </p:contentPart>
          </mc:Choice>
          <mc:Fallback xmlns="">
            <p:pic>
              <p:nvPicPr>
                <p:cNvPr id="57" name="Inkt 56">
                  <a:extLst>
                    <a:ext uri="{FF2B5EF4-FFF2-40B4-BE49-F238E27FC236}">
                      <a16:creationId xmlns:a16="http://schemas.microsoft.com/office/drawing/2014/main" id="{FE434BBA-853A-DF2B-3ED0-AB080D161DB9}"/>
                    </a:ext>
                  </a:extLst>
                </p:cNvPr>
                <p:cNvPicPr/>
                <p:nvPr/>
              </p:nvPicPr>
              <p:blipFill>
                <a:blip r:embed="rId89"/>
                <a:stretch>
                  <a:fillRect/>
                </a:stretch>
              </p:blipFill>
              <p:spPr>
                <a:xfrm>
                  <a:off x="9342967" y="1938037"/>
                  <a:ext cx="101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t 57">
                  <a:extLst>
                    <a:ext uri="{FF2B5EF4-FFF2-40B4-BE49-F238E27FC236}">
                      <a16:creationId xmlns:a16="http://schemas.microsoft.com/office/drawing/2014/main" id="{81382703-D240-8465-CF04-2C2AE36957D9}"/>
                    </a:ext>
                  </a:extLst>
                </p14:cNvPr>
                <p14:cNvContentPartPr/>
                <p14:nvPr/>
              </p14:nvContentPartPr>
              <p14:xfrm>
                <a:off x="9407767" y="1922557"/>
                <a:ext cx="24480" cy="179280"/>
              </p14:xfrm>
            </p:contentPart>
          </mc:Choice>
          <mc:Fallback xmlns="">
            <p:pic>
              <p:nvPicPr>
                <p:cNvPr id="58" name="Inkt 57">
                  <a:extLst>
                    <a:ext uri="{FF2B5EF4-FFF2-40B4-BE49-F238E27FC236}">
                      <a16:creationId xmlns:a16="http://schemas.microsoft.com/office/drawing/2014/main" id="{81382703-D240-8465-CF04-2C2AE36957D9}"/>
                    </a:ext>
                  </a:extLst>
                </p:cNvPr>
                <p:cNvPicPr/>
                <p:nvPr/>
              </p:nvPicPr>
              <p:blipFill>
                <a:blip r:embed="rId91"/>
                <a:stretch>
                  <a:fillRect/>
                </a:stretch>
              </p:blipFill>
              <p:spPr>
                <a:xfrm>
                  <a:off x="9399127" y="1913557"/>
                  <a:ext cx="42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t 58">
                  <a:extLst>
                    <a:ext uri="{FF2B5EF4-FFF2-40B4-BE49-F238E27FC236}">
                      <a16:creationId xmlns:a16="http://schemas.microsoft.com/office/drawing/2014/main" id="{612D3B2C-A4DD-F0DC-AD19-365E634DBCA3}"/>
                    </a:ext>
                  </a:extLst>
                </p14:cNvPr>
                <p14:cNvContentPartPr/>
                <p14:nvPr/>
              </p14:nvContentPartPr>
              <p14:xfrm>
                <a:off x="9341527" y="1998877"/>
                <a:ext cx="115560" cy="47520"/>
              </p14:xfrm>
            </p:contentPart>
          </mc:Choice>
          <mc:Fallback xmlns="">
            <p:pic>
              <p:nvPicPr>
                <p:cNvPr id="59" name="Inkt 58">
                  <a:extLst>
                    <a:ext uri="{FF2B5EF4-FFF2-40B4-BE49-F238E27FC236}">
                      <a16:creationId xmlns:a16="http://schemas.microsoft.com/office/drawing/2014/main" id="{612D3B2C-A4DD-F0DC-AD19-365E634DBCA3}"/>
                    </a:ext>
                  </a:extLst>
                </p:cNvPr>
                <p:cNvPicPr/>
                <p:nvPr/>
              </p:nvPicPr>
              <p:blipFill>
                <a:blip r:embed="rId93"/>
                <a:stretch>
                  <a:fillRect/>
                </a:stretch>
              </p:blipFill>
              <p:spPr>
                <a:xfrm>
                  <a:off x="9332887" y="1990237"/>
                  <a:ext cx="133200" cy="65160"/>
                </a:xfrm>
                <a:prstGeom prst="rect">
                  <a:avLst/>
                </a:prstGeom>
              </p:spPr>
            </p:pic>
          </mc:Fallback>
        </mc:AlternateContent>
      </p:grpSp>
      <p:grpSp>
        <p:nvGrpSpPr>
          <p:cNvPr id="63" name="Groep 62">
            <a:extLst>
              <a:ext uri="{FF2B5EF4-FFF2-40B4-BE49-F238E27FC236}">
                <a16:creationId xmlns:a16="http://schemas.microsoft.com/office/drawing/2014/main" id="{3EBF298E-F7FB-C6F3-52D7-0F462AAAFA15}"/>
              </a:ext>
            </a:extLst>
          </p:cNvPr>
          <p:cNvGrpSpPr/>
          <p:nvPr/>
        </p:nvGrpSpPr>
        <p:grpSpPr>
          <a:xfrm>
            <a:off x="9174847" y="3871237"/>
            <a:ext cx="611280" cy="372960"/>
            <a:chOff x="9174847" y="3871237"/>
            <a:chExt cx="611280" cy="372960"/>
          </a:xfrm>
        </p:grpSpPr>
        <mc:AlternateContent xmlns:mc="http://schemas.openxmlformats.org/markup-compatibility/2006" xmlns:p14="http://schemas.microsoft.com/office/powerpoint/2010/main">
          <mc:Choice Requires="p14">
            <p:contentPart p14:bwMode="auto" r:id="rId94">
              <p14:nvContentPartPr>
                <p14:cNvPr id="60" name="Inkt 59">
                  <a:extLst>
                    <a:ext uri="{FF2B5EF4-FFF2-40B4-BE49-F238E27FC236}">
                      <a16:creationId xmlns:a16="http://schemas.microsoft.com/office/drawing/2014/main" id="{20DE10BA-BBC2-814E-6818-4B0E7D3EB3AF}"/>
                    </a:ext>
                  </a:extLst>
                </p14:cNvPr>
                <p14:cNvContentPartPr/>
                <p14:nvPr/>
              </p14:nvContentPartPr>
              <p14:xfrm>
                <a:off x="9174847" y="3970597"/>
                <a:ext cx="217440" cy="273600"/>
              </p14:xfrm>
            </p:contentPart>
          </mc:Choice>
          <mc:Fallback xmlns="">
            <p:pic>
              <p:nvPicPr>
                <p:cNvPr id="60" name="Inkt 59">
                  <a:extLst>
                    <a:ext uri="{FF2B5EF4-FFF2-40B4-BE49-F238E27FC236}">
                      <a16:creationId xmlns:a16="http://schemas.microsoft.com/office/drawing/2014/main" id="{20DE10BA-BBC2-814E-6818-4B0E7D3EB3AF}"/>
                    </a:ext>
                  </a:extLst>
                </p:cNvPr>
                <p:cNvPicPr/>
                <p:nvPr/>
              </p:nvPicPr>
              <p:blipFill>
                <a:blip r:embed="rId95"/>
                <a:stretch>
                  <a:fillRect/>
                </a:stretch>
              </p:blipFill>
              <p:spPr>
                <a:xfrm>
                  <a:off x="9165847" y="3961597"/>
                  <a:ext cx="2350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t 60">
                  <a:extLst>
                    <a:ext uri="{FF2B5EF4-FFF2-40B4-BE49-F238E27FC236}">
                      <a16:creationId xmlns:a16="http://schemas.microsoft.com/office/drawing/2014/main" id="{B10D7D8F-5F6C-ACAD-8E64-A1CBCC302931}"/>
                    </a:ext>
                  </a:extLst>
                </p14:cNvPr>
                <p14:cNvContentPartPr/>
                <p14:nvPr/>
              </p14:nvContentPartPr>
              <p14:xfrm>
                <a:off x="9478327" y="4061677"/>
                <a:ext cx="89640" cy="20520"/>
              </p14:xfrm>
            </p:contentPart>
          </mc:Choice>
          <mc:Fallback xmlns="">
            <p:pic>
              <p:nvPicPr>
                <p:cNvPr id="61" name="Inkt 60">
                  <a:extLst>
                    <a:ext uri="{FF2B5EF4-FFF2-40B4-BE49-F238E27FC236}">
                      <a16:creationId xmlns:a16="http://schemas.microsoft.com/office/drawing/2014/main" id="{B10D7D8F-5F6C-ACAD-8E64-A1CBCC302931}"/>
                    </a:ext>
                  </a:extLst>
                </p:cNvPr>
                <p:cNvPicPr/>
                <p:nvPr/>
              </p:nvPicPr>
              <p:blipFill>
                <a:blip r:embed="rId97"/>
                <a:stretch>
                  <a:fillRect/>
                </a:stretch>
              </p:blipFill>
              <p:spPr>
                <a:xfrm>
                  <a:off x="9469327" y="4052677"/>
                  <a:ext cx="107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t 61">
                  <a:extLst>
                    <a:ext uri="{FF2B5EF4-FFF2-40B4-BE49-F238E27FC236}">
                      <a16:creationId xmlns:a16="http://schemas.microsoft.com/office/drawing/2014/main" id="{59B40B67-CB19-380D-EC6A-986D22C53F47}"/>
                    </a:ext>
                  </a:extLst>
                </p14:cNvPr>
                <p14:cNvContentPartPr/>
                <p14:nvPr/>
              </p14:nvContentPartPr>
              <p14:xfrm>
                <a:off x="9621607" y="3871237"/>
                <a:ext cx="164520" cy="273600"/>
              </p14:xfrm>
            </p:contentPart>
          </mc:Choice>
          <mc:Fallback xmlns="">
            <p:pic>
              <p:nvPicPr>
                <p:cNvPr id="62" name="Inkt 61">
                  <a:extLst>
                    <a:ext uri="{FF2B5EF4-FFF2-40B4-BE49-F238E27FC236}">
                      <a16:creationId xmlns:a16="http://schemas.microsoft.com/office/drawing/2014/main" id="{59B40B67-CB19-380D-EC6A-986D22C53F47}"/>
                    </a:ext>
                  </a:extLst>
                </p:cNvPr>
                <p:cNvPicPr/>
                <p:nvPr/>
              </p:nvPicPr>
              <p:blipFill>
                <a:blip r:embed="rId99"/>
                <a:stretch>
                  <a:fillRect/>
                </a:stretch>
              </p:blipFill>
              <p:spPr>
                <a:xfrm>
                  <a:off x="9612967" y="3862237"/>
                  <a:ext cx="182160" cy="291240"/>
                </a:xfrm>
                <a:prstGeom prst="rect">
                  <a:avLst/>
                </a:prstGeom>
              </p:spPr>
            </p:pic>
          </mc:Fallback>
        </mc:AlternateContent>
      </p:grpSp>
      <p:grpSp>
        <p:nvGrpSpPr>
          <p:cNvPr id="75" name="Groep 74">
            <a:extLst>
              <a:ext uri="{FF2B5EF4-FFF2-40B4-BE49-F238E27FC236}">
                <a16:creationId xmlns:a16="http://schemas.microsoft.com/office/drawing/2014/main" id="{9066A16A-D69A-DA0A-30C4-A4AA7DB1C85A}"/>
              </a:ext>
            </a:extLst>
          </p:cNvPr>
          <p:cNvGrpSpPr/>
          <p:nvPr/>
        </p:nvGrpSpPr>
        <p:grpSpPr>
          <a:xfrm>
            <a:off x="9262327" y="4263637"/>
            <a:ext cx="558720" cy="633240"/>
            <a:chOff x="9262327" y="4263637"/>
            <a:chExt cx="558720" cy="633240"/>
          </a:xfrm>
        </p:grpSpPr>
        <mc:AlternateContent xmlns:mc="http://schemas.openxmlformats.org/markup-compatibility/2006" xmlns:p14="http://schemas.microsoft.com/office/powerpoint/2010/main">
          <mc:Choice Requires="p14">
            <p:contentPart p14:bwMode="auto" r:id="rId100">
              <p14:nvContentPartPr>
                <p14:cNvPr id="64" name="Inkt 63">
                  <a:extLst>
                    <a:ext uri="{FF2B5EF4-FFF2-40B4-BE49-F238E27FC236}">
                      <a16:creationId xmlns:a16="http://schemas.microsoft.com/office/drawing/2014/main" id="{ABEE79F1-8D9E-0DDE-2066-97EA6545F4CE}"/>
                    </a:ext>
                  </a:extLst>
                </p14:cNvPr>
                <p14:cNvContentPartPr/>
                <p14:nvPr/>
              </p14:nvContentPartPr>
              <p14:xfrm>
                <a:off x="9262327" y="4343557"/>
                <a:ext cx="176040" cy="203760"/>
              </p14:xfrm>
            </p:contentPart>
          </mc:Choice>
          <mc:Fallback xmlns="">
            <p:pic>
              <p:nvPicPr>
                <p:cNvPr id="64" name="Inkt 63">
                  <a:extLst>
                    <a:ext uri="{FF2B5EF4-FFF2-40B4-BE49-F238E27FC236}">
                      <a16:creationId xmlns:a16="http://schemas.microsoft.com/office/drawing/2014/main" id="{ABEE79F1-8D9E-0DDE-2066-97EA6545F4CE}"/>
                    </a:ext>
                  </a:extLst>
                </p:cNvPr>
                <p:cNvPicPr/>
                <p:nvPr/>
              </p:nvPicPr>
              <p:blipFill>
                <a:blip r:embed="rId101"/>
                <a:stretch>
                  <a:fillRect/>
                </a:stretch>
              </p:blipFill>
              <p:spPr>
                <a:xfrm>
                  <a:off x="9253327" y="4334917"/>
                  <a:ext cx="193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t 64">
                  <a:extLst>
                    <a:ext uri="{FF2B5EF4-FFF2-40B4-BE49-F238E27FC236}">
                      <a16:creationId xmlns:a16="http://schemas.microsoft.com/office/drawing/2014/main" id="{60596E24-78EC-C77E-649B-573C147939C5}"/>
                    </a:ext>
                  </a:extLst>
                </p14:cNvPr>
                <p14:cNvContentPartPr/>
                <p14:nvPr/>
              </p14:nvContentPartPr>
              <p14:xfrm>
                <a:off x="9481927" y="4416637"/>
                <a:ext cx="137520" cy="14400"/>
              </p14:xfrm>
            </p:contentPart>
          </mc:Choice>
          <mc:Fallback xmlns="">
            <p:pic>
              <p:nvPicPr>
                <p:cNvPr id="65" name="Inkt 64">
                  <a:extLst>
                    <a:ext uri="{FF2B5EF4-FFF2-40B4-BE49-F238E27FC236}">
                      <a16:creationId xmlns:a16="http://schemas.microsoft.com/office/drawing/2014/main" id="{60596E24-78EC-C77E-649B-573C147939C5}"/>
                    </a:ext>
                  </a:extLst>
                </p:cNvPr>
                <p:cNvPicPr/>
                <p:nvPr/>
              </p:nvPicPr>
              <p:blipFill>
                <a:blip r:embed="rId103"/>
                <a:stretch>
                  <a:fillRect/>
                </a:stretch>
              </p:blipFill>
              <p:spPr>
                <a:xfrm>
                  <a:off x="9473287" y="4407997"/>
                  <a:ext cx="155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t 65">
                  <a:extLst>
                    <a:ext uri="{FF2B5EF4-FFF2-40B4-BE49-F238E27FC236}">
                      <a16:creationId xmlns:a16="http://schemas.microsoft.com/office/drawing/2014/main" id="{D879AA50-1B23-FD7C-1C6A-E34EB7CFF1C4}"/>
                    </a:ext>
                  </a:extLst>
                </p14:cNvPr>
                <p14:cNvContentPartPr/>
                <p14:nvPr/>
              </p14:nvContentPartPr>
              <p14:xfrm>
                <a:off x="9702607" y="4263637"/>
                <a:ext cx="118440" cy="174960"/>
              </p14:xfrm>
            </p:contentPart>
          </mc:Choice>
          <mc:Fallback xmlns="">
            <p:pic>
              <p:nvPicPr>
                <p:cNvPr id="66" name="Inkt 65">
                  <a:extLst>
                    <a:ext uri="{FF2B5EF4-FFF2-40B4-BE49-F238E27FC236}">
                      <a16:creationId xmlns:a16="http://schemas.microsoft.com/office/drawing/2014/main" id="{D879AA50-1B23-FD7C-1C6A-E34EB7CFF1C4}"/>
                    </a:ext>
                  </a:extLst>
                </p:cNvPr>
                <p:cNvPicPr/>
                <p:nvPr/>
              </p:nvPicPr>
              <p:blipFill>
                <a:blip r:embed="rId105"/>
                <a:stretch>
                  <a:fillRect/>
                </a:stretch>
              </p:blipFill>
              <p:spPr>
                <a:xfrm>
                  <a:off x="9693607" y="4254637"/>
                  <a:ext cx="136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t 66">
                  <a:extLst>
                    <a:ext uri="{FF2B5EF4-FFF2-40B4-BE49-F238E27FC236}">
                      <a16:creationId xmlns:a16="http://schemas.microsoft.com/office/drawing/2014/main" id="{EE03D42F-DE4A-52B3-22FE-12AB7AFB64FD}"/>
                    </a:ext>
                  </a:extLst>
                </p14:cNvPr>
                <p14:cNvContentPartPr/>
                <p14:nvPr/>
              </p14:nvContentPartPr>
              <p14:xfrm>
                <a:off x="9324607" y="4648117"/>
                <a:ext cx="189360" cy="172800"/>
              </p14:xfrm>
            </p:contentPart>
          </mc:Choice>
          <mc:Fallback xmlns="">
            <p:pic>
              <p:nvPicPr>
                <p:cNvPr id="67" name="Inkt 66">
                  <a:extLst>
                    <a:ext uri="{FF2B5EF4-FFF2-40B4-BE49-F238E27FC236}">
                      <a16:creationId xmlns:a16="http://schemas.microsoft.com/office/drawing/2014/main" id="{EE03D42F-DE4A-52B3-22FE-12AB7AFB64FD}"/>
                    </a:ext>
                  </a:extLst>
                </p:cNvPr>
                <p:cNvPicPr/>
                <p:nvPr/>
              </p:nvPicPr>
              <p:blipFill>
                <a:blip r:embed="rId107"/>
                <a:stretch>
                  <a:fillRect/>
                </a:stretch>
              </p:blipFill>
              <p:spPr>
                <a:xfrm>
                  <a:off x="9315967" y="4639477"/>
                  <a:ext cx="2070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t 67">
                  <a:extLst>
                    <a:ext uri="{FF2B5EF4-FFF2-40B4-BE49-F238E27FC236}">
                      <a16:creationId xmlns:a16="http://schemas.microsoft.com/office/drawing/2014/main" id="{96C2A53B-3FE6-0B80-60D6-04A768DDBF19}"/>
                    </a:ext>
                  </a:extLst>
                </p14:cNvPr>
                <p14:cNvContentPartPr/>
                <p14:nvPr/>
              </p14:nvContentPartPr>
              <p14:xfrm>
                <a:off x="9504247" y="4653157"/>
                <a:ext cx="25920" cy="143640"/>
              </p14:xfrm>
            </p:contentPart>
          </mc:Choice>
          <mc:Fallback xmlns="">
            <p:pic>
              <p:nvPicPr>
                <p:cNvPr id="68" name="Inkt 67">
                  <a:extLst>
                    <a:ext uri="{FF2B5EF4-FFF2-40B4-BE49-F238E27FC236}">
                      <a16:creationId xmlns:a16="http://schemas.microsoft.com/office/drawing/2014/main" id="{96C2A53B-3FE6-0B80-60D6-04A768DDBF19}"/>
                    </a:ext>
                  </a:extLst>
                </p:cNvPr>
                <p:cNvPicPr/>
                <p:nvPr/>
              </p:nvPicPr>
              <p:blipFill>
                <a:blip r:embed="rId109"/>
                <a:stretch>
                  <a:fillRect/>
                </a:stretch>
              </p:blipFill>
              <p:spPr>
                <a:xfrm>
                  <a:off x="9495607" y="4644517"/>
                  <a:ext cx="43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t 68">
                  <a:extLst>
                    <a:ext uri="{FF2B5EF4-FFF2-40B4-BE49-F238E27FC236}">
                      <a16:creationId xmlns:a16="http://schemas.microsoft.com/office/drawing/2014/main" id="{F07A8590-F86B-32CA-69B5-75466400C961}"/>
                    </a:ext>
                  </a:extLst>
                </p14:cNvPr>
                <p14:cNvContentPartPr/>
                <p14:nvPr/>
              </p14:nvContentPartPr>
              <p14:xfrm>
                <a:off x="9511087" y="4633717"/>
                <a:ext cx="118800" cy="146520"/>
              </p14:xfrm>
            </p:contentPart>
          </mc:Choice>
          <mc:Fallback xmlns="">
            <p:pic>
              <p:nvPicPr>
                <p:cNvPr id="69" name="Inkt 68">
                  <a:extLst>
                    <a:ext uri="{FF2B5EF4-FFF2-40B4-BE49-F238E27FC236}">
                      <a16:creationId xmlns:a16="http://schemas.microsoft.com/office/drawing/2014/main" id="{F07A8590-F86B-32CA-69B5-75466400C961}"/>
                    </a:ext>
                  </a:extLst>
                </p:cNvPr>
                <p:cNvPicPr/>
                <p:nvPr/>
              </p:nvPicPr>
              <p:blipFill>
                <a:blip r:embed="rId111"/>
                <a:stretch>
                  <a:fillRect/>
                </a:stretch>
              </p:blipFill>
              <p:spPr>
                <a:xfrm>
                  <a:off x="9502087" y="4625077"/>
                  <a:ext cx="136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t 69">
                  <a:extLst>
                    <a:ext uri="{FF2B5EF4-FFF2-40B4-BE49-F238E27FC236}">
                      <a16:creationId xmlns:a16="http://schemas.microsoft.com/office/drawing/2014/main" id="{28684A5E-AF41-19D3-1DDF-2A7A321E8C5B}"/>
                    </a:ext>
                  </a:extLst>
                </p14:cNvPr>
                <p14:cNvContentPartPr/>
                <p14:nvPr/>
              </p14:nvContentPartPr>
              <p14:xfrm>
                <a:off x="9633847" y="4746037"/>
                <a:ext cx="107280" cy="150840"/>
              </p14:xfrm>
            </p:contentPart>
          </mc:Choice>
          <mc:Fallback xmlns="">
            <p:pic>
              <p:nvPicPr>
                <p:cNvPr id="70" name="Inkt 69">
                  <a:extLst>
                    <a:ext uri="{FF2B5EF4-FFF2-40B4-BE49-F238E27FC236}">
                      <a16:creationId xmlns:a16="http://schemas.microsoft.com/office/drawing/2014/main" id="{28684A5E-AF41-19D3-1DDF-2A7A321E8C5B}"/>
                    </a:ext>
                  </a:extLst>
                </p:cNvPr>
                <p:cNvPicPr/>
                <p:nvPr/>
              </p:nvPicPr>
              <p:blipFill>
                <a:blip r:embed="rId113"/>
                <a:stretch>
                  <a:fillRect/>
                </a:stretch>
              </p:blipFill>
              <p:spPr>
                <a:xfrm>
                  <a:off x="9625207" y="4737037"/>
                  <a:ext cx="124920" cy="168480"/>
                </a:xfrm>
                <a:prstGeom prst="rect">
                  <a:avLst/>
                </a:prstGeom>
              </p:spPr>
            </p:pic>
          </mc:Fallback>
        </mc:AlternateContent>
      </p:grpSp>
      <p:grpSp>
        <p:nvGrpSpPr>
          <p:cNvPr id="74" name="Groep 73">
            <a:extLst>
              <a:ext uri="{FF2B5EF4-FFF2-40B4-BE49-F238E27FC236}">
                <a16:creationId xmlns:a16="http://schemas.microsoft.com/office/drawing/2014/main" id="{1E74711F-DEE7-988C-DD9D-6FD0F39B0EB1}"/>
              </a:ext>
            </a:extLst>
          </p:cNvPr>
          <p:cNvGrpSpPr/>
          <p:nvPr/>
        </p:nvGrpSpPr>
        <p:grpSpPr>
          <a:xfrm>
            <a:off x="9419647" y="5016757"/>
            <a:ext cx="148320" cy="249120"/>
            <a:chOff x="9419647" y="5016757"/>
            <a:chExt cx="148320" cy="249120"/>
          </a:xfrm>
        </p:grpSpPr>
        <mc:AlternateContent xmlns:mc="http://schemas.openxmlformats.org/markup-compatibility/2006" xmlns:p14="http://schemas.microsoft.com/office/powerpoint/2010/main">
          <mc:Choice Requires="p14">
            <p:contentPart p14:bwMode="auto" r:id="rId114">
              <p14:nvContentPartPr>
                <p14:cNvPr id="71" name="Inkt 70">
                  <a:extLst>
                    <a:ext uri="{FF2B5EF4-FFF2-40B4-BE49-F238E27FC236}">
                      <a16:creationId xmlns:a16="http://schemas.microsoft.com/office/drawing/2014/main" id="{E7AC3D53-9ABC-C8A2-199B-938F09F396C2}"/>
                    </a:ext>
                  </a:extLst>
                </p14:cNvPr>
                <p14:cNvContentPartPr/>
                <p14:nvPr/>
              </p14:nvContentPartPr>
              <p14:xfrm>
                <a:off x="9420727" y="5030437"/>
                <a:ext cx="25560" cy="219240"/>
              </p14:xfrm>
            </p:contentPart>
          </mc:Choice>
          <mc:Fallback xmlns="">
            <p:pic>
              <p:nvPicPr>
                <p:cNvPr id="71" name="Inkt 70">
                  <a:extLst>
                    <a:ext uri="{FF2B5EF4-FFF2-40B4-BE49-F238E27FC236}">
                      <a16:creationId xmlns:a16="http://schemas.microsoft.com/office/drawing/2014/main" id="{E7AC3D53-9ABC-C8A2-199B-938F09F396C2}"/>
                    </a:ext>
                  </a:extLst>
                </p:cNvPr>
                <p:cNvPicPr/>
                <p:nvPr/>
              </p:nvPicPr>
              <p:blipFill>
                <a:blip r:embed="rId115"/>
                <a:stretch>
                  <a:fillRect/>
                </a:stretch>
              </p:blipFill>
              <p:spPr>
                <a:xfrm>
                  <a:off x="9412087" y="5021437"/>
                  <a:ext cx="43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t 71">
                  <a:extLst>
                    <a:ext uri="{FF2B5EF4-FFF2-40B4-BE49-F238E27FC236}">
                      <a16:creationId xmlns:a16="http://schemas.microsoft.com/office/drawing/2014/main" id="{015DD463-1447-4005-F8FF-076FE7DB3962}"/>
                    </a:ext>
                  </a:extLst>
                </p14:cNvPr>
                <p14:cNvContentPartPr/>
                <p14:nvPr/>
              </p14:nvContentPartPr>
              <p14:xfrm>
                <a:off x="9419647" y="5077597"/>
                <a:ext cx="106920" cy="52200"/>
              </p14:xfrm>
            </p:contentPart>
          </mc:Choice>
          <mc:Fallback xmlns="">
            <p:pic>
              <p:nvPicPr>
                <p:cNvPr id="72" name="Inkt 71">
                  <a:extLst>
                    <a:ext uri="{FF2B5EF4-FFF2-40B4-BE49-F238E27FC236}">
                      <a16:creationId xmlns:a16="http://schemas.microsoft.com/office/drawing/2014/main" id="{015DD463-1447-4005-F8FF-076FE7DB3962}"/>
                    </a:ext>
                  </a:extLst>
                </p:cNvPr>
                <p:cNvPicPr/>
                <p:nvPr/>
              </p:nvPicPr>
              <p:blipFill>
                <a:blip r:embed="rId117"/>
                <a:stretch>
                  <a:fillRect/>
                </a:stretch>
              </p:blipFill>
              <p:spPr>
                <a:xfrm>
                  <a:off x="9411007" y="5068597"/>
                  <a:ext cx="124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Inkt 72">
                  <a:extLst>
                    <a:ext uri="{FF2B5EF4-FFF2-40B4-BE49-F238E27FC236}">
                      <a16:creationId xmlns:a16="http://schemas.microsoft.com/office/drawing/2014/main" id="{FE4F8D6A-4AA2-4AED-C028-F965247BB390}"/>
                    </a:ext>
                  </a:extLst>
                </p14:cNvPr>
                <p14:cNvContentPartPr/>
                <p14:nvPr/>
              </p14:nvContentPartPr>
              <p14:xfrm>
                <a:off x="9522607" y="5016757"/>
                <a:ext cx="45360" cy="249120"/>
              </p14:xfrm>
            </p:contentPart>
          </mc:Choice>
          <mc:Fallback xmlns="">
            <p:pic>
              <p:nvPicPr>
                <p:cNvPr id="73" name="Inkt 72">
                  <a:extLst>
                    <a:ext uri="{FF2B5EF4-FFF2-40B4-BE49-F238E27FC236}">
                      <a16:creationId xmlns:a16="http://schemas.microsoft.com/office/drawing/2014/main" id="{FE4F8D6A-4AA2-4AED-C028-F965247BB390}"/>
                    </a:ext>
                  </a:extLst>
                </p:cNvPr>
                <p:cNvPicPr/>
                <p:nvPr/>
              </p:nvPicPr>
              <p:blipFill>
                <a:blip r:embed="rId119"/>
                <a:stretch>
                  <a:fillRect/>
                </a:stretch>
              </p:blipFill>
              <p:spPr>
                <a:xfrm>
                  <a:off x="9513967" y="5007757"/>
                  <a:ext cx="63000" cy="266760"/>
                </a:xfrm>
                <a:prstGeom prst="rect">
                  <a:avLst/>
                </a:prstGeom>
              </p:spPr>
            </p:pic>
          </mc:Fallback>
        </mc:AlternateContent>
      </p:grpSp>
    </p:spTree>
    <p:extLst>
      <p:ext uri="{BB962C8B-B14F-4D97-AF65-F5344CB8AC3E}">
        <p14:creationId xmlns:p14="http://schemas.microsoft.com/office/powerpoint/2010/main" val="922811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62761-0812-2362-2A37-FF4705B92552}"/>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02F10209-0D99-0D75-84A9-061A2B94C3CE}"/>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2DFFE6F1-9950-6147-DD65-25D614F09BC7}"/>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20</a:t>
            </a:r>
            <a:endParaRPr lang="nl-NL" sz="2000" dirty="0"/>
          </a:p>
        </p:txBody>
      </p:sp>
      <p:pic>
        <p:nvPicPr>
          <p:cNvPr id="3" name="Afbeelding 2">
            <a:extLst>
              <a:ext uri="{FF2B5EF4-FFF2-40B4-BE49-F238E27FC236}">
                <a16:creationId xmlns:a16="http://schemas.microsoft.com/office/drawing/2014/main" id="{FD13FA89-C48B-3885-3FAA-E7BA2B60C5BC}"/>
              </a:ext>
            </a:extLst>
          </p:cNvPr>
          <p:cNvPicPr>
            <a:picLocks noChangeAspect="1"/>
          </p:cNvPicPr>
          <p:nvPr/>
        </p:nvPicPr>
        <p:blipFill>
          <a:blip r:embed="rId2"/>
          <a:stretch>
            <a:fillRect/>
          </a:stretch>
        </p:blipFill>
        <p:spPr>
          <a:xfrm>
            <a:off x="327986" y="2355518"/>
            <a:ext cx="7973052" cy="2582467"/>
          </a:xfrm>
          <a:prstGeom prst="rect">
            <a:avLst/>
          </a:prstGeom>
        </p:spPr>
      </p:pic>
      <p:pic>
        <p:nvPicPr>
          <p:cNvPr id="6" name="Afbeelding 5">
            <a:extLst>
              <a:ext uri="{FF2B5EF4-FFF2-40B4-BE49-F238E27FC236}">
                <a16:creationId xmlns:a16="http://schemas.microsoft.com/office/drawing/2014/main" id="{D5625806-8165-6C82-6EED-61EEFF31B933}"/>
              </a:ext>
            </a:extLst>
          </p:cNvPr>
          <p:cNvPicPr>
            <a:picLocks noChangeAspect="1"/>
          </p:cNvPicPr>
          <p:nvPr/>
        </p:nvPicPr>
        <p:blipFill>
          <a:blip r:embed="rId3"/>
          <a:srcRect l="20686" r="40371"/>
          <a:stretch/>
        </p:blipFill>
        <p:spPr>
          <a:xfrm rot="5400000">
            <a:off x="2864120" y="2902287"/>
            <a:ext cx="1196181" cy="5267578"/>
          </a:xfrm>
          <a:prstGeom prst="rect">
            <a:avLst/>
          </a:prstGeom>
        </p:spPr>
      </p:pic>
      <p:sp>
        <p:nvSpPr>
          <p:cNvPr id="2" name="Ovaal 1">
            <a:extLst>
              <a:ext uri="{FF2B5EF4-FFF2-40B4-BE49-F238E27FC236}">
                <a16:creationId xmlns:a16="http://schemas.microsoft.com/office/drawing/2014/main" id="{B22C0EDE-F77C-62AE-C12B-1CB918431CF0}"/>
              </a:ext>
            </a:extLst>
          </p:cNvPr>
          <p:cNvSpPr/>
          <p:nvPr/>
        </p:nvSpPr>
        <p:spPr>
          <a:xfrm>
            <a:off x="3671888" y="3857625"/>
            <a:ext cx="2424112"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7204C68A-84C6-7E27-4277-6FF0503FBCD4}"/>
              </a:ext>
            </a:extLst>
          </p:cNvPr>
          <p:cNvSpPr/>
          <p:nvPr/>
        </p:nvSpPr>
        <p:spPr>
          <a:xfrm>
            <a:off x="1657350" y="3103826"/>
            <a:ext cx="471488"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a:extLst>
              <a:ext uri="{FF2B5EF4-FFF2-40B4-BE49-F238E27FC236}">
                <a16:creationId xmlns:a16="http://schemas.microsoft.com/office/drawing/2014/main" id="{E204F4A3-F66E-7E11-416C-4B28AE933346}"/>
              </a:ext>
            </a:extLst>
          </p:cNvPr>
          <p:cNvCxnSpPr>
            <a:cxnSpLocks/>
          </p:cNvCxnSpPr>
          <p:nvPr/>
        </p:nvCxnSpPr>
        <p:spPr>
          <a:xfrm flipV="1">
            <a:off x="2128838" y="2355518"/>
            <a:ext cx="5114925" cy="748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1" name="Inkt 10">
                <a:extLst>
                  <a:ext uri="{FF2B5EF4-FFF2-40B4-BE49-F238E27FC236}">
                    <a16:creationId xmlns:a16="http://schemas.microsoft.com/office/drawing/2014/main" id="{BA4D7E79-4F8D-8110-0254-2F8980E491D1}"/>
                  </a:ext>
                </a:extLst>
              </p14:cNvPr>
              <p14:cNvContentPartPr/>
              <p14:nvPr/>
            </p14:nvContentPartPr>
            <p14:xfrm>
              <a:off x="9015727" y="2080957"/>
              <a:ext cx="308880" cy="279000"/>
            </p14:xfrm>
          </p:contentPart>
        </mc:Choice>
        <mc:Fallback xmlns="">
          <p:pic>
            <p:nvPicPr>
              <p:cNvPr id="11" name="Inkt 10">
                <a:extLst>
                  <a:ext uri="{FF2B5EF4-FFF2-40B4-BE49-F238E27FC236}">
                    <a16:creationId xmlns:a16="http://schemas.microsoft.com/office/drawing/2014/main" id="{BA4D7E79-4F8D-8110-0254-2F8980E491D1}"/>
                  </a:ext>
                </a:extLst>
              </p:cNvPr>
              <p:cNvPicPr/>
              <p:nvPr/>
            </p:nvPicPr>
            <p:blipFill>
              <a:blip r:embed="rId5"/>
              <a:stretch>
                <a:fillRect/>
              </a:stretch>
            </p:blipFill>
            <p:spPr>
              <a:xfrm>
                <a:off x="9006727" y="2072317"/>
                <a:ext cx="326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t 11">
                <a:extLst>
                  <a:ext uri="{FF2B5EF4-FFF2-40B4-BE49-F238E27FC236}">
                    <a16:creationId xmlns:a16="http://schemas.microsoft.com/office/drawing/2014/main" id="{642E008F-05C2-BE78-CDF3-61960637B708}"/>
                  </a:ext>
                </a:extLst>
              </p14:cNvPr>
              <p14:cNvContentPartPr/>
              <p14:nvPr/>
            </p14:nvContentPartPr>
            <p14:xfrm>
              <a:off x="9215527" y="2577037"/>
              <a:ext cx="30240" cy="226800"/>
            </p14:xfrm>
          </p:contentPart>
        </mc:Choice>
        <mc:Fallback xmlns="">
          <p:pic>
            <p:nvPicPr>
              <p:cNvPr id="12" name="Inkt 11">
                <a:extLst>
                  <a:ext uri="{FF2B5EF4-FFF2-40B4-BE49-F238E27FC236}">
                    <a16:creationId xmlns:a16="http://schemas.microsoft.com/office/drawing/2014/main" id="{642E008F-05C2-BE78-CDF3-61960637B708}"/>
                  </a:ext>
                </a:extLst>
              </p:cNvPr>
              <p:cNvPicPr/>
              <p:nvPr/>
            </p:nvPicPr>
            <p:blipFill>
              <a:blip r:embed="rId7"/>
              <a:stretch>
                <a:fillRect/>
              </a:stretch>
            </p:blipFill>
            <p:spPr>
              <a:xfrm>
                <a:off x="9206887" y="2568397"/>
                <a:ext cx="47880" cy="244440"/>
              </a:xfrm>
              <a:prstGeom prst="rect">
                <a:avLst/>
              </a:prstGeom>
            </p:spPr>
          </p:pic>
        </mc:Fallback>
      </mc:AlternateContent>
      <p:grpSp>
        <p:nvGrpSpPr>
          <p:cNvPr id="16" name="Groep 15">
            <a:extLst>
              <a:ext uri="{FF2B5EF4-FFF2-40B4-BE49-F238E27FC236}">
                <a16:creationId xmlns:a16="http://schemas.microsoft.com/office/drawing/2014/main" id="{2F58E8A6-6C2E-3E24-B8CF-BD013DC01A83}"/>
              </a:ext>
            </a:extLst>
          </p:cNvPr>
          <p:cNvGrpSpPr/>
          <p:nvPr/>
        </p:nvGrpSpPr>
        <p:grpSpPr>
          <a:xfrm>
            <a:off x="9144967" y="2975557"/>
            <a:ext cx="146880" cy="250920"/>
            <a:chOff x="9144967" y="2975557"/>
            <a:chExt cx="146880" cy="250920"/>
          </a:xfrm>
        </p:grpSpPr>
        <mc:AlternateContent xmlns:mc="http://schemas.openxmlformats.org/markup-compatibility/2006" xmlns:p14="http://schemas.microsoft.com/office/powerpoint/2010/main">
          <mc:Choice Requires="p14">
            <p:contentPart p14:bwMode="auto" r:id="rId8">
              <p14:nvContentPartPr>
                <p14:cNvPr id="13" name="Inkt 12">
                  <a:extLst>
                    <a:ext uri="{FF2B5EF4-FFF2-40B4-BE49-F238E27FC236}">
                      <a16:creationId xmlns:a16="http://schemas.microsoft.com/office/drawing/2014/main" id="{15672282-0B35-815A-76EB-D877BF82656C}"/>
                    </a:ext>
                  </a:extLst>
                </p14:cNvPr>
                <p14:cNvContentPartPr/>
                <p14:nvPr/>
              </p14:nvContentPartPr>
              <p14:xfrm>
                <a:off x="9144967" y="2975557"/>
                <a:ext cx="28800" cy="250920"/>
              </p14:xfrm>
            </p:contentPart>
          </mc:Choice>
          <mc:Fallback xmlns="">
            <p:pic>
              <p:nvPicPr>
                <p:cNvPr id="13" name="Inkt 12">
                  <a:extLst>
                    <a:ext uri="{FF2B5EF4-FFF2-40B4-BE49-F238E27FC236}">
                      <a16:creationId xmlns:a16="http://schemas.microsoft.com/office/drawing/2014/main" id="{15672282-0B35-815A-76EB-D877BF82656C}"/>
                    </a:ext>
                  </a:extLst>
                </p:cNvPr>
                <p:cNvPicPr/>
                <p:nvPr/>
              </p:nvPicPr>
              <p:blipFill>
                <a:blip r:embed="rId9"/>
                <a:stretch>
                  <a:fillRect/>
                </a:stretch>
              </p:blipFill>
              <p:spPr>
                <a:xfrm>
                  <a:off x="9136327" y="2966557"/>
                  <a:ext cx="46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t 13">
                  <a:extLst>
                    <a:ext uri="{FF2B5EF4-FFF2-40B4-BE49-F238E27FC236}">
                      <a16:creationId xmlns:a16="http://schemas.microsoft.com/office/drawing/2014/main" id="{FD665638-8083-B22E-5022-0ACB62EF38C2}"/>
                    </a:ext>
                  </a:extLst>
                </p14:cNvPr>
                <p14:cNvContentPartPr/>
                <p14:nvPr/>
              </p14:nvContentPartPr>
              <p14:xfrm>
                <a:off x="9148567" y="3045757"/>
                <a:ext cx="121320" cy="53280"/>
              </p14:xfrm>
            </p:contentPart>
          </mc:Choice>
          <mc:Fallback xmlns="">
            <p:pic>
              <p:nvPicPr>
                <p:cNvPr id="14" name="Inkt 13">
                  <a:extLst>
                    <a:ext uri="{FF2B5EF4-FFF2-40B4-BE49-F238E27FC236}">
                      <a16:creationId xmlns:a16="http://schemas.microsoft.com/office/drawing/2014/main" id="{FD665638-8083-B22E-5022-0ACB62EF38C2}"/>
                    </a:ext>
                  </a:extLst>
                </p:cNvPr>
                <p:cNvPicPr/>
                <p:nvPr/>
              </p:nvPicPr>
              <p:blipFill>
                <a:blip r:embed="rId11"/>
                <a:stretch>
                  <a:fillRect/>
                </a:stretch>
              </p:blipFill>
              <p:spPr>
                <a:xfrm>
                  <a:off x="9139927" y="3036757"/>
                  <a:ext cx="138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t 14">
                  <a:extLst>
                    <a:ext uri="{FF2B5EF4-FFF2-40B4-BE49-F238E27FC236}">
                      <a16:creationId xmlns:a16="http://schemas.microsoft.com/office/drawing/2014/main" id="{A109E628-68E7-DC47-744B-CFF417A52DE1}"/>
                    </a:ext>
                  </a:extLst>
                </p14:cNvPr>
                <p14:cNvContentPartPr/>
                <p14:nvPr/>
              </p14:nvContentPartPr>
              <p14:xfrm>
                <a:off x="9280687" y="2992117"/>
                <a:ext cx="11160" cy="215640"/>
              </p14:xfrm>
            </p:contentPart>
          </mc:Choice>
          <mc:Fallback xmlns="">
            <p:pic>
              <p:nvPicPr>
                <p:cNvPr id="15" name="Inkt 14">
                  <a:extLst>
                    <a:ext uri="{FF2B5EF4-FFF2-40B4-BE49-F238E27FC236}">
                      <a16:creationId xmlns:a16="http://schemas.microsoft.com/office/drawing/2014/main" id="{A109E628-68E7-DC47-744B-CFF417A52DE1}"/>
                    </a:ext>
                  </a:extLst>
                </p:cNvPr>
                <p:cNvPicPr/>
                <p:nvPr/>
              </p:nvPicPr>
              <p:blipFill>
                <a:blip r:embed="rId13"/>
                <a:stretch>
                  <a:fillRect/>
                </a:stretch>
              </p:blipFill>
              <p:spPr>
                <a:xfrm>
                  <a:off x="9271687" y="2983117"/>
                  <a:ext cx="2880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7" name="Inkt 16">
                <a:extLst>
                  <a:ext uri="{FF2B5EF4-FFF2-40B4-BE49-F238E27FC236}">
                    <a16:creationId xmlns:a16="http://schemas.microsoft.com/office/drawing/2014/main" id="{9DD344D7-5BDE-D9C1-FB8E-8DF2C571798A}"/>
                  </a:ext>
                </a:extLst>
              </p14:cNvPr>
              <p14:cNvContentPartPr/>
              <p14:nvPr/>
            </p14:nvContentPartPr>
            <p14:xfrm>
              <a:off x="9495607" y="2174557"/>
              <a:ext cx="178200" cy="13320"/>
            </p14:xfrm>
          </p:contentPart>
        </mc:Choice>
        <mc:Fallback xmlns="">
          <p:pic>
            <p:nvPicPr>
              <p:cNvPr id="17" name="Inkt 16">
                <a:extLst>
                  <a:ext uri="{FF2B5EF4-FFF2-40B4-BE49-F238E27FC236}">
                    <a16:creationId xmlns:a16="http://schemas.microsoft.com/office/drawing/2014/main" id="{9DD344D7-5BDE-D9C1-FB8E-8DF2C571798A}"/>
                  </a:ext>
                </a:extLst>
              </p:cNvPr>
              <p:cNvPicPr/>
              <p:nvPr/>
            </p:nvPicPr>
            <p:blipFill>
              <a:blip r:embed="rId15"/>
              <a:stretch>
                <a:fillRect/>
              </a:stretch>
            </p:blipFill>
            <p:spPr>
              <a:xfrm>
                <a:off x="9486967" y="2165557"/>
                <a:ext cx="195840" cy="30960"/>
              </a:xfrm>
              <a:prstGeom prst="rect">
                <a:avLst/>
              </a:prstGeom>
            </p:spPr>
          </p:pic>
        </mc:Fallback>
      </mc:AlternateContent>
      <p:grpSp>
        <p:nvGrpSpPr>
          <p:cNvPr id="28" name="Groep 27">
            <a:extLst>
              <a:ext uri="{FF2B5EF4-FFF2-40B4-BE49-F238E27FC236}">
                <a16:creationId xmlns:a16="http://schemas.microsoft.com/office/drawing/2014/main" id="{63B521C5-BC69-A108-CDF2-2C584AFD7685}"/>
              </a:ext>
            </a:extLst>
          </p:cNvPr>
          <p:cNvGrpSpPr/>
          <p:nvPr/>
        </p:nvGrpSpPr>
        <p:grpSpPr>
          <a:xfrm>
            <a:off x="9877927" y="1883317"/>
            <a:ext cx="725400" cy="358200"/>
            <a:chOff x="9877927" y="1883317"/>
            <a:chExt cx="725400" cy="358200"/>
          </a:xfrm>
        </p:grpSpPr>
        <mc:AlternateContent xmlns:mc="http://schemas.openxmlformats.org/markup-compatibility/2006" xmlns:p14="http://schemas.microsoft.com/office/powerpoint/2010/main">
          <mc:Choice Requires="p14">
            <p:contentPart p14:bwMode="auto" r:id="rId16">
              <p14:nvContentPartPr>
                <p14:cNvPr id="18" name="Inkt 17">
                  <a:extLst>
                    <a:ext uri="{FF2B5EF4-FFF2-40B4-BE49-F238E27FC236}">
                      <a16:creationId xmlns:a16="http://schemas.microsoft.com/office/drawing/2014/main" id="{01CC6521-7218-E5E4-0428-444A31502A89}"/>
                    </a:ext>
                  </a:extLst>
                </p14:cNvPr>
                <p14:cNvContentPartPr/>
                <p14:nvPr/>
              </p14:nvContentPartPr>
              <p14:xfrm>
                <a:off x="9877927" y="1998157"/>
                <a:ext cx="230760" cy="243360"/>
              </p14:xfrm>
            </p:contentPart>
          </mc:Choice>
          <mc:Fallback xmlns="">
            <p:pic>
              <p:nvPicPr>
                <p:cNvPr id="18" name="Inkt 17">
                  <a:extLst>
                    <a:ext uri="{FF2B5EF4-FFF2-40B4-BE49-F238E27FC236}">
                      <a16:creationId xmlns:a16="http://schemas.microsoft.com/office/drawing/2014/main" id="{01CC6521-7218-E5E4-0428-444A31502A89}"/>
                    </a:ext>
                  </a:extLst>
                </p:cNvPr>
                <p:cNvPicPr/>
                <p:nvPr/>
              </p:nvPicPr>
              <p:blipFill>
                <a:blip r:embed="rId17"/>
                <a:stretch>
                  <a:fillRect/>
                </a:stretch>
              </p:blipFill>
              <p:spPr>
                <a:xfrm>
                  <a:off x="9868927" y="1989157"/>
                  <a:ext cx="248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t 18">
                  <a:extLst>
                    <a:ext uri="{FF2B5EF4-FFF2-40B4-BE49-F238E27FC236}">
                      <a16:creationId xmlns:a16="http://schemas.microsoft.com/office/drawing/2014/main" id="{6702085C-A253-EC0C-3A0A-F3D12702414F}"/>
                    </a:ext>
                  </a:extLst>
                </p14:cNvPr>
                <p14:cNvContentPartPr/>
                <p14:nvPr/>
              </p14:nvContentPartPr>
              <p14:xfrm>
                <a:off x="10173127" y="2072677"/>
                <a:ext cx="149760" cy="28440"/>
              </p14:xfrm>
            </p:contentPart>
          </mc:Choice>
          <mc:Fallback xmlns="">
            <p:pic>
              <p:nvPicPr>
                <p:cNvPr id="19" name="Inkt 18">
                  <a:extLst>
                    <a:ext uri="{FF2B5EF4-FFF2-40B4-BE49-F238E27FC236}">
                      <a16:creationId xmlns:a16="http://schemas.microsoft.com/office/drawing/2014/main" id="{6702085C-A253-EC0C-3A0A-F3D12702414F}"/>
                    </a:ext>
                  </a:extLst>
                </p:cNvPr>
                <p:cNvPicPr/>
                <p:nvPr/>
              </p:nvPicPr>
              <p:blipFill>
                <a:blip r:embed="rId19"/>
                <a:stretch>
                  <a:fillRect/>
                </a:stretch>
              </p:blipFill>
              <p:spPr>
                <a:xfrm>
                  <a:off x="10164487" y="2063677"/>
                  <a:ext cx="167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t 20">
                  <a:extLst>
                    <a:ext uri="{FF2B5EF4-FFF2-40B4-BE49-F238E27FC236}">
                      <a16:creationId xmlns:a16="http://schemas.microsoft.com/office/drawing/2014/main" id="{BA70F83B-BB4A-C2E5-CBB3-0E7C0E95E4A4}"/>
                    </a:ext>
                  </a:extLst>
                </p14:cNvPr>
                <p14:cNvContentPartPr/>
                <p14:nvPr/>
              </p14:nvContentPartPr>
              <p14:xfrm>
                <a:off x="10447087" y="1883317"/>
                <a:ext cx="156240" cy="279360"/>
              </p14:xfrm>
            </p:contentPart>
          </mc:Choice>
          <mc:Fallback xmlns="">
            <p:pic>
              <p:nvPicPr>
                <p:cNvPr id="21" name="Inkt 20">
                  <a:extLst>
                    <a:ext uri="{FF2B5EF4-FFF2-40B4-BE49-F238E27FC236}">
                      <a16:creationId xmlns:a16="http://schemas.microsoft.com/office/drawing/2014/main" id="{BA70F83B-BB4A-C2E5-CBB3-0E7C0E95E4A4}"/>
                    </a:ext>
                  </a:extLst>
                </p:cNvPr>
                <p:cNvPicPr/>
                <p:nvPr/>
              </p:nvPicPr>
              <p:blipFill>
                <a:blip r:embed="rId21"/>
                <a:stretch>
                  <a:fillRect/>
                </a:stretch>
              </p:blipFill>
              <p:spPr>
                <a:xfrm>
                  <a:off x="10438087" y="1874317"/>
                  <a:ext cx="173880" cy="297000"/>
                </a:xfrm>
                <a:prstGeom prst="rect">
                  <a:avLst/>
                </a:prstGeom>
              </p:spPr>
            </p:pic>
          </mc:Fallback>
        </mc:AlternateContent>
      </p:grpSp>
      <p:grpSp>
        <p:nvGrpSpPr>
          <p:cNvPr id="27" name="Groep 26">
            <a:extLst>
              <a:ext uri="{FF2B5EF4-FFF2-40B4-BE49-F238E27FC236}">
                <a16:creationId xmlns:a16="http://schemas.microsoft.com/office/drawing/2014/main" id="{EEDBB666-2479-4086-3158-530E72AFC12F}"/>
              </a:ext>
            </a:extLst>
          </p:cNvPr>
          <p:cNvGrpSpPr/>
          <p:nvPr/>
        </p:nvGrpSpPr>
        <p:grpSpPr>
          <a:xfrm>
            <a:off x="9095287" y="1340437"/>
            <a:ext cx="303120" cy="512280"/>
            <a:chOff x="9095287" y="1340437"/>
            <a:chExt cx="303120" cy="512280"/>
          </a:xfrm>
        </p:grpSpPr>
        <mc:AlternateContent xmlns:mc="http://schemas.openxmlformats.org/markup-compatibility/2006" xmlns:p14="http://schemas.microsoft.com/office/powerpoint/2010/main">
          <mc:Choice Requires="p14">
            <p:contentPart p14:bwMode="auto" r:id="rId22">
              <p14:nvContentPartPr>
                <p14:cNvPr id="22" name="Inkt 21">
                  <a:extLst>
                    <a:ext uri="{FF2B5EF4-FFF2-40B4-BE49-F238E27FC236}">
                      <a16:creationId xmlns:a16="http://schemas.microsoft.com/office/drawing/2014/main" id="{7B22DE2E-8F5B-49E8-7CFC-E2BDF3FDB290}"/>
                    </a:ext>
                  </a:extLst>
                </p14:cNvPr>
                <p14:cNvContentPartPr/>
                <p14:nvPr/>
              </p14:nvContentPartPr>
              <p14:xfrm>
                <a:off x="9165847" y="1661557"/>
                <a:ext cx="62640" cy="191160"/>
              </p14:xfrm>
            </p:contentPart>
          </mc:Choice>
          <mc:Fallback xmlns="">
            <p:pic>
              <p:nvPicPr>
                <p:cNvPr id="22" name="Inkt 21">
                  <a:extLst>
                    <a:ext uri="{FF2B5EF4-FFF2-40B4-BE49-F238E27FC236}">
                      <a16:creationId xmlns:a16="http://schemas.microsoft.com/office/drawing/2014/main" id="{7B22DE2E-8F5B-49E8-7CFC-E2BDF3FDB290}"/>
                    </a:ext>
                  </a:extLst>
                </p:cNvPr>
                <p:cNvPicPr/>
                <p:nvPr/>
              </p:nvPicPr>
              <p:blipFill>
                <a:blip r:embed="rId23"/>
                <a:stretch>
                  <a:fillRect/>
                </a:stretch>
              </p:blipFill>
              <p:spPr>
                <a:xfrm>
                  <a:off x="9156847" y="1652917"/>
                  <a:ext cx="80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t 22">
                  <a:extLst>
                    <a:ext uri="{FF2B5EF4-FFF2-40B4-BE49-F238E27FC236}">
                      <a16:creationId xmlns:a16="http://schemas.microsoft.com/office/drawing/2014/main" id="{7BEA1967-73B7-1CE6-F237-FD12101E88BD}"/>
                    </a:ext>
                  </a:extLst>
                </p14:cNvPr>
                <p14:cNvContentPartPr/>
                <p14:nvPr/>
              </p14:nvContentPartPr>
              <p14:xfrm>
                <a:off x="9095287" y="1346917"/>
                <a:ext cx="188280" cy="236160"/>
              </p14:xfrm>
            </p:contentPart>
          </mc:Choice>
          <mc:Fallback xmlns="">
            <p:pic>
              <p:nvPicPr>
                <p:cNvPr id="23" name="Inkt 22">
                  <a:extLst>
                    <a:ext uri="{FF2B5EF4-FFF2-40B4-BE49-F238E27FC236}">
                      <a16:creationId xmlns:a16="http://schemas.microsoft.com/office/drawing/2014/main" id="{7BEA1967-73B7-1CE6-F237-FD12101E88BD}"/>
                    </a:ext>
                  </a:extLst>
                </p:cNvPr>
                <p:cNvPicPr/>
                <p:nvPr/>
              </p:nvPicPr>
              <p:blipFill>
                <a:blip r:embed="rId25"/>
                <a:stretch>
                  <a:fillRect/>
                </a:stretch>
              </p:blipFill>
              <p:spPr>
                <a:xfrm>
                  <a:off x="9086647" y="1338277"/>
                  <a:ext cx="2059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t 23">
                  <a:extLst>
                    <a:ext uri="{FF2B5EF4-FFF2-40B4-BE49-F238E27FC236}">
                      <a16:creationId xmlns:a16="http://schemas.microsoft.com/office/drawing/2014/main" id="{C71FB003-3827-DB4C-AC69-C40B31AB445F}"/>
                    </a:ext>
                  </a:extLst>
                </p14:cNvPr>
                <p14:cNvContentPartPr/>
                <p14:nvPr/>
              </p14:nvContentPartPr>
              <p14:xfrm>
                <a:off x="9269887" y="1340437"/>
                <a:ext cx="54720" cy="191160"/>
              </p14:xfrm>
            </p:contentPart>
          </mc:Choice>
          <mc:Fallback xmlns="">
            <p:pic>
              <p:nvPicPr>
                <p:cNvPr id="24" name="Inkt 23">
                  <a:extLst>
                    <a:ext uri="{FF2B5EF4-FFF2-40B4-BE49-F238E27FC236}">
                      <a16:creationId xmlns:a16="http://schemas.microsoft.com/office/drawing/2014/main" id="{C71FB003-3827-DB4C-AC69-C40B31AB445F}"/>
                    </a:ext>
                  </a:extLst>
                </p:cNvPr>
                <p:cNvPicPr/>
                <p:nvPr/>
              </p:nvPicPr>
              <p:blipFill>
                <a:blip r:embed="rId27"/>
                <a:stretch>
                  <a:fillRect/>
                </a:stretch>
              </p:blipFill>
              <p:spPr>
                <a:xfrm>
                  <a:off x="9260887" y="1331797"/>
                  <a:ext cx="72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t 24">
                  <a:extLst>
                    <a:ext uri="{FF2B5EF4-FFF2-40B4-BE49-F238E27FC236}">
                      <a16:creationId xmlns:a16="http://schemas.microsoft.com/office/drawing/2014/main" id="{CAE83EDB-C6DA-B06D-BE1D-30D23E04960F}"/>
                    </a:ext>
                  </a:extLst>
                </p14:cNvPr>
                <p14:cNvContentPartPr/>
                <p14:nvPr/>
              </p14:nvContentPartPr>
              <p14:xfrm>
                <a:off x="9281407" y="1353397"/>
                <a:ext cx="117000" cy="171720"/>
              </p14:xfrm>
            </p:contentPart>
          </mc:Choice>
          <mc:Fallback xmlns="">
            <p:pic>
              <p:nvPicPr>
                <p:cNvPr id="25" name="Inkt 24">
                  <a:extLst>
                    <a:ext uri="{FF2B5EF4-FFF2-40B4-BE49-F238E27FC236}">
                      <a16:creationId xmlns:a16="http://schemas.microsoft.com/office/drawing/2014/main" id="{CAE83EDB-C6DA-B06D-BE1D-30D23E04960F}"/>
                    </a:ext>
                  </a:extLst>
                </p:cNvPr>
                <p:cNvPicPr/>
                <p:nvPr/>
              </p:nvPicPr>
              <p:blipFill>
                <a:blip r:embed="rId29"/>
                <a:stretch>
                  <a:fillRect/>
                </a:stretch>
              </p:blipFill>
              <p:spPr>
                <a:xfrm>
                  <a:off x="9272767" y="1344757"/>
                  <a:ext cx="134640" cy="189360"/>
                </a:xfrm>
                <a:prstGeom prst="rect">
                  <a:avLst/>
                </a:prstGeom>
              </p:spPr>
            </p:pic>
          </mc:Fallback>
        </mc:AlternateContent>
      </p:grpSp>
      <p:grpSp>
        <p:nvGrpSpPr>
          <p:cNvPr id="36" name="Groep 35">
            <a:extLst>
              <a:ext uri="{FF2B5EF4-FFF2-40B4-BE49-F238E27FC236}">
                <a16:creationId xmlns:a16="http://schemas.microsoft.com/office/drawing/2014/main" id="{94AE6BEF-1583-28E6-12F8-6AB842AE31BE}"/>
              </a:ext>
            </a:extLst>
          </p:cNvPr>
          <p:cNvGrpSpPr/>
          <p:nvPr/>
        </p:nvGrpSpPr>
        <p:grpSpPr>
          <a:xfrm>
            <a:off x="8091607" y="2122717"/>
            <a:ext cx="712800" cy="360360"/>
            <a:chOff x="8091607" y="2122717"/>
            <a:chExt cx="712800" cy="360360"/>
          </a:xfrm>
        </p:grpSpPr>
        <mc:AlternateContent xmlns:mc="http://schemas.openxmlformats.org/markup-compatibility/2006" xmlns:p14="http://schemas.microsoft.com/office/powerpoint/2010/main">
          <mc:Choice Requires="p14">
            <p:contentPart p14:bwMode="auto" r:id="rId30">
              <p14:nvContentPartPr>
                <p14:cNvPr id="26" name="Inkt 25">
                  <a:extLst>
                    <a:ext uri="{FF2B5EF4-FFF2-40B4-BE49-F238E27FC236}">
                      <a16:creationId xmlns:a16="http://schemas.microsoft.com/office/drawing/2014/main" id="{D1792727-9847-97AD-1B31-0EF7869794F1}"/>
                    </a:ext>
                  </a:extLst>
                </p14:cNvPr>
                <p14:cNvContentPartPr/>
                <p14:nvPr/>
              </p14:nvContentPartPr>
              <p14:xfrm>
                <a:off x="8685967" y="2206237"/>
                <a:ext cx="118440" cy="50040"/>
              </p14:xfrm>
            </p:contentPart>
          </mc:Choice>
          <mc:Fallback xmlns="">
            <p:pic>
              <p:nvPicPr>
                <p:cNvPr id="26" name="Inkt 25">
                  <a:extLst>
                    <a:ext uri="{FF2B5EF4-FFF2-40B4-BE49-F238E27FC236}">
                      <a16:creationId xmlns:a16="http://schemas.microsoft.com/office/drawing/2014/main" id="{D1792727-9847-97AD-1B31-0EF7869794F1}"/>
                    </a:ext>
                  </a:extLst>
                </p:cNvPr>
                <p:cNvPicPr/>
                <p:nvPr/>
              </p:nvPicPr>
              <p:blipFill>
                <a:blip r:embed="rId31"/>
                <a:stretch>
                  <a:fillRect/>
                </a:stretch>
              </p:blipFill>
              <p:spPr>
                <a:xfrm>
                  <a:off x="8677327" y="2197237"/>
                  <a:ext cx="136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t 28">
                  <a:extLst>
                    <a:ext uri="{FF2B5EF4-FFF2-40B4-BE49-F238E27FC236}">
                      <a16:creationId xmlns:a16="http://schemas.microsoft.com/office/drawing/2014/main" id="{1E904BF7-5E8F-BE6E-83E0-5B96EF512754}"/>
                    </a:ext>
                  </a:extLst>
                </p14:cNvPr>
                <p14:cNvContentPartPr/>
                <p14:nvPr/>
              </p14:nvContentPartPr>
              <p14:xfrm>
                <a:off x="8265127" y="2178157"/>
                <a:ext cx="44640" cy="10440"/>
              </p14:xfrm>
            </p:contentPart>
          </mc:Choice>
          <mc:Fallback xmlns="">
            <p:pic>
              <p:nvPicPr>
                <p:cNvPr id="29" name="Inkt 28">
                  <a:extLst>
                    <a:ext uri="{FF2B5EF4-FFF2-40B4-BE49-F238E27FC236}">
                      <a16:creationId xmlns:a16="http://schemas.microsoft.com/office/drawing/2014/main" id="{1E904BF7-5E8F-BE6E-83E0-5B96EF512754}"/>
                    </a:ext>
                  </a:extLst>
                </p:cNvPr>
                <p:cNvPicPr/>
                <p:nvPr/>
              </p:nvPicPr>
              <p:blipFill>
                <a:blip r:embed="rId33"/>
                <a:stretch>
                  <a:fillRect/>
                </a:stretch>
              </p:blipFill>
              <p:spPr>
                <a:xfrm>
                  <a:off x="8256127" y="2169517"/>
                  <a:ext cx="62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t 29">
                  <a:extLst>
                    <a:ext uri="{FF2B5EF4-FFF2-40B4-BE49-F238E27FC236}">
                      <a16:creationId xmlns:a16="http://schemas.microsoft.com/office/drawing/2014/main" id="{13361DE9-8DFA-C016-4AD0-68835B58A4C3}"/>
                    </a:ext>
                  </a:extLst>
                </p14:cNvPr>
                <p14:cNvContentPartPr/>
                <p14:nvPr/>
              </p14:nvContentPartPr>
              <p14:xfrm>
                <a:off x="8101327" y="2174557"/>
                <a:ext cx="66600" cy="269280"/>
              </p14:xfrm>
            </p:contentPart>
          </mc:Choice>
          <mc:Fallback xmlns="">
            <p:pic>
              <p:nvPicPr>
                <p:cNvPr id="30" name="Inkt 29">
                  <a:extLst>
                    <a:ext uri="{FF2B5EF4-FFF2-40B4-BE49-F238E27FC236}">
                      <a16:creationId xmlns:a16="http://schemas.microsoft.com/office/drawing/2014/main" id="{13361DE9-8DFA-C016-4AD0-68835B58A4C3}"/>
                    </a:ext>
                  </a:extLst>
                </p:cNvPr>
                <p:cNvPicPr/>
                <p:nvPr/>
              </p:nvPicPr>
              <p:blipFill>
                <a:blip r:embed="rId35"/>
                <a:stretch>
                  <a:fillRect/>
                </a:stretch>
              </p:blipFill>
              <p:spPr>
                <a:xfrm>
                  <a:off x="8092687" y="2165557"/>
                  <a:ext cx="84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t 30">
                  <a:extLst>
                    <a:ext uri="{FF2B5EF4-FFF2-40B4-BE49-F238E27FC236}">
                      <a16:creationId xmlns:a16="http://schemas.microsoft.com/office/drawing/2014/main" id="{EF1018D7-78DC-D72A-3B20-A9AAAFD80F19}"/>
                    </a:ext>
                  </a:extLst>
                </p14:cNvPr>
                <p14:cNvContentPartPr/>
                <p14:nvPr/>
              </p14:nvContentPartPr>
              <p14:xfrm>
                <a:off x="8091607" y="2205157"/>
                <a:ext cx="208080" cy="98640"/>
              </p14:xfrm>
            </p:contentPart>
          </mc:Choice>
          <mc:Fallback xmlns="">
            <p:pic>
              <p:nvPicPr>
                <p:cNvPr id="31" name="Inkt 30">
                  <a:extLst>
                    <a:ext uri="{FF2B5EF4-FFF2-40B4-BE49-F238E27FC236}">
                      <a16:creationId xmlns:a16="http://schemas.microsoft.com/office/drawing/2014/main" id="{EF1018D7-78DC-D72A-3B20-A9AAAFD80F19}"/>
                    </a:ext>
                  </a:extLst>
                </p:cNvPr>
                <p:cNvPicPr/>
                <p:nvPr/>
              </p:nvPicPr>
              <p:blipFill>
                <a:blip r:embed="rId37"/>
                <a:stretch>
                  <a:fillRect/>
                </a:stretch>
              </p:blipFill>
              <p:spPr>
                <a:xfrm>
                  <a:off x="8082607" y="2196517"/>
                  <a:ext cx="225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t 31">
                  <a:extLst>
                    <a:ext uri="{FF2B5EF4-FFF2-40B4-BE49-F238E27FC236}">
                      <a16:creationId xmlns:a16="http://schemas.microsoft.com/office/drawing/2014/main" id="{3620735B-AA89-AE5D-85C4-3B2C5161690B}"/>
                    </a:ext>
                  </a:extLst>
                </p14:cNvPr>
                <p14:cNvContentPartPr/>
                <p14:nvPr/>
              </p14:nvContentPartPr>
              <p14:xfrm>
                <a:off x="8224447" y="2169157"/>
                <a:ext cx="99360" cy="236160"/>
              </p14:xfrm>
            </p:contentPart>
          </mc:Choice>
          <mc:Fallback xmlns="">
            <p:pic>
              <p:nvPicPr>
                <p:cNvPr id="32" name="Inkt 31">
                  <a:extLst>
                    <a:ext uri="{FF2B5EF4-FFF2-40B4-BE49-F238E27FC236}">
                      <a16:creationId xmlns:a16="http://schemas.microsoft.com/office/drawing/2014/main" id="{3620735B-AA89-AE5D-85C4-3B2C5161690B}"/>
                    </a:ext>
                  </a:extLst>
                </p:cNvPr>
                <p:cNvPicPr/>
                <p:nvPr/>
              </p:nvPicPr>
              <p:blipFill>
                <a:blip r:embed="rId39"/>
                <a:stretch>
                  <a:fillRect/>
                </a:stretch>
              </p:blipFill>
              <p:spPr>
                <a:xfrm>
                  <a:off x="8215447" y="2160517"/>
                  <a:ext cx="117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t 33">
                  <a:extLst>
                    <a:ext uri="{FF2B5EF4-FFF2-40B4-BE49-F238E27FC236}">
                      <a16:creationId xmlns:a16="http://schemas.microsoft.com/office/drawing/2014/main" id="{6C3FFF08-051A-F788-AF5E-A7C5B503443D}"/>
                    </a:ext>
                  </a:extLst>
                </p14:cNvPr>
                <p14:cNvContentPartPr/>
                <p14:nvPr/>
              </p14:nvContentPartPr>
              <p14:xfrm>
                <a:off x="8382127" y="2326477"/>
                <a:ext cx="121320" cy="156600"/>
              </p14:xfrm>
            </p:contentPart>
          </mc:Choice>
          <mc:Fallback xmlns="">
            <p:pic>
              <p:nvPicPr>
                <p:cNvPr id="34" name="Inkt 33">
                  <a:extLst>
                    <a:ext uri="{FF2B5EF4-FFF2-40B4-BE49-F238E27FC236}">
                      <a16:creationId xmlns:a16="http://schemas.microsoft.com/office/drawing/2014/main" id="{6C3FFF08-051A-F788-AF5E-A7C5B503443D}"/>
                    </a:ext>
                  </a:extLst>
                </p:cNvPr>
                <p:cNvPicPr/>
                <p:nvPr/>
              </p:nvPicPr>
              <p:blipFill>
                <a:blip r:embed="rId41"/>
                <a:stretch>
                  <a:fillRect/>
                </a:stretch>
              </p:blipFill>
              <p:spPr>
                <a:xfrm>
                  <a:off x="8373487" y="2317477"/>
                  <a:ext cx="138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t 34">
                  <a:extLst>
                    <a:ext uri="{FF2B5EF4-FFF2-40B4-BE49-F238E27FC236}">
                      <a16:creationId xmlns:a16="http://schemas.microsoft.com/office/drawing/2014/main" id="{AC82E905-40FF-180A-71F4-7C4DEA631EB4}"/>
                    </a:ext>
                  </a:extLst>
                </p14:cNvPr>
                <p14:cNvContentPartPr/>
                <p14:nvPr/>
              </p14:nvContentPartPr>
              <p14:xfrm>
                <a:off x="8516047" y="2122717"/>
                <a:ext cx="151920" cy="252720"/>
              </p14:xfrm>
            </p:contentPart>
          </mc:Choice>
          <mc:Fallback xmlns="">
            <p:pic>
              <p:nvPicPr>
                <p:cNvPr id="35" name="Inkt 34">
                  <a:extLst>
                    <a:ext uri="{FF2B5EF4-FFF2-40B4-BE49-F238E27FC236}">
                      <a16:creationId xmlns:a16="http://schemas.microsoft.com/office/drawing/2014/main" id="{AC82E905-40FF-180A-71F4-7C4DEA631EB4}"/>
                    </a:ext>
                  </a:extLst>
                </p:cNvPr>
                <p:cNvPicPr/>
                <p:nvPr/>
              </p:nvPicPr>
              <p:blipFill>
                <a:blip r:embed="rId43"/>
                <a:stretch>
                  <a:fillRect/>
                </a:stretch>
              </p:blipFill>
              <p:spPr>
                <a:xfrm>
                  <a:off x="8507407" y="2113717"/>
                  <a:ext cx="169560" cy="270360"/>
                </a:xfrm>
                <a:prstGeom prst="rect">
                  <a:avLst/>
                </a:prstGeom>
              </p:spPr>
            </p:pic>
          </mc:Fallback>
        </mc:AlternateContent>
      </p:grpSp>
      <p:grpSp>
        <p:nvGrpSpPr>
          <p:cNvPr id="50" name="Groep 49">
            <a:extLst>
              <a:ext uri="{FF2B5EF4-FFF2-40B4-BE49-F238E27FC236}">
                <a16:creationId xmlns:a16="http://schemas.microsoft.com/office/drawing/2014/main" id="{C14A9DD2-CFEE-9D5C-1DA0-7DF40F6CB635}"/>
              </a:ext>
            </a:extLst>
          </p:cNvPr>
          <p:cNvGrpSpPr/>
          <p:nvPr/>
        </p:nvGrpSpPr>
        <p:grpSpPr>
          <a:xfrm>
            <a:off x="8395087" y="3534277"/>
            <a:ext cx="2055240" cy="504720"/>
            <a:chOff x="8395087" y="3534277"/>
            <a:chExt cx="2055240" cy="504720"/>
          </a:xfrm>
        </p:grpSpPr>
        <mc:AlternateContent xmlns:mc="http://schemas.openxmlformats.org/markup-compatibility/2006" xmlns:p14="http://schemas.microsoft.com/office/powerpoint/2010/main">
          <mc:Choice Requires="p14">
            <p:contentPart p14:bwMode="auto" r:id="rId44">
              <p14:nvContentPartPr>
                <p14:cNvPr id="8" name="Inkt 7">
                  <a:extLst>
                    <a:ext uri="{FF2B5EF4-FFF2-40B4-BE49-F238E27FC236}">
                      <a16:creationId xmlns:a16="http://schemas.microsoft.com/office/drawing/2014/main" id="{9399DB74-EF55-5BE3-7E6D-862453D6B4DA}"/>
                    </a:ext>
                  </a:extLst>
                </p14:cNvPr>
                <p14:cNvContentPartPr/>
                <p14:nvPr/>
              </p14:nvContentPartPr>
              <p14:xfrm>
                <a:off x="8395087" y="3655597"/>
                <a:ext cx="182160" cy="383400"/>
              </p14:xfrm>
            </p:contentPart>
          </mc:Choice>
          <mc:Fallback xmlns="">
            <p:pic>
              <p:nvPicPr>
                <p:cNvPr id="8" name="Inkt 7">
                  <a:extLst>
                    <a:ext uri="{FF2B5EF4-FFF2-40B4-BE49-F238E27FC236}">
                      <a16:creationId xmlns:a16="http://schemas.microsoft.com/office/drawing/2014/main" id="{9399DB74-EF55-5BE3-7E6D-862453D6B4DA}"/>
                    </a:ext>
                  </a:extLst>
                </p:cNvPr>
                <p:cNvPicPr/>
                <p:nvPr/>
              </p:nvPicPr>
              <p:blipFill>
                <a:blip r:embed="rId45"/>
                <a:stretch>
                  <a:fillRect/>
                </a:stretch>
              </p:blipFill>
              <p:spPr>
                <a:xfrm>
                  <a:off x="8386087" y="3646957"/>
                  <a:ext cx="1998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 name="Inkt 9">
                  <a:extLst>
                    <a:ext uri="{FF2B5EF4-FFF2-40B4-BE49-F238E27FC236}">
                      <a16:creationId xmlns:a16="http://schemas.microsoft.com/office/drawing/2014/main" id="{8A98A761-1E6B-097A-2873-E69EF1B2BEC2}"/>
                    </a:ext>
                  </a:extLst>
                </p14:cNvPr>
                <p14:cNvContentPartPr/>
                <p14:nvPr/>
              </p14:nvContentPartPr>
              <p14:xfrm>
                <a:off x="8596687" y="3655597"/>
                <a:ext cx="153000" cy="169920"/>
              </p14:xfrm>
            </p:contentPart>
          </mc:Choice>
          <mc:Fallback xmlns="">
            <p:pic>
              <p:nvPicPr>
                <p:cNvPr id="10" name="Inkt 9">
                  <a:extLst>
                    <a:ext uri="{FF2B5EF4-FFF2-40B4-BE49-F238E27FC236}">
                      <a16:creationId xmlns:a16="http://schemas.microsoft.com/office/drawing/2014/main" id="{8A98A761-1E6B-097A-2873-E69EF1B2BEC2}"/>
                    </a:ext>
                  </a:extLst>
                </p:cNvPr>
                <p:cNvPicPr/>
                <p:nvPr/>
              </p:nvPicPr>
              <p:blipFill>
                <a:blip r:embed="rId47"/>
                <a:stretch>
                  <a:fillRect/>
                </a:stretch>
              </p:blipFill>
              <p:spPr>
                <a:xfrm>
                  <a:off x="8587687" y="3646597"/>
                  <a:ext cx="170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Inkt 19">
                  <a:extLst>
                    <a:ext uri="{FF2B5EF4-FFF2-40B4-BE49-F238E27FC236}">
                      <a16:creationId xmlns:a16="http://schemas.microsoft.com/office/drawing/2014/main" id="{B5610ADA-CD40-D853-F85A-5BCB68A28A95}"/>
                    </a:ext>
                  </a:extLst>
                </p14:cNvPr>
                <p14:cNvContentPartPr/>
                <p14:nvPr/>
              </p14:nvContentPartPr>
              <p14:xfrm>
                <a:off x="8766607" y="3709597"/>
                <a:ext cx="84240" cy="100440"/>
              </p14:xfrm>
            </p:contentPart>
          </mc:Choice>
          <mc:Fallback xmlns="">
            <p:pic>
              <p:nvPicPr>
                <p:cNvPr id="20" name="Inkt 19">
                  <a:extLst>
                    <a:ext uri="{FF2B5EF4-FFF2-40B4-BE49-F238E27FC236}">
                      <a16:creationId xmlns:a16="http://schemas.microsoft.com/office/drawing/2014/main" id="{B5610ADA-CD40-D853-F85A-5BCB68A28A95}"/>
                    </a:ext>
                  </a:extLst>
                </p:cNvPr>
                <p:cNvPicPr/>
                <p:nvPr/>
              </p:nvPicPr>
              <p:blipFill>
                <a:blip r:embed="rId49"/>
                <a:stretch>
                  <a:fillRect/>
                </a:stretch>
              </p:blipFill>
              <p:spPr>
                <a:xfrm>
                  <a:off x="8757607" y="3700957"/>
                  <a:ext cx="101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t 32">
                  <a:extLst>
                    <a:ext uri="{FF2B5EF4-FFF2-40B4-BE49-F238E27FC236}">
                      <a16:creationId xmlns:a16="http://schemas.microsoft.com/office/drawing/2014/main" id="{F27914D5-C61D-AFA8-CB3E-D911DEE014AA}"/>
                    </a:ext>
                  </a:extLst>
                </p14:cNvPr>
                <p14:cNvContentPartPr/>
                <p14:nvPr/>
              </p14:nvContentPartPr>
              <p14:xfrm>
                <a:off x="8798287" y="3608797"/>
                <a:ext cx="9360" cy="23760"/>
              </p14:xfrm>
            </p:contentPart>
          </mc:Choice>
          <mc:Fallback xmlns="">
            <p:pic>
              <p:nvPicPr>
                <p:cNvPr id="33" name="Inkt 32">
                  <a:extLst>
                    <a:ext uri="{FF2B5EF4-FFF2-40B4-BE49-F238E27FC236}">
                      <a16:creationId xmlns:a16="http://schemas.microsoft.com/office/drawing/2014/main" id="{F27914D5-C61D-AFA8-CB3E-D911DEE014AA}"/>
                    </a:ext>
                  </a:extLst>
                </p:cNvPr>
                <p:cNvPicPr/>
                <p:nvPr/>
              </p:nvPicPr>
              <p:blipFill>
                <a:blip r:embed="rId51"/>
                <a:stretch>
                  <a:fillRect/>
                </a:stretch>
              </p:blipFill>
              <p:spPr>
                <a:xfrm>
                  <a:off x="8789287" y="3600157"/>
                  <a:ext cx="27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6FEE1DBB-861A-9A82-12F9-9F6628FABAD0}"/>
                    </a:ext>
                  </a:extLst>
                </p14:cNvPr>
                <p14:cNvContentPartPr/>
                <p14:nvPr/>
              </p14:nvContentPartPr>
              <p14:xfrm>
                <a:off x="8873527" y="3664237"/>
                <a:ext cx="133200" cy="141120"/>
              </p14:xfrm>
            </p:contentPart>
          </mc:Choice>
          <mc:Fallback xmlns="">
            <p:pic>
              <p:nvPicPr>
                <p:cNvPr id="37" name="Inkt 36">
                  <a:extLst>
                    <a:ext uri="{FF2B5EF4-FFF2-40B4-BE49-F238E27FC236}">
                      <a16:creationId xmlns:a16="http://schemas.microsoft.com/office/drawing/2014/main" id="{6FEE1DBB-861A-9A82-12F9-9F6628FABAD0}"/>
                    </a:ext>
                  </a:extLst>
                </p:cNvPr>
                <p:cNvPicPr/>
                <p:nvPr/>
              </p:nvPicPr>
              <p:blipFill>
                <a:blip r:embed="rId53"/>
                <a:stretch>
                  <a:fillRect/>
                </a:stretch>
              </p:blipFill>
              <p:spPr>
                <a:xfrm>
                  <a:off x="8864527" y="3655237"/>
                  <a:ext cx="150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48D63C76-76AC-D583-A341-15986041DBA4}"/>
                    </a:ext>
                  </a:extLst>
                </p14:cNvPr>
                <p14:cNvContentPartPr/>
                <p14:nvPr/>
              </p14:nvContentPartPr>
              <p14:xfrm>
                <a:off x="9085567" y="3656317"/>
                <a:ext cx="129600" cy="114840"/>
              </p14:xfrm>
            </p:contentPart>
          </mc:Choice>
          <mc:Fallback xmlns="">
            <p:pic>
              <p:nvPicPr>
                <p:cNvPr id="38" name="Inkt 37">
                  <a:extLst>
                    <a:ext uri="{FF2B5EF4-FFF2-40B4-BE49-F238E27FC236}">
                      <a16:creationId xmlns:a16="http://schemas.microsoft.com/office/drawing/2014/main" id="{48D63C76-76AC-D583-A341-15986041DBA4}"/>
                    </a:ext>
                  </a:extLst>
                </p:cNvPr>
                <p:cNvPicPr/>
                <p:nvPr/>
              </p:nvPicPr>
              <p:blipFill>
                <a:blip r:embed="rId55"/>
                <a:stretch>
                  <a:fillRect/>
                </a:stretch>
              </p:blipFill>
              <p:spPr>
                <a:xfrm>
                  <a:off x="9076567" y="3647317"/>
                  <a:ext cx="14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BC89C8EB-AA92-66AF-9CD3-B105E97AC42B}"/>
                    </a:ext>
                  </a:extLst>
                </p14:cNvPr>
                <p14:cNvContentPartPr/>
                <p14:nvPr/>
              </p14:nvContentPartPr>
              <p14:xfrm>
                <a:off x="9214807" y="3688717"/>
                <a:ext cx="60840" cy="78480"/>
              </p14:xfrm>
            </p:contentPart>
          </mc:Choice>
          <mc:Fallback xmlns="">
            <p:pic>
              <p:nvPicPr>
                <p:cNvPr id="39" name="Inkt 38">
                  <a:extLst>
                    <a:ext uri="{FF2B5EF4-FFF2-40B4-BE49-F238E27FC236}">
                      <a16:creationId xmlns:a16="http://schemas.microsoft.com/office/drawing/2014/main" id="{BC89C8EB-AA92-66AF-9CD3-B105E97AC42B}"/>
                    </a:ext>
                  </a:extLst>
                </p:cNvPr>
                <p:cNvPicPr/>
                <p:nvPr/>
              </p:nvPicPr>
              <p:blipFill>
                <a:blip r:embed="rId57"/>
                <a:stretch>
                  <a:fillRect/>
                </a:stretch>
              </p:blipFill>
              <p:spPr>
                <a:xfrm>
                  <a:off x="9205807" y="3679717"/>
                  <a:ext cx="78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C30C5D30-AC29-F397-39E5-4291E29AE0DC}"/>
                    </a:ext>
                  </a:extLst>
                </p14:cNvPr>
                <p14:cNvContentPartPr/>
                <p14:nvPr/>
              </p14:nvContentPartPr>
              <p14:xfrm>
                <a:off x="9250807" y="3609877"/>
                <a:ext cx="3240" cy="16560"/>
              </p14:xfrm>
            </p:contentPart>
          </mc:Choice>
          <mc:Fallback xmlns="">
            <p:pic>
              <p:nvPicPr>
                <p:cNvPr id="40" name="Inkt 39">
                  <a:extLst>
                    <a:ext uri="{FF2B5EF4-FFF2-40B4-BE49-F238E27FC236}">
                      <a16:creationId xmlns:a16="http://schemas.microsoft.com/office/drawing/2014/main" id="{C30C5D30-AC29-F397-39E5-4291E29AE0DC}"/>
                    </a:ext>
                  </a:extLst>
                </p:cNvPr>
                <p:cNvPicPr/>
                <p:nvPr/>
              </p:nvPicPr>
              <p:blipFill>
                <a:blip r:embed="rId59"/>
                <a:stretch>
                  <a:fillRect/>
                </a:stretch>
              </p:blipFill>
              <p:spPr>
                <a:xfrm>
                  <a:off x="9241807" y="3600877"/>
                  <a:ext cx="20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A6A71472-BF70-31CE-8F69-59D740E7F0A6}"/>
                    </a:ext>
                  </a:extLst>
                </p14:cNvPr>
                <p14:cNvContentPartPr/>
                <p14:nvPr/>
              </p14:nvContentPartPr>
              <p14:xfrm>
                <a:off x="9355927" y="3629317"/>
                <a:ext cx="105480" cy="189000"/>
              </p14:xfrm>
            </p:contentPart>
          </mc:Choice>
          <mc:Fallback xmlns="">
            <p:pic>
              <p:nvPicPr>
                <p:cNvPr id="41" name="Inkt 40">
                  <a:extLst>
                    <a:ext uri="{FF2B5EF4-FFF2-40B4-BE49-F238E27FC236}">
                      <a16:creationId xmlns:a16="http://schemas.microsoft.com/office/drawing/2014/main" id="{A6A71472-BF70-31CE-8F69-59D740E7F0A6}"/>
                    </a:ext>
                  </a:extLst>
                </p:cNvPr>
                <p:cNvPicPr/>
                <p:nvPr/>
              </p:nvPicPr>
              <p:blipFill>
                <a:blip r:embed="rId61"/>
                <a:stretch>
                  <a:fillRect/>
                </a:stretch>
              </p:blipFill>
              <p:spPr>
                <a:xfrm>
                  <a:off x="9347287" y="3620317"/>
                  <a:ext cx="123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93D09986-71CD-E2F8-15D7-C9B322D5578B}"/>
                    </a:ext>
                  </a:extLst>
                </p14:cNvPr>
                <p14:cNvContentPartPr/>
                <p14:nvPr/>
              </p14:nvContentPartPr>
              <p14:xfrm>
                <a:off x="9507127" y="3624277"/>
                <a:ext cx="151560" cy="186840"/>
              </p14:xfrm>
            </p:contentPart>
          </mc:Choice>
          <mc:Fallback xmlns="">
            <p:pic>
              <p:nvPicPr>
                <p:cNvPr id="42" name="Inkt 41">
                  <a:extLst>
                    <a:ext uri="{FF2B5EF4-FFF2-40B4-BE49-F238E27FC236}">
                      <a16:creationId xmlns:a16="http://schemas.microsoft.com/office/drawing/2014/main" id="{93D09986-71CD-E2F8-15D7-C9B322D5578B}"/>
                    </a:ext>
                  </a:extLst>
                </p:cNvPr>
                <p:cNvPicPr/>
                <p:nvPr/>
              </p:nvPicPr>
              <p:blipFill>
                <a:blip r:embed="rId63"/>
                <a:stretch>
                  <a:fillRect/>
                </a:stretch>
              </p:blipFill>
              <p:spPr>
                <a:xfrm>
                  <a:off x="9498487" y="3615637"/>
                  <a:ext cx="169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60FCD5DC-0681-8DF7-A2F2-EE633D952FEA}"/>
                    </a:ext>
                  </a:extLst>
                </p14:cNvPr>
                <p14:cNvContentPartPr/>
                <p14:nvPr/>
              </p14:nvContentPartPr>
              <p14:xfrm>
                <a:off x="9706927" y="3619597"/>
                <a:ext cx="113400" cy="116640"/>
              </p14:xfrm>
            </p:contentPart>
          </mc:Choice>
          <mc:Fallback xmlns="">
            <p:pic>
              <p:nvPicPr>
                <p:cNvPr id="43" name="Inkt 42">
                  <a:extLst>
                    <a:ext uri="{FF2B5EF4-FFF2-40B4-BE49-F238E27FC236}">
                      <a16:creationId xmlns:a16="http://schemas.microsoft.com/office/drawing/2014/main" id="{60FCD5DC-0681-8DF7-A2F2-EE633D952FEA}"/>
                    </a:ext>
                  </a:extLst>
                </p:cNvPr>
                <p:cNvPicPr/>
                <p:nvPr/>
              </p:nvPicPr>
              <p:blipFill>
                <a:blip r:embed="rId65"/>
                <a:stretch>
                  <a:fillRect/>
                </a:stretch>
              </p:blipFill>
              <p:spPr>
                <a:xfrm>
                  <a:off x="9698287" y="3610597"/>
                  <a:ext cx="131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t 43">
                  <a:extLst>
                    <a:ext uri="{FF2B5EF4-FFF2-40B4-BE49-F238E27FC236}">
                      <a16:creationId xmlns:a16="http://schemas.microsoft.com/office/drawing/2014/main" id="{C53726AC-4254-BC5B-71CF-7189872FDA21}"/>
                    </a:ext>
                  </a:extLst>
                </p14:cNvPr>
                <p14:cNvContentPartPr/>
                <p14:nvPr/>
              </p14:nvContentPartPr>
              <p14:xfrm>
                <a:off x="9851647" y="3672157"/>
                <a:ext cx="79920" cy="68760"/>
              </p14:xfrm>
            </p:contentPart>
          </mc:Choice>
          <mc:Fallback xmlns="">
            <p:pic>
              <p:nvPicPr>
                <p:cNvPr id="44" name="Inkt 43">
                  <a:extLst>
                    <a:ext uri="{FF2B5EF4-FFF2-40B4-BE49-F238E27FC236}">
                      <a16:creationId xmlns:a16="http://schemas.microsoft.com/office/drawing/2014/main" id="{C53726AC-4254-BC5B-71CF-7189872FDA21}"/>
                    </a:ext>
                  </a:extLst>
                </p:cNvPr>
                <p:cNvPicPr/>
                <p:nvPr/>
              </p:nvPicPr>
              <p:blipFill>
                <a:blip r:embed="rId67"/>
                <a:stretch>
                  <a:fillRect/>
                </a:stretch>
              </p:blipFill>
              <p:spPr>
                <a:xfrm>
                  <a:off x="9842647" y="3663517"/>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t 44">
                  <a:extLst>
                    <a:ext uri="{FF2B5EF4-FFF2-40B4-BE49-F238E27FC236}">
                      <a16:creationId xmlns:a16="http://schemas.microsoft.com/office/drawing/2014/main" id="{2C7452D2-5B17-9739-F809-CB68B9CB486D}"/>
                    </a:ext>
                  </a:extLst>
                </p14:cNvPr>
                <p14:cNvContentPartPr/>
                <p14:nvPr/>
              </p14:nvContentPartPr>
              <p14:xfrm>
                <a:off x="9937327" y="3534277"/>
                <a:ext cx="14040" cy="32760"/>
              </p14:xfrm>
            </p:contentPart>
          </mc:Choice>
          <mc:Fallback xmlns="">
            <p:pic>
              <p:nvPicPr>
                <p:cNvPr id="45" name="Inkt 44">
                  <a:extLst>
                    <a:ext uri="{FF2B5EF4-FFF2-40B4-BE49-F238E27FC236}">
                      <a16:creationId xmlns:a16="http://schemas.microsoft.com/office/drawing/2014/main" id="{2C7452D2-5B17-9739-F809-CB68B9CB486D}"/>
                    </a:ext>
                  </a:extLst>
                </p:cNvPr>
                <p:cNvPicPr/>
                <p:nvPr/>
              </p:nvPicPr>
              <p:blipFill>
                <a:blip r:embed="rId69"/>
                <a:stretch>
                  <a:fillRect/>
                </a:stretch>
              </p:blipFill>
              <p:spPr>
                <a:xfrm>
                  <a:off x="9928687" y="3525277"/>
                  <a:ext cx="31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t 45">
                  <a:extLst>
                    <a:ext uri="{FF2B5EF4-FFF2-40B4-BE49-F238E27FC236}">
                      <a16:creationId xmlns:a16="http://schemas.microsoft.com/office/drawing/2014/main" id="{899A8A5F-34CB-8E5A-0B7E-0A40EB641EAB}"/>
                    </a:ext>
                  </a:extLst>
                </p14:cNvPr>
                <p14:cNvContentPartPr/>
                <p14:nvPr/>
              </p14:nvContentPartPr>
              <p14:xfrm>
                <a:off x="10010047" y="3600157"/>
                <a:ext cx="162720" cy="127080"/>
              </p14:xfrm>
            </p:contentPart>
          </mc:Choice>
          <mc:Fallback xmlns="">
            <p:pic>
              <p:nvPicPr>
                <p:cNvPr id="46" name="Inkt 45">
                  <a:extLst>
                    <a:ext uri="{FF2B5EF4-FFF2-40B4-BE49-F238E27FC236}">
                      <a16:creationId xmlns:a16="http://schemas.microsoft.com/office/drawing/2014/main" id="{899A8A5F-34CB-8E5A-0B7E-0A40EB641EAB}"/>
                    </a:ext>
                  </a:extLst>
                </p:cNvPr>
                <p:cNvPicPr/>
                <p:nvPr/>
              </p:nvPicPr>
              <p:blipFill>
                <a:blip r:embed="rId71"/>
                <a:stretch>
                  <a:fillRect/>
                </a:stretch>
              </p:blipFill>
              <p:spPr>
                <a:xfrm>
                  <a:off x="10001047" y="3591157"/>
                  <a:ext cx="180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t 46">
                  <a:extLst>
                    <a:ext uri="{FF2B5EF4-FFF2-40B4-BE49-F238E27FC236}">
                      <a16:creationId xmlns:a16="http://schemas.microsoft.com/office/drawing/2014/main" id="{26B1CB4D-F7B2-B492-FF43-E0EC08F4EAF8}"/>
                    </a:ext>
                  </a:extLst>
                </p14:cNvPr>
                <p14:cNvContentPartPr/>
                <p14:nvPr/>
              </p14:nvContentPartPr>
              <p14:xfrm>
                <a:off x="10154767" y="3577117"/>
                <a:ext cx="156240" cy="324720"/>
              </p14:xfrm>
            </p:contentPart>
          </mc:Choice>
          <mc:Fallback xmlns="">
            <p:pic>
              <p:nvPicPr>
                <p:cNvPr id="47" name="Inkt 46">
                  <a:extLst>
                    <a:ext uri="{FF2B5EF4-FFF2-40B4-BE49-F238E27FC236}">
                      <a16:creationId xmlns:a16="http://schemas.microsoft.com/office/drawing/2014/main" id="{26B1CB4D-F7B2-B492-FF43-E0EC08F4EAF8}"/>
                    </a:ext>
                  </a:extLst>
                </p:cNvPr>
                <p:cNvPicPr/>
                <p:nvPr/>
              </p:nvPicPr>
              <p:blipFill>
                <a:blip r:embed="rId73"/>
                <a:stretch>
                  <a:fillRect/>
                </a:stretch>
              </p:blipFill>
              <p:spPr>
                <a:xfrm>
                  <a:off x="10146127" y="3568477"/>
                  <a:ext cx="1738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t 47">
                  <a:extLst>
                    <a:ext uri="{FF2B5EF4-FFF2-40B4-BE49-F238E27FC236}">
                      <a16:creationId xmlns:a16="http://schemas.microsoft.com/office/drawing/2014/main" id="{7BC2A7E6-1F73-B7FB-9CFC-05A791BA7694}"/>
                    </a:ext>
                  </a:extLst>
                </p14:cNvPr>
                <p14:cNvContentPartPr/>
                <p14:nvPr/>
              </p14:nvContentPartPr>
              <p14:xfrm>
                <a:off x="10432687" y="3567397"/>
                <a:ext cx="17640" cy="47520"/>
              </p14:xfrm>
            </p:contentPart>
          </mc:Choice>
          <mc:Fallback xmlns="">
            <p:pic>
              <p:nvPicPr>
                <p:cNvPr id="48" name="Inkt 47">
                  <a:extLst>
                    <a:ext uri="{FF2B5EF4-FFF2-40B4-BE49-F238E27FC236}">
                      <a16:creationId xmlns:a16="http://schemas.microsoft.com/office/drawing/2014/main" id="{7BC2A7E6-1F73-B7FB-9CFC-05A791BA7694}"/>
                    </a:ext>
                  </a:extLst>
                </p:cNvPr>
                <p:cNvPicPr/>
                <p:nvPr/>
              </p:nvPicPr>
              <p:blipFill>
                <a:blip r:embed="rId75"/>
                <a:stretch>
                  <a:fillRect/>
                </a:stretch>
              </p:blipFill>
              <p:spPr>
                <a:xfrm>
                  <a:off x="10423687" y="3558757"/>
                  <a:ext cx="35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t 48">
                  <a:extLst>
                    <a:ext uri="{FF2B5EF4-FFF2-40B4-BE49-F238E27FC236}">
                      <a16:creationId xmlns:a16="http://schemas.microsoft.com/office/drawing/2014/main" id="{BBFCE5BC-A00A-EE7B-0D88-7707CBB2D57A}"/>
                    </a:ext>
                  </a:extLst>
                </p14:cNvPr>
                <p14:cNvContentPartPr/>
                <p14:nvPr/>
              </p14:nvContentPartPr>
              <p14:xfrm>
                <a:off x="10446007" y="3692677"/>
                <a:ext cx="3960" cy="53280"/>
              </p14:xfrm>
            </p:contentPart>
          </mc:Choice>
          <mc:Fallback xmlns="">
            <p:pic>
              <p:nvPicPr>
                <p:cNvPr id="49" name="Inkt 48">
                  <a:extLst>
                    <a:ext uri="{FF2B5EF4-FFF2-40B4-BE49-F238E27FC236}">
                      <a16:creationId xmlns:a16="http://schemas.microsoft.com/office/drawing/2014/main" id="{BBFCE5BC-A00A-EE7B-0D88-7707CBB2D57A}"/>
                    </a:ext>
                  </a:extLst>
                </p:cNvPr>
                <p:cNvPicPr/>
                <p:nvPr/>
              </p:nvPicPr>
              <p:blipFill>
                <a:blip r:embed="rId77"/>
                <a:stretch>
                  <a:fillRect/>
                </a:stretch>
              </p:blipFill>
              <p:spPr>
                <a:xfrm>
                  <a:off x="10437367" y="3683677"/>
                  <a:ext cx="2160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1" name="Inkt 50">
                <a:extLst>
                  <a:ext uri="{FF2B5EF4-FFF2-40B4-BE49-F238E27FC236}">
                    <a16:creationId xmlns:a16="http://schemas.microsoft.com/office/drawing/2014/main" id="{AC3C7B40-4066-640B-0361-033288442328}"/>
                  </a:ext>
                </a:extLst>
              </p14:cNvPr>
              <p14:cNvContentPartPr/>
              <p14:nvPr/>
            </p14:nvContentPartPr>
            <p14:xfrm>
              <a:off x="8829607" y="4054477"/>
              <a:ext cx="27000" cy="177480"/>
            </p14:xfrm>
          </p:contentPart>
        </mc:Choice>
        <mc:Fallback xmlns="">
          <p:pic>
            <p:nvPicPr>
              <p:cNvPr id="51" name="Inkt 50">
                <a:extLst>
                  <a:ext uri="{FF2B5EF4-FFF2-40B4-BE49-F238E27FC236}">
                    <a16:creationId xmlns:a16="http://schemas.microsoft.com/office/drawing/2014/main" id="{AC3C7B40-4066-640B-0361-033288442328}"/>
                  </a:ext>
                </a:extLst>
              </p:cNvPr>
              <p:cNvPicPr/>
              <p:nvPr/>
            </p:nvPicPr>
            <p:blipFill>
              <a:blip r:embed="rId79"/>
              <a:stretch>
                <a:fillRect/>
              </a:stretch>
            </p:blipFill>
            <p:spPr>
              <a:xfrm>
                <a:off x="8820967" y="4045477"/>
                <a:ext cx="4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t 51">
                <a:extLst>
                  <a:ext uri="{FF2B5EF4-FFF2-40B4-BE49-F238E27FC236}">
                    <a16:creationId xmlns:a16="http://schemas.microsoft.com/office/drawing/2014/main" id="{1D542076-FEBD-129E-68DD-F19B72994B42}"/>
                  </a:ext>
                </a:extLst>
              </p14:cNvPr>
              <p14:cNvContentPartPr/>
              <p14:nvPr/>
            </p14:nvContentPartPr>
            <p14:xfrm>
              <a:off x="8812687" y="4360117"/>
              <a:ext cx="158400" cy="212040"/>
            </p14:xfrm>
          </p:contentPart>
        </mc:Choice>
        <mc:Fallback xmlns="">
          <p:pic>
            <p:nvPicPr>
              <p:cNvPr id="52" name="Inkt 51">
                <a:extLst>
                  <a:ext uri="{FF2B5EF4-FFF2-40B4-BE49-F238E27FC236}">
                    <a16:creationId xmlns:a16="http://schemas.microsoft.com/office/drawing/2014/main" id="{1D542076-FEBD-129E-68DD-F19B72994B42}"/>
                  </a:ext>
                </a:extLst>
              </p:cNvPr>
              <p:cNvPicPr/>
              <p:nvPr/>
            </p:nvPicPr>
            <p:blipFill>
              <a:blip r:embed="rId81"/>
              <a:stretch>
                <a:fillRect/>
              </a:stretch>
            </p:blipFill>
            <p:spPr>
              <a:xfrm>
                <a:off x="8803687" y="4351477"/>
                <a:ext cx="176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t 52">
                <a:extLst>
                  <a:ext uri="{FF2B5EF4-FFF2-40B4-BE49-F238E27FC236}">
                    <a16:creationId xmlns:a16="http://schemas.microsoft.com/office/drawing/2014/main" id="{4A7D119B-0302-AC76-91F0-A877C913DD19}"/>
                  </a:ext>
                </a:extLst>
              </p14:cNvPr>
              <p14:cNvContentPartPr/>
              <p14:nvPr/>
            </p14:nvContentPartPr>
            <p14:xfrm>
              <a:off x="8809807" y="4734517"/>
              <a:ext cx="136440" cy="188640"/>
            </p14:xfrm>
          </p:contentPart>
        </mc:Choice>
        <mc:Fallback xmlns="">
          <p:pic>
            <p:nvPicPr>
              <p:cNvPr id="53" name="Inkt 52">
                <a:extLst>
                  <a:ext uri="{FF2B5EF4-FFF2-40B4-BE49-F238E27FC236}">
                    <a16:creationId xmlns:a16="http://schemas.microsoft.com/office/drawing/2014/main" id="{4A7D119B-0302-AC76-91F0-A877C913DD19}"/>
                  </a:ext>
                </a:extLst>
              </p:cNvPr>
              <p:cNvPicPr/>
              <p:nvPr/>
            </p:nvPicPr>
            <p:blipFill>
              <a:blip r:embed="rId83"/>
              <a:stretch>
                <a:fillRect/>
              </a:stretch>
            </p:blipFill>
            <p:spPr>
              <a:xfrm>
                <a:off x="8801167" y="4725877"/>
                <a:ext cx="154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t 53">
                <a:extLst>
                  <a:ext uri="{FF2B5EF4-FFF2-40B4-BE49-F238E27FC236}">
                    <a16:creationId xmlns:a16="http://schemas.microsoft.com/office/drawing/2014/main" id="{958B25C6-F88D-74F1-3310-483DA01ABCEB}"/>
                  </a:ext>
                </a:extLst>
              </p14:cNvPr>
              <p14:cNvContentPartPr/>
              <p14:nvPr/>
            </p14:nvContentPartPr>
            <p14:xfrm>
              <a:off x="8861647" y="5039437"/>
              <a:ext cx="147240" cy="222120"/>
            </p14:xfrm>
          </p:contentPart>
        </mc:Choice>
        <mc:Fallback xmlns="">
          <p:pic>
            <p:nvPicPr>
              <p:cNvPr id="54" name="Inkt 53">
                <a:extLst>
                  <a:ext uri="{FF2B5EF4-FFF2-40B4-BE49-F238E27FC236}">
                    <a16:creationId xmlns:a16="http://schemas.microsoft.com/office/drawing/2014/main" id="{958B25C6-F88D-74F1-3310-483DA01ABCEB}"/>
                  </a:ext>
                </a:extLst>
              </p:cNvPr>
              <p:cNvPicPr/>
              <p:nvPr/>
            </p:nvPicPr>
            <p:blipFill>
              <a:blip r:embed="rId85"/>
              <a:stretch>
                <a:fillRect/>
              </a:stretch>
            </p:blipFill>
            <p:spPr>
              <a:xfrm>
                <a:off x="8852647" y="5030437"/>
                <a:ext cx="164880" cy="239760"/>
              </a:xfrm>
              <a:prstGeom prst="rect">
                <a:avLst/>
              </a:prstGeom>
            </p:spPr>
          </p:pic>
        </mc:Fallback>
      </mc:AlternateContent>
      <p:grpSp>
        <p:nvGrpSpPr>
          <p:cNvPr id="55" name="Groep 54">
            <a:extLst>
              <a:ext uri="{FF2B5EF4-FFF2-40B4-BE49-F238E27FC236}">
                <a16:creationId xmlns:a16="http://schemas.microsoft.com/office/drawing/2014/main" id="{61BAC397-464A-A8F9-1CEC-369EA9A5B5B0}"/>
              </a:ext>
            </a:extLst>
          </p:cNvPr>
          <p:cNvGrpSpPr/>
          <p:nvPr/>
        </p:nvGrpSpPr>
        <p:grpSpPr>
          <a:xfrm>
            <a:off x="9341527" y="1922557"/>
            <a:ext cx="115560" cy="189720"/>
            <a:chOff x="9341527" y="1922557"/>
            <a:chExt cx="115560" cy="189720"/>
          </a:xfrm>
        </p:grpSpPr>
        <mc:AlternateContent xmlns:mc="http://schemas.openxmlformats.org/markup-compatibility/2006" xmlns:p14="http://schemas.microsoft.com/office/powerpoint/2010/main">
          <mc:Choice Requires="p14">
            <p:contentPart p14:bwMode="auto" r:id="rId86">
              <p14:nvContentPartPr>
                <p14:cNvPr id="56" name="Inkt 55">
                  <a:extLst>
                    <a:ext uri="{FF2B5EF4-FFF2-40B4-BE49-F238E27FC236}">
                      <a16:creationId xmlns:a16="http://schemas.microsoft.com/office/drawing/2014/main" id="{9B395D01-53F1-A96C-0017-FF1FF2B794F5}"/>
                    </a:ext>
                  </a:extLst>
                </p14:cNvPr>
                <p14:cNvContentPartPr/>
                <p14:nvPr/>
              </p14:nvContentPartPr>
              <p14:xfrm>
                <a:off x="9355567" y="1927237"/>
                <a:ext cx="97200" cy="136080"/>
              </p14:xfrm>
            </p:contentPart>
          </mc:Choice>
          <mc:Fallback xmlns="">
            <p:pic>
              <p:nvPicPr>
                <p:cNvPr id="56" name="Inkt 55">
                  <a:extLst>
                    <a:ext uri="{FF2B5EF4-FFF2-40B4-BE49-F238E27FC236}">
                      <a16:creationId xmlns:a16="http://schemas.microsoft.com/office/drawing/2014/main" id="{9B395D01-53F1-A96C-0017-FF1FF2B794F5}"/>
                    </a:ext>
                  </a:extLst>
                </p:cNvPr>
                <p:cNvPicPr/>
                <p:nvPr/>
              </p:nvPicPr>
              <p:blipFill>
                <a:blip r:embed="rId87"/>
                <a:stretch>
                  <a:fillRect/>
                </a:stretch>
              </p:blipFill>
              <p:spPr>
                <a:xfrm>
                  <a:off x="9346927" y="1918597"/>
                  <a:ext cx="114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Inkt 56">
                  <a:extLst>
                    <a:ext uri="{FF2B5EF4-FFF2-40B4-BE49-F238E27FC236}">
                      <a16:creationId xmlns:a16="http://schemas.microsoft.com/office/drawing/2014/main" id="{060E2597-2EA1-AEAF-D99C-8CFD22EEF2BD}"/>
                    </a:ext>
                  </a:extLst>
                </p14:cNvPr>
                <p14:cNvContentPartPr/>
                <p14:nvPr/>
              </p14:nvContentPartPr>
              <p14:xfrm>
                <a:off x="9351967" y="1946677"/>
                <a:ext cx="83880" cy="165600"/>
              </p14:xfrm>
            </p:contentPart>
          </mc:Choice>
          <mc:Fallback xmlns="">
            <p:pic>
              <p:nvPicPr>
                <p:cNvPr id="57" name="Inkt 56">
                  <a:extLst>
                    <a:ext uri="{FF2B5EF4-FFF2-40B4-BE49-F238E27FC236}">
                      <a16:creationId xmlns:a16="http://schemas.microsoft.com/office/drawing/2014/main" id="{060E2597-2EA1-AEAF-D99C-8CFD22EEF2BD}"/>
                    </a:ext>
                  </a:extLst>
                </p:cNvPr>
                <p:cNvPicPr/>
                <p:nvPr/>
              </p:nvPicPr>
              <p:blipFill>
                <a:blip r:embed="rId89"/>
                <a:stretch>
                  <a:fillRect/>
                </a:stretch>
              </p:blipFill>
              <p:spPr>
                <a:xfrm>
                  <a:off x="9342967" y="1938037"/>
                  <a:ext cx="101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t 57">
                  <a:extLst>
                    <a:ext uri="{FF2B5EF4-FFF2-40B4-BE49-F238E27FC236}">
                      <a16:creationId xmlns:a16="http://schemas.microsoft.com/office/drawing/2014/main" id="{2421669F-0A4B-AF5D-76B2-B5CD8930DCD6}"/>
                    </a:ext>
                  </a:extLst>
                </p14:cNvPr>
                <p14:cNvContentPartPr/>
                <p14:nvPr/>
              </p14:nvContentPartPr>
              <p14:xfrm>
                <a:off x="9407767" y="1922557"/>
                <a:ext cx="24480" cy="179280"/>
              </p14:xfrm>
            </p:contentPart>
          </mc:Choice>
          <mc:Fallback xmlns="">
            <p:pic>
              <p:nvPicPr>
                <p:cNvPr id="58" name="Inkt 57">
                  <a:extLst>
                    <a:ext uri="{FF2B5EF4-FFF2-40B4-BE49-F238E27FC236}">
                      <a16:creationId xmlns:a16="http://schemas.microsoft.com/office/drawing/2014/main" id="{2421669F-0A4B-AF5D-76B2-B5CD8930DCD6}"/>
                    </a:ext>
                  </a:extLst>
                </p:cNvPr>
                <p:cNvPicPr/>
                <p:nvPr/>
              </p:nvPicPr>
              <p:blipFill>
                <a:blip r:embed="rId91"/>
                <a:stretch>
                  <a:fillRect/>
                </a:stretch>
              </p:blipFill>
              <p:spPr>
                <a:xfrm>
                  <a:off x="9399127" y="1913557"/>
                  <a:ext cx="42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t 58">
                  <a:extLst>
                    <a:ext uri="{FF2B5EF4-FFF2-40B4-BE49-F238E27FC236}">
                      <a16:creationId xmlns:a16="http://schemas.microsoft.com/office/drawing/2014/main" id="{3964AE91-1D02-EAC7-182C-D3BD96D77B0B}"/>
                    </a:ext>
                  </a:extLst>
                </p14:cNvPr>
                <p14:cNvContentPartPr/>
                <p14:nvPr/>
              </p14:nvContentPartPr>
              <p14:xfrm>
                <a:off x="9341527" y="1998877"/>
                <a:ext cx="115560" cy="47520"/>
              </p14:xfrm>
            </p:contentPart>
          </mc:Choice>
          <mc:Fallback xmlns="">
            <p:pic>
              <p:nvPicPr>
                <p:cNvPr id="59" name="Inkt 58">
                  <a:extLst>
                    <a:ext uri="{FF2B5EF4-FFF2-40B4-BE49-F238E27FC236}">
                      <a16:creationId xmlns:a16="http://schemas.microsoft.com/office/drawing/2014/main" id="{3964AE91-1D02-EAC7-182C-D3BD96D77B0B}"/>
                    </a:ext>
                  </a:extLst>
                </p:cNvPr>
                <p:cNvPicPr/>
                <p:nvPr/>
              </p:nvPicPr>
              <p:blipFill>
                <a:blip r:embed="rId93"/>
                <a:stretch>
                  <a:fillRect/>
                </a:stretch>
              </p:blipFill>
              <p:spPr>
                <a:xfrm>
                  <a:off x="9332887" y="1990237"/>
                  <a:ext cx="133200" cy="65160"/>
                </a:xfrm>
                <a:prstGeom prst="rect">
                  <a:avLst/>
                </a:prstGeom>
              </p:spPr>
            </p:pic>
          </mc:Fallback>
        </mc:AlternateContent>
      </p:grpSp>
      <p:grpSp>
        <p:nvGrpSpPr>
          <p:cNvPr id="63" name="Groep 62">
            <a:extLst>
              <a:ext uri="{FF2B5EF4-FFF2-40B4-BE49-F238E27FC236}">
                <a16:creationId xmlns:a16="http://schemas.microsoft.com/office/drawing/2014/main" id="{63F1D142-5C43-CF26-023E-73AC6181070B}"/>
              </a:ext>
            </a:extLst>
          </p:cNvPr>
          <p:cNvGrpSpPr/>
          <p:nvPr/>
        </p:nvGrpSpPr>
        <p:grpSpPr>
          <a:xfrm>
            <a:off x="9174847" y="3871237"/>
            <a:ext cx="611280" cy="372960"/>
            <a:chOff x="9174847" y="3871237"/>
            <a:chExt cx="611280" cy="372960"/>
          </a:xfrm>
        </p:grpSpPr>
        <mc:AlternateContent xmlns:mc="http://schemas.openxmlformats.org/markup-compatibility/2006" xmlns:p14="http://schemas.microsoft.com/office/powerpoint/2010/main">
          <mc:Choice Requires="p14">
            <p:contentPart p14:bwMode="auto" r:id="rId94">
              <p14:nvContentPartPr>
                <p14:cNvPr id="60" name="Inkt 59">
                  <a:extLst>
                    <a:ext uri="{FF2B5EF4-FFF2-40B4-BE49-F238E27FC236}">
                      <a16:creationId xmlns:a16="http://schemas.microsoft.com/office/drawing/2014/main" id="{BC826565-C25C-BD81-059F-AF9823ACFB78}"/>
                    </a:ext>
                  </a:extLst>
                </p14:cNvPr>
                <p14:cNvContentPartPr/>
                <p14:nvPr/>
              </p14:nvContentPartPr>
              <p14:xfrm>
                <a:off x="9174847" y="3970597"/>
                <a:ext cx="217440" cy="273600"/>
              </p14:xfrm>
            </p:contentPart>
          </mc:Choice>
          <mc:Fallback xmlns="">
            <p:pic>
              <p:nvPicPr>
                <p:cNvPr id="60" name="Inkt 59">
                  <a:extLst>
                    <a:ext uri="{FF2B5EF4-FFF2-40B4-BE49-F238E27FC236}">
                      <a16:creationId xmlns:a16="http://schemas.microsoft.com/office/drawing/2014/main" id="{BC826565-C25C-BD81-059F-AF9823ACFB78}"/>
                    </a:ext>
                  </a:extLst>
                </p:cNvPr>
                <p:cNvPicPr/>
                <p:nvPr/>
              </p:nvPicPr>
              <p:blipFill>
                <a:blip r:embed="rId95"/>
                <a:stretch>
                  <a:fillRect/>
                </a:stretch>
              </p:blipFill>
              <p:spPr>
                <a:xfrm>
                  <a:off x="9165847" y="3961597"/>
                  <a:ext cx="2350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t 60">
                  <a:extLst>
                    <a:ext uri="{FF2B5EF4-FFF2-40B4-BE49-F238E27FC236}">
                      <a16:creationId xmlns:a16="http://schemas.microsoft.com/office/drawing/2014/main" id="{122030CE-83E1-A9CD-2D33-3881229283E3}"/>
                    </a:ext>
                  </a:extLst>
                </p14:cNvPr>
                <p14:cNvContentPartPr/>
                <p14:nvPr/>
              </p14:nvContentPartPr>
              <p14:xfrm>
                <a:off x="9478327" y="4061677"/>
                <a:ext cx="89640" cy="20520"/>
              </p14:xfrm>
            </p:contentPart>
          </mc:Choice>
          <mc:Fallback xmlns="">
            <p:pic>
              <p:nvPicPr>
                <p:cNvPr id="61" name="Inkt 60">
                  <a:extLst>
                    <a:ext uri="{FF2B5EF4-FFF2-40B4-BE49-F238E27FC236}">
                      <a16:creationId xmlns:a16="http://schemas.microsoft.com/office/drawing/2014/main" id="{122030CE-83E1-A9CD-2D33-3881229283E3}"/>
                    </a:ext>
                  </a:extLst>
                </p:cNvPr>
                <p:cNvPicPr/>
                <p:nvPr/>
              </p:nvPicPr>
              <p:blipFill>
                <a:blip r:embed="rId97"/>
                <a:stretch>
                  <a:fillRect/>
                </a:stretch>
              </p:blipFill>
              <p:spPr>
                <a:xfrm>
                  <a:off x="9469327" y="4052677"/>
                  <a:ext cx="107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t 61">
                  <a:extLst>
                    <a:ext uri="{FF2B5EF4-FFF2-40B4-BE49-F238E27FC236}">
                      <a16:creationId xmlns:a16="http://schemas.microsoft.com/office/drawing/2014/main" id="{12F23434-3ED5-5D74-2E7F-21E83EF8E62C}"/>
                    </a:ext>
                  </a:extLst>
                </p14:cNvPr>
                <p14:cNvContentPartPr/>
                <p14:nvPr/>
              </p14:nvContentPartPr>
              <p14:xfrm>
                <a:off x="9621607" y="3871237"/>
                <a:ext cx="164520" cy="273600"/>
              </p14:xfrm>
            </p:contentPart>
          </mc:Choice>
          <mc:Fallback xmlns="">
            <p:pic>
              <p:nvPicPr>
                <p:cNvPr id="62" name="Inkt 61">
                  <a:extLst>
                    <a:ext uri="{FF2B5EF4-FFF2-40B4-BE49-F238E27FC236}">
                      <a16:creationId xmlns:a16="http://schemas.microsoft.com/office/drawing/2014/main" id="{12F23434-3ED5-5D74-2E7F-21E83EF8E62C}"/>
                    </a:ext>
                  </a:extLst>
                </p:cNvPr>
                <p:cNvPicPr/>
                <p:nvPr/>
              </p:nvPicPr>
              <p:blipFill>
                <a:blip r:embed="rId99"/>
                <a:stretch>
                  <a:fillRect/>
                </a:stretch>
              </p:blipFill>
              <p:spPr>
                <a:xfrm>
                  <a:off x="9612967" y="3862237"/>
                  <a:ext cx="182160" cy="291240"/>
                </a:xfrm>
                <a:prstGeom prst="rect">
                  <a:avLst/>
                </a:prstGeom>
              </p:spPr>
            </p:pic>
          </mc:Fallback>
        </mc:AlternateContent>
      </p:grpSp>
      <p:grpSp>
        <p:nvGrpSpPr>
          <p:cNvPr id="75" name="Groep 74">
            <a:extLst>
              <a:ext uri="{FF2B5EF4-FFF2-40B4-BE49-F238E27FC236}">
                <a16:creationId xmlns:a16="http://schemas.microsoft.com/office/drawing/2014/main" id="{255D962D-8398-56F4-11BE-884F40F97BD4}"/>
              </a:ext>
            </a:extLst>
          </p:cNvPr>
          <p:cNvGrpSpPr/>
          <p:nvPr/>
        </p:nvGrpSpPr>
        <p:grpSpPr>
          <a:xfrm>
            <a:off x="9262327" y="4263637"/>
            <a:ext cx="558720" cy="633240"/>
            <a:chOff x="9262327" y="4263637"/>
            <a:chExt cx="558720" cy="633240"/>
          </a:xfrm>
        </p:grpSpPr>
        <mc:AlternateContent xmlns:mc="http://schemas.openxmlformats.org/markup-compatibility/2006" xmlns:p14="http://schemas.microsoft.com/office/powerpoint/2010/main">
          <mc:Choice Requires="p14">
            <p:contentPart p14:bwMode="auto" r:id="rId100">
              <p14:nvContentPartPr>
                <p14:cNvPr id="64" name="Inkt 63">
                  <a:extLst>
                    <a:ext uri="{FF2B5EF4-FFF2-40B4-BE49-F238E27FC236}">
                      <a16:creationId xmlns:a16="http://schemas.microsoft.com/office/drawing/2014/main" id="{DA7F9AEB-F53D-74DC-FF8B-6B6D2D0923ED}"/>
                    </a:ext>
                  </a:extLst>
                </p14:cNvPr>
                <p14:cNvContentPartPr/>
                <p14:nvPr/>
              </p14:nvContentPartPr>
              <p14:xfrm>
                <a:off x="9262327" y="4343557"/>
                <a:ext cx="176040" cy="203760"/>
              </p14:xfrm>
            </p:contentPart>
          </mc:Choice>
          <mc:Fallback xmlns="">
            <p:pic>
              <p:nvPicPr>
                <p:cNvPr id="64" name="Inkt 63">
                  <a:extLst>
                    <a:ext uri="{FF2B5EF4-FFF2-40B4-BE49-F238E27FC236}">
                      <a16:creationId xmlns:a16="http://schemas.microsoft.com/office/drawing/2014/main" id="{DA7F9AEB-F53D-74DC-FF8B-6B6D2D0923ED}"/>
                    </a:ext>
                  </a:extLst>
                </p:cNvPr>
                <p:cNvPicPr/>
                <p:nvPr/>
              </p:nvPicPr>
              <p:blipFill>
                <a:blip r:embed="rId101"/>
                <a:stretch>
                  <a:fillRect/>
                </a:stretch>
              </p:blipFill>
              <p:spPr>
                <a:xfrm>
                  <a:off x="9253327" y="4334917"/>
                  <a:ext cx="193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t 64">
                  <a:extLst>
                    <a:ext uri="{FF2B5EF4-FFF2-40B4-BE49-F238E27FC236}">
                      <a16:creationId xmlns:a16="http://schemas.microsoft.com/office/drawing/2014/main" id="{F4734136-33FD-879A-38F8-AAC2E7532D5E}"/>
                    </a:ext>
                  </a:extLst>
                </p14:cNvPr>
                <p14:cNvContentPartPr/>
                <p14:nvPr/>
              </p14:nvContentPartPr>
              <p14:xfrm>
                <a:off x="9481927" y="4416637"/>
                <a:ext cx="137520" cy="14400"/>
              </p14:xfrm>
            </p:contentPart>
          </mc:Choice>
          <mc:Fallback xmlns="">
            <p:pic>
              <p:nvPicPr>
                <p:cNvPr id="65" name="Inkt 64">
                  <a:extLst>
                    <a:ext uri="{FF2B5EF4-FFF2-40B4-BE49-F238E27FC236}">
                      <a16:creationId xmlns:a16="http://schemas.microsoft.com/office/drawing/2014/main" id="{F4734136-33FD-879A-38F8-AAC2E7532D5E}"/>
                    </a:ext>
                  </a:extLst>
                </p:cNvPr>
                <p:cNvPicPr/>
                <p:nvPr/>
              </p:nvPicPr>
              <p:blipFill>
                <a:blip r:embed="rId103"/>
                <a:stretch>
                  <a:fillRect/>
                </a:stretch>
              </p:blipFill>
              <p:spPr>
                <a:xfrm>
                  <a:off x="9473287" y="4407997"/>
                  <a:ext cx="155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t 65">
                  <a:extLst>
                    <a:ext uri="{FF2B5EF4-FFF2-40B4-BE49-F238E27FC236}">
                      <a16:creationId xmlns:a16="http://schemas.microsoft.com/office/drawing/2014/main" id="{0A96E271-419A-16CB-4AEF-354D51D50C1C}"/>
                    </a:ext>
                  </a:extLst>
                </p14:cNvPr>
                <p14:cNvContentPartPr/>
                <p14:nvPr/>
              </p14:nvContentPartPr>
              <p14:xfrm>
                <a:off x="9702607" y="4263637"/>
                <a:ext cx="118440" cy="174960"/>
              </p14:xfrm>
            </p:contentPart>
          </mc:Choice>
          <mc:Fallback xmlns="">
            <p:pic>
              <p:nvPicPr>
                <p:cNvPr id="66" name="Inkt 65">
                  <a:extLst>
                    <a:ext uri="{FF2B5EF4-FFF2-40B4-BE49-F238E27FC236}">
                      <a16:creationId xmlns:a16="http://schemas.microsoft.com/office/drawing/2014/main" id="{0A96E271-419A-16CB-4AEF-354D51D50C1C}"/>
                    </a:ext>
                  </a:extLst>
                </p:cNvPr>
                <p:cNvPicPr/>
                <p:nvPr/>
              </p:nvPicPr>
              <p:blipFill>
                <a:blip r:embed="rId105"/>
                <a:stretch>
                  <a:fillRect/>
                </a:stretch>
              </p:blipFill>
              <p:spPr>
                <a:xfrm>
                  <a:off x="9693607" y="4254637"/>
                  <a:ext cx="136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t 66">
                  <a:extLst>
                    <a:ext uri="{FF2B5EF4-FFF2-40B4-BE49-F238E27FC236}">
                      <a16:creationId xmlns:a16="http://schemas.microsoft.com/office/drawing/2014/main" id="{4D416D31-F5E0-54B5-0905-9A0FC3635F90}"/>
                    </a:ext>
                  </a:extLst>
                </p14:cNvPr>
                <p14:cNvContentPartPr/>
                <p14:nvPr/>
              </p14:nvContentPartPr>
              <p14:xfrm>
                <a:off x="9324607" y="4648117"/>
                <a:ext cx="189360" cy="172800"/>
              </p14:xfrm>
            </p:contentPart>
          </mc:Choice>
          <mc:Fallback xmlns="">
            <p:pic>
              <p:nvPicPr>
                <p:cNvPr id="67" name="Inkt 66">
                  <a:extLst>
                    <a:ext uri="{FF2B5EF4-FFF2-40B4-BE49-F238E27FC236}">
                      <a16:creationId xmlns:a16="http://schemas.microsoft.com/office/drawing/2014/main" id="{4D416D31-F5E0-54B5-0905-9A0FC3635F90}"/>
                    </a:ext>
                  </a:extLst>
                </p:cNvPr>
                <p:cNvPicPr/>
                <p:nvPr/>
              </p:nvPicPr>
              <p:blipFill>
                <a:blip r:embed="rId107"/>
                <a:stretch>
                  <a:fillRect/>
                </a:stretch>
              </p:blipFill>
              <p:spPr>
                <a:xfrm>
                  <a:off x="9315967" y="4639477"/>
                  <a:ext cx="2070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t 67">
                  <a:extLst>
                    <a:ext uri="{FF2B5EF4-FFF2-40B4-BE49-F238E27FC236}">
                      <a16:creationId xmlns:a16="http://schemas.microsoft.com/office/drawing/2014/main" id="{0EADC9BD-FC38-BF2C-9518-8F9180788CA4}"/>
                    </a:ext>
                  </a:extLst>
                </p14:cNvPr>
                <p14:cNvContentPartPr/>
                <p14:nvPr/>
              </p14:nvContentPartPr>
              <p14:xfrm>
                <a:off x="9504247" y="4653157"/>
                <a:ext cx="25920" cy="143640"/>
              </p14:xfrm>
            </p:contentPart>
          </mc:Choice>
          <mc:Fallback xmlns="">
            <p:pic>
              <p:nvPicPr>
                <p:cNvPr id="68" name="Inkt 67">
                  <a:extLst>
                    <a:ext uri="{FF2B5EF4-FFF2-40B4-BE49-F238E27FC236}">
                      <a16:creationId xmlns:a16="http://schemas.microsoft.com/office/drawing/2014/main" id="{0EADC9BD-FC38-BF2C-9518-8F9180788CA4}"/>
                    </a:ext>
                  </a:extLst>
                </p:cNvPr>
                <p:cNvPicPr/>
                <p:nvPr/>
              </p:nvPicPr>
              <p:blipFill>
                <a:blip r:embed="rId109"/>
                <a:stretch>
                  <a:fillRect/>
                </a:stretch>
              </p:blipFill>
              <p:spPr>
                <a:xfrm>
                  <a:off x="9495607" y="4644517"/>
                  <a:ext cx="43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t 68">
                  <a:extLst>
                    <a:ext uri="{FF2B5EF4-FFF2-40B4-BE49-F238E27FC236}">
                      <a16:creationId xmlns:a16="http://schemas.microsoft.com/office/drawing/2014/main" id="{CA2B8132-7B98-3FE6-3BB3-60B917966774}"/>
                    </a:ext>
                  </a:extLst>
                </p14:cNvPr>
                <p14:cNvContentPartPr/>
                <p14:nvPr/>
              </p14:nvContentPartPr>
              <p14:xfrm>
                <a:off x="9511087" y="4633717"/>
                <a:ext cx="118800" cy="146520"/>
              </p14:xfrm>
            </p:contentPart>
          </mc:Choice>
          <mc:Fallback xmlns="">
            <p:pic>
              <p:nvPicPr>
                <p:cNvPr id="69" name="Inkt 68">
                  <a:extLst>
                    <a:ext uri="{FF2B5EF4-FFF2-40B4-BE49-F238E27FC236}">
                      <a16:creationId xmlns:a16="http://schemas.microsoft.com/office/drawing/2014/main" id="{CA2B8132-7B98-3FE6-3BB3-60B917966774}"/>
                    </a:ext>
                  </a:extLst>
                </p:cNvPr>
                <p:cNvPicPr/>
                <p:nvPr/>
              </p:nvPicPr>
              <p:blipFill>
                <a:blip r:embed="rId111"/>
                <a:stretch>
                  <a:fillRect/>
                </a:stretch>
              </p:blipFill>
              <p:spPr>
                <a:xfrm>
                  <a:off x="9502087" y="4625077"/>
                  <a:ext cx="136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t 69">
                  <a:extLst>
                    <a:ext uri="{FF2B5EF4-FFF2-40B4-BE49-F238E27FC236}">
                      <a16:creationId xmlns:a16="http://schemas.microsoft.com/office/drawing/2014/main" id="{47110224-A80D-D184-1E22-D083B93A1A75}"/>
                    </a:ext>
                  </a:extLst>
                </p14:cNvPr>
                <p14:cNvContentPartPr/>
                <p14:nvPr/>
              </p14:nvContentPartPr>
              <p14:xfrm>
                <a:off x="9633847" y="4746037"/>
                <a:ext cx="107280" cy="150840"/>
              </p14:xfrm>
            </p:contentPart>
          </mc:Choice>
          <mc:Fallback xmlns="">
            <p:pic>
              <p:nvPicPr>
                <p:cNvPr id="70" name="Inkt 69">
                  <a:extLst>
                    <a:ext uri="{FF2B5EF4-FFF2-40B4-BE49-F238E27FC236}">
                      <a16:creationId xmlns:a16="http://schemas.microsoft.com/office/drawing/2014/main" id="{47110224-A80D-D184-1E22-D083B93A1A75}"/>
                    </a:ext>
                  </a:extLst>
                </p:cNvPr>
                <p:cNvPicPr/>
                <p:nvPr/>
              </p:nvPicPr>
              <p:blipFill>
                <a:blip r:embed="rId113"/>
                <a:stretch>
                  <a:fillRect/>
                </a:stretch>
              </p:blipFill>
              <p:spPr>
                <a:xfrm>
                  <a:off x="9625207" y="4737037"/>
                  <a:ext cx="124920" cy="168480"/>
                </a:xfrm>
                <a:prstGeom prst="rect">
                  <a:avLst/>
                </a:prstGeom>
              </p:spPr>
            </p:pic>
          </mc:Fallback>
        </mc:AlternateContent>
      </p:grpSp>
      <p:grpSp>
        <p:nvGrpSpPr>
          <p:cNvPr id="74" name="Groep 73">
            <a:extLst>
              <a:ext uri="{FF2B5EF4-FFF2-40B4-BE49-F238E27FC236}">
                <a16:creationId xmlns:a16="http://schemas.microsoft.com/office/drawing/2014/main" id="{6CAB60B9-EA04-706D-9D2E-F3283A00B8EA}"/>
              </a:ext>
            </a:extLst>
          </p:cNvPr>
          <p:cNvGrpSpPr/>
          <p:nvPr/>
        </p:nvGrpSpPr>
        <p:grpSpPr>
          <a:xfrm>
            <a:off x="9419647" y="5016757"/>
            <a:ext cx="148320" cy="249120"/>
            <a:chOff x="9419647" y="5016757"/>
            <a:chExt cx="148320" cy="249120"/>
          </a:xfrm>
        </p:grpSpPr>
        <mc:AlternateContent xmlns:mc="http://schemas.openxmlformats.org/markup-compatibility/2006" xmlns:p14="http://schemas.microsoft.com/office/powerpoint/2010/main">
          <mc:Choice Requires="p14">
            <p:contentPart p14:bwMode="auto" r:id="rId114">
              <p14:nvContentPartPr>
                <p14:cNvPr id="71" name="Inkt 70">
                  <a:extLst>
                    <a:ext uri="{FF2B5EF4-FFF2-40B4-BE49-F238E27FC236}">
                      <a16:creationId xmlns:a16="http://schemas.microsoft.com/office/drawing/2014/main" id="{B47C90A3-5593-67E6-4C3E-E114B5DD88FA}"/>
                    </a:ext>
                  </a:extLst>
                </p14:cNvPr>
                <p14:cNvContentPartPr/>
                <p14:nvPr/>
              </p14:nvContentPartPr>
              <p14:xfrm>
                <a:off x="9420727" y="5030437"/>
                <a:ext cx="25560" cy="219240"/>
              </p14:xfrm>
            </p:contentPart>
          </mc:Choice>
          <mc:Fallback xmlns="">
            <p:pic>
              <p:nvPicPr>
                <p:cNvPr id="71" name="Inkt 70">
                  <a:extLst>
                    <a:ext uri="{FF2B5EF4-FFF2-40B4-BE49-F238E27FC236}">
                      <a16:creationId xmlns:a16="http://schemas.microsoft.com/office/drawing/2014/main" id="{B47C90A3-5593-67E6-4C3E-E114B5DD88FA}"/>
                    </a:ext>
                  </a:extLst>
                </p:cNvPr>
                <p:cNvPicPr/>
                <p:nvPr/>
              </p:nvPicPr>
              <p:blipFill>
                <a:blip r:embed="rId115"/>
                <a:stretch>
                  <a:fillRect/>
                </a:stretch>
              </p:blipFill>
              <p:spPr>
                <a:xfrm>
                  <a:off x="9412087" y="5021437"/>
                  <a:ext cx="43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t 71">
                  <a:extLst>
                    <a:ext uri="{FF2B5EF4-FFF2-40B4-BE49-F238E27FC236}">
                      <a16:creationId xmlns:a16="http://schemas.microsoft.com/office/drawing/2014/main" id="{A5509E53-46E8-99B8-BD9A-161556FF9CCE}"/>
                    </a:ext>
                  </a:extLst>
                </p14:cNvPr>
                <p14:cNvContentPartPr/>
                <p14:nvPr/>
              </p14:nvContentPartPr>
              <p14:xfrm>
                <a:off x="9419647" y="5077597"/>
                <a:ext cx="106920" cy="52200"/>
              </p14:xfrm>
            </p:contentPart>
          </mc:Choice>
          <mc:Fallback xmlns="">
            <p:pic>
              <p:nvPicPr>
                <p:cNvPr id="72" name="Inkt 71">
                  <a:extLst>
                    <a:ext uri="{FF2B5EF4-FFF2-40B4-BE49-F238E27FC236}">
                      <a16:creationId xmlns:a16="http://schemas.microsoft.com/office/drawing/2014/main" id="{A5509E53-46E8-99B8-BD9A-161556FF9CCE}"/>
                    </a:ext>
                  </a:extLst>
                </p:cNvPr>
                <p:cNvPicPr/>
                <p:nvPr/>
              </p:nvPicPr>
              <p:blipFill>
                <a:blip r:embed="rId117"/>
                <a:stretch>
                  <a:fillRect/>
                </a:stretch>
              </p:blipFill>
              <p:spPr>
                <a:xfrm>
                  <a:off x="9411007" y="5068597"/>
                  <a:ext cx="124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Inkt 72">
                  <a:extLst>
                    <a:ext uri="{FF2B5EF4-FFF2-40B4-BE49-F238E27FC236}">
                      <a16:creationId xmlns:a16="http://schemas.microsoft.com/office/drawing/2014/main" id="{6F2ACCB7-C2D9-D9FC-CD60-87E9B5FF5A4C}"/>
                    </a:ext>
                  </a:extLst>
                </p14:cNvPr>
                <p14:cNvContentPartPr/>
                <p14:nvPr/>
              </p14:nvContentPartPr>
              <p14:xfrm>
                <a:off x="9522607" y="5016757"/>
                <a:ext cx="45360" cy="249120"/>
              </p14:xfrm>
            </p:contentPart>
          </mc:Choice>
          <mc:Fallback xmlns="">
            <p:pic>
              <p:nvPicPr>
                <p:cNvPr id="73" name="Inkt 72">
                  <a:extLst>
                    <a:ext uri="{FF2B5EF4-FFF2-40B4-BE49-F238E27FC236}">
                      <a16:creationId xmlns:a16="http://schemas.microsoft.com/office/drawing/2014/main" id="{6F2ACCB7-C2D9-D9FC-CD60-87E9B5FF5A4C}"/>
                    </a:ext>
                  </a:extLst>
                </p:cNvPr>
                <p:cNvPicPr/>
                <p:nvPr/>
              </p:nvPicPr>
              <p:blipFill>
                <a:blip r:embed="rId119"/>
                <a:stretch>
                  <a:fillRect/>
                </a:stretch>
              </p:blipFill>
              <p:spPr>
                <a:xfrm>
                  <a:off x="9513967" y="5007757"/>
                  <a:ext cx="63000" cy="26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76" name="Inkt 75">
                <a:extLst>
                  <a:ext uri="{FF2B5EF4-FFF2-40B4-BE49-F238E27FC236}">
                    <a16:creationId xmlns:a16="http://schemas.microsoft.com/office/drawing/2014/main" id="{E31ACB67-069E-BD93-276E-D942BA8E1EB7}"/>
                  </a:ext>
                </a:extLst>
              </p14:cNvPr>
              <p14:cNvContentPartPr/>
              <p14:nvPr/>
            </p14:nvContentPartPr>
            <p14:xfrm>
              <a:off x="1287967" y="5539837"/>
              <a:ext cx="89640" cy="216720"/>
            </p14:xfrm>
          </p:contentPart>
        </mc:Choice>
        <mc:Fallback xmlns="">
          <p:pic>
            <p:nvPicPr>
              <p:cNvPr id="76" name="Inkt 75">
                <a:extLst>
                  <a:ext uri="{FF2B5EF4-FFF2-40B4-BE49-F238E27FC236}">
                    <a16:creationId xmlns:a16="http://schemas.microsoft.com/office/drawing/2014/main" id="{E31ACB67-069E-BD93-276E-D942BA8E1EB7}"/>
                  </a:ext>
                </a:extLst>
              </p:cNvPr>
              <p:cNvPicPr/>
              <p:nvPr/>
            </p:nvPicPr>
            <p:blipFill>
              <a:blip r:embed="rId121"/>
              <a:stretch>
                <a:fillRect/>
              </a:stretch>
            </p:blipFill>
            <p:spPr>
              <a:xfrm>
                <a:off x="1279327" y="5530837"/>
                <a:ext cx="107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Inkt 76">
                <a:extLst>
                  <a:ext uri="{FF2B5EF4-FFF2-40B4-BE49-F238E27FC236}">
                    <a16:creationId xmlns:a16="http://schemas.microsoft.com/office/drawing/2014/main" id="{D900171B-FA8B-9665-F23B-5F120DEA8572}"/>
                  </a:ext>
                </a:extLst>
              </p14:cNvPr>
              <p14:cNvContentPartPr/>
              <p14:nvPr/>
            </p14:nvContentPartPr>
            <p14:xfrm>
              <a:off x="2118487" y="4886797"/>
              <a:ext cx="15840" cy="96840"/>
            </p14:xfrm>
          </p:contentPart>
        </mc:Choice>
        <mc:Fallback xmlns="">
          <p:pic>
            <p:nvPicPr>
              <p:cNvPr id="77" name="Inkt 76">
                <a:extLst>
                  <a:ext uri="{FF2B5EF4-FFF2-40B4-BE49-F238E27FC236}">
                    <a16:creationId xmlns:a16="http://schemas.microsoft.com/office/drawing/2014/main" id="{D900171B-FA8B-9665-F23B-5F120DEA8572}"/>
                  </a:ext>
                </a:extLst>
              </p:cNvPr>
              <p:cNvPicPr/>
              <p:nvPr/>
            </p:nvPicPr>
            <p:blipFill>
              <a:blip r:embed="rId123"/>
              <a:stretch>
                <a:fillRect/>
              </a:stretch>
            </p:blipFill>
            <p:spPr>
              <a:xfrm>
                <a:off x="2109487" y="4878157"/>
                <a:ext cx="33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Inkt 77">
                <a:extLst>
                  <a:ext uri="{FF2B5EF4-FFF2-40B4-BE49-F238E27FC236}">
                    <a16:creationId xmlns:a16="http://schemas.microsoft.com/office/drawing/2014/main" id="{714E8D55-8382-9870-A19C-4CB2EECFB467}"/>
                  </a:ext>
                </a:extLst>
              </p14:cNvPr>
              <p14:cNvContentPartPr/>
              <p14:nvPr/>
            </p14:nvContentPartPr>
            <p14:xfrm>
              <a:off x="2789167" y="5682037"/>
              <a:ext cx="121320" cy="187200"/>
            </p14:xfrm>
          </p:contentPart>
        </mc:Choice>
        <mc:Fallback xmlns="">
          <p:pic>
            <p:nvPicPr>
              <p:cNvPr id="78" name="Inkt 77">
                <a:extLst>
                  <a:ext uri="{FF2B5EF4-FFF2-40B4-BE49-F238E27FC236}">
                    <a16:creationId xmlns:a16="http://schemas.microsoft.com/office/drawing/2014/main" id="{714E8D55-8382-9870-A19C-4CB2EECFB467}"/>
                  </a:ext>
                </a:extLst>
              </p:cNvPr>
              <p:cNvPicPr/>
              <p:nvPr/>
            </p:nvPicPr>
            <p:blipFill>
              <a:blip r:embed="rId125"/>
              <a:stretch>
                <a:fillRect/>
              </a:stretch>
            </p:blipFill>
            <p:spPr>
              <a:xfrm>
                <a:off x="2780167" y="5673397"/>
                <a:ext cx="138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t 78">
                <a:extLst>
                  <a:ext uri="{FF2B5EF4-FFF2-40B4-BE49-F238E27FC236}">
                    <a16:creationId xmlns:a16="http://schemas.microsoft.com/office/drawing/2014/main" id="{69A27313-6225-79AB-80D2-C9DA369178E3}"/>
                  </a:ext>
                </a:extLst>
              </p14:cNvPr>
              <p14:cNvContentPartPr/>
              <p14:nvPr/>
            </p14:nvContentPartPr>
            <p14:xfrm>
              <a:off x="1872247" y="6120517"/>
              <a:ext cx="142920" cy="193680"/>
            </p14:xfrm>
          </p:contentPart>
        </mc:Choice>
        <mc:Fallback xmlns="">
          <p:pic>
            <p:nvPicPr>
              <p:cNvPr id="79" name="Inkt 78">
                <a:extLst>
                  <a:ext uri="{FF2B5EF4-FFF2-40B4-BE49-F238E27FC236}">
                    <a16:creationId xmlns:a16="http://schemas.microsoft.com/office/drawing/2014/main" id="{69A27313-6225-79AB-80D2-C9DA369178E3}"/>
                  </a:ext>
                </a:extLst>
              </p:cNvPr>
              <p:cNvPicPr/>
              <p:nvPr/>
            </p:nvPicPr>
            <p:blipFill>
              <a:blip r:embed="rId127"/>
              <a:stretch>
                <a:fillRect/>
              </a:stretch>
            </p:blipFill>
            <p:spPr>
              <a:xfrm>
                <a:off x="1863247" y="6111517"/>
                <a:ext cx="160560" cy="211320"/>
              </a:xfrm>
              <a:prstGeom prst="rect">
                <a:avLst/>
              </a:prstGeom>
            </p:spPr>
          </p:pic>
        </mc:Fallback>
      </mc:AlternateContent>
    </p:spTree>
    <p:extLst>
      <p:ext uri="{BB962C8B-B14F-4D97-AF65-F5344CB8AC3E}">
        <p14:creationId xmlns:p14="http://schemas.microsoft.com/office/powerpoint/2010/main" val="368621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EF713-FC60-21FB-CE7B-4D57CF142B4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6944123-1E1D-3A8F-0630-1EA76A7021C8}"/>
              </a:ext>
            </a:extLst>
          </p:cNvPr>
          <p:cNvSpPr txBox="1"/>
          <p:nvPr/>
        </p:nvSpPr>
        <p:spPr>
          <a:xfrm>
            <a:off x="832701" y="859065"/>
            <a:ext cx="11434713" cy="4031873"/>
          </a:xfrm>
          <a:prstGeom prst="rect">
            <a:avLst/>
          </a:prstGeom>
          <a:noFill/>
        </p:spPr>
        <p:txBody>
          <a:bodyPr wrap="square" rtlCol="0">
            <a:spAutoFit/>
          </a:bodyPr>
          <a:lstStyle/>
          <a:p>
            <a:r>
              <a:rPr lang="en-US" sz="3200" b="1" dirty="0" err="1">
                <a:latin typeface="Effra"/>
              </a:rPr>
              <a:t>bindingen</a:t>
            </a:r>
            <a:endParaRPr lang="en-US" sz="3200" b="1" dirty="0">
              <a:latin typeface="Effra"/>
            </a:endParaRPr>
          </a:p>
          <a:p>
            <a:endParaRPr lang="en-US" sz="3200" b="1" dirty="0">
              <a:latin typeface="Effra"/>
            </a:endParaRPr>
          </a:p>
          <a:p>
            <a:r>
              <a:rPr lang="en-US" sz="2400" b="1" dirty="0" err="1">
                <a:latin typeface="Effra"/>
              </a:rPr>
              <a:t>Tussen</a:t>
            </a:r>
            <a:r>
              <a:rPr lang="en-US" sz="2400" b="1" dirty="0">
                <a:latin typeface="Effra"/>
              </a:rPr>
              <a:t> </a:t>
            </a:r>
            <a:r>
              <a:rPr lang="en-US" sz="2400" b="1" dirty="0" err="1">
                <a:latin typeface="Effra"/>
              </a:rPr>
              <a:t>metaalatomen</a:t>
            </a:r>
            <a:r>
              <a:rPr lang="en-US" sz="2400" b="1" dirty="0">
                <a:latin typeface="Effra"/>
              </a:rPr>
              <a:t> </a:t>
            </a:r>
            <a:r>
              <a:rPr lang="en-US" sz="2400" b="1" dirty="0" err="1">
                <a:latin typeface="Effra"/>
              </a:rPr>
              <a:t>bij</a:t>
            </a:r>
            <a:r>
              <a:rPr lang="en-US" sz="2400" b="1" dirty="0">
                <a:latin typeface="Effra"/>
              </a:rPr>
              <a:t> </a:t>
            </a:r>
            <a:r>
              <a:rPr lang="en-US" sz="2400" b="1" dirty="0" err="1">
                <a:latin typeface="Effra"/>
              </a:rPr>
              <a:t>metalen</a:t>
            </a:r>
            <a:r>
              <a:rPr lang="en-US" sz="2400" b="1" dirty="0">
                <a:latin typeface="Effra"/>
              </a:rPr>
              <a:t>: </a:t>
            </a:r>
            <a:r>
              <a:rPr lang="en-US" sz="2400" b="1" dirty="0" err="1">
                <a:latin typeface="Effra"/>
              </a:rPr>
              <a:t>metaalbinding</a:t>
            </a:r>
            <a:endParaRPr lang="en-US" sz="2400" b="1" dirty="0">
              <a:latin typeface="Effra"/>
            </a:endParaRPr>
          </a:p>
          <a:p>
            <a:endParaRPr lang="en-US" sz="2400" b="1" dirty="0">
              <a:latin typeface="Effra"/>
            </a:endParaRPr>
          </a:p>
          <a:p>
            <a:endParaRPr lang="en-US" sz="2400" b="1" dirty="0">
              <a:latin typeface="Effra"/>
            </a:endParaRPr>
          </a:p>
          <a:p>
            <a:endParaRPr lang="en-US" sz="2400" b="1" dirty="0">
              <a:latin typeface="Effra"/>
            </a:endParaRPr>
          </a:p>
          <a:p>
            <a:r>
              <a:rPr lang="en-US" sz="2400" b="1" dirty="0" err="1">
                <a:latin typeface="Effra"/>
              </a:rPr>
              <a:t>Tussen</a:t>
            </a:r>
            <a:r>
              <a:rPr lang="en-US" sz="2400" b="1" dirty="0">
                <a:latin typeface="Effra"/>
              </a:rPr>
              <a:t> </a:t>
            </a:r>
            <a:r>
              <a:rPr lang="en-US" sz="2400" b="1" dirty="0" err="1">
                <a:latin typeface="Effra"/>
              </a:rPr>
              <a:t>niet</a:t>
            </a:r>
            <a:r>
              <a:rPr lang="en-US" sz="2400" b="1" dirty="0">
                <a:latin typeface="Effra"/>
              </a:rPr>
              <a:t> </a:t>
            </a:r>
            <a:r>
              <a:rPr lang="en-US" sz="2400" b="1" dirty="0" err="1">
                <a:latin typeface="Effra"/>
              </a:rPr>
              <a:t>metaalatomen</a:t>
            </a:r>
            <a:r>
              <a:rPr lang="en-US" sz="2400" b="1" dirty="0">
                <a:latin typeface="Effra"/>
              </a:rPr>
              <a:t> </a:t>
            </a:r>
            <a:r>
              <a:rPr lang="en-US" sz="2400" b="1" dirty="0" err="1">
                <a:latin typeface="Effra"/>
              </a:rPr>
              <a:t>bij</a:t>
            </a:r>
            <a:r>
              <a:rPr lang="en-US" sz="2400" b="1" dirty="0">
                <a:latin typeface="Effra"/>
              </a:rPr>
              <a:t> </a:t>
            </a:r>
            <a:r>
              <a:rPr lang="en-US" sz="2400" b="1" dirty="0" err="1">
                <a:latin typeface="Effra"/>
              </a:rPr>
              <a:t>moleculaire</a:t>
            </a:r>
            <a:r>
              <a:rPr lang="en-US" sz="2400" b="1" dirty="0">
                <a:latin typeface="Effra"/>
              </a:rPr>
              <a:t> </a:t>
            </a:r>
            <a:r>
              <a:rPr lang="en-US" sz="2400" b="1" dirty="0" err="1">
                <a:latin typeface="Effra"/>
              </a:rPr>
              <a:t>stoffen</a:t>
            </a:r>
            <a:r>
              <a:rPr lang="en-US" sz="2400" b="1" dirty="0">
                <a:latin typeface="Effra"/>
              </a:rPr>
              <a:t>: </a:t>
            </a:r>
            <a:r>
              <a:rPr lang="en-US" sz="2400" b="1" dirty="0" err="1">
                <a:latin typeface="Effra"/>
              </a:rPr>
              <a:t>atoombinding</a:t>
            </a:r>
            <a:endParaRPr lang="en-US" sz="2400" b="1" dirty="0">
              <a:latin typeface="Effra"/>
            </a:endParaRPr>
          </a:p>
          <a:p>
            <a:endParaRPr lang="en-US" sz="2400" b="1" dirty="0">
              <a:latin typeface="Effra"/>
            </a:endParaRPr>
          </a:p>
          <a:p>
            <a:endParaRPr lang="en-US" sz="2400" b="1" dirty="0">
              <a:latin typeface="Effra"/>
            </a:endParaRPr>
          </a:p>
          <a:p>
            <a:r>
              <a:rPr lang="en-US" sz="2400" b="1" dirty="0" err="1">
                <a:latin typeface="Effra"/>
              </a:rPr>
              <a:t>Tussen</a:t>
            </a:r>
            <a:r>
              <a:rPr lang="en-US" sz="2400" b="1" dirty="0">
                <a:latin typeface="Effra"/>
              </a:rPr>
              <a:t> </a:t>
            </a:r>
            <a:r>
              <a:rPr lang="en-US" sz="2400" b="1" dirty="0" err="1">
                <a:latin typeface="Effra"/>
              </a:rPr>
              <a:t>ionen</a:t>
            </a:r>
            <a:r>
              <a:rPr lang="en-US" sz="2400" b="1" dirty="0">
                <a:latin typeface="Effra"/>
              </a:rPr>
              <a:t> </a:t>
            </a:r>
            <a:r>
              <a:rPr lang="en-US" sz="2400" b="1" dirty="0" err="1">
                <a:latin typeface="Effra"/>
              </a:rPr>
              <a:t>bij</a:t>
            </a:r>
            <a:r>
              <a:rPr lang="en-US" sz="2400" b="1" dirty="0">
                <a:latin typeface="Effra"/>
              </a:rPr>
              <a:t> </a:t>
            </a:r>
            <a:r>
              <a:rPr lang="en-US" sz="2400" b="1" dirty="0" err="1">
                <a:latin typeface="Effra"/>
              </a:rPr>
              <a:t>zouten</a:t>
            </a:r>
            <a:r>
              <a:rPr lang="en-US" sz="2400" b="1" dirty="0">
                <a:latin typeface="Effra"/>
              </a:rPr>
              <a:t>: ionbinding</a:t>
            </a:r>
          </a:p>
        </p:txBody>
      </p:sp>
      <p:pic>
        <p:nvPicPr>
          <p:cNvPr id="3" name="Afbeelding 2">
            <a:extLst>
              <a:ext uri="{FF2B5EF4-FFF2-40B4-BE49-F238E27FC236}">
                <a16:creationId xmlns:a16="http://schemas.microsoft.com/office/drawing/2014/main" id="{F6878836-BF01-5E00-3164-EC7B22F9B4E7}"/>
              </a:ext>
            </a:extLst>
          </p:cNvPr>
          <p:cNvPicPr>
            <a:picLocks noChangeAspect="1"/>
          </p:cNvPicPr>
          <p:nvPr/>
        </p:nvPicPr>
        <p:blipFill>
          <a:blip r:embed="rId2"/>
          <a:stretch>
            <a:fillRect/>
          </a:stretch>
        </p:blipFill>
        <p:spPr>
          <a:xfrm>
            <a:off x="7477488" y="1299600"/>
            <a:ext cx="3691958" cy="1840808"/>
          </a:xfrm>
          <a:prstGeom prst="rect">
            <a:avLst/>
          </a:prstGeom>
        </p:spPr>
      </p:pic>
      <p:graphicFrame>
        <p:nvGraphicFramePr>
          <p:cNvPr id="5" name="Object 4">
            <a:extLst>
              <a:ext uri="{FF2B5EF4-FFF2-40B4-BE49-F238E27FC236}">
                <a16:creationId xmlns:a16="http://schemas.microsoft.com/office/drawing/2014/main" id="{C34B3E04-7AF5-37F3-5A44-1DF51DDC9DB2}"/>
              </a:ext>
            </a:extLst>
          </p:cNvPr>
          <p:cNvGraphicFramePr>
            <a:graphicFrameLocks noChangeAspect="1"/>
          </p:cNvGraphicFramePr>
          <p:nvPr>
            <p:extLst>
              <p:ext uri="{D42A27DB-BD31-4B8C-83A1-F6EECF244321}">
                <p14:modId xmlns:p14="http://schemas.microsoft.com/office/powerpoint/2010/main" val="1950268556"/>
              </p:ext>
            </p:extLst>
          </p:nvPr>
        </p:nvGraphicFramePr>
        <p:xfrm>
          <a:off x="5598734" y="4430650"/>
          <a:ext cx="2335265" cy="2098183"/>
        </p:xfrm>
        <a:graphic>
          <a:graphicData uri="http://schemas.openxmlformats.org/presentationml/2006/ole">
            <mc:AlternateContent xmlns:mc="http://schemas.openxmlformats.org/markup-compatibility/2006">
              <mc:Choice xmlns:v="urn:schemas-microsoft-com:vml" Requires="v">
                <p:oleObj name="Bitmapafbeelding" r:id="rId3" imgW="1251000" imgH="1123920" progId="Paint.Picture">
                  <p:embed/>
                </p:oleObj>
              </mc:Choice>
              <mc:Fallback>
                <p:oleObj name="Bitmapafbeelding" r:id="rId3" imgW="1251000" imgH="1123920" progId="Paint.Picture">
                  <p:embed/>
                  <p:pic>
                    <p:nvPicPr>
                      <p:cNvPr id="5" name="Object 4">
                        <a:extLst>
                          <a:ext uri="{FF2B5EF4-FFF2-40B4-BE49-F238E27FC236}">
                            <a16:creationId xmlns:a16="http://schemas.microsoft.com/office/drawing/2014/main" id="{C34B3E04-7AF5-37F3-5A44-1DF51DDC9DB2}"/>
                          </a:ext>
                        </a:extLst>
                      </p:cNvPr>
                      <p:cNvPicPr/>
                      <p:nvPr/>
                    </p:nvPicPr>
                    <p:blipFill>
                      <a:blip r:embed="rId4"/>
                      <a:stretch>
                        <a:fillRect/>
                      </a:stretch>
                    </p:blipFill>
                    <p:spPr>
                      <a:xfrm>
                        <a:off x="5598734" y="4430650"/>
                        <a:ext cx="2335265" cy="2098183"/>
                      </a:xfrm>
                      <a:prstGeom prst="rect">
                        <a:avLst/>
                      </a:prstGeom>
                    </p:spPr>
                  </p:pic>
                </p:oleObj>
              </mc:Fallback>
            </mc:AlternateContent>
          </a:graphicData>
        </a:graphic>
      </p:graphicFrame>
      <p:pic>
        <p:nvPicPr>
          <p:cNvPr id="7" name="Afbeelding 6">
            <a:extLst>
              <a:ext uri="{FF2B5EF4-FFF2-40B4-BE49-F238E27FC236}">
                <a16:creationId xmlns:a16="http://schemas.microsoft.com/office/drawing/2014/main" id="{DBB3CE20-71F5-3D76-00C3-EB459BA17867}"/>
              </a:ext>
            </a:extLst>
          </p:cNvPr>
          <p:cNvPicPr>
            <a:picLocks noChangeAspect="1"/>
          </p:cNvPicPr>
          <p:nvPr/>
        </p:nvPicPr>
        <p:blipFill>
          <a:blip r:embed="rId5"/>
          <a:stretch>
            <a:fillRect/>
          </a:stretch>
        </p:blipFill>
        <p:spPr>
          <a:xfrm>
            <a:off x="9459093" y="3209573"/>
            <a:ext cx="2162175" cy="1171575"/>
          </a:xfrm>
          <a:prstGeom prst="rect">
            <a:avLst/>
          </a:prstGeom>
        </p:spPr>
      </p:pic>
    </p:spTree>
    <p:extLst>
      <p:ext uri="{BB962C8B-B14F-4D97-AF65-F5344CB8AC3E}">
        <p14:creationId xmlns:p14="http://schemas.microsoft.com/office/powerpoint/2010/main" val="38924369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47333-21B0-020D-14C1-221F2957977E}"/>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12FF8710-FB52-75FA-65FF-35C972F52377}"/>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53BD995A-49A1-7A1C-E2C5-A3026CEC153B}"/>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20</a:t>
            </a:r>
            <a:endParaRPr lang="nl-NL" sz="2000" dirty="0"/>
          </a:p>
        </p:txBody>
      </p:sp>
      <p:pic>
        <p:nvPicPr>
          <p:cNvPr id="3" name="Afbeelding 2">
            <a:extLst>
              <a:ext uri="{FF2B5EF4-FFF2-40B4-BE49-F238E27FC236}">
                <a16:creationId xmlns:a16="http://schemas.microsoft.com/office/drawing/2014/main" id="{FE8BFAB9-16A1-AB58-5398-2A7830C25E89}"/>
              </a:ext>
            </a:extLst>
          </p:cNvPr>
          <p:cNvPicPr>
            <a:picLocks noChangeAspect="1"/>
          </p:cNvPicPr>
          <p:nvPr/>
        </p:nvPicPr>
        <p:blipFill>
          <a:blip r:embed="rId2"/>
          <a:stretch>
            <a:fillRect/>
          </a:stretch>
        </p:blipFill>
        <p:spPr>
          <a:xfrm>
            <a:off x="327986" y="2355518"/>
            <a:ext cx="7973052" cy="2582467"/>
          </a:xfrm>
          <a:prstGeom prst="rect">
            <a:avLst/>
          </a:prstGeom>
        </p:spPr>
      </p:pic>
      <p:pic>
        <p:nvPicPr>
          <p:cNvPr id="6" name="Afbeelding 5">
            <a:extLst>
              <a:ext uri="{FF2B5EF4-FFF2-40B4-BE49-F238E27FC236}">
                <a16:creationId xmlns:a16="http://schemas.microsoft.com/office/drawing/2014/main" id="{976125D6-0DFA-454E-EA5A-F826695D2C37}"/>
              </a:ext>
            </a:extLst>
          </p:cNvPr>
          <p:cNvPicPr>
            <a:picLocks noChangeAspect="1"/>
          </p:cNvPicPr>
          <p:nvPr/>
        </p:nvPicPr>
        <p:blipFill>
          <a:blip r:embed="rId3"/>
          <a:srcRect l="20686" r="40371"/>
          <a:stretch/>
        </p:blipFill>
        <p:spPr>
          <a:xfrm rot="5400000">
            <a:off x="2864120" y="2902287"/>
            <a:ext cx="1196181" cy="5267578"/>
          </a:xfrm>
          <a:prstGeom prst="rect">
            <a:avLst/>
          </a:prstGeom>
        </p:spPr>
      </p:pic>
      <p:sp>
        <p:nvSpPr>
          <p:cNvPr id="2" name="Ovaal 1">
            <a:extLst>
              <a:ext uri="{FF2B5EF4-FFF2-40B4-BE49-F238E27FC236}">
                <a16:creationId xmlns:a16="http://schemas.microsoft.com/office/drawing/2014/main" id="{B5AFD5F5-EEE5-15C4-9192-254BF8B97964}"/>
              </a:ext>
            </a:extLst>
          </p:cNvPr>
          <p:cNvSpPr/>
          <p:nvPr/>
        </p:nvSpPr>
        <p:spPr>
          <a:xfrm>
            <a:off x="3671888" y="3857625"/>
            <a:ext cx="2424112"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EA507197-4F6A-11D1-3A18-A59C9C825E5A}"/>
              </a:ext>
            </a:extLst>
          </p:cNvPr>
          <p:cNvSpPr/>
          <p:nvPr/>
        </p:nvSpPr>
        <p:spPr>
          <a:xfrm>
            <a:off x="1657350" y="3103826"/>
            <a:ext cx="471488"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a:extLst>
              <a:ext uri="{FF2B5EF4-FFF2-40B4-BE49-F238E27FC236}">
                <a16:creationId xmlns:a16="http://schemas.microsoft.com/office/drawing/2014/main" id="{F9AACDD7-552B-8EE4-5444-1ED48FB150E2}"/>
              </a:ext>
            </a:extLst>
          </p:cNvPr>
          <p:cNvCxnSpPr>
            <a:cxnSpLocks/>
          </p:cNvCxnSpPr>
          <p:nvPr/>
        </p:nvCxnSpPr>
        <p:spPr>
          <a:xfrm flipV="1">
            <a:off x="2128838" y="2355518"/>
            <a:ext cx="5114925" cy="748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1" name="Inkt 10">
                <a:extLst>
                  <a:ext uri="{FF2B5EF4-FFF2-40B4-BE49-F238E27FC236}">
                    <a16:creationId xmlns:a16="http://schemas.microsoft.com/office/drawing/2014/main" id="{AFB2EB71-106C-11E1-ABEF-1BDE5143F6D3}"/>
                  </a:ext>
                </a:extLst>
              </p14:cNvPr>
              <p14:cNvContentPartPr/>
              <p14:nvPr/>
            </p14:nvContentPartPr>
            <p14:xfrm>
              <a:off x="9015727" y="2080957"/>
              <a:ext cx="308880" cy="279000"/>
            </p14:xfrm>
          </p:contentPart>
        </mc:Choice>
        <mc:Fallback xmlns="">
          <p:pic>
            <p:nvPicPr>
              <p:cNvPr id="11" name="Inkt 10">
                <a:extLst>
                  <a:ext uri="{FF2B5EF4-FFF2-40B4-BE49-F238E27FC236}">
                    <a16:creationId xmlns:a16="http://schemas.microsoft.com/office/drawing/2014/main" id="{AFB2EB71-106C-11E1-ABEF-1BDE5143F6D3}"/>
                  </a:ext>
                </a:extLst>
              </p:cNvPr>
              <p:cNvPicPr/>
              <p:nvPr/>
            </p:nvPicPr>
            <p:blipFill>
              <a:blip r:embed="rId5"/>
              <a:stretch>
                <a:fillRect/>
              </a:stretch>
            </p:blipFill>
            <p:spPr>
              <a:xfrm>
                <a:off x="9006727" y="2072317"/>
                <a:ext cx="326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t 11">
                <a:extLst>
                  <a:ext uri="{FF2B5EF4-FFF2-40B4-BE49-F238E27FC236}">
                    <a16:creationId xmlns:a16="http://schemas.microsoft.com/office/drawing/2014/main" id="{54B9B546-5232-A6D0-2DF7-3C55D355B1F7}"/>
                  </a:ext>
                </a:extLst>
              </p14:cNvPr>
              <p14:cNvContentPartPr/>
              <p14:nvPr/>
            </p14:nvContentPartPr>
            <p14:xfrm>
              <a:off x="9215527" y="2577037"/>
              <a:ext cx="30240" cy="226800"/>
            </p14:xfrm>
          </p:contentPart>
        </mc:Choice>
        <mc:Fallback xmlns="">
          <p:pic>
            <p:nvPicPr>
              <p:cNvPr id="12" name="Inkt 11">
                <a:extLst>
                  <a:ext uri="{FF2B5EF4-FFF2-40B4-BE49-F238E27FC236}">
                    <a16:creationId xmlns:a16="http://schemas.microsoft.com/office/drawing/2014/main" id="{54B9B546-5232-A6D0-2DF7-3C55D355B1F7}"/>
                  </a:ext>
                </a:extLst>
              </p:cNvPr>
              <p:cNvPicPr/>
              <p:nvPr/>
            </p:nvPicPr>
            <p:blipFill>
              <a:blip r:embed="rId7"/>
              <a:stretch>
                <a:fillRect/>
              </a:stretch>
            </p:blipFill>
            <p:spPr>
              <a:xfrm>
                <a:off x="9206887" y="2568397"/>
                <a:ext cx="47880" cy="244440"/>
              </a:xfrm>
              <a:prstGeom prst="rect">
                <a:avLst/>
              </a:prstGeom>
            </p:spPr>
          </p:pic>
        </mc:Fallback>
      </mc:AlternateContent>
      <p:grpSp>
        <p:nvGrpSpPr>
          <p:cNvPr id="16" name="Groep 15">
            <a:extLst>
              <a:ext uri="{FF2B5EF4-FFF2-40B4-BE49-F238E27FC236}">
                <a16:creationId xmlns:a16="http://schemas.microsoft.com/office/drawing/2014/main" id="{36BCF81F-AF39-FC2F-3546-02C0999A45E0}"/>
              </a:ext>
            </a:extLst>
          </p:cNvPr>
          <p:cNvGrpSpPr/>
          <p:nvPr/>
        </p:nvGrpSpPr>
        <p:grpSpPr>
          <a:xfrm>
            <a:off x="9144967" y="2975557"/>
            <a:ext cx="146880" cy="250920"/>
            <a:chOff x="9144967" y="2975557"/>
            <a:chExt cx="146880" cy="250920"/>
          </a:xfrm>
        </p:grpSpPr>
        <mc:AlternateContent xmlns:mc="http://schemas.openxmlformats.org/markup-compatibility/2006" xmlns:p14="http://schemas.microsoft.com/office/powerpoint/2010/main">
          <mc:Choice Requires="p14">
            <p:contentPart p14:bwMode="auto" r:id="rId8">
              <p14:nvContentPartPr>
                <p14:cNvPr id="13" name="Inkt 12">
                  <a:extLst>
                    <a:ext uri="{FF2B5EF4-FFF2-40B4-BE49-F238E27FC236}">
                      <a16:creationId xmlns:a16="http://schemas.microsoft.com/office/drawing/2014/main" id="{884C8FE7-CCF1-3170-C213-AAC964C89CBE}"/>
                    </a:ext>
                  </a:extLst>
                </p14:cNvPr>
                <p14:cNvContentPartPr/>
                <p14:nvPr/>
              </p14:nvContentPartPr>
              <p14:xfrm>
                <a:off x="9144967" y="2975557"/>
                <a:ext cx="28800" cy="250920"/>
              </p14:xfrm>
            </p:contentPart>
          </mc:Choice>
          <mc:Fallback xmlns="">
            <p:pic>
              <p:nvPicPr>
                <p:cNvPr id="13" name="Inkt 12">
                  <a:extLst>
                    <a:ext uri="{FF2B5EF4-FFF2-40B4-BE49-F238E27FC236}">
                      <a16:creationId xmlns:a16="http://schemas.microsoft.com/office/drawing/2014/main" id="{884C8FE7-CCF1-3170-C213-AAC964C89CBE}"/>
                    </a:ext>
                  </a:extLst>
                </p:cNvPr>
                <p:cNvPicPr/>
                <p:nvPr/>
              </p:nvPicPr>
              <p:blipFill>
                <a:blip r:embed="rId9"/>
                <a:stretch>
                  <a:fillRect/>
                </a:stretch>
              </p:blipFill>
              <p:spPr>
                <a:xfrm>
                  <a:off x="9136327" y="2966557"/>
                  <a:ext cx="46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t 13">
                  <a:extLst>
                    <a:ext uri="{FF2B5EF4-FFF2-40B4-BE49-F238E27FC236}">
                      <a16:creationId xmlns:a16="http://schemas.microsoft.com/office/drawing/2014/main" id="{B991D79E-9E9B-94CC-3CE4-F3CA246E764A}"/>
                    </a:ext>
                  </a:extLst>
                </p14:cNvPr>
                <p14:cNvContentPartPr/>
                <p14:nvPr/>
              </p14:nvContentPartPr>
              <p14:xfrm>
                <a:off x="9148567" y="3045757"/>
                <a:ext cx="121320" cy="53280"/>
              </p14:xfrm>
            </p:contentPart>
          </mc:Choice>
          <mc:Fallback xmlns="">
            <p:pic>
              <p:nvPicPr>
                <p:cNvPr id="14" name="Inkt 13">
                  <a:extLst>
                    <a:ext uri="{FF2B5EF4-FFF2-40B4-BE49-F238E27FC236}">
                      <a16:creationId xmlns:a16="http://schemas.microsoft.com/office/drawing/2014/main" id="{B991D79E-9E9B-94CC-3CE4-F3CA246E764A}"/>
                    </a:ext>
                  </a:extLst>
                </p:cNvPr>
                <p:cNvPicPr/>
                <p:nvPr/>
              </p:nvPicPr>
              <p:blipFill>
                <a:blip r:embed="rId11"/>
                <a:stretch>
                  <a:fillRect/>
                </a:stretch>
              </p:blipFill>
              <p:spPr>
                <a:xfrm>
                  <a:off x="9139927" y="3036757"/>
                  <a:ext cx="138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t 14">
                  <a:extLst>
                    <a:ext uri="{FF2B5EF4-FFF2-40B4-BE49-F238E27FC236}">
                      <a16:creationId xmlns:a16="http://schemas.microsoft.com/office/drawing/2014/main" id="{660EC712-0DF3-8969-8464-4B8947CF1E3D}"/>
                    </a:ext>
                  </a:extLst>
                </p14:cNvPr>
                <p14:cNvContentPartPr/>
                <p14:nvPr/>
              </p14:nvContentPartPr>
              <p14:xfrm>
                <a:off x="9280687" y="2992117"/>
                <a:ext cx="11160" cy="215640"/>
              </p14:xfrm>
            </p:contentPart>
          </mc:Choice>
          <mc:Fallback xmlns="">
            <p:pic>
              <p:nvPicPr>
                <p:cNvPr id="15" name="Inkt 14">
                  <a:extLst>
                    <a:ext uri="{FF2B5EF4-FFF2-40B4-BE49-F238E27FC236}">
                      <a16:creationId xmlns:a16="http://schemas.microsoft.com/office/drawing/2014/main" id="{660EC712-0DF3-8969-8464-4B8947CF1E3D}"/>
                    </a:ext>
                  </a:extLst>
                </p:cNvPr>
                <p:cNvPicPr/>
                <p:nvPr/>
              </p:nvPicPr>
              <p:blipFill>
                <a:blip r:embed="rId13"/>
                <a:stretch>
                  <a:fillRect/>
                </a:stretch>
              </p:blipFill>
              <p:spPr>
                <a:xfrm>
                  <a:off x="9271687" y="2983117"/>
                  <a:ext cx="2880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7" name="Inkt 16">
                <a:extLst>
                  <a:ext uri="{FF2B5EF4-FFF2-40B4-BE49-F238E27FC236}">
                    <a16:creationId xmlns:a16="http://schemas.microsoft.com/office/drawing/2014/main" id="{1CE4DE26-5088-FF3D-8D47-38BF2121C2CC}"/>
                  </a:ext>
                </a:extLst>
              </p14:cNvPr>
              <p14:cNvContentPartPr/>
              <p14:nvPr/>
            </p14:nvContentPartPr>
            <p14:xfrm>
              <a:off x="9495607" y="2174557"/>
              <a:ext cx="178200" cy="13320"/>
            </p14:xfrm>
          </p:contentPart>
        </mc:Choice>
        <mc:Fallback xmlns="">
          <p:pic>
            <p:nvPicPr>
              <p:cNvPr id="17" name="Inkt 16">
                <a:extLst>
                  <a:ext uri="{FF2B5EF4-FFF2-40B4-BE49-F238E27FC236}">
                    <a16:creationId xmlns:a16="http://schemas.microsoft.com/office/drawing/2014/main" id="{1CE4DE26-5088-FF3D-8D47-38BF2121C2CC}"/>
                  </a:ext>
                </a:extLst>
              </p:cNvPr>
              <p:cNvPicPr/>
              <p:nvPr/>
            </p:nvPicPr>
            <p:blipFill>
              <a:blip r:embed="rId15"/>
              <a:stretch>
                <a:fillRect/>
              </a:stretch>
            </p:blipFill>
            <p:spPr>
              <a:xfrm>
                <a:off x="9486967" y="2165557"/>
                <a:ext cx="195840" cy="30960"/>
              </a:xfrm>
              <a:prstGeom prst="rect">
                <a:avLst/>
              </a:prstGeom>
            </p:spPr>
          </p:pic>
        </mc:Fallback>
      </mc:AlternateContent>
      <p:grpSp>
        <p:nvGrpSpPr>
          <p:cNvPr id="28" name="Groep 27">
            <a:extLst>
              <a:ext uri="{FF2B5EF4-FFF2-40B4-BE49-F238E27FC236}">
                <a16:creationId xmlns:a16="http://schemas.microsoft.com/office/drawing/2014/main" id="{09398D28-85BB-2D88-1FF9-9B95F5CA96AD}"/>
              </a:ext>
            </a:extLst>
          </p:cNvPr>
          <p:cNvGrpSpPr/>
          <p:nvPr/>
        </p:nvGrpSpPr>
        <p:grpSpPr>
          <a:xfrm>
            <a:off x="9877927" y="1883317"/>
            <a:ext cx="725400" cy="358200"/>
            <a:chOff x="9877927" y="1883317"/>
            <a:chExt cx="725400" cy="358200"/>
          </a:xfrm>
        </p:grpSpPr>
        <mc:AlternateContent xmlns:mc="http://schemas.openxmlformats.org/markup-compatibility/2006" xmlns:p14="http://schemas.microsoft.com/office/powerpoint/2010/main">
          <mc:Choice Requires="p14">
            <p:contentPart p14:bwMode="auto" r:id="rId16">
              <p14:nvContentPartPr>
                <p14:cNvPr id="18" name="Inkt 17">
                  <a:extLst>
                    <a:ext uri="{FF2B5EF4-FFF2-40B4-BE49-F238E27FC236}">
                      <a16:creationId xmlns:a16="http://schemas.microsoft.com/office/drawing/2014/main" id="{536CAC9B-E857-FF27-41AE-202DBB43F527}"/>
                    </a:ext>
                  </a:extLst>
                </p14:cNvPr>
                <p14:cNvContentPartPr/>
                <p14:nvPr/>
              </p14:nvContentPartPr>
              <p14:xfrm>
                <a:off x="9877927" y="1998157"/>
                <a:ext cx="230760" cy="243360"/>
              </p14:xfrm>
            </p:contentPart>
          </mc:Choice>
          <mc:Fallback xmlns="">
            <p:pic>
              <p:nvPicPr>
                <p:cNvPr id="18" name="Inkt 17">
                  <a:extLst>
                    <a:ext uri="{FF2B5EF4-FFF2-40B4-BE49-F238E27FC236}">
                      <a16:creationId xmlns:a16="http://schemas.microsoft.com/office/drawing/2014/main" id="{536CAC9B-E857-FF27-41AE-202DBB43F527}"/>
                    </a:ext>
                  </a:extLst>
                </p:cNvPr>
                <p:cNvPicPr/>
                <p:nvPr/>
              </p:nvPicPr>
              <p:blipFill>
                <a:blip r:embed="rId17"/>
                <a:stretch>
                  <a:fillRect/>
                </a:stretch>
              </p:blipFill>
              <p:spPr>
                <a:xfrm>
                  <a:off x="9868927" y="1989157"/>
                  <a:ext cx="248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t 18">
                  <a:extLst>
                    <a:ext uri="{FF2B5EF4-FFF2-40B4-BE49-F238E27FC236}">
                      <a16:creationId xmlns:a16="http://schemas.microsoft.com/office/drawing/2014/main" id="{B7D28F31-8C9D-ACFD-36E8-04FE02B0FD95}"/>
                    </a:ext>
                  </a:extLst>
                </p14:cNvPr>
                <p14:cNvContentPartPr/>
                <p14:nvPr/>
              </p14:nvContentPartPr>
              <p14:xfrm>
                <a:off x="10173127" y="2072677"/>
                <a:ext cx="149760" cy="28440"/>
              </p14:xfrm>
            </p:contentPart>
          </mc:Choice>
          <mc:Fallback xmlns="">
            <p:pic>
              <p:nvPicPr>
                <p:cNvPr id="19" name="Inkt 18">
                  <a:extLst>
                    <a:ext uri="{FF2B5EF4-FFF2-40B4-BE49-F238E27FC236}">
                      <a16:creationId xmlns:a16="http://schemas.microsoft.com/office/drawing/2014/main" id="{B7D28F31-8C9D-ACFD-36E8-04FE02B0FD95}"/>
                    </a:ext>
                  </a:extLst>
                </p:cNvPr>
                <p:cNvPicPr/>
                <p:nvPr/>
              </p:nvPicPr>
              <p:blipFill>
                <a:blip r:embed="rId19"/>
                <a:stretch>
                  <a:fillRect/>
                </a:stretch>
              </p:blipFill>
              <p:spPr>
                <a:xfrm>
                  <a:off x="10164487" y="2063677"/>
                  <a:ext cx="167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t 20">
                  <a:extLst>
                    <a:ext uri="{FF2B5EF4-FFF2-40B4-BE49-F238E27FC236}">
                      <a16:creationId xmlns:a16="http://schemas.microsoft.com/office/drawing/2014/main" id="{FC81B414-4AD3-F023-8363-6F7D14082E2A}"/>
                    </a:ext>
                  </a:extLst>
                </p14:cNvPr>
                <p14:cNvContentPartPr/>
                <p14:nvPr/>
              </p14:nvContentPartPr>
              <p14:xfrm>
                <a:off x="10447087" y="1883317"/>
                <a:ext cx="156240" cy="279360"/>
              </p14:xfrm>
            </p:contentPart>
          </mc:Choice>
          <mc:Fallback xmlns="">
            <p:pic>
              <p:nvPicPr>
                <p:cNvPr id="21" name="Inkt 20">
                  <a:extLst>
                    <a:ext uri="{FF2B5EF4-FFF2-40B4-BE49-F238E27FC236}">
                      <a16:creationId xmlns:a16="http://schemas.microsoft.com/office/drawing/2014/main" id="{FC81B414-4AD3-F023-8363-6F7D14082E2A}"/>
                    </a:ext>
                  </a:extLst>
                </p:cNvPr>
                <p:cNvPicPr/>
                <p:nvPr/>
              </p:nvPicPr>
              <p:blipFill>
                <a:blip r:embed="rId21"/>
                <a:stretch>
                  <a:fillRect/>
                </a:stretch>
              </p:blipFill>
              <p:spPr>
                <a:xfrm>
                  <a:off x="10438087" y="1874317"/>
                  <a:ext cx="173880" cy="297000"/>
                </a:xfrm>
                <a:prstGeom prst="rect">
                  <a:avLst/>
                </a:prstGeom>
              </p:spPr>
            </p:pic>
          </mc:Fallback>
        </mc:AlternateContent>
      </p:grpSp>
      <p:grpSp>
        <p:nvGrpSpPr>
          <p:cNvPr id="27" name="Groep 26">
            <a:extLst>
              <a:ext uri="{FF2B5EF4-FFF2-40B4-BE49-F238E27FC236}">
                <a16:creationId xmlns:a16="http://schemas.microsoft.com/office/drawing/2014/main" id="{B1ABE7DD-485E-D651-029E-57E5B068CD4D}"/>
              </a:ext>
            </a:extLst>
          </p:cNvPr>
          <p:cNvGrpSpPr/>
          <p:nvPr/>
        </p:nvGrpSpPr>
        <p:grpSpPr>
          <a:xfrm>
            <a:off x="9095287" y="1340437"/>
            <a:ext cx="303120" cy="512280"/>
            <a:chOff x="9095287" y="1340437"/>
            <a:chExt cx="303120" cy="512280"/>
          </a:xfrm>
        </p:grpSpPr>
        <mc:AlternateContent xmlns:mc="http://schemas.openxmlformats.org/markup-compatibility/2006" xmlns:p14="http://schemas.microsoft.com/office/powerpoint/2010/main">
          <mc:Choice Requires="p14">
            <p:contentPart p14:bwMode="auto" r:id="rId22">
              <p14:nvContentPartPr>
                <p14:cNvPr id="22" name="Inkt 21">
                  <a:extLst>
                    <a:ext uri="{FF2B5EF4-FFF2-40B4-BE49-F238E27FC236}">
                      <a16:creationId xmlns:a16="http://schemas.microsoft.com/office/drawing/2014/main" id="{3098F83A-76E3-CE32-7C2A-D04C62836E84}"/>
                    </a:ext>
                  </a:extLst>
                </p14:cNvPr>
                <p14:cNvContentPartPr/>
                <p14:nvPr/>
              </p14:nvContentPartPr>
              <p14:xfrm>
                <a:off x="9165847" y="1661557"/>
                <a:ext cx="62640" cy="191160"/>
              </p14:xfrm>
            </p:contentPart>
          </mc:Choice>
          <mc:Fallback xmlns="">
            <p:pic>
              <p:nvPicPr>
                <p:cNvPr id="22" name="Inkt 21">
                  <a:extLst>
                    <a:ext uri="{FF2B5EF4-FFF2-40B4-BE49-F238E27FC236}">
                      <a16:creationId xmlns:a16="http://schemas.microsoft.com/office/drawing/2014/main" id="{3098F83A-76E3-CE32-7C2A-D04C62836E84}"/>
                    </a:ext>
                  </a:extLst>
                </p:cNvPr>
                <p:cNvPicPr/>
                <p:nvPr/>
              </p:nvPicPr>
              <p:blipFill>
                <a:blip r:embed="rId23"/>
                <a:stretch>
                  <a:fillRect/>
                </a:stretch>
              </p:blipFill>
              <p:spPr>
                <a:xfrm>
                  <a:off x="9156847" y="1652917"/>
                  <a:ext cx="80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t 22">
                  <a:extLst>
                    <a:ext uri="{FF2B5EF4-FFF2-40B4-BE49-F238E27FC236}">
                      <a16:creationId xmlns:a16="http://schemas.microsoft.com/office/drawing/2014/main" id="{C1649C13-4BB3-2A3C-9194-88F77950F143}"/>
                    </a:ext>
                  </a:extLst>
                </p14:cNvPr>
                <p14:cNvContentPartPr/>
                <p14:nvPr/>
              </p14:nvContentPartPr>
              <p14:xfrm>
                <a:off x="9095287" y="1346917"/>
                <a:ext cx="188280" cy="236160"/>
              </p14:xfrm>
            </p:contentPart>
          </mc:Choice>
          <mc:Fallback xmlns="">
            <p:pic>
              <p:nvPicPr>
                <p:cNvPr id="23" name="Inkt 22">
                  <a:extLst>
                    <a:ext uri="{FF2B5EF4-FFF2-40B4-BE49-F238E27FC236}">
                      <a16:creationId xmlns:a16="http://schemas.microsoft.com/office/drawing/2014/main" id="{C1649C13-4BB3-2A3C-9194-88F77950F143}"/>
                    </a:ext>
                  </a:extLst>
                </p:cNvPr>
                <p:cNvPicPr/>
                <p:nvPr/>
              </p:nvPicPr>
              <p:blipFill>
                <a:blip r:embed="rId25"/>
                <a:stretch>
                  <a:fillRect/>
                </a:stretch>
              </p:blipFill>
              <p:spPr>
                <a:xfrm>
                  <a:off x="9086647" y="1338277"/>
                  <a:ext cx="2059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t 23">
                  <a:extLst>
                    <a:ext uri="{FF2B5EF4-FFF2-40B4-BE49-F238E27FC236}">
                      <a16:creationId xmlns:a16="http://schemas.microsoft.com/office/drawing/2014/main" id="{D63BB801-8A85-4905-3E96-BABFCE4A7414}"/>
                    </a:ext>
                  </a:extLst>
                </p14:cNvPr>
                <p14:cNvContentPartPr/>
                <p14:nvPr/>
              </p14:nvContentPartPr>
              <p14:xfrm>
                <a:off x="9269887" y="1340437"/>
                <a:ext cx="54720" cy="191160"/>
              </p14:xfrm>
            </p:contentPart>
          </mc:Choice>
          <mc:Fallback xmlns="">
            <p:pic>
              <p:nvPicPr>
                <p:cNvPr id="24" name="Inkt 23">
                  <a:extLst>
                    <a:ext uri="{FF2B5EF4-FFF2-40B4-BE49-F238E27FC236}">
                      <a16:creationId xmlns:a16="http://schemas.microsoft.com/office/drawing/2014/main" id="{D63BB801-8A85-4905-3E96-BABFCE4A7414}"/>
                    </a:ext>
                  </a:extLst>
                </p:cNvPr>
                <p:cNvPicPr/>
                <p:nvPr/>
              </p:nvPicPr>
              <p:blipFill>
                <a:blip r:embed="rId27"/>
                <a:stretch>
                  <a:fillRect/>
                </a:stretch>
              </p:blipFill>
              <p:spPr>
                <a:xfrm>
                  <a:off x="9260887" y="1331797"/>
                  <a:ext cx="72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t 24">
                  <a:extLst>
                    <a:ext uri="{FF2B5EF4-FFF2-40B4-BE49-F238E27FC236}">
                      <a16:creationId xmlns:a16="http://schemas.microsoft.com/office/drawing/2014/main" id="{DF0AD944-8FA1-1026-A0B7-C3FD28CDCCF8}"/>
                    </a:ext>
                  </a:extLst>
                </p14:cNvPr>
                <p14:cNvContentPartPr/>
                <p14:nvPr/>
              </p14:nvContentPartPr>
              <p14:xfrm>
                <a:off x="9281407" y="1353397"/>
                <a:ext cx="117000" cy="171720"/>
              </p14:xfrm>
            </p:contentPart>
          </mc:Choice>
          <mc:Fallback xmlns="">
            <p:pic>
              <p:nvPicPr>
                <p:cNvPr id="25" name="Inkt 24">
                  <a:extLst>
                    <a:ext uri="{FF2B5EF4-FFF2-40B4-BE49-F238E27FC236}">
                      <a16:creationId xmlns:a16="http://schemas.microsoft.com/office/drawing/2014/main" id="{DF0AD944-8FA1-1026-A0B7-C3FD28CDCCF8}"/>
                    </a:ext>
                  </a:extLst>
                </p:cNvPr>
                <p:cNvPicPr/>
                <p:nvPr/>
              </p:nvPicPr>
              <p:blipFill>
                <a:blip r:embed="rId29"/>
                <a:stretch>
                  <a:fillRect/>
                </a:stretch>
              </p:blipFill>
              <p:spPr>
                <a:xfrm>
                  <a:off x="9272767" y="1344757"/>
                  <a:ext cx="134640" cy="189360"/>
                </a:xfrm>
                <a:prstGeom prst="rect">
                  <a:avLst/>
                </a:prstGeom>
              </p:spPr>
            </p:pic>
          </mc:Fallback>
        </mc:AlternateContent>
      </p:grpSp>
      <p:grpSp>
        <p:nvGrpSpPr>
          <p:cNvPr id="36" name="Groep 35">
            <a:extLst>
              <a:ext uri="{FF2B5EF4-FFF2-40B4-BE49-F238E27FC236}">
                <a16:creationId xmlns:a16="http://schemas.microsoft.com/office/drawing/2014/main" id="{7BD3C0FE-8C41-C2F4-896F-15932E8A6B0D}"/>
              </a:ext>
            </a:extLst>
          </p:cNvPr>
          <p:cNvGrpSpPr/>
          <p:nvPr/>
        </p:nvGrpSpPr>
        <p:grpSpPr>
          <a:xfrm>
            <a:off x="8091607" y="2122717"/>
            <a:ext cx="712800" cy="360360"/>
            <a:chOff x="8091607" y="2122717"/>
            <a:chExt cx="712800" cy="360360"/>
          </a:xfrm>
        </p:grpSpPr>
        <mc:AlternateContent xmlns:mc="http://schemas.openxmlformats.org/markup-compatibility/2006" xmlns:p14="http://schemas.microsoft.com/office/powerpoint/2010/main">
          <mc:Choice Requires="p14">
            <p:contentPart p14:bwMode="auto" r:id="rId30">
              <p14:nvContentPartPr>
                <p14:cNvPr id="26" name="Inkt 25">
                  <a:extLst>
                    <a:ext uri="{FF2B5EF4-FFF2-40B4-BE49-F238E27FC236}">
                      <a16:creationId xmlns:a16="http://schemas.microsoft.com/office/drawing/2014/main" id="{83DB094B-BBD6-4F3B-47A3-5508C3DB1DD0}"/>
                    </a:ext>
                  </a:extLst>
                </p14:cNvPr>
                <p14:cNvContentPartPr/>
                <p14:nvPr/>
              </p14:nvContentPartPr>
              <p14:xfrm>
                <a:off x="8685967" y="2206237"/>
                <a:ext cx="118440" cy="50040"/>
              </p14:xfrm>
            </p:contentPart>
          </mc:Choice>
          <mc:Fallback xmlns="">
            <p:pic>
              <p:nvPicPr>
                <p:cNvPr id="26" name="Inkt 25">
                  <a:extLst>
                    <a:ext uri="{FF2B5EF4-FFF2-40B4-BE49-F238E27FC236}">
                      <a16:creationId xmlns:a16="http://schemas.microsoft.com/office/drawing/2014/main" id="{83DB094B-BBD6-4F3B-47A3-5508C3DB1DD0}"/>
                    </a:ext>
                  </a:extLst>
                </p:cNvPr>
                <p:cNvPicPr/>
                <p:nvPr/>
              </p:nvPicPr>
              <p:blipFill>
                <a:blip r:embed="rId31"/>
                <a:stretch>
                  <a:fillRect/>
                </a:stretch>
              </p:blipFill>
              <p:spPr>
                <a:xfrm>
                  <a:off x="8677327" y="2197237"/>
                  <a:ext cx="136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t 28">
                  <a:extLst>
                    <a:ext uri="{FF2B5EF4-FFF2-40B4-BE49-F238E27FC236}">
                      <a16:creationId xmlns:a16="http://schemas.microsoft.com/office/drawing/2014/main" id="{B04347FA-69E8-4352-AB18-422416CB11E8}"/>
                    </a:ext>
                  </a:extLst>
                </p14:cNvPr>
                <p14:cNvContentPartPr/>
                <p14:nvPr/>
              </p14:nvContentPartPr>
              <p14:xfrm>
                <a:off x="8265127" y="2178157"/>
                <a:ext cx="44640" cy="10440"/>
              </p14:xfrm>
            </p:contentPart>
          </mc:Choice>
          <mc:Fallback xmlns="">
            <p:pic>
              <p:nvPicPr>
                <p:cNvPr id="29" name="Inkt 28">
                  <a:extLst>
                    <a:ext uri="{FF2B5EF4-FFF2-40B4-BE49-F238E27FC236}">
                      <a16:creationId xmlns:a16="http://schemas.microsoft.com/office/drawing/2014/main" id="{B04347FA-69E8-4352-AB18-422416CB11E8}"/>
                    </a:ext>
                  </a:extLst>
                </p:cNvPr>
                <p:cNvPicPr/>
                <p:nvPr/>
              </p:nvPicPr>
              <p:blipFill>
                <a:blip r:embed="rId33"/>
                <a:stretch>
                  <a:fillRect/>
                </a:stretch>
              </p:blipFill>
              <p:spPr>
                <a:xfrm>
                  <a:off x="8256127" y="2169517"/>
                  <a:ext cx="62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t 29">
                  <a:extLst>
                    <a:ext uri="{FF2B5EF4-FFF2-40B4-BE49-F238E27FC236}">
                      <a16:creationId xmlns:a16="http://schemas.microsoft.com/office/drawing/2014/main" id="{C07EE162-794D-535B-9A38-4C6362EEDAC1}"/>
                    </a:ext>
                  </a:extLst>
                </p14:cNvPr>
                <p14:cNvContentPartPr/>
                <p14:nvPr/>
              </p14:nvContentPartPr>
              <p14:xfrm>
                <a:off x="8101327" y="2174557"/>
                <a:ext cx="66600" cy="269280"/>
              </p14:xfrm>
            </p:contentPart>
          </mc:Choice>
          <mc:Fallback xmlns="">
            <p:pic>
              <p:nvPicPr>
                <p:cNvPr id="30" name="Inkt 29">
                  <a:extLst>
                    <a:ext uri="{FF2B5EF4-FFF2-40B4-BE49-F238E27FC236}">
                      <a16:creationId xmlns:a16="http://schemas.microsoft.com/office/drawing/2014/main" id="{C07EE162-794D-535B-9A38-4C6362EEDAC1}"/>
                    </a:ext>
                  </a:extLst>
                </p:cNvPr>
                <p:cNvPicPr/>
                <p:nvPr/>
              </p:nvPicPr>
              <p:blipFill>
                <a:blip r:embed="rId35"/>
                <a:stretch>
                  <a:fillRect/>
                </a:stretch>
              </p:blipFill>
              <p:spPr>
                <a:xfrm>
                  <a:off x="8092687" y="2165557"/>
                  <a:ext cx="84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t 30">
                  <a:extLst>
                    <a:ext uri="{FF2B5EF4-FFF2-40B4-BE49-F238E27FC236}">
                      <a16:creationId xmlns:a16="http://schemas.microsoft.com/office/drawing/2014/main" id="{2D98E358-CF58-B81E-3594-286FB44A0A22}"/>
                    </a:ext>
                  </a:extLst>
                </p14:cNvPr>
                <p14:cNvContentPartPr/>
                <p14:nvPr/>
              </p14:nvContentPartPr>
              <p14:xfrm>
                <a:off x="8091607" y="2205157"/>
                <a:ext cx="208080" cy="98640"/>
              </p14:xfrm>
            </p:contentPart>
          </mc:Choice>
          <mc:Fallback xmlns="">
            <p:pic>
              <p:nvPicPr>
                <p:cNvPr id="31" name="Inkt 30">
                  <a:extLst>
                    <a:ext uri="{FF2B5EF4-FFF2-40B4-BE49-F238E27FC236}">
                      <a16:creationId xmlns:a16="http://schemas.microsoft.com/office/drawing/2014/main" id="{2D98E358-CF58-B81E-3594-286FB44A0A22}"/>
                    </a:ext>
                  </a:extLst>
                </p:cNvPr>
                <p:cNvPicPr/>
                <p:nvPr/>
              </p:nvPicPr>
              <p:blipFill>
                <a:blip r:embed="rId37"/>
                <a:stretch>
                  <a:fillRect/>
                </a:stretch>
              </p:blipFill>
              <p:spPr>
                <a:xfrm>
                  <a:off x="8082607" y="2196517"/>
                  <a:ext cx="225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t 31">
                  <a:extLst>
                    <a:ext uri="{FF2B5EF4-FFF2-40B4-BE49-F238E27FC236}">
                      <a16:creationId xmlns:a16="http://schemas.microsoft.com/office/drawing/2014/main" id="{023CDEB5-73BB-FC7E-08F8-AA2F2A7BE66C}"/>
                    </a:ext>
                  </a:extLst>
                </p14:cNvPr>
                <p14:cNvContentPartPr/>
                <p14:nvPr/>
              </p14:nvContentPartPr>
              <p14:xfrm>
                <a:off x="8224447" y="2169157"/>
                <a:ext cx="99360" cy="236160"/>
              </p14:xfrm>
            </p:contentPart>
          </mc:Choice>
          <mc:Fallback xmlns="">
            <p:pic>
              <p:nvPicPr>
                <p:cNvPr id="32" name="Inkt 31">
                  <a:extLst>
                    <a:ext uri="{FF2B5EF4-FFF2-40B4-BE49-F238E27FC236}">
                      <a16:creationId xmlns:a16="http://schemas.microsoft.com/office/drawing/2014/main" id="{023CDEB5-73BB-FC7E-08F8-AA2F2A7BE66C}"/>
                    </a:ext>
                  </a:extLst>
                </p:cNvPr>
                <p:cNvPicPr/>
                <p:nvPr/>
              </p:nvPicPr>
              <p:blipFill>
                <a:blip r:embed="rId39"/>
                <a:stretch>
                  <a:fillRect/>
                </a:stretch>
              </p:blipFill>
              <p:spPr>
                <a:xfrm>
                  <a:off x="8215447" y="2160517"/>
                  <a:ext cx="117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t 33">
                  <a:extLst>
                    <a:ext uri="{FF2B5EF4-FFF2-40B4-BE49-F238E27FC236}">
                      <a16:creationId xmlns:a16="http://schemas.microsoft.com/office/drawing/2014/main" id="{316F9B78-E62F-9F6E-494D-E878AFC0C70C}"/>
                    </a:ext>
                  </a:extLst>
                </p14:cNvPr>
                <p14:cNvContentPartPr/>
                <p14:nvPr/>
              </p14:nvContentPartPr>
              <p14:xfrm>
                <a:off x="8382127" y="2326477"/>
                <a:ext cx="121320" cy="156600"/>
              </p14:xfrm>
            </p:contentPart>
          </mc:Choice>
          <mc:Fallback xmlns="">
            <p:pic>
              <p:nvPicPr>
                <p:cNvPr id="34" name="Inkt 33">
                  <a:extLst>
                    <a:ext uri="{FF2B5EF4-FFF2-40B4-BE49-F238E27FC236}">
                      <a16:creationId xmlns:a16="http://schemas.microsoft.com/office/drawing/2014/main" id="{316F9B78-E62F-9F6E-494D-E878AFC0C70C}"/>
                    </a:ext>
                  </a:extLst>
                </p:cNvPr>
                <p:cNvPicPr/>
                <p:nvPr/>
              </p:nvPicPr>
              <p:blipFill>
                <a:blip r:embed="rId41"/>
                <a:stretch>
                  <a:fillRect/>
                </a:stretch>
              </p:blipFill>
              <p:spPr>
                <a:xfrm>
                  <a:off x="8373487" y="2317477"/>
                  <a:ext cx="138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t 34">
                  <a:extLst>
                    <a:ext uri="{FF2B5EF4-FFF2-40B4-BE49-F238E27FC236}">
                      <a16:creationId xmlns:a16="http://schemas.microsoft.com/office/drawing/2014/main" id="{43E11F32-955C-8866-9777-177C5096A259}"/>
                    </a:ext>
                  </a:extLst>
                </p14:cNvPr>
                <p14:cNvContentPartPr/>
                <p14:nvPr/>
              </p14:nvContentPartPr>
              <p14:xfrm>
                <a:off x="8516047" y="2122717"/>
                <a:ext cx="151920" cy="252720"/>
              </p14:xfrm>
            </p:contentPart>
          </mc:Choice>
          <mc:Fallback xmlns="">
            <p:pic>
              <p:nvPicPr>
                <p:cNvPr id="35" name="Inkt 34">
                  <a:extLst>
                    <a:ext uri="{FF2B5EF4-FFF2-40B4-BE49-F238E27FC236}">
                      <a16:creationId xmlns:a16="http://schemas.microsoft.com/office/drawing/2014/main" id="{43E11F32-955C-8866-9777-177C5096A259}"/>
                    </a:ext>
                  </a:extLst>
                </p:cNvPr>
                <p:cNvPicPr/>
                <p:nvPr/>
              </p:nvPicPr>
              <p:blipFill>
                <a:blip r:embed="rId43"/>
                <a:stretch>
                  <a:fillRect/>
                </a:stretch>
              </p:blipFill>
              <p:spPr>
                <a:xfrm>
                  <a:off x="8507407" y="2113717"/>
                  <a:ext cx="169560" cy="270360"/>
                </a:xfrm>
                <a:prstGeom prst="rect">
                  <a:avLst/>
                </a:prstGeom>
              </p:spPr>
            </p:pic>
          </mc:Fallback>
        </mc:AlternateContent>
      </p:grpSp>
      <p:grpSp>
        <p:nvGrpSpPr>
          <p:cNvPr id="50" name="Groep 49">
            <a:extLst>
              <a:ext uri="{FF2B5EF4-FFF2-40B4-BE49-F238E27FC236}">
                <a16:creationId xmlns:a16="http://schemas.microsoft.com/office/drawing/2014/main" id="{82E23414-1982-0B32-C6A3-580E8EDF6C6E}"/>
              </a:ext>
            </a:extLst>
          </p:cNvPr>
          <p:cNvGrpSpPr/>
          <p:nvPr/>
        </p:nvGrpSpPr>
        <p:grpSpPr>
          <a:xfrm>
            <a:off x="8395087" y="3534277"/>
            <a:ext cx="2055240" cy="504720"/>
            <a:chOff x="8395087" y="3534277"/>
            <a:chExt cx="2055240" cy="504720"/>
          </a:xfrm>
        </p:grpSpPr>
        <mc:AlternateContent xmlns:mc="http://schemas.openxmlformats.org/markup-compatibility/2006" xmlns:p14="http://schemas.microsoft.com/office/powerpoint/2010/main">
          <mc:Choice Requires="p14">
            <p:contentPart p14:bwMode="auto" r:id="rId44">
              <p14:nvContentPartPr>
                <p14:cNvPr id="8" name="Inkt 7">
                  <a:extLst>
                    <a:ext uri="{FF2B5EF4-FFF2-40B4-BE49-F238E27FC236}">
                      <a16:creationId xmlns:a16="http://schemas.microsoft.com/office/drawing/2014/main" id="{BAA0550F-6C3E-0925-7A90-818D4BE8D882}"/>
                    </a:ext>
                  </a:extLst>
                </p14:cNvPr>
                <p14:cNvContentPartPr/>
                <p14:nvPr/>
              </p14:nvContentPartPr>
              <p14:xfrm>
                <a:off x="8395087" y="3655597"/>
                <a:ext cx="182160" cy="383400"/>
              </p14:xfrm>
            </p:contentPart>
          </mc:Choice>
          <mc:Fallback xmlns="">
            <p:pic>
              <p:nvPicPr>
                <p:cNvPr id="8" name="Inkt 7">
                  <a:extLst>
                    <a:ext uri="{FF2B5EF4-FFF2-40B4-BE49-F238E27FC236}">
                      <a16:creationId xmlns:a16="http://schemas.microsoft.com/office/drawing/2014/main" id="{BAA0550F-6C3E-0925-7A90-818D4BE8D882}"/>
                    </a:ext>
                  </a:extLst>
                </p:cNvPr>
                <p:cNvPicPr/>
                <p:nvPr/>
              </p:nvPicPr>
              <p:blipFill>
                <a:blip r:embed="rId45"/>
                <a:stretch>
                  <a:fillRect/>
                </a:stretch>
              </p:blipFill>
              <p:spPr>
                <a:xfrm>
                  <a:off x="8386087" y="3646957"/>
                  <a:ext cx="1998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 name="Inkt 9">
                  <a:extLst>
                    <a:ext uri="{FF2B5EF4-FFF2-40B4-BE49-F238E27FC236}">
                      <a16:creationId xmlns:a16="http://schemas.microsoft.com/office/drawing/2014/main" id="{798E9403-6096-5B8D-F534-FD6E3A8DB6D0}"/>
                    </a:ext>
                  </a:extLst>
                </p14:cNvPr>
                <p14:cNvContentPartPr/>
                <p14:nvPr/>
              </p14:nvContentPartPr>
              <p14:xfrm>
                <a:off x="8596687" y="3655597"/>
                <a:ext cx="153000" cy="169920"/>
              </p14:xfrm>
            </p:contentPart>
          </mc:Choice>
          <mc:Fallback xmlns="">
            <p:pic>
              <p:nvPicPr>
                <p:cNvPr id="10" name="Inkt 9">
                  <a:extLst>
                    <a:ext uri="{FF2B5EF4-FFF2-40B4-BE49-F238E27FC236}">
                      <a16:creationId xmlns:a16="http://schemas.microsoft.com/office/drawing/2014/main" id="{798E9403-6096-5B8D-F534-FD6E3A8DB6D0}"/>
                    </a:ext>
                  </a:extLst>
                </p:cNvPr>
                <p:cNvPicPr/>
                <p:nvPr/>
              </p:nvPicPr>
              <p:blipFill>
                <a:blip r:embed="rId47"/>
                <a:stretch>
                  <a:fillRect/>
                </a:stretch>
              </p:blipFill>
              <p:spPr>
                <a:xfrm>
                  <a:off x="8587687" y="3646597"/>
                  <a:ext cx="170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Inkt 19">
                  <a:extLst>
                    <a:ext uri="{FF2B5EF4-FFF2-40B4-BE49-F238E27FC236}">
                      <a16:creationId xmlns:a16="http://schemas.microsoft.com/office/drawing/2014/main" id="{A9EA4BCC-9F98-ED59-712E-D024BD0274D7}"/>
                    </a:ext>
                  </a:extLst>
                </p14:cNvPr>
                <p14:cNvContentPartPr/>
                <p14:nvPr/>
              </p14:nvContentPartPr>
              <p14:xfrm>
                <a:off x="8766607" y="3709597"/>
                <a:ext cx="84240" cy="100440"/>
              </p14:xfrm>
            </p:contentPart>
          </mc:Choice>
          <mc:Fallback xmlns="">
            <p:pic>
              <p:nvPicPr>
                <p:cNvPr id="20" name="Inkt 19">
                  <a:extLst>
                    <a:ext uri="{FF2B5EF4-FFF2-40B4-BE49-F238E27FC236}">
                      <a16:creationId xmlns:a16="http://schemas.microsoft.com/office/drawing/2014/main" id="{A9EA4BCC-9F98-ED59-712E-D024BD0274D7}"/>
                    </a:ext>
                  </a:extLst>
                </p:cNvPr>
                <p:cNvPicPr/>
                <p:nvPr/>
              </p:nvPicPr>
              <p:blipFill>
                <a:blip r:embed="rId49"/>
                <a:stretch>
                  <a:fillRect/>
                </a:stretch>
              </p:blipFill>
              <p:spPr>
                <a:xfrm>
                  <a:off x="8757607" y="3700957"/>
                  <a:ext cx="101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t 32">
                  <a:extLst>
                    <a:ext uri="{FF2B5EF4-FFF2-40B4-BE49-F238E27FC236}">
                      <a16:creationId xmlns:a16="http://schemas.microsoft.com/office/drawing/2014/main" id="{743BA7A4-00CE-8276-8E25-94E62BF3DDC4}"/>
                    </a:ext>
                  </a:extLst>
                </p14:cNvPr>
                <p14:cNvContentPartPr/>
                <p14:nvPr/>
              </p14:nvContentPartPr>
              <p14:xfrm>
                <a:off x="8798287" y="3608797"/>
                <a:ext cx="9360" cy="23760"/>
              </p14:xfrm>
            </p:contentPart>
          </mc:Choice>
          <mc:Fallback xmlns="">
            <p:pic>
              <p:nvPicPr>
                <p:cNvPr id="33" name="Inkt 32">
                  <a:extLst>
                    <a:ext uri="{FF2B5EF4-FFF2-40B4-BE49-F238E27FC236}">
                      <a16:creationId xmlns:a16="http://schemas.microsoft.com/office/drawing/2014/main" id="{743BA7A4-00CE-8276-8E25-94E62BF3DDC4}"/>
                    </a:ext>
                  </a:extLst>
                </p:cNvPr>
                <p:cNvPicPr/>
                <p:nvPr/>
              </p:nvPicPr>
              <p:blipFill>
                <a:blip r:embed="rId51"/>
                <a:stretch>
                  <a:fillRect/>
                </a:stretch>
              </p:blipFill>
              <p:spPr>
                <a:xfrm>
                  <a:off x="8789287" y="3600157"/>
                  <a:ext cx="27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t 36">
                  <a:extLst>
                    <a:ext uri="{FF2B5EF4-FFF2-40B4-BE49-F238E27FC236}">
                      <a16:creationId xmlns:a16="http://schemas.microsoft.com/office/drawing/2014/main" id="{EDCC4BE9-B090-399D-8512-B8D7E25A1A57}"/>
                    </a:ext>
                  </a:extLst>
                </p14:cNvPr>
                <p14:cNvContentPartPr/>
                <p14:nvPr/>
              </p14:nvContentPartPr>
              <p14:xfrm>
                <a:off x="8873527" y="3664237"/>
                <a:ext cx="133200" cy="141120"/>
              </p14:xfrm>
            </p:contentPart>
          </mc:Choice>
          <mc:Fallback xmlns="">
            <p:pic>
              <p:nvPicPr>
                <p:cNvPr id="37" name="Inkt 36">
                  <a:extLst>
                    <a:ext uri="{FF2B5EF4-FFF2-40B4-BE49-F238E27FC236}">
                      <a16:creationId xmlns:a16="http://schemas.microsoft.com/office/drawing/2014/main" id="{EDCC4BE9-B090-399D-8512-B8D7E25A1A57}"/>
                    </a:ext>
                  </a:extLst>
                </p:cNvPr>
                <p:cNvPicPr/>
                <p:nvPr/>
              </p:nvPicPr>
              <p:blipFill>
                <a:blip r:embed="rId53"/>
                <a:stretch>
                  <a:fillRect/>
                </a:stretch>
              </p:blipFill>
              <p:spPr>
                <a:xfrm>
                  <a:off x="8864527" y="3655237"/>
                  <a:ext cx="150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FDBCA37A-9151-CB61-B578-08317CA8111C}"/>
                    </a:ext>
                  </a:extLst>
                </p14:cNvPr>
                <p14:cNvContentPartPr/>
                <p14:nvPr/>
              </p14:nvContentPartPr>
              <p14:xfrm>
                <a:off x="9085567" y="3656317"/>
                <a:ext cx="129600" cy="114840"/>
              </p14:xfrm>
            </p:contentPart>
          </mc:Choice>
          <mc:Fallback xmlns="">
            <p:pic>
              <p:nvPicPr>
                <p:cNvPr id="38" name="Inkt 37">
                  <a:extLst>
                    <a:ext uri="{FF2B5EF4-FFF2-40B4-BE49-F238E27FC236}">
                      <a16:creationId xmlns:a16="http://schemas.microsoft.com/office/drawing/2014/main" id="{FDBCA37A-9151-CB61-B578-08317CA8111C}"/>
                    </a:ext>
                  </a:extLst>
                </p:cNvPr>
                <p:cNvPicPr/>
                <p:nvPr/>
              </p:nvPicPr>
              <p:blipFill>
                <a:blip r:embed="rId55"/>
                <a:stretch>
                  <a:fillRect/>
                </a:stretch>
              </p:blipFill>
              <p:spPr>
                <a:xfrm>
                  <a:off x="9076567" y="3647317"/>
                  <a:ext cx="14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4C96A146-433B-7278-0CD6-ED2C8FF9FFF5}"/>
                    </a:ext>
                  </a:extLst>
                </p14:cNvPr>
                <p14:cNvContentPartPr/>
                <p14:nvPr/>
              </p14:nvContentPartPr>
              <p14:xfrm>
                <a:off x="9214807" y="3688717"/>
                <a:ext cx="60840" cy="78480"/>
              </p14:xfrm>
            </p:contentPart>
          </mc:Choice>
          <mc:Fallback xmlns="">
            <p:pic>
              <p:nvPicPr>
                <p:cNvPr id="39" name="Inkt 38">
                  <a:extLst>
                    <a:ext uri="{FF2B5EF4-FFF2-40B4-BE49-F238E27FC236}">
                      <a16:creationId xmlns:a16="http://schemas.microsoft.com/office/drawing/2014/main" id="{4C96A146-433B-7278-0CD6-ED2C8FF9FFF5}"/>
                    </a:ext>
                  </a:extLst>
                </p:cNvPr>
                <p:cNvPicPr/>
                <p:nvPr/>
              </p:nvPicPr>
              <p:blipFill>
                <a:blip r:embed="rId57"/>
                <a:stretch>
                  <a:fillRect/>
                </a:stretch>
              </p:blipFill>
              <p:spPr>
                <a:xfrm>
                  <a:off x="9205807" y="3679717"/>
                  <a:ext cx="78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29F851EF-23B8-95DC-DEEE-DA0FEFDB627A}"/>
                    </a:ext>
                  </a:extLst>
                </p14:cNvPr>
                <p14:cNvContentPartPr/>
                <p14:nvPr/>
              </p14:nvContentPartPr>
              <p14:xfrm>
                <a:off x="9250807" y="3609877"/>
                <a:ext cx="3240" cy="16560"/>
              </p14:xfrm>
            </p:contentPart>
          </mc:Choice>
          <mc:Fallback xmlns="">
            <p:pic>
              <p:nvPicPr>
                <p:cNvPr id="40" name="Inkt 39">
                  <a:extLst>
                    <a:ext uri="{FF2B5EF4-FFF2-40B4-BE49-F238E27FC236}">
                      <a16:creationId xmlns:a16="http://schemas.microsoft.com/office/drawing/2014/main" id="{29F851EF-23B8-95DC-DEEE-DA0FEFDB627A}"/>
                    </a:ext>
                  </a:extLst>
                </p:cNvPr>
                <p:cNvPicPr/>
                <p:nvPr/>
              </p:nvPicPr>
              <p:blipFill>
                <a:blip r:embed="rId59"/>
                <a:stretch>
                  <a:fillRect/>
                </a:stretch>
              </p:blipFill>
              <p:spPr>
                <a:xfrm>
                  <a:off x="9241807" y="3600877"/>
                  <a:ext cx="20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6C751A57-1FBC-35D6-3CC9-09CA9EEDA790}"/>
                    </a:ext>
                  </a:extLst>
                </p14:cNvPr>
                <p14:cNvContentPartPr/>
                <p14:nvPr/>
              </p14:nvContentPartPr>
              <p14:xfrm>
                <a:off x="9355927" y="3629317"/>
                <a:ext cx="105480" cy="189000"/>
              </p14:xfrm>
            </p:contentPart>
          </mc:Choice>
          <mc:Fallback xmlns="">
            <p:pic>
              <p:nvPicPr>
                <p:cNvPr id="41" name="Inkt 40">
                  <a:extLst>
                    <a:ext uri="{FF2B5EF4-FFF2-40B4-BE49-F238E27FC236}">
                      <a16:creationId xmlns:a16="http://schemas.microsoft.com/office/drawing/2014/main" id="{6C751A57-1FBC-35D6-3CC9-09CA9EEDA790}"/>
                    </a:ext>
                  </a:extLst>
                </p:cNvPr>
                <p:cNvPicPr/>
                <p:nvPr/>
              </p:nvPicPr>
              <p:blipFill>
                <a:blip r:embed="rId61"/>
                <a:stretch>
                  <a:fillRect/>
                </a:stretch>
              </p:blipFill>
              <p:spPr>
                <a:xfrm>
                  <a:off x="9347287" y="3620317"/>
                  <a:ext cx="123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t 41">
                  <a:extLst>
                    <a:ext uri="{FF2B5EF4-FFF2-40B4-BE49-F238E27FC236}">
                      <a16:creationId xmlns:a16="http://schemas.microsoft.com/office/drawing/2014/main" id="{CB983020-F2E0-9C5E-D6D0-E83EAC4ACB16}"/>
                    </a:ext>
                  </a:extLst>
                </p14:cNvPr>
                <p14:cNvContentPartPr/>
                <p14:nvPr/>
              </p14:nvContentPartPr>
              <p14:xfrm>
                <a:off x="9507127" y="3624277"/>
                <a:ext cx="151560" cy="186840"/>
              </p14:xfrm>
            </p:contentPart>
          </mc:Choice>
          <mc:Fallback xmlns="">
            <p:pic>
              <p:nvPicPr>
                <p:cNvPr id="42" name="Inkt 41">
                  <a:extLst>
                    <a:ext uri="{FF2B5EF4-FFF2-40B4-BE49-F238E27FC236}">
                      <a16:creationId xmlns:a16="http://schemas.microsoft.com/office/drawing/2014/main" id="{CB983020-F2E0-9C5E-D6D0-E83EAC4ACB16}"/>
                    </a:ext>
                  </a:extLst>
                </p:cNvPr>
                <p:cNvPicPr/>
                <p:nvPr/>
              </p:nvPicPr>
              <p:blipFill>
                <a:blip r:embed="rId63"/>
                <a:stretch>
                  <a:fillRect/>
                </a:stretch>
              </p:blipFill>
              <p:spPr>
                <a:xfrm>
                  <a:off x="9498487" y="3615637"/>
                  <a:ext cx="169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t 42">
                  <a:extLst>
                    <a:ext uri="{FF2B5EF4-FFF2-40B4-BE49-F238E27FC236}">
                      <a16:creationId xmlns:a16="http://schemas.microsoft.com/office/drawing/2014/main" id="{4E93CC31-6585-BB6D-3DB4-6AA3D37CB505}"/>
                    </a:ext>
                  </a:extLst>
                </p14:cNvPr>
                <p14:cNvContentPartPr/>
                <p14:nvPr/>
              </p14:nvContentPartPr>
              <p14:xfrm>
                <a:off x="9706927" y="3619597"/>
                <a:ext cx="113400" cy="116640"/>
              </p14:xfrm>
            </p:contentPart>
          </mc:Choice>
          <mc:Fallback xmlns="">
            <p:pic>
              <p:nvPicPr>
                <p:cNvPr id="43" name="Inkt 42">
                  <a:extLst>
                    <a:ext uri="{FF2B5EF4-FFF2-40B4-BE49-F238E27FC236}">
                      <a16:creationId xmlns:a16="http://schemas.microsoft.com/office/drawing/2014/main" id="{4E93CC31-6585-BB6D-3DB4-6AA3D37CB505}"/>
                    </a:ext>
                  </a:extLst>
                </p:cNvPr>
                <p:cNvPicPr/>
                <p:nvPr/>
              </p:nvPicPr>
              <p:blipFill>
                <a:blip r:embed="rId65"/>
                <a:stretch>
                  <a:fillRect/>
                </a:stretch>
              </p:blipFill>
              <p:spPr>
                <a:xfrm>
                  <a:off x="9698287" y="3610597"/>
                  <a:ext cx="131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t 43">
                  <a:extLst>
                    <a:ext uri="{FF2B5EF4-FFF2-40B4-BE49-F238E27FC236}">
                      <a16:creationId xmlns:a16="http://schemas.microsoft.com/office/drawing/2014/main" id="{4B7F1645-0FA0-74D5-C8A5-FAB3624DF372}"/>
                    </a:ext>
                  </a:extLst>
                </p14:cNvPr>
                <p14:cNvContentPartPr/>
                <p14:nvPr/>
              </p14:nvContentPartPr>
              <p14:xfrm>
                <a:off x="9851647" y="3672157"/>
                <a:ext cx="79920" cy="68760"/>
              </p14:xfrm>
            </p:contentPart>
          </mc:Choice>
          <mc:Fallback xmlns="">
            <p:pic>
              <p:nvPicPr>
                <p:cNvPr id="44" name="Inkt 43">
                  <a:extLst>
                    <a:ext uri="{FF2B5EF4-FFF2-40B4-BE49-F238E27FC236}">
                      <a16:creationId xmlns:a16="http://schemas.microsoft.com/office/drawing/2014/main" id="{4B7F1645-0FA0-74D5-C8A5-FAB3624DF372}"/>
                    </a:ext>
                  </a:extLst>
                </p:cNvPr>
                <p:cNvPicPr/>
                <p:nvPr/>
              </p:nvPicPr>
              <p:blipFill>
                <a:blip r:embed="rId67"/>
                <a:stretch>
                  <a:fillRect/>
                </a:stretch>
              </p:blipFill>
              <p:spPr>
                <a:xfrm>
                  <a:off x="9842647" y="3663517"/>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t 44">
                  <a:extLst>
                    <a:ext uri="{FF2B5EF4-FFF2-40B4-BE49-F238E27FC236}">
                      <a16:creationId xmlns:a16="http://schemas.microsoft.com/office/drawing/2014/main" id="{A5E9040F-A444-3521-3062-22CEC0E665F6}"/>
                    </a:ext>
                  </a:extLst>
                </p14:cNvPr>
                <p14:cNvContentPartPr/>
                <p14:nvPr/>
              </p14:nvContentPartPr>
              <p14:xfrm>
                <a:off x="9937327" y="3534277"/>
                <a:ext cx="14040" cy="32760"/>
              </p14:xfrm>
            </p:contentPart>
          </mc:Choice>
          <mc:Fallback xmlns="">
            <p:pic>
              <p:nvPicPr>
                <p:cNvPr id="45" name="Inkt 44">
                  <a:extLst>
                    <a:ext uri="{FF2B5EF4-FFF2-40B4-BE49-F238E27FC236}">
                      <a16:creationId xmlns:a16="http://schemas.microsoft.com/office/drawing/2014/main" id="{A5E9040F-A444-3521-3062-22CEC0E665F6}"/>
                    </a:ext>
                  </a:extLst>
                </p:cNvPr>
                <p:cNvPicPr/>
                <p:nvPr/>
              </p:nvPicPr>
              <p:blipFill>
                <a:blip r:embed="rId69"/>
                <a:stretch>
                  <a:fillRect/>
                </a:stretch>
              </p:blipFill>
              <p:spPr>
                <a:xfrm>
                  <a:off x="9928687" y="3525277"/>
                  <a:ext cx="31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t 45">
                  <a:extLst>
                    <a:ext uri="{FF2B5EF4-FFF2-40B4-BE49-F238E27FC236}">
                      <a16:creationId xmlns:a16="http://schemas.microsoft.com/office/drawing/2014/main" id="{C5BF5600-6701-0907-F8DA-520E6601EBB0}"/>
                    </a:ext>
                  </a:extLst>
                </p14:cNvPr>
                <p14:cNvContentPartPr/>
                <p14:nvPr/>
              </p14:nvContentPartPr>
              <p14:xfrm>
                <a:off x="10010047" y="3600157"/>
                <a:ext cx="162720" cy="127080"/>
              </p14:xfrm>
            </p:contentPart>
          </mc:Choice>
          <mc:Fallback xmlns="">
            <p:pic>
              <p:nvPicPr>
                <p:cNvPr id="46" name="Inkt 45">
                  <a:extLst>
                    <a:ext uri="{FF2B5EF4-FFF2-40B4-BE49-F238E27FC236}">
                      <a16:creationId xmlns:a16="http://schemas.microsoft.com/office/drawing/2014/main" id="{C5BF5600-6701-0907-F8DA-520E6601EBB0}"/>
                    </a:ext>
                  </a:extLst>
                </p:cNvPr>
                <p:cNvPicPr/>
                <p:nvPr/>
              </p:nvPicPr>
              <p:blipFill>
                <a:blip r:embed="rId71"/>
                <a:stretch>
                  <a:fillRect/>
                </a:stretch>
              </p:blipFill>
              <p:spPr>
                <a:xfrm>
                  <a:off x="10001047" y="3591157"/>
                  <a:ext cx="180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t 46">
                  <a:extLst>
                    <a:ext uri="{FF2B5EF4-FFF2-40B4-BE49-F238E27FC236}">
                      <a16:creationId xmlns:a16="http://schemas.microsoft.com/office/drawing/2014/main" id="{37AF6D99-1D4E-625A-9352-22FDB7A04B3E}"/>
                    </a:ext>
                  </a:extLst>
                </p14:cNvPr>
                <p14:cNvContentPartPr/>
                <p14:nvPr/>
              </p14:nvContentPartPr>
              <p14:xfrm>
                <a:off x="10154767" y="3577117"/>
                <a:ext cx="156240" cy="324720"/>
              </p14:xfrm>
            </p:contentPart>
          </mc:Choice>
          <mc:Fallback xmlns="">
            <p:pic>
              <p:nvPicPr>
                <p:cNvPr id="47" name="Inkt 46">
                  <a:extLst>
                    <a:ext uri="{FF2B5EF4-FFF2-40B4-BE49-F238E27FC236}">
                      <a16:creationId xmlns:a16="http://schemas.microsoft.com/office/drawing/2014/main" id="{37AF6D99-1D4E-625A-9352-22FDB7A04B3E}"/>
                    </a:ext>
                  </a:extLst>
                </p:cNvPr>
                <p:cNvPicPr/>
                <p:nvPr/>
              </p:nvPicPr>
              <p:blipFill>
                <a:blip r:embed="rId73"/>
                <a:stretch>
                  <a:fillRect/>
                </a:stretch>
              </p:blipFill>
              <p:spPr>
                <a:xfrm>
                  <a:off x="10146127" y="3568477"/>
                  <a:ext cx="1738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t 47">
                  <a:extLst>
                    <a:ext uri="{FF2B5EF4-FFF2-40B4-BE49-F238E27FC236}">
                      <a16:creationId xmlns:a16="http://schemas.microsoft.com/office/drawing/2014/main" id="{1FACE3D2-7AEB-D156-233F-B2A602E74A6F}"/>
                    </a:ext>
                  </a:extLst>
                </p14:cNvPr>
                <p14:cNvContentPartPr/>
                <p14:nvPr/>
              </p14:nvContentPartPr>
              <p14:xfrm>
                <a:off x="10432687" y="3567397"/>
                <a:ext cx="17640" cy="47520"/>
              </p14:xfrm>
            </p:contentPart>
          </mc:Choice>
          <mc:Fallback xmlns="">
            <p:pic>
              <p:nvPicPr>
                <p:cNvPr id="48" name="Inkt 47">
                  <a:extLst>
                    <a:ext uri="{FF2B5EF4-FFF2-40B4-BE49-F238E27FC236}">
                      <a16:creationId xmlns:a16="http://schemas.microsoft.com/office/drawing/2014/main" id="{1FACE3D2-7AEB-D156-233F-B2A602E74A6F}"/>
                    </a:ext>
                  </a:extLst>
                </p:cNvPr>
                <p:cNvPicPr/>
                <p:nvPr/>
              </p:nvPicPr>
              <p:blipFill>
                <a:blip r:embed="rId75"/>
                <a:stretch>
                  <a:fillRect/>
                </a:stretch>
              </p:blipFill>
              <p:spPr>
                <a:xfrm>
                  <a:off x="10423687" y="3558757"/>
                  <a:ext cx="35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t 48">
                  <a:extLst>
                    <a:ext uri="{FF2B5EF4-FFF2-40B4-BE49-F238E27FC236}">
                      <a16:creationId xmlns:a16="http://schemas.microsoft.com/office/drawing/2014/main" id="{F4DF7D25-E746-5487-2A3E-5114BA862078}"/>
                    </a:ext>
                  </a:extLst>
                </p14:cNvPr>
                <p14:cNvContentPartPr/>
                <p14:nvPr/>
              </p14:nvContentPartPr>
              <p14:xfrm>
                <a:off x="10446007" y="3692677"/>
                <a:ext cx="3960" cy="53280"/>
              </p14:xfrm>
            </p:contentPart>
          </mc:Choice>
          <mc:Fallback xmlns="">
            <p:pic>
              <p:nvPicPr>
                <p:cNvPr id="49" name="Inkt 48">
                  <a:extLst>
                    <a:ext uri="{FF2B5EF4-FFF2-40B4-BE49-F238E27FC236}">
                      <a16:creationId xmlns:a16="http://schemas.microsoft.com/office/drawing/2014/main" id="{F4DF7D25-E746-5487-2A3E-5114BA862078}"/>
                    </a:ext>
                  </a:extLst>
                </p:cNvPr>
                <p:cNvPicPr/>
                <p:nvPr/>
              </p:nvPicPr>
              <p:blipFill>
                <a:blip r:embed="rId77"/>
                <a:stretch>
                  <a:fillRect/>
                </a:stretch>
              </p:blipFill>
              <p:spPr>
                <a:xfrm>
                  <a:off x="10437367" y="3683677"/>
                  <a:ext cx="2160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1" name="Inkt 50">
                <a:extLst>
                  <a:ext uri="{FF2B5EF4-FFF2-40B4-BE49-F238E27FC236}">
                    <a16:creationId xmlns:a16="http://schemas.microsoft.com/office/drawing/2014/main" id="{A9F410AE-A0AB-6EC1-7DEE-11AB1B437097}"/>
                  </a:ext>
                </a:extLst>
              </p14:cNvPr>
              <p14:cNvContentPartPr/>
              <p14:nvPr/>
            </p14:nvContentPartPr>
            <p14:xfrm>
              <a:off x="8829607" y="4054477"/>
              <a:ext cx="27000" cy="177480"/>
            </p14:xfrm>
          </p:contentPart>
        </mc:Choice>
        <mc:Fallback xmlns="">
          <p:pic>
            <p:nvPicPr>
              <p:cNvPr id="51" name="Inkt 50">
                <a:extLst>
                  <a:ext uri="{FF2B5EF4-FFF2-40B4-BE49-F238E27FC236}">
                    <a16:creationId xmlns:a16="http://schemas.microsoft.com/office/drawing/2014/main" id="{A9F410AE-A0AB-6EC1-7DEE-11AB1B437097}"/>
                  </a:ext>
                </a:extLst>
              </p:cNvPr>
              <p:cNvPicPr/>
              <p:nvPr/>
            </p:nvPicPr>
            <p:blipFill>
              <a:blip r:embed="rId79"/>
              <a:stretch>
                <a:fillRect/>
              </a:stretch>
            </p:blipFill>
            <p:spPr>
              <a:xfrm>
                <a:off x="8820967" y="4045477"/>
                <a:ext cx="4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t 51">
                <a:extLst>
                  <a:ext uri="{FF2B5EF4-FFF2-40B4-BE49-F238E27FC236}">
                    <a16:creationId xmlns:a16="http://schemas.microsoft.com/office/drawing/2014/main" id="{119500E0-799F-1953-C9CB-2A5812568207}"/>
                  </a:ext>
                </a:extLst>
              </p14:cNvPr>
              <p14:cNvContentPartPr/>
              <p14:nvPr/>
            </p14:nvContentPartPr>
            <p14:xfrm>
              <a:off x="8812687" y="4360117"/>
              <a:ext cx="158400" cy="212040"/>
            </p14:xfrm>
          </p:contentPart>
        </mc:Choice>
        <mc:Fallback xmlns="">
          <p:pic>
            <p:nvPicPr>
              <p:cNvPr id="52" name="Inkt 51">
                <a:extLst>
                  <a:ext uri="{FF2B5EF4-FFF2-40B4-BE49-F238E27FC236}">
                    <a16:creationId xmlns:a16="http://schemas.microsoft.com/office/drawing/2014/main" id="{119500E0-799F-1953-C9CB-2A5812568207}"/>
                  </a:ext>
                </a:extLst>
              </p:cNvPr>
              <p:cNvPicPr/>
              <p:nvPr/>
            </p:nvPicPr>
            <p:blipFill>
              <a:blip r:embed="rId81"/>
              <a:stretch>
                <a:fillRect/>
              </a:stretch>
            </p:blipFill>
            <p:spPr>
              <a:xfrm>
                <a:off x="8803687" y="4351477"/>
                <a:ext cx="176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t 52">
                <a:extLst>
                  <a:ext uri="{FF2B5EF4-FFF2-40B4-BE49-F238E27FC236}">
                    <a16:creationId xmlns:a16="http://schemas.microsoft.com/office/drawing/2014/main" id="{A8465E09-89A4-8285-19B3-D74C37170E3E}"/>
                  </a:ext>
                </a:extLst>
              </p14:cNvPr>
              <p14:cNvContentPartPr/>
              <p14:nvPr/>
            </p14:nvContentPartPr>
            <p14:xfrm>
              <a:off x="8809807" y="4734517"/>
              <a:ext cx="136440" cy="188640"/>
            </p14:xfrm>
          </p:contentPart>
        </mc:Choice>
        <mc:Fallback xmlns="">
          <p:pic>
            <p:nvPicPr>
              <p:cNvPr id="53" name="Inkt 52">
                <a:extLst>
                  <a:ext uri="{FF2B5EF4-FFF2-40B4-BE49-F238E27FC236}">
                    <a16:creationId xmlns:a16="http://schemas.microsoft.com/office/drawing/2014/main" id="{A8465E09-89A4-8285-19B3-D74C37170E3E}"/>
                  </a:ext>
                </a:extLst>
              </p:cNvPr>
              <p:cNvPicPr/>
              <p:nvPr/>
            </p:nvPicPr>
            <p:blipFill>
              <a:blip r:embed="rId83"/>
              <a:stretch>
                <a:fillRect/>
              </a:stretch>
            </p:blipFill>
            <p:spPr>
              <a:xfrm>
                <a:off x="8801167" y="4725877"/>
                <a:ext cx="154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t 53">
                <a:extLst>
                  <a:ext uri="{FF2B5EF4-FFF2-40B4-BE49-F238E27FC236}">
                    <a16:creationId xmlns:a16="http://schemas.microsoft.com/office/drawing/2014/main" id="{BED6D28F-4D2B-8CFC-9AE1-356E51833563}"/>
                  </a:ext>
                </a:extLst>
              </p14:cNvPr>
              <p14:cNvContentPartPr/>
              <p14:nvPr/>
            </p14:nvContentPartPr>
            <p14:xfrm>
              <a:off x="8861647" y="5039437"/>
              <a:ext cx="147240" cy="222120"/>
            </p14:xfrm>
          </p:contentPart>
        </mc:Choice>
        <mc:Fallback xmlns="">
          <p:pic>
            <p:nvPicPr>
              <p:cNvPr id="54" name="Inkt 53">
                <a:extLst>
                  <a:ext uri="{FF2B5EF4-FFF2-40B4-BE49-F238E27FC236}">
                    <a16:creationId xmlns:a16="http://schemas.microsoft.com/office/drawing/2014/main" id="{BED6D28F-4D2B-8CFC-9AE1-356E51833563}"/>
                  </a:ext>
                </a:extLst>
              </p:cNvPr>
              <p:cNvPicPr/>
              <p:nvPr/>
            </p:nvPicPr>
            <p:blipFill>
              <a:blip r:embed="rId85"/>
              <a:stretch>
                <a:fillRect/>
              </a:stretch>
            </p:blipFill>
            <p:spPr>
              <a:xfrm>
                <a:off x="8852647" y="5030437"/>
                <a:ext cx="164880" cy="239760"/>
              </a:xfrm>
              <a:prstGeom prst="rect">
                <a:avLst/>
              </a:prstGeom>
            </p:spPr>
          </p:pic>
        </mc:Fallback>
      </mc:AlternateContent>
      <p:grpSp>
        <p:nvGrpSpPr>
          <p:cNvPr id="55" name="Groep 54">
            <a:extLst>
              <a:ext uri="{FF2B5EF4-FFF2-40B4-BE49-F238E27FC236}">
                <a16:creationId xmlns:a16="http://schemas.microsoft.com/office/drawing/2014/main" id="{3745A473-E03E-8B51-9D64-817F2AFD3702}"/>
              </a:ext>
            </a:extLst>
          </p:cNvPr>
          <p:cNvGrpSpPr/>
          <p:nvPr/>
        </p:nvGrpSpPr>
        <p:grpSpPr>
          <a:xfrm>
            <a:off x="9341527" y="1922557"/>
            <a:ext cx="115560" cy="189720"/>
            <a:chOff x="9341527" y="1922557"/>
            <a:chExt cx="115560" cy="189720"/>
          </a:xfrm>
        </p:grpSpPr>
        <mc:AlternateContent xmlns:mc="http://schemas.openxmlformats.org/markup-compatibility/2006" xmlns:p14="http://schemas.microsoft.com/office/powerpoint/2010/main">
          <mc:Choice Requires="p14">
            <p:contentPart p14:bwMode="auto" r:id="rId86">
              <p14:nvContentPartPr>
                <p14:cNvPr id="56" name="Inkt 55">
                  <a:extLst>
                    <a:ext uri="{FF2B5EF4-FFF2-40B4-BE49-F238E27FC236}">
                      <a16:creationId xmlns:a16="http://schemas.microsoft.com/office/drawing/2014/main" id="{235F0AF4-AB29-FAC8-0DB1-C8CDF5AD98E9}"/>
                    </a:ext>
                  </a:extLst>
                </p14:cNvPr>
                <p14:cNvContentPartPr/>
                <p14:nvPr/>
              </p14:nvContentPartPr>
              <p14:xfrm>
                <a:off x="9355567" y="1927237"/>
                <a:ext cx="97200" cy="136080"/>
              </p14:xfrm>
            </p:contentPart>
          </mc:Choice>
          <mc:Fallback xmlns="">
            <p:pic>
              <p:nvPicPr>
                <p:cNvPr id="56" name="Inkt 55">
                  <a:extLst>
                    <a:ext uri="{FF2B5EF4-FFF2-40B4-BE49-F238E27FC236}">
                      <a16:creationId xmlns:a16="http://schemas.microsoft.com/office/drawing/2014/main" id="{235F0AF4-AB29-FAC8-0DB1-C8CDF5AD98E9}"/>
                    </a:ext>
                  </a:extLst>
                </p:cNvPr>
                <p:cNvPicPr/>
                <p:nvPr/>
              </p:nvPicPr>
              <p:blipFill>
                <a:blip r:embed="rId87"/>
                <a:stretch>
                  <a:fillRect/>
                </a:stretch>
              </p:blipFill>
              <p:spPr>
                <a:xfrm>
                  <a:off x="9346927" y="1918597"/>
                  <a:ext cx="114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Inkt 56">
                  <a:extLst>
                    <a:ext uri="{FF2B5EF4-FFF2-40B4-BE49-F238E27FC236}">
                      <a16:creationId xmlns:a16="http://schemas.microsoft.com/office/drawing/2014/main" id="{820130F4-788C-E32C-8FD0-7F45842BD1A5}"/>
                    </a:ext>
                  </a:extLst>
                </p14:cNvPr>
                <p14:cNvContentPartPr/>
                <p14:nvPr/>
              </p14:nvContentPartPr>
              <p14:xfrm>
                <a:off x="9351967" y="1946677"/>
                <a:ext cx="83880" cy="165600"/>
              </p14:xfrm>
            </p:contentPart>
          </mc:Choice>
          <mc:Fallback xmlns="">
            <p:pic>
              <p:nvPicPr>
                <p:cNvPr id="57" name="Inkt 56">
                  <a:extLst>
                    <a:ext uri="{FF2B5EF4-FFF2-40B4-BE49-F238E27FC236}">
                      <a16:creationId xmlns:a16="http://schemas.microsoft.com/office/drawing/2014/main" id="{820130F4-788C-E32C-8FD0-7F45842BD1A5}"/>
                    </a:ext>
                  </a:extLst>
                </p:cNvPr>
                <p:cNvPicPr/>
                <p:nvPr/>
              </p:nvPicPr>
              <p:blipFill>
                <a:blip r:embed="rId89"/>
                <a:stretch>
                  <a:fillRect/>
                </a:stretch>
              </p:blipFill>
              <p:spPr>
                <a:xfrm>
                  <a:off x="9342967" y="1938037"/>
                  <a:ext cx="101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t 57">
                  <a:extLst>
                    <a:ext uri="{FF2B5EF4-FFF2-40B4-BE49-F238E27FC236}">
                      <a16:creationId xmlns:a16="http://schemas.microsoft.com/office/drawing/2014/main" id="{BB98BC0A-3844-BA9E-B0D1-A35D5A6B9649}"/>
                    </a:ext>
                  </a:extLst>
                </p14:cNvPr>
                <p14:cNvContentPartPr/>
                <p14:nvPr/>
              </p14:nvContentPartPr>
              <p14:xfrm>
                <a:off x="9407767" y="1922557"/>
                <a:ext cx="24480" cy="179280"/>
              </p14:xfrm>
            </p:contentPart>
          </mc:Choice>
          <mc:Fallback xmlns="">
            <p:pic>
              <p:nvPicPr>
                <p:cNvPr id="58" name="Inkt 57">
                  <a:extLst>
                    <a:ext uri="{FF2B5EF4-FFF2-40B4-BE49-F238E27FC236}">
                      <a16:creationId xmlns:a16="http://schemas.microsoft.com/office/drawing/2014/main" id="{BB98BC0A-3844-BA9E-B0D1-A35D5A6B9649}"/>
                    </a:ext>
                  </a:extLst>
                </p:cNvPr>
                <p:cNvPicPr/>
                <p:nvPr/>
              </p:nvPicPr>
              <p:blipFill>
                <a:blip r:embed="rId91"/>
                <a:stretch>
                  <a:fillRect/>
                </a:stretch>
              </p:blipFill>
              <p:spPr>
                <a:xfrm>
                  <a:off x="9399127" y="1913557"/>
                  <a:ext cx="42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t 58">
                  <a:extLst>
                    <a:ext uri="{FF2B5EF4-FFF2-40B4-BE49-F238E27FC236}">
                      <a16:creationId xmlns:a16="http://schemas.microsoft.com/office/drawing/2014/main" id="{6C1ADC0B-C639-0A31-AA12-148105460A13}"/>
                    </a:ext>
                  </a:extLst>
                </p14:cNvPr>
                <p14:cNvContentPartPr/>
                <p14:nvPr/>
              </p14:nvContentPartPr>
              <p14:xfrm>
                <a:off x="9341527" y="1998877"/>
                <a:ext cx="115560" cy="47520"/>
              </p14:xfrm>
            </p:contentPart>
          </mc:Choice>
          <mc:Fallback xmlns="">
            <p:pic>
              <p:nvPicPr>
                <p:cNvPr id="59" name="Inkt 58">
                  <a:extLst>
                    <a:ext uri="{FF2B5EF4-FFF2-40B4-BE49-F238E27FC236}">
                      <a16:creationId xmlns:a16="http://schemas.microsoft.com/office/drawing/2014/main" id="{6C1ADC0B-C639-0A31-AA12-148105460A13}"/>
                    </a:ext>
                  </a:extLst>
                </p:cNvPr>
                <p:cNvPicPr/>
                <p:nvPr/>
              </p:nvPicPr>
              <p:blipFill>
                <a:blip r:embed="rId93"/>
                <a:stretch>
                  <a:fillRect/>
                </a:stretch>
              </p:blipFill>
              <p:spPr>
                <a:xfrm>
                  <a:off x="9332887" y="1990237"/>
                  <a:ext cx="133200" cy="65160"/>
                </a:xfrm>
                <a:prstGeom prst="rect">
                  <a:avLst/>
                </a:prstGeom>
              </p:spPr>
            </p:pic>
          </mc:Fallback>
        </mc:AlternateContent>
      </p:grpSp>
      <p:grpSp>
        <p:nvGrpSpPr>
          <p:cNvPr id="63" name="Groep 62">
            <a:extLst>
              <a:ext uri="{FF2B5EF4-FFF2-40B4-BE49-F238E27FC236}">
                <a16:creationId xmlns:a16="http://schemas.microsoft.com/office/drawing/2014/main" id="{42498391-F9AE-082B-5C31-0E6F25EB6193}"/>
              </a:ext>
            </a:extLst>
          </p:cNvPr>
          <p:cNvGrpSpPr/>
          <p:nvPr/>
        </p:nvGrpSpPr>
        <p:grpSpPr>
          <a:xfrm>
            <a:off x="9174847" y="3871237"/>
            <a:ext cx="611280" cy="372960"/>
            <a:chOff x="9174847" y="3871237"/>
            <a:chExt cx="611280" cy="372960"/>
          </a:xfrm>
        </p:grpSpPr>
        <mc:AlternateContent xmlns:mc="http://schemas.openxmlformats.org/markup-compatibility/2006" xmlns:p14="http://schemas.microsoft.com/office/powerpoint/2010/main">
          <mc:Choice Requires="p14">
            <p:contentPart p14:bwMode="auto" r:id="rId94">
              <p14:nvContentPartPr>
                <p14:cNvPr id="60" name="Inkt 59">
                  <a:extLst>
                    <a:ext uri="{FF2B5EF4-FFF2-40B4-BE49-F238E27FC236}">
                      <a16:creationId xmlns:a16="http://schemas.microsoft.com/office/drawing/2014/main" id="{354F9A60-AD34-C2C2-5D65-2A3C9B5813AE}"/>
                    </a:ext>
                  </a:extLst>
                </p14:cNvPr>
                <p14:cNvContentPartPr/>
                <p14:nvPr/>
              </p14:nvContentPartPr>
              <p14:xfrm>
                <a:off x="9174847" y="3970597"/>
                <a:ext cx="217440" cy="273600"/>
              </p14:xfrm>
            </p:contentPart>
          </mc:Choice>
          <mc:Fallback xmlns="">
            <p:pic>
              <p:nvPicPr>
                <p:cNvPr id="60" name="Inkt 59">
                  <a:extLst>
                    <a:ext uri="{FF2B5EF4-FFF2-40B4-BE49-F238E27FC236}">
                      <a16:creationId xmlns:a16="http://schemas.microsoft.com/office/drawing/2014/main" id="{354F9A60-AD34-C2C2-5D65-2A3C9B5813AE}"/>
                    </a:ext>
                  </a:extLst>
                </p:cNvPr>
                <p:cNvPicPr/>
                <p:nvPr/>
              </p:nvPicPr>
              <p:blipFill>
                <a:blip r:embed="rId95"/>
                <a:stretch>
                  <a:fillRect/>
                </a:stretch>
              </p:blipFill>
              <p:spPr>
                <a:xfrm>
                  <a:off x="9165847" y="3961597"/>
                  <a:ext cx="2350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t 60">
                  <a:extLst>
                    <a:ext uri="{FF2B5EF4-FFF2-40B4-BE49-F238E27FC236}">
                      <a16:creationId xmlns:a16="http://schemas.microsoft.com/office/drawing/2014/main" id="{2D411C6D-8ED5-D517-5BD7-29898962142F}"/>
                    </a:ext>
                  </a:extLst>
                </p14:cNvPr>
                <p14:cNvContentPartPr/>
                <p14:nvPr/>
              </p14:nvContentPartPr>
              <p14:xfrm>
                <a:off x="9478327" y="4061677"/>
                <a:ext cx="89640" cy="20520"/>
              </p14:xfrm>
            </p:contentPart>
          </mc:Choice>
          <mc:Fallback xmlns="">
            <p:pic>
              <p:nvPicPr>
                <p:cNvPr id="61" name="Inkt 60">
                  <a:extLst>
                    <a:ext uri="{FF2B5EF4-FFF2-40B4-BE49-F238E27FC236}">
                      <a16:creationId xmlns:a16="http://schemas.microsoft.com/office/drawing/2014/main" id="{2D411C6D-8ED5-D517-5BD7-29898962142F}"/>
                    </a:ext>
                  </a:extLst>
                </p:cNvPr>
                <p:cNvPicPr/>
                <p:nvPr/>
              </p:nvPicPr>
              <p:blipFill>
                <a:blip r:embed="rId97"/>
                <a:stretch>
                  <a:fillRect/>
                </a:stretch>
              </p:blipFill>
              <p:spPr>
                <a:xfrm>
                  <a:off x="9469327" y="4052677"/>
                  <a:ext cx="107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t 61">
                  <a:extLst>
                    <a:ext uri="{FF2B5EF4-FFF2-40B4-BE49-F238E27FC236}">
                      <a16:creationId xmlns:a16="http://schemas.microsoft.com/office/drawing/2014/main" id="{C129C288-9DE3-6421-7F1B-EDBC8A26B9D7}"/>
                    </a:ext>
                  </a:extLst>
                </p14:cNvPr>
                <p14:cNvContentPartPr/>
                <p14:nvPr/>
              </p14:nvContentPartPr>
              <p14:xfrm>
                <a:off x="9621607" y="3871237"/>
                <a:ext cx="164520" cy="273600"/>
              </p14:xfrm>
            </p:contentPart>
          </mc:Choice>
          <mc:Fallback xmlns="">
            <p:pic>
              <p:nvPicPr>
                <p:cNvPr id="62" name="Inkt 61">
                  <a:extLst>
                    <a:ext uri="{FF2B5EF4-FFF2-40B4-BE49-F238E27FC236}">
                      <a16:creationId xmlns:a16="http://schemas.microsoft.com/office/drawing/2014/main" id="{C129C288-9DE3-6421-7F1B-EDBC8A26B9D7}"/>
                    </a:ext>
                  </a:extLst>
                </p:cNvPr>
                <p:cNvPicPr/>
                <p:nvPr/>
              </p:nvPicPr>
              <p:blipFill>
                <a:blip r:embed="rId99"/>
                <a:stretch>
                  <a:fillRect/>
                </a:stretch>
              </p:blipFill>
              <p:spPr>
                <a:xfrm>
                  <a:off x="9612967" y="3862237"/>
                  <a:ext cx="182160" cy="291240"/>
                </a:xfrm>
                <a:prstGeom prst="rect">
                  <a:avLst/>
                </a:prstGeom>
              </p:spPr>
            </p:pic>
          </mc:Fallback>
        </mc:AlternateContent>
      </p:grpSp>
      <p:grpSp>
        <p:nvGrpSpPr>
          <p:cNvPr id="75" name="Groep 74">
            <a:extLst>
              <a:ext uri="{FF2B5EF4-FFF2-40B4-BE49-F238E27FC236}">
                <a16:creationId xmlns:a16="http://schemas.microsoft.com/office/drawing/2014/main" id="{6B423E15-DC7C-DC3A-FDFF-68FCD059BD94}"/>
              </a:ext>
            </a:extLst>
          </p:cNvPr>
          <p:cNvGrpSpPr/>
          <p:nvPr/>
        </p:nvGrpSpPr>
        <p:grpSpPr>
          <a:xfrm>
            <a:off x="9262327" y="4263637"/>
            <a:ext cx="558720" cy="633240"/>
            <a:chOff x="9262327" y="4263637"/>
            <a:chExt cx="558720" cy="633240"/>
          </a:xfrm>
        </p:grpSpPr>
        <mc:AlternateContent xmlns:mc="http://schemas.openxmlformats.org/markup-compatibility/2006" xmlns:p14="http://schemas.microsoft.com/office/powerpoint/2010/main">
          <mc:Choice Requires="p14">
            <p:contentPart p14:bwMode="auto" r:id="rId100">
              <p14:nvContentPartPr>
                <p14:cNvPr id="64" name="Inkt 63">
                  <a:extLst>
                    <a:ext uri="{FF2B5EF4-FFF2-40B4-BE49-F238E27FC236}">
                      <a16:creationId xmlns:a16="http://schemas.microsoft.com/office/drawing/2014/main" id="{C983B7EC-B81B-A1BB-5B95-F48BBE8D65C2}"/>
                    </a:ext>
                  </a:extLst>
                </p14:cNvPr>
                <p14:cNvContentPartPr/>
                <p14:nvPr/>
              </p14:nvContentPartPr>
              <p14:xfrm>
                <a:off x="9262327" y="4343557"/>
                <a:ext cx="176040" cy="203760"/>
              </p14:xfrm>
            </p:contentPart>
          </mc:Choice>
          <mc:Fallback xmlns="">
            <p:pic>
              <p:nvPicPr>
                <p:cNvPr id="64" name="Inkt 63">
                  <a:extLst>
                    <a:ext uri="{FF2B5EF4-FFF2-40B4-BE49-F238E27FC236}">
                      <a16:creationId xmlns:a16="http://schemas.microsoft.com/office/drawing/2014/main" id="{C983B7EC-B81B-A1BB-5B95-F48BBE8D65C2}"/>
                    </a:ext>
                  </a:extLst>
                </p:cNvPr>
                <p:cNvPicPr/>
                <p:nvPr/>
              </p:nvPicPr>
              <p:blipFill>
                <a:blip r:embed="rId101"/>
                <a:stretch>
                  <a:fillRect/>
                </a:stretch>
              </p:blipFill>
              <p:spPr>
                <a:xfrm>
                  <a:off x="9253327" y="4334917"/>
                  <a:ext cx="193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t 64">
                  <a:extLst>
                    <a:ext uri="{FF2B5EF4-FFF2-40B4-BE49-F238E27FC236}">
                      <a16:creationId xmlns:a16="http://schemas.microsoft.com/office/drawing/2014/main" id="{A5A81C95-4DEB-C8FD-3CD1-4A00637C24E6}"/>
                    </a:ext>
                  </a:extLst>
                </p14:cNvPr>
                <p14:cNvContentPartPr/>
                <p14:nvPr/>
              </p14:nvContentPartPr>
              <p14:xfrm>
                <a:off x="9481927" y="4416637"/>
                <a:ext cx="137520" cy="14400"/>
              </p14:xfrm>
            </p:contentPart>
          </mc:Choice>
          <mc:Fallback xmlns="">
            <p:pic>
              <p:nvPicPr>
                <p:cNvPr id="65" name="Inkt 64">
                  <a:extLst>
                    <a:ext uri="{FF2B5EF4-FFF2-40B4-BE49-F238E27FC236}">
                      <a16:creationId xmlns:a16="http://schemas.microsoft.com/office/drawing/2014/main" id="{A5A81C95-4DEB-C8FD-3CD1-4A00637C24E6}"/>
                    </a:ext>
                  </a:extLst>
                </p:cNvPr>
                <p:cNvPicPr/>
                <p:nvPr/>
              </p:nvPicPr>
              <p:blipFill>
                <a:blip r:embed="rId103"/>
                <a:stretch>
                  <a:fillRect/>
                </a:stretch>
              </p:blipFill>
              <p:spPr>
                <a:xfrm>
                  <a:off x="9473287" y="4407997"/>
                  <a:ext cx="155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t 65">
                  <a:extLst>
                    <a:ext uri="{FF2B5EF4-FFF2-40B4-BE49-F238E27FC236}">
                      <a16:creationId xmlns:a16="http://schemas.microsoft.com/office/drawing/2014/main" id="{CB14D91F-6255-C01B-270F-6DC46A5228F3}"/>
                    </a:ext>
                  </a:extLst>
                </p14:cNvPr>
                <p14:cNvContentPartPr/>
                <p14:nvPr/>
              </p14:nvContentPartPr>
              <p14:xfrm>
                <a:off x="9702607" y="4263637"/>
                <a:ext cx="118440" cy="174960"/>
              </p14:xfrm>
            </p:contentPart>
          </mc:Choice>
          <mc:Fallback xmlns="">
            <p:pic>
              <p:nvPicPr>
                <p:cNvPr id="66" name="Inkt 65">
                  <a:extLst>
                    <a:ext uri="{FF2B5EF4-FFF2-40B4-BE49-F238E27FC236}">
                      <a16:creationId xmlns:a16="http://schemas.microsoft.com/office/drawing/2014/main" id="{CB14D91F-6255-C01B-270F-6DC46A5228F3}"/>
                    </a:ext>
                  </a:extLst>
                </p:cNvPr>
                <p:cNvPicPr/>
                <p:nvPr/>
              </p:nvPicPr>
              <p:blipFill>
                <a:blip r:embed="rId105"/>
                <a:stretch>
                  <a:fillRect/>
                </a:stretch>
              </p:blipFill>
              <p:spPr>
                <a:xfrm>
                  <a:off x="9693607" y="4254637"/>
                  <a:ext cx="136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t 66">
                  <a:extLst>
                    <a:ext uri="{FF2B5EF4-FFF2-40B4-BE49-F238E27FC236}">
                      <a16:creationId xmlns:a16="http://schemas.microsoft.com/office/drawing/2014/main" id="{AA462A44-1B54-3E04-D5ED-2F7A0836418F}"/>
                    </a:ext>
                  </a:extLst>
                </p14:cNvPr>
                <p14:cNvContentPartPr/>
                <p14:nvPr/>
              </p14:nvContentPartPr>
              <p14:xfrm>
                <a:off x="9324607" y="4648117"/>
                <a:ext cx="189360" cy="172800"/>
              </p14:xfrm>
            </p:contentPart>
          </mc:Choice>
          <mc:Fallback xmlns="">
            <p:pic>
              <p:nvPicPr>
                <p:cNvPr id="67" name="Inkt 66">
                  <a:extLst>
                    <a:ext uri="{FF2B5EF4-FFF2-40B4-BE49-F238E27FC236}">
                      <a16:creationId xmlns:a16="http://schemas.microsoft.com/office/drawing/2014/main" id="{AA462A44-1B54-3E04-D5ED-2F7A0836418F}"/>
                    </a:ext>
                  </a:extLst>
                </p:cNvPr>
                <p:cNvPicPr/>
                <p:nvPr/>
              </p:nvPicPr>
              <p:blipFill>
                <a:blip r:embed="rId107"/>
                <a:stretch>
                  <a:fillRect/>
                </a:stretch>
              </p:blipFill>
              <p:spPr>
                <a:xfrm>
                  <a:off x="9315967" y="4639477"/>
                  <a:ext cx="2070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t 67">
                  <a:extLst>
                    <a:ext uri="{FF2B5EF4-FFF2-40B4-BE49-F238E27FC236}">
                      <a16:creationId xmlns:a16="http://schemas.microsoft.com/office/drawing/2014/main" id="{CBCB63A7-BD1E-3C0A-BEC7-5C4927171BF7}"/>
                    </a:ext>
                  </a:extLst>
                </p14:cNvPr>
                <p14:cNvContentPartPr/>
                <p14:nvPr/>
              </p14:nvContentPartPr>
              <p14:xfrm>
                <a:off x="9504247" y="4653157"/>
                <a:ext cx="25920" cy="143640"/>
              </p14:xfrm>
            </p:contentPart>
          </mc:Choice>
          <mc:Fallback xmlns="">
            <p:pic>
              <p:nvPicPr>
                <p:cNvPr id="68" name="Inkt 67">
                  <a:extLst>
                    <a:ext uri="{FF2B5EF4-FFF2-40B4-BE49-F238E27FC236}">
                      <a16:creationId xmlns:a16="http://schemas.microsoft.com/office/drawing/2014/main" id="{CBCB63A7-BD1E-3C0A-BEC7-5C4927171BF7}"/>
                    </a:ext>
                  </a:extLst>
                </p:cNvPr>
                <p:cNvPicPr/>
                <p:nvPr/>
              </p:nvPicPr>
              <p:blipFill>
                <a:blip r:embed="rId109"/>
                <a:stretch>
                  <a:fillRect/>
                </a:stretch>
              </p:blipFill>
              <p:spPr>
                <a:xfrm>
                  <a:off x="9495607" y="4644517"/>
                  <a:ext cx="43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t 68">
                  <a:extLst>
                    <a:ext uri="{FF2B5EF4-FFF2-40B4-BE49-F238E27FC236}">
                      <a16:creationId xmlns:a16="http://schemas.microsoft.com/office/drawing/2014/main" id="{936A41AD-31CE-9070-F7DF-800B9583E50F}"/>
                    </a:ext>
                  </a:extLst>
                </p14:cNvPr>
                <p14:cNvContentPartPr/>
                <p14:nvPr/>
              </p14:nvContentPartPr>
              <p14:xfrm>
                <a:off x="9511087" y="4633717"/>
                <a:ext cx="118800" cy="146520"/>
              </p14:xfrm>
            </p:contentPart>
          </mc:Choice>
          <mc:Fallback xmlns="">
            <p:pic>
              <p:nvPicPr>
                <p:cNvPr id="69" name="Inkt 68">
                  <a:extLst>
                    <a:ext uri="{FF2B5EF4-FFF2-40B4-BE49-F238E27FC236}">
                      <a16:creationId xmlns:a16="http://schemas.microsoft.com/office/drawing/2014/main" id="{936A41AD-31CE-9070-F7DF-800B9583E50F}"/>
                    </a:ext>
                  </a:extLst>
                </p:cNvPr>
                <p:cNvPicPr/>
                <p:nvPr/>
              </p:nvPicPr>
              <p:blipFill>
                <a:blip r:embed="rId111"/>
                <a:stretch>
                  <a:fillRect/>
                </a:stretch>
              </p:blipFill>
              <p:spPr>
                <a:xfrm>
                  <a:off x="9502087" y="4625077"/>
                  <a:ext cx="136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t 69">
                  <a:extLst>
                    <a:ext uri="{FF2B5EF4-FFF2-40B4-BE49-F238E27FC236}">
                      <a16:creationId xmlns:a16="http://schemas.microsoft.com/office/drawing/2014/main" id="{BCC5B644-5AF9-1420-F96A-22D77BB84C2D}"/>
                    </a:ext>
                  </a:extLst>
                </p14:cNvPr>
                <p14:cNvContentPartPr/>
                <p14:nvPr/>
              </p14:nvContentPartPr>
              <p14:xfrm>
                <a:off x="9633847" y="4746037"/>
                <a:ext cx="107280" cy="150840"/>
              </p14:xfrm>
            </p:contentPart>
          </mc:Choice>
          <mc:Fallback xmlns="">
            <p:pic>
              <p:nvPicPr>
                <p:cNvPr id="70" name="Inkt 69">
                  <a:extLst>
                    <a:ext uri="{FF2B5EF4-FFF2-40B4-BE49-F238E27FC236}">
                      <a16:creationId xmlns:a16="http://schemas.microsoft.com/office/drawing/2014/main" id="{BCC5B644-5AF9-1420-F96A-22D77BB84C2D}"/>
                    </a:ext>
                  </a:extLst>
                </p:cNvPr>
                <p:cNvPicPr/>
                <p:nvPr/>
              </p:nvPicPr>
              <p:blipFill>
                <a:blip r:embed="rId113"/>
                <a:stretch>
                  <a:fillRect/>
                </a:stretch>
              </p:blipFill>
              <p:spPr>
                <a:xfrm>
                  <a:off x="9625207" y="4737037"/>
                  <a:ext cx="124920" cy="168480"/>
                </a:xfrm>
                <a:prstGeom prst="rect">
                  <a:avLst/>
                </a:prstGeom>
              </p:spPr>
            </p:pic>
          </mc:Fallback>
        </mc:AlternateContent>
      </p:grpSp>
      <p:grpSp>
        <p:nvGrpSpPr>
          <p:cNvPr id="74" name="Groep 73">
            <a:extLst>
              <a:ext uri="{FF2B5EF4-FFF2-40B4-BE49-F238E27FC236}">
                <a16:creationId xmlns:a16="http://schemas.microsoft.com/office/drawing/2014/main" id="{0CB3E5D8-8539-FE5B-4457-943108C5D05B}"/>
              </a:ext>
            </a:extLst>
          </p:cNvPr>
          <p:cNvGrpSpPr/>
          <p:nvPr/>
        </p:nvGrpSpPr>
        <p:grpSpPr>
          <a:xfrm>
            <a:off x="9419647" y="5016757"/>
            <a:ext cx="148320" cy="249120"/>
            <a:chOff x="9419647" y="5016757"/>
            <a:chExt cx="148320" cy="249120"/>
          </a:xfrm>
        </p:grpSpPr>
        <mc:AlternateContent xmlns:mc="http://schemas.openxmlformats.org/markup-compatibility/2006" xmlns:p14="http://schemas.microsoft.com/office/powerpoint/2010/main">
          <mc:Choice Requires="p14">
            <p:contentPart p14:bwMode="auto" r:id="rId114">
              <p14:nvContentPartPr>
                <p14:cNvPr id="71" name="Inkt 70">
                  <a:extLst>
                    <a:ext uri="{FF2B5EF4-FFF2-40B4-BE49-F238E27FC236}">
                      <a16:creationId xmlns:a16="http://schemas.microsoft.com/office/drawing/2014/main" id="{0817AB2D-DD2B-1E51-1AEB-F3B70F3D008B}"/>
                    </a:ext>
                  </a:extLst>
                </p14:cNvPr>
                <p14:cNvContentPartPr/>
                <p14:nvPr/>
              </p14:nvContentPartPr>
              <p14:xfrm>
                <a:off x="9420727" y="5030437"/>
                <a:ext cx="25560" cy="219240"/>
              </p14:xfrm>
            </p:contentPart>
          </mc:Choice>
          <mc:Fallback xmlns="">
            <p:pic>
              <p:nvPicPr>
                <p:cNvPr id="71" name="Inkt 70">
                  <a:extLst>
                    <a:ext uri="{FF2B5EF4-FFF2-40B4-BE49-F238E27FC236}">
                      <a16:creationId xmlns:a16="http://schemas.microsoft.com/office/drawing/2014/main" id="{0817AB2D-DD2B-1E51-1AEB-F3B70F3D008B}"/>
                    </a:ext>
                  </a:extLst>
                </p:cNvPr>
                <p:cNvPicPr/>
                <p:nvPr/>
              </p:nvPicPr>
              <p:blipFill>
                <a:blip r:embed="rId115"/>
                <a:stretch>
                  <a:fillRect/>
                </a:stretch>
              </p:blipFill>
              <p:spPr>
                <a:xfrm>
                  <a:off x="9412087" y="5021437"/>
                  <a:ext cx="43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t 71">
                  <a:extLst>
                    <a:ext uri="{FF2B5EF4-FFF2-40B4-BE49-F238E27FC236}">
                      <a16:creationId xmlns:a16="http://schemas.microsoft.com/office/drawing/2014/main" id="{1631E8AE-FE29-89A5-DF1F-71E0146C8661}"/>
                    </a:ext>
                  </a:extLst>
                </p14:cNvPr>
                <p14:cNvContentPartPr/>
                <p14:nvPr/>
              </p14:nvContentPartPr>
              <p14:xfrm>
                <a:off x="9419647" y="5077597"/>
                <a:ext cx="106920" cy="52200"/>
              </p14:xfrm>
            </p:contentPart>
          </mc:Choice>
          <mc:Fallback xmlns="">
            <p:pic>
              <p:nvPicPr>
                <p:cNvPr id="72" name="Inkt 71">
                  <a:extLst>
                    <a:ext uri="{FF2B5EF4-FFF2-40B4-BE49-F238E27FC236}">
                      <a16:creationId xmlns:a16="http://schemas.microsoft.com/office/drawing/2014/main" id="{1631E8AE-FE29-89A5-DF1F-71E0146C8661}"/>
                    </a:ext>
                  </a:extLst>
                </p:cNvPr>
                <p:cNvPicPr/>
                <p:nvPr/>
              </p:nvPicPr>
              <p:blipFill>
                <a:blip r:embed="rId117"/>
                <a:stretch>
                  <a:fillRect/>
                </a:stretch>
              </p:blipFill>
              <p:spPr>
                <a:xfrm>
                  <a:off x="9411007" y="5068597"/>
                  <a:ext cx="124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Inkt 72">
                  <a:extLst>
                    <a:ext uri="{FF2B5EF4-FFF2-40B4-BE49-F238E27FC236}">
                      <a16:creationId xmlns:a16="http://schemas.microsoft.com/office/drawing/2014/main" id="{95D9C80F-5E7A-5FCE-66B8-8678247D1ABB}"/>
                    </a:ext>
                  </a:extLst>
                </p14:cNvPr>
                <p14:cNvContentPartPr/>
                <p14:nvPr/>
              </p14:nvContentPartPr>
              <p14:xfrm>
                <a:off x="9522607" y="5016757"/>
                <a:ext cx="45360" cy="249120"/>
              </p14:xfrm>
            </p:contentPart>
          </mc:Choice>
          <mc:Fallback xmlns="">
            <p:pic>
              <p:nvPicPr>
                <p:cNvPr id="73" name="Inkt 72">
                  <a:extLst>
                    <a:ext uri="{FF2B5EF4-FFF2-40B4-BE49-F238E27FC236}">
                      <a16:creationId xmlns:a16="http://schemas.microsoft.com/office/drawing/2014/main" id="{95D9C80F-5E7A-5FCE-66B8-8678247D1ABB}"/>
                    </a:ext>
                  </a:extLst>
                </p:cNvPr>
                <p:cNvPicPr/>
                <p:nvPr/>
              </p:nvPicPr>
              <p:blipFill>
                <a:blip r:embed="rId119"/>
                <a:stretch>
                  <a:fillRect/>
                </a:stretch>
              </p:blipFill>
              <p:spPr>
                <a:xfrm>
                  <a:off x="9513967" y="5007757"/>
                  <a:ext cx="63000" cy="26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76" name="Inkt 75">
                <a:extLst>
                  <a:ext uri="{FF2B5EF4-FFF2-40B4-BE49-F238E27FC236}">
                    <a16:creationId xmlns:a16="http://schemas.microsoft.com/office/drawing/2014/main" id="{EB9DAFAC-BF9F-D819-01EC-9F7FFA881A41}"/>
                  </a:ext>
                </a:extLst>
              </p14:cNvPr>
              <p14:cNvContentPartPr/>
              <p14:nvPr/>
            </p14:nvContentPartPr>
            <p14:xfrm>
              <a:off x="1287967" y="5539837"/>
              <a:ext cx="89640" cy="216720"/>
            </p14:xfrm>
          </p:contentPart>
        </mc:Choice>
        <mc:Fallback xmlns="">
          <p:pic>
            <p:nvPicPr>
              <p:cNvPr id="76" name="Inkt 75">
                <a:extLst>
                  <a:ext uri="{FF2B5EF4-FFF2-40B4-BE49-F238E27FC236}">
                    <a16:creationId xmlns:a16="http://schemas.microsoft.com/office/drawing/2014/main" id="{EB9DAFAC-BF9F-D819-01EC-9F7FFA881A41}"/>
                  </a:ext>
                </a:extLst>
              </p:cNvPr>
              <p:cNvPicPr/>
              <p:nvPr/>
            </p:nvPicPr>
            <p:blipFill>
              <a:blip r:embed="rId121"/>
              <a:stretch>
                <a:fillRect/>
              </a:stretch>
            </p:blipFill>
            <p:spPr>
              <a:xfrm>
                <a:off x="1279327" y="5530837"/>
                <a:ext cx="107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Inkt 76">
                <a:extLst>
                  <a:ext uri="{FF2B5EF4-FFF2-40B4-BE49-F238E27FC236}">
                    <a16:creationId xmlns:a16="http://schemas.microsoft.com/office/drawing/2014/main" id="{BF093092-02EC-03D5-FFF2-821FFFB1020B}"/>
                  </a:ext>
                </a:extLst>
              </p14:cNvPr>
              <p14:cNvContentPartPr/>
              <p14:nvPr/>
            </p14:nvContentPartPr>
            <p14:xfrm>
              <a:off x="2118487" y="4886797"/>
              <a:ext cx="15840" cy="96840"/>
            </p14:xfrm>
          </p:contentPart>
        </mc:Choice>
        <mc:Fallback xmlns="">
          <p:pic>
            <p:nvPicPr>
              <p:cNvPr id="77" name="Inkt 76">
                <a:extLst>
                  <a:ext uri="{FF2B5EF4-FFF2-40B4-BE49-F238E27FC236}">
                    <a16:creationId xmlns:a16="http://schemas.microsoft.com/office/drawing/2014/main" id="{BF093092-02EC-03D5-FFF2-821FFFB1020B}"/>
                  </a:ext>
                </a:extLst>
              </p:cNvPr>
              <p:cNvPicPr/>
              <p:nvPr/>
            </p:nvPicPr>
            <p:blipFill>
              <a:blip r:embed="rId123"/>
              <a:stretch>
                <a:fillRect/>
              </a:stretch>
            </p:blipFill>
            <p:spPr>
              <a:xfrm>
                <a:off x="2109487" y="4878157"/>
                <a:ext cx="33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Inkt 77">
                <a:extLst>
                  <a:ext uri="{FF2B5EF4-FFF2-40B4-BE49-F238E27FC236}">
                    <a16:creationId xmlns:a16="http://schemas.microsoft.com/office/drawing/2014/main" id="{AB5EF33C-B6A5-C62D-499C-E3D88A5365D3}"/>
                  </a:ext>
                </a:extLst>
              </p14:cNvPr>
              <p14:cNvContentPartPr/>
              <p14:nvPr/>
            </p14:nvContentPartPr>
            <p14:xfrm>
              <a:off x="2789167" y="5682037"/>
              <a:ext cx="121320" cy="187200"/>
            </p14:xfrm>
          </p:contentPart>
        </mc:Choice>
        <mc:Fallback xmlns="">
          <p:pic>
            <p:nvPicPr>
              <p:cNvPr id="78" name="Inkt 77">
                <a:extLst>
                  <a:ext uri="{FF2B5EF4-FFF2-40B4-BE49-F238E27FC236}">
                    <a16:creationId xmlns:a16="http://schemas.microsoft.com/office/drawing/2014/main" id="{AB5EF33C-B6A5-C62D-499C-E3D88A5365D3}"/>
                  </a:ext>
                </a:extLst>
              </p:cNvPr>
              <p:cNvPicPr/>
              <p:nvPr/>
            </p:nvPicPr>
            <p:blipFill>
              <a:blip r:embed="rId125"/>
              <a:stretch>
                <a:fillRect/>
              </a:stretch>
            </p:blipFill>
            <p:spPr>
              <a:xfrm>
                <a:off x="2780167" y="5673397"/>
                <a:ext cx="138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t 78">
                <a:extLst>
                  <a:ext uri="{FF2B5EF4-FFF2-40B4-BE49-F238E27FC236}">
                    <a16:creationId xmlns:a16="http://schemas.microsoft.com/office/drawing/2014/main" id="{BD1CD826-5A6D-D519-7579-291C9138DAF9}"/>
                  </a:ext>
                </a:extLst>
              </p14:cNvPr>
              <p14:cNvContentPartPr/>
              <p14:nvPr/>
            </p14:nvContentPartPr>
            <p14:xfrm>
              <a:off x="1872247" y="6120517"/>
              <a:ext cx="142920" cy="193680"/>
            </p14:xfrm>
          </p:contentPart>
        </mc:Choice>
        <mc:Fallback xmlns="">
          <p:pic>
            <p:nvPicPr>
              <p:cNvPr id="79" name="Inkt 78">
                <a:extLst>
                  <a:ext uri="{FF2B5EF4-FFF2-40B4-BE49-F238E27FC236}">
                    <a16:creationId xmlns:a16="http://schemas.microsoft.com/office/drawing/2014/main" id="{BD1CD826-5A6D-D519-7579-291C9138DAF9}"/>
                  </a:ext>
                </a:extLst>
              </p:cNvPr>
              <p:cNvPicPr/>
              <p:nvPr/>
            </p:nvPicPr>
            <p:blipFill>
              <a:blip r:embed="rId127"/>
              <a:stretch>
                <a:fillRect/>
              </a:stretch>
            </p:blipFill>
            <p:spPr>
              <a:xfrm>
                <a:off x="1863247" y="6111517"/>
                <a:ext cx="160560" cy="211320"/>
              </a:xfrm>
              <a:prstGeom prst="rect">
                <a:avLst/>
              </a:prstGeom>
            </p:spPr>
          </p:pic>
        </mc:Fallback>
      </mc:AlternateContent>
      <p:grpSp>
        <p:nvGrpSpPr>
          <p:cNvPr id="86" name="Groep 85">
            <a:extLst>
              <a:ext uri="{FF2B5EF4-FFF2-40B4-BE49-F238E27FC236}">
                <a16:creationId xmlns:a16="http://schemas.microsoft.com/office/drawing/2014/main" id="{D5984282-4197-FCB0-484E-7B520308C631}"/>
              </a:ext>
            </a:extLst>
          </p:cNvPr>
          <p:cNvGrpSpPr/>
          <p:nvPr/>
        </p:nvGrpSpPr>
        <p:grpSpPr>
          <a:xfrm>
            <a:off x="4990207" y="5504917"/>
            <a:ext cx="280800" cy="186840"/>
            <a:chOff x="4990207" y="5504917"/>
            <a:chExt cx="280800" cy="186840"/>
          </a:xfrm>
        </p:grpSpPr>
        <mc:AlternateContent xmlns:mc="http://schemas.openxmlformats.org/markup-compatibility/2006" xmlns:p14="http://schemas.microsoft.com/office/powerpoint/2010/main">
          <mc:Choice Requires="p14">
            <p:contentPart p14:bwMode="auto" r:id="rId128">
              <p14:nvContentPartPr>
                <p14:cNvPr id="80" name="Inkt 79">
                  <a:extLst>
                    <a:ext uri="{FF2B5EF4-FFF2-40B4-BE49-F238E27FC236}">
                      <a16:creationId xmlns:a16="http://schemas.microsoft.com/office/drawing/2014/main" id="{F571D99D-CB39-E22A-6179-084F8ECA146D}"/>
                    </a:ext>
                  </a:extLst>
                </p14:cNvPr>
                <p14:cNvContentPartPr/>
                <p14:nvPr/>
              </p14:nvContentPartPr>
              <p14:xfrm>
                <a:off x="5261647" y="5504917"/>
                <a:ext cx="9360" cy="63720"/>
              </p14:xfrm>
            </p:contentPart>
          </mc:Choice>
          <mc:Fallback xmlns="">
            <p:pic>
              <p:nvPicPr>
                <p:cNvPr id="80" name="Inkt 79">
                  <a:extLst>
                    <a:ext uri="{FF2B5EF4-FFF2-40B4-BE49-F238E27FC236}">
                      <a16:creationId xmlns:a16="http://schemas.microsoft.com/office/drawing/2014/main" id="{F571D99D-CB39-E22A-6179-084F8ECA146D}"/>
                    </a:ext>
                  </a:extLst>
                </p:cNvPr>
                <p:cNvPicPr/>
                <p:nvPr/>
              </p:nvPicPr>
              <p:blipFill>
                <a:blip r:embed="rId129"/>
                <a:stretch>
                  <a:fillRect/>
                </a:stretch>
              </p:blipFill>
              <p:spPr>
                <a:xfrm>
                  <a:off x="5253007" y="5496277"/>
                  <a:ext cx="27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Inkt 80">
                  <a:extLst>
                    <a:ext uri="{FF2B5EF4-FFF2-40B4-BE49-F238E27FC236}">
                      <a16:creationId xmlns:a16="http://schemas.microsoft.com/office/drawing/2014/main" id="{4F619266-DF2C-55D5-708B-EF5FD89B4E0E}"/>
                    </a:ext>
                  </a:extLst>
                </p14:cNvPr>
                <p14:cNvContentPartPr/>
                <p14:nvPr/>
              </p14:nvContentPartPr>
              <p14:xfrm>
                <a:off x="5194327" y="5525437"/>
                <a:ext cx="13320" cy="66240"/>
              </p14:xfrm>
            </p:contentPart>
          </mc:Choice>
          <mc:Fallback xmlns="">
            <p:pic>
              <p:nvPicPr>
                <p:cNvPr id="81" name="Inkt 80">
                  <a:extLst>
                    <a:ext uri="{FF2B5EF4-FFF2-40B4-BE49-F238E27FC236}">
                      <a16:creationId xmlns:a16="http://schemas.microsoft.com/office/drawing/2014/main" id="{4F619266-DF2C-55D5-708B-EF5FD89B4E0E}"/>
                    </a:ext>
                  </a:extLst>
                </p:cNvPr>
                <p:cNvPicPr/>
                <p:nvPr/>
              </p:nvPicPr>
              <p:blipFill>
                <a:blip r:embed="rId131"/>
                <a:stretch>
                  <a:fillRect/>
                </a:stretch>
              </p:blipFill>
              <p:spPr>
                <a:xfrm>
                  <a:off x="5185327" y="5516437"/>
                  <a:ext cx="30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Inkt 81">
                  <a:extLst>
                    <a:ext uri="{FF2B5EF4-FFF2-40B4-BE49-F238E27FC236}">
                      <a16:creationId xmlns:a16="http://schemas.microsoft.com/office/drawing/2014/main" id="{3648696A-9559-06C9-8124-1BF22ABBF6E0}"/>
                    </a:ext>
                  </a:extLst>
                </p14:cNvPr>
                <p14:cNvContentPartPr/>
                <p14:nvPr/>
              </p14:nvContentPartPr>
              <p14:xfrm>
                <a:off x="5146087" y="5535877"/>
                <a:ext cx="12600" cy="84240"/>
              </p14:xfrm>
            </p:contentPart>
          </mc:Choice>
          <mc:Fallback xmlns="">
            <p:pic>
              <p:nvPicPr>
                <p:cNvPr id="82" name="Inkt 81">
                  <a:extLst>
                    <a:ext uri="{FF2B5EF4-FFF2-40B4-BE49-F238E27FC236}">
                      <a16:creationId xmlns:a16="http://schemas.microsoft.com/office/drawing/2014/main" id="{3648696A-9559-06C9-8124-1BF22ABBF6E0}"/>
                    </a:ext>
                  </a:extLst>
                </p:cNvPr>
                <p:cNvPicPr/>
                <p:nvPr/>
              </p:nvPicPr>
              <p:blipFill>
                <a:blip r:embed="rId133"/>
                <a:stretch>
                  <a:fillRect/>
                </a:stretch>
              </p:blipFill>
              <p:spPr>
                <a:xfrm>
                  <a:off x="5137447" y="5527237"/>
                  <a:ext cx="30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Inkt 82">
                  <a:extLst>
                    <a:ext uri="{FF2B5EF4-FFF2-40B4-BE49-F238E27FC236}">
                      <a16:creationId xmlns:a16="http://schemas.microsoft.com/office/drawing/2014/main" id="{E1A249A0-B49F-E301-8B15-CDD703E66177}"/>
                    </a:ext>
                  </a:extLst>
                </p14:cNvPr>
                <p14:cNvContentPartPr/>
                <p14:nvPr/>
              </p14:nvContentPartPr>
              <p14:xfrm>
                <a:off x="5078407" y="5536597"/>
                <a:ext cx="29160" cy="88920"/>
              </p14:xfrm>
            </p:contentPart>
          </mc:Choice>
          <mc:Fallback xmlns="">
            <p:pic>
              <p:nvPicPr>
                <p:cNvPr id="83" name="Inkt 82">
                  <a:extLst>
                    <a:ext uri="{FF2B5EF4-FFF2-40B4-BE49-F238E27FC236}">
                      <a16:creationId xmlns:a16="http://schemas.microsoft.com/office/drawing/2014/main" id="{E1A249A0-B49F-E301-8B15-CDD703E66177}"/>
                    </a:ext>
                  </a:extLst>
                </p:cNvPr>
                <p:cNvPicPr/>
                <p:nvPr/>
              </p:nvPicPr>
              <p:blipFill>
                <a:blip r:embed="rId135"/>
                <a:stretch>
                  <a:fillRect/>
                </a:stretch>
              </p:blipFill>
              <p:spPr>
                <a:xfrm>
                  <a:off x="5069407" y="5527597"/>
                  <a:ext cx="46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Inkt 83">
                  <a:extLst>
                    <a:ext uri="{FF2B5EF4-FFF2-40B4-BE49-F238E27FC236}">
                      <a16:creationId xmlns:a16="http://schemas.microsoft.com/office/drawing/2014/main" id="{C620C7C1-D9A7-3540-855F-F1E30C64DF8C}"/>
                    </a:ext>
                  </a:extLst>
                </p14:cNvPr>
                <p14:cNvContentPartPr/>
                <p14:nvPr/>
              </p14:nvContentPartPr>
              <p14:xfrm>
                <a:off x="5029447" y="5549917"/>
                <a:ext cx="30240" cy="100800"/>
              </p14:xfrm>
            </p:contentPart>
          </mc:Choice>
          <mc:Fallback xmlns="">
            <p:pic>
              <p:nvPicPr>
                <p:cNvPr id="84" name="Inkt 83">
                  <a:extLst>
                    <a:ext uri="{FF2B5EF4-FFF2-40B4-BE49-F238E27FC236}">
                      <a16:creationId xmlns:a16="http://schemas.microsoft.com/office/drawing/2014/main" id="{C620C7C1-D9A7-3540-855F-F1E30C64DF8C}"/>
                    </a:ext>
                  </a:extLst>
                </p:cNvPr>
                <p:cNvPicPr/>
                <p:nvPr/>
              </p:nvPicPr>
              <p:blipFill>
                <a:blip r:embed="rId137"/>
                <a:stretch>
                  <a:fillRect/>
                </a:stretch>
              </p:blipFill>
              <p:spPr>
                <a:xfrm>
                  <a:off x="5020807" y="5540917"/>
                  <a:ext cx="47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Inkt 84">
                  <a:extLst>
                    <a:ext uri="{FF2B5EF4-FFF2-40B4-BE49-F238E27FC236}">
                      <a16:creationId xmlns:a16="http://schemas.microsoft.com/office/drawing/2014/main" id="{519BF74C-D53B-4156-053B-FC2E0419D9FA}"/>
                    </a:ext>
                  </a:extLst>
                </p14:cNvPr>
                <p14:cNvContentPartPr/>
                <p14:nvPr/>
              </p14:nvContentPartPr>
              <p14:xfrm>
                <a:off x="4990207" y="5562877"/>
                <a:ext cx="20880" cy="128880"/>
              </p14:xfrm>
            </p:contentPart>
          </mc:Choice>
          <mc:Fallback xmlns="">
            <p:pic>
              <p:nvPicPr>
                <p:cNvPr id="85" name="Inkt 84">
                  <a:extLst>
                    <a:ext uri="{FF2B5EF4-FFF2-40B4-BE49-F238E27FC236}">
                      <a16:creationId xmlns:a16="http://schemas.microsoft.com/office/drawing/2014/main" id="{519BF74C-D53B-4156-053B-FC2E0419D9FA}"/>
                    </a:ext>
                  </a:extLst>
                </p:cNvPr>
                <p:cNvPicPr/>
                <p:nvPr/>
              </p:nvPicPr>
              <p:blipFill>
                <a:blip r:embed="rId139"/>
                <a:stretch>
                  <a:fillRect/>
                </a:stretch>
              </p:blipFill>
              <p:spPr>
                <a:xfrm>
                  <a:off x="4981567" y="5553877"/>
                  <a:ext cx="38520" cy="14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87" name="Inkt 86">
                <a:extLst>
                  <a:ext uri="{FF2B5EF4-FFF2-40B4-BE49-F238E27FC236}">
                    <a16:creationId xmlns:a16="http://schemas.microsoft.com/office/drawing/2014/main" id="{023F4921-7BC3-3B5A-82F0-71114964E4F5}"/>
                  </a:ext>
                </a:extLst>
              </p14:cNvPr>
              <p14:cNvContentPartPr/>
              <p14:nvPr/>
            </p14:nvContentPartPr>
            <p14:xfrm>
              <a:off x="4727047" y="5613277"/>
              <a:ext cx="105480" cy="178200"/>
            </p14:xfrm>
          </p:contentPart>
        </mc:Choice>
        <mc:Fallback xmlns="">
          <p:pic>
            <p:nvPicPr>
              <p:cNvPr id="87" name="Inkt 86">
                <a:extLst>
                  <a:ext uri="{FF2B5EF4-FFF2-40B4-BE49-F238E27FC236}">
                    <a16:creationId xmlns:a16="http://schemas.microsoft.com/office/drawing/2014/main" id="{023F4921-7BC3-3B5A-82F0-71114964E4F5}"/>
                  </a:ext>
                </a:extLst>
              </p:cNvPr>
              <p:cNvPicPr/>
              <p:nvPr/>
            </p:nvPicPr>
            <p:blipFill>
              <a:blip r:embed="rId141"/>
              <a:stretch>
                <a:fillRect/>
              </a:stretch>
            </p:blipFill>
            <p:spPr>
              <a:xfrm>
                <a:off x="4718047" y="5604277"/>
                <a:ext cx="123120" cy="195840"/>
              </a:xfrm>
              <a:prstGeom prst="rect">
                <a:avLst/>
              </a:prstGeom>
            </p:spPr>
          </p:pic>
        </mc:Fallback>
      </mc:AlternateContent>
      <p:grpSp>
        <p:nvGrpSpPr>
          <p:cNvPr id="91" name="Groep 90">
            <a:extLst>
              <a:ext uri="{FF2B5EF4-FFF2-40B4-BE49-F238E27FC236}">
                <a16:creationId xmlns:a16="http://schemas.microsoft.com/office/drawing/2014/main" id="{999766CC-6F78-A53B-452B-5708AAC5BFA6}"/>
              </a:ext>
            </a:extLst>
          </p:cNvPr>
          <p:cNvGrpSpPr/>
          <p:nvPr/>
        </p:nvGrpSpPr>
        <p:grpSpPr>
          <a:xfrm>
            <a:off x="5390887" y="4872757"/>
            <a:ext cx="166680" cy="388080"/>
            <a:chOff x="5390887" y="4872757"/>
            <a:chExt cx="166680" cy="388080"/>
          </a:xfrm>
        </p:grpSpPr>
        <mc:AlternateContent xmlns:mc="http://schemas.openxmlformats.org/markup-compatibility/2006" xmlns:p14="http://schemas.microsoft.com/office/powerpoint/2010/main">
          <mc:Choice Requires="p14">
            <p:contentPart p14:bwMode="auto" r:id="rId142">
              <p14:nvContentPartPr>
                <p14:cNvPr id="88" name="Inkt 87">
                  <a:extLst>
                    <a:ext uri="{FF2B5EF4-FFF2-40B4-BE49-F238E27FC236}">
                      <a16:creationId xmlns:a16="http://schemas.microsoft.com/office/drawing/2014/main" id="{7A2AE5A4-6D47-22A7-F22B-5F4CA6F80173}"/>
                    </a:ext>
                  </a:extLst>
                </p14:cNvPr>
                <p14:cNvContentPartPr/>
                <p14:nvPr/>
              </p14:nvContentPartPr>
              <p14:xfrm>
                <a:off x="5475847" y="5120437"/>
                <a:ext cx="32040" cy="140400"/>
              </p14:xfrm>
            </p:contentPart>
          </mc:Choice>
          <mc:Fallback xmlns="">
            <p:pic>
              <p:nvPicPr>
                <p:cNvPr id="88" name="Inkt 87">
                  <a:extLst>
                    <a:ext uri="{FF2B5EF4-FFF2-40B4-BE49-F238E27FC236}">
                      <a16:creationId xmlns:a16="http://schemas.microsoft.com/office/drawing/2014/main" id="{7A2AE5A4-6D47-22A7-F22B-5F4CA6F80173}"/>
                    </a:ext>
                  </a:extLst>
                </p:cNvPr>
                <p:cNvPicPr/>
                <p:nvPr/>
              </p:nvPicPr>
              <p:blipFill>
                <a:blip r:embed="rId143"/>
                <a:stretch>
                  <a:fillRect/>
                </a:stretch>
              </p:blipFill>
              <p:spPr>
                <a:xfrm>
                  <a:off x="5467207" y="5111797"/>
                  <a:ext cx="49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Inkt 88">
                  <a:extLst>
                    <a:ext uri="{FF2B5EF4-FFF2-40B4-BE49-F238E27FC236}">
                      <a16:creationId xmlns:a16="http://schemas.microsoft.com/office/drawing/2014/main" id="{A8DA017C-0731-FBA2-FF5F-54A1799015EB}"/>
                    </a:ext>
                  </a:extLst>
                </p14:cNvPr>
                <p14:cNvContentPartPr/>
                <p14:nvPr/>
              </p14:nvContentPartPr>
              <p14:xfrm>
                <a:off x="5390887" y="4872757"/>
                <a:ext cx="103320" cy="124200"/>
              </p14:xfrm>
            </p:contentPart>
          </mc:Choice>
          <mc:Fallback xmlns="">
            <p:pic>
              <p:nvPicPr>
                <p:cNvPr id="89" name="Inkt 88">
                  <a:extLst>
                    <a:ext uri="{FF2B5EF4-FFF2-40B4-BE49-F238E27FC236}">
                      <a16:creationId xmlns:a16="http://schemas.microsoft.com/office/drawing/2014/main" id="{A8DA017C-0731-FBA2-FF5F-54A1799015EB}"/>
                    </a:ext>
                  </a:extLst>
                </p:cNvPr>
                <p:cNvPicPr/>
                <p:nvPr/>
              </p:nvPicPr>
              <p:blipFill>
                <a:blip r:embed="rId145"/>
                <a:stretch>
                  <a:fillRect/>
                </a:stretch>
              </p:blipFill>
              <p:spPr>
                <a:xfrm>
                  <a:off x="5382247" y="4863757"/>
                  <a:ext cx="120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Inkt 89">
                  <a:extLst>
                    <a:ext uri="{FF2B5EF4-FFF2-40B4-BE49-F238E27FC236}">
                      <a16:creationId xmlns:a16="http://schemas.microsoft.com/office/drawing/2014/main" id="{CC1787E0-CD4A-BFE0-9639-5B6B25BB4055}"/>
                    </a:ext>
                  </a:extLst>
                </p14:cNvPr>
                <p14:cNvContentPartPr/>
                <p14:nvPr/>
              </p14:nvContentPartPr>
              <p14:xfrm>
                <a:off x="5430847" y="4974277"/>
                <a:ext cx="126720" cy="61200"/>
              </p14:xfrm>
            </p:contentPart>
          </mc:Choice>
          <mc:Fallback xmlns="">
            <p:pic>
              <p:nvPicPr>
                <p:cNvPr id="90" name="Inkt 89">
                  <a:extLst>
                    <a:ext uri="{FF2B5EF4-FFF2-40B4-BE49-F238E27FC236}">
                      <a16:creationId xmlns:a16="http://schemas.microsoft.com/office/drawing/2014/main" id="{CC1787E0-CD4A-BFE0-9639-5B6B25BB4055}"/>
                    </a:ext>
                  </a:extLst>
                </p:cNvPr>
                <p:cNvPicPr/>
                <p:nvPr/>
              </p:nvPicPr>
              <p:blipFill>
                <a:blip r:embed="rId147"/>
                <a:stretch>
                  <a:fillRect/>
                </a:stretch>
              </p:blipFill>
              <p:spPr>
                <a:xfrm>
                  <a:off x="5421847" y="4965637"/>
                  <a:ext cx="144360" cy="78840"/>
                </a:xfrm>
                <a:prstGeom prst="rect">
                  <a:avLst/>
                </a:prstGeom>
              </p:spPr>
            </p:pic>
          </mc:Fallback>
        </mc:AlternateContent>
      </p:grpSp>
      <p:grpSp>
        <p:nvGrpSpPr>
          <p:cNvPr id="94" name="Groep 93">
            <a:extLst>
              <a:ext uri="{FF2B5EF4-FFF2-40B4-BE49-F238E27FC236}">
                <a16:creationId xmlns:a16="http://schemas.microsoft.com/office/drawing/2014/main" id="{7E853BD9-8901-A194-3573-45C8D1D4D4D5}"/>
              </a:ext>
            </a:extLst>
          </p:cNvPr>
          <p:cNvGrpSpPr/>
          <p:nvPr/>
        </p:nvGrpSpPr>
        <p:grpSpPr>
          <a:xfrm>
            <a:off x="2058367" y="4870957"/>
            <a:ext cx="125280" cy="170280"/>
            <a:chOff x="2058367" y="4870957"/>
            <a:chExt cx="125280" cy="170280"/>
          </a:xfrm>
        </p:grpSpPr>
        <mc:AlternateContent xmlns:mc="http://schemas.openxmlformats.org/markup-compatibility/2006" xmlns:p14="http://schemas.microsoft.com/office/powerpoint/2010/main">
          <mc:Choice Requires="p14">
            <p:contentPart p14:bwMode="auto" r:id="rId148">
              <p14:nvContentPartPr>
                <p14:cNvPr id="92" name="Inkt 91">
                  <a:extLst>
                    <a:ext uri="{FF2B5EF4-FFF2-40B4-BE49-F238E27FC236}">
                      <a16:creationId xmlns:a16="http://schemas.microsoft.com/office/drawing/2014/main" id="{022BF8D0-98BB-F39E-4871-296E4AAE5CDA}"/>
                    </a:ext>
                  </a:extLst>
                </p14:cNvPr>
                <p14:cNvContentPartPr/>
                <p14:nvPr/>
              </p14:nvContentPartPr>
              <p14:xfrm>
                <a:off x="2058367" y="4870957"/>
                <a:ext cx="61920" cy="39600"/>
              </p14:xfrm>
            </p:contentPart>
          </mc:Choice>
          <mc:Fallback xmlns="">
            <p:pic>
              <p:nvPicPr>
                <p:cNvPr id="92" name="Inkt 91">
                  <a:extLst>
                    <a:ext uri="{FF2B5EF4-FFF2-40B4-BE49-F238E27FC236}">
                      <a16:creationId xmlns:a16="http://schemas.microsoft.com/office/drawing/2014/main" id="{022BF8D0-98BB-F39E-4871-296E4AAE5CDA}"/>
                    </a:ext>
                  </a:extLst>
                </p:cNvPr>
                <p:cNvPicPr/>
                <p:nvPr/>
              </p:nvPicPr>
              <p:blipFill>
                <a:blip r:embed="rId149"/>
                <a:stretch>
                  <a:fillRect/>
                </a:stretch>
              </p:blipFill>
              <p:spPr>
                <a:xfrm>
                  <a:off x="2049367" y="4862317"/>
                  <a:ext cx="79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Inkt 92">
                  <a:extLst>
                    <a:ext uri="{FF2B5EF4-FFF2-40B4-BE49-F238E27FC236}">
                      <a16:creationId xmlns:a16="http://schemas.microsoft.com/office/drawing/2014/main" id="{F8B3066D-82A5-4705-16E3-4EB6C82CD06F}"/>
                    </a:ext>
                  </a:extLst>
                </p14:cNvPr>
                <p14:cNvContentPartPr/>
                <p14:nvPr/>
              </p14:nvContentPartPr>
              <p14:xfrm>
                <a:off x="2122807" y="4989757"/>
                <a:ext cx="60840" cy="51480"/>
              </p14:xfrm>
            </p:contentPart>
          </mc:Choice>
          <mc:Fallback xmlns="">
            <p:pic>
              <p:nvPicPr>
                <p:cNvPr id="93" name="Inkt 92">
                  <a:extLst>
                    <a:ext uri="{FF2B5EF4-FFF2-40B4-BE49-F238E27FC236}">
                      <a16:creationId xmlns:a16="http://schemas.microsoft.com/office/drawing/2014/main" id="{F8B3066D-82A5-4705-16E3-4EB6C82CD06F}"/>
                    </a:ext>
                  </a:extLst>
                </p:cNvPr>
                <p:cNvPicPr/>
                <p:nvPr/>
              </p:nvPicPr>
              <p:blipFill>
                <a:blip r:embed="rId151"/>
                <a:stretch>
                  <a:fillRect/>
                </a:stretch>
              </p:blipFill>
              <p:spPr>
                <a:xfrm>
                  <a:off x="2114167" y="4981117"/>
                  <a:ext cx="78480" cy="6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95" name="Inkt 94">
                <a:extLst>
                  <a:ext uri="{FF2B5EF4-FFF2-40B4-BE49-F238E27FC236}">
                    <a16:creationId xmlns:a16="http://schemas.microsoft.com/office/drawing/2014/main" id="{B32527E9-349C-AAB1-56D6-BD6DBFFC3A29}"/>
                  </a:ext>
                </a:extLst>
              </p14:cNvPr>
              <p14:cNvContentPartPr/>
              <p14:nvPr/>
            </p14:nvContentPartPr>
            <p14:xfrm>
              <a:off x="5682847" y="5576557"/>
              <a:ext cx="326880" cy="189720"/>
            </p14:xfrm>
          </p:contentPart>
        </mc:Choice>
        <mc:Fallback xmlns="">
          <p:pic>
            <p:nvPicPr>
              <p:cNvPr id="95" name="Inkt 94">
                <a:extLst>
                  <a:ext uri="{FF2B5EF4-FFF2-40B4-BE49-F238E27FC236}">
                    <a16:creationId xmlns:a16="http://schemas.microsoft.com/office/drawing/2014/main" id="{B32527E9-349C-AAB1-56D6-BD6DBFFC3A29}"/>
                  </a:ext>
                </a:extLst>
              </p:cNvPr>
              <p:cNvPicPr/>
              <p:nvPr/>
            </p:nvPicPr>
            <p:blipFill>
              <a:blip r:embed="rId153"/>
              <a:stretch>
                <a:fillRect/>
              </a:stretch>
            </p:blipFill>
            <p:spPr>
              <a:xfrm>
                <a:off x="5674207" y="5567917"/>
                <a:ext cx="344520" cy="207360"/>
              </a:xfrm>
              <a:prstGeom prst="rect">
                <a:avLst/>
              </a:prstGeom>
            </p:spPr>
          </p:pic>
        </mc:Fallback>
      </mc:AlternateContent>
      <p:grpSp>
        <p:nvGrpSpPr>
          <p:cNvPr id="98" name="Groep 97">
            <a:extLst>
              <a:ext uri="{FF2B5EF4-FFF2-40B4-BE49-F238E27FC236}">
                <a16:creationId xmlns:a16="http://schemas.microsoft.com/office/drawing/2014/main" id="{ECCF67EC-CBCD-4C05-DBE8-D23B98DDC10D}"/>
              </a:ext>
            </a:extLst>
          </p:cNvPr>
          <p:cNvGrpSpPr/>
          <p:nvPr/>
        </p:nvGrpSpPr>
        <p:grpSpPr>
          <a:xfrm>
            <a:off x="5442727" y="5668357"/>
            <a:ext cx="110520" cy="338760"/>
            <a:chOff x="5442727" y="5668357"/>
            <a:chExt cx="110520" cy="338760"/>
          </a:xfrm>
        </p:grpSpPr>
        <mc:AlternateContent xmlns:mc="http://schemas.openxmlformats.org/markup-compatibility/2006" xmlns:p14="http://schemas.microsoft.com/office/powerpoint/2010/main">
          <mc:Choice Requires="p14">
            <p:contentPart p14:bwMode="auto" r:id="rId154">
              <p14:nvContentPartPr>
                <p14:cNvPr id="96" name="Inkt 95">
                  <a:extLst>
                    <a:ext uri="{FF2B5EF4-FFF2-40B4-BE49-F238E27FC236}">
                      <a16:creationId xmlns:a16="http://schemas.microsoft.com/office/drawing/2014/main" id="{E5178BF1-12C0-F6A6-8B34-3A918B7FDBA9}"/>
                    </a:ext>
                  </a:extLst>
                </p14:cNvPr>
                <p14:cNvContentPartPr/>
                <p14:nvPr/>
              </p14:nvContentPartPr>
              <p14:xfrm>
                <a:off x="5442727" y="5668357"/>
                <a:ext cx="110520" cy="338760"/>
              </p14:xfrm>
            </p:contentPart>
          </mc:Choice>
          <mc:Fallback xmlns="">
            <p:pic>
              <p:nvPicPr>
                <p:cNvPr id="96" name="Inkt 95">
                  <a:extLst>
                    <a:ext uri="{FF2B5EF4-FFF2-40B4-BE49-F238E27FC236}">
                      <a16:creationId xmlns:a16="http://schemas.microsoft.com/office/drawing/2014/main" id="{E5178BF1-12C0-F6A6-8B34-3A918B7FDBA9}"/>
                    </a:ext>
                  </a:extLst>
                </p:cNvPr>
                <p:cNvPicPr/>
                <p:nvPr/>
              </p:nvPicPr>
              <p:blipFill>
                <a:blip r:embed="rId155"/>
                <a:stretch>
                  <a:fillRect/>
                </a:stretch>
              </p:blipFill>
              <p:spPr>
                <a:xfrm>
                  <a:off x="5433727" y="5659717"/>
                  <a:ext cx="1281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Inkt 96">
                  <a:extLst>
                    <a:ext uri="{FF2B5EF4-FFF2-40B4-BE49-F238E27FC236}">
                      <a16:creationId xmlns:a16="http://schemas.microsoft.com/office/drawing/2014/main" id="{2C77B934-D964-72E5-01FA-A4F7B1C6112E}"/>
                    </a:ext>
                  </a:extLst>
                </p14:cNvPr>
                <p14:cNvContentPartPr/>
                <p14:nvPr/>
              </p14:nvContentPartPr>
              <p14:xfrm>
                <a:off x="5447047" y="5757637"/>
                <a:ext cx="106200" cy="210600"/>
              </p14:xfrm>
            </p:contentPart>
          </mc:Choice>
          <mc:Fallback xmlns="">
            <p:pic>
              <p:nvPicPr>
                <p:cNvPr id="97" name="Inkt 96">
                  <a:extLst>
                    <a:ext uri="{FF2B5EF4-FFF2-40B4-BE49-F238E27FC236}">
                      <a16:creationId xmlns:a16="http://schemas.microsoft.com/office/drawing/2014/main" id="{2C77B934-D964-72E5-01FA-A4F7B1C6112E}"/>
                    </a:ext>
                  </a:extLst>
                </p:cNvPr>
                <p:cNvPicPr/>
                <p:nvPr/>
              </p:nvPicPr>
              <p:blipFill>
                <a:blip r:embed="rId157"/>
                <a:stretch>
                  <a:fillRect/>
                </a:stretch>
              </p:blipFill>
              <p:spPr>
                <a:xfrm>
                  <a:off x="5438047" y="5748997"/>
                  <a:ext cx="123840" cy="22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8">
            <p14:nvContentPartPr>
              <p14:cNvPr id="99" name="Inkt 98">
                <a:extLst>
                  <a:ext uri="{FF2B5EF4-FFF2-40B4-BE49-F238E27FC236}">
                    <a16:creationId xmlns:a16="http://schemas.microsoft.com/office/drawing/2014/main" id="{B97E1C3F-6D6C-892F-DC7E-A47E5E5958EE}"/>
                  </a:ext>
                </a:extLst>
              </p14:cNvPr>
              <p14:cNvContentPartPr/>
              <p14:nvPr/>
            </p14:nvContentPartPr>
            <p14:xfrm>
              <a:off x="5501047" y="6125197"/>
              <a:ext cx="165600" cy="237600"/>
            </p14:xfrm>
          </p:contentPart>
        </mc:Choice>
        <mc:Fallback xmlns="">
          <p:pic>
            <p:nvPicPr>
              <p:cNvPr id="99" name="Inkt 98">
                <a:extLst>
                  <a:ext uri="{FF2B5EF4-FFF2-40B4-BE49-F238E27FC236}">
                    <a16:creationId xmlns:a16="http://schemas.microsoft.com/office/drawing/2014/main" id="{B97E1C3F-6D6C-892F-DC7E-A47E5E5958EE}"/>
                  </a:ext>
                </a:extLst>
              </p:cNvPr>
              <p:cNvPicPr/>
              <p:nvPr/>
            </p:nvPicPr>
            <p:blipFill>
              <a:blip r:embed="rId159"/>
              <a:stretch>
                <a:fillRect/>
              </a:stretch>
            </p:blipFill>
            <p:spPr>
              <a:xfrm>
                <a:off x="5492407" y="6116197"/>
                <a:ext cx="1832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Inkt 99">
                <a:extLst>
                  <a:ext uri="{FF2B5EF4-FFF2-40B4-BE49-F238E27FC236}">
                    <a16:creationId xmlns:a16="http://schemas.microsoft.com/office/drawing/2014/main" id="{61474654-4E32-7AB6-64FE-C560494746B6}"/>
                  </a:ext>
                </a:extLst>
              </p14:cNvPr>
              <p14:cNvContentPartPr/>
              <p14:nvPr/>
            </p14:nvContentPartPr>
            <p14:xfrm>
              <a:off x="6044287" y="5774557"/>
              <a:ext cx="192240" cy="223920"/>
            </p14:xfrm>
          </p:contentPart>
        </mc:Choice>
        <mc:Fallback xmlns="">
          <p:pic>
            <p:nvPicPr>
              <p:cNvPr id="100" name="Inkt 99">
                <a:extLst>
                  <a:ext uri="{FF2B5EF4-FFF2-40B4-BE49-F238E27FC236}">
                    <a16:creationId xmlns:a16="http://schemas.microsoft.com/office/drawing/2014/main" id="{61474654-4E32-7AB6-64FE-C560494746B6}"/>
                  </a:ext>
                </a:extLst>
              </p:cNvPr>
              <p:cNvPicPr/>
              <p:nvPr/>
            </p:nvPicPr>
            <p:blipFill>
              <a:blip r:embed="rId161"/>
              <a:stretch>
                <a:fillRect/>
              </a:stretch>
            </p:blipFill>
            <p:spPr>
              <a:xfrm>
                <a:off x="6035287" y="5765557"/>
                <a:ext cx="209880" cy="241560"/>
              </a:xfrm>
              <a:prstGeom prst="rect">
                <a:avLst/>
              </a:prstGeom>
            </p:spPr>
          </p:pic>
        </mc:Fallback>
      </mc:AlternateContent>
    </p:spTree>
    <p:extLst>
      <p:ext uri="{BB962C8B-B14F-4D97-AF65-F5344CB8AC3E}">
        <p14:creationId xmlns:p14="http://schemas.microsoft.com/office/powerpoint/2010/main" val="713575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80BAE-6C18-C161-562B-CE955E69E7A0}"/>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2F34977F-DD9C-C74A-F948-5D18D990C3D3}"/>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B9984A56-F2DE-C4CD-2068-4254B89C3F50}"/>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20</a:t>
            </a:r>
            <a:endParaRPr lang="nl-NL" sz="2000" dirty="0"/>
          </a:p>
        </p:txBody>
      </p:sp>
      <p:pic>
        <p:nvPicPr>
          <p:cNvPr id="3" name="Afbeelding 2">
            <a:extLst>
              <a:ext uri="{FF2B5EF4-FFF2-40B4-BE49-F238E27FC236}">
                <a16:creationId xmlns:a16="http://schemas.microsoft.com/office/drawing/2014/main" id="{911564ED-6F26-2896-2AED-24A0E19D2A99}"/>
              </a:ext>
            </a:extLst>
          </p:cNvPr>
          <p:cNvPicPr>
            <a:picLocks noChangeAspect="1"/>
          </p:cNvPicPr>
          <p:nvPr/>
        </p:nvPicPr>
        <p:blipFill>
          <a:blip r:embed="rId3"/>
          <a:stretch>
            <a:fillRect/>
          </a:stretch>
        </p:blipFill>
        <p:spPr>
          <a:xfrm>
            <a:off x="327986" y="2355518"/>
            <a:ext cx="7973052" cy="2582467"/>
          </a:xfrm>
          <a:prstGeom prst="rect">
            <a:avLst/>
          </a:prstGeom>
        </p:spPr>
      </p:pic>
      <p:pic>
        <p:nvPicPr>
          <p:cNvPr id="6" name="Afbeelding 5">
            <a:extLst>
              <a:ext uri="{FF2B5EF4-FFF2-40B4-BE49-F238E27FC236}">
                <a16:creationId xmlns:a16="http://schemas.microsoft.com/office/drawing/2014/main" id="{127E4F0D-E44E-D7A7-7CEB-D207926BF56B}"/>
              </a:ext>
            </a:extLst>
          </p:cNvPr>
          <p:cNvPicPr>
            <a:picLocks noChangeAspect="1"/>
          </p:cNvPicPr>
          <p:nvPr/>
        </p:nvPicPr>
        <p:blipFill>
          <a:blip r:embed="rId4"/>
          <a:srcRect l="20686" r="40371"/>
          <a:stretch/>
        </p:blipFill>
        <p:spPr>
          <a:xfrm rot="5400000">
            <a:off x="2864120" y="2902287"/>
            <a:ext cx="1196181" cy="5267578"/>
          </a:xfrm>
          <a:prstGeom prst="rect">
            <a:avLst/>
          </a:prstGeom>
        </p:spPr>
      </p:pic>
      <p:sp>
        <p:nvSpPr>
          <p:cNvPr id="2" name="Ovaal 1">
            <a:extLst>
              <a:ext uri="{FF2B5EF4-FFF2-40B4-BE49-F238E27FC236}">
                <a16:creationId xmlns:a16="http://schemas.microsoft.com/office/drawing/2014/main" id="{F326CF4A-62CF-985C-C5ED-C95CC12F43B2}"/>
              </a:ext>
            </a:extLst>
          </p:cNvPr>
          <p:cNvSpPr/>
          <p:nvPr/>
        </p:nvSpPr>
        <p:spPr>
          <a:xfrm>
            <a:off x="3671888" y="3857625"/>
            <a:ext cx="2424112"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D6CE8DE8-AA08-4046-DC49-0864616D2698}"/>
              </a:ext>
            </a:extLst>
          </p:cNvPr>
          <p:cNvSpPr/>
          <p:nvPr/>
        </p:nvSpPr>
        <p:spPr>
          <a:xfrm>
            <a:off x="1657350" y="3103826"/>
            <a:ext cx="471488"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a:extLst>
              <a:ext uri="{FF2B5EF4-FFF2-40B4-BE49-F238E27FC236}">
                <a16:creationId xmlns:a16="http://schemas.microsoft.com/office/drawing/2014/main" id="{307D925B-6DE4-45FF-8868-930DFCC0555E}"/>
              </a:ext>
            </a:extLst>
          </p:cNvPr>
          <p:cNvCxnSpPr>
            <a:cxnSpLocks/>
          </p:cNvCxnSpPr>
          <p:nvPr/>
        </p:nvCxnSpPr>
        <p:spPr>
          <a:xfrm flipV="1">
            <a:off x="2128838" y="2355518"/>
            <a:ext cx="5114925" cy="748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1" name="Inkt 10">
                <a:extLst>
                  <a:ext uri="{FF2B5EF4-FFF2-40B4-BE49-F238E27FC236}">
                    <a16:creationId xmlns:a16="http://schemas.microsoft.com/office/drawing/2014/main" id="{CB15B663-A33B-6628-3682-A2A752559A92}"/>
                  </a:ext>
                </a:extLst>
              </p14:cNvPr>
              <p14:cNvContentPartPr/>
              <p14:nvPr/>
            </p14:nvContentPartPr>
            <p14:xfrm>
              <a:off x="9015727" y="2080957"/>
              <a:ext cx="308880" cy="279000"/>
            </p14:xfrm>
          </p:contentPart>
        </mc:Choice>
        <mc:Fallback xmlns="">
          <p:pic>
            <p:nvPicPr>
              <p:cNvPr id="11" name="Inkt 10">
                <a:extLst>
                  <a:ext uri="{FF2B5EF4-FFF2-40B4-BE49-F238E27FC236}">
                    <a16:creationId xmlns:a16="http://schemas.microsoft.com/office/drawing/2014/main" id="{CB15B663-A33B-6628-3682-A2A752559A92}"/>
                  </a:ext>
                </a:extLst>
              </p:cNvPr>
              <p:cNvPicPr/>
              <p:nvPr/>
            </p:nvPicPr>
            <p:blipFill>
              <a:blip r:embed="rId6"/>
              <a:stretch>
                <a:fillRect/>
              </a:stretch>
            </p:blipFill>
            <p:spPr>
              <a:xfrm>
                <a:off x="9006727" y="2072317"/>
                <a:ext cx="326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4402090C-EA22-303F-C72E-21A489310A2E}"/>
                  </a:ext>
                </a:extLst>
              </p14:cNvPr>
              <p14:cNvContentPartPr/>
              <p14:nvPr/>
            </p14:nvContentPartPr>
            <p14:xfrm>
              <a:off x="9215527" y="2577037"/>
              <a:ext cx="30240" cy="226800"/>
            </p14:xfrm>
          </p:contentPart>
        </mc:Choice>
        <mc:Fallback xmlns="">
          <p:pic>
            <p:nvPicPr>
              <p:cNvPr id="12" name="Inkt 11">
                <a:extLst>
                  <a:ext uri="{FF2B5EF4-FFF2-40B4-BE49-F238E27FC236}">
                    <a16:creationId xmlns:a16="http://schemas.microsoft.com/office/drawing/2014/main" id="{4402090C-EA22-303F-C72E-21A489310A2E}"/>
                  </a:ext>
                </a:extLst>
              </p:cNvPr>
              <p:cNvPicPr/>
              <p:nvPr/>
            </p:nvPicPr>
            <p:blipFill>
              <a:blip r:embed="rId8"/>
              <a:stretch>
                <a:fillRect/>
              </a:stretch>
            </p:blipFill>
            <p:spPr>
              <a:xfrm>
                <a:off x="9206887" y="2568397"/>
                <a:ext cx="47880" cy="244440"/>
              </a:xfrm>
              <a:prstGeom prst="rect">
                <a:avLst/>
              </a:prstGeom>
            </p:spPr>
          </p:pic>
        </mc:Fallback>
      </mc:AlternateContent>
      <p:grpSp>
        <p:nvGrpSpPr>
          <p:cNvPr id="16" name="Groep 15">
            <a:extLst>
              <a:ext uri="{FF2B5EF4-FFF2-40B4-BE49-F238E27FC236}">
                <a16:creationId xmlns:a16="http://schemas.microsoft.com/office/drawing/2014/main" id="{0E42EA18-E0BA-4D52-0070-6993A82B0443}"/>
              </a:ext>
            </a:extLst>
          </p:cNvPr>
          <p:cNvGrpSpPr/>
          <p:nvPr/>
        </p:nvGrpSpPr>
        <p:grpSpPr>
          <a:xfrm>
            <a:off x="9144967" y="2975557"/>
            <a:ext cx="146880" cy="250920"/>
            <a:chOff x="9144967" y="2975557"/>
            <a:chExt cx="146880" cy="250920"/>
          </a:xfrm>
        </p:grpSpPr>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ABB9B0AA-24C9-486D-B4BF-C3457AAB74BB}"/>
                    </a:ext>
                  </a:extLst>
                </p14:cNvPr>
                <p14:cNvContentPartPr/>
                <p14:nvPr/>
              </p14:nvContentPartPr>
              <p14:xfrm>
                <a:off x="9144967" y="2975557"/>
                <a:ext cx="28800" cy="250920"/>
              </p14:xfrm>
            </p:contentPart>
          </mc:Choice>
          <mc:Fallback xmlns="">
            <p:pic>
              <p:nvPicPr>
                <p:cNvPr id="13" name="Inkt 12">
                  <a:extLst>
                    <a:ext uri="{FF2B5EF4-FFF2-40B4-BE49-F238E27FC236}">
                      <a16:creationId xmlns:a16="http://schemas.microsoft.com/office/drawing/2014/main" id="{ABB9B0AA-24C9-486D-B4BF-C3457AAB74BB}"/>
                    </a:ext>
                  </a:extLst>
                </p:cNvPr>
                <p:cNvPicPr/>
                <p:nvPr/>
              </p:nvPicPr>
              <p:blipFill>
                <a:blip r:embed="rId10"/>
                <a:stretch>
                  <a:fillRect/>
                </a:stretch>
              </p:blipFill>
              <p:spPr>
                <a:xfrm>
                  <a:off x="9136327" y="2966557"/>
                  <a:ext cx="46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EF97DB51-9988-F7A5-BE67-A41DD4C79BF9}"/>
                    </a:ext>
                  </a:extLst>
                </p14:cNvPr>
                <p14:cNvContentPartPr/>
                <p14:nvPr/>
              </p14:nvContentPartPr>
              <p14:xfrm>
                <a:off x="9148567" y="3045757"/>
                <a:ext cx="121320" cy="53280"/>
              </p14:xfrm>
            </p:contentPart>
          </mc:Choice>
          <mc:Fallback xmlns="">
            <p:pic>
              <p:nvPicPr>
                <p:cNvPr id="14" name="Inkt 13">
                  <a:extLst>
                    <a:ext uri="{FF2B5EF4-FFF2-40B4-BE49-F238E27FC236}">
                      <a16:creationId xmlns:a16="http://schemas.microsoft.com/office/drawing/2014/main" id="{EF97DB51-9988-F7A5-BE67-A41DD4C79BF9}"/>
                    </a:ext>
                  </a:extLst>
                </p:cNvPr>
                <p:cNvPicPr/>
                <p:nvPr/>
              </p:nvPicPr>
              <p:blipFill>
                <a:blip r:embed="rId12"/>
                <a:stretch>
                  <a:fillRect/>
                </a:stretch>
              </p:blipFill>
              <p:spPr>
                <a:xfrm>
                  <a:off x="9139927" y="3036757"/>
                  <a:ext cx="138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4349B118-9BB9-1C64-1D96-C9EA62428418}"/>
                    </a:ext>
                  </a:extLst>
                </p14:cNvPr>
                <p14:cNvContentPartPr/>
                <p14:nvPr/>
              </p14:nvContentPartPr>
              <p14:xfrm>
                <a:off x="9280687" y="2992117"/>
                <a:ext cx="11160" cy="215640"/>
              </p14:xfrm>
            </p:contentPart>
          </mc:Choice>
          <mc:Fallback xmlns="">
            <p:pic>
              <p:nvPicPr>
                <p:cNvPr id="15" name="Inkt 14">
                  <a:extLst>
                    <a:ext uri="{FF2B5EF4-FFF2-40B4-BE49-F238E27FC236}">
                      <a16:creationId xmlns:a16="http://schemas.microsoft.com/office/drawing/2014/main" id="{4349B118-9BB9-1C64-1D96-C9EA62428418}"/>
                    </a:ext>
                  </a:extLst>
                </p:cNvPr>
                <p:cNvPicPr/>
                <p:nvPr/>
              </p:nvPicPr>
              <p:blipFill>
                <a:blip r:embed="rId14"/>
                <a:stretch>
                  <a:fillRect/>
                </a:stretch>
              </p:blipFill>
              <p:spPr>
                <a:xfrm>
                  <a:off x="9271687" y="2983117"/>
                  <a:ext cx="2880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7" name="Inkt 16">
                <a:extLst>
                  <a:ext uri="{FF2B5EF4-FFF2-40B4-BE49-F238E27FC236}">
                    <a16:creationId xmlns:a16="http://schemas.microsoft.com/office/drawing/2014/main" id="{F7EAA735-C19B-A9CD-AD03-6314B066BB23}"/>
                  </a:ext>
                </a:extLst>
              </p14:cNvPr>
              <p14:cNvContentPartPr/>
              <p14:nvPr/>
            </p14:nvContentPartPr>
            <p14:xfrm>
              <a:off x="9495607" y="2174557"/>
              <a:ext cx="178200" cy="13320"/>
            </p14:xfrm>
          </p:contentPart>
        </mc:Choice>
        <mc:Fallback xmlns="">
          <p:pic>
            <p:nvPicPr>
              <p:cNvPr id="17" name="Inkt 16">
                <a:extLst>
                  <a:ext uri="{FF2B5EF4-FFF2-40B4-BE49-F238E27FC236}">
                    <a16:creationId xmlns:a16="http://schemas.microsoft.com/office/drawing/2014/main" id="{F7EAA735-C19B-A9CD-AD03-6314B066BB23}"/>
                  </a:ext>
                </a:extLst>
              </p:cNvPr>
              <p:cNvPicPr/>
              <p:nvPr/>
            </p:nvPicPr>
            <p:blipFill>
              <a:blip r:embed="rId16"/>
              <a:stretch>
                <a:fillRect/>
              </a:stretch>
            </p:blipFill>
            <p:spPr>
              <a:xfrm>
                <a:off x="9486967" y="2165557"/>
                <a:ext cx="195840" cy="30960"/>
              </a:xfrm>
              <a:prstGeom prst="rect">
                <a:avLst/>
              </a:prstGeom>
            </p:spPr>
          </p:pic>
        </mc:Fallback>
      </mc:AlternateContent>
      <p:grpSp>
        <p:nvGrpSpPr>
          <p:cNvPr id="28" name="Groep 27">
            <a:extLst>
              <a:ext uri="{FF2B5EF4-FFF2-40B4-BE49-F238E27FC236}">
                <a16:creationId xmlns:a16="http://schemas.microsoft.com/office/drawing/2014/main" id="{86CA515F-5EB8-399D-B292-55B7B87C7BE2}"/>
              </a:ext>
            </a:extLst>
          </p:cNvPr>
          <p:cNvGrpSpPr/>
          <p:nvPr/>
        </p:nvGrpSpPr>
        <p:grpSpPr>
          <a:xfrm>
            <a:off x="9877927" y="1883317"/>
            <a:ext cx="725400" cy="358200"/>
            <a:chOff x="9877927" y="1883317"/>
            <a:chExt cx="725400" cy="358200"/>
          </a:xfrm>
        </p:grpSpPr>
        <mc:AlternateContent xmlns:mc="http://schemas.openxmlformats.org/markup-compatibility/2006" xmlns:p14="http://schemas.microsoft.com/office/powerpoint/2010/main">
          <mc:Choice Requires="p14">
            <p:contentPart p14:bwMode="auto" r:id="rId17">
              <p14:nvContentPartPr>
                <p14:cNvPr id="18" name="Inkt 17">
                  <a:extLst>
                    <a:ext uri="{FF2B5EF4-FFF2-40B4-BE49-F238E27FC236}">
                      <a16:creationId xmlns:a16="http://schemas.microsoft.com/office/drawing/2014/main" id="{AB28A866-3A9B-5193-E853-0F57938A1836}"/>
                    </a:ext>
                  </a:extLst>
                </p14:cNvPr>
                <p14:cNvContentPartPr/>
                <p14:nvPr/>
              </p14:nvContentPartPr>
              <p14:xfrm>
                <a:off x="9877927" y="1998157"/>
                <a:ext cx="230760" cy="243360"/>
              </p14:xfrm>
            </p:contentPart>
          </mc:Choice>
          <mc:Fallback xmlns="">
            <p:pic>
              <p:nvPicPr>
                <p:cNvPr id="18" name="Inkt 17">
                  <a:extLst>
                    <a:ext uri="{FF2B5EF4-FFF2-40B4-BE49-F238E27FC236}">
                      <a16:creationId xmlns:a16="http://schemas.microsoft.com/office/drawing/2014/main" id="{AB28A866-3A9B-5193-E853-0F57938A1836}"/>
                    </a:ext>
                  </a:extLst>
                </p:cNvPr>
                <p:cNvPicPr/>
                <p:nvPr/>
              </p:nvPicPr>
              <p:blipFill>
                <a:blip r:embed="rId18"/>
                <a:stretch>
                  <a:fillRect/>
                </a:stretch>
              </p:blipFill>
              <p:spPr>
                <a:xfrm>
                  <a:off x="9868927" y="1989157"/>
                  <a:ext cx="248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7DD6C0F8-1B2F-4526-6F34-5C1127AEF0AC}"/>
                    </a:ext>
                  </a:extLst>
                </p14:cNvPr>
                <p14:cNvContentPartPr/>
                <p14:nvPr/>
              </p14:nvContentPartPr>
              <p14:xfrm>
                <a:off x="10173127" y="2072677"/>
                <a:ext cx="149760" cy="28440"/>
              </p14:xfrm>
            </p:contentPart>
          </mc:Choice>
          <mc:Fallback xmlns="">
            <p:pic>
              <p:nvPicPr>
                <p:cNvPr id="19" name="Inkt 18">
                  <a:extLst>
                    <a:ext uri="{FF2B5EF4-FFF2-40B4-BE49-F238E27FC236}">
                      <a16:creationId xmlns:a16="http://schemas.microsoft.com/office/drawing/2014/main" id="{7DD6C0F8-1B2F-4526-6F34-5C1127AEF0AC}"/>
                    </a:ext>
                  </a:extLst>
                </p:cNvPr>
                <p:cNvPicPr/>
                <p:nvPr/>
              </p:nvPicPr>
              <p:blipFill>
                <a:blip r:embed="rId20"/>
                <a:stretch>
                  <a:fillRect/>
                </a:stretch>
              </p:blipFill>
              <p:spPr>
                <a:xfrm>
                  <a:off x="10164487" y="2063677"/>
                  <a:ext cx="167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t 20">
                  <a:extLst>
                    <a:ext uri="{FF2B5EF4-FFF2-40B4-BE49-F238E27FC236}">
                      <a16:creationId xmlns:a16="http://schemas.microsoft.com/office/drawing/2014/main" id="{E9595171-E57F-8D0A-D82C-734790F6EC8F}"/>
                    </a:ext>
                  </a:extLst>
                </p14:cNvPr>
                <p14:cNvContentPartPr/>
                <p14:nvPr/>
              </p14:nvContentPartPr>
              <p14:xfrm>
                <a:off x="10447087" y="1883317"/>
                <a:ext cx="156240" cy="279360"/>
              </p14:xfrm>
            </p:contentPart>
          </mc:Choice>
          <mc:Fallback xmlns="">
            <p:pic>
              <p:nvPicPr>
                <p:cNvPr id="21" name="Inkt 20">
                  <a:extLst>
                    <a:ext uri="{FF2B5EF4-FFF2-40B4-BE49-F238E27FC236}">
                      <a16:creationId xmlns:a16="http://schemas.microsoft.com/office/drawing/2014/main" id="{E9595171-E57F-8D0A-D82C-734790F6EC8F}"/>
                    </a:ext>
                  </a:extLst>
                </p:cNvPr>
                <p:cNvPicPr/>
                <p:nvPr/>
              </p:nvPicPr>
              <p:blipFill>
                <a:blip r:embed="rId22"/>
                <a:stretch>
                  <a:fillRect/>
                </a:stretch>
              </p:blipFill>
              <p:spPr>
                <a:xfrm>
                  <a:off x="10438087" y="1874317"/>
                  <a:ext cx="173880" cy="297000"/>
                </a:xfrm>
                <a:prstGeom prst="rect">
                  <a:avLst/>
                </a:prstGeom>
              </p:spPr>
            </p:pic>
          </mc:Fallback>
        </mc:AlternateContent>
      </p:grpSp>
      <p:grpSp>
        <p:nvGrpSpPr>
          <p:cNvPr id="27" name="Groep 26">
            <a:extLst>
              <a:ext uri="{FF2B5EF4-FFF2-40B4-BE49-F238E27FC236}">
                <a16:creationId xmlns:a16="http://schemas.microsoft.com/office/drawing/2014/main" id="{DF903A68-5934-D778-AB28-19011C72E985}"/>
              </a:ext>
            </a:extLst>
          </p:cNvPr>
          <p:cNvGrpSpPr/>
          <p:nvPr/>
        </p:nvGrpSpPr>
        <p:grpSpPr>
          <a:xfrm>
            <a:off x="9095287" y="1340437"/>
            <a:ext cx="303120" cy="512280"/>
            <a:chOff x="9095287" y="1340437"/>
            <a:chExt cx="303120" cy="512280"/>
          </a:xfrm>
        </p:grpSpPr>
        <mc:AlternateContent xmlns:mc="http://schemas.openxmlformats.org/markup-compatibility/2006" xmlns:p14="http://schemas.microsoft.com/office/powerpoint/2010/main">
          <mc:Choice Requires="p14">
            <p:contentPart p14:bwMode="auto" r:id="rId23">
              <p14:nvContentPartPr>
                <p14:cNvPr id="22" name="Inkt 21">
                  <a:extLst>
                    <a:ext uri="{FF2B5EF4-FFF2-40B4-BE49-F238E27FC236}">
                      <a16:creationId xmlns:a16="http://schemas.microsoft.com/office/drawing/2014/main" id="{4744498E-F792-9DD8-A614-65C9222DC98C}"/>
                    </a:ext>
                  </a:extLst>
                </p14:cNvPr>
                <p14:cNvContentPartPr/>
                <p14:nvPr/>
              </p14:nvContentPartPr>
              <p14:xfrm>
                <a:off x="9165847" y="1661557"/>
                <a:ext cx="62640" cy="191160"/>
              </p14:xfrm>
            </p:contentPart>
          </mc:Choice>
          <mc:Fallback xmlns="">
            <p:pic>
              <p:nvPicPr>
                <p:cNvPr id="22" name="Inkt 21">
                  <a:extLst>
                    <a:ext uri="{FF2B5EF4-FFF2-40B4-BE49-F238E27FC236}">
                      <a16:creationId xmlns:a16="http://schemas.microsoft.com/office/drawing/2014/main" id="{4744498E-F792-9DD8-A614-65C9222DC98C}"/>
                    </a:ext>
                  </a:extLst>
                </p:cNvPr>
                <p:cNvPicPr/>
                <p:nvPr/>
              </p:nvPicPr>
              <p:blipFill>
                <a:blip r:embed="rId24"/>
                <a:stretch>
                  <a:fillRect/>
                </a:stretch>
              </p:blipFill>
              <p:spPr>
                <a:xfrm>
                  <a:off x="9156847" y="1652917"/>
                  <a:ext cx="80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t 22">
                  <a:extLst>
                    <a:ext uri="{FF2B5EF4-FFF2-40B4-BE49-F238E27FC236}">
                      <a16:creationId xmlns:a16="http://schemas.microsoft.com/office/drawing/2014/main" id="{C41596ED-5D79-B9D6-AD81-DC9BE529DA8E}"/>
                    </a:ext>
                  </a:extLst>
                </p14:cNvPr>
                <p14:cNvContentPartPr/>
                <p14:nvPr/>
              </p14:nvContentPartPr>
              <p14:xfrm>
                <a:off x="9095287" y="1346917"/>
                <a:ext cx="188280" cy="236160"/>
              </p14:xfrm>
            </p:contentPart>
          </mc:Choice>
          <mc:Fallback xmlns="">
            <p:pic>
              <p:nvPicPr>
                <p:cNvPr id="23" name="Inkt 22">
                  <a:extLst>
                    <a:ext uri="{FF2B5EF4-FFF2-40B4-BE49-F238E27FC236}">
                      <a16:creationId xmlns:a16="http://schemas.microsoft.com/office/drawing/2014/main" id="{C41596ED-5D79-B9D6-AD81-DC9BE529DA8E}"/>
                    </a:ext>
                  </a:extLst>
                </p:cNvPr>
                <p:cNvPicPr/>
                <p:nvPr/>
              </p:nvPicPr>
              <p:blipFill>
                <a:blip r:embed="rId26"/>
                <a:stretch>
                  <a:fillRect/>
                </a:stretch>
              </p:blipFill>
              <p:spPr>
                <a:xfrm>
                  <a:off x="9086647" y="1338277"/>
                  <a:ext cx="2059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t 23">
                  <a:extLst>
                    <a:ext uri="{FF2B5EF4-FFF2-40B4-BE49-F238E27FC236}">
                      <a16:creationId xmlns:a16="http://schemas.microsoft.com/office/drawing/2014/main" id="{1FC56666-A9B2-99BD-E1BA-D76B02CF3D4A}"/>
                    </a:ext>
                  </a:extLst>
                </p14:cNvPr>
                <p14:cNvContentPartPr/>
                <p14:nvPr/>
              </p14:nvContentPartPr>
              <p14:xfrm>
                <a:off x="9269887" y="1340437"/>
                <a:ext cx="54720" cy="191160"/>
              </p14:xfrm>
            </p:contentPart>
          </mc:Choice>
          <mc:Fallback xmlns="">
            <p:pic>
              <p:nvPicPr>
                <p:cNvPr id="24" name="Inkt 23">
                  <a:extLst>
                    <a:ext uri="{FF2B5EF4-FFF2-40B4-BE49-F238E27FC236}">
                      <a16:creationId xmlns:a16="http://schemas.microsoft.com/office/drawing/2014/main" id="{1FC56666-A9B2-99BD-E1BA-D76B02CF3D4A}"/>
                    </a:ext>
                  </a:extLst>
                </p:cNvPr>
                <p:cNvPicPr/>
                <p:nvPr/>
              </p:nvPicPr>
              <p:blipFill>
                <a:blip r:embed="rId28"/>
                <a:stretch>
                  <a:fillRect/>
                </a:stretch>
              </p:blipFill>
              <p:spPr>
                <a:xfrm>
                  <a:off x="9260887" y="1331797"/>
                  <a:ext cx="72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t 24">
                  <a:extLst>
                    <a:ext uri="{FF2B5EF4-FFF2-40B4-BE49-F238E27FC236}">
                      <a16:creationId xmlns:a16="http://schemas.microsoft.com/office/drawing/2014/main" id="{75BB5C45-8214-0E5C-ECC5-AF150094F87D}"/>
                    </a:ext>
                  </a:extLst>
                </p14:cNvPr>
                <p14:cNvContentPartPr/>
                <p14:nvPr/>
              </p14:nvContentPartPr>
              <p14:xfrm>
                <a:off x="9281407" y="1353397"/>
                <a:ext cx="117000" cy="171720"/>
              </p14:xfrm>
            </p:contentPart>
          </mc:Choice>
          <mc:Fallback xmlns="">
            <p:pic>
              <p:nvPicPr>
                <p:cNvPr id="25" name="Inkt 24">
                  <a:extLst>
                    <a:ext uri="{FF2B5EF4-FFF2-40B4-BE49-F238E27FC236}">
                      <a16:creationId xmlns:a16="http://schemas.microsoft.com/office/drawing/2014/main" id="{75BB5C45-8214-0E5C-ECC5-AF150094F87D}"/>
                    </a:ext>
                  </a:extLst>
                </p:cNvPr>
                <p:cNvPicPr/>
                <p:nvPr/>
              </p:nvPicPr>
              <p:blipFill>
                <a:blip r:embed="rId30"/>
                <a:stretch>
                  <a:fillRect/>
                </a:stretch>
              </p:blipFill>
              <p:spPr>
                <a:xfrm>
                  <a:off x="9272767" y="1344757"/>
                  <a:ext cx="134640" cy="189360"/>
                </a:xfrm>
                <a:prstGeom prst="rect">
                  <a:avLst/>
                </a:prstGeom>
              </p:spPr>
            </p:pic>
          </mc:Fallback>
        </mc:AlternateContent>
      </p:grpSp>
      <p:grpSp>
        <p:nvGrpSpPr>
          <p:cNvPr id="36" name="Groep 35">
            <a:extLst>
              <a:ext uri="{FF2B5EF4-FFF2-40B4-BE49-F238E27FC236}">
                <a16:creationId xmlns:a16="http://schemas.microsoft.com/office/drawing/2014/main" id="{3E02FE64-7EAF-FF7E-259A-A27019E8C55C}"/>
              </a:ext>
            </a:extLst>
          </p:cNvPr>
          <p:cNvGrpSpPr/>
          <p:nvPr/>
        </p:nvGrpSpPr>
        <p:grpSpPr>
          <a:xfrm>
            <a:off x="8091607" y="2122717"/>
            <a:ext cx="712800" cy="360360"/>
            <a:chOff x="8091607" y="2122717"/>
            <a:chExt cx="712800" cy="360360"/>
          </a:xfrm>
        </p:grpSpPr>
        <mc:AlternateContent xmlns:mc="http://schemas.openxmlformats.org/markup-compatibility/2006" xmlns:p14="http://schemas.microsoft.com/office/powerpoint/2010/main">
          <mc:Choice Requires="p14">
            <p:contentPart p14:bwMode="auto" r:id="rId31">
              <p14:nvContentPartPr>
                <p14:cNvPr id="26" name="Inkt 25">
                  <a:extLst>
                    <a:ext uri="{FF2B5EF4-FFF2-40B4-BE49-F238E27FC236}">
                      <a16:creationId xmlns:a16="http://schemas.microsoft.com/office/drawing/2014/main" id="{A3B9C3D5-791C-3E0C-2B45-69FEF99A68A0}"/>
                    </a:ext>
                  </a:extLst>
                </p14:cNvPr>
                <p14:cNvContentPartPr/>
                <p14:nvPr/>
              </p14:nvContentPartPr>
              <p14:xfrm>
                <a:off x="8685967" y="2206237"/>
                <a:ext cx="118440" cy="50040"/>
              </p14:xfrm>
            </p:contentPart>
          </mc:Choice>
          <mc:Fallback xmlns="">
            <p:pic>
              <p:nvPicPr>
                <p:cNvPr id="26" name="Inkt 25">
                  <a:extLst>
                    <a:ext uri="{FF2B5EF4-FFF2-40B4-BE49-F238E27FC236}">
                      <a16:creationId xmlns:a16="http://schemas.microsoft.com/office/drawing/2014/main" id="{A3B9C3D5-791C-3E0C-2B45-69FEF99A68A0}"/>
                    </a:ext>
                  </a:extLst>
                </p:cNvPr>
                <p:cNvPicPr/>
                <p:nvPr/>
              </p:nvPicPr>
              <p:blipFill>
                <a:blip r:embed="rId32"/>
                <a:stretch>
                  <a:fillRect/>
                </a:stretch>
              </p:blipFill>
              <p:spPr>
                <a:xfrm>
                  <a:off x="8677327" y="2197237"/>
                  <a:ext cx="136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t 28">
                  <a:extLst>
                    <a:ext uri="{FF2B5EF4-FFF2-40B4-BE49-F238E27FC236}">
                      <a16:creationId xmlns:a16="http://schemas.microsoft.com/office/drawing/2014/main" id="{7216C987-590D-C0F7-9E32-6A23FBD01442}"/>
                    </a:ext>
                  </a:extLst>
                </p14:cNvPr>
                <p14:cNvContentPartPr/>
                <p14:nvPr/>
              </p14:nvContentPartPr>
              <p14:xfrm>
                <a:off x="8265127" y="2178157"/>
                <a:ext cx="44640" cy="10440"/>
              </p14:xfrm>
            </p:contentPart>
          </mc:Choice>
          <mc:Fallback xmlns="">
            <p:pic>
              <p:nvPicPr>
                <p:cNvPr id="29" name="Inkt 28">
                  <a:extLst>
                    <a:ext uri="{FF2B5EF4-FFF2-40B4-BE49-F238E27FC236}">
                      <a16:creationId xmlns:a16="http://schemas.microsoft.com/office/drawing/2014/main" id="{7216C987-590D-C0F7-9E32-6A23FBD01442}"/>
                    </a:ext>
                  </a:extLst>
                </p:cNvPr>
                <p:cNvPicPr/>
                <p:nvPr/>
              </p:nvPicPr>
              <p:blipFill>
                <a:blip r:embed="rId34"/>
                <a:stretch>
                  <a:fillRect/>
                </a:stretch>
              </p:blipFill>
              <p:spPr>
                <a:xfrm>
                  <a:off x="8256127" y="2169517"/>
                  <a:ext cx="62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t 29">
                  <a:extLst>
                    <a:ext uri="{FF2B5EF4-FFF2-40B4-BE49-F238E27FC236}">
                      <a16:creationId xmlns:a16="http://schemas.microsoft.com/office/drawing/2014/main" id="{02CDAA59-AE98-8214-2E33-303543B60827}"/>
                    </a:ext>
                  </a:extLst>
                </p14:cNvPr>
                <p14:cNvContentPartPr/>
                <p14:nvPr/>
              </p14:nvContentPartPr>
              <p14:xfrm>
                <a:off x="8101327" y="2174557"/>
                <a:ext cx="66600" cy="269280"/>
              </p14:xfrm>
            </p:contentPart>
          </mc:Choice>
          <mc:Fallback xmlns="">
            <p:pic>
              <p:nvPicPr>
                <p:cNvPr id="30" name="Inkt 29">
                  <a:extLst>
                    <a:ext uri="{FF2B5EF4-FFF2-40B4-BE49-F238E27FC236}">
                      <a16:creationId xmlns:a16="http://schemas.microsoft.com/office/drawing/2014/main" id="{02CDAA59-AE98-8214-2E33-303543B60827}"/>
                    </a:ext>
                  </a:extLst>
                </p:cNvPr>
                <p:cNvPicPr/>
                <p:nvPr/>
              </p:nvPicPr>
              <p:blipFill>
                <a:blip r:embed="rId36"/>
                <a:stretch>
                  <a:fillRect/>
                </a:stretch>
              </p:blipFill>
              <p:spPr>
                <a:xfrm>
                  <a:off x="8092687" y="2165557"/>
                  <a:ext cx="84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Inkt 30">
                  <a:extLst>
                    <a:ext uri="{FF2B5EF4-FFF2-40B4-BE49-F238E27FC236}">
                      <a16:creationId xmlns:a16="http://schemas.microsoft.com/office/drawing/2014/main" id="{0454C7D0-F8C4-3958-4620-CF162C264ADD}"/>
                    </a:ext>
                  </a:extLst>
                </p14:cNvPr>
                <p14:cNvContentPartPr/>
                <p14:nvPr/>
              </p14:nvContentPartPr>
              <p14:xfrm>
                <a:off x="8091607" y="2205157"/>
                <a:ext cx="208080" cy="98640"/>
              </p14:xfrm>
            </p:contentPart>
          </mc:Choice>
          <mc:Fallback xmlns="">
            <p:pic>
              <p:nvPicPr>
                <p:cNvPr id="31" name="Inkt 30">
                  <a:extLst>
                    <a:ext uri="{FF2B5EF4-FFF2-40B4-BE49-F238E27FC236}">
                      <a16:creationId xmlns:a16="http://schemas.microsoft.com/office/drawing/2014/main" id="{0454C7D0-F8C4-3958-4620-CF162C264ADD}"/>
                    </a:ext>
                  </a:extLst>
                </p:cNvPr>
                <p:cNvPicPr/>
                <p:nvPr/>
              </p:nvPicPr>
              <p:blipFill>
                <a:blip r:embed="rId38"/>
                <a:stretch>
                  <a:fillRect/>
                </a:stretch>
              </p:blipFill>
              <p:spPr>
                <a:xfrm>
                  <a:off x="8082607" y="2196517"/>
                  <a:ext cx="225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t 31">
                  <a:extLst>
                    <a:ext uri="{FF2B5EF4-FFF2-40B4-BE49-F238E27FC236}">
                      <a16:creationId xmlns:a16="http://schemas.microsoft.com/office/drawing/2014/main" id="{3A847FBA-212A-26C3-4DF9-B32C61B79CAF}"/>
                    </a:ext>
                  </a:extLst>
                </p14:cNvPr>
                <p14:cNvContentPartPr/>
                <p14:nvPr/>
              </p14:nvContentPartPr>
              <p14:xfrm>
                <a:off x="8224447" y="2169157"/>
                <a:ext cx="99360" cy="236160"/>
              </p14:xfrm>
            </p:contentPart>
          </mc:Choice>
          <mc:Fallback xmlns="">
            <p:pic>
              <p:nvPicPr>
                <p:cNvPr id="32" name="Inkt 31">
                  <a:extLst>
                    <a:ext uri="{FF2B5EF4-FFF2-40B4-BE49-F238E27FC236}">
                      <a16:creationId xmlns:a16="http://schemas.microsoft.com/office/drawing/2014/main" id="{3A847FBA-212A-26C3-4DF9-B32C61B79CAF}"/>
                    </a:ext>
                  </a:extLst>
                </p:cNvPr>
                <p:cNvPicPr/>
                <p:nvPr/>
              </p:nvPicPr>
              <p:blipFill>
                <a:blip r:embed="rId40"/>
                <a:stretch>
                  <a:fillRect/>
                </a:stretch>
              </p:blipFill>
              <p:spPr>
                <a:xfrm>
                  <a:off x="8215447" y="2160517"/>
                  <a:ext cx="117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t 33">
                  <a:extLst>
                    <a:ext uri="{FF2B5EF4-FFF2-40B4-BE49-F238E27FC236}">
                      <a16:creationId xmlns:a16="http://schemas.microsoft.com/office/drawing/2014/main" id="{616C7BB2-822F-4437-4BFD-05C119BF8B54}"/>
                    </a:ext>
                  </a:extLst>
                </p14:cNvPr>
                <p14:cNvContentPartPr/>
                <p14:nvPr/>
              </p14:nvContentPartPr>
              <p14:xfrm>
                <a:off x="8382127" y="2326477"/>
                <a:ext cx="121320" cy="156600"/>
              </p14:xfrm>
            </p:contentPart>
          </mc:Choice>
          <mc:Fallback xmlns="">
            <p:pic>
              <p:nvPicPr>
                <p:cNvPr id="34" name="Inkt 33">
                  <a:extLst>
                    <a:ext uri="{FF2B5EF4-FFF2-40B4-BE49-F238E27FC236}">
                      <a16:creationId xmlns:a16="http://schemas.microsoft.com/office/drawing/2014/main" id="{616C7BB2-822F-4437-4BFD-05C119BF8B54}"/>
                    </a:ext>
                  </a:extLst>
                </p:cNvPr>
                <p:cNvPicPr/>
                <p:nvPr/>
              </p:nvPicPr>
              <p:blipFill>
                <a:blip r:embed="rId42"/>
                <a:stretch>
                  <a:fillRect/>
                </a:stretch>
              </p:blipFill>
              <p:spPr>
                <a:xfrm>
                  <a:off x="8373487" y="2317477"/>
                  <a:ext cx="138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t 34">
                  <a:extLst>
                    <a:ext uri="{FF2B5EF4-FFF2-40B4-BE49-F238E27FC236}">
                      <a16:creationId xmlns:a16="http://schemas.microsoft.com/office/drawing/2014/main" id="{CC6F3449-3ABC-BB8E-7F4C-68389784105C}"/>
                    </a:ext>
                  </a:extLst>
                </p14:cNvPr>
                <p14:cNvContentPartPr/>
                <p14:nvPr/>
              </p14:nvContentPartPr>
              <p14:xfrm>
                <a:off x="8516047" y="2122717"/>
                <a:ext cx="151920" cy="252720"/>
              </p14:xfrm>
            </p:contentPart>
          </mc:Choice>
          <mc:Fallback xmlns="">
            <p:pic>
              <p:nvPicPr>
                <p:cNvPr id="35" name="Inkt 34">
                  <a:extLst>
                    <a:ext uri="{FF2B5EF4-FFF2-40B4-BE49-F238E27FC236}">
                      <a16:creationId xmlns:a16="http://schemas.microsoft.com/office/drawing/2014/main" id="{CC6F3449-3ABC-BB8E-7F4C-68389784105C}"/>
                    </a:ext>
                  </a:extLst>
                </p:cNvPr>
                <p:cNvPicPr/>
                <p:nvPr/>
              </p:nvPicPr>
              <p:blipFill>
                <a:blip r:embed="rId44"/>
                <a:stretch>
                  <a:fillRect/>
                </a:stretch>
              </p:blipFill>
              <p:spPr>
                <a:xfrm>
                  <a:off x="8507407" y="2113717"/>
                  <a:ext cx="169560" cy="270360"/>
                </a:xfrm>
                <a:prstGeom prst="rect">
                  <a:avLst/>
                </a:prstGeom>
              </p:spPr>
            </p:pic>
          </mc:Fallback>
        </mc:AlternateContent>
      </p:grpSp>
      <p:grpSp>
        <p:nvGrpSpPr>
          <p:cNvPr id="50" name="Groep 49">
            <a:extLst>
              <a:ext uri="{FF2B5EF4-FFF2-40B4-BE49-F238E27FC236}">
                <a16:creationId xmlns:a16="http://schemas.microsoft.com/office/drawing/2014/main" id="{9A3A0253-F240-56C5-8FD8-E1A8DF86F2EF}"/>
              </a:ext>
            </a:extLst>
          </p:cNvPr>
          <p:cNvGrpSpPr/>
          <p:nvPr/>
        </p:nvGrpSpPr>
        <p:grpSpPr>
          <a:xfrm>
            <a:off x="8395087" y="3534277"/>
            <a:ext cx="2055240" cy="504720"/>
            <a:chOff x="8395087" y="3534277"/>
            <a:chExt cx="2055240" cy="504720"/>
          </a:xfrm>
        </p:grpSpPr>
        <mc:AlternateContent xmlns:mc="http://schemas.openxmlformats.org/markup-compatibility/2006" xmlns:p14="http://schemas.microsoft.com/office/powerpoint/2010/main">
          <mc:Choice Requires="p14">
            <p:contentPart p14:bwMode="auto" r:id="rId45">
              <p14:nvContentPartPr>
                <p14:cNvPr id="8" name="Inkt 7">
                  <a:extLst>
                    <a:ext uri="{FF2B5EF4-FFF2-40B4-BE49-F238E27FC236}">
                      <a16:creationId xmlns:a16="http://schemas.microsoft.com/office/drawing/2014/main" id="{9E162322-8CB1-9734-A763-E03317E1625E}"/>
                    </a:ext>
                  </a:extLst>
                </p14:cNvPr>
                <p14:cNvContentPartPr/>
                <p14:nvPr/>
              </p14:nvContentPartPr>
              <p14:xfrm>
                <a:off x="8395087" y="3655597"/>
                <a:ext cx="182160" cy="383400"/>
              </p14:xfrm>
            </p:contentPart>
          </mc:Choice>
          <mc:Fallback xmlns="">
            <p:pic>
              <p:nvPicPr>
                <p:cNvPr id="8" name="Inkt 7">
                  <a:extLst>
                    <a:ext uri="{FF2B5EF4-FFF2-40B4-BE49-F238E27FC236}">
                      <a16:creationId xmlns:a16="http://schemas.microsoft.com/office/drawing/2014/main" id="{9E162322-8CB1-9734-A763-E03317E1625E}"/>
                    </a:ext>
                  </a:extLst>
                </p:cNvPr>
                <p:cNvPicPr/>
                <p:nvPr/>
              </p:nvPicPr>
              <p:blipFill>
                <a:blip r:embed="rId46"/>
                <a:stretch>
                  <a:fillRect/>
                </a:stretch>
              </p:blipFill>
              <p:spPr>
                <a:xfrm>
                  <a:off x="8386087" y="3646957"/>
                  <a:ext cx="1998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 name="Inkt 9">
                  <a:extLst>
                    <a:ext uri="{FF2B5EF4-FFF2-40B4-BE49-F238E27FC236}">
                      <a16:creationId xmlns:a16="http://schemas.microsoft.com/office/drawing/2014/main" id="{FB5A562D-7351-BAFD-31B9-CDD78AE41639}"/>
                    </a:ext>
                  </a:extLst>
                </p14:cNvPr>
                <p14:cNvContentPartPr/>
                <p14:nvPr/>
              </p14:nvContentPartPr>
              <p14:xfrm>
                <a:off x="8596687" y="3655597"/>
                <a:ext cx="153000" cy="169920"/>
              </p14:xfrm>
            </p:contentPart>
          </mc:Choice>
          <mc:Fallback xmlns="">
            <p:pic>
              <p:nvPicPr>
                <p:cNvPr id="10" name="Inkt 9">
                  <a:extLst>
                    <a:ext uri="{FF2B5EF4-FFF2-40B4-BE49-F238E27FC236}">
                      <a16:creationId xmlns:a16="http://schemas.microsoft.com/office/drawing/2014/main" id="{FB5A562D-7351-BAFD-31B9-CDD78AE41639}"/>
                    </a:ext>
                  </a:extLst>
                </p:cNvPr>
                <p:cNvPicPr/>
                <p:nvPr/>
              </p:nvPicPr>
              <p:blipFill>
                <a:blip r:embed="rId48"/>
                <a:stretch>
                  <a:fillRect/>
                </a:stretch>
              </p:blipFill>
              <p:spPr>
                <a:xfrm>
                  <a:off x="8587687" y="3646597"/>
                  <a:ext cx="170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 name="Inkt 19">
                  <a:extLst>
                    <a:ext uri="{FF2B5EF4-FFF2-40B4-BE49-F238E27FC236}">
                      <a16:creationId xmlns:a16="http://schemas.microsoft.com/office/drawing/2014/main" id="{69535815-FCB9-E38E-9B95-86A9A709E141}"/>
                    </a:ext>
                  </a:extLst>
                </p14:cNvPr>
                <p14:cNvContentPartPr/>
                <p14:nvPr/>
              </p14:nvContentPartPr>
              <p14:xfrm>
                <a:off x="8766607" y="3709597"/>
                <a:ext cx="84240" cy="100440"/>
              </p14:xfrm>
            </p:contentPart>
          </mc:Choice>
          <mc:Fallback xmlns="">
            <p:pic>
              <p:nvPicPr>
                <p:cNvPr id="20" name="Inkt 19">
                  <a:extLst>
                    <a:ext uri="{FF2B5EF4-FFF2-40B4-BE49-F238E27FC236}">
                      <a16:creationId xmlns:a16="http://schemas.microsoft.com/office/drawing/2014/main" id="{69535815-FCB9-E38E-9B95-86A9A709E141}"/>
                    </a:ext>
                  </a:extLst>
                </p:cNvPr>
                <p:cNvPicPr/>
                <p:nvPr/>
              </p:nvPicPr>
              <p:blipFill>
                <a:blip r:embed="rId50"/>
                <a:stretch>
                  <a:fillRect/>
                </a:stretch>
              </p:blipFill>
              <p:spPr>
                <a:xfrm>
                  <a:off x="8757607" y="3700957"/>
                  <a:ext cx="101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t 32">
                  <a:extLst>
                    <a:ext uri="{FF2B5EF4-FFF2-40B4-BE49-F238E27FC236}">
                      <a16:creationId xmlns:a16="http://schemas.microsoft.com/office/drawing/2014/main" id="{379441B3-02E7-05C1-4FCF-5FDD2D3F6627}"/>
                    </a:ext>
                  </a:extLst>
                </p14:cNvPr>
                <p14:cNvContentPartPr/>
                <p14:nvPr/>
              </p14:nvContentPartPr>
              <p14:xfrm>
                <a:off x="8798287" y="3608797"/>
                <a:ext cx="9360" cy="23760"/>
              </p14:xfrm>
            </p:contentPart>
          </mc:Choice>
          <mc:Fallback xmlns="">
            <p:pic>
              <p:nvPicPr>
                <p:cNvPr id="33" name="Inkt 32">
                  <a:extLst>
                    <a:ext uri="{FF2B5EF4-FFF2-40B4-BE49-F238E27FC236}">
                      <a16:creationId xmlns:a16="http://schemas.microsoft.com/office/drawing/2014/main" id="{379441B3-02E7-05C1-4FCF-5FDD2D3F6627}"/>
                    </a:ext>
                  </a:extLst>
                </p:cNvPr>
                <p:cNvPicPr/>
                <p:nvPr/>
              </p:nvPicPr>
              <p:blipFill>
                <a:blip r:embed="rId52"/>
                <a:stretch>
                  <a:fillRect/>
                </a:stretch>
              </p:blipFill>
              <p:spPr>
                <a:xfrm>
                  <a:off x="8789287" y="3600157"/>
                  <a:ext cx="27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t 36">
                  <a:extLst>
                    <a:ext uri="{FF2B5EF4-FFF2-40B4-BE49-F238E27FC236}">
                      <a16:creationId xmlns:a16="http://schemas.microsoft.com/office/drawing/2014/main" id="{2D921ED4-6518-CBDC-2C23-32CDED8328A1}"/>
                    </a:ext>
                  </a:extLst>
                </p14:cNvPr>
                <p14:cNvContentPartPr/>
                <p14:nvPr/>
              </p14:nvContentPartPr>
              <p14:xfrm>
                <a:off x="8873527" y="3664237"/>
                <a:ext cx="133200" cy="141120"/>
              </p14:xfrm>
            </p:contentPart>
          </mc:Choice>
          <mc:Fallback xmlns="">
            <p:pic>
              <p:nvPicPr>
                <p:cNvPr id="37" name="Inkt 36">
                  <a:extLst>
                    <a:ext uri="{FF2B5EF4-FFF2-40B4-BE49-F238E27FC236}">
                      <a16:creationId xmlns:a16="http://schemas.microsoft.com/office/drawing/2014/main" id="{2D921ED4-6518-CBDC-2C23-32CDED8328A1}"/>
                    </a:ext>
                  </a:extLst>
                </p:cNvPr>
                <p:cNvPicPr/>
                <p:nvPr/>
              </p:nvPicPr>
              <p:blipFill>
                <a:blip r:embed="rId54"/>
                <a:stretch>
                  <a:fillRect/>
                </a:stretch>
              </p:blipFill>
              <p:spPr>
                <a:xfrm>
                  <a:off x="8864527" y="3655237"/>
                  <a:ext cx="150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t 37">
                  <a:extLst>
                    <a:ext uri="{FF2B5EF4-FFF2-40B4-BE49-F238E27FC236}">
                      <a16:creationId xmlns:a16="http://schemas.microsoft.com/office/drawing/2014/main" id="{AA7E8A29-7FB9-6C3A-83C8-B8C0B6C3DA35}"/>
                    </a:ext>
                  </a:extLst>
                </p14:cNvPr>
                <p14:cNvContentPartPr/>
                <p14:nvPr/>
              </p14:nvContentPartPr>
              <p14:xfrm>
                <a:off x="9085567" y="3656317"/>
                <a:ext cx="129600" cy="114840"/>
              </p14:xfrm>
            </p:contentPart>
          </mc:Choice>
          <mc:Fallback xmlns="">
            <p:pic>
              <p:nvPicPr>
                <p:cNvPr id="38" name="Inkt 37">
                  <a:extLst>
                    <a:ext uri="{FF2B5EF4-FFF2-40B4-BE49-F238E27FC236}">
                      <a16:creationId xmlns:a16="http://schemas.microsoft.com/office/drawing/2014/main" id="{AA7E8A29-7FB9-6C3A-83C8-B8C0B6C3DA35}"/>
                    </a:ext>
                  </a:extLst>
                </p:cNvPr>
                <p:cNvPicPr/>
                <p:nvPr/>
              </p:nvPicPr>
              <p:blipFill>
                <a:blip r:embed="rId56"/>
                <a:stretch>
                  <a:fillRect/>
                </a:stretch>
              </p:blipFill>
              <p:spPr>
                <a:xfrm>
                  <a:off x="9076567" y="3647317"/>
                  <a:ext cx="14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t 38">
                  <a:extLst>
                    <a:ext uri="{FF2B5EF4-FFF2-40B4-BE49-F238E27FC236}">
                      <a16:creationId xmlns:a16="http://schemas.microsoft.com/office/drawing/2014/main" id="{69426654-8668-B862-4D82-7739EF7DC35B}"/>
                    </a:ext>
                  </a:extLst>
                </p14:cNvPr>
                <p14:cNvContentPartPr/>
                <p14:nvPr/>
              </p14:nvContentPartPr>
              <p14:xfrm>
                <a:off x="9214807" y="3688717"/>
                <a:ext cx="60840" cy="78480"/>
              </p14:xfrm>
            </p:contentPart>
          </mc:Choice>
          <mc:Fallback xmlns="">
            <p:pic>
              <p:nvPicPr>
                <p:cNvPr id="39" name="Inkt 38">
                  <a:extLst>
                    <a:ext uri="{FF2B5EF4-FFF2-40B4-BE49-F238E27FC236}">
                      <a16:creationId xmlns:a16="http://schemas.microsoft.com/office/drawing/2014/main" id="{69426654-8668-B862-4D82-7739EF7DC35B}"/>
                    </a:ext>
                  </a:extLst>
                </p:cNvPr>
                <p:cNvPicPr/>
                <p:nvPr/>
              </p:nvPicPr>
              <p:blipFill>
                <a:blip r:embed="rId58"/>
                <a:stretch>
                  <a:fillRect/>
                </a:stretch>
              </p:blipFill>
              <p:spPr>
                <a:xfrm>
                  <a:off x="9205807" y="3679717"/>
                  <a:ext cx="78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t 39">
                  <a:extLst>
                    <a:ext uri="{FF2B5EF4-FFF2-40B4-BE49-F238E27FC236}">
                      <a16:creationId xmlns:a16="http://schemas.microsoft.com/office/drawing/2014/main" id="{B96D83E2-AC8B-8569-E76F-3C5FF51B3A0E}"/>
                    </a:ext>
                  </a:extLst>
                </p14:cNvPr>
                <p14:cNvContentPartPr/>
                <p14:nvPr/>
              </p14:nvContentPartPr>
              <p14:xfrm>
                <a:off x="9250807" y="3609877"/>
                <a:ext cx="3240" cy="16560"/>
              </p14:xfrm>
            </p:contentPart>
          </mc:Choice>
          <mc:Fallback xmlns="">
            <p:pic>
              <p:nvPicPr>
                <p:cNvPr id="40" name="Inkt 39">
                  <a:extLst>
                    <a:ext uri="{FF2B5EF4-FFF2-40B4-BE49-F238E27FC236}">
                      <a16:creationId xmlns:a16="http://schemas.microsoft.com/office/drawing/2014/main" id="{B96D83E2-AC8B-8569-E76F-3C5FF51B3A0E}"/>
                    </a:ext>
                  </a:extLst>
                </p:cNvPr>
                <p:cNvPicPr/>
                <p:nvPr/>
              </p:nvPicPr>
              <p:blipFill>
                <a:blip r:embed="rId60"/>
                <a:stretch>
                  <a:fillRect/>
                </a:stretch>
              </p:blipFill>
              <p:spPr>
                <a:xfrm>
                  <a:off x="9241807" y="3600877"/>
                  <a:ext cx="20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Inkt 40">
                  <a:extLst>
                    <a:ext uri="{FF2B5EF4-FFF2-40B4-BE49-F238E27FC236}">
                      <a16:creationId xmlns:a16="http://schemas.microsoft.com/office/drawing/2014/main" id="{D6427F75-C7CD-6435-9654-4AB52586247D}"/>
                    </a:ext>
                  </a:extLst>
                </p14:cNvPr>
                <p14:cNvContentPartPr/>
                <p14:nvPr/>
              </p14:nvContentPartPr>
              <p14:xfrm>
                <a:off x="9355927" y="3629317"/>
                <a:ext cx="105480" cy="189000"/>
              </p14:xfrm>
            </p:contentPart>
          </mc:Choice>
          <mc:Fallback xmlns="">
            <p:pic>
              <p:nvPicPr>
                <p:cNvPr id="41" name="Inkt 40">
                  <a:extLst>
                    <a:ext uri="{FF2B5EF4-FFF2-40B4-BE49-F238E27FC236}">
                      <a16:creationId xmlns:a16="http://schemas.microsoft.com/office/drawing/2014/main" id="{D6427F75-C7CD-6435-9654-4AB52586247D}"/>
                    </a:ext>
                  </a:extLst>
                </p:cNvPr>
                <p:cNvPicPr/>
                <p:nvPr/>
              </p:nvPicPr>
              <p:blipFill>
                <a:blip r:embed="rId62"/>
                <a:stretch>
                  <a:fillRect/>
                </a:stretch>
              </p:blipFill>
              <p:spPr>
                <a:xfrm>
                  <a:off x="9347287" y="3620317"/>
                  <a:ext cx="123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Inkt 41">
                  <a:extLst>
                    <a:ext uri="{FF2B5EF4-FFF2-40B4-BE49-F238E27FC236}">
                      <a16:creationId xmlns:a16="http://schemas.microsoft.com/office/drawing/2014/main" id="{A63D3A7C-E669-13E2-CFCF-2476D1EC8484}"/>
                    </a:ext>
                  </a:extLst>
                </p14:cNvPr>
                <p14:cNvContentPartPr/>
                <p14:nvPr/>
              </p14:nvContentPartPr>
              <p14:xfrm>
                <a:off x="9507127" y="3624277"/>
                <a:ext cx="151560" cy="186840"/>
              </p14:xfrm>
            </p:contentPart>
          </mc:Choice>
          <mc:Fallback xmlns="">
            <p:pic>
              <p:nvPicPr>
                <p:cNvPr id="42" name="Inkt 41">
                  <a:extLst>
                    <a:ext uri="{FF2B5EF4-FFF2-40B4-BE49-F238E27FC236}">
                      <a16:creationId xmlns:a16="http://schemas.microsoft.com/office/drawing/2014/main" id="{A63D3A7C-E669-13E2-CFCF-2476D1EC8484}"/>
                    </a:ext>
                  </a:extLst>
                </p:cNvPr>
                <p:cNvPicPr/>
                <p:nvPr/>
              </p:nvPicPr>
              <p:blipFill>
                <a:blip r:embed="rId64"/>
                <a:stretch>
                  <a:fillRect/>
                </a:stretch>
              </p:blipFill>
              <p:spPr>
                <a:xfrm>
                  <a:off x="9498487" y="3615637"/>
                  <a:ext cx="169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Inkt 42">
                  <a:extLst>
                    <a:ext uri="{FF2B5EF4-FFF2-40B4-BE49-F238E27FC236}">
                      <a16:creationId xmlns:a16="http://schemas.microsoft.com/office/drawing/2014/main" id="{6267237B-64AF-02DC-35A3-3ABC6DF90C78}"/>
                    </a:ext>
                  </a:extLst>
                </p14:cNvPr>
                <p14:cNvContentPartPr/>
                <p14:nvPr/>
              </p14:nvContentPartPr>
              <p14:xfrm>
                <a:off x="9706927" y="3619597"/>
                <a:ext cx="113400" cy="116640"/>
              </p14:xfrm>
            </p:contentPart>
          </mc:Choice>
          <mc:Fallback xmlns="">
            <p:pic>
              <p:nvPicPr>
                <p:cNvPr id="43" name="Inkt 42">
                  <a:extLst>
                    <a:ext uri="{FF2B5EF4-FFF2-40B4-BE49-F238E27FC236}">
                      <a16:creationId xmlns:a16="http://schemas.microsoft.com/office/drawing/2014/main" id="{6267237B-64AF-02DC-35A3-3ABC6DF90C78}"/>
                    </a:ext>
                  </a:extLst>
                </p:cNvPr>
                <p:cNvPicPr/>
                <p:nvPr/>
              </p:nvPicPr>
              <p:blipFill>
                <a:blip r:embed="rId66"/>
                <a:stretch>
                  <a:fillRect/>
                </a:stretch>
              </p:blipFill>
              <p:spPr>
                <a:xfrm>
                  <a:off x="9698287" y="3610597"/>
                  <a:ext cx="131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Inkt 43">
                  <a:extLst>
                    <a:ext uri="{FF2B5EF4-FFF2-40B4-BE49-F238E27FC236}">
                      <a16:creationId xmlns:a16="http://schemas.microsoft.com/office/drawing/2014/main" id="{A25AF974-39AB-454D-8495-B666044123E2}"/>
                    </a:ext>
                  </a:extLst>
                </p14:cNvPr>
                <p14:cNvContentPartPr/>
                <p14:nvPr/>
              </p14:nvContentPartPr>
              <p14:xfrm>
                <a:off x="9851647" y="3672157"/>
                <a:ext cx="79920" cy="68760"/>
              </p14:xfrm>
            </p:contentPart>
          </mc:Choice>
          <mc:Fallback xmlns="">
            <p:pic>
              <p:nvPicPr>
                <p:cNvPr id="44" name="Inkt 43">
                  <a:extLst>
                    <a:ext uri="{FF2B5EF4-FFF2-40B4-BE49-F238E27FC236}">
                      <a16:creationId xmlns:a16="http://schemas.microsoft.com/office/drawing/2014/main" id="{A25AF974-39AB-454D-8495-B666044123E2}"/>
                    </a:ext>
                  </a:extLst>
                </p:cNvPr>
                <p:cNvPicPr/>
                <p:nvPr/>
              </p:nvPicPr>
              <p:blipFill>
                <a:blip r:embed="rId68"/>
                <a:stretch>
                  <a:fillRect/>
                </a:stretch>
              </p:blipFill>
              <p:spPr>
                <a:xfrm>
                  <a:off x="9842647" y="3663517"/>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t 44">
                  <a:extLst>
                    <a:ext uri="{FF2B5EF4-FFF2-40B4-BE49-F238E27FC236}">
                      <a16:creationId xmlns:a16="http://schemas.microsoft.com/office/drawing/2014/main" id="{0068C58B-BCC9-EBAC-C26C-1FE51739F526}"/>
                    </a:ext>
                  </a:extLst>
                </p14:cNvPr>
                <p14:cNvContentPartPr/>
                <p14:nvPr/>
              </p14:nvContentPartPr>
              <p14:xfrm>
                <a:off x="9937327" y="3534277"/>
                <a:ext cx="14040" cy="32760"/>
              </p14:xfrm>
            </p:contentPart>
          </mc:Choice>
          <mc:Fallback xmlns="">
            <p:pic>
              <p:nvPicPr>
                <p:cNvPr id="45" name="Inkt 44">
                  <a:extLst>
                    <a:ext uri="{FF2B5EF4-FFF2-40B4-BE49-F238E27FC236}">
                      <a16:creationId xmlns:a16="http://schemas.microsoft.com/office/drawing/2014/main" id="{0068C58B-BCC9-EBAC-C26C-1FE51739F526}"/>
                    </a:ext>
                  </a:extLst>
                </p:cNvPr>
                <p:cNvPicPr/>
                <p:nvPr/>
              </p:nvPicPr>
              <p:blipFill>
                <a:blip r:embed="rId70"/>
                <a:stretch>
                  <a:fillRect/>
                </a:stretch>
              </p:blipFill>
              <p:spPr>
                <a:xfrm>
                  <a:off x="9928687" y="3525277"/>
                  <a:ext cx="31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t 45">
                  <a:extLst>
                    <a:ext uri="{FF2B5EF4-FFF2-40B4-BE49-F238E27FC236}">
                      <a16:creationId xmlns:a16="http://schemas.microsoft.com/office/drawing/2014/main" id="{D204EAA9-BA0C-1F32-F97D-F7439D5DC34E}"/>
                    </a:ext>
                  </a:extLst>
                </p14:cNvPr>
                <p14:cNvContentPartPr/>
                <p14:nvPr/>
              </p14:nvContentPartPr>
              <p14:xfrm>
                <a:off x="10010047" y="3600157"/>
                <a:ext cx="162720" cy="127080"/>
              </p14:xfrm>
            </p:contentPart>
          </mc:Choice>
          <mc:Fallback xmlns="">
            <p:pic>
              <p:nvPicPr>
                <p:cNvPr id="46" name="Inkt 45">
                  <a:extLst>
                    <a:ext uri="{FF2B5EF4-FFF2-40B4-BE49-F238E27FC236}">
                      <a16:creationId xmlns:a16="http://schemas.microsoft.com/office/drawing/2014/main" id="{D204EAA9-BA0C-1F32-F97D-F7439D5DC34E}"/>
                    </a:ext>
                  </a:extLst>
                </p:cNvPr>
                <p:cNvPicPr/>
                <p:nvPr/>
              </p:nvPicPr>
              <p:blipFill>
                <a:blip r:embed="rId72"/>
                <a:stretch>
                  <a:fillRect/>
                </a:stretch>
              </p:blipFill>
              <p:spPr>
                <a:xfrm>
                  <a:off x="10001047" y="3591157"/>
                  <a:ext cx="180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t 46">
                  <a:extLst>
                    <a:ext uri="{FF2B5EF4-FFF2-40B4-BE49-F238E27FC236}">
                      <a16:creationId xmlns:a16="http://schemas.microsoft.com/office/drawing/2014/main" id="{19976CF3-956E-5524-5CAF-F0810411ED8F}"/>
                    </a:ext>
                  </a:extLst>
                </p14:cNvPr>
                <p14:cNvContentPartPr/>
                <p14:nvPr/>
              </p14:nvContentPartPr>
              <p14:xfrm>
                <a:off x="10154767" y="3577117"/>
                <a:ext cx="156240" cy="324720"/>
              </p14:xfrm>
            </p:contentPart>
          </mc:Choice>
          <mc:Fallback xmlns="">
            <p:pic>
              <p:nvPicPr>
                <p:cNvPr id="47" name="Inkt 46">
                  <a:extLst>
                    <a:ext uri="{FF2B5EF4-FFF2-40B4-BE49-F238E27FC236}">
                      <a16:creationId xmlns:a16="http://schemas.microsoft.com/office/drawing/2014/main" id="{19976CF3-956E-5524-5CAF-F0810411ED8F}"/>
                    </a:ext>
                  </a:extLst>
                </p:cNvPr>
                <p:cNvPicPr/>
                <p:nvPr/>
              </p:nvPicPr>
              <p:blipFill>
                <a:blip r:embed="rId74"/>
                <a:stretch>
                  <a:fillRect/>
                </a:stretch>
              </p:blipFill>
              <p:spPr>
                <a:xfrm>
                  <a:off x="10146127" y="3568477"/>
                  <a:ext cx="1738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Inkt 47">
                  <a:extLst>
                    <a:ext uri="{FF2B5EF4-FFF2-40B4-BE49-F238E27FC236}">
                      <a16:creationId xmlns:a16="http://schemas.microsoft.com/office/drawing/2014/main" id="{F6B9665D-8EF6-5F26-C8A8-5584FFEBAD6A}"/>
                    </a:ext>
                  </a:extLst>
                </p14:cNvPr>
                <p14:cNvContentPartPr/>
                <p14:nvPr/>
              </p14:nvContentPartPr>
              <p14:xfrm>
                <a:off x="10432687" y="3567397"/>
                <a:ext cx="17640" cy="47520"/>
              </p14:xfrm>
            </p:contentPart>
          </mc:Choice>
          <mc:Fallback xmlns="">
            <p:pic>
              <p:nvPicPr>
                <p:cNvPr id="48" name="Inkt 47">
                  <a:extLst>
                    <a:ext uri="{FF2B5EF4-FFF2-40B4-BE49-F238E27FC236}">
                      <a16:creationId xmlns:a16="http://schemas.microsoft.com/office/drawing/2014/main" id="{F6B9665D-8EF6-5F26-C8A8-5584FFEBAD6A}"/>
                    </a:ext>
                  </a:extLst>
                </p:cNvPr>
                <p:cNvPicPr/>
                <p:nvPr/>
              </p:nvPicPr>
              <p:blipFill>
                <a:blip r:embed="rId76"/>
                <a:stretch>
                  <a:fillRect/>
                </a:stretch>
              </p:blipFill>
              <p:spPr>
                <a:xfrm>
                  <a:off x="10423687" y="3558757"/>
                  <a:ext cx="35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Inkt 48">
                  <a:extLst>
                    <a:ext uri="{FF2B5EF4-FFF2-40B4-BE49-F238E27FC236}">
                      <a16:creationId xmlns:a16="http://schemas.microsoft.com/office/drawing/2014/main" id="{725B01BE-95F0-9ABE-536C-2CEA84EB2279}"/>
                    </a:ext>
                  </a:extLst>
                </p14:cNvPr>
                <p14:cNvContentPartPr/>
                <p14:nvPr/>
              </p14:nvContentPartPr>
              <p14:xfrm>
                <a:off x="10446007" y="3692677"/>
                <a:ext cx="3960" cy="53280"/>
              </p14:xfrm>
            </p:contentPart>
          </mc:Choice>
          <mc:Fallback xmlns="">
            <p:pic>
              <p:nvPicPr>
                <p:cNvPr id="49" name="Inkt 48">
                  <a:extLst>
                    <a:ext uri="{FF2B5EF4-FFF2-40B4-BE49-F238E27FC236}">
                      <a16:creationId xmlns:a16="http://schemas.microsoft.com/office/drawing/2014/main" id="{725B01BE-95F0-9ABE-536C-2CEA84EB2279}"/>
                    </a:ext>
                  </a:extLst>
                </p:cNvPr>
                <p:cNvPicPr/>
                <p:nvPr/>
              </p:nvPicPr>
              <p:blipFill>
                <a:blip r:embed="rId78"/>
                <a:stretch>
                  <a:fillRect/>
                </a:stretch>
              </p:blipFill>
              <p:spPr>
                <a:xfrm>
                  <a:off x="10437367" y="3683677"/>
                  <a:ext cx="2160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51" name="Inkt 50">
                <a:extLst>
                  <a:ext uri="{FF2B5EF4-FFF2-40B4-BE49-F238E27FC236}">
                    <a16:creationId xmlns:a16="http://schemas.microsoft.com/office/drawing/2014/main" id="{4FFEADC3-5AA4-89A6-56B7-9A45030080E6}"/>
                  </a:ext>
                </a:extLst>
              </p14:cNvPr>
              <p14:cNvContentPartPr/>
              <p14:nvPr/>
            </p14:nvContentPartPr>
            <p14:xfrm>
              <a:off x="8829607" y="4054477"/>
              <a:ext cx="27000" cy="177480"/>
            </p14:xfrm>
          </p:contentPart>
        </mc:Choice>
        <mc:Fallback xmlns="">
          <p:pic>
            <p:nvPicPr>
              <p:cNvPr id="51" name="Inkt 50">
                <a:extLst>
                  <a:ext uri="{FF2B5EF4-FFF2-40B4-BE49-F238E27FC236}">
                    <a16:creationId xmlns:a16="http://schemas.microsoft.com/office/drawing/2014/main" id="{4FFEADC3-5AA4-89A6-56B7-9A45030080E6}"/>
                  </a:ext>
                </a:extLst>
              </p:cNvPr>
              <p:cNvPicPr/>
              <p:nvPr/>
            </p:nvPicPr>
            <p:blipFill>
              <a:blip r:embed="rId80"/>
              <a:stretch>
                <a:fillRect/>
              </a:stretch>
            </p:blipFill>
            <p:spPr>
              <a:xfrm>
                <a:off x="8820967" y="4045477"/>
                <a:ext cx="4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Inkt 51">
                <a:extLst>
                  <a:ext uri="{FF2B5EF4-FFF2-40B4-BE49-F238E27FC236}">
                    <a16:creationId xmlns:a16="http://schemas.microsoft.com/office/drawing/2014/main" id="{5859DC65-7F11-21C6-3527-095101881B46}"/>
                  </a:ext>
                </a:extLst>
              </p14:cNvPr>
              <p14:cNvContentPartPr/>
              <p14:nvPr/>
            </p14:nvContentPartPr>
            <p14:xfrm>
              <a:off x="8812687" y="4360117"/>
              <a:ext cx="158400" cy="212040"/>
            </p14:xfrm>
          </p:contentPart>
        </mc:Choice>
        <mc:Fallback xmlns="">
          <p:pic>
            <p:nvPicPr>
              <p:cNvPr id="52" name="Inkt 51">
                <a:extLst>
                  <a:ext uri="{FF2B5EF4-FFF2-40B4-BE49-F238E27FC236}">
                    <a16:creationId xmlns:a16="http://schemas.microsoft.com/office/drawing/2014/main" id="{5859DC65-7F11-21C6-3527-095101881B46}"/>
                  </a:ext>
                </a:extLst>
              </p:cNvPr>
              <p:cNvPicPr/>
              <p:nvPr/>
            </p:nvPicPr>
            <p:blipFill>
              <a:blip r:embed="rId82"/>
              <a:stretch>
                <a:fillRect/>
              </a:stretch>
            </p:blipFill>
            <p:spPr>
              <a:xfrm>
                <a:off x="8803687" y="4351477"/>
                <a:ext cx="176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Inkt 52">
                <a:extLst>
                  <a:ext uri="{FF2B5EF4-FFF2-40B4-BE49-F238E27FC236}">
                    <a16:creationId xmlns:a16="http://schemas.microsoft.com/office/drawing/2014/main" id="{545F72B6-2E0D-87C4-B5A2-F810D49772D4}"/>
                  </a:ext>
                </a:extLst>
              </p14:cNvPr>
              <p14:cNvContentPartPr/>
              <p14:nvPr/>
            </p14:nvContentPartPr>
            <p14:xfrm>
              <a:off x="8809807" y="4734517"/>
              <a:ext cx="136440" cy="188640"/>
            </p14:xfrm>
          </p:contentPart>
        </mc:Choice>
        <mc:Fallback xmlns="">
          <p:pic>
            <p:nvPicPr>
              <p:cNvPr id="53" name="Inkt 52">
                <a:extLst>
                  <a:ext uri="{FF2B5EF4-FFF2-40B4-BE49-F238E27FC236}">
                    <a16:creationId xmlns:a16="http://schemas.microsoft.com/office/drawing/2014/main" id="{545F72B6-2E0D-87C4-B5A2-F810D49772D4}"/>
                  </a:ext>
                </a:extLst>
              </p:cNvPr>
              <p:cNvPicPr/>
              <p:nvPr/>
            </p:nvPicPr>
            <p:blipFill>
              <a:blip r:embed="rId84"/>
              <a:stretch>
                <a:fillRect/>
              </a:stretch>
            </p:blipFill>
            <p:spPr>
              <a:xfrm>
                <a:off x="8801167" y="4725877"/>
                <a:ext cx="154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Inkt 53">
                <a:extLst>
                  <a:ext uri="{FF2B5EF4-FFF2-40B4-BE49-F238E27FC236}">
                    <a16:creationId xmlns:a16="http://schemas.microsoft.com/office/drawing/2014/main" id="{623B48D6-516D-E4EF-8A7D-7C802276D078}"/>
                  </a:ext>
                </a:extLst>
              </p14:cNvPr>
              <p14:cNvContentPartPr/>
              <p14:nvPr/>
            </p14:nvContentPartPr>
            <p14:xfrm>
              <a:off x="8861647" y="5039437"/>
              <a:ext cx="147240" cy="222120"/>
            </p14:xfrm>
          </p:contentPart>
        </mc:Choice>
        <mc:Fallback xmlns="">
          <p:pic>
            <p:nvPicPr>
              <p:cNvPr id="54" name="Inkt 53">
                <a:extLst>
                  <a:ext uri="{FF2B5EF4-FFF2-40B4-BE49-F238E27FC236}">
                    <a16:creationId xmlns:a16="http://schemas.microsoft.com/office/drawing/2014/main" id="{623B48D6-516D-E4EF-8A7D-7C802276D078}"/>
                  </a:ext>
                </a:extLst>
              </p:cNvPr>
              <p:cNvPicPr/>
              <p:nvPr/>
            </p:nvPicPr>
            <p:blipFill>
              <a:blip r:embed="rId86"/>
              <a:stretch>
                <a:fillRect/>
              </a:stretch>
            </p:blipFill>
            <p:spPr>
              <a:xfrm>
                <a:off x="8852647" y="5030437"/>
                <a:ext cx="164880" cy="239760"/>
              </a:xfrm>
              <a:prstGeom prst="rect">
                <a:avLst/>
              </a:prstGeom>
            </p:spPr>
          </p:pic>
        </mc:Fallback>
      </mc:AlternateContent>
      <p:grpSp>
        <p:nvGrpSpPr>
          <p:cNvPr id="55" name="Groep 54">
            <a:extLst>
              <a:ext uri="{FF2B5EF4-FFF2-40B4-BE49-F238E27FC236}">
                <a16:creationId xmlns:a16="http://schemas.microsoft.com/office/drawing/2014/main" id="{B5ADB25D-C7A9-8349-23CD-73DF3A2FA063}"/>
              </a:ext>
            </a:extLst>
          </p:cNvPr>
          <p:cNvGrpSpPr/>
          <p:nvPr/>
        </p:nvGrpSpPr>
        <p:grpSpPr>
          <a:xfrm>
            <a:off x="9341527" y="1922557"/>
            <a:ext cx="115560" cy="189720"/>
            <a:chOff x="9341527" y="1922557"/>
            <a:chExt cx="115560" cy="189720"/>
          </a:xfrm>
        </p:grpSpPr>
        <mc:AlternateContent xmlns:mc="http://schemas.openxmlformats.org/markup-compatibility/2006" xmlns:p14="http://schemas.microsoft.com/office/powerpoint/2010/main">
          <mc:Choice Requires="p14">
            <p:contentPart p14:bwMode="auto" r:id="rId87">
              <p14:nvContentPartPr>
                <p14:cNvPr id="56" name="Inkt 55">
                  <a:extLst>
                    <a:ext uri="{FF2B5EF4-FFF2-40B4-BE49-F238E27FC236}">
                      <a16:creationId xmlns:a16="http://schemas.microsoft.com/office/drawing/2014/main" id="{B00BA67D-8CBD-E330-2982-40AD66FE30AC}"/>
                    </a:ext>
                  </a:extLst>
                </p14:cNvPr>
                <p14:cNvContentPartPr/>
                <p14:nvPr/>
              </p14:nvContentPartPr>
              <p14:xfrm>
                <a:off x="9355567" y="1927237"/>
                <a:ext cx="97200" cy="136080"/>
              </p14:xfrm>
            </p:contentPart>
          </mc:Choice>
          <mc:Fallback xmlns="">
            <p:pic>
              <p:nvPicPr>
                <p:cNvPr id="56" name="Inkt 55">
                  <a:extLst>
                    <a:ext uri="{FF2B5EF4-FFF2-40B4-BE49-F238E27FC236}">
                      <a16:creationId xmlns:a16="http://schemas.microsoft.com/office/drawing/2014/main" id="{B00BA67D-8CBD-E330-2982-40AD66FE30AC}"/>
                    </a:ext>
                  </a:extLst>
                </p:cNvPr>
                <p:cNvPicPr/>
                <p:nvPr/>
              </p:nvPicPr>
              <p:blipFill>
                <a:blip r:embed="rId88"/>
                <a:stretch>
                  <a:fillRect/>
                </a:stretch>
              </p:blipFill>
              <p:spPr>
                <a:xfrm>
                  <a:off x="9346927" y="1918597"/>
                  <a:ext cx="114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Inkt 56">
                  <a:extLst>
                    <a:ext uri="{FF2B5EF4-FFF2-40B4-BE49-F238E27FC236}">
                      <a16:creationId xmlns:a16="http://schemas.microsoft.com/office/drawing/2014/main" id="{AEB7510E-3E50-653D-B719-1BE5005CC87F}"/>
                    </a:ext>
                  </a:extLst>
                </p14:cNvPr>
                <p14:cNvContentPartPr/>
                <p14:nvPr/>
              </p14:nvContentPartPr>
              <p14:xfrm>
                <a:off x="9351967" y="1946677"/>
                <a:ext cx="83880" cy="165600"/>
              </p14:xfrm>
            </p:contentPart>
          </mc:Choice>
          <mc:Fallback xmlns="">
            <p:pic>
              <p:nvPicPr>
                <p:cNvPr id="57" name="Inkt 56">
                  <a:extLst>
                    <a:ext uri="{FF2B5EF4-FFF2-40B4-BE49-F238E27FC236}">
                      <a16:creationId xmlns:a16="http://schemas.microsoft.com/office/drawing/2014/main" id="{AEB7510E-3E50-653D-B719-1BE5005CC87F}"/>
                    </a:ext>
                  </a:extLst>
                </p:cNvPr>
                <p:cNvPicPr/>
                <p:nvPr/>
              </p:nvPicPr>
              <p:blipFill>
                <a:blip r:embed="rId90"/>
                <a:stretch>
                  <a:fillRect/>
                </a:stretch>
              </p:blipFill>
              <p:spPr>
                <a:xfrm>
                  <a:off x="9342967" y="1938037"/>
                  <a:ext cx="101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Inkt 57">
                  <a:extLst>
                    <a:ext uri="{FF2B5EF4-FFF2-40B4-BE49-F238E27FC236}">
                      <a16:creationId xmlns:a16="http://schemas.microsoft.com/office/drawing/2014/main" id="{E69E56AB-4C1E-FDD8-EC4C-709DB4C8AB0C}"/>
                    </a:ext>
                  </a:extLst>
                </p14:cNvPr>
                <p14:cNvContentPartPr/>
                <p14:nvPr/>
              </p14:nvContentPartPr>
              <p14:xfrm>
                <a:off x="9407767" y="1922557"/>
                <a:ext cx="24480" cy="179280"/>
              </p14:xfrm>
            </p:contentPart>
          </mc:Choice>
          <mc:Fallback xmlns="">
            <p:pic>
              <p:nvPicPr>
                <p:cNvPr id="58" name="Inkt 57">
                  <a:extLst>
                    <a:ext uri="{FF2B5EF4-FFF2-40B4-BE49-F238E27FC236}">
                      <a16:creationId xmlns:a16="http://schemas.microsoft.com/office/drawing/2014/main" id="{E69E56AB-4C1E-FDD8-EC4C-709DB4C8AB0C}"/>
                    </a:ext>
                  </a:extLst>
                </p:cNvPr>
                <p:cNvPicPr/>
                <p:nvPr/>
              </p:nvPicPr>
              <p:blipFill>
                <a:blip r:embed="rId92"/>
                <a:stretch>
                  <a:fillRect/>
                </a:stretch>
              </p:blipFill>
              <p:spPr>
                <a:xfrm>
                  <a:off x="9399127" y="1913557"/>
                  <a:ext cx="42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Inkt 58">
                  <a:extLst>
                    <a:ext uri="{FF2B5EF4-FFF2-40B4-BE49-F238E27FC236}">
                      <a16:creationId xmlns:a16="http://schemas.microsoft.com/office/drawing/2014/main" id="{AFAA1B37-D913-0E98-9263-55E41088D510}"/>
                    </a:ext>
                  </a:extLst>
                </p14:cNvPr>
                <p14:cNvContentPartPr/>
                <p14:nvPr/>
              </p14:nvContentPartPr>
              <p14:xfrm>
                <a:off x="9341527" y="1998877"/>
                <a:ext cx="115560" cy="47520"/>
              </p14:xfrm>
            </p:contentPart>
          </mc:Choice>
          <mc:Fallback xmlns="">
            <p:pic>
              <p:nvPicPr>
                <p:cNvPr id="59" name="Inkt 58">
                  <a:extLst>
                    <a:ext uri="{FF2B5EF4-FFF2-40B4-BE49-F238E27FC236}">
                      <a16:creationId xmlns:a16="http://schemas.microsoft.com/office/drawing/2014/main" id="{AFAA1B37-D913-0E98-9263-55E41088D510}"/>
                    </a:ext>
                  </a:extLst>
                </p:cNvPr>
                <p:cNvPicPr/>
                <p:nvPr/>
              </p:nvPicPr>
              <p:blipFill>
                <a:blip r:embed="rId94"/>
                <a:stretch>
                  <a:fillRect/>
                </a:stretch>
              </p:blipFill>
              <p:spPr>
                <a:xfrm>
                  <a:off x="9332887" y="1990237"/>
                  <a:ext cx="133200" cy="65160"/>
                </a:xfrm>
                <a:prstGeom prst="rect">
                  <a:avLst/>
                </a:prstGeom>
              </p:spPr>
            </p:pic>
          </mc:Fallback>
        </mc:AlternateContent>
      </p:grpSp>
      <p:grpSp>
        <p:nvGrpSpPr>
          <p:cNvPr id="63" name="Groep 62">
            <a:extLst>
              <a:ext uri="{FF2B5EF4-FFF2-40B4-BE49-F238E27FC236}">
                <a16:creationId xmlns:a16="http://schemas.microsoft.com/office/drawing/2014/main" id="{1E57649E-E8D2-4235-E2B4-B05411A24B04}"/>
              </a:ext>
            </a:extLst>
          </p:cNvPr>
          <p:cNvGrpSpPr/>
          <p:nvPr/>
        </p:nvGrpSpPr>
        <p:grpSpPr>
          <a:xfrm>
            <a:off x="9174847" y="3871237"/>
            <a:ext cx="611280" cy="372960"/>
            <a:chOff x="9174847" y="3871237"/>
            <a:chExt cx="611280" cy="372960"/>
          </a:xfrm>
        </p:grpSpPr>
        <mc:AlternateContent xmlns:mc="http://schemas.openxmlformats.org/markup-compatibility/2006" xmlns:p14="http://schemas.microsoft.com/office/powerpoint/2010/main">
          <mc:Choice Requires="p14">
            <p:contentPart p14:bwMode="auto" r:id="rId95">
              <p14:nvContentPartPr>
                <p14:cNvPr id="60" name="Inkt 59">
                  <a:extLst>
                    <a:ext uri="{FF2B5EF4-FFF2-40B4-BE49-F238E27FC236}">
                      <a16:creationId xmlns:a16="http://schemas.microsoft.com/office/drawing/2014/main" id="{56345E33-B23A-699D-87FB-5A96A453FA6B}"/>
                    </a:ext>
                  </a:extLst>
                </p14:cNvPr>
                <p14:cNvContentPartPr/>
                <p14:nvPr/>
              </p14:nvContentPartPr>
              <p14:xfrm>
                <a:off x="9174847" y="3970597"/>
                <a:ext cx="217440" cy="273600"/>
              </p14:xfrm>
            </p:contentPart>
          </mc:Choice>
          <mc:Fallback xmlns="">
            <p:pic>
              <p:nvPicPr>
                <p:cNvPr id="60" name="Inkt 59">
                  <a:extLst>
                    <a:ext uri="{FF2B5EF4-FFF2-40B4-BE49-F238E27FC236}">
                      <a16:creationId xmlns:a16="http://schemas.microsoft.com/office/drawing/2014/main" id="{56345E33-B23A-699D-87FB-5A96A453FA6B}"/>
                    </a:ext>
                  </a:extLst>
                </p:cNvPr>
                <p:cNvPicPr/>
                <p:nvPr/>
              </p:nvPicPr>
              <p:blipFill>
                <a:blip r:embed="rId96"/>
                <a:stretch>
                  <a:fillRect/>
                </a:stretch>
              </p:blipFill>
              <p:spPr>
                <a:xfrm>
                  <a:off x="9165847" y="3961597"/>
                  <a:ext cx="2350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Inkt 60">
                  <a:extLst>
                    <a:ext uri="{FF2B5EF4-FFF2-40B4-BE49-F238E27FC236}">
                      <a16:creationId xmlns:a16="http://schemas.microsoft.com/office/drawing/2014/main" id="{55E64525-D948-FDAD-770F-F4BA9A9EDE8D}"/>
                    </a:ext>
                  </a:extLst>
                </p14:cNvPr>
                <p14:cNvContentPartPr/>
                <p14:nvPr/>
              </p14:nvContentPartPr>
              <p14:xfrm>
                <a:off x="9478327" y="4061677"/>
                <a:ext cx="89640" cy="20520"/>
              </p14:xfrm>
            </p:contentPart>
          </mc:Choice>
          <mc:Fallback xmlns="">
            <p:pic>
              <p:nvPicPr>
                <p:cNvPr id="61" name="Inkt 60">
                  <a:extLst>
                    <a:ext uri="{FF2B5EF4-FFF2-40B4-BE49-F238E27FC236}">
                      <a16:creationId xmlns:a16="http://schemas.microsoft.com/office/drawing/2014/main" id="{55E64525-D948-FDAD-770F-F4BA9A9EDE8D}"/>
                    </a:ext>
                  </a:extLst>
                </p:cNvPr>
                <p:cNvPicPr/>
                <p:nvPr/>
              </p:nvPicPr>
              <p:blipFill>
                <a:blip r:embed="rId98"/>
                <a:stretch>
                  <a:fillRect/>
                </a:stretch>
              </p:blipFill>
              <p:spPr>
                <a:xfrm>
                  <a:off x="9469327" y="4052677"/>
                  <a:ext cx="107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Inkt 61">
                  <a:extLst>
                    <a:ext uri="{FF2B5EF4-FFF2-40B4-BE49-F238E27FC236}">
                      <a16:creationId xmlns:a16="http://schemas.microsoft.com/office/drawing/2014/main" id="{FEFD930E-48EC-8F75-F33F-42A6938F48BE}"/>
                    </a:ext>
                  </a:extLst>
                </p14:cNvPr>
                <p14:cNvContentPartPr/>
                <p14:nvPr/>
              </p14:nvContentPartPr>
              <p14:xfrm>
                <a:off x="9621607" y="3871237"/>
                <a:ext cx="164520" cy="273600"/>
              </p14:xfrm>
            </p:contentPart>
          </mc:Choice>
          <mc:Fallback xmlns="">
            <p:pic>
              <p:nvPicPr>
                <p:cNvPr id="62" name="Inkt 61">
                  <a:extLst>
                    <a:ext uri="{FF2B5EF4-FFF2-40B4-BE49-F238E27FC236}">
                      <a16:creationId xmlns:a16="http://schemas.microsoft.com/office/drawing/2014/main" id="{FEFD930E-48EC-8F75-F33F-42A6938F48BE}"/>
                    </a:ext>
                  </a:extLst>
                </p:cNvPr>
                <p:cNvPicPr/>
                <p:nvPr/>
              </p:nvPicPr>
              <p:blipFill>
                <a:blip r:embed="rId100"/>
                <a:stretch>
                  <a:fillRect/>
                </a:stretch>
              </p:blipFill>
              <p:spPr>
                <a:xfrm>
                  <a:off x="9612967" y="3862237"/>
                  <a:ext cx="182160" cy="291240"/>
                </a:xfrm>
                <a:prstGeom prst="rect">
                  <a:avLst/>
                </a:prstGeom>
              </p:spPr>
            </p:pic>
          </mc:Fallback>
        </mc:AlternateContent>
      </p:grpSp>
      <p:grpSp>
        <p:nvGrpSpPr>
          <p:cNvPr id="75" name="Groep 74">
            <a:extLst>
              <a:ext uri="{FF2B5EF4-FFF2-40B4-BE49-F238E27FC236}">
                <a16:creationId xmlns:a16="http://schemas.microsoft.com/office/drawing/2014/main" id="{5508138D-0E93-DF96-A9BD-D94FACE5BA7D}"/>
              </a:ext>
            </a:extLst>
          </p:cNvPr>
          <p:cNvGrpSpPr/>
          <p:nvPr/>
        </p:nvGrpSpPr>
        <p:grpSpPr>
          <a:xfrm>
            <a:off x="9262327" y="4263637"/>
            <a:ext cx="558720" cy="633240"/>
            <a:chOff x="9262327" y="4263637"/>
            <a:chExt cx="558720" cy="633240"/>
          </a:xfrm>
        </p:grpSpPr>
        <mc:AlternateContent xmlns:mc="http://schemas.openxmlformats.org/markup-compatibility/2006" xmlns:p14="http://schemas.microsoft.com/office/powerpoint/2010/main">
          <mc:Choice Requires="p14">
            <p:contentPart p14:bwMode="auto" r:id="rId101">
              <p14:nvContentPartPr>
                <p14:cNvPr id="64" name="Inkt 63">
                  <a:extLst>
                    <a:ext uri="{FF2B5EF4-FFF2-40B4-BE49-F238E27FC236}">
                      <a16:creationId xmlns:a16="http://schemas.microsoft.com/office/drawing/2014/main" id="{54BD7DFA-FE96-1DD9-FDBC-24EB46CCB24C}"/>
                    </a:ext>
                  </a:extLst>
                </p14:cNvPr>
                <p14:cNvContentPartPr/>
                <p14:nvPr/>
              </p14:nvContentPartPr>
              <p14:xfrm>
                <a:off x="9262327" y="4343557"/>
                <a:ext cx="176040" cy="203760"/>
              </p14:xfrm>
            </p:contentPart>
          </mc:Choice>
          <mc:Fallback xmlns="">
            <p:pic>
              <p:nvPicPr>
                <p:cNvPr id="64" name="Inkt 63">
                  <a:extLst>
                    <a:ext uri="{FF2B5EF4-FFF2-40B4-BE49-F238E27FC236}">
                      <a16:creationId xmlns:a16="http://schemas.microsoft.com/office/drawing/2014/main" id="{54BD7DFA-FE96-1DD9-FDBC-24EB46CCB24C}"/>
                    </a:ext>
                  </a:extLst>
                </p:cNvPr>
                <p:cNvPicPr/>
                <p:nvPr/>
              </p:nvPicPr>
              <p:blipFill>
                <a:blip r:embed="rId102"/>
                <a:stretch>
                  <a:fillRect/>
                </a:stretch>
              </p:blipFill>
              <p:spPr>
                <a:xfrm>
                  <a:off x="9253327" y="4334917"/>
                  <a:ext cx="193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Inkt 64">
                  <a:extLst>
                    <a:ext uri="{FF2B5EF4-FFF2-40B4-BE49-F238E27FC236}">
                      <a16:creationId xmlns:a16="http://schemas.microsoft.com/office/drawing/2014/main" id="{7064B11E-8ADC-0B41-3704-F5897CF78A53}"/>
                    </a:ext>
                  </a:extLst>
                </p14:cNvPr>
                <p14:cNvContentPartPr/>
                <p14:nvPr/>
              </p14:nvContentPartPr>
              <p14:xfrm>
                <a:off x="9481927" y="4416637"/>
                <a:ext cx="137520" cy="14400"/>
              </p14:xfrm>
            </p:contentPart>
          </mc:Choice>
          <mc:Fallback xmlns="">
            <p:pic>
              <p:nvPicPr>
                <p:cNvPr id="65" name="Inkt 64">
                  <a:extLst>
                    <a:ext uri="{FF2B5EF4-FFF2-40B4-BE49-F238E27FC236}">
                      <a16:creationId xmlns:a16="http://schemas.microsoft.com/office/drawing/2014/main" id="{7064B11E-8ADC-0B41-3704-F5897CF78A53}"/>
                    </a:ext>
                  </a:extLst>
                </p:cNvPr>
                <p:cNvPicPr/>
                <p:nvPr/>
              </p:nvPicPr>
              <p:blipFill>
                <a:blip r:embed="rId104"/>
                <a:stretch>
                  <a:fillRect/>
                </a:stretch>
              </p:blipFill>
              <p:spPr>
                <a:xfrm>
                  <a:off x="9473287" y="4407997"/>
                  <a:ext cx="155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Inkt 65">
                  <a:extLst>
                    <a:ext uri="{FF2B5EF4-FFF2-40B4-BE49-F238E27FC236}">
                      <a16:creationId xmlns:a16="http://schemas.microsoft.com/office/drawing/2014/main" id="{1BB0CA5E-67B4-D005-3F4C-A8100FA6E0A4}"/>
                    </a:ext>
                  </a:extLst>
                </p14:cNvPr>
                <p14:cNvContentPartPr/>
                <p14:nvPr/>
              </p14:nvContentPartPr>
              <p14:xfrm>
                <a:off x="9702607" y="4263637"/>
                <a:ext cx="118440" cy="174960"/>
              </p14:xfrm>
            </p:contentPart>
          </mc:Choice>
          <mc:Fallback xmlns="">
            <p:pic>
              <p:nvPicPr>
                <p:cNvPr id="66" name="Inkt 65">
                  <a:extLst>
                    <a:ext uri="{FF2B5EF4-FFF2-40B4-BE49-F238E27FC236}">
                      <a16:creationId xmlns:a16="http://schemas.microsoft.com/office/drawing/2014/main" id="{1BB0CA5E-67B4-D005-3F4C-A8100FA6E0A4}"/>
                    </a:ext>
                  </a:extLst>
                </p:cNvPr>
                <p:cNvPicPr/>
                <p:nvPr/>
              </p:nvPicPr>
              <p:blipFill>
                <a:blip r:embed="rId106"/>
                <a:stretch>
                  <a:fillRect/>
                </a:stretch>
              </p:blipFill>
              <p:spPr>
                <a:xfrm>
                  <a:off x="9693607" y="4254637"/>
                  <a:ext cx="136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Inkt 66">
                  <a:extLst>
                    <a:ext uri="{FF2B5EF4-FFF2-40B4-BE49-F238E27FC236}">
                      <a16:creationId xmlns:a16="http://schemas.microsoft.com/office/drawing/2014/main" id="{98EE618E-D7F1-70C4-AF28-C30487C08CB1}"/>
                    </a:ext>
                  </a:extLst>
                </p14:cNvPr>
                <p14:cNvContentPartPr/>
                <p14:nvPr/>
              </p14:nvContentPartPr>
              <p14:xfrm>
                <a:off x="9324607" y="4648117"/>
                <a:ext cx="189360" cy="172800"/>
              </p14:xfrm>
            </p:contentPart>
          </mc:Choice>
          <mc:Fallback xmlns="">
            <p:pic>
              <p:nvPicPr>
                <p:cNvPr id="67" name="Inkt 66">
                  <a:extLst>
                    <a:ext uri="{FF2B5EF4-FFF2-40B4-BE49-F238E27FC236}">
                      <a16:creationId xmlns:a16="http://schemas.microsoft.com/office/drawing/2014/main" id="{98EE618E-D7F1-70C4-AF28-C30487C08CB1}"/>
                    </a:ext>
                  </a:extLst>
                </p:cNvPr>
                <p:cNvPicPr/>
                <p:nvPr/>
              </p:nvPicPr>
              <p:blipFill>
                <a:blip r:embed="rId108"/>
                <a:stretch>
                  <a:fillRect/>
                </a:stretch>
              </p:blipFill>
              <p:spPr>
                <a:xfrm>
                  <a:off x="9315967" y="4639477"/>
                  <a:ext cx="2070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Inkt 67">
                  <a:extLst>
                    <a:ext uri="{FF2B5EF4-FFF2-40B4-BE49-F238E27FC236}">
                      <a16:creationId xmlns:a16="http://schemas.microsoft.com/office/drawing/2014/main" id="{EDD04ECF-89FE-8A60-5F75-26620345352E}"/>
                    </a:ext>
                  </a:extLst>
                </p14:cNvPr>
                <p14:cNvContentPartPr/>
                <p14:nvPr/>
              </p14:nvContentPartPr>
              <p14:xfrm>
                <a:off x="9504247" y="4653157"/>
                <a:ext cx="25920" cy="143640"/>
              </p14:xfrm>
            </p:contentPart>
          </mc:Choice>
          <mc:Fallback xmlns="">
            <p:pic>
              <p:nvPicPr>
                <p:cNvPr id="68" name="Inkt 67">
                  <a:extLst>
                    <a:ext uri="{FF2B5EF4-FFF2-40B4-BE49-F238E27FC236}">
                      <a16:creationId xmlns:a16="http://schemas.microsoft.com/office/drawing/2014/main" id="{EDD04ECF-89FE-8A60-5F75-26620345352E}"/>
                    </a:ext>
                  </a:extLst>
                </p:cNvPr>
                <p:cNvPicPr/>
                <p:nvPr/>
              </p:nvPicPr>
              <p:blipFill>
                <a:blip r:embed="rId110"/>
                <a:stretch>
                  <a:fillRect/>
                </a:stretch>
              </p:blipFill>
              <p:spPr>
                <a:xfrm>
                  <a:off x="9495607" y="4644517"/>
                  <a:ext cx="43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Inkt 68">
                  <a:extLst>
                    <a:ext uri="{FF2B5EF4-FFF2-40B4-BE49-F238E27FC236}">
                      <a16:creationId xmlns:a16="http://schemas.microsoft.com/office/drawing/2014/main" id="{A8DA3455-BA86-A603-8BA3-BC39CE112D45}"/>
                    </a:ext>
                  </a:extLst>
                </p14:cNvPr>
                <p14:cNvContentPartPr/>
                <p14:nvPr/>
              </p14:nvContentPartPr>
              <p14:xfrm>
                <a:off x="9511087" y="4633717"/>
                <a:ext cx="118800" cy="146520"/>
              </p14:xfrm>
            </p:contentPart>
          </mc:Choice>
          <mc:Fallback xmlns="">
            <p:pic>
              <p:nvPicPr>
                <p:cNvPr id="69" name="Inkt 68">
                  <a:extLst>
                    <a:ext uri="{FF2B5EF4-FFF2-40B4-BE49-F238E27FC236}">
                      <a16:creationId xmlns:a16="http://schemas.microsoft.com/office/drawing/2014/main" id="{A8DA3455-BA86-A603-8BA3-BC39CE112D45}"/>
                    </a:ext>
                  </a:extLst>
                </p:cNvPr>
                <p:cNvPicPr/>
                <p:nvPr/>
              </p:nvPicPr>
              <p:blipFill>
                <a:blip r:embed="rId112"/>
                <a:stretch>
                  <a:fillRect/>
                </a:stretch>
              </p:blipFill>
              <p:spPr>
                <a:xfrm>
                  <a:off x="9502087" y="4625077"/>
                  <a:ext cx="136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Inkt 69">
                  <a:extLst>
                    <a:ext uri="{FF2B5EF4-FFF2-40B4-BE49-F238E27FC236}">
                      <a16:creationId xmlns:a16="http://schemas.microsoft.com/office/drawing/2014/main" id="{08FB2F29-80A3-BE82-6788-8407081B0B47}"/>
                    </a:ext>
                  </a:extLst>
                </p14:cNvPr>
                <p14:cNvContentPartPr/>
                <p14:nvPr/>
              </p14:nvContentPartPr>
              <p14:xfrm>
                <a:off x="9633847" y="4746037"/>
                <a:ext cx="107280" cy="150840"/>
              </p14:xfrm>
            </p:contentPart>
          </mc:Choice>
          <mc:Fallback xmlns="">
            <p:pic>
              <p:nvPicPr>
                <p:cNvPr id="70" name="Inkt 69">
                  <a:extLst>
                    <a:ext uri="{FF2B5EF4-FFF2-40B4-BE49-F238E27FC236}">
                      <a16:creationId xmlns:a16="http://schemas.microsoft.com/office/drawing/2014/main" id="{08FB2F29-80A3-BE82-6788-8407081B0B47}"/>
                    </a:ext>
                  </a:extLst>
                </p:cNvPr>
                <p:cNvPicPr/>
                <p:nvPr/>
              </p:nvPicPr>
              <p:blipFill>
                <a:blip r:embed="rId114"/>
                <a:stretch>
                  <a:fillRect/>
                </a:stretch>
              </p:blipFill>
              <p:spPr>
                <a:xfrm>
                  <a:off x="9625207" y="4737037"/>
                  <a:ext cx="124920" cy="168480"/>
                </a:xfrm>
                <a:prstGeom prst="rect">
                  <a:avLst/>
                </a:prstGeom>
              </p:spPr>
            </p:pic>
          </mc:Fallback>
        </mc:AlternateContent>
      </p:grpSp>
      <p:grpSp>
        <p:nvGrpSpPr>
          <p:cNvPr id="74" name="Groep 73">
            <a:extLst>
              <a:ext uri="{FF2B5EF4-FFF2-40B4-BE49-F238E27FC236}">
                <a16:creationId xmlns:a16="http://schemas.microsoft.com/office/drawing/2014/main" id="{0B5AB85C-46C2-507C-D025-1C673BF87461}"/>
              </a:ext>
            </a:extLst>
          </p:cNvPr>
          <p:cNvGrpSpPr/>
          <p:nvPr/>
        </p:nvGrpSpPr>
        <p:grpSpPr>
          <a:xfrm>
            <a:off x="9419647" y="5016757"/>
            <a:ext cx="148320" cy="249120"/>
            <a:chOff x="9419647" y="5016757"/>
            <a:chExt cx="148320" cy="249120"/>
          </a:xfrm>
        </p:grpSpPr>
        <mc:AlternateContent xmlns:mc="http://schemas.openxmlformats.org/markup-compatibility/2006" xmlns:p14="http://schemas.microsoft.com/office/powerpoint/2010/main">
          <mc:Choice Requires="p14">
            <p:contentPart p14:bwMode="auto" r:id="rId115">
              <p14:nvContentPartPr>
                <p14:cNvPr id="71" name="Inkt 70">
                  <a:extLst>
                    <a:ext uri="{FF2B5EF4-FFF2-40B4-BE49-F238E27FC236}">
                      <a16:creationId xmlns:a16="http://schemas.microsoft.com/office/drawing/2014/main" id="{B1508B29-EE70-66D4-DF98-665A6A192FF5}"/>
                    </a:ext>
                  </a:extLst>
                </p14:cNvPr>
                <p14:cNvContentPartPr/>
                <p14:nvPr/>
              </p14:nvContentPartPr>
              <p14:xfrm>
                <a:off x="9420727" y="5030437"/>
                <a:ext cx="25560" cy="219240"/>
              </p14:xfrm>
            </p:contentPart>
          </mc:Choice>
          <mc:Fallback xmlns="">
            <p:pic>
              <p:nvPicPr>
                <p:cNvPr id="71" name="Inkt 70">
                  <a:extLst>
                    <a:ext uri="{FF2B5EF4-FFF2-40B4-BE49-F238E27FC236}">
                      <a16:creationId xmlns:a16="http://schemas.microsoft.com/office/drawing/2014/main" id="{B1508B29-EE70-66D4-DF98-665A6A192FF5}"/>
                    </a:ext>
                  </a:extLst>
                </p:cNvPr>
                <p:cNvPicPr/>
                <p:nvPr/>
              </p:nvPicPr>
              <p:blipFill>
                <a:blip r:embed="rId116"/>
                <a:stretch>
                  <a:fillRect/>
                </a:stretch>
              </p:blipFill>
              <p:spPr>
                <a:xfrm>
                  <a:off x="9412087" y="5021437"/>
                  <a:ext cx="43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t 71">
                  <a:extLst>
                    <a:ext uri="{FF2B5EF4-FFF2-40B4-BE49-F238E27FC236}">
                      <a16:creationId xmlns:a16="http://schemas.microsoft.com/office/drawing/2014/main" id="{1A7D8793-B105-C615-13D2-5C9CD33755EE}"/>
                    </a:ext>
                  </a:extLst>
                </p14:cNvPr>
                <p14:cNvContentPartPr/>
                <p14:nvPr/>
              </p14:nvContentPartPr>
              <p14:xfrm>
                <a:off x="9419647" y="5077597"/>
                <a:ext cx="106920" cy="52200"/>
              </p14:xfrm>
            </p:contentPart>
          </mc:Choice>
          <mc:Fallback xmlns="">
            <p:pic>
              <p:nvPicPr>
                <p:cNvPr id="72" name="Inkt 71">
                  <a:extLst>
                    <a:ext uri="{FF2B5EF4-FFF2-40B4-BE49-F238E27FC236}">
                      <a16:creationId xmlns:a16="http://schemas.microsoft.com/office/drawing/2014/main" id="{1A7D8793-B105-C615-13D2-5C9CD33755EE}"/>
                    </a:ext>
                  </a:extLst>
                </p:cNvPr>
                <p:cNvPicPr/>
                <p:nvPr/>
              </p:nvPicPr>
              <p:blipFill>
                <a:blip r:embed="rId118"/>
                <a:stretch>
                  <a:fillRect/>
                </a:stretch>
              </p:blipFill>
              <p:spPr>
                <a:xfrm>
                  <a:off x="9411007" y="5068597"/>
                  <a:ext cx="124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t 72">
                  <a:extLst>
                    <a:ext uri="{FF2B5EF4-FFF2-40B4-BE49-F238E27FC236}">
                      <a16:creationId xmlns:a16="http://schemas.microsoft.com/office/drawing/2014/main" id="{43ED3A06-B30C-9392-40B8-72024E14551A}"/>
                    </a:ext>
                  </a:extLst>
                </p14:cNvPr>
                <p14:cNvContentPartPr/>
                <p14:nvPr/>
              </p14:nvContentPartPr>
              <p14:xfrm>
                <a:off x="9522607" y="5016757"/>
                <a:ext cx="45360" cy="249120"/>
              </p14:xfrm>
            </p:contentPart>
          </mc:Choice>
          <mc:Fallback xmlns="">
            <p:pic>
              <p:nvPicPr>
                <p:cNvPr id="73" name="Inkt 72">
                  <a:extLst>
                    <a:ext uri="{FF2B5EF4-FFF2-40B4-BE49-F238E27FC236}">
                      <a16:creationId xmlns:a16="http://schemas.microsoft.com/office/drawing/2014/main" id="{43ED3A06-B30C-9392-40B8-72024E14551A}"/>
                    </a:ext>
                  </a:extLst>
                </p:cNvPr>
                <p:cNvPicPr/>
                <p:nvPr/>
              </p:nvPicPr>
              <p:blipFill>
                <a:blip r:embed="rId120"/>
                <a:stretch>
                  <a:fillRect/>
                </a:stretch>
              </p:blipFill>
              <p:spPr>
                <a:xfrm>
                  <a:off x="9513967" y="5007757"/>
                  <a:ext cx="63000" cy="26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77" name="Inkt 76">
                <a:extLst>
                  <a:ext uri="{FF2B5EF4-FFF2-40B4-BE49-F238E27FC236}">
                    <a16:creationId xmlns:a16="http://schemas.microsoft.com/office/drawing/2014/main" id="{385CECD7-4EF0-A78E-FB6D-F8A8E521A53E}"/>
                  </a:ext>
                </a:extLst>
              </p14:cNvPr>
              <p14:cNvContentPartPr/>
              <p14:nvPr/>
            </p14:nvContentPartPr>
            <p14:xfrm>
              <a:off x="2118487" y="4886797"/>
              <a:ext cx="15840" cy="96840"/>
            </p14:xfrm>
          </p:contentPart>
        </mc:Choice>
        <mc:Fallback xmlns="">
          <p:pic>
            <p:nvPicPr>
              <p:cNvPr id="77" name="Inkt 76">
                <a:extLst>
                  <a:ext uri="{FF2B5EF4-FFF2-40B4-BE49-F238E27FC236}">
                    <a16:creationId xmlns:a16="http://schemas.microsoft.com/office/drawing/2014/main" id="{385CECD7-4EF0-A78E-FB6D-F8A8E521A53E}"/>
                  </a:ext>
                </a:extLst>
              </p:cNvPr>
              <p:cNvPicPr/>
              <p:nvPr/>
            </p:nvPicPr>
            <p:blipFill>
              <a:blip r:embed="rId122"/>
              <a:stretch>
                <a:fillRect/>
              </a:stretch>
            </p:blipFill>
            <p:spPr>
              <a:xfrm>
                <a:off x="2109487" y="4878157"/>
                <a:ext cx="33480" cy="114480"/>
              </a:xfrm>
              <a:prstGeom prst="rect">
                <a:avLst/>
              </a:prstGeom>
            </p:spPr>
          </p:pic>
        </mc:Fallback>
      </mc:AlternateContent>
      <p:grpSp>
        <p:nvGrpSpPr>
          <p:cNvPr id="86" name="Groep 85">
            <a:extLst>
              <a:ext uri="{FF2B5EF4-FFF2-40B4-BE49-F238E27FC236}">
                <a16:creationId xmlns:a16="http://schemas.microsoft.com/office/drawing/2014/main" id="{B3BF1A0E-5296-8FA3-224A-FBDDE9139E96}"/>
              </a:ext>
            </a:extLst>
          </p:cNvPr>
          <p:cNvGrpSpPr/>
          <p:nvPr/>
        </p:nvGrpSpPr>
        <p:grpSpPr>
          <a:xfrm>
            <a:off x="4990207" y="5504917"/>
            <a:ext cx="280800" cy="186840"/>
            <a:chOff x="4990207" y="5504917"/>
            <a:chExt cx="280800" cy="186840"/>
          </a:xfrm>
        </p:grpSpPr>
        <mc:AlternateContent xmlns:mc="http://schemas.openxmlformats.org/markup-compatibility/2006" xmlns:p14="http://schemas.microsoft.com/office/powerpoint/2010/main">
          <mc:Choice Requires="p14">
            <p:contentPart p14:bwMode="auto" r:id="rId123">
              <p14:nvContentPartPr>
                <p14:cNvPr id="80" name="Inkt 79">
                  <a:extLst>
                    <a:ext uri="{FF2B5EF4-FFF2-40B4-BE49-F238E27FC236}">
                      <a16:creationId xmlns:a16="http://schemas.microsoft.com/office/drawing/2014/main" id="{F6299A4D-A7C2-44F7-DA1C-7B58ED0C5FF6}"/>
                    </a:ext>
                  </a:extLst>
                </p14:cNvPr>
                <p14:cNvContentPartPr/>
                <p14:nvPr/>
              </p14:nvContentPartPr>
              <p14:xfrm>
                <a:off x="5261647" y="5504917"/>
                <a:ext cx="9360" cy="63720"/>
              </p14:xfrm>
            </p:contentPart>
          </mc:Choice>
          <mc:Fallback xmlns="">
            <p:pic>
              <p:nvPicPr>
                <p:cNvPr id="80" name="Inkt 79">
                  <a:extLst>
                    <a:ext uri="{FF2B5EF4-FFF2-40B4-BE49-F238E27FC236}">
                      <a16:creationId xmlns:a16="http://schemas.microsoft.com/office/drawing/2014/main" id="{F6299A4D-A7C2-44F7-DA1C-7B58ED0C5FF6}"/>
                    </a:ext>
                  </a:extLst>
                </p:cNvPr>
                <p:cNvPicPr/>
                <p:nvPr/>
              </p:nvPicPr>
              <p:blipFill>
                <a:blip r:embed="rId124"/>
                <a:stretch>
                  <a:fillRect/>
                </a:stretch>
              </p:blipFill>
              <p:spPr>
                <a:xfrm>
                  <a:off x="5253007" y="5496277"/>
                  <a:ext cx="27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Inkt 80">
                  <a:extLst>
                    <a:ext uri="{FF2B5EF4-FFF2-40B4-BE49-F238E27FC236}">
                      <a16:creationId xmlns:a16="http://schemas.microsoft.com/office/drawing/2014/main" id="{4F6766AE-C286-D9F3-E602-284E12E68934}"/>
                    </a:ext>
                  </a:extLst>
                </p14:cNvPr>
                <p14:cNvContentPartPr/>
                <p14:nvPr/>
              </p14:nvContentPartPr>
              <p14:xfrm>
                <a:off x="5194327" y="5525437"/>
                <a:ext cx="13320" cy="66240"/>
              </p14:xfrm>
            </p:contentPart>
          </mc:Choice>
          <mc:Fallback xmlns="">
            <p:pic>
              <p:nvPicPr>
                <p:cNvPr id="81" name="Inkt 80">
                  <a:extLst>
                    <a:ext uri="{FF2B5EF4-FFF2-40B4-BE49-F238E27FC236}">
                      <a16:creationId xmlns:a16="http://schemas.microsoft.com/office/drawing/2014/main" id="{4F6766AE-C286-D9F3-E602-284E12E68934}"/>
                    </a:ext>
                  </a:extLst>
                </p:cNvPr>
                <p:cNvPicPr/>
                <p:nvPr/>
              </p:nvPicPr>
              <p:blipFill>
                <a:blip r:embed="rId126"/>
                <a:stretch>
                  <a:fillRect/>
                </a:stretch>
              </p:blipFill>
              <p:spPr>
                <a:xfrm>
                  <a:off x="5185327" y="5516437"/>
                  <a:ext cx="30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Inkt 81">
                  <a:extLst>
                    <a:ext uri="{FF2B5EF4-FFF2-40B4-BE49-F238E27FC236}">
                      <a16:creationId xmlns:a16="http://schemas.microsoft.com/office/drawing/2014/main" id="{DE65E045-5178-E74D-3A5E-FB90DE22D0F8}"/>
                    </a:ext>
                  </a:extLst>
                </p14:cNvPr>
                <p14:cNvContentPartPr/>
                <p14:nvPr/>
              </p14:nvContentPartPr>
              <p14:xfrm>
                <a:off x="5146087" y="5535877"/>
                <a:ext cx="12600" cy="84240"/>
              </p14:xfrm>
            </p:contentPart>
          </mc:Choice>
          <mc:Fallback xmlns="">
            <p:pic>
              <p:nvPicPr>
                <p:cNvPr id="82" name="Inkt 81">
                  <a:extLst>
                    <a:ext uri="{FF2B5EF4-FFF2-40B4-BE49-F238E27FC236}">
                      <a16:creationId xmlns:a16="http://schemas.microsoft.com/office/drawing/2014/main" id="{DE65E045-5178-E74D-3A5E-FB90DE22D0F8}"/>
                    </a:ext>
                  </a:extLst>
                </p:cNvPr>
                <p:cNvPicPr/>
                <p:nvPr/>
              </p:nvPicPr>
              <p:blipFill>
                <a:blip r:embed="rId128"/>
                <a:stretch>
                  <a:fillRect/>
                </a:stretch>
              </p:blipFill>
              <p:spPr>
                <a:xfrm>
                  <a:off x="5137447" y="5527237"/>
                  <a:ext cx="30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Inkt 82">
                  <a:extLst>
                    <a:ext uri="{FF2B5EF4-FFF2-40B4-BE49-F238E27FC236}">
                      <a16:creationId xmlns:a16="http://schemas.microsoft.com/office/drawing/2014/main" id="{048F2CC8-A107-8098-8B2A-D01E74E42041}"/>
                    </a:ext>
                  </a:extLst>
                </p14:cNvPr>
                <p14:cNvContentPartPr/>
                <p14:nvPr/>
              </p14:nvContentPartPr>
              <p14:xfrm>
                <a:off x="5078407" y="5536597"/>
                <a:ext cx="29160" cy="88920"/>
              </p14:xfrm>
            </p:contentPart>
          </mc:Choice>
          <mc:Fallback xmlns="">
            <p:pic>
              <p:nvPicPr>
                <p:cNvPr id="83" name="Inkt 82">
                  <a:extLst>
                    <a:ext uri="{FF2B5EF4-FFF2-40B4-BE49-F238E27FC236}">
                      <a16:creationId xmlns:a16="http://schemas.microsoft.com/office/drawing/2014/main" id="{048F2CC8-A107-8098-8B2A-D01E74E42041}"/>
                    </a:ext>
                  </a:extLst>
                </p:cNvPr>
                <p:cNvPicPr/>
                <p:nvPr/>
              </p:nvPicPr>
              <p:blipFill>
                <a:blip r:embed="rId130"/>
                <a:stretch>
                  <a:fillRect/>
                </a:stretch>
              </p:blipFill>
              <p:spPr>
                <a:xfrm>
                  <a:off x="5069407" y="5527597"/>
                  <a:ext cx="46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Inkt 83">
                  <a:extLst>
                    <a:ext uri="{FF2B5EF4-FFF2-40B4-BE49-F238E27FC236}">
                      <a16:creationId xmlns:a16="http://schemas.microsoft.com/office/drawing/2014/main" id="{D033EACC-2AAB-9573-8D58-3BF86B901683}"/>
                    </a:ext>
                  </a:extLst>
                </p14:cNvPr>
                <p14:cNvContentPartPr/>
                <p14:nvPr/>
              </p14:nvContentPartPr>
              <p14:xfrm>
                <a:off x="5029447" y="5549917"/>
                <a:ext cx="30240" cy="100800"/>
              </p14:xfrm>
            </p:contentPart>
          </mc:Choice>
          <mc:Fallback xmlns="">
            <p:pic>
              <p:nvPicPr>
                <p:cNvPr id="84" name="Inkt 83">
                  <a:extLst>
                    <a:ext uri="{FF2B5EF4-FFF2-40B4-BE49-F238E27FC236}">
                      <a16:creationId xmlns:a16="http://schemas.microsoft.com/office/drawing/2014/main" id="{D033EACC-2AAB-9573-8D58-3BF86B901683}"/>
                    </a:ext>
                  </a:extLst>
                </p:cNvPr>
                <p:cNvPicPr/>
                <p:nvPr/>
              </p:nvPicPr>
              <p:blipFill>
                <a:blip r:embed="rId132"/>
                <a:stretch>
                  <a:fillRect/>
                </a:stretch>
              </p:blipFill>
              <p:spPr>
                <a:xfrm>
                  <a:off x="5020807" y="5540917"/>
                  <a:ext cx="47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5" name="Inkt 84">
                  <a:extLst>
                    <a:ext uri="{FF2B5EF4-FFF2-40B4-BE49-F238E27FC236}">
                      <a16:creationId xmlns:a16="http://schemas.microsoft.com/office/drawing/2014/main" id="{A992D23B-3CC5-C1DB-2CAE-524EA334D0EF}"/>
                    </a:ext>
                  </a:extLst>
                </p14:cNvPr>
                <p14:cNvContentPartPr/>
                <p14:nvPr/>
              </p14:nvContentPartPr>
              <p14:xfrm>
                <a:off x="4990207" y="5562877"/>
                <a:ext cx="20880" cy="128880"/>
              </p14:xfrm>
            </p:contentPart>
          </mc:Choice>
          <mc:Fallback xmlns="">
            <p:pic>
              <p:nvPicPr>
                <p:cNvPr id="85" name="Inkt 84">
                  <a:extLst>
                    <a:ext uri="{FF2B5EF4-FFF2-40B4-BE49-F238E27FC236}">
                      <a16:creationId xmlns:a16="http://schemas.microsoft.com/office/drawing/2014/main" id="{A992D23B-3CC5-C1DB-2CAE-524EA334D0EF}"/>
                    </a:ext>
                  </a:extLst>
                </p:cNvPr>
                <p:cNvPicPr/>
                <p:nvPr/>
              </p:nvPicPr>
              <p:blipFill>
                <a:blip r:embed="rId134"/>
                <a:stretch>
                  <a:fillRect/>
                </a:stretch>
              </p:blipFill>
              <p:spPr>
                <a:xfrm>
                  <a:off x="4981567" y="5553877"/>
                  <a:ext cx="38520" cy="14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
            <p14:nvContentPartPr>
              <p14:cNvPr id="88" name="Inkt 87">
                <a:extLst>
                  <a:ext uri="{FF2B5EF4-FFF2-40B4-BE49-F238E27FC236}">
                    <a16:creationId xmlns:a16="http://schemas.microsoft.com/office/drawing/2014/main" id="{16EF67BF-CC44-48C8-D02F-E5BF114926D4}"/>
                  </a:ext>
                </a:extLst>
              </p14:cNvPr>
              <p14:cNvContentPartPr/>
              <p14:nvPr/>
            </p14:nvContentPartPr>
            <p14:xfrm>
              <a:off x="5475847" y="5120437"/>
              <a:ext cx="32040" cy="140400"/>
            </p14:xfrm>
          </p:contentPart>
        </mc:Choice>
        <mc:Fallback xmlns="">
          <p:pic>
            <p:nvPicPr>
              <p:cNvPr id="88" name="Inkt 87">
                <a:extLst>
                  <a:ext uri="{FF2B5EF4-FFF2-40B4-BE49-F238E27FC236}">
                    <a16:creationId xmlns:a16="http://schemas.microsoft.com/office/drawing/2014/main" id="{16EF67BF-CC44-48C8-D02F-E5BF114926D4}"/>
                  </a:ext>
                </a:extLst>
              </p:cNvPr>
              <p:cNvPicPr/>
              <p:nvPr/>
            </p:nvPicPr>
            <p:blipFill>
              <a:blip r:embed="rId136"/>
              <a:stretch>
                <a:fillRect/>
              </a:stretch>
            </p:blipFill>
            <p:spPr>
              <a:xfrm>
                <a:off x="5467207" y="5111797"/>
                <a:ext cx="49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Inkt 94">
                <a:extLst>
                  <a:ext uri="{FF2B5EF4-FFF2-40B4-BE49-F238E27FC236}">
                    <a16:creationId xmlns:a16="http://schemas.microsoft.com/office/drawing/2014/main" id="{6DAA2844-F67D-73AD-4FC9-F686A7107A2F}"/>
                  </a:ext>
                </a:extLst>
              </p14:cNvPr>
              <p14:cNvContentPartPr/>
              <p14:nvPr/>
            </p14:nvContentPartPr>
            <p14:xfrm>
              <a:off x="5682847" y="5576557"/>
              <a:ext cx="326880" cy="189720"/>
            </p14:xfrm>
          </p:contentPart>
        </mc:Choice>
        <mc:Fallback xmlns="">
          <p:pic>
            <p:nvPicPr>
              <p:cNvPr id="95" name="Inkt 94">
                <a:extLst>
                  <a:ext uri="{FF2B5EF4-FFF2-40B4-BE49-F238E27FC236}">
                    <a16:creationId xmlns:a16="http://schemas.microsoft.com/office/drawing/2014/main" id="{6DAA2844-F67D-73AD-4FC9-F686A7107A2F}"/>
                  </a:ext>
                </a:extLst>
              </p:cNvPr>
              <p:cNvPicPr/>
              <p:nvPr/>
            </p:nvPicPr>
            <p:blipFill>
              <a:blip r:embed="rId138"/>
              <a:stretch>
                <a:fillRect/>
              </a:stretch>
            </p:blipFill>
            <p:spPr>
              <a:xfrm>
                <a:off x="5674207" y="5567917"/>
                <a:ext cx="344520" cy="207360"/>
              </a:xfrm>
              <a:prstGeom prst="rect">
                <a:avLst/>
              </a:prstGeom>
            </p:spPr>
          </p:pic>
        </mc:Fallback>
      </mc:AlternateContent>
      <p:grpSp>
        <p:nvGrpSpPr>
          <p:cNvPr id="98" name="Groep 97">
            <a:extLst>
              <a:ext uri="{FF2B5EF4-FFF2-40B4-BE49-F238E27FC236}">
                <a16:creationId xmlns:a16="http://schemas.microsoft.com/office/drawing/2014/main" id="{A412346D-7BE2-2F75-90FE-5871EF3C4772}"/>
              </a:ext>
            </a:extLst>
          </p:cNvPr>
          <p:cNvGrpSpPr/>
          <p:nvPr/>
        </p:nvGrpSpPr>
        <p:grpSpPr>
          <a:xfrm>
            <a:off x="5442727" y="5668357"/>
            <a:ext cx="110520" cy="338760"/>
            <a:chOff x="5442727" y="5668357"/>
            <a:chExt cx="110520" cy="338760"/>
          </a:xfrm>
        </p:grpSpPr>
        <mc:AlternateContent xmlns:mc="http://schemas.openxmlformats.org/markup-compatibility/2006" xmlns:p14="http://schemas.microsoft.com/office/powerpoint/2010/main">
          <mc:Choice Requires="p14">
            <p:contentPart p14:bwMode="auto" r:id="rId139">
              <p14:nvContentPartPr>
                <p14:cNvPr id="96" name="Inkt 95">
                  <a:extLst>
                    <a:ext uri="{FF2B5EF4-FFF2-40B4-BE49-F238E27FC236}">
                      <a16:creationId xmlns:a16="http://schemas.microsoft.com/office/drawing/2014/main" id="{9AEDAA72-2A4D-24FB-3CCF-9A6DF1BB786A}"/>
                    </a:ext>
                  </a:extLst>
                </p14:cNvPr>
                <p14:cNvContentPartPr/>
                <p14:nvPr/>
              </p14:nvContentPartPr>
              <p14:xfrm>
                <a:off x="5442727" y="5668357"/>
                <a:ext cx="110520" cy="338760"/>
              </p14:xfrm>
            </p:contentPart>
          </mc:Choice>
          <mc:Fallback xmlns="">
            <p:pic>
              <p:nvPicPr>
                <p:cNvPr id="96" name="Inkt 95">
                  <a:extLst>
                    <a:ext uri="{FF2B5EF4-FFF2-40B4-BE49-F238E27FC236}">
                      <a16:creationId xmlns:a16="http://schemas.microsoft.com/office/drawing/2014/main" id="{9AEDAA72-2A4D-24FB-3CCF-9A6DF1BB786A}"/>
                    </a:ext>
                  </a:extLst>
                </p:cNvPr>
                <p:cNvPicPr/>
                <p:nvPr/>
              </p:nvPicPr>
              <p:blipFill>
                <a:blip r:embed="rId140"/>
                <a:stretch>
                  <a:fillRect/>
                </a:stretch>
              </p:blipFill>
              <p:spPr>
                <a:xfrm>
                  <a:off x="5433727" y="5659717"/>
                  <a:ext cx="1281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Inkt 96">
                  <a:extLst>
                    <a:ext uri="{FF2B5EF4-FFF2-40B4-BE49-F238E27FC236}">
                      <a16:creationId xmlns:a16="http://schemas.microsoft.com/office/drawing/2014/main" id="{20DB0757-A7E4-0B3B-86DC-0FBFFA3035C3}"/>
                    </a:ext>
                  </a:extLst>
                </p14:cNvPr>
                <p14:cNvContentPartPr/>
                <p14:nvPr/>
              </p14:nvContentPartPr>
              <p14:xfrm>
                <a:off x="5447047" y="5757637"/>
                <a:ext cx="106200" cy="210600"/>
              </p14:xfrm>
            </p:contentPart>
          </mc:Choice>
          <mc:Fallback xmlns="">
            <p:pic>
              <p:nvPicPr>
                <p:cNvPr id="97" name="Inkt 96">
                  <a:extLst>
                    <a:ext uri="{FF2B5EF4-FFF2-40B4-BE49-F238E27FC236}">
                      <a16:creationId xmlns:a16="http://schemas.microsoft.com/office/drawing/2014/main" id="{20DB0757-A7E4-0B3B-86DC-0FBFFA3035C3}"/>
                    </a:ext>
                  </a:extLst>
                </p:cNvPr>
                <p:cNvPicPr/>
                <p:nvPr/>
              </p:nvPicPr>
              <p:blipFill>
                <a:blip r:embed="rId142"/>
                <a:stretch>
                  <a:fillRect/>
                </a:stretch>
              </p:blipFill>
              <p:spPr>
                <a:xfrm>
                  <a:off x="5438047" y="5748997"/>
                  <a:ext cx="123840" cy="228240"/>
                </a:xfrm>
                <a:prstGeom prst="rect">
                  <a:avLst/>
                </a:prstGeom>
              </p:spPr>
            </p:pic>
          </mc:Fallback>
        </mc:AlternateContent>
      </p:grpSp>
      <p:grpSp>
        <p:nvGrpSpPr>
          <p:cNvPr id="104" name="Groep 103">
            <a:extLst>
              <a:ext uri="{FF2B5EF4-FFF2-40B4-BE49-F238E27FC236}">
                <a16:creationId xmlns:a16="http://schemas.microsoft.com/office/drawing/2014/main" id="{4BA4D3C2-E17B-AE05-0762-36B3938EFE66}"/>
              </a:ext>
            </a:extLst>
          </p:cNvPr>
          <p:cNvGrpSpPr/>
          <p:nvPr/>
        </p:nvGrpSpPr>
        <p:grpSpPr>
          <a:xfrm>
            <a:off x="1218487" y="5490517"/>
            <a:ext cx="135720" cy="254880"/>
            <a:chOff x="1218487" y="5490517"/>
            <a:chExt cx="135720" cy="254880"/>
          </a:xfrm>
        </p:grpSpPr>
        <mc:AlternateContent xmlns:mc="http://schemas.openxmlformats.org/markup-compatibility/2006" xmlns:p14="http://schemas.microsoft.com/office/powerpoint/2010/main">
          <mc:Choice Requires="p14">
            <p:contentPart p14:bwMode="auto" r:id="rId143">
              <p14:nvContentPartPr>
                <p14:cNvPr id="101" name="Inkt 100">
                  <a:extLst>
                    <a:ext uri="{FF2B5EF4-FFF2-40B4-BE49-F238E27FC236}">
                      <a16:creationId xmlns:a16="http://schemas.microsoft.com/office/drawing/2014/main" id="{F6DE6FCA-4351-3883-3FD9-7BF4233A68AA}"/>
                    </a:ext>
                  </a:extLst>
                </p14:cNvPr>
                <p14:cNvContentPartPr/>
                <p14:nvPr/>
              </p14:nvContentPartPr>
              <p14:xfrm>
                <a:off x="1222087" y="5498437"/>
                <a:ext cx="21960" cy="243000"/>
              </p14:xfrm>
            </p:contentPart>
          </mc:Choice>
          <mc:Fallback xmlns="">
            <p:pic>
              <p:nvPicPr>
                <p:cNvPr id="101" name="Inkt 100">
                  <a:extLst>
                    <a:ext uri="{FF2B5EF4-FFF2-40B4-BE49-F238E27FC236}">
                      <a16:creationId xmlns:a16="http://schemas.microsoft.com/office/drawing/2014/main" id="{F6DE6FCA-4351-3883-3FD9-7BF4233A68AA}"/>
                    </a:ext>
                  </a:extLst>
                </p:cNvPr>
                <p:cNvPicPr/>
                <p:nvPr/>
              </p:nvPicPr>
              <p:blipFill>
                <a:blip r:embed="rId144"/>
                <a:stretch>
                  <a:fillRect/>
                </a:stretch>
              </p:blipFill>
              <p:spPr>
                <a:xfrm>
                  <a:off x="1213447" y="5489437"/>
                  <a:ext cx="396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 name="Inkt 101">
                  <a:extLst>
                    <a:ext uri="{FF2B5EF4-FFF2-40B4-BE49-F238E27FC236}">
                      <a16:creationId xmlns:a16="http://schemas.microsoft.com/office/drawing/2014/main" id="{E83C1D1C-2412-7D82-2301-7180D784E179}"/>
                    </a:ext>
                  </a:extLst>
                </p14:cNvPr>
                <p14:cNvContentPartPr/>
                <p14:nvPr/>
              </p14:nvContentPartPr>
              <p14:xfrm>
                <a:off x="1218487" y="5591317"/>
                <a:ext cx="115920" cy="72000"/>
              </p14:xfrm>
            </p:contentPart>
          </mc:Choice>
          <mc:Fallback xmlns="">
            <p:pic>
              <p:nvPicPr>
                <p:cNvPr id="102" name="Inkt 101">
                  <a:extLst>
                    <a:ext uri="{FF2B5EF4-FFF2-40B4-BE49-F238E27FC236}">
                      <a16:creationId xmlns:a16="http://schemas.microsoft.com/office/drawing/2014/main" id="{E83C1D1C-2412-7D82-2301-7180D784E179}"/>
                    </a:ext>
                  </a:extLst>
                </p:cNvPr>
                <p:cNvPicPr/>
                <p:nvPr/>
              </p:nvPicPr>
              <p:blipFill>
                <a:blip r:embed="rId146"/>
                <a:stretch>
                  <a:fillRect/>
                </a:stretch>
              </p:blipFill>
              <p:spPr>
                <a:xfrm>
                  <a:off x="1209847" y="5582317"/>
                  <a:ext cx="133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 name="Inkt 102">
                  <a:extLst>
                    <a:ext uri="{FF2B5EF4-FFF2-40B4-BE49-F238E27FC236}">
                      <a16:creationId xmlns:a16="http://schemas.microsoft.com/office/drawing/2014/main" id="{F15BA2EA-26CF-150A-0B95-8A1AC191FBB0}"/>
                    </a:ext>
                  </a:extLst>
                </p14:cNvPr>
                <p14:cNvContentPartPr/>
                <p14:nvPr/>
              </p14:nvContentPartPr>
              <p14:xfrm>
                <a:off x="1326847" y="5490517"/>
                <a:ext cx="27360" cy="254880"/>
              </p14:xfrm>
            </p:contentPart>
          </mc:Choice>
          <mc:Fallback xmlns="">
            <p:pic>
              <p:nvPicPr>
                <p:cNvPr id="103" name="Inkt 102">
                  <a:extLst>
                    <a:ext uri="{FF2B5EF4-FFF2-40B4-BE49-F238E27FC236}">
                      <a16:creationId xmlns:a16="http://schemas.microsoft.com/office/drawing/2014/main" id="{F15BA2EA-26CF-150A-0B95-8A1AC191FBB0}"/>
                    </a:ext>
                  </a:extLst>
                </p:cNvPr>
                <p:cNvPicPr/>
                <p:nvPr/>
              </p:nvPicPr>
              <p:blipFill>
                <a:blip r:embed="rId148"/>
                <a:stretch>
                  <a:fillRect/>
                </a:stretch>
              </p:blipFill>
              <p:spPr>
                <a:xfrm>
                  <a:off x="1318207" y="5481517"/>
                  <a:ext cx="45000" cy="272520"/>
                </a:xfrm>
                <a:prstGeom prst="rect">
                  <a:avLst/>
                </a:prstGeom>
              </p:spPr>
            </p:pic>
          </mc:Fallback>
        </mc:AlternateContent>
      </p:grpSp>
      <p:grpSp>
        <p:nvGrpSpPr>
          <p:cNvPr id="108" name="Groep 107">
            <a:extLst>
              <a:ext uri="{FF2B5EF4-FFF2-40B4-BE49-F238E27FC236}">
                <a16:creationId xmlns:a16="http://schemas.microsoft.com/office/drawing/2014/main" id="{49D86F4B-93E3-946D-1F67-E5F97AB7758D}"/>
              </a:ext>
            </a:extLst>
          </p:cNvPr>
          <p:cNvGrpSpPr/>
          <p:nvPr/>
        </p:nvGrpSpPr>
        <p:grpSpPr>
          <a:xfrm>
            <a:off x="4745047" y="5482957"/>
            <a:ext cx="182520" cy="306720"/>
            <a:chOff x="4745047" y="5482957"/>
            <a:chExt cx="182520" cy="306720"/>
          </a:xfrm>
        </p:grpSpPr>
        <mc:AlternateContent xmlns:mc="http://schemas.openxmlformats.org/markup-compatibility/2006" xmlns:p14="http://schemas.microsoft.com/office/powerpoint/2010/main">
          <mc:Choice Requires="p14">
            <p:contentPart p14:bwMode="auto" r:id="rId149">
              <p14:nvContentPartPr>
                <p14:cNvPr id="105" name="Inkt 104">
                  <a:extLst>
                    <a:ext uri="{FF2B5EF4-FFF2-40B4-BE49-F238E27FC236}">
                      <a16:creationId xmlns:a16="http://schemas.microsoft.com/office/drawing/2014/main" id="{296CF230-688A-0B7B-9EC7-33D4228F752B}"/>
                    </a:ext>
                  </a:extLst>
                </p14:cNvPr>
                <p14:cNvContentPartPr/>
                <p14:nvPr/>
              </p14:nvContentPartPr>
              <p14:xfrm>
                <a:off x="4745767" y="5496277"/>
                <a:ext cx="10440" cy="250560"/>
              </p14:xfrm>
            </p:contentPart>
          </mc:Choice>
          <mc:Fallback xmlns="">
            <p:pic>
              <p:nvPicPr>
                <p:cNvPr id="105" name="Inkt 104">
                  <a:extLst>
                    <a:ext uri="{FF2B5EF4-FFF2-40B4-BE49-F238E27FC236}">
                      <a16:creationId xmlns:a16="http://schemas.microsoft.com/office/drawing/2014/main" id="{296CF230-688A-0B7B-9EC7-33D4228F752B}"/>
                    </a:ext>
                  </a:extLst>
                </p:cNvPr>
                <p:cNvPicPr/>
                <p:nvPr/>
              </p:nvPicPr>
              <p:blipFill>
                <a:blip r:embed="rId150"/>
                <a:stretch>
                  <a:fillRect/>
                </a:stretch>
              </p:blipFill>
              <p:spPr>
                <a:xfrm>
                  <a:off x="4737127" y="5487277"/>
                  <a:ext cx="280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Inkt 105">
                  <a:extLst>
                    <a:ext uri="{FF2B5EF4-FFF2-40B4-BE49-F238E27FC236}">
                      <a16:creationId xmlns:a16="http://schemas.microsoft.com/office/drawing/2014/main" id="{2F5E950C-0E63-59FE-F741-A33EDAF09164}"/>
                    </a:ext>
                  </a:extLst>
                </p14:cNvPr>
                <p14:cNvContentPartPr/>
                <p14:nvPr/>
              </p14:nvContentPartPr>
              <p14:xfrm>
                <a:off x="4745047" y="5576557"/>
                <a:ext cx="156600" cy="54000"/>
              </p14:xfrm>
            </p:contentPart>
          </mc:Choice>
          <mc:Fallback xmlns="">
            <p:pic>
              <p:nvPicPr>
                <p:cNvPr id="106" name="Inkt 105">
                  <a:extLst>
                    <a:ext uri="{FF2B5EF4-FFF2-40B4-BE49-F238E27FC236}">
                      <a16:creationId xmlns:a16="http://schemas.microsoft.com/office/drawing/2014/main" id="{2F5E950C-0E63-59FE-F741-A33EDAF09164}"/>
                    </a:ext>
                  </a:extLst>
                </p:cNvPr>
                <p:cNvPicPr/>
                <p:nvPr/>
              </p:nvPicPr>
              <p:blipFill>
                <a:blip r:embed="rId152"/>
                <a:stretch>
                  <a:fillRect/>
                </a:stretch>
              </p:blipFill>
              <p:spPr>
                <a:xfrm>
                  <a:off x="4736047" y="5567917"/>
                  <a:ext cx="174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Inkt 106">
                  <a:extLst>
                    <a:ext uri="{FF2B5EF4-FFF2-40B4-BE49-F238E27FC236}">
                      <a16:creationId xmlns:a16="http://schemas.microsoft.com/office/drawing/2014/main" id="{850AFE96-3852-96C7-D7C9-016AFACE1D2F}"/>
                    </a:ext>
                  </a:extLst>
                </p14:cNvPr>
                <p14:cNvContentPartPr/>
                <p14:nvPr/>
              </p14:nvContentPartPr>
              <p14:xfrm>
                <a:off x="4867807" y="5482957"/>
                <a:ext cx="59760" cy="306720"/>
              </p14:xfrm>
            </p:contentPart>
          </mc:Choice>
          <mc:Fallback xmlns="">
            <p:pic>
              <p:nvPicPr>
                <p:cNvPr id="107" name="Inkt 106">
                  <a:extLst>
                    <a:ext uri="{FF2B5EF4-FFF2-40B4-BE49-F238E27FC236}">
                      <a16:creationId xmlns:a16="http://schemas.microsoft.com/office/drawing/2014/main" id="{850AFE96-3852-96C7-D7C9-016AFACE1D2F}"/>
                    </a:ext>
                  </a:extLst>
                </p:cNvPr>
                <p:cNvPicPr/>
                <p:nvPr/>
              </p:nvPicPr>
              <p:blipFill>
                <a:blip r:embed="rId154"/>
                <a:stretch>
                  <a:fillRect/>
                </a:stretch>
              </p:blipFill>
              <p:spPr>
                <a:xfrm>
                  <a:off x="4859167" y="5474317"/>
                  <a:ext cx="77400" cy="324360"/>
                </a:xfrm>
                <a:prstGeom prst="rect">
                  <a:avLst/>
                </a:prstGeom>
              </p:spPr>
            </p:pic>
          </mc:Fallback>
        </mc:AlternateContent>
      </p:grpSp>
      <p:grpSp>
        <p:nvGrpSpPr>
          <p:cNvPr id="112" name="Groep 111">
            <a:extLst>
              <a:ext uri="{FF2B5EF4-FFF2-40B4-BE49-F238E27FC236}">
                <a16:creationId xmlns:a16="http://schemas.microsoft.com/office/drawing/2014/main" id="{AD283D00-1258-A182-C36C-0CDC4D348F44}"/>
              </a:ext>
            </a:extLst>
          </p:cNvPr>
          <p:cNvGrpSpPr/>
          <p:nvPr/>
        </p:nvGrpSpPr>
        <p:grpSpPr>
          <a:xfrm>
            <a:off x="5362807" y="4836757"/>
            <a:ext cx="479880" cy="255600"/>
            <a:chOff x="5362807" y="4836757"/>
            <a:chExt cx="479880" cy="255600"/>
          </a:xfrm>
        </p:grpSpPr>
        <mc:AlternateContent xmlns:mc="http://schemas.openxmlformats.org/markup-compatibility/2006" xmlns:p14="http://schemas.microsoft.com/office/powerpoint/2010/main">
          <mc:Choice Requires="p14">
            <p:contentPart p14:bwMode="auto" r:id="rId155">
              <p14:nvContentPartPr>
                <p14:cNvPr id="109" name="Inkt 108">
                  <a:extLst>
                    <a:ext uri="{FF2B5EF4-FFF2-40B4-BE49-F238E27FC236}">
                      <a16:creationId xmlns:a16="http://schemas.microsoft.com/office/drawing/2014/main" id="{71937F29-67F3-7333-EBF9-3EC74985E7DC}"/>
                    </a:ext>
                  </a:extLst>
                </p14:cNvPr>
                <p14:cNvContentPartPr/>
                <p14:nvPr/>
              </p14:nvContentPartPr>
              <p14:xfrm>
                <a:off x="5362807" y="4847557"/>
                <a:ext cx="208800" cy="244800"/>
              </p14:xfrm>
            </p:contentPart>
          </mc:Choice>
          <mc:Fallback xmlns="">
            <p:pic>
              <p:nvPicPr>
                <p:cNvPr id="109" name="Inkt 108">
                  <a:extLst>
                    <a:ext uri="{FF2B5EF4-FFF2-40B4-BE49-F238E27FC236}">
                      <a16:creationId xmlns:a16="http://schemas.microsoft.com/office/drawing/2014/main" id="{71937F29-67F3-7333-EBF9-3EC74985E7DC}"/>
                    </a:ext>
                  </a:extLst>
                </p:cNvPr>
                <p:cNvPicPr/>
                <p:nvPr/>
              </p:nvPicPr>
              <p:blipFill>
                <a:blip r:embed="rId156"/>
                <a:stretch>
                  <a:fillRect/>
                </a:stretch>
              </p:blipFill>
              <p:spPr>
                <a:xfrm>
                  <a:off x="5354167" y="4838557"/>
                  <a:ext cx="2264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0" name="Inkt 109">
                  <a:extLst>
                    <a:ext uri="{FF2B5EF4-FFF2-40B4-BE49-F238E27FC236}">
                      <a16:creationId xmlns:a16="http://schemas.microsoft.com/office/drawing/2014/main" id="{31AC21BF-1D42-DBD9-A3BA-C0852BEDE1DB}"/>
                    </a:ext>
                  </a:extLst>
                </p14:cNvPr>
                <p14:cNvContentPartPr/>
                <p14:nvPr/>
              </p14:nvContentPartPr>
              <p14:xfrm>
                <a:off x="5633167" y="4941877"/>
                <a:ext cx="94320" cy="9360"/>
              </p14:xfrm>
            </p:contentPart>
          </mc:Choice>
          <mc:Fallback xmlns="">
            <p:pic>
              <p:nvPicPr>
                <p:cNvPr id="110" name="Inkt 109">
                  <a:extLst>
                    <a:ext uri="{FF2B5EF4-FFF2-40B4-BE49-F238E27FC236}">
                      <a16:creationId xmlns:a16="http://schemas.microsoft.com/office/drawing/2014/main" id="{31AC21BF-1D42-DBD9-A3BA-C0852BEDE1DB}"/>
                    </a:ext>
                  </a:extLst>
                </p:cNvPr>
                <p:cNvPicPr/>
                <p:nvPr/>
              </p:nvPicPr>
              <p:blipFill>
                <a:blip r:embed="rId158"/>
                <a:stretch>
                  <a:fillRect/>
                </a:stretch>
              </p:blipFill>
              <p:spPr>
                <a:xfrm>
                  <a:off x="5624167" y="4932877"/>
                  <a:ext cx="111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1" name="Inkt 110">
                  <a:extLst>
                    <a:ext uri="{FF2B5EF4-FFF2-40B4-BE49-F238E27FC236}">
                      <a16:creationId xmlns:a16="http://schemas.microsoft.com/office/drawing/2014/main" id="{D0E5E7A5-C2BB-B599-1305-B31F59DDBF32}"/>
                    </a:ext>
                  </a:extLst>
                </p14:cNvPr>
                <p14:cNvContentPartPr/>
                <p14:nvPr/>
              </p14:nvContentPartPr>
              <p14:xfrm>
                <a:off x="5748727" y="4836757"/>
                <a:ext cx="93960" cy="193320"/>
              </p14:xfrm>
            </p:contentPart>
          </mc:Choice>
          <mc:Fallback xmlns="">
            <p:pic>
              <p:nvPicPr>
                <p:cNvPr id="111" name="Inkt 110">
                  <a:extLst>
                    <a:ext uri="{FF2B5EF4-FFF2-40B4-BE49-F238E27FC236}">
                      <a16:creationId xmlns:a16="http://schemas.microsoft.com/office/drawing/2014/main" id="{D0E5E7A5-C2BB-B599-1305-B31F59DDBF32}"/>
                    </a:ext>
                  </a:extLst>
                </p:cNvPr>
                <p:cNvPicPr/>
                <p:nvPr/>
              </p:nvPicPr>
              <p:blipFill>
                <a:blip r:embed="rId160"/>
                <a:stretch>
                  <a:fillRect/>
                </a:stretch>
              </p:blipFill>
              <p:spPr>
                <a:xfrm>
                  <a:off x="5739727" y="4827757"/>
                  <a:ext cx="111600" cy="210960"/>
                </a:xfrm>
                <a:prstGeom prst="rect">
                  <a:avLst/>
                </a:prstGeom>
              </p:spPr>
            </p:pic>
          </mc:Fallback>
        </mc:AlternateContent>
      </p:grpSp>
      <p:grpSp>
        <p:nvGrpSpPr>
          <p:cNvPr id="121" name="Groep 120">
            <a:extLst>
              <a:ext uri="{FF2B5EF4-FFF2-40B4-BE49-F238E27FC236}">
                <a16:creationId xmlns:a16="http://schemas.microsoft.com/office/drawing/2014/main" id="{5BEC494B-D586-8E80-F654-75E5D854E783}"/>
              </a:ext>
            </a:extLst>
          </p:cNvPr>
          <p:cNvGrpSpPr/>
          <p:nvPr/>
        </p:nvGrpSpPr>
        <p:grpSpPr>
          <a:xfrm>
            <a:off x="2801407" y="5618677"/>
            <a:ext cx="456120" cy="239040"/>
            <a:chOff x="2801407" y="5618677"/>
            <a:chExt cx="456120" cy="239040"/>
          </a:xfrm>
        </p:grpSpPr>
        <mc:AlternateContent xmlns:mc="http://schemas.openxmlformats.org/markup-compatibility/2006" xmlns:p14="http://schemas.microsoft.com/office/powerpoint/2010/main">
          <mc:Choice Requires="p14">
            <p:contentPart p14:bwMode="auto" r:id="rId161">
              <p14:nvContentPartPr>
                <p14:cNvPr id="118" name="Inkt 117">
                  <a:extLst>
                    <a:ext uri="{FF2B5EF4-FFF2-40B4-BE49-F238E27FC236}">
                      <a16:creationId xmlns:a16="http://schemas.microsoft.com/office/drawing/2014/main" id="{3BDBD434-4D24-30F9-8544-EB7FE7964279}"/>
                    </a:ext>
                  </a:extLst>
                </p14:cNvPr>
                <p14:cNvContentPartPr/>
                <p14:nvPr/>
              </p14:nvContentPartPr>
              <p14:xfrm>
                <a:off x="2801407" y="5635237"/>
                <a:ext cx="163800" cy="222480"/>
              </p14:xfrm>
            </p:contentPart>
          </mc:Choice>
          <mc:Fallback xmlns="">
            <p:pic>
              <p:nvPicPr>
                <p:cNvPr id="118" name="Inkt 117">
                  <a:extLst>
                    <a:ext uri="{FF2B5EF4-FFF2-40B4-BE49-F238E27FC236}">
                      <a16:creationId xmlns:a16="http://schemas.microsoft.com/office/drawing/2014/main" id="{3BDBD434-4D24-30F9-8544-EB7FE7964279}"/>
                    </a:ext>
                  </a:extLst>
                </p:cNvPr>
                <p:cNvPicPr/>
                <p:nvPr/>
              </p:nvPicPr>
              <p:blipFill>
                <a:blip r:embed="rId162"/>
                <a:stretch>
                  <a:fillRect/>
                </a:stretch>
              </p:blipFill>
              <p:spPr>
                <a:xfrm>
                  <a:off x="2792767" y="5626237"/>
                  <a:ext cx="181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9" name="Inkt 118">
                  <a:extLst>
                    <a:ext uri="{FF2B5EF4-FFF2-40B4-BE49-F238E27FC236}">
                      <a16:creationId xmlns:a16="http://schemas.microsoft.com/office/drawing/2014/main" id="{FC68811A-AE45-848E-2106-C82877522CF8}"/>
                    </a:ext>
                  </a:extLst>
                </p14:cNvPr>
                <p14:cNvContentPartPr/>
                <p14:nvPr/>
              </p14:nvContentPartPr>
              <p14:xfrm>
                <a:off x="3020287" y="5688877"/>
                <a:ext cx="77040" cy="35280"/>
              </p14:xfrm>
            </p:contentPart>
          </mc:Choice>
          <mc:Fallback xmlns="">
            <p:pic>
              <p:nvPicPr>
                <p:cNvPr id="119" name="Inkt 118">
                  <a:extLst>
                    <a:ext uri="{FF2B5EF4-FFF2-40B4-BE49-F238E27FC236}">
                      <a16:creationId xmlns:a16="http://schemas.microsoft.com/office/drawing/2014/main" id="{FC68811A-AE45-848E-2106-C82877522CF8}"/>
                    </a:ext>
                  </a:extLst>
                </p:cNvPr>
                <p:cNvPicPr/>
                <p:nvPr/>
              </p:nvPicPr>
              <p:blipFill>
                <a:blip r:embed="rId164"/>
                <a:stretch>
                  <a:fillRect/>
                </a:stretch>
              </p:blipFill>
              <p:spPr>
                <a:xfrm>
                  <a:off x="3011287" y="5679877"/>
                  <a:ext cx="94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0" name="Inkt 119">
                  <a:extLst>
                    <a:ext uri="{FF2B5EF4-FFF2-40B4-BE49-F238E27FC236}">
                      <a16:creationId xmlns:a16="http://schemas.microsoft.com/office/drawing/2014/main" id="{E867D167-8FD7-0C98-C025-DC6F4D00157E}"/>
                    </a:ext>
                  </a:extLst>
                </p14:cNvPr>
                <p14:cNvContentPartPr/>
                <p14:nvPr/>
              </p14:nvContentPartPr>
              <p14:xfrm>
                <a:off x="3127567" y="5618677"/>
                <a:ext cx="129960" cy="182520"/>
              </p14:xfrm>
            </p:contentPart>
          </mc:Choice>
          <mc:Fallback xmlns="">
            <p:pic>
              <p:nvPicPr>
                <p:cNvPr id="120" name="Inkt 119">
                  <a:extLst>
                    <a:ext uri="{FF2B5EF4-FFF2-40B4-BE49-F238E27FC236}">
                      <a16:creationId xmlns:a16="http://schemas.microsoft.com/office/drawing/2014/main" id="{E867D167-8FD7-0C98-C025-DC6F4D00157E}"/>
                    </a:ext>
                  </a:extLst>
                </p:cNvPr>
                <p:cNvPicPr/>
                <p:nvPr/>
              </p:nvPicPr>
              <p:blipFill>
                <a:blip r:embed="rId166"/>
                <a:stretch>
                  <a:fillRect/>
                </a:stretch>
              </p:blipFill>
              <p:spPr>
                <a:xfrm>
                  <a:off x="3118567" y="5610037"/>
                  <a:ext cx="147600" cy="200160"/>
                </a:xfrm>
                <a:prstGeom prst="rect">
                  <a:avLst/>
                </a:prstGeom>
              </p:spPr>
            </p:pic>
          </mc:Fallback>
        </mc:AlternateContent>
      </p:grpSp>
      <p:grpSp>
        <p:nvGrpSpPr>
          <p:cNvPr id="127" name="Groep 126">
            <a:extLst>
              <a:ext uri="{FF2B5EF4-FFF2-40B4-BE49-F238E27FC236}">
                <a16:creationId xmlns:a16="http://schemas.microsoft.com/office/drawing/2014/main" id="{34F69494-B499-C70E-7EA9-97E428D3DF8B}"/>
              </a:ext>
            </a:extLst>
          </p:cNvPr>
          <p:cNvGrpSpPr/>
          <p:nvPr/>
        </p:nvGrpSpPr>
        <p:grpSpPr>
          <a:xfrm>
            <a:off x="1732567" y="6042397"/>
            <a:ext cx="511920" cy="270000"/>
            <a:chOff x="1732567" y="6042397"/>
            <a:chExt cx="511920" cy="270000"/>
          </a:xfrm>
        </p:grpSpPr>
        <mc:AlternateContent xmlns:mc="http://schemas.openxmlformats.org/markup-compatibility/2006" xmlns:p14="http://schemas.microsoft.com/office/powerpoint/2010/main">
          <mc:Choice Requires="p14">
            <p:contentPart p14:bwMode="auto" r:id="rId167">
              <p14:nvContentPartPr>
                <p14:cNvPr id="122" name="Inkt 121">
                  <a:extLst>
                    <a:ext uri="{FF2B5EF4-FFF2-40B4-BE49-F238E27FC236}">
                      <a16:creationId xmlns:a16="http://schemas.microsoft.com/office/drawing/2014/main" id="{EA8EB66C-4A1B-BA3E-7DC9-1F614B7CB352}"/>
                    </a:ext>
                  </a:extLst>
                </p14:cNvPr>
                <p14:cNvContentPartPr/>
                <p14:nvPr/>
              </p14:nvContentPartPr>
              <p14:xfrm>
                <a:off x="1732567" y="6042397"/>
                <a:ext cx="271440" cy="198360"/>
              </p14:xfrm>
            </p:contentPart>
          </mc:Choice>
          <mc:Fallback xmlns="">
            <p:pic>
              <p:nvPicPr>
                <p:cNvPr id="122" name="Inkt 121">
                  <a:extLst>
                    <a:ext uri="{FF2B5EF4-FFF2-40B4-BE49-F238E27FC236}">
                      <a16:creationId xmlns:a16="http://schemas.microsoft.com/office/drawing/2014/main" id="{EA8EB66C-4A1B-BA3E-7DC9-1F614B7CB352}"/>
                    </a:ext>
                  </a:extLst>
                </p:cNvPr>
                <p:cNvPicPr/>
                <p:nvPr/>
              </p:nvPicPr>
              <p:blipFill>
                <a:blip r:embed="rId168"/>
                <a:stretch>
                  <a:fillRect/>
                </a:stretch>
              </p:blipFill>
              <p:spPr>
                <a:xfrm>
                  <a:off x="1723567" y="6033397"/>
                  <a:ext cx="289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3" name="Inkt 122">
                  <a:extLst>
                    <a:ext uri="{FF2B5EF4-FFF2-40B4-BE49-F238E27FC236}">
                      <a16:creationId xmlns:a16="http://schemas.microsoft.com/office/drawing/2014/main" id="{AB048E85-FAD2-C6F2-D58D-9822AA2F1223}"/>
                    </a:ext>
                  </a:extLst>
                </p14:cNvPr>
                <p14:cNvContentPartPr/>
                <p14:nvPr/>
              </p14:nvContentPartPr>
              <p14:xfrm>
                <a:off x="2035327" y="6051037"/>
                <a:ext cx="30960" cy="177480"/>
              </p14:xfrm>
            </p:contentPart>
          </mc:Choice>
          <mc:Fallback xmlns="">
            <p:pic>
              <p:nvPicPr>
                <p:cNvPr id="123" name="Inkt 122">
                  <a:extLst>
                    <a:ext uri="{FF2B5EF4-FFF2-40B4-BE49-F238E27FC236}">
                      <a16:creationId xmlns:a16="http://schemas.microsoft.com/office/drawing/2014/main" id="{AB048E85-FAD2-C6F2-D58D-9822AA2F1223}"/>
                    </a:ext>
                  </a:extLst>
                </p:cNvPr>
                <p:cNvPicPr/>
                <p:nvPr/>
              </p:nvPicPr>
              <p:blipFill>
                <a:blip r:embed="rId170"/>
                <a:stretch>
                  <a:fillRect/>
                </a:stretch>
              </p:blipFill>
              <p:spPr>
                <a:xfrm>
                  <a:off x="2026687" y="6042397"/>
                  <a:ext cx="48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4" name="Inkt 123">
                  <a:extLst>
                    <a:ext uri="{FF2B5EF4-FFF2-40B4-BE49-F238E27FC236}">
                      <a16:creationId xmlns:a16="http://schemas.microsoft.com/office/drawing/2014/main" id="{A92C9171-93A7-0E86-3D93-B7DC94798FEC}"/>
                    </a:ext>
                  </a:extLst>
                </p14:cNvPr>
                <p14:cNvContentPartPr/>
                <p14:nvPr/>
              </p14:nvContentPartPr>
              <p14:xfrm>
                <a:off x="2034607" y="6076237"/>
                <a:ext cx="99000" cy="48960"/>
              </p14:xfrm>
            </p:contentPart>
          </mc:Choice>
          <mc:Fallback xmlns="">
            <p:pic>
              <p:nvPicPr>
                <p:cNvPr id="124" name="Inkt 123">
                  <a:extLst>
                    <a:ext uri="{FF2B5EF4-FFF2-40B4-BE49-F238E27FC236}">
                      <a16:creationId xmlns:a16="http://schemas.microsoft.com/office/drawing/2014/main" id="{A92C9171-93A7-0E86-3D93-B7DC94798FEC}"/>
                    </a:ext>
                  </a:extLst>
                </p:cNvPr>
                <p:cNvPicPr/>
                <p:nvPr/>
              </p:nvPicPr>
              <p:blipFill>
                <a:blip r:embed="rId172"/>
                <a:stretch>
                  <a:fillRect/>
                </a:stretch>
              </p:blipFill>
              <p:spPr>
                <a:xfrm>
                  <a:off x="2025607" y="6067597"/>
                  <a:ext cx="116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5" name="Inkt 124">
                  <a:extLst>
                    <a:ext uri="{FF2B5EF4-FFF2-40B4-BE49-F238E27FC236}">
                      <a16:creationId xmlns:a16="http://schemas.microsoft.com/office/drawing/2014/main" id="{372BBE0E-B636-1AEE-2FB7-776B1EB6ED3F}"/>
                    </a:ext>
                  </a:extLst>
                </p14:cNvPr>
                <p14:cNvContentPartPr/>
                <p14:nvPr/>
              </p14:nvContentPartPr>
              <p14:xfrm>
                <a:off x="2132887" y="6045637"/>
                <a:ext cx="19440" cy="133560"/>
              </p14:xfrm>
            </p:contentPart>
          </mc:Choice>
          <mc:Fallback xmlns="">
            <p:pic>
              <p:nvPicPr>
                <p:cNvPr id="125" name="Inkt 124">
                  <a:extLst>
                    <a:ext uri="{FF2B5EF4-FFF2-40B4-BE49-F238E27FC236}">
                      <a16:creationId xmlns:a16="http://schemas.microsoft.com/office/drawing/2014/main" id="{372BBE0E-B636-1AEE-2FB7-776B1EB6ED3F}"/>
                    </a:ext>
                  </a:extLst>
                </p:cNvPr>
                <p:cNvPicPr/>
                <p:nvPr/>
              </p:nvPicPr>
              <p:blipFill>
                <a:blip r:embed="rId174"/>
                <a:stretch>
                  <a:fillRect/>
                </a:stretch>
              </p:blipFill>
              <p:spPr>
                <a:xfrm>
                  <a:off x="2124247" y="6036637"/>
                  <a:ext cx="37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6" name="Inkt 125">
                  <a:extLst>
                    <a:ext uri="{FF2B5EF4-FFF2-40B4-BE49-F238E27FC236}">
                      <a16:creationId xmlns:a16="http://schemas.microsoft.com/office/drawing/2014/main" id="{2F679BCC-FBCD-A3FB-C5AD-990C0B63196E}"/>
                    </a:ext>
                  </a:extLst>
                </p14:cNvPr>
                <p14:cNvContentPartPr/>
                <p14:nvPr/>
              </p14:nvContentPartPr>
              <p14:xfrm>
                <a:off x="2129287" y="6165877"/>
                <a:ext cx="115200" cy="146520"/>
              </p14:xfrm>
            </p:contentPart>
          </mc:Choice>
          <mc:Fallback xmlns="">
            <p:pic>
              <p:nvPicPr>
                <p:cNvPr id="126" name="Inkt 125">
                  <a:extLst>
                    <a:ext uri="{FF2B5EF4-FFF2-40B4-BE49-F238E27FC236}">
                      <a16:creationId xmlns:a16="http://schemas.microsoft.com/office/drawing/2014/main" id="{2F679BCC-FBCD-A3FB-C5AD-990C0B63196E}"/>
                    </a:ext>
                  </a:extLst>
                </p:cNvPr>
                <p:cNvPicPr/>
                <p:nvPr/>
              </p:nvPicPr>
              <p:blipFill>
                <a:blip r:embed="rId176"/>
                <a:stretch>
                  <a:fillRect/>
                </a:stretch>
              </p:blipFill>
              <p:spPr>
                <a:xfrm>
                  <a:off x="2120647" y="6156877"/>
                  <a:ext cx="132840" cy="164160"/>
                </a:xfrm>
                <a:prstGeom prst="rect">
                  <a:avLst/>
                </a:prstGeom>
              </p:spPr>
            </p:pic>
          </mc:Fallback>
        </mc:AlternateContent>
      </p:grpSp>
      <p:grpSp>
        <p:nvGrpSpPr>
          <p:cNvPr id="131" name="Groep 130">
            <a:extLst>
              <a:ext uri="{FF2B5EF4-FFF2-40B4-BE49-F238E27FC236}">
                <a16:creationId xmlns:a16="http://schemas.microsoft.com/office/drawing/2014/main" id="{C485DD13-3384-D4E9-6FD3-1C738312CD8D}"/>
              </a:ext>
            </a:extLst>
          </p:cNvPr>
          <p:cNvGrpSpPr/>
          <p:nvPr/>
        </p:nvGrpSpPr>
        <p:grpSpPr>
          <a:xfrm>
            <a:off x="5449927" y="6079477"/>
            <a:ext cx="397080" cy="188640"/>
            <a:chOff x="5449927" y="6079477"/>
            <a:chExt cx="397080" cy="188640"/>
          </a:xfrm>
        </p:grpSpPr>
        <mc:AlternateContent xmlns:mc="http://schemas.openxmlformats.org/markup-compatibility/2006" xmlns:p14="http://schemas.microsoft.com/office/powerpoint/2010/main">
          <mc:Choice Requires="p14">
            <p:contentPart p14:bwMode="auto" r:id="rId177">
              <p14:nvContentPartPr>
                <p14:cNvPr id="128" name="Inkt 127">
                  <a:extLst>
                    <a:ext uri="{FF2B5EF4-FFF2-40B4-BE49-F238E27FC236}">
                      <a16:creationId xmlns:a16="http://schemas.microsoft.com/office/drawing/2014/main" id="{69561868-3D00-C4BE-F847-010C442A80AC}"/>
                    </a:ext>
                  </a:extLst>
                </p14:cNvPr>
                <p14:cNvContentPartPr/>
                <p14:nvPr/>
              </p14:nvContentPartPr>
              <p14:xfrm>
                <a:off x="5449927" y="6086317"/>
                <a:ext cx="160560" cy="181800"/>
              </p14:xfrm>
            </p:contentPart>
          </mc:Choice>
          <mc:Fallback xmlns="">
            <p:pic>
              <p:nvPicPr>
                <p:cNvPr id="128" name="Inkt 127">
                  <a:extLst>
                    <a:ext uri="{FF2B5EF4-FFF2-40B4-BE49-F238E27FC236}">
                      <a16:creationId xmlns:a16="http://schemas.microsoft.com/office/drawing/2014/main" id="{69561868-3D00-C4BE-F847-010C442A80AC}"/>
                    </a:ext>
                  </a:extLst>
                </p:cNvPr>
                <p:cNvPicPr/>
                <p:nvPr/>
              </p:nvPicPr>
              <p:blipFill>
                <a:blip r:embed="rId178"/>
                <a:stretch>
                  <a:fillRect/>
                </a:stretch>
              </p:blipFill>
              <p:spPr>
                <a:xfrm>
                  <a:off x="5441287" y="6077317"/>
                  <a:ext cx="178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9" name="Inkt 128">
                  <a:extLst>
                    <a:ext uri="{FF2B5EF4-FFF2-40B4-BE49-F238E27FC236}">
                      <a16:creationId xmlns:a16="http://schemas.microsoft.com/office/drawing/2014/main" id="{281C1CDD-D2BA-B119-2F93-725FE882390C}"/>
                    </a:ext>
                  </a:extLst>
                </p14:cNvPr>
                <p14:cNvContentPartPr/>
                <p14:nvPr/>
              </p14:nvContentPartPr>
              <p14:xfrm>
                <a:off x="5667367" y="6163357"/>
                <a:ext cx="80640" cy="15840"/>
              </p14:xfrm>
            </p:contentPart>
          </mc:Choice>
          <mc:Fallback xmlns="">
            <p:pic>
              <p:nvPicPr>
                <p:cNvPr id="129" name="Inkt 128">
                  <a:extLst>
                    <a:ext uri="{FF2B5EF4-FFF2-40B4-BE49-F238E27FC236}">
                      <a16:creationId xmlns:a16="http://schemas.microsoft.com/office/drawing/2014/main" id="{281C1CDD-D2BA-B119-2F93-725FE882390C}"/>
                    </a:ext>
                  </a:extLst>
                </p:cNvPr>
                <p:cNvPicPr/>
                <p:nvPr/>
              </p:nvPicPr>
              <p:blipFill>
                <a:blip r:embed="rId180"/>
                <a:stretch>
                  <a:fillRect/>
                </a:stretch>
              </p:blipFill>
              <p:spPr>
                <a:xfrm>
                  <a:off x="5658727" y="6154717"/>
                  <a:ext cx="98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0" name="Inkt 129">
                  <a:extLst>
                    <a:ext uri="{FF2B5EF4-FFF2-40B4-BE49-F238E27FC236}">
                      <a16:creationId xmlns:a16="http://schemas.microsoft.com/office/drawing/2014/main" id="{0FBE92FE-1825-17D8-7139-1C738386960C}"/>
                    </a:ext>
                  </a:extLst>
                </p14:cNvPr>
                <p14:cNvContentPartPr/>
                <p14:nvPr/>
              </p14:nvContentPartPr>
              <p14:xfrm>
                <a:off x="5751607" y="6079477"/>
                <a:ext cx="95400" cy="129600"/>
              </p14:xfrm>
            </p:contentPart>
          </mc:Choice>
          <mc:Fallback xmlns="">
            <p:pic>
              <p:nvPicPr>
                <p:cNvPr id="130" name="Inkt 129">
                  <a:extLst>
                    <a:ext uri="{FF2B5EF4-FFF2-40B4-BE49-F238E27FC236}">
                      <a16:creationId xmlns:a16="http://schemas.microsoft.com/office/drawing/2014/main" id="{0FBE92FE-1825-17D8-7139-1C738386960C}"/>
                    </a:ext>
                  </a:extLst>
                </p:cNvPr>
                <p:cNvPicPr/>
                <p:nvPr/>
              </p:nvPicPr>
              <p:blipFill>
                <a:blip r:embed="rId182"/>
                <a:stretch>
                  <a:fillRect/>
                </a:stretch>
              </p:blipFill>
              <p:spPr>
                <a:xfrm>
                  <a:off x="5742607" y="6070837"/>
                  <a:ext cx="113040" cy="147240"/>
                </a:xfrm>
                <a:prstGeom prst="rect">
                  <a:avLst/>
                </a:prstGeom>
              </p:spPr>
            </p:pic>
          </mc:Fallback>
        </mc:AlternateContent>
      </p:grpSp>
      <p:grpSp>
        <p:nvGrpSpPr>
          <p:cNvPr id="137" name="Groep 136">
            <a:extLst>
              <a:ext uri="{FF2B5EF4-FFF2-40B4-BE49-F238E27FC236}">
                <a16:creationId xmlns:a16="http://schemas.microsoft.com/office/drawing/2014/main" id="{5F552537-A732-A45B-F11D-BF387795B9F4}"/>
              </a:ext>
            </a:extLst>
          </p:cNvPr>
          <p:cNvGrpSpPr/>
          <p:nvPr/>
        </p:nvGrpSpPr>
        <p:grpSpPr>
          <a:xfrm>
            <a:off x="6159487" y="5652877"/>
            <a:ext cx="509040" cy="325080"/>
            <a:chOff x="6159487" y="5652877"/>
            <a:chExt cx="509040" cy="325080"/>
          </a:xfrm>
        </p:grpSpPr>
        <mc:AlternateContent xmlns:mc="http://schemas.openxmlformats.org/markup-compatibility/2006" xmlns:p14="http://schemas.microsoft.com/office/powerpoint/2010/main">
          <mc:Choice Requires="p14">
            <p:contentPart p14:bwMode="auto" r:id="rId183">
              <p14:nvContentPartPr>
                <p14:cNvPr id="132" name="Inkt 131">
                  <a:extLst>
                    <a:ext uri="{FF2B5EF4-FFF2-40B4-BE49-F238E27FC236}">
                      <a16:creationId xmlns:a16="http://schemas.microsoft.com/office/drawing/2014/main" id="{C1D57B03-8CD9-AB2C-9022-F24E42D59867}"/>
                    </a:ext>
                  </a:extLst>
                </p14:cNvPr>
                <p14:cNvContentPartPr/>
                <p14:nvPr/>
              </p14:nvContentPartPr>
              <p14:xfrm>
                <a:off x="6159487" y="5686357"/>
                <a:ext cx="214920" cy="178920"/>
              </p14:xfrm>
            </p:contentPart>
          </mc:Choice>
          <mc:Fallback xmlns="">
            <p:pic>
              <p:nvPicPr>
                <p:cNvPr id="132" name="Inkt 131">
                  <a:extLst>
                    <a:ext uri="{FF2B5EF4-FFF2-40B4-BE49-F238E27FC236}">
                      <a16:creationId xmlns:a16="http://schemas.microsoft.com/office/drawing/2014/main" id="{C1D57B03-8CD9-AB2C-9022-F24E42D59867}"/>
                    </a:ext>
                  </a:extLst>
                </p:cNvPr>
                <p:cNvPicPr/>
                <p:nvPr/>
              </p:nvPicPr>
              <p:blipFill>
                <a:blip r:embed="rId184"/>
                <a:stretch>
                  <a:fillRect/>
                </a:stretch>
              </p:blipFill>
              <p:spPr>
                <a:xfrm>
                  <a:off x="6150487" y="5677357"/>
                  <a:ext cx="232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3" name="Inkt 132">
                  <a:extLst>
                    <a:ext uri="{FF2B5EF4-FFF2-40B4-BE49-F238E27FC236}">
                      <a16:creationId xmlns:a16="http://schemas.microsoft.com/office/drawing/2014/main" id="{2E429022-50E6-B7E9-C26E-1B5FB6121A1B}"/>
                    </a:ext>
                  </a:extLst>
                </p14:cNvPr>
                <p14:cNvContentPartPr/>
                <p14:nvPr/>
              </p14:nvContentPartPr>
              <p14:xfrm>
                <a:off x="6378367" y="5666917"/>
                <a:ext cx="46440" cy="175680"/>
              </p14:xfrm>
            </p:contentPart>
          </mc:Choice>
          <mc:Fallback xmlns="">
            <p:pic>
              <p:nvPicPr>
                <p:cNvPr id="133" name="Inkt 132">
                  <a:extLst>
                    <a:ext uri="{FF2B5EF4-FFF2-40B4-BE49-F238E27FC236}">
                      <a16:creationId xmlns:a16="http://schemas.microsoft.com/office/drawing/2014/main" id="{2E429022-50E6-B7E9-C26E-1B5FB6121A1B}"/>
                    </a:ext>
                  </a:extLst>
                </p:cNvPr>
                <p:cNvPicPr/>
                <p:nvPr/>
              </p:nvPicPr>
              <p:blipFill>
                <a:blip r:embed="rId186"/>
                <a:stretch>
                  <a:fillRect/>
                </a:stretch>
              </p:blipFill>
              <p:spPr>
                <a:xfrm>
                  <a:off x="6369727" y="5657917"/>
                  <a:ext cx="64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4" name="Inkt 133">
                  <a:extLst>
                    <a:ext uri="{FF2B5EF4-FFF2-40B4-BE49-F238E27FC236}">
                      <a16:creationId xmlns:a16="http://schemas.microsoft.com/office/drawing/2014/main" id="{6B0A24BB-8216-1CF0-16EB-19B2665E8209}"/>
                    </a:ext>
                  </a:extLst>
                </p14:cNvPr>
                <p14:cNvContentPartPr/>
                <p14:nvPr/>
              </p14:nvContentPartPr>
              <p14:xfrm>
                <a:off x="6395647" y="5689597"/>
                <a:ext cx="124200" cy="72720"/>
              </p14:xfrm>
            </p:contentPart>
          </mc:Choice>
          <mc:Fallback xmlns="">
            <p:pic>
              <p:nvPicPr>
                <p:cNvPr id="134" name="Inkt 133">
                  <a:extLst>
                    <a:ext uri="{FF2B5EF4-FFF2-40B4-BE49-F238E27FC236}">
                      <a16:creationId xmlns:a16="http://schemas.microsoft.com/office/drawing/2014/main" id="{6B0A24BB-8216-1CF0-16EB-19B2665E8209}"/>
                    </a:ext>
                  </a:extLst>
                </p:cNvPr>
                <p:cNvPicPr/>
                <p:nvPr/>
              </p:nvPicPr>
              <p:blipFill>
                <a:blip r:embed="rId188"/>
                <a:stretch>
                  <a:fillRect/>
                </a:stretch>
              </p:blipFill>
              <p:spPr>
                <a:xfrm>
                  <a:off x="6387007" y="5680597"/>
                  <a:ext cx="141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5" name="Inkt 134">
                  <a:extLst>
                    <a:ext uri="{FF2B5EF4-FFF2-40B4-BE49-F238E27FC236}">
                      <a16:creationId xmlns:a16="http://schemas.microsoft.com/office/drawing/2014/main" id="{FF74B340-E814-F026-C078-EAF30A80682B}"/>
                    </a:ext>
                  </a:extLst>
                </p14:cNvPr>
                <p14:cNvContentPartPr/>
                <p14:nvPr/>
              </p14:nvContentPartPr>
              <p14:xfrm>
                <a:off x="6514807" y="5652877"/>
                <a:ext cx="10440" cy="204480"/>
              </p14:xfrm>
            </p:contentPart>
          </mc:Choice>
          <mc:Fallback xmlns="">
            <p:pic>
              <p:nvPicPr>
                <p:cNvPr id="135" name="Inkt 134">
                  <a:extLst>
                    <a:ext uri="{FF2B5EF4-FFF2-40B4-BE49-F238E27FC236}">
                      <a16:creationId xmlns:a16="http://schemas.microsoft.com/office/drawing/2014/main" id="{FF74B340-E814-F026-C078-EAF30A80682B}"/>
                    </a:ext>
                  </a:extLst>
                </p:cNvPr>
                <p:cNvPicPr/>
                <p:nvPr/>
              </p:nvPicPr>
              <p:blipFill>
                <a:blip r:embed="rId190"/>
                <a:stretch>
                  <a:fillRect/>
                </a:stretch>
              </p:blipFill>
              <p:spPr>
                <a:xfrm>
                  <a:off x="6506167" y="5644237"/>
                  <a:ext cx="280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6" name="Inkt 135">
                  <a:extLst>
                    <a:ext uri="{FF2B5EF4-FFF2-40B4-BE49-F238E27FC236}">
                      <a16:creationId xmlns:a16="http://schemas.microsoft.com/office/drawing/2014/main" id="{666A5DEB-90F6-56BD-37C1-CAAA891DB6E3}"/>
                    </a:ext>
                  </a:extLst>
                </p14:cNvPr>
                <p14:cNvContentPartPr/>
                <p14:nvPr/>
              </p14:nvContentPartPr>
              <p14:xfrm>
                <a:off x="6516607" y="5801917"/>
                <a:ext cx="151920" cy="176040"/>
              </p14:xfrm>
            </p:contentPart>
          </mc:Choice>
          <mc:Fallback xmlns="">
            <p:pic>
              <p:nvPicPr>
                <p:cNvPr id="136" name="Inkt 135">
                  <a:extLst>
                    <a:ext uri="{FF2B5EF4-FFF2-40B4-BE49-F238E27FC236}">
                      <a16:creationId xmlns:a16="http://schemas.microsoft.com/office/drawing/2014/main" id="{666A5DEB-90F6-56BD-37C1-CAAA891DB6E3}"/>
                    </a:ext>
                  </a:extLst>
                </p:cNvPr>
                <p:cNvPicPr/>
                <p:nvPr/>
              </p:nvPicPr>
              <p:blipFill>
                <a:blip r:embed="rId192"/>
                <a:stretch>
                  <a:fillRect/>
                </a:stretch>
              </p:blipFill>
              <p:spPr>
                <a:xfrm>
                  <a:off x="6507967" y="5793277"/>
                  <a:ext cx="169560" cy="193680"/>
                </a:xfrm>
                <a:prstGeom prst="rect">
                  <a:avLst/>
                </a:prstGeom>
              </p:spPr>
            </p:pic>
          </mc:Fallback>
        </mc:AlternateContent>
      </p:grpSp>
      <p:grpSp>
        <p:nvGrpSpPr>
          <p:cNvPr id="145" name="Groep 144">
            <a:extLst>
              <a:ext uri="{FF2B5EF4-FFF2-40B4-BE49-F238E27FC236}">
                <a16:creationId xmlns:a16="http://schemas.microsoft.com/office/drawing/2014/main" id="{1479D0A8-FE3C-BC5D-6E6E-1B10CACDE29C}"/>
              </a:ext>
            </a:extLst>
          </p:cNvPr>
          <p:cNvGrpSpPr/>
          <p:nvPr/>
        </p:nvGrpSpPr>
        <p:grpSpPr>
          <a:xfrm>
            <a:off x="2074207" y="4789957"/>
            <a:ext cx="421200" cy="215640"/>
            <a:chOff x="2074207" y="4789957"/>
            <a:chExt cx="421200" cy="215640"/>
          </a:xfrm>
        </p:grpSpPr>
        <mc:AlternateContent xmlns:mc="http://schemas.openxmlformats.org/markup-compatibility/2006" xmlns:p14="http://schemas.microsoft.com/office/powerpoint/2010/main">
          <mc:Choice Requires="p14">
            <p:contentPart p14:bwMode="auto" r:id="rId193">
              <p14:nvContentPartPr>
                <p14:cNvPr id="139" name="Inkt 138">
                  <a:extLst>
                    <a:ext uri="{FF2B5EF4-FFF2-40B4-BE49-F238E27FC236}">
                      <a16:creationId xmlns:a16="http://schemas.microsoft.com/office/drawing/2014/main" id="{3C3F5583-4BC6-0E48-A100-1822F4E94923}"/>
                    </a:ext>
                  </a:extLst>
                </p14:cNvPr>
                <p14:cNvContentPartPr/>
                <p14:nvPr/>
              </p14:nvContentPartPr>
              <p14:xfrm>
                <a:off x="2115607" y="4878517"/>
                <a:ext cx="30960" cy="44280"/>
              </p14:xfrm>
            </p:contentPart>
          </mc:Choice>
          <mc:Fallback xmlns="">
            <p:pic>
              <p:nvPicPr>
                <p:cNvPr id="139" name="Inkt 138">
                  <a:extLst>
                    <a:ext uri="{FF2B5EF4-FFF2-40B4-BE49-F238E27FC236}">
                      <a16:creationId xmlns:a16="http://schemas.microsoft.com/office/drawing/2014/main" id="{3C3F5583-4BC6-0E48-A100-1822F4E94923}"/>
                    </a:ext>
                  </a:extLst>
                </p:cNvPr>
                <p:cNvPicPr/>
                <p:nvPr/>
              </p:nvPicPr>
              <p:blipFill>
                <a:blip r:embed="rId194"/>
                <a:stretch>
                  <a:fillRect/>
                </a:stretch>
              </p:blipFill>
              <p:spPr>
                <a:xfrm>
                  <a:off x="2106967" y="4869517"/>
                  <a:ext cx="48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0" name="Inkt 139">
                  <a:extLst>
                    <a:ext uri="{FF2B5EF4-FFF2-40B4-BE49-F238E27FC236}">
                      <a16:creationId xmlns:a16="http://schemas.microsoft.com/office/drawing/2014/main" id="{17C7A60F-1B26-5E76-DA49-078F71CF8128}"/>
                    </a:ext>
                  </a:extLst>
                </p14:cNvPr>
                <p14:cNvContentPartPr/>
                <p14:nvPr/>
              </p14:nvContentPartPr>
              <p14:xfrm>
                <a:off x="2074207" y="4789957"/>
                <a:ext cx="110520" cy="215640"/>
              </p14:xfrm>
            </p:contentPart>
          </mc:Choice>
          <mc:Fallback xmlns="">
            <p:pic>
              <p:nvPicPr>
                <p:cNvPr id="140" name="Inkt 139">
                  <a:extLst>
                    <a:ext uri="{FF2B5EF4-FFF2-40B4-BE49-F238E27FC236}">
                      <a16:creationId xmlns:a16="http://schemas.microsoft.com/office/drawing/2014/main" id="{17C7A60F-1B26-5E76-DA49-078F71CF8128}"/>
                    </a:ext>
                  </a:extLst>
                </p:cNvPr>
                <p:cNvPicPr/>
                <p:nvPr/>
              </p:nvPicPr>
              <p:blipFill>
                <a:blip r:embed="rId196"/>
                <a:stretch>
                  <a:fillRect/>
                </a:stretch>
              </p:blipFill>
              <p:spPr>
                <a:xfrm>
                  <a:off x="2065207" y="4780957"/>
                  <a:ext cx="128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2" name="Inkt 141">
                  <a:extLst>
                    <a:ext uri="{FF2B5EF4-FFF2-40B4-BE49-F238E27FC236}">
                      <a16:creationId xmlns:a16="http://schemas.microsoft.com/office/drawing/2014/main" id="{1169C487-E55A-430B-FF32-84C951AF5A28}"/>
                    </a:ext>
                  </a:extLst>
                </p14:cNvPr>
                <p14:cNvContentPartPr/>
                <p14:nvPr/>
              </p14:nvContentPartPr>
              <p14:xfrm>
                <a:off x="2214967" y="4815157"/>
                <a:ext cx="9360" cy="12600"/>
              </p14:xfrm>
            </p:contentPart>
          </mc:Choice>
          <mc:Fallback xmlns="">
            <p:pic>
              <p:nvPicPr>
                <p:cNvPr id="142" name="Inkt 141">
                  <a:extLst>
                    <a:ext uri="{FF2B5EF4-FFF2-40B4-BE49-F238E27FC236}">
                      <a16:creationId xmlns:a16="http://schemas.microsoft.com/office/drawing/2014/main" id="{1169C487-E55A-430B-FF32-84C951AF5A28}"/>
                    </a:ext>
                  </a:extLst>
                </p:cNvPr>
                <p:cNvPicPr/>
                <p:nvPr/>
              </p:nvPicPr>
              <p:blipFill>
                <a:blip r:embed="rId198"/>
                <a:stretch>
                  <a:fillRect/>
                </a:stretch>
              </p:blipFill>
              <p:spPr>
                <a:xfrm>
                  <a:off x="2206327" y="4806157"/>
                  <a:ext cx="27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3" name="Inkt 142">
                  <a:extLst>
                    <a:ext uri="{FF2B5EF4-FFF2-40B4-BE49-F238E27FC236}">
                      <a16:creationId xmlns:a16="http://schemas.microsoft.com/office/drawing/2014/main" id="{6A0018F6-FBE4-A6A2-76FE-553F2F5B809C}"/>
                    </a:ext>
                  </a:extLst>
                </p14:cNvPr>
                <p14:cNvContentPartPr/>
                <p14:nvPr/>
              </p14:nvContentPartPr>
              <p14:xfrm>
                <a:off x="2235847" y="4874197"/>
                <a:ext cx="82440" cy="10080"/>
              </p14:xfrm>
            </p:contentPart>
          </mc:Choice>
          <mc:Fallback xmlns="">
            <p:pic>
              <p:nvPicPr>
                <p:cNvPr id="143" name="Inkt 142">
                  <a:extLst>
                    <a:ext uri="{FF2B5EF4-FFF2-40B4-BE49-F238E27FC236}">
                      <a16:creationId xmlns:a16="http://schemas.microsoft.com/office/drawing/2014/main" id="{6A0018F6-FBE4-A6A2-76FE-553F2F5B809C}"/>
                    </a:ext>
                  </a:extLst>
                </p:cNvPr>
                <p:cNvPicPr/>
                <p:nvPr/>
              </p:nvPicPr>
              <p:blipFill>
                <a:blip r:embed="rId200"/>
                <a:stretch>
                  <a:fillRect/>
                </a:stretch>
              </p:blipFill>
              <p:spPr>
                <a:xfrm>
                  <a:off x="2227207" y="4865557"/>
                  <a:ext cx="100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4" name="Inkt 143">
                  <a:extLst>
                    <a:ext uri="{FF2B5EF4-FFF2-40B4-BE49-F238E27FC236}">
                      <a16:creationId xmlns:a16="http://schemas.microsoft.com/office/drawing/2014/main" id="{3A0F46AD-A710-18B5-54E3-C466ED87E121}"/>
                    </a:ext>
                  </a:extLst>
                </p14:cNvPr>
                <p14:cNvContentPartPr/>
                <p14:nvPr/>
              </p14:nvContentPartPr>
              <p14:xfrm>
                <a:off x="2338807" y="4802557"/>
                <a:ext cx="156600" cy="177120"/>
              </p14:xfrm>
            </p:contentPart>
          </mc:Choice>
          <mc:Fallback xmlns="">
            <p:pic>
              <p:nvPicPr>
                <p:cNvPr id="144" name="Inkt 143">
                  <a:extLst>
                    <a:ext uri="{FF2B5EF4-FFF2-40B4-BE49-F238E27FC236}">
                      <a16:creationId xmlns:a16="http://schemas.microsoft.com/office/drawing/2014/main" id="{3A0F46AD-A710-18B5-54E3-C466ED87E121}"/>
                    </a:ext>
                  </a:extLst>
                </p:cNvPr>
                <p:cNvPicPr/>
                <p:nvPr/>
              </p:nvPicPr>
              <p:blipFill>
                <a:blip r:embed="rId202"/>
                <a:stretch>
                  <a:fillRect/>
                </a:stretch>
              </p:blipFill>
              <p:spPr>
                <a:xfrm>
                  <a:off x="2330167" y="4793557"/>
                  <a:ext cx="174240" cy="194760"/>
                </a:xfrm>
                <a:prstGeom prst="rect">
                  <a:avLst/>
                </a:prstGeom>
              </p:spPr>
            </p:pic>
          </mc:Fallback>
        </mc:AlternateContent>
      </p:grpSp>
    </p:spTree>
    <p:extLst>
      <p:ext uri="{BB962C8B-B14F-4D97-AF65-F5344CB8AC3E}">
        <p14:creationId xmlns:p14="http://schemas.microsoft.com/office/powerpoint/2010/main" val="1365995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B25A1-3F09-9DC0-4078-C03A72C160D1}"/>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2EE6EAF9-FE6A-1226-B0F3-4EDFD886AB0B}"/>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Stereo-</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isomerie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5" name="Tekstvak 4">
            <a:extLst>
              <a:ext uri="{FF2B5EF4-FFF2-40B4-BE49-F238E27FC236}">
                <a16:creationId xmlns:a16="http://schemas.microsoft.com/office/drawing/2014/main" id="{2D663E23-C8A5-0357-F69E-046B31E01465}"/>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2021-II Vraag 20</a:t>
            </a:r>
            <a:endParaRPr lang="nl-NL" sz="2000" dirty="0"/>
          </a:p>
        </p:txBody>
      </p:sp>
      <p:pic>
        <p:nvPicPr>
          <p:cNvPr id="3" name="Afbeelding 2">
            <a:extLst>
              <a:ext uri="{FF2B5EF4-FFF2-40B4-BE49-F238E27FC236}">
                <a16:creationId xmlns:a16="http://schemas.microsoft.com/office/drawing/2014/main" id="{05D9F608-0D47-9EBB-C7FE-33F8FF9DB1A7}"/>
              </a:ext>
            </a:extLst>
          </p:cNvPr>
          <p:cNvPicPr>
            <a:picLocks noChangeAspect="1"/>
          </p:cNvPicPr>
          <p:nvPr/>
        </p:nvPicPr>
        <p:blipFill>
          <a:blip r:embed="rId3"/>
          <a:stretch>
            <a:fillRect/>
          </a:stretch>
        </p:blipFill>
        <p:spPr>
          <a:xfrm>
            <a:off x="327986" y="2355518"/>
            <a:ext cx="7973052" cy="2582467"/>
          </a:xfrm>
          <a:prstGeom prst="rect">
            <a:avLst/>
          </a:prstGeom>
        </p:spPr>
      </p:pic>
      <p:pic>
        <p:nvPicPr>
          <p:cNvPr id="6" name="Afbeelding 5">
            <a:extLst>
              <a:ext uri="{FF2B5EF4-FFF2-40B4-BE49-F238E27FC236}">
                <a16:creationId xmlns:a16="http://schemas.microsoft.com/office/drawing/2014/main" id="{D0A8DD11-8D35-141E-4634-E53E5F62D771}"/>
              </a:ext>
            </a:extLst>
          </p:cNvPr>
          <p:cNvPicPr>
            <a:picLocks noChangeAspect="1"/>
          </p:cNvPicPr>
          <p:nvPr/>
        </p:nvPicPr>
        <p:blipFill>
          <a:blip r:embed="rId4"/>
          <a:srcRect l="20686" r="40371"/>
          <a:stretch/>
        </p:blipFill>
        <p:spPr>
          <a:xfrm rot="5400000">
            <a:off x="2864120" y="2902287"/>
            <a:ext cx="1196181" cy="5267578"/>
          </a:xfrm>
          <a:prstGeom prst="rect">
            <a:avLst/>
          </a:prstGeom>
        </p:spPr>
      </p:pic>
      <p:sp>
        <p:nvSpPr>
          <p:cNvPr id="2" name="Ovaal 1">
            <a:extLst>
              <a:ext uri="{FF2B5EF4-FFF2-40B4-BE49-F238E27FC236}">
                <a16:creationId xmlns:a16="http://schemas.microsoft.com/office/drawing/2014/main" id="{2E495853-6F5C-D13A-1D0E-166914A0D3B6}"/>
              </a:ext>
            </a:extLst>
          </p:cNvPr>
          <p:cNvSpPr/>
          <p:nvPr/>
        </p:nvSpPr>
        <p:spPr>
          <a:xfrm>
            <a:off x="3671888" y="3857625"/>
            <a:ext cx="2424112"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89B3244F-D1EE-E9C2-88E3-A1462819A542}"/>
              </a:ext>
            </a:extLst>
          </p:cNvPr>
          <p:cNvSpPr/>
          <p:nvPr/>
        </p:nvSpPr>
        <p:spPr>
          <a:xfrm>
            <a:off x="1657350" y="3103826"/>
            <a:ext cx="471488" cy="5429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a:extLst>
              <a:ext uri="{FF2B5EF4-FFF2-40B4-BE49-F238E27FC236}">
                <a16:creationId xmlns:a16="http://schemas.microsoft.com/office/drawing/2014/main" id="{F45AF26F-2E8E-C130-1C79-2B7727DF1B65}"/>
              </a:ext>
            </a:extLst>
          </p:cNvPr>
          <p:cNvCxnSpPr>
            <a:cxnSpLocks/>
          </p:cNvCxnSpPr>
          <p:nvPr/>
        </p:nvCxnSpPr>
        <p:spPr>
          <a:xfrm flipV="1">
            <a:off x="2128838" y="2355518"/>
            <a:ext cx="5114925" cy="748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1" name="Inkt 10">
                <a:extLst>
                  <a:ext uri="{FF2B5EF4-FFF2-40B4-BE49-F238E27FC236}">
                    <a16:creationId xmlns:a16="http://schemas.microsoft.com/office/drawing/2014/main" id="{7420D2B9-7A3B-0238-79D4-15807DFE719C}"/>
                  </a:ext>
                </a:extLst>
              </p14:cNvPr>
              <p14:cNvContentPartPr/>
              <p14:nvPr/>
            </p14:nvContentPartPr>
            <p14:xfrm>
              <a:off x="9015727" y="2080957"/>
              <a:ext cx="308880" cy="279000"/>
            </p14:xfrm>
          </p:contentPart>
        </mc:Choice>
        <mc:Fallback xmlns="">
          <p:pic>
            <p:nvPicPr>
              <p:cNvPr id="11" name="Inkt 10">
                <a:extLst>
                  <a:ext uri="{FF2B5EF4-FFF2-40B4-BE49-F238E27FC236}">
                    <a16:creationId xmlns:a16="http://schemas.microsoft.com/office/drawing/2014/main" id="{7420D2B9-7A3B-0238-79D4-15807DFE719C}"/>
                  </a:ext>
                </a:extLst>
              </p:cNvPr>
              <p:cNvPicPr/>
              <p:nvPr/>
            </p:nvPicPr>
            <p:blipFill>
              <a:blip r:embed="rId6"/>
              <a:stretch>
                <a:fillRect/>
              </a:stretch>
            </p:blipFill>
            <p:spPr>
              <a:xfrm>
                <a:off x="9006727" y="2072317"/>
                <a:ext cx="326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5A597E98-8EA1-9B1B-1B76-45BE2AE19E87}"/>
                  </a:ext>
                </a:extLst>
              </p14:cNvPr>
              <p14:cNvContentPartPr/>
              <p14:nvPr/>
            </p14:nvContentPartPr>
            <p14:xfrm>
              <a:off x="9215527" y="2577037"/>
              <a:ext cx="30240" cy="226800"/>
            </p14:xfrm>
          </p:contentPart>
        </mc:Choice>
        <mc:Fallback xmlns="">
          <p:pic>
            <p:nvPicPr>
              <p:cNvPr id="12" name="Inkt 11">
                <a:extLst>
                  <a:ext uri="{FF2B5EF4-FFF2-40B4-BE49-F238E27FC236}">
                    <a16:creationId xmlns:a16="http://schemas.microsoft.com/office/drawing/2014/main" id="{5A597E98-8EA1-9B1B-1B76-45BE2AE19E87}"/>
                  </a:ext>
                </a:extLst>
              </p:cNvPr>
              <p:cNvPicPr/>
              <p:nvPr/>
            </p:nvPicPr>
            <p:blipFill>
              <a:blip r:embed="rId8"/>
              <a:stretch>
                <a:fillRect/>
              </a:stretch>
            </p:blipFill>
            <p:spPr>
              <a:xfrm>
                <a:off x="9206887" y="2568397"/>
                <a:ext cx="47880" cy="244440"/>
              </a:xfrm>
              <a:prstGeom prst="rect">
                <a:avLst/>
              </a:prstGeom>
            </p:spPr>
          </p:pic>
        </mc:Fallback>
      </mc:AlternateContent>
      <p:grpSp>
        <p:nvGrpSpPr>
          <p:cNvPr id="16" name="Groep 15">
            <a:extLst>
              <a:ext uri="{FF2B5EF4-FFF2-40B4-BE49-F238E27FC236}">
                <a16:creationId xmlns:a16="http://schemas.microsoft.com/office/drawing/2014/main" id="{018FD147-715D-C2C1-E743-EF08D5565E30}"/>
              </a:ext>
            </a:extLst>
          </p:cNvPr>
          <p:cNvGrpSpPr/>
          <p:nvPr/>
        </p:nvGrpSpPr>
        <p:grpSpPr>
          <a:xfrm>
            <a:off x="9144967" y="2975557"/>
            <a:ext cx="146880" cy="250920"/>
            <a:chOff x="9144967" y="2975557"/>
            <a:chExt cx="146880" cy="250920"/>
          </a:xfrm>
        </p:grpSpPr>
        <mc:AlternateContent xmlns:mc="http://schemas.openxmlformats.org/markup-compatibility/2006" xmlns:p14="http://schemas.microsoft.com/office/powerpoint/2010/main">
          <mc:Choice Requires="p14">
            <p:contentPart p14:bwMode="auto" r:id="rId9">
              <p14:nvContentPartPr>
                <p14:cNvPr id="13" name="Inkt 12">
                  <a:extLst>
                    <a:ext uri="{FF2B5EF4-FFF2-40B4-BE49-F238E27FC236}">
                      <a16:creationId xmlns:a16="http://schemas.microsoft.com/office/drawing/2014/main" id="{42C090AF-FFC0-9BF5-A34C-ADAD5B3EEEF2}"/>
                    </a:ext>
                  </a:extLst>
                </p14:cNvPr>
                <p14:cNvContentPartPr/>
                <p14:nvPr/>
              </p14:nvContentPartPr>
              <p14:xfrm>
                <a:off x="9144967" y="2975557"/>
                <a:ext cx="28800" cy="250920"/>
              </p14:xfrm>
            </p:contentPart>
          </mc:Choice>
          <mc:Fallback xmlns="">
            <p:pic>
              <p:nvPicPr>
                <p:cNvPr id="13" name="Inkt 12">
                  <a:extLst>
                    <a:ext uri="{FF2B5EF4-FFF2-40B4-BE49-F238E27FC236}">
                      <a16:creationId xmlns:a16="http://schemas.microsoft.com/office/drawing/2014/main" id="{42C090AF-FFC0-9BF5-A34C-ADAD5B3EEEF2}"/>
                    </a:ext>
                  </a:extLst>
                </p:cNvPr>
                <p:cNvPicPr/>
                <p:nvPr/>
              </p:nvPicPr>
              <p:blipFill>
                <a:blip r:embed="rId10"/>
                <a:stretch>
                  <a:fillRect/>
                </a:stretch>
              </p:blipFill>
              <p:spPr>
                <a:xfrm>
                  <a:off x="9136327" y="2966557"/>
                  <a:ext cx="46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t 13">
                  <a:extLst>
                    <a:ext uri="{FF2B5EF4-FFF2-40B4-BE49-F238E27FC236}">
                      <a16:creationId xmlns:a16="http://schemas.microsoft.com/office/drawing/2014/main" id="{55C882D8-873F-8DA0-C0A0-FD56A320CCE4}"/>
                    </a:ext>
                  </a:extLst>
                </p14:cNvPr>
                <p14:cNvContentPartPr/>
                <p14:nvPr/>
              </p14:nvContentPartPr>
              <p14:xfrm>
                <a:off x="9148567" y="3045757"/>
                <a:ext cx="121320" cy="53280"/>
              </p14:xfrm>
            </p:contentPart>
          </mc:Choice>
          <mc:Fallback xmlns="">
            <p:pic>
              <p:nvPicPr>
                <p:cNvPr id="14" name="Inkt 13">
                  <a:extLst>
                    <a:ext uri="{FF2B5EF4-FFF2-40B4-BE49-F238E27FC236}">
                      <a16:creationId xmlns:a16="http://schemas.microsoft.com/office/drawing/2014/main" id="{55C882D8-873F-8DA0-C0A0-FD56A320CCE4}"/>
                    </a:ext>
                  </a:extLst>
                </p:cNvPr>
                <p:cNvPicPr/>
                <p:nvPr/>
              </p:nvPicPr>
              <p:blipFill>
                <a:blip r:embed="rId12"/>
                <a:stretch>
                  <a:fillRect/>
                </a:stretch>
              </p:blipFill>
              <p:spPr>
                <a:xfrm>
                  <a:off x="9139927" y="3036757"/>
                  <a:ext cx="138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t 14">
                  <a:extLst>
                    <a:ext uri="{FF2B5EF4-FFF2-40B4-BE49-F238E27FC236}">
                      <a16:creationId xmlns:a16="http://schemas.microsoft.com/office/drawing/2014/main" id="{8CA7245E-E07D-BAF8-D4C2-288295E05E4A}"/>
                    </a:ext>
                  </a:extLst>
                </p14:cNvPr>
                <p14:cNvContentPartPr/>
                <p14:nvPr/>
              </p14:nvContentPartPr>
              <p14:xfrm>
                <a:off x="9280687" y="2992117"/>
                <a:ext cx="11160" cy="215640"/>
              </p14:xfrm>
            </p:contentPart>
          </mc:Choice>
          <mc:Fallback xmlns="">
            <p:pic>
              <p:nvPicPr>
                <p:cNvPr id="15" name="Inkt 14">
                  <a:extLst>
                    <a:ext uri="{FF2B5EF4-FFF2-40B4-BE49-F238E27FC236}">
                      <a16:creationId xmlns:a16="http://schemas.microsoft.com/office/drawing/2014/main" id="{8CA7245E-E07D-BAF8-D4C2-288295E05E4A}"/>
                    </a:ext>
                  </a:extLst>
                </p:cNvPr>
                <p:cNvPicPr/>
                <p:nvPr/>
              </p:nvPicPr>
              <p:blipFill>
                <a:blip r:embed="rId14"/>
                <a:stretch>
                  <a:fillRect/>
                </a:stretch>
              </p:blipFill>
              <p:spPr>
                <a:xfrm>
                  <a:off x="9271687" y="2983117"/>
                  <a:ext cx="2880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7" name="Inkt 16">
                <a:extLst>
                  <a:ext uri="{FF2B5EF4-FFF2-40B4-BE49-F238E27FC236}">
                    <a16:creationId xmlns:a16="http://schemas.microsoft.com/office/drawing/2014/main" id="{F388428D-C05C-DFDA-A1EC-F0224E458CD2}"/>
                  </a:ext>
                </a:extLst>
              </p14:cNvPr>
              <p14:cNvContentPartPr/>
              <p14:nvPr/>
            </p14:nvContentPartPr>
            <p14:xfrm>
              <a:off x="9495607" y="2174557"/>
              <a:ext cx="178200" cy="13320"/>
            </p14:xfrm>
          </p:contentPart>
        </mc:Choice>
        <mc:Fallback xmlns="">
          <p:pic>
            <p:nvPicPr>
              <p:cNvPr id="17" name="Inkt 16">
                <a:extLst>
                  <a:ext uri="{FF2B5EF4-FFF2-40B4-BE49-F238E27FC236}">
                    <a16:creationId xmlns:a16="http://schemas.microsoft.com/office/drawing/2014/main" id="{F388428D-C05C-DFDA-A1EC-F0224E458CD2}"/>
                  </a:ext>
                </a:extLst>
              </p:cNvPr>
              <p:cNvPicPr/>
              <p:nvPr/>
            </p:nvPicPr>
            <p:blipFill>
              <a:blip r:embed="rId16"/>
              <a:stretch>
                <a:fillRect/>
              </a:stretch>
            </p:blipFill>
            <p:spPr>
              <a:xfrm>
                <a:off x="9486967" y="2165557"/>
                <a:ext cx="195840" cy="30960"/>
              </a:xfrm>
              <a:prstGeom prst="rect">
                <a:avLst/>
              </a:prstGeom>
            </p:spPr>
          </p:pic>
        </mc:Fallback>
      </mc:AlternateContent>
      <p:grpSp>
        <p:nvGrpSpPr>
          <p:cNvPr id="28" name="Groep 27">
            <a:extLst>
              <a:ext uri="{FF2B5EF4-FFF2-40B4-BE49-F238E27FC236}">
                <a16:creationId xmlns:a16="http://schemas.microsoft.com/office/drawing/2014/main" id="{5AA98371-64A5-2441-B5D8-1BE56CD30619}"/>
              </a:ext>
            </a:extLst>
          </p:cNvPr>
          <p:cNvGrpSpPr/>
          <p:nvPr/>
        </p:nvGrpSpPr>
        <p:grpSpPr>
          <a:xfrm>
            <a:off x="9877927" y="1883317"/>
            <a:ext cx="725400" cy="358200"/>
            <a:chOff x="9877927" y="1883317"/>
            <a:chExt cx="725400" cy="358200"/>
          </a:xfrm>
        </p:grpSpPr>
        <mc:AlternateContent xmlns:mc="http://schemas.openxmlformats.org/markup-compatibility/2006" xmlns:p14="http://schemas.microsoft.com/office/powerpoint/2010/main">
          <mc:Choice Requires="p14">
            <p:contentPart p14:bwMode="auto" r:id="rId17">
              <p14:nvContentPartPr>
                <p14:cNvPr id="18" name="Inkt 17">
                  <a:extLst>
                    <a:ext uri="{FF2B5EF4-FFF2-40B4-BE49-F238E27FC236}">
                      <a16:creationId xmlns:a16="http://schemas.microsoft.com/office/drawing/2014/main" id="{2C20F476-6C6F-0990-A80A-379EF9CCEA23}"/>
                    </a:ext>
                  </a:extLst>
                </p14:cNvPr>
                <p14:cNvContentPartPr/>
                <p14:nvPr/>
              </p14:nvContentPartPr>
              <p14:xfrm>
                <a:off x="9877927" y="1998157"/>
                <a:ext cx="230760" cy="243360"/>
              </p14:xfrm>
            </p:contentPart>
          </mc:Choice>
          <mc:Fallback xmlns="">
            <p:pic>
              <p:nvPicPr>
                <p:cNvPr id="18" name="Inkt 17">
                  <a:extLst>
                    <a:ext uri="{FF2B5EF4-FFF2-40B4-BE49-F238E27FC236}">
                      <a16:creationId xmlns:a16="http://schemas.microsoft.com/office/drawing/2014/main" id="{2C20F476-6C6F-0990-A80A-379EF9CCEA23}"/>
                    </a:ext>
                  </a:extLst>
                </p:cNvPr>
                <p:cNvPicPr/>
                <p:nvPr/>
              </p:nvPicPr>
              <p:blipFill>
                <a:blip r:embed="rId18"/>
                <a:stretch>
                  <a:fillRect/>
                </a:stretch>
              </p:blipFill>
              <p:spPr>
                <a:xfrm>
                  <a:off x="9868927" y="1989157"/>
                  <a:ext cx="248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B6BDBF75-298E-6323-AE14-A6072CBB0673}"/>
                    </a:ext>
                  </a:extLst>
                </p14:cNvPr>
                <p14:cNvContentPartPr/>
                <p14:nvPr/>
              </p14:nvContentPartPr>
              <p14:xfrm>
                <a:off x="10173127" y="2072677"/>
                <a:ext cx="149760" cy="28440"/>
              </p14:xfrm>
            </p:contentPart>
          </mc:Choice>
          <mc:Fallback xmlns="">
            <p:pic>
              <p:nvPicPr>
                <p:cNvPr id="19" name="Inkt 18">
                  <a:extLst>
                    <a:ext uri="{FF2B5EF4-FFF2-40B4-BE49-F238E27FC236}">
                      <a16:creationId xmlns:a16="http://schemas.microsoft.com/office/drawing/2014/main" id="{B6BDBF75-298E-6323-AE14-A6072CBB0673}"/>
                    </a:ext>
                  </a:extLst>
                </p:cNvPr>
                <p:cNvPicPr/>
                <p:nvPr/>
              </p:nvPicPr>
              <p:blipFill>
                <a:blip r:embed="rId20"/>
                <a:stretch>
                  <a:fillRect/>
                </a:stretch>
              </p:blipFill>
              <p:spPr>
                <a:xfrm>
                  <a:off x="10164487" y="2063677"/>
                  <a:ext cx="167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t 20">
                  <a:extLst>
                    <a:ext uri="{FF2B5EF4-FFF2-40B4-BE49-F238E27FC236}">
                      <a16:creationId xmlns:a16="http://schemas.microsoft.com/office/drawing/2014/main" id="{1650C2A4-0952-3542-9E73-D36B274A677F}"/>
                    </a:ext>
                  </a:extLst>
                </p14:cNvPr>
                <p14:cNvContentPartPr/>
                <p14:nvPr/>
              </p14:nvContentPartPr>
              <p14:xfrm>
                <a:off x="10447087" y="1883317"/>
                <a:ext cx="156240" cy="279360"/>
              </p14:xfrm>
            </p:contentPart>
          </mc:Choice>
          <mc:Fallback xmlns="">
            <p:pic>
              <p:nvPicPr>
                <p:cNvPr id="21" name="Inkt 20">
                  <a:extLst>
                    <a:ext uri="{FF2B5EF4-FFF2-40B4-BE49-F238E27FC236}">
                      <a16:creationId xmlns:a16="http://schemas.microsoft.com/office/drawing/2014/main" id="{1650C2A4-0952-3542-9E73-D36B274A677F}"/>
                    </a:ext>
                  </a:extLst>
                </p:cNvPr>
                <p:cNvPicPr/>
                <p:nvPr/>
              </p:nvPicPr>
              <p:blipFill>
                <a:blip r:embed="rId22"/>
                <a:stretch>
                  <a:fillRect/>
                </a:stretch>
              </p:blipFill>
              <p:spPr>
                <a:xfrm>
                  <a:off x="10438087" y="1874317"/>
                  <a:ext cx="173880" cy="297000"/>
                </a:xfrm>
                <a:prstGeom prst="rect">
                  <a:avLst/>
                </a:prstGeom>
              </p:spPr>
            </p:pic>
          </mc:Fallback>
        </mc:AlternateContent>
      </p:grpSp>
      <p:grpSp>
        <p:nvGrpSpPr>
          <p:cNvPr id="27" name="Groep 26">
            <a:extLst>
              <a:ext uri="{FF2B5EF4-FFF2-40B4-BE49-F238E27FC236}">
                <a16:creationId xmlns:a16="http://schemas.microsoft.com/office/drawing/2014/main" id="{7F4958E9-587C-19E3-2B86-4500AE7449B3}"/>
              </a:ext>
            </a:extLst>
          </p:cNvPr>
          <p:cNvGrpSpPr/>
          <p:nvPr/>
        </p:nvGrpSpPr>
        <p:grpSpPr>
          <a:xfrm>
            <a:off x="9095287" y="1340437"/>
            <a:ext cx="303120" cy="512280"/>
            <a:chOff x="9095287" y="1340437"/>
            <a:chExt cx="303120" cy="512280"/>
          </a:xfrm>
        </p:grpSpPr>
        <mc:AlternateContent xmlns:mc="http://schemas.openxmlformats.org/markup-compatibility/2006" xmlns:p14="http://schemas.microsoft.com/office/powerpoint/2010/main">
          <mc:Choice Requires="p14">
            <p:contentPart p14:bwMode="auto" r:id="rId23">
              <p14:nvContentPartPr>
                <p14:cNvPr id="22" name="Inkt 21">
                  <a:extLst>
                    <a:ext uri="{FF2B5EF4-FFF2-40B4-BE49-F238E27FC236}">
                      <a16:creationId xmlns:a16="http://schemas.microsoft.com/office/drawing/2014/main" id="{4346EE15-1B8B-75CD-2537-40F39893D053}"/>
                    </a:ext>
                  </a:extLst>
                </p14:cNvPr>
                <p14:cNvContentPartPr/>
                <p14:nvPr/>
              </p14:nvContentPartPr>
              <p14:xfrm>
                <a:off x="9165847" y="1661557"/>
                <a:ext cx="62640" cy="191160"/>
              </p14:xfrm>
            </p:contentPart>
          </mc:Choice>
          <mc:Fallback xmlns="">
            <p:pic>
              <p:nvPicPr>
                <p:cNvPr id="22" name="Inkt 21">
                  <a:extLst>
                    <a:ext uri="{FF2B5EF4-FFF2-40B4-BE49-F238E27FC236}">
                      <a16:creationId xmlns:a16="http://schemas.microsoft.com/office/drawing/2014/main" id="{4346EE15-1B8B-75CD-2537-40F39893D053}"/>
                    </a:ext>
                  </a:extLst>
                </p:cNvPr>
                <p:cNvPicPr/>
                <p:nvPr/>
              </p:nvPicPr>
              <p:blipFill>
                <a:blip r:embed="rId24"/>
                <a:stretch>
                  <a:fillRect/>
                </a:stretch>
              </p:blipFill>
              <p:spPr>
                <a:xfrm>
                  <a:off x="9156847" y="1652917"/>
                  <a:ext cx="80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t 22">
                  <a:extLst>
                    <a:ext uri="{FF2B5EF4-FFF2-40B4-BE49-F238E27FC236}">
                      <a16:creationId xmlns:a16="http://schemas.microsoft.com/office/drawing/2014/main" id="{60327689-3F4B-A397-2963-B09251BEAE65}"/>
                    </a:ext>
                  </a:extLst>
                </p14:cNvPr>
                <p14:cNvContentPartPr/>
                <p14:nvPr/>
              </p14:nvContentPartPr>
              <p14:xfrm>
                <a:off x="9095287" y="1346917"/>
                <a:ext cx="188280" cy="236160"/>
              </p14:xfrm>
            </p:contentPart>
          </mc:Choice>
          <mc:Fallback xmlns="">
            <p:pic>
              <p:nvPicPr>
                <p:cNvPr id="23" name="Inkt 22">
                  <a:extLst>
                    <a:ext uri="{FF2B5EF4-FFF2-40B4-BE49-F238E27FC236}">
                      <a16:creationId xmlns:a16="http://schemas.microsoft.com/office/drawing/2014/main" id="{60327689-3F4B-A397-2963-B09251BEAE65}"/>
                    </a:ext>
                  </a:extLst>
                </p:cNvPr>
                <p:cNvPicPr/>
                <p:nvPr/>
              </p:nvPicPr>
              <p:blipFill>
                <a:blip r:embed="rId26"/>
                <a:stretch>
                  <a:fillRect/>
                </a:stretch>
              </p:blipFill>
              <p:spPr>
                <a:xfrm>
                  <a:off x="9086647" y="1338277"/>
                  <a:ext cx="2059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t 23">
                  <a:extLst>
                    <a:ext uri="{FF2B5EF4-FFF2-40B4-BE49-F238E27FC236}">
                      <a16:creationId xmlns:a16="http://schemas.microsoft.com/office/drawing/2014/main" id="{7D908858-6A4A-614B-9A68-66B26B0A8376}"/>
                    </a:ext>
                  </a:extLst>
                </p14:cNvPr>
                <p14:cNvContentPartPr/>
                <p14:nvPr/>
              </p14:nvContentPartPr>
              <p14:xfrm>
                <a:off x="9269887" y="1340437"/>
                <a:ext cx="54720" cy="191160"/>
              </p14:xfrm>
            </p:contentPart>
          </mc:Choice>
          <mc:Fallback xmlns="">
            <p:pic>
              <p:nvPicPr>
                <p:cNvPr id="24" name="Inkt 23">
                  <a:extLst>
                    <a:ext uri="{FF2B5EF4-FFF2-40B4-BE49-F238E27FC236}">
                      <a16:creationId xmlns:a16="http://schemas.microsoft.com/office/drawing/2014/main" id="{7D908858-6A4A-614B-9A68-66B26B0A8376}"/>
                    </a:ext>
                  </a:extLst>
                </p:cNvPr>
                <p:cNvPicPr/>
                <p:nvPr/>
              </p:nvPicPr>
              <p:blipFill>
                <a:blip r:embed="rId28"/>
                <a:stretch>
                  <a:fillRect/>
                </a:stretch>
              </p:blipFill>
              <p:spPr>
                <a:xfrm>
                  <a:off x="9260887" y="1331797"/>
                  <a:ext cx="72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t 24">
                  <a:extLst>
                    <a:ext uri="{FF2B5EF4-FFF2-40B4-BE49-F238E27FC236}">
                      <a16:creationId xmlns:a16="http://schemas.microsoft.com/office/drawing/2014/main" id="{D342EC92-E707-AF05-2224-607D6F8C61E5}"/>
                    </a:ext>
                  </a:extLst>
                </p14:cNvPr>
                <p14:cNvContentPartPr/>
                <p14:nvPr/>
              </p14:nvContentPartPr>
              <p14:xfrm>
                <a:off x="9281407" y="1353397"/>
                <a:ext cx="117000" cy="171720"/>
              </p14:xfrm>
            </p:contentPart>
          </mc:Choice>
          <mc:Fallback xmlns="">
            <p:pic>
              <p:nvPicPr>
                <p:cNvPr id="25" name="Inkt 24">
                  <a:extLst>
                    <a:ext uri="{FF2B5EF4-FFF2-40B4-BE49-F238E27FC236}">
                      <a16:creationId xmlns:a16="http://schemas.microsoft.com/office/drawing/2014/main" id="{D342EC92-E707-AF05-2224-607D6F8C61E5}"/>
                    </a:ext>
                  </a:extLst>
                </p:cNvPr>
                <p:cNvPicPr/>
                <p:nvPr/>
              </p:nvPicPr>
              <p:blipFill>
                <a:blip r:embed="rId30"/>
                <a:stretch>
                  <a:fillRect/>
                </a:stretch>
              </p:blipFill>
              <p:spPr>
                <a:xfrm>
                  <a:off x="9272767" y="1344757"/>
                  <a:ext cx="134640" cy="189360"/>
                </a:xfrm>
                <a:prstGeom prst="rect">
                  <a:avLst/>
                </a:prstGeom>
              </p:spPr>
            </p:pic>
          </mc:Fallback>
        </mc:AlternateContent>
      </p:grpSp>
      <p:grpSp>
        <p:nvGrpSpPr>
          <p:cNvPr id="36" name="Groep 35">
            <a:extLst>
              <a:ext uri="{FF2B5EF4-FFF2-40B4-BE49-F238E27FC236}">
                <a16:creationId xmlns:a16="http://schemas.microsoft.com/office/drawing/2014/main" id="{44950E68-A6FF-F291-7CA3-8BB3345BC597}"/>
              </a:ext>
            </a:extLst>
          </p:cNvPr>
          <p:cNvGrpSpPr/>
          <p:nvPr/>
        </p:nvGrpSpPr>
        <p:grpSpPr>
          <a:xfrm>
            <a:off x="8091607" y="2122717"/>
            <a:ext cx="712800" cy="360360"/>
            <a:chOff x="8091607" y="2122717"/>
            <a:chExt cx="712800" cy="360360"/>
          </a:xfrm>
        </p:grpSpPr>
        <mc:AlternateContent xmlns:mc="http://schemas.openxmlformats.org/markup-compatibility/2006" xmlns:p14="http://schemas.microsoft.com/office/powerpoint/2010/main">
          <mc:Choice Requires="p14">
            <p:contentPart p14:bwMode="auto" r:id="rId31">
              <p14:nvContentPartPr>
                <p14:cNvPr id="26" name="Inkt 25">
                  <a:extLst>
                    <a:ext uri="{FF2B5EF4-FFF2-40B4-BE49-F238E27FC236}">
                      <a16:creationId xmlns:a16="http://schemas.microsoft.com/office/drawing/2014/main" id="{C59295D6-C357-BCE2-3BDD-AB0C21A2FC95}"/>
                    </a:ext>
                  </a:extLst>
                </p14:cNvPr>
                <p14:cNvContentPartPr/>
                <p14:nvPr/>
              </p14:nvContentPartPr>
              <p14:xfrm>
                <a:off x="8685967" y="2206237"/>
                <a:ext cx="118440" cy="50040"/>
              </p14:xfrm>
            </p:contentPart>
          </mc:Choice>
          <mc:Fallback xmlns="">
            <p:pic>
              <p:nvPicPr>
                <p:cNvPr id="26" name="Inkt 25">
                  <a:extLst>
                    <a:ext uri="{FF2B5EF4-FFF2-40B4-BE49-F238E27FC236}">
                      <a16:creationId xmlns:a16="http://schemas.microsoft.com/office/drawing/2014/main" id="{C59295D6-C357-BCE2-3BDD-AB0C21A2FC95}"/>
                    </a:ext>
                  </a:extLst>
                </p:cNvPr>
                <p:cNvPicPr/>
                <p:nvPr/>
              </p:nvPicPr>
              <p:blipFill>
                <a:blip r:embed="rId32"/>
                <a:stretch>
                  <a:fillRect/>
                </a:stretch>
              </p:blipFill>
              <p:spPr>
                <a:xfrm>
                  <a:off x="8677327" y="2197237"/>
                  <a:ext cx="136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t 28">
                  <a:extLst>
                    <a:ext uri="{FF2B5EF4-FFF2-40B4-BE49-F238E27FC236}">
                      <a16:creationId xmlns:a16="http://schemas.microsoft.com/office/drawing/2014/main" id="{DE6E9B93-6726-D1AB-8590-41EA4086980C}"/>
                    </a:ext>
                  </a:extLst>
                </p14:cNvPr>
                <p14:cNvContentPartPr/>
                <p14:nvPr/>
              </p14:nvContentPartPr>
              <p14:xfrm>
                <a:off x="8265127" y="2178157"/>
                <a:ext cx="44640" cy="10440"/>
              </p14:xfrm>
            </p:contentPart>
          </mc:Choice>
          <mc:Fallback xmlns="">
            <p:pic>
              <p:nvPicPr>
                <p:cNvPr id="29" name="Inkt 28">
                  <a:extLst>
                    <a:ext uri="{FF2B5EF4-FFF2-40B4-BE49-F238E27FC236}">
                      <a16:creationId xmlns:a16="http://schemas.microsoft.com/office/drawing/2014/main" id="{DE6E9B93-6726-D1AB-8590-41EA4086980C}"/>
                    </a:ext>
                  </a:extLst>
                </p:cNvPr>
                <p:cNvPicPr/>
                <p:nvPr/>
              </p:nvPicPr>
              <p:blipFill>
                <a:blip r:embed="rId34"/>
                <a:stretch>
                  <a:fillRect/>
                </a:stretch>
              </p:blipFill>
              <p:spPr>
                <a:xfrm>
                  <a:off x="8256127" y="2169517"/>
                  <a:ext cx="62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t 29">
                  <a:extLst>
                    <a:ext uri="{FF2B5EF4-FFF2-40B4-BE49-F238E27FC236}">
                      <a16:creationId xmlns:a16="http://schemas.microsoft.com/office/drawing/2014/main" id="{1D947E8A-006A-F266-6092-462C6DD3FAF0}"/>
                    </a:ext>
                  </a:extLst>
                </p14:cNvPr>
                <p14:cNvContentPartPr/>
                <p14:nvPr/>
              </p14:nvContentPartPr>
              <p14:xfrm>
                <a:off x="8101327" y="2174557"/>
                <a:ext cx="66600" cy="269280"/>
              </p14:xfrm>
            </p:contentPart>
          </mc:Choice>
          <mc:Fallback xmlns="">
            <p:pic>
              <p:nvPicPr>
                <p:cNvPr id="30" name="Inkt 29">
                  <a:extLst>
                    <a:ext uri="{FF2B5EF4-FFF2-40B4-BE49-F238E27FC236}">
                      <a16:creationId xmlns:a16="http://schemas.microsoft.com/office/drawing/2014/main" id="{1D947E8A-006A-F266-6092-462C6DD3FAF0}"/>
                    </a:ext>
                  </a:extLst>
                </p:cNvPr>
                <p:cNvPicPr/>
                <p:nvPr/>
              </p:nvPicPr>
              <p:blipFill>
                <a:blip r:embed="rId36"/>
                <a:stretch>
                  <a:fillRect/>
                </a:stretch>
              </p:blipFill>
              <p:spPr>
                <a:xfrm>
                  <a:off x="8092687" y="2165557"/>
                  <a:ext cx="84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Inkt 30">
                  <a:extLst>
                    <a:ext uri="{FF2B5EF4-FFF2-40B4-BE49-F238E27FC236}">
                      <a16:creationId xmlns:a16="http://schemas.microsoft.com/office/drawing/2014/main" id="{24389B8A-BEE2-1575-D1F4-A974ADA23AC1}"/>
                    </a:ext>
                  </a:extLst>
                </p14:cNvPr>
                <p14:cNvContentPartPr/>
                <p14:nvPr/>
              </p14:nvContentPartPr>
              <p14:xfrm>
                <a:off x="8091607" y="2205157"/>
                <a:ext cx="208080" cy="98640"/>
              </p14:xfrm>
            </p:contentPart>
          </mc:Choice>
          <mc:Fallback xmlns="">
            <p:pic>
              <p:nvPicPr>
                <p:cNvPr id="31" name="Inkt 30">
                  <a:extLst>
                    <a:ext uri="{FF2B5EF4-FFF2-40B4-BE49-F238E27FC236}">
                      <a16:creationId xmlns:a16="http://schemas.microsoft.com/office/drawing/2014/main" id="{24389B8A-BEE2-1575-D1F4-A974ADA23AC1}"/>
                    </a:ext>
                  </a:extLst>
                </p:cNvPr>
                <p:cNvPicPr/>
                <p:nvPr/>
              </p:nvPicPr>
              <p:blipFill>
                <a:blip r:embed="rId38"/>
                <a:stretch>
                  <a:fillRect/>
                </a:stretch>
              </p:blipFill>
              <p:spPr>
                <a:xfrm>
                  <a:off x="8082607" y="2196517"/>
                  <a:ext cx="225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t 31">
                  <a:extLst>
                    <a:ext uri="{FF2B5EF4-FFF2-40B4-BE49-F238E27FC236}">
                      <a16:creationId xmlns:a16="http://schemas.microsoft.com/office/drawing/2014/main" id="{F725D201-25A4-9C79-A05F-403F9AA00A8D}"/>
                    </a:ext>
                  </a:extLst>
                </p14:cNvPr>
                <p14:cNvContentPartPr/>
                <p14:nvPr/>
              </p14:nvContentPartPr>
              <p14:xfrm>
                <a:off x="8224447" y="2169157"/>
                <a:ext cx="99360" cy="236160"/>
              </p14:xfrm>
            </p:contentPart>
          </mc:Choice>
          <mc:Fallback xmlns="">
            <p:pic>
              <p:nvPicPr>
                <p:cNvPr id="32" name="Inkt 31">
                  <a:extLst>
                    <a:ext uri="{FF2B5EF4-FFF2-40B4-BE49-F238E27FC236}">
                      <a16:creationId xmlns:a16="http://schemas.microsoft.com/office/drawing/2014/main" id="{F725D201-25A4-9C79-A05F-403F9AA00A8D}"/>
                    </a:ext>
                  </a:extLst>
                </p:cNvPr>
                <p:cNvPicPr/>
                <p:nvPr/>
              </p:nvPicPr>
              <p:blipFill>
                <a:blip r:embed="rId40"/>
                <a:stretch>
                  <a:fillRect/>
                </a:stretch>
              </p:blipFill>
              <p:spPr>
                <a:xfrm>
                  <a:off x="8215447" y="2160517"/>
                  <a:ext cx="117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t 33">
                  <a:extLst>
                    <a:ext uri="{FF2B5EF4-FFF2-40B4-BE49-F238E27FC236}">
                      <a16:creationId xmlns:a16="http://schemas.microsoft.com/office/drawing/2014/main" id="{C6924624-0780-20CB-05A1-5C2AAF178C95}"/>
                    </a:ext>
                  </a:extLst>
                </p14:cNvPr>
                <p14:cNvContentPartPr/>
                <p14:nvPr/>
              </p14:nvContentPartPr>
              <p14:xfrm>
                <a:off x="8382127" y="2326477"/>
                <a:ext cx="121320" cy="156600"/>
              </p14:xfrm>
            </p:contentPart>
          </mc:Choice>
          <mc:Fallback xmlns="">
            <p:pic>
              <p:nvPicPr>
                <p:cNvPr id="34" name="Inkt 33">
                  <a:extLst>
                    <a:ext uri="{FF2B5EF4-FFF2-40B4-BE49-F238E27FC236}">
                      <a16:creationId xmlns:a16="http://schemas.microsoft.com/office/drawing/2014/main" id="{C6924624-0780-20CB-05A1-5C2AAF178C95}"/>
                    </a:ext>
                  </a:extLst>
                </p:cNvPr>
                <p:cNvPicPr/>
                <p:nvPr/>
              </p:nvPicPr>
              <p:blipFill>
                <a:blip r:embed="rId42"/>
                <a:stretch>
                  <a:fillRect/>
                </a:stretch>
              </p:blipFill>
              <p:spPr>
                <a:xfrm>
                  <a:off x="8373487" y="2317477"/>
                  <a:ext cx="138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t 34">
                  <a:extLst>
                    <a:ext uri="{FF2B5EF4-FFF2-40B4-BE49-F238E27FC236}">
                      <a16:creationId xmlns:a16="http://schemas.microsoft.com/office/drawing/2014/main" id="{5F9FE91A-1BA2-4F86-47B4-EC04C855517A}"/>
                    </a:ext>
                  </a:extLst>
                </p14:cNvPr>
                <p14:cNvContentPartPr/>
                <p14:nvPr/>
              </p14:nvContentPartPr>
              <p14:xfrm>
                <a:off x="8516047" y="2122717"/>
                <a:ext cx="151920" cy="252720"/>
              </p14:xfrm>
            </p:contentPart>
          </mc:Choice>
          <mc:Fallback xmlns="">
            <p:pic>
              <p:nvPicPr>
                <p:cNvPr id="35" name="Inkt 34">
                  <a:extLst>
                    <a:ext uri="{FF2B5EF4-FFF2-40B4-BE49-F238E27FC236}">
                      <a16:creationId xmlns:a16="http://schemas.microsoft.com/office/drawing/2014/main" id="{5F9FE91A-1BA2-4F86-47B4-EC04C855517A}"/>
                    </a:ext>
                  </a:extLst>
                </p:cNvPr>
                <p:cNvPicPr/>
                <p:nvPr/>
              </p:nvPicPr>
              <p:blipFill>
                <a:blip r:embed="rId44"/>
                <a:stretch>
                  <a:fillRect/>
                </a:stretch>
              </p:blipFill>
              <p:spPr>
                <a:xfrm>
                  <a:off x="8507407" y="2113717"/>
                  <a:ext cx="169560" cy="270360"/>
                </a:xfrm>
                <a:prstGeom prst="rect">
                  <a:avLst/>
                </a:prstGeom>
              </p:spPr>
            </p:pic>
          </mc:Fallback>
        </mc:AlternateContent>
      </p:grpSp>
      <p:grpSp>
        <p:nvGrpSpPr>
          <p:cNvPr id="50" name="Groep 49">
            <a:extLst>
              <a:ext uri="{FF2B5EF4-FFF2-40B4-BE49-F238E27FC236}">
                <a16:creationId xmlns:a16="http://schemas.microsoft.com/office/drawing/2014/main" id="{98DD1632-77A9-2E7E-1CAC-5ABBE604C9E7}"/>
              </a:ext>
            </a:extLst>
          </p:cNvPr>
          <p:cNvGrpSpPr/>
          <p:nvPr/>
        </p:nvGrpSpPr>
        <p:grpSpPr>
          <a:xfrm>
            <a:off x="8395087" y="3534277"/>
            <a:ext cx="2055240" cy="504720"/>
            <a:chOff x="8395087" y="3534277"/>
            <a:chExt cx="2055240" cy="504720"/>
          </a:xfrm>
        </p:grpSpPr>
        <mc:AlternateContent xmlns:mc="http://schemas.openxmlformats.org/markup-compatibility/2006" xmlns:p14="http://schemas.microsoft.com/office/powerpoint/2010/main">
          <mc:Choice Requires="p14">
            <p:contentPart p14:bwMode="auto" r:id="rId45">
              <p14:nvContentPartPr>
                <p14:cNvPr id="8" name="Inkt 7">
                  <a:extLst>
                    <a:ext uri="{FF2B5EF4-FFF2-40B4-BE49-F238E27FC236}">
                      <a16:creationId xmlns:a16="http://schemas.microsoft.com/office/drawing/2014/main" id="{D69C4476-428D-D005-F06B-287F88FEF0B6}"/>
                    </a:ext>
                  </a:extLst>
                </p14:cNvPr>
                <p14:cNvContentPartPr/>
                <p14:nvPr/>
              </p14:nvContentPartPr>
              <p14:xfrm>
                <a:off x="8395087" y="3655597"/>
                <a:ext cx="182160" cy="383400"/>
              </p14:xfrm>
            </p:contentPart>
          </mc:Choice>
          <mc:Fallback xmlns="">
            <p:pic>
              <p:nvPicPr>
                <p:cNvPr id="8" name="Inkt 7">
                  <a:extLst>
                    <a:ext uri="{FF2B5EF4-FFF2-40B4-BE49-F238E27FC236}">
                      <a16:creationId xmlns:a16="http://schemas.microsoft.com/office/drawing/2014/main" id="{D69C4476-428D-D005-F06B-287F88FEF0B6}"/>
                    </a:ext>
                  </a:extLst>
                </p:cNvPr>
                <p:cNvPicPr/>
                <p:nvPr/>
              </p:nvPicPr>
              <p:blipFill>
                <a:blip r:embed="rId46"/>
                <a:stretch>
                  <a:fillRect/>
                </a:stretch>
              </p:blipFill>
              <p:spPr>
                <a:xfrm>
                  <a:off x="8386087" y="3646957"/>
                  <a:ext cx="1998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 name="Inkt 9">
                  <a:extLst>
                    <a:ext uri="{FF2B5EF4-FFF2-40B4-BE49-F238E27FC236}">
                      <a16:creationId xmlns:a16="http://schemas.microsoft.com/office/drawing/2014/main" id="{AC2D66BC-0B07-7600-75F4-2BEA63F794E5}"/>
                    </a:ext>
                  </a:extLst>
                </p14:cNvPr>
                <p14:cNvContentPartPr/>
                <p14:nvPr/>
              </p14:nvContentPartPr>
              <p14:xfrm>
                <a:off x="8596687" y="3655597"/>
                <a:ext cx="153000" cy="169920"/>
              </p14:xfrm>
            </p:contentPart>
          </mc:Choice>
          <mc:Fallback xmlns="">
            <p:pic>
              <p:nvPicPr>
                <p:cNvPr id="10" name="Inkt 9">
                  <a:extLst>
                    <a:ext uri="{FF2B5EF4-FFF2-40B4-BE49-F238E27FC236}">
                      <a16:creationId xmlns:a16="http://schemas.microsoft.com/office/drawing/2014/main" id="{AC2D66BC-0B07-7600-75F4-2BEA63F794E5}"/>
                    </a:ext>
                  </a:extLst>
                </p:cNvPr>
                <p:cNvPicPr/>
                <p:nvPr/>
              </p:nvPicPr>
              <p:blipFill>
                <a:blip r:embed="rId48"/>
                <a:stretch>
                  <a:fillRect/>
                </a:stretch>
              </p:blipFill>
              <p:spPr>
                <a:xfrm>
                  <a:off x="8587687" y="3646597"/>
                  <a:ext cx="170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 name="Inkt 19">
                  <a:extLst>
                    <a:ext uri="{FF2B5EF4-FFF2-40B4-BE49-F238E27FC236}">
                      <a16:creationId xmlns:a16="http://schemas.microsoft.com/office/drawing/2014/main" id="{E67601FA-BC9C-7971-1A31-DB65D4600C81}"/>
                    </a:ext>
                  </a:extLst>
                </p14:cNvPr>
                <p14:cNvContentPartPr/>
                <p14:nvPr/>
              </p14:nvContentPartPr>
              <p14:xfrm>
                <a:off x="8766607" y="3709597"/>
                <a:ext cx="84240" cy="100440"/>
              </p14:xfrm>
            </p:contentPart>
          </mc:Choice>
          <mc:Fallback xmlns="">
            <p:pic>
              <p:nvPicPr>
                <p:cNvPr id="20" name="Inkt 19">
                  <a:extLst>
                    <a:ext uri="{FF2B5EF4-FFF2-40B4-BE49-F238E27FC236}">
                      <a16:creationId xmlns:a16="http://schemas.microsoft.com/office/drawing/2014/main" id="{E67601FA-BC9C-7971-1A31-DB65D4600C81}"/>
                    </a:ext>
                  </a:extLst>
                </p:cNvPr>
                <p:cNvPicPr/>
                <p:nvPr/>
              </p:nvPicPr>
              <p:blipFill>
                <a:blip r:embed="rId50"/>
                <a:stretch>
                  <a:fillRect/>
                </a:stretch>
              </p:blipFill>
              <p:spPr>
                <a:xfrm>
                  <a:off x="8757607" y="3700957"/>
                  <a:ext cx="101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t 32">
                  <a:extLst>
                    <a:ext uri="{FF2B5EF4-FFF2-40B4-BE49-F238E27FC236}">
                      <a16:creationId xmlns:a16="http://schemas.microsoft.com/office/drawing/2014/main" id="{4702C0D2-2B89-7BAF-2F4A-ECAF3BA77695}"/>
                    </a:ext>
                  </a:extLst>
                </p14:cNvPr>
                <p14:cNvContentPartPr/>
                <p14:nvPr/>
              </p14:nvContentPartPr>
              <p14:xfrm>
                <a:off x="8798287" y="3608797"/>
                <a:ext cx="9360" cy="23760"/>
              </p14:xfrm>
            </p:contentPart>
          </mc:Choice>
          <mc:Fallback xmlns="">
            <p:pic>
              <p:nvPicPr>
                <p:cNvPr id="33" name="Inkt 32">
                  <a:extLst>
                    <a:ext uri="{FF2B5EF4-FFF2-40B4-BE49-F238E27FC236}">
                      <a16:creationId xmlns:a16="http://schemas.microsoft.com/office/drawing/2014/main" id="{4702C0D2-2B89-7BAF-2F4A-ECAF3BA77695}"/>
                    </a:ext>
                  </a:extLst>
                </p:cNvPr>
                <p:cNvPicPr/>
                <p:nvPr/>
              </p:nvPicPr>
              <p:blipFill>
                <a:blip r:embed="rId52"/>
                <a:stretch>
                  <a:fillRect/>
                </a:stretch>
              </p:blipFill>
              <p:spPr>
                <a:xfrm>
                  <a:off x="8789287" y="3600157"/>
                  <a:ext cx="27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t 36">
                  <a:extLst>
                    <a:ext uri="{FF2B5EF4-FFF2-40B4-BE49-F238E27FC236}">
                      <a16:creationId xmlns:a16="http://schemas.microsoft.com/office/drawing/2014/main" id="{70CABEDB-3165-886A-A5DB-872833175DE5}"/>
                    </a:ext>
                  </a:extLst>
                </p14:cNvPr>
                <p14:cNvContentPartPr/>
                <p14:nvPr/>
              </p14:nvContentPartPr>
              <p14:xfrm>
                <a:off x="8873527" y="3664237"/>
                <a:ext cx="133200" cy="141120"/>
              </p14:xfrm>
            </p:contentPart>
          </mc:Choice>
          <mc:Fallback xmlns="">
            <p:pic>
              <p:nvPicPr>
                <p:cNvPr id="37" name="Inkt 36">
                  <a:extLst>
                    <a:ext uri="{FF2B5EF4-FFF2-40B4-BE49-F238E27FC236}">
                      <a16:creationId xmlns:a16="http://schemas.microsoft.com/office/drawing/2014/main" id="{70CABEDB-3165-886A-A5DB-872833175DE5}"/>
                    </a:ext>
                  </a:extLst>
                </p:cNvPr>
                <p:cNvPicPr/>
                <p:nvPr/>
              </p:nvPicPr>
              <p:blipFill>
                <a:blip r:embed="rId54"/>
                <a:stretch>
                  <a:fillRect/>
                </a:stretch>
              </p:blipFill>
              <p:spPr>
                <a:xfrm>
                  <a:off x="8864527" y="3655237"/>
                  <a:ext cx="150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t 37">
                  <a:extLst>
                    <a:ext uri="{FF2B5EF4-FFF2-40B4-BE49-F238E27FC236}">
                      <a16:creationId xmlns:a16="http://schemas.microsoft.com/office/drawing/2014/main" id="{1FCECEAC-63AE-FE4B-8C89-C06871D392AB}"/>
                    </a:ext>
                  </a:extLst>
                </p14:cNvPr>
                <p14:cNvContentPartPr/>
                <p14:nvPr/>
              </p14:nvContentPartPr>
              <p14:xfrm>
                <a:off x="9085567" y="3656317"/>
                <a:ext cx="129600" cy="114840"/>
              </p14:xfrm>
            </p:contentPart>
          </mc:Choice>
          <mc:Fallback xmlns="">
            <p:pic>
              <p:nvPicPr>
                <p:cNvPr id="38" name="Inkt 37">
                  <a:extLst>
                    <a:ext uri="{FF2B5EF4-FFF2-40B4-BE49-F238E27FC236}">
                      <a16:creationId xmlns:a16="http://schemas.microsoft.com/office/drawing/2014/main" id="{1FCECEAC-63AE-FE4B-8C89-C06871D392AB}"/>
                    </a:ext>
                  </a:extLst>
                </p:cNvPr>
                <p:cNvPicPr/>
                <p:nvPr/>
              </p:nvPicPr>
              <p:blipFill>
                <a:blip r:embed="rId56"/>
                <a:stretch>
                  <a:fillRect/>
                </a:stretch>
              </p:blipFill>
              <p:spPr>
                <a:xfrm>
                  <a:off x="9076567" y="3647317"/>
                  <a:ext cx="14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t 38">
                  <a:extLst>
                    <a:ext uri="{FF2B5EF4-FFF2-40B4-BE49-F238E27FC236}">
                      <a16:creationId xmlns:a16="http://schemas.microsoft.com/office/drawing/2014/main" id="{32DD3CF1-BADD-663E-CA1C-202B8D687963}"/>
                    </a:ext>
                  </a:extLst>
                </p14:cNvPr>
                <p14:cNvContentPartPr/>
                <p14:nvPr/>
              </p14:nvContentPartPr>
              <p14:xfrm>
                <a:off x="9214807" y="3688717"/>
                <a:ext cx="60840" cy="78480"/>
              </p14:xfrm>
            </p:contentPart>
          </mc:Choice>
          <mc:Fallback xmlns="">
            <p:pic>
              <p:nvPicPr>
                <p:cNvPr id="39" name="Inkt 38">
                  <a:extLst>
                    <a:ext uri="{FF2B5EF4-FFF2-40B4-BE49-F238E27FC236}">
                      <a16:creationId xmlns:a16="http://schemas.microsoft.com/office/drawing/2014/main" id="{32DD3CF1-BADD-663E-CA1C-202B8D687963}"/>
                    </a:ext>
                  </a:extLst>
                </p:cNvPr>
                <p:cNvPicPr/>
                <p:nvPr/>
              </p:nvPicPr>
              <p:blipFill>
                <a:blip r:embed="rId58"/>
                <a:stretch>
                  <a:fillRect/>
                </a:stretch>
              </p:blipFill>
              <p:spPr>
                <a:xfrm>
                  <a:off x="9205807" y="3679717"/>
                  <a:ext cx="78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t 39">
                  <a:extLst>
                    <a:ext uri="{FF2B5EF4-FFF2-40B4-BE49-F238E27FC236}">
                      <a16:creationId xmlns:a16="http://schemas.microsoft.com/office/drawing/2014/main" id="{8499A485-6CF2-C3C7-69EC-FD464C830F2B}"/>
                    </a:ext>
                  </a:extLst>
                </p14:cNvPr>
                <p14:cNvContentPartPr/>
                <p14:nvPr/>
              </p14:nvContentPartPr>
              <p14:xfrm>
                <a:off x="9250807" y="3609877"/>
                <a:ext cx="3240" cy="16560"/>
              </p14:xfrm>
            </p:contentPart>
          </mc:Choice>
          <mc:Fallback xmlns="">
            <p:pic>
              <p:nvPicPr>
                <p:cNvPr id="40" name="Inkt 39">
                  <a:extLst>
                    <a:ext uri="{FF2B5EF4-FFF2-40B4-BE49-F238E27FC236}">
                      <a16:creationId xmlns:a16="http://schemas.microsoft.com/office/drawing/2014/main" id="{8499A485-6CF2-C3C7-69EC-FD464C830F2B}"/>
                    </a:ext>
                  </a:extLst>
                </p:cNvPr>
                <p:cNvPicPr/>
                <p:nvPr/>
              </p:nvPicPr>
              <p:blipFill>
                <a:blip r:embed="rId60"/>
                <a:stretch>
                  <a:fillRect/>
                </a:stretch>
              </p:blipFill>
              <p:spPr>
                <a:xfrm>
                  <a:off x="9241807" y="3600877"/>
                  <a:ext cx="20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Inkt 40">
                  <a:extLst>
                    <a:ext uri="{FF2B5EF4-FFF2-40B4-BE49-F238E27FC236}">
                      <a16:creationId xmlns:a16="http://schemas.microsoft.com/office/drawing/2014/main" id="{5EAF88A7-9EF9-2628-AFF0-168A0D700358}"/>
                    </a:ext>
                  </a:extLst>
                </p14:cNvPr>
                <p14:cNvContentPartPr/>
                <p14:nvPr/>
              </p14:nvContentPartPr>
              <p14:xfrm>
                <a:off x="9355927" y="3629317"/>
                <a:ext cx="105480" cy="189000"/>
              </p14:xfrm>
            </p:contentPart>
          </mc:Choice>
          <mc:Fallback xmlns="">
            <p:pic>
              <p:nvPicPr>
                <p:cNvPr id="41" name="Inkt 40">
                  <a:extLst>
                    <a:ext uri="{FF2B5EF4-FFF2-40B4-BE49-F238E27FC236}">
                      <a16:creationId xmlns:a16="http://schemas.microsoft.com/office/drawing/2014/main" id="{5EAF88A7-9EF9-2628-AFF0-168A0D700358}"/>
                    </a:ext>
                  </a:extLst>
                </p:cNvPr>
                <p:cNvPicPr/>
                <p:nvPr/>
              </p:nvPicPr>
              <p:blipFill>
                <a:blip r:embed="rId62"/>
                <a:stretch>
                  <a:fillRect/>
                </a:stretch>
              </p:blipFill>
              <p:spPr>
                <a:xfrm>
                  <a:off x="9347287" y="3620317"/>
                  <a:ext cx="123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Inkt 41">
                  <a:extLst>
                    <a:ext uri="{FF2B5EF4-FFF2-40B4-BE49-F238E27FC236}">
                      <a16:creationId xmlns:a16="http://schemas.microsoft.com/office/drawing/2014/main" id="{A0770B8A-1E6E-A37C-E4CF-461BA473B01C}"/>
                    </a:ext>
                  </a:extLst>
                </p14:cNvPr>
                <p14:cNvContentPartPr/>
                <p14:nvPr/>
              </p14:nvContentPartPr>
              <p14:xfrm>
                <a:off x="9507127" y="3624277"/>
                <a:ext cx="151560" cy="186840"/>
              </p14:xfrm>
            </p:contentPart>
          </mc:Choice>
          <mc:Fallback xmlns="">
            <p:pic>
              <p:nvPicPr>
                <p:cNvPr id="42" name="Inkt 41">
                  <a:extLst>
                    <a:ext uri="{FF2B5EF4-FFF2-40B4-BE49-F238E27FC236}">
                      <a16:creationId xmlns:a16="http://schemas.microsoft.com/office/drawing/2014/main" id="{A0770B8A-1E6E-A37C-E4CF-461BA473B01C}"/>
                    </a:ext>
                  </a:extLst>
                </p:cNvPr>
                <p:cNvPicPr/>
                <p:nvPr/>
              </p:nvPicPr>
              <p:blipFill>
                <a:blip r:embed="rId64"/>
                <a:stretch>
                  <a:fillRect/>
                </a:stretch>
              </p:blipFill>
              <p:spPr>
                <a:xfrm>
                  <a:off x="9498487" y="3615637"/>
                  <a:ext cx="169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Inkt 42">
                  <a:extLst>
                    <a:ext uri="{FF2B5EF4-FFF2-40B4-BE49-F238E27FC236}">
                      <a16:creationId xmlns:a16="http://schemas.microsoft.com/office/drawing/2014/main" id="{57109994-9E1E-D9F3-B9E3-707859DF7672}"/>
                    </a:ext>
                  </a:extLst>
                </p14:cNvPr>
                <p14:cNvContentPartPr/>
                <p14:nvPr/>
              </p14:nvContentPartPr>
              <p14:xfrm>
                <a:off x="9706927" y="3619597"/>
                <a:ext cx="113400" cy="116640"/>
              </p14:xfrm>
            </p:contentPart>
          </mc:Choice>
          <mc:Fallback xmlns="">
            <p:pic>
              <p:nvPicPr>
                <p:cNvPr id="43" name="Inkt 42">
                  <a:extLst>
                    <a:ext uri="{FF2B5EF4-FFF2-40B4-BE49-F238E27FC236}">
                      <a16:creationId xmlns:a16="http://schemas.microsoft.com/office/drawing/2014/main" id="{57109994-9E1E-D9F3-B9E3-707859DF7672}"/>
                    </a:ext>
                  </a:extLst>
                </p:cNvPr>
                <p:cNvPicPr/>
                <p:nvPr/>
              </p:nvPicPr>
              <p:blipFill>
                <a:blip r:embed="rId66"/>
                <a:stretch>
                  <a:fillRect/>
                </a:stretch>
              </p:blipFill>
              <p:spPr>
                <a:xfrm>
                  <a:off x="9698287" y="3610597"/>
                  <a:ext cx="131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Inkt 43">
                  <a:extLst>
                    <a:ext uri="{FF2B5EF4-FFF2-40B4-BE49-F238E27FC236}">
                      <a16:creationId xmlns:a16="http://schemas.microsoft.com/office/drawing/2014/main" id="{B7FFC035-7F71-3CE9-02E6-CBC535B1E938}"/>
                    </a:ext>
                  </a:extLst>
                </p14:cNvPr>
                <p14:cNvContentPartPr/>
                <p14:nvPr/>
              </p14:nvContentPartPr>
              <p14:xfrm>
                <a:off x="9851647" y="3672157"/>
                <a:ext cx="79920" cy="68760"/>
              </p14:xfrm>
            </p:contentPart>
          </mc:Choice>
          <mc:Fallback xmlns="">
            <p:pic>
              <p:nvPicPr>
                <p:cNvPr id="44" name="Inkt 43">
                  <a:extLst>
                    <a:ext uri="{FF2B5EF4-FFF2-40B4-BE49-F238E27FC236}">
                      <a16:creationId xmlns:a16="http://schemas.microsoft.com/office/drawing/2014/main" id="{B7FFC035-7F71-3CE9-02E6-CBC535B1E938}"/>
                    </a:ext>
                  </a:extLst>
                </p:cNvPr>
                <p:cNvPicPr/>
                <p:nvPr/>
              </p:nvPicPr>
              <p:blipFill>
                <a:blip r:embed="rId68"/>
                <a:stretch>
                  <a:fillRect/>
                </a:stretch>
              </p:blipFill>
              <p:spPr>
                <a:xfrm>
                  <a:off x="9842647" y="3663517"/>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t 44">
                  <a:extLst>
                    <a:ext uri="{FF2B5EF4-FFF2-40B4-BE49-F238E27FC236}">
                      <a16:creationId xmlns:a16="http://schemas.microsoft.com/office/drawing/2014/main" id="{141A213A-777D-6B55-5582-142A1A63974D}"/>
                    </a:ext>
                  </a:extLst>
                </p14:cNvPr>
                <p14:cNvContentPartPr/>
                <p14:nvPr/>
              </p14:nvContentPartPr>
              <p14:xfrm>
                <a:off x="9937327" y="3534277"/>
                <a:ext cx="14040" cy="32760"/>
              </p14:xfrm>
            </p:contentPart>
          </mc:Choice>
          <mc:Fallback xmlns="">
            <p:pic>
              <p:nvPicPr>
                <p:cNvPr id="45" name="Inkt 44">
                  <a:extLst>
                    <a:ext uri="{FF2B5EF4-FFF2-40B4-BE49-F238E27FC236}">
                      <a16:creationId xmlns:a16="http://schemas.microsoft.com/office/drawing/2014/main" id="{141A213A-777D-6B55-5582-142A1A63974D}"/>
                    </a:ext>
                  </a:extLst>
                </p:cNvPr>
                <p:cNvPicPr/>
                <p:nvPr/>
              </p:nvPicPr>
              <p:blipFill>
                <a:blip r:embed="rId70"/>
                <a:stretch>
                  <a:fillRect/>
                </a:stretch>
              </p:blipFill>
              <p:spPr>
                <a:xfrm>
                  <a:off x="9928687" y="3525277"/>
                  <a:ext cx="31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t 45">
                  <a:extLst>
                    <a:ext uri="{FF2B5EF4-FFF2-40B4-BE49-F238E27FC236}">
                      <a16:creationId xmlns:a16="http://schemas.microsoft.com/office/drawing/2014/main" id="{2DA5EB8A-A1AC-985A-0B2B-29D26FE21B71}"/>
                    </a:ext>
                  </a:extLst>
                </p14:cNvPr>
                <p14:cNvContentPartPr/>
                <p14:nvPr/>
              </p14:nvContentPartPr>
              <p14:xfrm>
                <a:off x="10010047" y="3600157"/>
                <a:ext cx="162720" cy="127080"/>
              </p14:xfrm>
            </p:contentPart>
          </mc:Choice>
          <mc:Fallback xmlns="">
            <p:pic>
              <p:nvPicPr>
                <p:cNvPr id="46" name="Inkt 45">
                  <a:extLst>
                    <a:ext uri="{FF2B5EF4-FFF2-40B4-BE49-F238E27FC236}">
                      <a16:creationId xmlns:a16="http://schemas.microsoft.com/office/drawing/2014/main" id="{2DA5EB8A-A1AC-985A-0B2B-29D26FE21B71}"/>
                    </a:ext>
                  </a:extLst>
                </p:cNvPr>
                <p:cNvPicPr/>
                <p:nvPr/>
              </p:nvPicPr>
              <p:blipFill>
                <a:blip r:embed="rId72"/>
                <a:stretch>
                  <a:fillRect/>
                </a:stretch>
              </p:blipFill>
              <p:spPr>
                <a:xfrm>
                  <a:off x="10001047" y="3591157"/>
                  <a:ext cx="180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t 46">
                  <a:extLst>
                    <a:ext uri="{FF2B5EF4-FFF2-40B4-BE49-F238E27FC236}">
                      <a16:creationId xmlns:a16="http://schemas.microsoft.com/office/drawing/2014/main" id="{CABCE496-0D24-43DB-A295-3F5D2472AAE9}"/>
                    </a:ext>
                  </a:extLst>
                </p14:cNvPr>
                <p14:cNvContentPartPr/>
                <p14:nvPr/>
              </p14:nvContentPartPr>
              <p14:xfrm>
                <a:off x="10154767" y="3577117"/>
                <a:ext cx="156240" cy="324720"/>
              </p14:xfrm>
            </p:contentPart>
          </mc:Choice>
          <mc:Fallback xmlns="">
            <p:pic>
              <p:nvPicPr>
                <p:cNvPr id="47" name="Inkt 46">
                  <a:extLst>
                    <a:ext uri="{FF2B5EF4-FFF2-40B4-BE49-F238E27FC236}">
                      <a16:creationId xmlns:a16="http://schemas.microsoft.com/office/drawing/2014/main" id="{CABCE496-0D24-43DB-A295-3F5D2472AAE9}"/>
                    </a:ext>
                  </a:extLst>
                </p:cNvPr>
                <p:cNvPicPr/>
                <p:nvPr/>
              </p:nvPicPr>
              <p:blipFill>
                <a:blip r:embed="rId74"/>
                <a:stretch>
                  <a:fillRect/>
                </a:stretch>
              </p:blipFill>
              <p:spPr>
                <a:xfrm>
                  <a:off x="10146127" y="3568477"/>
                  <a:ext cx="1738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Inkt 47">
                  <a:extLst>
                    <a:ext uri="{FF2B5EF4-FFF2-40B4-BE49-F238E27FC236}">
                      <a16:creationId xmlns:a16="http://schemas.microsoft.com/office/drawing/2014/main" id="{AF2CC178-38AE-044E-E078-21F02D0A5BB1}"/>
                    </a:ext>
                  </a:extLst>
                </p14:cNvPr>
                <p14:cNvContentPartPr/>
                <p14:nvPr/>
              </p14:nvContentPartPr>
              <p14:xfrm>
                <a:off x="10432687" y="3567397"/>
                <a:ext cx="17640" cy="47520"/>
              </p14:xfrm>
            </p:contentPart>
          </mc:Choice>
          <mc:Fallback xmlns="">
            <p:pic>
              <p:nvPicPr>
                <p:cNvPr id="48" name="Inkt 47">
                  <a:extLst>
                    <a:ext uri="{FF2B5EF4-FFF2-40B4-BE49-F238E27FC236}">
                      <a16:creationId xmlns:a16="http://schemas.microsoft.com/office/drawing/2014/main" id="{AF2CC178-38AE-044E-E078-21F02D0A5BB1}"/>
                    </a:ext>
                  </a:extLst>
                </p:cNvPr>
                <p:cNvPicPr/>
                <p:nvPr/>
              </p:nvPicPr>
              <p:blipFill>
                <a:blip r:embed="rId76"/>
                <a:stretch>
                  <a:fillRect/>
                </a:stretch>
              </p:blipFill>
              <p:spPr>
                <a:xfrm>
                  <a:off x="10423687" y="3558757"/>
                  <a:ext cx="35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Inkt 48">
                  <a:extLst>
                    <a:ext uri="{FF2B5EF4-FFF2-40B4-BE49-F238E27FC236}">
                      <a16:creationId xmlns:a16="http://schemas.microsoft.com/office/drawing/2014/main" id="{1771C3AD-2A36-4A13-BFDB-96BB38EEA757}"/>
                    </a:ext>
                  </a:extLst>
                </p14:cNvPr>
                <p14:cNvContentPartPr/>
                <p14:nvPr/>
              </p14:nvContentPartPr>
              <p14:xfrm>
                <a:off x="10446007" y="3692677"/>
                <a:ext cx="3960" cy="53280"/>
              </p14:xfrm>
            </p:contentPart>
          </mc:Choice>
          <mc:Fallback xmlns="">
            <p:pic>
              <p:nvPicPr>
                <p:cNvPr id="49" name="Inkt 48">
                  <a:extLst>
                    <a:ext uri="{FF2B5EF4-FFF2-40B4-BE49-F238E27FC236}">
                      <a16:creationId xmlns:a16="http://schemas.microsoft.com/office/drawing/2014/main" id="{1771C3AD-2A36-4A13-BFDB-96BB38EEA757}"/>
                    </a:ext>
                  </a:extLst>
                </p:cNvPr>
                <p:cNvPicPr/>
                <p:nvPr/>
              </p:nvPicPr>
              <p:blipFill>
                <a:blip r:embed="rId78"/>
                <a:stretch>
                  <a:fillRect/>
                </a:stretch>
              </p:blipFill>
              <p:spPr>
                <a:xfrm>
                  <a:off x="10437367" y="3683677"/>
                  <a:ext cx="2160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51" name="Inkt 50">
                <a:extLst>
                  <a:ext uri="{FF2B5EF4-FFF2-40B4-BE49-F238E27FC236}">
                    <a16:creationId xmlns:a16="http://schemas.microsoft.com/office/drawing/2014/main" id="{0D63A2AD-ADCB-0F80-16BB-FF5AB69E7A33}"/>
                  </a:ext>
                </a:extLst>
              </p14:cNvPr>
              <p14:cNvContentPartPr/>
              <p14:nvPr/>
            </p14:nvContentPartPr>
            <p14:xfrm>
              <a:off x="8829607" y="4054477"/>
              <a:ext cx="27000" cy="177480"/>
            </p14:xfrm>
          </p:contentPart>
        </mc:Choice>
        <mc:Fallback xmlns="">
          <p:pic>
            <p:nvPicPr>
              <p:cNvPr id="51" name="Inkt 50">
                <a:extLst>
                  <a:ext uri="{FF2B5EF4-FFF2-40B4-BE49-F238E27FC236}">
                    <a16:creationId xmlns:a16="http://schemas.microsoft.com/office/drawing/2014/main" id="{0D63A2AD-ADCB-0F80-16BB-FF5AB69E7A33}"/>
                  </a:ext>
                </a:extLst>
              </p:cNvPr>
              <p:cNvPicPr/>
              <p:nvPr/>
            </p:nvPicPr>
            <p:blipFill>
              <a:blip r:embed="rId80"/>
              <a:stretch>
                <a:fillRect/>
              </a:stretch>
            </p:blipFill>
            <p:spPr>
              <a:xfrm>
                <a:off x="8820967" y="4045477"/>
                <a:ext cx="4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Inkt 51">
                <a:extLst>
                  <a:ext uri="{FF2B5EF4-FFF2-40B4-BE49-F238E27FC236}">
                    <a16:creationId xmlns:a16="http://schemas.microsoft.com/office/drawing/2014/main" id="{53107A49-4915-48A0-94E3-D6468F1D6275}"/>
                  </a:ext>
                </a:extLst>
              </p14:cNvPr>
              <p14:cNvContentPartPr/>
              <p14:nvPr/>
            </p14:nvContentPartPr>
            <p14:xfrm>
              <a:off x="8812687" y="4360117"/>
              <a:ext cx="158400" cy="212040"/>
            </p14:xfrm>
          </p:contentPart>
        </mc:Choice>
        <mc:Fallback xmlns="">
          <p:pic>
            <p:nvPicPr>
              <p:cNvPr id="52" name="Inkt 51">
                <a:extLst>
                  <a:ext uri="{FF2B5EF4-FFF2-40B4-BE49-F238E27FC236}">
                    <a16:creationId xmlns:a16="http://schemas.microsoft.com/office/drawing/2014/main" id="{53107A49-4915-48A0-94E3-D6468F1D6275}"/>
                  </a:ext>
                </a:extLst>
              </p:cNvPr>
              <p:cNvPicPr/>
              <p:nvPr/>
            </p:nvPicPr>
            <p:blipFill>
              <a:blip r:embed="rId82"/>
              <a:stretch>
                <a:fillRect/>
              </a:stretch>
            </p:blipFill>
            <p:spPr>
              <a:xfrm>
                <a:off x="8803687" y="4351477"/>
                <a:ext cx="176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Inkt 52">
                <a:extLst>
                  <a:ext uri="{FF2B5EF4-FFF2-40B4-BE49-F238E27FC236}">
                    <a16:creationId xmlns:a16="http://schemas.microsoft.com/office/drawing/2014/main" id="{23A0854B-D55E-D1E8-241D-CC8619479234}"/>
                  </a:ext>
                </a:extLst>
              </p14:cNvPr>
              <p14:cNvContentPartPr/>
              <p14:nvPr/>
            </p14:nvContentPartPr>
            <p14:xfrm>
              <a:off x="8809807" y="4734517"/>
              <a:ext cx="136440" cy="188640"/>
            </p14:xfrm>
          </p:contentPart>
        </mc:Choice>
        <mc:Fallback xmlns="">
          <p:pic>
            <p:nvPicPr>
              <p:cNvPr id="53" name="Inkt 52">
                <a:extLst>
                  <a:ext uri="{FF2B5EF4-FFF2-40B4-BE49-F238E27FC236}">
                    <a16:creationId xmlns:a16="http://schemas.microsoft.com/office/drawing/2014/main" id="{23A0854B-D55E-D1E8-241D-CC8619479234}"/>
                  </a:ext>
                </a:extLst>
              </p:cNvPr>
              <p:cNvPicPr/>
              <p:nvPr/>
            </p:nvPicPr>
            <p:blipFill>
              <a:blip r:embed="rId84"/>
              <a:stretch>
                <a:fillRect/>
              </a:stretch>
            </p:blipFill>
            <p:spPr>
              <a:xfrm>
                <a:off x="8801167" y="4725877"/>
                <a:ext cx="154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Inkt 53">
                <a:extLst>
                  <a:ext uri="{FF2B5EF4-FFF2-40B4-BE49-F238E27FC236}">
                    <a16:creationId xmlns:a16="http://schemas.microsoft.com/office/drawing/2014/main" id="{6F0BA3C2-7E80-F971-E3A5-914656685213}"/>
                  </a:ext>
                </a:extLst>
              </p14:cNvPr>
              <p14:cNvContentPartPr/>
              <p14:nvPr/>
            </p14:nvContentPartPr>
            <p14:xfrm>
              <a:off x="8861647" y="5039437"/>
              <a:ext cx="147240" cy="222120"/>
            </p14:xfrm>
          </p:contentPart>
        </mc:Choice>
        <mc:Fallback xmlns="">
          <p:pic>
            <p:nvPicPr>
              <p:cNvPr id="54" name="Inkt 53">
                <a:extLst>
                  <a:ext uri="{FF2B5EF4-FFF2-40B4-BE49-F238E27FC236}">
                    <a16:creationId xmlns:a16="http://schemas.microsoft.com/office/drawing/2014/main" id="{6F0BA3C2-7E80-F971-E3A5-914656685213}"/>
                  </a:ext>
                </a:extLst>
              </p:cNvPr>
              <p:cNvPicPr/>
              <p:nvPr/>
            </p:nvPicPr>
            <p:blipFill>
              <a:blip r:embed="rId86"/>
              <a:stretch>
                <a:fillRect/>
              </a:stretch>
            </p:blipFill>
            <p:spPr>
              <a:xfrm>
                <a:off x="8852647" y="5030437"/>
                <a:ext cx="164880" cy="239760"/>
              </a:xfrm>
              <a:prstGeom prst="rect">
                <a:avLst/>
              </a:prstGeom>
            </p:spPr>
          </p:pic>
        </mc:Fallback>
      </mc:AlternateContent>
      <p:grpSp>
        <p:nvGrpSpPr>
          <p:cNvPr id="55" name="Groep 54">
            <a:extLst>
              <a:ext uri="{FF2B5EF4-FFF2-40B4-BE49-F238E27FC236}">
                <a16:creationId xmlns:a16="http://schemas.microsoft.com/office/drawing/2014/main" id="{DA04C08F-929D-C33F-2585-34D29CED30EE}"/>
              </a:ext>
            </a:extLst>
          </p:cNvPr>
          <p:cNvGrpSpPr/>
          <p:nvPr/>
        </p:nvGrpSpPr>
        <p:grpSpPr>
          <a:xfrm>
            <a:off x="9341527" y="1922557"/>
            <a:ext cx="115560" cy="189720"/>
            <a:chOff x="9341527" y="1922557"/>
            <a:chExt cx="115560" cy="189720"/>
          </a:xfrm>
        </p:grpSpPr>
        <mc:AlternateContent xmlns:mc="http://schemas.openxmlformats.org/markup-compatibility/2006" xmlns:p14="http://schemas.microsoft.com/office/powerpoint/2010/main">
          <mc:Choice Requires="p14">
            <p:contentPart p14:bwMode="auto" r:id="rId87">
              <p14:nvContentPartPr>
                <p14:cNvPr id="56" name="Inkt 55">
                  <a:extLst>
                    <a:ext uri="{FF2B5EF4-FFF2-40B4-BE49-F238E27FC236}">
                      <a16:creationId xmlns:a16="http://schemas.microsoft.com/office/drawing/2014/main" id="{E57785D6-B47D-D06E-13EA-38F6912AFBF1}"/>
                    </a:ext>
                  </a:extLst>
                </p14:cNvPr>
                <p14:cNvContentPartPr/>
                <p14:nvPr/>
              </p14:nvContentPartPr>
              <p14:xfrm>
                <a:off x="9355567" y="1927237"/>
                <a:ext cx="97200" cy="136080"/>
              </p14:xfrm>
            </p:contentPart>
          </mc:Choice>
          <mc:Fallback xmlns="">
            <p:pic>
              <p:nvPicPr>
                <p:cNvPr id="56" name="Inkt 55">
                  <a:extLst>
                    <a:ext uri="{FF2B5EF4-FFF2-40B4-BE49-F238E27FC236}">
                      <a16:creationId xmlns:a16="http://schemas.microsoft.com/office/drawing/2014/main" id="{E57785D6-B47D-D06E-13EA-38F6912AFBF1}"/>
                    </a:ext>
                  </a:extLst>
                </p:cNvPr>
                <p:cNvPicPr/>
                <p:nvPr/>
              </p:nvPicPr>
              <p:blipFill>
                <a:blip r:embed="rId88"/>
                <a:stretch>
                  <a:fillRect/>
                </a:stretch>
              </p:blipFill>
              <p:spPr>
                <a:xfrm>
                  <a:off x="9346927" y="1918597"/>
                  <a:ext cx="114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Inkt 56">
                  <a:extLst>
                    <a:ext uri="{FF2B5EF4-FFF2-40B4-BE49-F238E27FC236}">
                      <a16:creationId xmlns:a16="http://schemas.microsoft.com/office/drawing/2014/main" id="{FCAFA80F-32D2-F085-F541-116A6A42CF82}"/>
                    </a:ext>
                  </a:extLst>
                </p14:cNvPr>
                <p14:cNvContentPartPr/>
                <p14:nvPr/>
              </p14:nvContentPartPr>
              <p14:xfrm>
                <a:off x="9351967" y="1946677"/>
                <a:ext cx="83880" cy="165600"/>
              </p14:xfrm>
            </p:contentPart>
          </mc:Choice>
          <mc:Fallback xmlns="">
            <p:pic>
              <p:nvPicPr>
                <p:cNvPr id="57" name="Inkt 56">
                  <a:extLst>
                    <a:ext uri="{FF2B5EF4-FFF2-40B4-BE49-F238E27FC236}">
                      <a16:creationId xmlns:a16="http://schemas.microsoft.com/office/drawing/2014/main" id="{FCAFA80F-32D2-F085-F541-116A6A42CF82}"/>
                    </a:ext>
                  </a:extLst>
                </p:cNvPr>
                <p:cNvPicPr/>
                <p:nvPr/>
              </p:nvPicPr>
              <p:blipFill>
                <a:blip r:embed="rId90"/>
                <a:stretch>
                  <a:fillRect/>
                </a:stretch>
              </p:blipFill>
              <p:spPr>
                <a:xfrm>
                  <a:off x="9342967" y="1938037"/>
                  <a:ext cx="101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Inkt 57">
                  <a:extLst>
                    <a:ext uri="{FF2B5EF4-FFF2-40B4-BE49-F238E27FC236}">
                      <a16:creationId xmlns:a16="http://schemas.microsoft.com/office/drawing/2014/main" id="{8782053C-5019-420C-0DC3-865F499C3D0A}"/>
                    </a:ext>
                  </a:extLst>
                </p14:cNvPr>
                <p14:cNvContentPartPr/>
                <p14:nvPr/>
              </p14:nvContentPartPr>
              <p14:xfrm>
                <a:off x="9407767" y="1922557"/>
                <a:ext cx="24480" cy="179280"/>
              </p14:xfrm>
            </p:contentPart>
          </mc:Choice>
          <mc:Fallback xmlns="">
            <p:pic>
              <p:nvPicPr>
                <p:cNvPr id="58" name="Inkt 57">
                  <a:extLst>
                    <a:ext uri="{FF2B5EF4-FFF2-40B4-BE49-F238E27FC236}">
                      <a16:creationId xmlns:a16="http://schemas.microsoft.com/office/drawing/2014/main" id="{8782053C-5019-420C-0DC3-865F499C3D0A}"/>
                    </a:ext>
                  </a:extLst>
                </p:cNvPr>
                <p:cNvPicPr/>
                <p:nvPr/>
              </p:nvPicPr>
              <p:blipFill>
                <a:blip r:embed="rId92"/>
                <a:stretch>
                  <a:fillRect/>
                </a:stretch>
              </p:blipFill>
              <p:spPr>
                <a:xfrm>
                  <a:off x="9399127" y="1913557"/>
                  <a:ext cx="42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Inkt 58">
                  <a:extLst>
                    <a:ext uri="{FF2B5EF4-FFF2-40B4-BE49-F238E27FC236}">
                      <a16:creationId xmlns:a16="http://schemas.microsoft.com/office/drawing/2014/main" id="{346725D7-C7A3-C5AE-6D6E-EE092CBED2AB}"/>
                    </a:ext>
                  </a:extLst>
                </p14:cNvPr>
                <p14:cNvContentPartPr/>
                <p14:nvPr/>
              </p14:nvContentPartPr>
              <p14:xfrm>
                <a:off x="9341527" y="1998877"/>
                <a:ext cx="115560" cy="47520"/>
              </p14:xfrm>
            </p:contentPart>
          </mc:Choice>
          <mc:Fallback xmlns="">
            <p:pic>
              <p:nvPicPr>
                <p:cNvPr id="59" name="Inkt 58">
                  <a:extLst>
                    <a:ext uri="{FF2B5EF4-FFF2-40B4-BE49-F238E27FC236}">
                      <a16:creationId xmlns:a16="http://schemas.microsoft.com/office/drawing/2014/main" id="{346725D7-C7A3-C5AE-6D6E-EE092CBED2AB}"/>
                    </a:ext>
                  </a:extLst>
                </p:cNvPr>
                <p:cNvPicPr/>
                <p:nvPr/>
              </p:nvPicPr>
              <p:blipFill>
                <a:blip r:embed="rId94"/>
                <a:stretch>
                  <a:fillRect/>
                </a:stretch>
              </p:blipFill>
              <p:spPr>
                <a:xfrm>
                  <a:off x="9332887" y="1990237"/>
                  <a:ext cx="133200" cy="65160"/>
                </a:xfrm>
                <a:prstGeom prst="rect">
                  <a:avLst/>
                </a:prstGeom>
              </p:spPr>
            </p:pic>
          </mc:Fallback>
        </mc:AlternateContent>
      </p:grpSp>
      <p:grpSp>
        <p:nvGrpSpPr>
          <p:cNvPr id="63" name="Groep 62">
            <a:extLst>
              <a:ext uri="{FF2B5EF4-FFF2-40B4-BE49-F238E27FC236}">
                <a16:creationId xmlns:a16="http://schemas.microsoft.com/office/drawing/2014/main" id="{9D934C09-27AC-E491-16C9-F7D2DEAF80D3}"/>
              </a:ext>
            </a:extLst>
          </p:cNvPr>
          <p:cNvGrpSpPr/>
          <p:nvPr/>
        </p:nvGrpSpPr>
        <p:grpSpPr>
          <a:xfrm>
            <a:off x="9174847" y="3871237"/>
            <a:ext cx="611280" cy="372960"/>
            <a:chOff x="9174847" y="3871237"/>
            <a:chExt cx="611280" cy="372960"/>
          </a:xfrm>
        </p:grpSpPr>
        <mc:AlternateContent xmlns:mc="http://schemas.openxmlformats.org/markup-compatibility/2006" xmlns:p14="http://schemas.microsoft.com/office/powerpoint/2010/main">
          <mc:Choice Requires="p14">
            <p:contentPart p14:bwMode="auto" r:id="rId95">
              <p14:nvContentPartPr>
                <p14:cNvPr id="60" name="Inkt 59">
                  <a:extLst>
                    <a:ext uri="{FF2B5EF4-FFF2-40B4-BE49-F238E27FC236}">
                      <a16:creationId xmlns:a16="http://schemas.microsoft.com/office/drawing/2014/main" id="{17FBCF43-2F24-17C1-1C8C-AC2E55BD0FEA}"/>
                    </a:ext>
                  </a:extLst>
                </p14:cNvPr>
                <p14:cNvContentPartPr/>
                <p14:nvPr/>
              </p14:nvContentPartPr>
              <p14:xfrm>
                <a:off x="9174847" y="3970597"/>
                <a:ext cx="217440" cy="273600"/>
              </p14:xfrm>
            </p:contentPart>
          </mc:Choice>
          <mc:Fallback xmlns="">
            <p:pic>
              <p:nvPicPr>
                <p:cNvPr id="60" name="Inkt 59">
                  <a:extLst>
                    <a:ext uri="{FF2B5EF4-FFF2-40B4-BE49-F238E27FC236}">
                      <a16:creationId xmlns:a16="http://schemas.microsoft.com/office/drawing/2014/main" id="{17FBCF43-2F24-17C1-1C8C-AC2E55BD0FEA}"/>
                    </a:ext>
                  </a:extLst>
                </p:cNvPr>
                <p:cNvPicPr/>
                <p:nvPr/>
              </p:nvPicPr>
              <p:blipFill>
                <a:blip r:embed="rId96"/>
                <a:stretch>
                  <a:fillRect/>
                </a:stretch>
              </p:blipFill>
              <p:spPr>
                <a:xfrm>
                  <a:off x="9165847" y="3961597"/>
                  <a:ext cx="2350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Inkt 60">
                  <a:extLst>
                    <a:ext uri="{FF2B5EF4-FFF2-40B4-BE49-F238E27FC236}">
                      <a16:creationId xmlns:a16="http://schemas.microsoft.com/office/drawing/2014/main" id="{C9680E9B-8A92-5319-F5EB-8FA5EAEC04AA}"/>
                    </a:ext>
                  </a:extLst>
                </p14:cNvPr>
                <p14:cNvContentPartPr/>
                <p14:nvPr/>
              </p14:nvContentPartPr>
              <p14:xfrm>
                <a:off x="9478327" y="4061677"/>
                <a:ext cx="89640" cy="20520"/>
              </p14:xfrm>
            </p:contentPart>
          </mc:Choice>
          <mc:Fallback xmlns="">
            <p:pic>
              <p:nvPicPr>
                <p:cNvPr id="61" name="Inkt 60">
                  <a:extLst>
                    <a:ext uri="{FF2B5EF4-FFF2-40B4-BE49-F238E27FC236}">
                      <a16:creationId xmlns:a16="http://schemas.microsoft.com/office/drawing/2014/main" id="{C9680E9B-8A92-5319-F5EB-8FA5EAEC04AA}"/>
                    </a:ext>
                  </a:extLst>
                </p:cNvPr>
                <p:cNvPicPr/>
                <p:nvPr/>
              </p:nvPicPr>
              <p:blipFill>
                <a:blip r:embed="rId98"/>
                <a:stretch>
                  <a:fillRect/>
                </a:stretch>
              </p:blipFill>
              <p:spPr>
                <a:xfrm>
                  <a:off x="9469327" y="4052677"/>
                  <a:ext cx="107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Inkt 61">
                  <a:extLst>
                    <a:ext uri="{FF2B5EF4-FFF2-40B4-BE49-F238E27FC236}">
                      <a16:creationId xmlns:a16="http://schemas.microsoft.com/office/drawing/2014/main" id="{D0E6377E-26C0-0B09-1213-962A9E9A3D82}"/>
                    </a:ext>
                  </a:extLst>
                </p14:cNvPr>
                <p14:cNvContentPartPr/>
                <p14:nvPr/>
              </p14:nvContentPartPr>
              <p14:xfrm>
                <a:off x="9621607" y="3871237"/>
                <a:ext cx="164520" cy="273600"/>
              </p14:xfrm>
            </p:contentPart>
          </mc:Choice>
          <mc:Fallback xmlns="">
            <p:pic>
              <p:nvPicPr>
                <p:cNvPr id="62" name="Inkt 61">
                  <a:extLst>
                    <a:ext uri="{FF2B5EF4-FFF2-40B4-BE49-F238E27FC236}">
                      <a16:creationId xmlns:a16="http://schemas.microsoft.com/office/drawing/2014/main" id="{D0E6377E-26C0-0B09-1213-962A9E9A3D82}"/>
                    </a:ext>
                  </a:extLst>
                </p:cNvPr>
                <p:cNvPicPr/>
                <p:nvPr/>
              </p:nvPicPr>
              <p:blipFill>
                <a:blip r:embed="rId100"/>
                <a:stretch>
                  <a:fillRect/>
                </a:stretch>
              </p:blipFill>
              <p:spPr>
                <a:xfrm>
                  <a:off x="9612967" y="3862237"/>
                  <a:ext cx="182160" cy="291240"/>
                </a:xfrm>
                <a:prstGeom prst="rect">
                  <a:avLst/>
                </a:prstGeom>
              </p:spPr>
            </p:pic>
          </mc:Fallback>
        </mc:AlternateContent>
      </p:grpSp>
      <p:grpSp>
        <p:nvGrpSpPr>
          <p:cNvPr id="75" name="Groep 74">
            <a:extLst>
              <a:ext uri="{FF2B5EF4-FFF2-40B4-BE49-F238E27FC236}">
                <a16:creationId xmlns:a16="http://schemas.microsoft.com/office/drawing/2014/main" id="{A2EE5E19-C8E9-B32B-AC4B-A702374E2342}"/>
              </a:ext>
            </a:extLst>
          </p:cNvPr>
          <p:cNvGrpSpPr/>
          <p:nvPr/>
        </p:nvGrpSpPr>
        <p:grpSpPr>
          <a:xfrm>
            <a:off x="9262327" y="4263637"/>
            <a:ext cx="558720" cy="633240"/>
            <a:chOff x="9262327" y="4263637"/>
            <a:chExt cx="558720" cy="633240"/>
          </a:xfrm>
        </p:grpSpPr>
        <mc:AlternateContent xmlns:mc="http://schemas.openxmlformats.org/markup-compatibility/2006" xmlns:p14="http://schemas.microsoft.com/office/powerpoint/2010/main">
          <mc:Choice Requires="p14">
            <p:contentPart p14:bwMode="auto" r:id="rId101">
              <p14:nvContentPartPr>
                <p14:cNvPr id="64" name="Inkt 63">
                  <a:extLst>
                    <a:ext uri="{FF2B5EF4-FFF2-40B4-BE49-F238E27FC236}">
                      <a16:creationId xmlns:a16="http://schemas.microsoft.com/office/drawing/2014/main" id="{C974181F-AFDD-442D-2C3F-839B40E22A79}"/>
                    </a:ext>
                  </a:extLst>
                </p14:cNvPr>
                <p14:cNvContentPartPr/>
                <p14:nvPr/>
              </p14:nvContentPartPr>
              <p14:xfrm>
                <a:off x="9262327" y="4343557"/>
                <a:ext cx="176040" cy="203760"/>
              </p14:xfrm>
            </p:contentPart>
          </mc:Choice>
          <mc:Fallback xmlns="">
            <p:pic>
              <p:nvPicPr>
                <p:cNvPr id="64" name="Inkt 63">
                  <a:extLst>
                    <a:ext uri="{FF2B5EF4-FFF2-40B4-BE49-F238E27FC236}">
                      <a16:creationId xmlns:a16="http://schemas.microsoft.com/office/drawing/2014/main" id="{C974181F-AFDD-442D-2C3F-839B40E22A79}"/>
                    </a:ext>
                  </a:extLst>
                </p:cNvPr>
                <p:cNvPicPr/>
                <p:nvPr/>
              </p:nvPicPr>
              <p:blipFill>
                <a:blip r:embed="rId102"/>
                <a:stretch>
                  <a:fillRect/>
                </a:stretch>
              </p:blipFill>
              <p:spPr>
                <a:xfrm>
                  <a:off x="9253327" y="4334917"/>
                  <a:ext cx="193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Inkt 64">
                  <a:extLst>
                    <a:ext uri="{FF2B5EF4-FFF2-40B4-BE49-F238E27FC236}">
                      <a16:creationId xmlns:a16="http://schemas.microsoft.com/office/drawing/2014/main" id="{96D0262A-4CFC-BE13-3E9A-64EA7E12D9B1}"/>
                    </a:ext>
                  </a:extLst>
                </p14:cNvPr>
                <p14:cNvContentPartPr/>
                <p14:nvPr/>
              </p14:nvContentPartPr>
              <p14:xfrm>
                <a:off x="9481927" y="4416637"/>
                <a:ext cx="137520" cy="14400"/>
              </p14:xfrm>
            </p:contentPart>
          </mc:Choice>
          <mc:Fallback xmlns="">
            <p:pic>
              <p:nvPicPr>
                <p:cNvPr id="65" name="Inkt 64">
                  <a:extLst>
                    <a:ext uri="{FF2B5EF4-FFF2-40B4-BE49-F238E27FC236}">
                      <a16:creationId xmlns:a16="http://schemas.microsoft.com/office/drawing/2014/main" id="{96D0262A-4CFC-BE13-3E9A-64EA7E12D9B1}"/>
                    </a:ext>
                  </a:extLst>
                </p:cNvPr>
                <p:cNvPicPr/>
                <p:nvPr/>
              </p:nvPicPr>
              <p:blipFill>
                <a:blip r:embed="rId104"/>
                <a:stretch>
                  <a:fillRect/>
                </a:stretch>
              </p:blipFill>
              <p:spPr>
                <a:xfrm>
                  <a:off x="9473287" y="4407997"/>
                  <a:ext cx="155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Inkt 65">
                  <a:extLst>
                    <a:ext uri="{FF2B5EF4-FFF2-40B4-BE49-F238E27FC236}">
                      <a16:creationId xmlns:a16="http://schemas.microsoft.com/office/drawing/2014/main" id="{871E33A9-4273-6890-9215-ABF33CAEB788}"/>
                    </a:ext>
                  </a:extLst>
                </p14:cNvPr>
                <p14:cNvContentPartPr/>
                <p14:nvPr/>
              </p14:nvContentPartPr>
              <p14:xfrm>
                <a:off x="9702607" y="4263637"/>
                <a:ext cx="118440" cy="174960"/>
              </p14:xfrm>
            </p:contentPart>
          </mc:Choice>
          <mc:Fallback xmlns="">
            <p:pic>
              <p:nvPicPr>
                <p:cNvPr id="66" name="Inkt 65">
                  <a:extLst>
                    <a:ext uri="{FF2B5EF4-FFF2-40B4-BE49-F238E27FC236}">
                      <a16:creationId xmlns:a16="http://schemas.microsoft.com/office/drawing/2014/main" id="{871E33A9-4273-6890-9215-ABF33CAEB788}"/>
                    </a:ext>
                  </a:extLst>
                </p:cNvPr>
                <p:cNvPicPr/>
                <p:nvPr/>
              </p:nvPicPr>
              <p:blipFill>
                <a:blip r:embed="rId106"/>
                <a:stretch>
                  <a:fillRect/>
                </a:stretch>
              </p:blipFill>
              <p:spPr>
                <a:xfrm>
                  <a:off x="9693607" y="4254637"/>
                  <a:ext cx="136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Inkt 66">
                  <a:extLst>
                    <a:ext uri="{FF2B5EF4-FFF2-40B4-BE49-F238E27FC236}">
                      <a16:creationId xmlns:a16="http://schemas.microsoft.com/office/drawing/2014/main" id="{F7F6785E-CD78-ABA3-70A7-567FF680B141}"/>
                    </a:ext>
                  </a:extLst>
                </p14:cNvPr>
                <p14:cNvContentPartPr/>
                <p14:nvPr/>
              </p14:nvContentPartPr>
              <p14:xfrm>
                <a:off x="9324607" y="4648117"/>
                <a:ext cx="189360" cy="172800"/>
              </p14:xfrm>
            </p:contentPart>
          </mc:Choice>
          <mc:Fallback xmlns="">
            <p:pic>
              <p:nvPicPr>
                <p:cNvPr id="67" name="Inkt 66">
                  <a:extLst>
                    <a:ext uri="{FF2B5EF4-FFF2-40B4-BE49-F238E27FC236}">
                      <a16:creationId xmlns:a16="http://schemas.microsoft.com/office/drawing/2014/main" id="{F7F6785E-CD78-ABA3-70A7-567FF680B141}"/>
                    </a:ext>
                  </a:extLst>
                </p:cNvPr>
                <p:cNvPicPr/>
                <p:nvPr/>
              </p:nvPicPr>
              <p:blipFill>
                <a:blip r:embed="rId108"/>
                <a:stretch>
                  <a:fillRect/>
                </a:stretch>
              </p:blipFill>
              <p:spPr>
                <a:xfrm>
                  <a:off x="9315967" y="4639477"/>
                  <a:ext cx="2070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Inkt 67">
                  <a:extLst>
                    <a:ext uri="{FF2B5EF4-FFF2-40B4-BE49-F238E27FC236}">
                      <a16:creationId xmlns:a16="http://schemas.microsoft.com/office/drawing/2014/main" id="{E36F241D-1F7F-FFCC-D819-1D4F0CDF2E5B}"/>
                    </a:ext>
                  </a:extLst>
                </p14:cNvPr>
                <p14:cNvContentPartPr/>
                <p14:nvPr/>
              </p14:nvContentPartPr>
              <p14:xfrm>
                <a:off x="9504247" y="4653157"/>
                <a:ext cx="25920" cy="143640"/>
              </p14:xfrm>
            </p:contentPart>
          </mc:Choice>
          <mc:Fallback xmlns="">
            <p:pic>
              <p:nvPicPr>
                <p:cNvPr id="68" name="Inkt 67">
                  <a:extLst>
                    <a:ext uri="{FF2B5EF4-FFF2-40B4-BE49-F238E27FC236}">
                      <a16:creationId xmlns:a16="http://schemas.microsoft.com/office/drawing/2014/main" id="{E36F241D-1F7F-FFCC-D819-1D4F0CDF2E5B}"/>
                    </a:ext>
                  </a:extLst>
                </p:cNvPr>
                <p:cNvPicPr/>
                <p:nvPr/>
              </p:nvPicPr>
              <p:blipFill>
                <a:blip r:embed="rId110"/>
                <a:stretch>
                  <a:fillRect/>
                </a:stretch>
              </p:blipFill>
              <p:spPr>
                <a:xfrm>
                  <a:off x="9495607" y="4644517"/>
                  <a:ext cx="43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Inkt 68">
                  <a:extLst>
                    <a:ext uri="{FF2B5EF4-FFF2-40B4-BE49-F238E27FC236}">
                      <a16:creationId xmlns:a16="http://schemas.microsoft.com/office/drawing/2014/main" id="{A049BA7F-81FB-F525-5416-1B4B65F598D7}"/>
                    </a:ext>
                  </a:extLst>
                </p14:cNvPr>
                <p14:cNvContentPartPr/>
                <p14:nvPr/>
              </p14:nvContentPartPr>
              <p14:xfrm>
                <a:off x="9511087" y="4633717"/>
                <a:ext cx="118800" cy="146520"/>
              </p14:xfrm>
            </p:contentPart>
          </mc:Choice>
          <mc:Fallback xmlns="">
            <p:pic>
              <p:nvPicPr>
                <p:cNvPr id="69" name="Inkt 68">
                  <a:extLst>
                    <a:ext uri="{FF2B5EF4-FFF2-40B4-BE49-F238E27FC236}">
                      <a16:creationId xmlns:a16="http://schemas.microsoft.com/office/drawing/2014/main" id="{A049BA7F-81FB-F525-5416-1B4B65F598D7}"/>
                    </a:ext>
                  </a:extLst>
                </p:cNvPr>
                <p:cNvPicPr/>
                <p:nvPr/>
              </p:nvPicPr>
              <p:blipFill>
                <a:blip r:embed="rId112"/>
                <a:stretch>
                  <a:fillRect/>
                </a:stretch>
              </p:blipFill>
              <p:spPr>
                <a:xfrm>
                  <a:off x="9502087" y="4625077"/>
                  <a:ext cx="136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Inkt 69">
                  <a:extLst>
                    <a:ext uri="{FF2B5EF4-FFF2-40B4-BE49-F238E27FC236}">
                      <a16:creationId xmlns:a16="http://schemas.microsoft.com/office/drawing/2014/main" id="{F57FC354-E98F-2158-6F2D-EC449E2C6B7B}"/>
                    </a:ext>
                  </a:extLst>
                </p14:cNvPr>
                <p14:cNvContentPartPr/>
                <p14:nvPr/>
              </p14:nvContentPartPr>
              <p14:xfrm>
                <a:off x="9633847" y="4746037"/>
                <a:ext cx="107280" cy="150840"/>
              </p14:xfrm>
            </p:contentPart>
          </mc:Choice>
          <mc:Fallback xmlns="">
            <p:pic>
              <p:nvPicPr>
                <p:cNvPr id="70" name="Inkt 69">
                  <a:extLst>
                    <a:ext uri="{FF2B5EF4-FFF2-40B4-BE49-F238E27FC236}">
                      <a16:creationId xmlns:a16="http://schemas.microsoft.com/office/drawing/2014/main" id="{F57FC354-E98F-2158-6F2D-EC449E2C6B7B}"/>
                    </a:ext>
                  </a:extLst>
                </p:cNvPr>
                <p:cNvPicPr/>
                <p:nvPr/>
              </p:nvPicPr>
              <p:blipFill>
                <a:blip r:embed="rId114"/>
                <a:stretch>
                  <a:fillRect/>
                </a:stretch>
              </p:blipFill>
              <p:spPr>
                <a:xfrm>
                  <a:off x="9625207" y="4737037"/>
                  <a:ext cx="124920" cy="168480"/>
                </a:xfrm>
                <a:prstGeom prst="rect">
                  <a:avLst/>
                </a:prstGeom>
              </p:spPr>
            </p:pic>
          </mc:Fallback>
        </mc:AlternateContent>
      </p:grpSp>
      <p:grpSp>
        <p:nvGrpSpPr>
          <p:cNvPr id="74" name="Groep 73">
            <a:extLst>
              <a:ext uri="{FF2B5EF4-FFF2-40B4-BE49-F238E27FC236}">
                <a16:creationId xmlns:a16="http://schemas.microsoft.com/office/drawing/2014/main" id="{EB74CA7D-A0C4-7ABE-1548-BF610243DB66}"/>
              </a:ext>
            </a:extLst>
          </p:cNvPr>
          <p:cNvGrpSpPr/>
          <p:nvPr/>
        </p:nvGrpSpPr>
        <p:grpSpPr>
          <a:xfrm>
            <a:off x="9419647" y="5016757"/>
            <a:ext cx="148320" cy="249120"/>
            <a:chOff x="9419647" y="5016757"/>
            <a:chExt cx="148320" cy="249120"/>
          </a:xfrm>
        </p:grpSpPr>
        <mc:AlternateContent xmlns:mc="http://schemas.openxmlformats.org/markup-compatibility/2006" xmlns:p14="http://schemas.microsoft.com/office/powerpoint/2010/main">
          <mc:Choice Requires="p14">
            <p:contentPart p14:bwMode="auto" r:id="rId115">
              <p14:nvContentPartPr>
                <p14:cNvPr id="71" name="Inkt 70">
                  <a:extLst>
                    <a:ext uri="{FF2B5EF4-FFF2-40B4-BE49-F238E27FC236}">
                      <a16:creationId xmlns:a16="http://schemas.microsoft.com/office/drawing/2014/main" id="{3D2EBA09-CEFE-1355-F7EC-B07035AA67C2}"/>
                    </a:ext>
                  </a:extLst>
                </p14:cNvPr>
                <p14:cNvContentPartPr/>
                <p14:nvPr/>
              </p14:nvContentPartPr>
              <p14:xfrm>
                <a:off x="9420727" y="5030437"/>
                <a:ext cx="25560" cy="219240"/>
              </p14:xfrm>
            </p:contentPart>
          </mc:Choice>
          <mc:Fallback xmlns="">
            <p:pic>
              <p:nvPicPr>
                <p:cNvPr id="71" name="Inkt 70">
                  <a:extLst>
                    <a:ext uri="{FF2B5EF4-FFF2-40B4-BE49-F238E27FC236}">
                      <a16:creationId xmlns:a16="http://schemas.microsoft.com/office/drawing/2014/main" id="{3D2EBA09-CEFE-1355-F7EC-B07035AA67C2}"/>
                    </a:ext>
                  </a:extLst>
                </p:cNvPr>
                <p:cNvPicPr/>
                <p:nvPr/>
              </p:nvPicPr>
              <p:blipFill>
                <a:blip r:embed="rId116"/>
                <a:stretch>
                  <a:fillRect/>
                </a:stretch>
              </p:blipFill>
              <p:spPr>
                <a:xfrm>
                  <a:off x="9412087" y="5021437"/>
                  <a:ext cx="43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t 71">
                  <a:extLst>
                    <a:ext uri="{FF2B5EF4-FFF2-40B4-BE49-F238E27FC236}">
                      <a16:creationId xmlns:a16="http://schemas.microsoft.com/office/drawing/2014/main" id="{CC014261-85CC-8049-3960-769670FF29CC}"/>
                    </a:ext>
                  </a:extLst>
                </p14:cNvPr>
                <p14:cNvContentPartPr/>
                <p14:nvPr/>
              </p14:nvContentPartPr>
              <p14:xfrm>
                <a:off x="9419647" y="5077597"/>
                <a:ext cx="106920" cy="52200"/>
              </p14:xfrm>
            </p:contentPart>
          </mc:Choice>
          <mc:Fallback xmlns="">
            <p:pic>
              <p:nvPicPr>
                <p:cNvPr id="72" name="Inkt 71">
                  <a:extLst>
                    <a:ext uri="{FF2B5EF4-FFF2-40B4-BE49-F238E27FC236}">
                      <a16:creationId xmlns:a16="http://schemas.microsoft.com/office/drawing/2014/main" id="{CC014261-85CC-8049-3960-769670FF29CC}"/>
                    </a:ext>
                  </a:extLst>
                </p:cNvPr>
                <p:cNvPicPr/>
                <p:nvPr/>
              </p:nvPicPr>
              <p:blipFill>
                <a:blip r:embed="rId118"/>
                <a:stretch>
                  <a:fillRect/>
                </a:stretch>
              </p:blipFill>
              <p:spPr>
                <a:xfrm>
                  <a:off x="9411007" y="5068597"/>
                  <a:ext cx="124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t 72">
                  <a:extLst>
                    <a:ext uri="{FF2B5EF4-FFF2-40B4-BE49-F238E27FC236}">
                      <a16:creationId xmlns:a16="http://schemas.microsoft.com/office/drawing/2014/main" id="{C642A898-A331-42A9-11E8-F5388CACAD82}"/>
                    </a:ext>
                  </a:extLst>
                </p14:cNvPr>
                <p14:cNvContentPartPr/>
                <p14:nvPr/>
              </p14:nvContentPartPr>
              <p14:xfrm>
                <a:off x="9522607" y="5016757"/>
                <a:ext cx="45360" cy="249120"/>
              </p14:xfrm>
            </p:contentPart>
          </mc:Choice>
          <mc:Fallback xmlns="">
            <p:pic>
              <p:nvPicPr>
                <p:cNvPr id="73" name="Inkt 72">
                  <a:extLst>
                    <a:ext uri="{FF2B5EF4-FFF2-40B4-BE49-F238E27FC236}">
                      <a16:creationId xmlns:a16="http://schemas.microsoft.com/office/drawing/2014/main" id="{C642A898-A331-42A9-11E8-F5388CACAD82}"/>
                    </a:ext>
                  </a:extLst>
                </p:cNvPr>
                <p:cNvPicPr/>
                <p:nvPr/>
              </p:nvPicPr>
              <p:blipFill>
                <a:blip r:embed="rId120"/>
                <a:stretch>
                  <a:fillRect/>
                </a:stretch>
              </p:blipFill>
              <p:spPr>
                <a:xfrm>
                  <a:off x="9513967" y="5007757"/>
                  <a:ext cx="63000" cy="26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77" name="Inkt 76">
                <a:extLst>
                  <a:ext uri="{FF2B5EF4-FFF2-40B4-BE49-F238E27FC236}">
                    <a16:creationId xmlns:a16="http://schemas.microsoft.com/office/drawing/2014/main" id="{EA75BDE5-CB2E-30CC-56BE-B5F2214036DA}"/>
                  </a:ext>
                </a:extLst>
              </p14:cNvPr>
              <p14:cNvContentPartPr/>
              <p14:nvPr/>
            </p14:nvContentPartPr>
            <p14:xfrm>
              <a:off x="2118487" y="4886797"/>
              <a:ext cx="15840" cy="96840"/>
            </p14:xfrm>
          </p:contentPart>
        </mc:Choice>
        <mc:Fallback xmlns="">
          <p:pic>
            <p:nvPicPr>
              <p:cNvPr id="77" name="Inkt 76">
                <a:extLst>
                  <a:ext uri="{FF2B5EF4-FFF2-40B4-BE49-F238E27FC236}">
                    <a16:creationId xmlns:a16="http://schemas.microsoft.com/office/drawing/2014/main" id="{EA75BDE5-CB2E-30CC-56BE-B5F2214036DA}"/>
                  </a:ext>
                </a:extLst>
              </p:cNvPr>
              <p:cNvPicPr/>
              <p:nvPr/>
            </p:nvPicPr>
            <p:blipFill>
              <a:blip r:embed="rId122"/>
              <a:stretch>
                <a:fillRect/>
              </a:stretch>
            </p:blipFill>
            <p:spPr>
              <a:xfrm>
                <a:off x="2109487" y="4878157"/>
                <a:ext cx="33480" cy="114480"/>
              </a:xfrm>
              <a:prstGeom prst="rect">
                <a:avLst/>
              </a:prstGeom>
            </p:spPr>
          </p:pic>
        </mc:Fallback>
      </mc:AlternateContent>
      <p:grpSp>
        <p:nvGrpSpPr>
          <p:cNvPr id="86" name="Groep 85">
            <a:extLst>
              <a:ext uri="{FF2B5EF4-FFF2-40B4-BE49-F238E27FC236}">
                <a16:creationId xmlns:a16="http://schemas.microsoft.com/office/drawing/2014/main" id="{9E1B3BFF-22DE-022E-3D8C-F6BAB52DBCB1}"/>
              </a:ext>
            </a:extLst>
          </p:cNvPr>
          <p:cNvGrpSpPr/>
          <p:nvPr/>
        </p:nvGrpSpPr>
        <p:grpSpPr>
          <a:xfrm>
            <a:off x="4990207" y="5504917"/>
            <a:ext cx="280800" cy="186840"/>
            <a:chOff x="4990207" y="5504917"/>
            <a:chExt cx="280800" cy="186840"/>
          </a:xfrm>
        </p:grpSpPr>
        <mc:AlternateContent xmlns:mc="http://schemas.openxmlformats.org/markup-compatibility/2006" xmlns:p14="http://schemas.microsoft.com/office/powerpoint/2010/main">
          <mc:Choice Requires="p14">
            <p:contentPart p14:bwMode="auto" r:id="rId123">
              <p14:nvContentPartPr>
                <p14:cNvPr id="80" name="Inkt 79">
                  <a:extLst>
                    <a:ext uri="{FF2B5EF4-FFF2-40B4-BE49-F238E27FC236}">
                      <a16:creationId xmlns:a16="http://schemas.microsoft.com/office/drawing/2014/main" id="{002B333C-39C6-E8E1-0884-13DD761A9D83}"/>
                    </a:ext>
                  </a:extLst>
                </p14:cNvPr>
                <p14:cNvContentPartPr/>
                <p14:nvPr/>
              </p14:nvContentPartPr>
              <p14:xfrm>
                <a:off x="5261647" y="5504917"/>
                <a:ext cx="9360" cy="63720"/>
              </p14:xfrm>
            </p:contentPart>
          </mc:Choice>
          <mc:Fallback xmlns="">
            <p:pic>
              <p:nvPicPr>
                <p:cNvPr id="80" name="Inkt 79">
                  <a:extLst>
                    <a:ext uri="{FF2B5EF4-FFF2-40B4-BE49-F238E27FC236}">
                      <a16:creationId xmlns:a16="http://schemas.microsoft.com/office/drawing/2014/main" id="{002B333C-39C6-E8E1-0884-13DD761A9D83}"/>
                    </a:ext>
                  </a:extLst>
                </p:cNvPr>
                <p:cNvPicPr/>
                <p:nvPr/>
              </p:nvPicPr>
              <p:blipFill>
                <a:blip r:embed="rId124"/>
                <a:stretch>
                  <a:fillRect/>
                </a:stretch>
              </p:blipFill>
              <p:spPr>
                <a:xfrm>
                  <a:off x="5253007" y="5496277"/>
                  <a:ext cx="27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Inkt 80">
                  <a:extLst>
                    <a:ext uri="{FF2B5EF4-FFF2-40B4-BE49-F238E27FC236}">
                      <a16:creationId xmlns:a16="http://schemas.microsoft.com/office/drawing/2014/main" id="{B5B611A1-4E00-C848-7EDA-59DE99F5C0E9}"/>
                    </a:ext>
                  </a:extLst>
                </p14:cNvPr>
                <p14:cNvContentPartPr/>
                <p14:nvPr/>
              </p14:nvContentPartPr>
              <p14:xfrm>
                <a:off x="5194327" y="5525437"/>
                <a:ext cx="13320" cy="66240"/>
              </p14:xfrm>
            </p:contentPart>
          </mc:Choice>
          <mc:Fallback xmlns="">
            <p:pic>
              <p:nvPicPr>
                <p:cNvPr id="81" name="Inkt 80">
                  <a:extLst>
                    <a:ext uri="{FF2B5EF4-FFF2-40B4-BE49-F238E27FC236}">
                      <a16:creationId xmlns:a16="http://schemas.microsoft.com/office/drawing/2014/main" id="{B5B611A1-4E00-C848-7EDA-59DE99F5C0E9}"/>
                    </a:ext>
                  </a:extLst>
                </p:cNvPr>
                <p:cNvPicPr/>
                <p:nvPr/>
              </p:nvPicPr>
              <p:blipFill>
                <a:blip r:embed="rId126"/>
                <a:stretch>
                  <a:fillRect/>
                </a:stretch>
              </p:blipFill>
              <p:spPr>
                <a:xfrm>
                  <a:off x="5185327" y="5516437"/>
                  <a:ext cx="30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Inkt 81">
                  <a:extLst>
                    <a:ext uri="{FF2B5EF4-FFF2-40B4-BE49-F238E27FC236}">
                      <a16:creationId xmlns:a16="http://schemas.microsoft.com/office/drawing/2014/main" id="{77AA6222-444E-35BF-055B-CDB6620B8546}"/>
                    </a:ext>
                  </a:extLst>
                </p14:cNvPr>
                <p14:cNvContentPartPr/>
                <p14:nvPr/>
              </p14:nvContentPartPr>
              <p14:xfrm>
                <a:off x="5146087" y="5535877"/>
                <a:ext cx="12600" cy="84240"/>
              </p14:xfrm>
            </p:contentPart>
          </mc:Choice>
          <mc:Fallback xmlns="">
            <p:pic>
              <p:nvPicPr>
                <p:cNvPr id="82" name="Inkt 81">
                  <a:extLst>
                    <a:ext uri="{FF2B5EF4-FFF2-40B4-BE49-F238E27FC236}">
                      <a16:creationId xmlns:a16="http://schemas.microsoft.com/office/drawing/2014/main" id="{77AA6222-444E-35BF-055B-CDB6620B8546}"/>
                    </a:ext>
                  </a:extLst>
                </p:cNvPr>
                <p:cNvPicPr/>
                <p:nvPr/>
              </p:nvPicPr>
              <p:blipFill>
                <a:blip r:embed="rId128"/>
                <a:stretch>
                  <a:fillRect/>
                </a:stretch>
              </p:blipFill>
              <p:spPr>
                <a:xfrm>
                  <a:off x="5137447" y="5527237"/>
                  <a:ext cx="30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Inkt 82">
                  <a:extLst>
                    <a:ext uri="{FF2B5EF4-FFF2-40B4-BE49-F238E27FC236}">
                      <a16:creationId xmlns:a16="http://schemas.microsoft.com/office/drawing/2014/main" id="{BF9B4B75-DD42-1A70-A7AC-3A175B09422F}"/>
                    </a:ext>
                  </a:extLst>
                </p14:cNvPr>
                <p14:cNvContentPartPr/>
                <p14:nvPr/>
              </p14:nvContentPartPr>
              <p14:xfrm>
                <a:off x="5078407" y="5536597"/>
                <a:ext cx="29160" cy="88920"/>
              </p14:xfrm>
            </p:contentPart>
          </mc:Choice>
          <mc:Fallback xmlns="">
            <p:pic>
              <p:nvPicPr>
                <p:cNvPr id="83" name="Inkt 82">
                  <a:extLst>
                    <a:ext uri="{FF2B5EF4-FFF2-40B4-BE49-F238E27FC236}">
                      <a16:creationId xmlns:a16="http://schemas.microsoft.com/office/drawing/2014/main" id="{BF9B4B75-DD42-1A70-A7AC-3A175B09422F}"/>
                    </a:ext>
                  </a:extLst>
                </p:cNvPr>
                <p:cNvPicPr/>
                <p:nvPr/>
              </p:nvPicPr>
              <p:blipFill>
                <a:blip r:embed="rId130"/>
                <a:stretch>
                  <a:fillRect/>
                </a:stretch>
              </p:blipFill>
              <p:spPr>
                <a:xfrm>
                  <a:off x="5069407" y="5527597"/>
                  <a:ext cx="46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Inkt 83">
                  <a:extLst>
                    <a:ext uri="{FF2B5EF4-FFF2-40B4-BE49-F238E27FC236}">
                      <a16:creationId xmlns:a16="http://schemas.microsoft.com/office/drawing/2014/main" id="{C60FB3B6-9F0B-A69F-947A-C02307F79673}"/>
                    </a:ext>
                  </a:extLst>
                </p14:cNvPr>
                <p14:cNvContentPartPr/>
                <p14:nvPr/>
              </p14:nvContentPartPr>
              <p14:xfrm>
                <a:off x="5029447" y="5549917"/>
                <a:ext cx="30240" cy="100800"/>
              </p14:xfrm>
            </p:contentPart>
          </mc:Choice>
          <mc:Fallback xmlns="">
            <p:pic>
              <p:nvPicPr>
                <p:cNvPr id="84" name="Inkt 83">
                  <a:extLst>
                    <a:ext uri="{FF2B5EF4-FFF2-40B4-BE49-F238E27FC236}">
                      <a16:creationId xmlns:a16="http://schemas.microsoft.com/office/drawing/2014/main" id="{C60FB3B6-9F0B-A69F-947A-C02307F79673}"/>
                    </a:ext>
                  </a:extLst>
                </p:cNvPr>
                <p:cNvPicPr/>
                <p:nvPr/>
              </p:nvPicPr>
              <p:blipFill>
                <a:blip r:embed="rId132"/>
                <a:stretch>
                  <a:fillRect/>
                </a:stretch>
              </p:blipFill>
              <p:spPr>
                <a:xfrm>
                  <a:off x="5020807" y="5540917"/>
                  <a:ext cx="47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5" name="Inkt 84">
                  <a:extLst>
                    <a:ext uri="{FF2B5EF4-FFF2-40B4-BE49-F238E27FC236}">
                      <a16:creationId xmlns:a16="http://schemas.microsoft.com/office/drawing/2014/main" id="{7F47C798-011D-F16B-63A5-1A52EE0466F5}"/>
                    </a:ext>
                  </a:extLst>
                </p14:cNvPr>
                <p14:cNvContentPartPr/>
                <p14:nvPr/>
              </p14:nvContentPartPr>
              <p14:xfrm>
                <a:off x="4990207" y="5562877"/>
                <a:ext cx="20880" cy="128880"/>
              </p14:xfrm>
            </p:contentPart>
          </mc:Choice>
          <mc:Fallback xmlns="">
            <p:pic>
              <p:nvPicPr>
                <p:cNvPr id="85" name="Inkt 84">
                  <a:extLst>
                    <a:ext uri="{FF2B5EF4-FFF2-40B4-BE49-F238E27FC236}">
                      <a16:creationId xmlns:a16="http://schemas.microsoft.com/office/drawing/2014/main" id="{7F47C798-011D-F16B-63A5-1A52EE0466F5}"/>
                    </a:ext>
                  </a:extLst>
                </p:cNvPr>
                <p:cNvPicPr/>
                <p:nvPr/>
              </p:nvPicPr>
              <p:blipFill>
                <a:blip r:embed="rId134"/>
                <a:stretch>
                  <a:fillRect/>
                </a:stretch>
              </p:blipFill>
              <p:spPr>
                <a:xfrm>
                  <a:off x="4981567" y="5553877"/>
                  <a:ext cx="38520" cy="14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
            <p14:nvContentPartPr>
              <p14:cNvPr id="88" name="Inkt 87">
                <a:extLst>
                  <a:ext uri="{FF2B5EF4-FFF2-40B4-BE49-F238E27FC236}">
                    <a16:creationId xmlns:a16="http://schemas.microsoft.com/office/drawing/2014/main" id="{F2F26201-EE91-014E-D2D7-680A2F946C8B}"/>
                  </a:ext>
                </a:extLst>
              </p14:cNvPr>
              <p14:cNvContentPartPr/>
              <p14:nvPr/>
            </p14:nvContentPartPr>
            <p14:xfrm>
              <a:off x="5475847" y="5120437"/>
              <a:ext cx="32040" cy="140400"/>
            </p14:xfrm>
          </p:contentPart>
        </mc:Choice>
        <mc:Fallback xmlns="">
          <p:pic>
            <p:nvPicPr>
              <p:cNvPr id="88" name="Inkt 87">
                <a:extLst>
                  <a:ext uri="{FF2B5EF4-FFF2-40B4-BE49-F238E27FC236}">
                    <a16:creationId xmlns:a16="http://schemas.microsoft.com/office/drawing/2014/main" id="{F2F26201-EE91-014E-D2D7-680A2F946C8B}"/>
                  </a:ext>
                </a:extLst>
              </p:cNvPr>
              <p:cNvPicPr/>
              <p:nvPr/>
            </p:nvPicPr>
            <p:blipFill>
              <a:blip r:embed="rId136"/>
              <a:stretch>
                <a:fillRect/>
              </a:stretch>
            </p:blipFill>
            <p:spPr>
              <a:xfrm>
                <a:off x="5467207" y="5111797"/>
                <a:ext cx="49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Inkt 94">
                <a:extLst>
                  <a:ext uri="{FF2B5EF4-FFF2-40B4-BE49-F238E27FC236}">
                    <a16:creationId xmlns:a16="http://schemas.microsoft.com/office/drawing/2014/main" id="{129BD19A-0E74-4B68-BAE4-6107012FF3D8}"/>
                  </a:ext>
                </a:extLst>
              </p14:cNvPr>
              <p14:cNvContentPartPr/>
              <p14:nvPr/>
            </p14:nvContentPartPr>
            <p14:xfrm>
              <a:off x="5682847" y="5576557"/>
              <a:ext cx="326880" cy="189720"/>
            </p14:xfrm>
          </p:contentPart>
        </mc:Choice>
        <mc:Fallback xmlns="">
          <p:pic>
            <p:nvPicPr>
              <p:cNvPr id="95" name="Inkt 94">
                <a:extLst>
                  <a:ext uri="{FF2B5EF4-FFF2-40B4-BE49-F238E27FC236}">
                    <a16:creationId xmlns:a16="http://schemas.microsoft.com/office/drawing/2014/main" id="{129BD19A-0E74-4B68-BAE4-6107012FF3D8}"/>
                  </a:ext>
                </a:extLst>
              </p:cNvPr>
              <p:cNvPicPr/>
              <p:nvPr/>
            </p:nvPicPr>
            <p:blipFill>
              <a:blip r:embed="rId138"/>
              <a:stretch>
                <a:fillRect/>
              </a:stretch>
            </p:blipFill>
            <p:spPr>
              <a:xfrm>
                <a:off x="5674207" y="5567917"/>
                <a:ext cx="344520" cy="207360"/>
              </a:xfrm>
              <a:prstGeom prst="rect">
                <a:avLst/>
              </a:prstGeom>
            </p:spPr>
          </p:pic>
        </mc:Fallback>
      </mc:AlternateContent>
      <p:grpSp>
        <p:nvGrpSpPr>
          <p:cNvPr id="98" name="Groep 97">
            <a:extLst>
              <a:ext uri="{FF2B5EF4-FFF2-40B4-BE49-F238E27FC236}">
                <a16:creationId xmlns:a16="http://schemas.microsoft.com/office/drawing/2014/main" id="{DCB2CDF8-A0FE-4EBC-4384-160D0653A80C}"/>
              </a:ext>
            </a:extLst>
          </p:cNvPr>
          <p:cNvGrpSpPr/>
          <p:nvPr/>
        </p:nvGrpSpPr>
        <p:grpSpPr>
          <a:xfrm>
            <a:off x="5442727" y="5668357"/>
            <a:ext cx="110520" cy="338760"/>
            <a:chOff x="5442727" y="5668357"/>
            <a:chExt cx="110520" cy="338760"/>
          </a:xfrm>
        </p:grpSpPr>
        <mc:AlternateContent xmlns:mc="http://schemas.openxmlformats.org/markup-compatibility/2006" xmlns:p14="http://schemas.microsoft.com/office/powerpoint/2010/main">
          <mc:Choice Requires="p14">
            <p:contentPart p14:bwMode="auto" r:id="rId139">
              <p14:nvContentPartPr>
                <p14:cNvPr id="96" name="Inkt 95">
                  <a:extLst>
                    <a:ext uri="{FF2B5EF4-FFF2-40B4-BE49-F238E27FC236}">
                      <a16:creationId xmlns:a16="http://schemas.microsoft.com/office/drawing/2014/main" id="{8DAAE2A1-0A31-8262-79B5-494E69DB3117}"/>
                    </a:ext>
                  </a:extLst>
                </p14:cNvPr>
                <p14:cNvContentPartPr/>
                <p14:nvPr/>
              </p14:nvContentPartPr>
              <p14:xfrm>
                <a:off x="5442727" y="5668357"/>
                <a:ext cx="110520" cy="338760"/>
              </p14:xfrm>
            </p:contentPart>
          </mc:Choice>
          <mc:Fallback xmlns="">
            <p:pic>
              <p:nvPicPr>
                <p:cNvPr id="96" name="Inkt 95">
                  <a:extLst>
                    <a:ext uri="{FF2B5EF4-FFF2-40B4-BE49-F238E27FC236}">
                      <a16:creationId xmlns:a16="http://schemas.microsoft.com/office/drawing/2014/main" id="{8DAAE2A1-0A31-8262-79B5-494E69DB3117}"/>
                    </a:ext>
                  </a:extLst>
                </p:cNvPr>
                <p:cNvPicPr/>
                <p:nvPr/>
              </p:nvPicPr>
              <p:blipFill>
                <a:blip r:embed="rId140"/>
                <a:stretch>
                  <a:fillRect/>
                </a:stretch>
              </p:blipFill>
              <p:spPr>
                <a:xfrm>
                  <a:off x="5433727" y="5659717"/>
                  <a:ext cx="1281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Inkt 96">
                  <a:extLst>
                    <a:ext uri="{FF2B5EF4-FFF2-40B4-BE49-F238E27FC236}">
                      <a16:creationId xmlns:a16="http://schemas.microsoft.com/office/drawing/2014/main" id="{71CF48A3-A589-25C1-1335-40188AB0BE4E}"/>
                    </a:ext>
                  </a:extLst>
                </p14:cNvPr>
                <p14:cNvContentPartPr/>
                <p14:nvPr/>
              </p14:nvContentPartPr>
              <p14:xfrm>
                <a:off x="5447047" y="5757637"/>
                <a:ext cx="106200" cy="210600"/>
              </p14:xfrm>
            </p:contentPart>
          </mc:Choice>
          <mc:Fallback xmlns="">
            <p:pic>
              <p:nvPicPr>
                <p:cNvPr id="97" name="Inkt 96">
                  <a:extLst>
                    <a:ext uri="{FF2B5EF4-FFF2-40B4-BE49-F238E27FC236}">
                      <a16:creationId xmlns:a16="http://schemas.microsoft.com/office/drawing/2014/main" id="{71CF48A3-A589-25C1-1335-40188AB0BE4E}"/>
                    </a:ext>
                  </a:extLst>
                </p:cNvPr>
                <p:cNvPicPr/>
                <p:nvPr/>
              </p:nvPicPr>
              <p:blipFill>
                <a:blip r:embed="rId142"/>
                <a:stretch>
                  <a:fillRect/>
                </a:stretch>
              </p:blipFill>
              <p:spPr>
                <a:xfrm>
                  <a:off x="5438047" y="5748997"/>
                  <a:ext cx="123840" cy="228240"/>
                </a:xfrm>
                <a:prstGeom prst="rect">
                  <a:avLst/>
                </a:prstGeom>
              </p:spPr>
            </p:pic>
          </mc:Fallback>
        </mc:AlternateContent>
      </p:grpSp>
      <p:grpSp>
        <p:nvGrpSpPr>
          <p:cNvPr id="104" name="Groep 103">
            <a:extLst>
              <a:ext uri="{FF2B5EF4-FFF2-40B4-BE49-F238E27FC236}">
                <a16:creationId xmlns:a16="http://schemas.microsoft.com/office/drawing/2014/main" id="{52C73030-6558-CB52-E378-B2E31B722B9F}"/>
              </a:ext>
            </a:extLst>
          </p:cNvPr>
          <p:cNvGrpSpPr/>
          <p:nvPr/>
        </p:nvGrpSpPr>
        <p:grpSpPr>
          <a:xfrm>
            <a:off x="1218487" y="5490517"/>
            <a:ext cx="135720" cy="254880"/>
            <a:chOff x="1218487" y="5490517"/>
            <a:chExt cx="135720" cy="254880"/>
          </a:xfrm>
        </p:grpSpPr>
        <mc:AlternateContent xmlns:mc="http://schemas.openxmlformats.org/markup-compatibility/2006" xmlns:p14="http://schemas.microsoft.com/office/powerpoint/2010/main">
          <mc:Choice Requires="p14">
            <p:contentPart p14:bwMode="auto" r:id="rId143">
              <p14:nvContentPartPr>
                <p14:cNvPr id="101" name="Inkt 100">
                  <a:extLst>
                    <a:ext uri="{FF2B5EF4-FFF2-40B4-BE49-F238E27FC236}">
                      <a16:creationId xmlns:a16="http://schemas.microsoft.com/office/drawing/2014/main" id="{6307068B-2D4E-354C-CE41-E423B7B30A72}"/>
                    </a:ext>
                  </a:extLst>
                </p14:cNvPr>
                <p14:cNvContentPartPr/>
                <p14:nvPr/>
              </p14:nvContentPartPr>
              <p14:xfrm>
                <a:off x="1222087" y="5498437"/>
                <a:ext cx="21960" cy="243000"/>
              </p14:xfrm>
            </p:contentPart>
          </mc:Choice>
          <mc:Fallback xmlns="">
            <p:pic>
              <p:nvPicPr>
                <p:cNvPr id="101" name="Inkt 100">
                  <a:extLst>
                    <a:ext uri="{FF2B5EF4-FFF2-40B4-BE49-F238E27FC236}">
                      <a16:creationId xmlns:a16="http://schemas.microsoft.com/office/drawing/2014/main" id="{6307068B-2D4E-354C-CE41-E423B7B30A72}"/>
                    </a:ext>
                  </a:extLst>
                </p:cNvPr>
                <p:cNvPicPr/>
                <p:nvPr/>
              </p:nvPicPr>
              <p:blipFill>
                <a:blip r:embed="rId144"/>
                <a:stretch>
                  <a:fillRect/>
                </a:stretch>
              </p:blipFill>
              <p:spPr>
                <a:xfrm>
                  <a:off x="1213447" y="5489437"/>
                  <a:ext cx="396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 name="Inkt 101">
                  <a:extLst>
                    <a:ext uri="{FF2B5EF4-FFF2-40B4-BE49-F238E27FC236}">
                      <a16:creationId xmlns:a16="http://schemas.microsoft.com/office/drawing/2014/main" id="{4F5E794D-9AA0-4F20-69B7-6870F68EF8F9}"/>
                    </a:ext>
                  </a:extLst>
                </p14:cNvPr>
                <p14:cNvContentPartPr/>
                <p14:nvPr/>
              </p14:nvContentPartPr>
              <p14:xfrm>
                <a:off x="1218487" y="5591317"/>
                <a:ext cx="115920" cy="72000"/>
              </p14:xfrm>
            </p:contentPart>
          </mc:Choice>
          <mc:Fallback xmlns="">
            <p:pic>
              <p:nvPicPr>
                <p:cNvPr id="102" name="Inkt 101">
                  <a:extLst>
                    <a:ext uri="{FF2B5EF4-FFF2-40B4-BE49-F238E27FC236}">
                      <a16:creationId xmlns:a16="http://schemas.microsoft.com/office/drawing/2014/main" id="{4F5E794D-9AA0-4F20-69B7-6870F68EF8F9}"/>
                    </a:ext>
                  </a:extLst>
                </p:cNvPr>
                <p:cNvPicPr/>
                <p:nvPr/>
              </p:nvPicPr>
              <p:blipFill>
                <a:blip r:embed="rId146"/>
                <a:stretch>
                  <a:fillRect/>
                </a:stretch>
              </p:blipFill>
              <p:spPr>
                <a:xfrm>
                  <a:off x="1209847" y="5582317"/>
                  <a:ext cx="133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 name="Inkt 102">
                  <a:extLst>
                    <a:ext uri="{FF2B5EF4-FFF2-40B4-BE49-F238E27FC236}">
                      <a16:creationId xmlns:a16="http://schemas.microsoft.com/office/drawing/2014/main" id="{C4451B23-F174-F87A-C628-A64CEFAF73B6}"/>
                    </a:ext>
                  </a:extLst>
                </p14:cNvPr>
                <p14:cNvContentPartPr/>
                <p14:nvPr/>
              </p14:nvContentPartPr>
              <p14:xfrm>
                <a:off x="1326847" y="5490517"/>
                <a:ext cx="27360" cy="254880"/>
              </p14:xfrm>
            </p:contentPart>
          </mc:Choice>
          <mc:Fallback xmlns="">
            <p:pic>
              <p:nvPicPr>
                <p:cNvPr id="103" name="Inkt 102">
                  <a:extLst>
                    <a:ext uri="{FF2B5EF4-FFF2-40B4-BE49-F238E27FC236}">
                      <a16:creationId xmlns:a16="http://schemas.microsoft.com/office/drawing/2014/main" id="{C4451B23-F174-F87A-C628-A64CEFAF73B6}"/>
                    </a:ext>
                  </a:extLst>
                </p:cNvPr>
                <p:cNvPicPr/>
                <p:nvPr/>
              </p:nvPicPr>
              <p:blipFill>
                <a:blip r:embed="rId148"/>
                <a:stretch>
                  <a:fillRect/>
                </a:stretch>
              </p:blipFill>
              <p:spPr>
                <a:xfrm>
                  <a:off x="1318207" y="5481517"/>
                  <a:ext cx="45000" cy="272520"/>
                </a:xfrm>
                <a:prstGeom prst="rect">
                  <a:avLst/>
                </a:prstGeom>
              </p:spPr>
            </p:pic>
          </mc:Fallback>
        </mc:AlternateContent>
      </p:grpSp>
      <p:grpSp>
        <p:nvGrpSpPr>
          <p:cNvPr id="108" name="Groep 107">
            <a:extLst>
              <a:ext uri="{FF2B5EF4-FFF2-40B4-BE49-F238E27FC236}">
                <a16:creationId xmlns:a16="http://schemas.microsoft.com/office/drawing/2014/main" id="{7B526573-C7D7-FE39-77DD-06299322C3EF}"/>
              </a:ext>
            </a:extLst>
          </p:cNvPr>
          <p:cNvGrpSpPr/>
          <p:nvPr/>
        </p:nvGrpSpPr>
        <p:grpSpPr>
          <a:xfrm>
            <a:off x="4745047" y="5482957"/>
            <a:ext cx="182520" cy="306720"/>
            <a:chOff x="4745047" y="5482957"/>
            <a:chExt cx="182520" cy="306720"/>
          </a:xfrm>
        </p:grpSpPr>
        <mc:AlternateContent xmlns:mc="http://schemas.openxmlformats.org/markup-compatibility/2006" xmlns:p14="http://schemas.microsoft.com/office/powerpoint/2010/main">
          <mc:Choice Requires="p14">
            <p:contentPart p14:bwMode="auto" r:id="rId149">
              <p14:nvContentPartPr>
                <p14:cNvPr id="105" name="Inkt 104">
                  <a:extLst>
                    <a:ext uri="{FF2B5EF4-FFF2-40B4-BE49-F238E27FC236}">
                      <a16:creationId xmlns:a16="http://schemas.microsoft.com/office/drawing/2014/main" id="{621DD08B-6B61-7CAB-E663-7C5CD97D761E}"/>
                    </a:ext>
                  </a:extLst>
                </p14:cNvPr>
                <p14:cNvContentPartPr/>
                <p14:nvPr/>
              </p14:nvContentPartPr>
              <p14:xfrm>
                <a:off x="4745767" y="5496277"/>
                <a:ext cx="10440" cy="250560"/>
              </p14:xfrm>
            </p:contentPart>
          </mc:Choice>
          <mc:Fallback xmlns="">
            <p:pic>
              <p:nvPicPr>
                <p:cNvPr id="105" name="Inkt 104">
                  <a:extLst>
                    <a:ext uri="{FF2B5EF4-FFF2-40B4-BE49-F238E27FC236}">
                      <a16:creationId xmlns:a16="http://schemas.microsoft.com/office/drawing/2014/main" id="{621DD08B-6B61-7CAB-E663-7C5CD97D761E}"/>
                    </a:ext>
                  </a:extLst>
                </p:cNvPr>
                <p:cNvPicPr/>
                <p:nvPr/>
              </p:nvPicPr>
              <p:blipFill>
                <a:blip r:embed="rId150"/>
                <a:stretch>
                  <a:fillRect/>
                </a:stretch>
              </p:blipFill>
              <p:spPr>
                <a:xfrm>
                  <a:off x="4737127" y="5487277"/>
                  <a:ext cx="280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Inkt 105">
                  <a:extLst>
                    <a:ext uri="{FF2B5EF4-FFF2-40B4-BE49-F238E27FC236}">
                      <a16:creationId xmlns:a16="http://schemas.microsoft.com/office/drawing/2014/main" id="{D999DD04-6037-CA26-922A-11F8F910C305}"/>
                    </a:ext>
                  </a:extLst>
                </p14:cNvPr>
                <p14:cNvContentPartPr/>
                <p14:nvPr/>
              </p14:nvContentPartPr>
              <p14:xfrm>
                <a:off x="4745047" y="5576557"/>
                <a:ext cx="156600" cy="54000"/>
              </p14:xfrm>
            </p:contentPart>
          </mc:Choice>
          <mc:Fallback xmlns="">
            <p:pic>
              <p:nvPicPr>
                <p:cNvPr id="106" name="Inkt 105">
                  <a:extLst>
                    <a:ext uri="{FF2B5EF4-FFF2-40B4-BE49-F238E27FC236}">
                      <a16:creationId xmlns:a16="http://schemas.microsoft.com/office/drawing/2014/main" id="{D999DD04-6037-CA26-922A-11F8F910C305}"/>
                    </a:ext>
                  </a:extLst>
                </p:cNvPr>
                <p:cNvPicPr/>
                <p:nvPr/>
              </p:nvPicPr>
              <p:blipFill>
                <a:blip r:embed="rId152"/>
                <a:stretch>
                  <a:fillRect/>
                </a:stretch>
              </p:blipFill>
              <p:spPr>
                <a:xfrm>
                  <a:off x="4736047" y="5567917"/>
                  <a:ext cx="174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Inkt 106">
                  <a:extLst>
                    <a:ext uri="{FF2B5EF4-FFF2-40B4-BE49-F238E27FC236}">
                      <a16:creationId xmlns:a16="http://schemas.microsoft.com/office/drawing/2014/main" id="{65B2C579-D6DC-3EF7-89CF-44E3FC465881}"/>
                    </a:ext>
                  </a:extLst>
                </p14:cNvPr>
                <p14:cNvContentPartPr/>
                <p14:nvPr/>
              </p14:nvContentPartPr>
              <p14:xfrm>
                <a:off x="4867807" y="5482957"/>
                <a:ext cx="59760" cy="306720"/>
              </p14:xfrm>
            </p:contentPart>
          </mc:Choice>
          <mc:Fallback xmlns="">
            <p:pic>
              <p:nvPicPr>
                <p:cNvPr id="107" name="Inkt 106">
                  <a:extLst>
                    <a:ext uri="{FF2B5EF4-FFF2-40B4-BE49-F238E27FC236}">
                      <a16:creationId xmlns:a16="http://schemas.microsoft.com/office/drawing/2014/main" id="{65B2C579-D6DC-3EF7-89CF-44E3FC465881}"/>
                    </a:ext>
                  </a:extLst>
                </p:cNvPr>
                <p:cNvPicPr/>
                <p:nvPr/>
              </p:nvPicPr>
              <p:blipFill>
                <a:blip r:embed="rId154"/>
                <a:stretch>
                  <a:fillRect/>
                </a:stretch>
              </p:blipFill>
              <p:spPr>
                <a:xfrm>
                  <a:off x="4859167" y="5474317"/>
                  <a:ext cx="77400" cy="324360"/>
                </a:xfrm>
                <a:prstGeom prst="rect">
                  <a:avLst/>
                </a:prstGeom>
              </p:spPr>
            </p:pic>
          </mc:Fallback>
        </mc:AlternateContent>
      </p:grpSp>
      <p:grpSp>
        <p:nvGrpSpPr>
          <p:cNvPr id="112" name="Groep 111">
            <a:extLst>
              <a:ext uri="{FF2B5EF4-FFF2-40B4-BE49-F238E27FC236}">
                <a16:creationId xmlns:a16="http://schemas.microsoft.com/office/drawing/2014/main" id="{A8012DF4-25CA-9F37-AF68-55C0EAFB967C}"/>
              </a:ext>
            </a:extLst>
          </p:cNvPr>
          <p:cNvGrpSpPr/>
          <p:nvPr/>
        </p:nvGrpSpPr>
        <p:grpSpPr>
          <a:xfrm>
            <a:off x="5362807" y="4836757"/>
            <a:ext cx="479880" cy="255600"/>
            <a:chOff x="5362807" y="4836757"/>
            <a:chExt cx="479880" cy="255600"/>
          </a:xfrm>
        </p:grpSpPr>
        <mc:AlternateContent xmlns:mc="http://schemas.openxmlformats.org/markup-compatibility/2006" xmlns:p14="http://schemas.microsoft.com/office/powerpoint/2010/main">
          <mc:Choice Requires="p14">
            <p:contentPart p14:bwMode="auto" r:id="rId155">
              <p14:nvContentPartPr>
                <p14:cNvPr id="109" name="Inkt 108">
                  <a:extLst>
                    <a:ext uri="{FF2B5EF4-FFF2-40B4-BE49-F238E27FC236}">
                      <a16:creationId xmlns:a16="http://schemas.microsoft.com/office/drawing/2014/main" id="{A4F3D6FB-C505-AD7F-BF92-78073C7E5100}"/>
                    </a:ext>
                  </a:extLst>
                </p14:cNvPr>
                <p14:cNvContentPartPr/>
                <p14:nvPr/>
              </p14:nvContentPartPr>
              <p14:xfrm>
                <a:off x="5362807" y="4847557"/>
                <a:ext cx="208800" cy="244800"/>
              </p14:xfrm>
            </p:contentPart>
          </mc:Choice>
          <mc:Fallback xmlns="">
            <p:pic>
              <p:nvPicPr>
                <p:cNvPr id="109" name="Inkt 108">
                  <a:extLst>
                    <a:ext uri="{FF2B5EF4-FFF2-40B4-BE49-F238E27FC236}">
                      <a16:creationId xmlns:a16="http://schemas.microsoft.com/office/drawing/2014/main" id="{A4F3D6FB-C505-AD7F-BF92-78073C7E5100}"/>
                    </a:ext>
                  </a:extLst>
                </p:cNvPr>
                <p:cNvPicPr/>
                <p:nvPr/>
              </p:nvPicPr>
              <p:blipFill>
                <a:blip r:embed="rId156"/>
                <a:stretch>
                  <a:fillRect/>
                </a:stretch>
              </p:blipFill>
              <p:spPr>
                <a:xfrm>
                  <a:off x="5354167" y="4838557"/>
                  <a:ext cx="2264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0" name="Inkt 109">
                  <a:extLst>
                    <a:ext uri="{FF2B5EF4-FFF2-40B4-BE49-F238E27FC236}">
                      <a16:creationId xmlns:a16="http://schemas.microsoft.com/office/drawing/2014/main" id="{3D2E8AC9-BBAC-605A-8A1C-2B5B5F1E7958}"/>
                    </a:ext>
                  </a:extLst>
                </p14:cNvPr>
                <p14:cNvContentPartPr/>
                <p14:nvPr/>
              </p14:nvContentPartPr>
              <p14:xfrm>
                <a:off x="5633167" y="4941877"/>
                <a:ext cx="94320" cy="9360"/>
              </p14:xfrm>
            </p:contentPart>
          </mc:Choice>
          <mc:Fallback xmlns="">
            <p:pic>
              <p:nvPicPr>
                <p:cNvPr id="110" name="Inkt 109">
                  <a:extLst>
                    <a:ext uri="{FF2B5EF4-FFF2-40B4-BE49-F238E27FC236}">
                      <a16:creationId xmlns:a16="http://schemas.microsoft.com/office/drawing/2014/main" id="{3D2E8AC9-BBAC-605A-8A1C-2B5B5F1E7958}"/>
                    </a:ext>
                  </a:extLst>
                </p:cNvPr>
                <p:cNvPicPr/>
                <p:nvPr/>
              </p:nvPicPr>
              <p:blipFill>
                <a:blip r:embed="rId158"/>
                <a:stretch>
                  <a:fillRect/>
                </a:stretch>
              </p:blipFill>
              <p:spPr>
                <a:xfrm>
                  <a:off x="5624167" y="4932877"/>
                  <a:ext cx="111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1" name="Inkt 110">
                  <a:extLst>
                    <a:ext uri="{FF2B5EF4-FFF2-40B4-BE49-F238E27FC236}">
                      <a16:creationId xmlns:a16="http://schemas.microsoft.com/office/drawing/2014/main" id="{F7E58661-1531-14B0-B572-D7F8C70437F3}"/>
                    </a:ext>
                  </a:extLst>
                </p14:cNvPr>
                <p14:cNvContentPartPr/>
                <p14:nvPr/>
              </p14:nvContentPartPr>
              <p14:xfrm>
                <a:off x="5748727" y="4836757"/>
                <a:ext cx="93960" cy="193320"/>
              </p14:xfrm>
            </p:contentPart>
          </mc:Choice>
          <mc:Fallback xmlns="">
            <p:pic>
              <p:nvPicPr>
                <p:cNvPr id="111" name="Inkt 110">
                  <a:extLst>
                    <a:ext uri="{FF2B5EF4-FFF2-40B4-BE49-F238E27FC236}">
                      <a16:creationId xmlns:a16="http://schemas.microsoft.com/office/drawing/2014/main" id="{F7E58661-1531-14B0-B572-D7F8C70437F3}"/>
                    </a:ext>
                  </a:extLst>
                </p:cNvPr>
                <p:cNvPicPr/>
                <p:nvPr/>
              </p:nvPicPr>
              <p:blipFill>
                <a:blip r:embed="rId160"/>
                <a:stretch>
                  <a:fillRect/>
                </a:stretch>
              </p:blipFill>
              <p:spPr>
                <a:xfrm>
                  <a:off x="5739727" y="4827757"/>
                  <a:ext cx="111600" cy="210960"/>
                </a:xfrm>
                <a:prstGeom prst="rect">
                  <a:avLst/>
                </a:prstGeom>
              </p:spPr>
            </p:pic>
          </mc:Fallback>
        </mc:AlternateContent>
      </p:grpSp>
      <p:grpSp>
        <p:nvGrpSpPr>
          <p:cNvPr id="121" name="Groep 120">
            <a:extLst>
              <a:ext uri="{FF2B5EF4-FFF2-40B4-BE49-F238E27FC236}">
                <a16:creationId xmlns:a16="http://schemas.microsoft.com/office/drawing/2014/main" id="{CBAB6FDB-77EA-E150-5C34-C77C77B581AD}"/>
              </a:ext>
            </a:extLst>
          </p:cNvPr>
          <p:cNvGrpSpPr/>
          <p:nvPr/>
        </p:nvGrpSpPr>
        <p:grpSpPr>
          <a:xfrm>
            <a:off x="2801407" y="5618677"/>
            <a:ext cx="456120" cy="239040"/>
            <a:chOff x="2801407" y="5618677"/>
            <a:chExt cx="456120" cy="239040"/>
          </a:xfrm>
        </p:grpSpPr>
        <mc:AlternateContent xmlns:mc="http://schemas.openxmlformats.org/markup-compatibility/2006" xmlns:p14="http://schemas.microsoft.com/office/powerpoint/2010/main">
          <mc:Choice Requires="p14">
            <p:contentPart p14:bwMode="auto" r:id="rId161">
              <p14:nvContentPartPr>
                <p14:cNvPr id="118" name="Inkt 117">
                  <a:extLst>
                    <a:ext uri="{FF2B5EF4-FFF2-40B4-BE49-F238E27FC236}">
                      <a16:creationId xmlns:a16="http://schemas.microsoft.com/office/drawing/2014/main" id="{0C6357B3-8FB5-579B-5CCC-FD94BAC5FB12}"/>
                    </a:ext>
                  </a:extLst>
                </p14:cNvPr>
                <p14:cNvContentPartPr/>
                <p14:nvPr/>
              </p14:nvContentPartPr>
              <p14:xfrm>
                <a:off x="2801407" y="5635237"/>
                <a:ext cx="163800" cy="222480"/>
              </p14:xfrm>
            </p:contentPart>
          </mc:Choice>
          <mc:Fallback xmlns="">
            <p:pic>
              <p:nvPicPr>
                <p:cNvPr id="118" name="Inkt 117">
                  <a:extLst>
                    <a:ext uri="{FF2B5EF4-FFF2-40B4-BE49-F238E27FC236}">
                      <a16:creationId xmlns:a16="http://schemas.microsoft.com/office/drawing/2014/main" id="{0C6357B3-8FB5-579B-5CCC-FD94BAC5FB12}"/>
                    </a:ext>
                  </a:extLst>
                </p:cNvPr>
                <p:cNvPicPr/>
                <p:nvPr/>
              </p:nvPicPr>
              <p:blipFill>
                <a:blip r:embed="rId162"/>
                <a:stretch>
                  <a:fillRect/>
                </a:stretch>
              </p:blipFill>
              <p:spPr>
                <a:xfrm>
                  <a:off x="2792767" y="5626237"/>
                  <a:ext cx="181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9" name="Inkt 118">
                  <a:extLst>
                    <a:ext uri="{FF2B5EF4-FFF2-40B4-BE49-F238E27FC236}">
                      <a16:creationId xmlns:a16="http://schemas.microsoft.com/office/drawing/2014/main" id="{0EAAD1CD-87CF-FF33-D234-16A35FE0F2AA}"/>
                    </a:ext>
                  </a:extLst>
                </p14:cNvPr>
                <p14:cNvContentPartPr/>
                <p14:nvPr/>
              </p14:nvContentPartPr>
              <p14:xfrm>
                <a:off x="3020287" y="5688877"/>
                <a:ext cx="77040" cy="35280"/>
              </p14:xfrm>
            </p:contentPart>
          </mc:Choice>
          <mc:Fallback xmlns="">
            <p:pic>
              <p:nvPicPr>
                <p:cNvPr id="119" name="Inkt 118">
                  <a:extLst>
                    <a:ext uri="{FF2B5EF4-FFF2-40B4-BE49-F238E27FC236}">
                      <a16:creationId xmlns:a16="http://schemas.microsoft.com/office/drawing/2014/main" id="{0EAAD1CD-87CF-FF33-D234-16A35FE0F2AA}"/>
                    </a:ext>
                  </a:extLst>
                </p:cNvPr>
                <p:cNvPicPr/>
                <p:nvPr/>
              </p:nvPicPr>
              <p:blipFill>
                <a:blip r:embed="rId164"/>
                <a:stretch>
                  <a:fillRect/>
                </a:stretch>
              </p:blipFill>
              <p:spPr>
                <a:xfrm>
                  <a:off x="3011287" y="5679877"/>
                  <a:ext cx="94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0" name="Inkt 119">
                  <a:extLst>
                    <a:ext uri="{FF2B5EF4-FFF2-40B4-BE49-F238E27FC236}">
                      <a16:creationId xmlns:a16="http://schemas.microsoft.com/office/drawing/2014/main" id="{4D4997A5-0E6F-CF73-0619-1BE097DF56CD}"/>
                    </a:ext>
                  </a:extLst>
                </p14:cNvPr>
                <p14:cNvContentPartPr/>
                <p14:nvPr/>
              </p14:nvContentPartPr>
              <p14:xfrm>
                <a:off x="3127567" y="5618677"/>
                <a:ext cx="129960" cy="182520"/>
              </p14:xfrm>
            </p:contentPart>
          </mc:Choice>
          <mc:Fallback xmlns="">
            <p:pic>
              <p:nvPicPr>
                <p:cNvPr id="120" name="Inkt 119">
                  <a:extLst>
                    <a:ext uri="{FF2B5EF4-FFF2-40B4-BE49-F238E27FC236}">
                      <a16:creationId xmlns:a16="http://schemas.microsoft.com/office/drawing/2014/main" id="{4D4997A5-0E6F-CF73-0619-1BE097DF56CD}"/>
                    </a:ext>
                  </a:extLst>
                </p:cNvPr>
                <p:cNvPicPr/>
                <p:nvPr/>
              </p:nvPicPr>
              <p:blipFill>
                <a:blip r:embed="rId166"/>
                <a:stretch>
                  <a:fillRect/>
                </a:stretch>
              </p:blipFill>
              <p:spPr>
                <a:xfrm>
                  <a:off x="3118567" y="5610037"/>
                  <a:ext cx="147600" cy="200160"/>
                </a:xfrm>
                <a:prstGeom prst="rect">
                  <a:avLst/>
                </a:prstGeom>
              </p:spPr>
            </p:pic>
          </mc:Fallback>
        </mc:AlternateContent>
      </p:grpSp>
      <p:grpSp>
        <p:nvGrpSpPr>
          <p:cNvPr id="127" name="Groep 126">
            <a:extLst>
              <a:ext uri="{FF2B5EF4-FFF2-40B4-BE49-F238E27FC236}">
                <a16:creationId xmlns:a16="http://schemas.microsoft.com/office/drawing/2014/main" id="{77C361DE-E253-C40F-C404-C4757E15B8F1}"/>
              </a:ext>
            </a:extLst>
          </p:cNvPr>
          <p:cNvGrpSpPr/>
          <p:nvPr/>
        </p:nvGrpSpPr>
        <p:grpSpPr>
          <a:xfrm>
            <a:off x="1732567" y="6042397"/>
            <a:ext cx="511920" cy="270000"/>
            <a:chOff x="1732567" y="6042397"/>
            <a:chExt cx="511920" cy="270000"/>
          </a:xfrm>
        </p:grpSpPr>
        <mc:AlternateContent xmlns:mc="http://schemas.openxmlformats.org/markup-compatibility/2006" xmlns:p14="http://schemas.microsoft.com/office/powerpoint/2010/main">
          <mc:Choice Requires="p14">
            <p:contentPart p14:bwMode="auto" r:id="rId167">
              <p14:nvContentPartPr>
                <p14:cNvPr id="122" name="Inkt 121">
                  <a:extLst>
                    <a:ext uri="{FF2B5EF4-FFF2-40B4-BE49-F238E27FC236}">
                      <a16:creationId xmlns:a16="http://schemas.microsoft.com/office/drawing/2014/main" id="{08E78B8C-3529-C97B-C8F4-BF986EAE5082}"/>
                    </a:ext>
                  </a:extLst>
                </p14:cNvPr>
                <p14:cNvContentPartPr/>
                <p14:nvPr/>
              </p14:nvContentPartPr>
              <p14:xfrm>
                <a:off x="1732567" y="6042397"/>
                <a:ext cx="271440" cy="198360"/>
              </p14:xfrm>
            </p:contentPart>
          </mc:Choice>
          <mc:Fallback xmlns="">
            <p:pic>
              <p:nvPicPr>
                <p:cNvPr id="122" name="Inkt 121">
                  <a:extLst>
                    <a:ext uri="{FF2B5EF4-FFF2-40B4-BE49-F238E27FC236}">
                      <a16:creationId xmlns:a16="http://schemas.microsoft.com/office/drawing/2014/main" id="{08E78B8C-3529-C97B-C8F4-BF986EAE5082}"/>
                    </a:ext>
                  </a:extLst>
                </p:cNvPr>
                <p:cNvPicPr/>
                <p:nvPr/>
              </p:nvPicPr>
              <p:blipFill>
                <a:blip r:embed="rId168"/>
                <a:stretch>
                  <a:fillRect/>
                </a:stretch>
              </p:blipFill>
              <p:spPr>
                <a:xfrm>
                  <a:off x="1723567" y="6033397"/>
                  <a:ext cx="289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3" name="Inkt 122">
                  <a:extLst>
                    <a:ext uri="{FF2B5EF4-FFF2-40B4-BE49-F238E27FC236}">
                      <a16:creationId xmlns:a16="http://schemas.microsoft.com/office/drawing/2014/main" id="{B14006F0-F324-5844-483F-FB2995BC3C53}"/>
                    </a:ext>
                  </a:extLst>
                </p14:cNvPr>
                <p14:cNvContentPartPr/>
                <p14:nvPr/>
              </p14:nvContentPartPr>
              <p14:xfrm>
                <a:off x="2035327" y="6051037"/>
                <a:ext cx="30960" cy="177480"/>
              </p14:xfrm>
            </p:contentPart>
          </mc:Choice>
          <mc:Fallback xmlns="">
            <p:pic>
              <p:nvPicPr>
                <p:cNvPr id="123" name="Inkt 122">
                  <a:extLst>
                    <a:ext uri="{FF2B5EF4-FFF2-40B4-BE49-F238E27FC236}">
                      <a16:creationId xmlns:a16="http://schemas.microsoft.com/office/drawing/2014/main" id="{B14006F0-F324-5844-483F-FB2995BC3C53}"/>
                    </a:ext>
                  </a:extLst>
                </p:cNvPr>
                <p:cNvPicPr/>
                <p:nvPr/>
              </p:nvPicPr>
              <p:blipFill>
                <a:blip r:embed="rId170"/>
                <a:stretch>
                  <a:fillRect/>
                </a:stretch>
              </p:blipFill>
              <p:spPr>
                <a:xfrm>
                  <a:off x="2026687" y="6042397"/>
                  <a:ext cx="48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4" name="Inkt 123">
                  <a:extLst>
                    <a:ext uri="{FF2B5EF4-FFF2-40B4-BE49-F238E27FC236}">
                      <a16:creationId xmlns:a16="http://schemas.microsoft.com/office/drawing/2014/main" id="{818D5AF9-B527-F6D5-8EA7-A8E5A32B0F66}"/>
                    </a:ext>
                  </a:extLst>
                </p14:cNvPr>
                <p14:cNvContentPartPr/>
                <p14:nvPr/>
              </p14:nvContentPartPr>
              <p14:xfrm>
                <a:off x="2034607" y="6076237"/>
                <a:ext cx="99000" cy="48960"/>
              </p14:xfrm>
            </p:contentPart>
          </mc:Choice>
          <mc:Fallback xmlns="">
            <p:pic>
              <p:nvPicPr>
                <p:cNvPr id="124" name="Inkt 123">
                  <a:extLst>
                    <a:ext uri="{FF2B5EF4-FFF2-40B4-BE49-F238E27FC236}">
                      <a16:creationId xmlns:a16="http://schemas.microsoft.com/office/drawing/2014/main" id="{818D5AF9-B527-F6D5-8EA7-A8E5A32B0F66}"/>
                    </a:ext>
                  </a:extLst>
                </p:cNvPr>
                <p:cNvPicPr/>
                <p:nvPr/>
              </p:nvPicPr>
              <p:blipFill>
                <a:blip r:embed="rId172"/>
                <a:stretch>
                  <a:fillRect/>
                </a:stretch>
              </p:blipFill>
              <p:spPr>
                <a:xfrm>
                  <a:off x="2025607" y="6067597"/>
                  <a:ext cx="116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5" name="Inkt 124">
                  <a:extLst>
                    <a:ext uri="{FF2B5EF4-FFF2-40B4-BE49-F238E27FC236}">
                      <a16:creationId xmlns:a16="http://schemas.microsoft.com/office/drawing/2014/main" id="{892173A7-D81D-9409-9763-7962BBC4917D}"/>
                    </a:ext>
                  </a:extLst>
                </p14:cNvPr>
                <p14:cNvContentPartPr/>
                <p14:nvPr/>
              </p14:nvContentPartPr>
              <p14:xfrm>
                <a:off x="2132887" y="6045637"/>
                <a:ext cx="19440" cy="133560"/>
              </p14:xfrm>
            </p:contentPart>
          </mc:Choice>
          <mc:Fallback xmlns="">
            <p:pic>
              <p:nvPicPr>
                <p:cNvPr id="125" name="Inkt 124">
                  <a:extLst>
                    <a:ext uri="{FF2B5EF4-FFF2-40B4-BE49-F238E27FC236}">
                      <a16:creationId xmlns:a16="http://schemas.microsoft.com/office/drawing/2014/main" id="{892173A7-D81D-9409-9763-7962BBC4917D}"/>
                    </a:ext>
                  </a:extLst>
                </p:cNvPr>
                <p:cNvPicPr/>
                <p:nvPr/>
              </p:nvPicPr>
              <p:blipFill>
                <a:blip r:embed="rId174"/>
                <a:stretch>
                  <a:fillRect/>
                </a:stretch>
              </p:blipFill>
              <p:spPr>
                <a:xfrm>
                  <a:off x="2124247" y="6036637"/>
                  <a:ext cx="37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6" name="Inkt 125">
                  <a:extLst>
                    <a:ext uri="{FF2B5EF4-FFF2-40B4-BE49-F238E27FC236}">
                      <a16:creationId xmlns:a16="http://schemas.microsoft.com/office/drawing/2014/main" id="{2D421279-D983-FEEA-071E-6E5DD12AEF62}"/>
                    </a:ext>
                  </a:extLst>
                </p14:cNvPr>
                <p14:cNvContentPartPr/>
                <p14:nvPr/>
              </p14:nvContentPartPr>
              <p14:xfrm>
                <a:off x="2129287" y="6165877"/>
                <a:ext cx="115200" cy="146520"/>
              </p14:xfrm>
            </p:contentPart>
          </mc:Choice>
          <mc:Fallback xmlns="">
            <p:pic>
              <p:nvPicPr>
                <p:cNvPr id="126" name="Inkt 125">
                  <a:extLst>
                    <a:ext uri="{FF2B5EF4-FFF2-40B4-BE49-F238E27FC236}">
                      <a16:creationId xmlns:a16="http://schemas.microsoft.com/office/drawing/2014/main" id="{2D421279-D983-FEEA-071E-6E5DD12AEF62}"/>
                    </a:ext>
                  </a:extLst>
                </p:cNvPr>
                <p:cNvPicPr/>
                <p:nvPr/>
              </p:nvPicPr>
              <p:blipFill>
                <a:blip r:embed="rId176"/>
                <a:stretch>
                  <a:fillRect/>
                </a:stretch>
              </p:blipFill>
              <p:spPr>
                <a:xfrm>
                  <a:off x="2120647" y="6156877"/>
                  <a:ext cx="132840" cy="164160"/>
                </a:xfrm>
                <a:prstGeom prst="rect">
                  <a:avLst/>
                </a:prstGeom>
              </p:spPr>
            </p:pic>
          </mc:Fallback>
        </mc:AlternateContent>
      </p:grpSp>
      <p:grpSp>
        <p:nvGrpSpPr>
          <p:cNvPr id="131" name="Groep 130">
            <a:extLst>
              <a:ext uri="{FF2B5EF4-FFF2-40B4-BE49-F238E27FC236}">
                <a16:creationId xmlns:a16="http://schemas.microsoft.com/office/drawing/2014/main" id="{59FD7852-87A3-A587-6349-B2417C09CDDA}"/>
              </a:ext>
            </a:extLst>
          </p:cNvPr>
          <p:cNvGrpSpPr/>
          <p:nvPr/>
        </p:nvGrpSpPr>
        <p:grpSpPr>
          <a:xfrm>
            <a:off x="5449927" y="6079477"/>
            <a:ext cx="397080" cy="188640"/>
            <a:chOff x="5449927" y="6079477"/>
            <a:chExt cx="397080" cy="188640"/>
          </a:xfrm>
        </p:grpSpPr>
        <mc:AlternateContent xmlns:mc="http://schemas.openxmlformats.org/markup-compatibility/2006" xmlns:p14="http://schemas.microsoft.com/office/powerpoint/2010/main">
          <mc:Choice Requires="p14">
            <p:contentPart p14:bwMode="auto" r:id="rId177">
              <p14:nvContentPartPr>
                <p14:cNvPr id="128" name="Inkt 127">
                  <a:extLst>
                    <a:ext uri="{FF2B5EF4-FFF2-40B4-BE49-F238E27FC236}">
                      <a16:creationId xmlns:a16="http://schemas.microsoft.com/office/drawing/2014/main" id="{9E101775-66C1-9DFD-54D4-B2FB5FCB18E6}"/>
                    </a:ext>
                  </a:extLst>
                </p14:cNvPr>
                <p14:cNvContentPartPr/>
                <p14:nvPr/>
              </p14:nvContentPartPr>
              <p14:xfrm>
                <a:off x="5449927" y="6086317"/>
                <a:ext cx="160560" cy="181800"/>
              </p14:xfrm>
            </p:contentPart>
          </mc:Choice>
          <mc:Fallback xmlns="">
            <p:pic>
              <p:nvPicPr>
                <p:cNvPr id="128" name="Inkt 127">
                  <a:extLst>
                    <a:ext uri="{FF2B5EF4-FFF2-40B4-BE49-F238E27FC236}">
                      <a16:creationId xmlns:a16="http://schemas.microsoft.com/office/drawing/2014/main" id="{9E101775-66C1-9DFD-54D4-B2FB5FCB18E6}"/>
                    </a:ext>
                  </a:extLst>
                </p:cNvPr>
                <p:cNvPicPr/>
                <p:nvPr/>
              </p:nvPicPr>
              <p:blipFill>
                <a:blip r:embed="rId178"/>
                <a:stretch>
                  <a:fillRect/>
                </a:stretch>
              </p:blipFill>
              <p:spPr>
                <a:xfrm>
                  <a:off x="5441287" y="6077317"/>
                  <a:ext cx="178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9" name="Inkt 128">
                  <a:extLst>
                    <a:ext uri="{FF2B5EF4-FFF2-40B4-BE49-F238E27FC236}">
                      <a16:creationId xmlns:a16="http://schemas.microsoft.com/office/drawing/2014/main" id="{3C4C8709-C5C5-A16C-860E-0E0C4387E8BD}"/>
                    </a:ext>
                  </a:extLst>
                </p14:cNvPr>
                <p14:cNvContentPartPr/>
                <p14:nvPr/>
              </p14:nvContentPartPr>
              <p14:xfrm>
                <a:off x="5667367" y="6163357"/>
                <a:ext cx="80640" cy="15840"/>
              </p14:xfrm>
            </p:contentPart>
          </mc:Choice>
          <mc:Fallback xmlns="">
            <p:pic>
              <p:nvPicPr>
                <p:cNvPr id="129" name="Inkt 128">
                  <a:extLst>
                    <a:ext uri="{FF2B5EF4-FFF2-40B4-BE49-F238E27FC236}">
                      <a16:creationId xmlns:a16="http://schemas.microsoft.com/office/drawing/2014/main" id="{3C4C8709-C5C5-A16C-860E-0E0C4387E8BD}"/>
                    </a:ext>
                  </a:extLst>
                </p:cNvPr>
                <p:cNvPicPr/>
                <p:nvPr/>
              </p:nvPicPr>
              <p:blipFill>
                <a:blip r:embed="rId180"/>
                <a:stretch>
                  <a:fillRect/>
                </a:stretch>
              </p:blipFill>
              <p:spPr>
                <a:xfrm>
                  <a:off x="5658727" y="6154717"/>
                  <a:ext cx="98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0" name="Inkt 129">
                  <a:extLst>
                    <a:ext uri="{FF2B5EF4-FFF2-40B4-BE49-F238E27FC236}">
                      <a16:creationId xmlns:a16="http://schemas.microsoft.com/office/drawing/2014/main" id="{1A179917-64DC-5C53-10E1-B59F5613F6B8}"/>
                    </a:ext>
                  </a:extLst>
                </p14:cNvPr>
                <p14:cNvContentPartPr/>
                <p14:nvPr/>
              </p14:nvContentPartPr>
              <p14:xfrm>
                <a:off x="5751607" y="6079477"/>
                <a:ext cx="95400" cy="129600"/>
              </p14:xfrm>
            </p:contentPart>
          </mc:Choice>
          <mc:Fallback xmlns="">
            <p:pic>
              <p:nvPicPr>
                <p:cNvPr id="130" name="Inkt 129">
                  <a:extLst>
                    <a:ext uri="{FF2B5EF4-FFF2-40B4-BE49-F238E27FC236}">
                      <a16:creationId xmlns:a16="http://schemas.microsoft.com/office/drawing/2014/main" id="{1A179917-64DC-5C53-10E1-B59F5613F6B8}"/>
                    </a:ext>
                  </a:extLst>
                </p:cNvPr>
                <p:cNvPicPr/>
                <p:nvPr/>
              </p:nvPicPr>
              <p:blipFill>
                <a:blip r:embed="rId182"/>
                <a:stretch>
                  <a:fillRect/>
                </a:stretch>
              </p:blipFill>
              <p:spPr>
                <a:xfrm>
                  <a:off x="5742607" y="6070837"/>
                  <a:ext cx="113040" cy="147240"/>
                </a:xfrm>
                <a:prstGeom prst="rect">
                  <a:avLst/>
                </a:prstGeom>
              </p:spPr>
            </p:pic>
          </mc:Fallback>
        </mc:AlternateContent>
      </p:grpSp>
      <p:grpSp>
        <p:nvGrpSpPr>
          <p:cNvPr id="137" name="Groep 136">
            <a:extLst>
              <a:ext uri="{FF2B5EF4-FFF2-40B4-BE49-F238E27FC236}">
                <a16:creationId xmlns:a16="http://schemas.microsoft.com/office/drawing/2014/main" id="{696478D7-8698-7139-B011-96FA16A4ADFE}"/>
              </a:ext>
            </a:extLst>
          </p:cNvPr>
          <p:cNvGrpSpPr/>
          <p:nvPr/>
        </p:nvGrpSpPr>
        <p:grpSpPr>
          <a:xfrm>
            <a:off x="6159487" y="5652877"/>
            <a:ext cx="509040" cy="325080"/>
            <a:chOff x="6159487" y="5652877"/>
            <a:chExt cx="509040" cy="325080"/>
          </a:xfrm>
        </p:grpSpPr>
        <mc:AlternateContent xmlns:mc="http://schemas.openxmlformats.org/markup-compatibility/2006" xmlns:p14="http://schemas.microsoft.com/office/powerpoint/2010/main">
          <mc:Choice Requires="p14">
            <p:contentPart p14:bwMode="auto" r:id="rId183">
              <p14:nvContentPartPr>
                <p14:cNvPr id="132" name="Inkt 131">
                  <a:extLst>
                    <a:ext uri="{FF2B5EF4-FFF2-40B4-BE49-F238E27FC236}">
                      <a16:creationId xmlns:a16="http://schemas.microsoft.com/office/drawing/2014/main" id="{16718589-042B-7E65-61E3-37F67DF993C0}"/>
                    </a:ext>
                  </a:extLst>
                </p14:cNvPr>
                <p14:cNvContentPartPr/>
                <p14:nvPr/>
              </p14:nvContentPartPr>
              <p14:xfrm>
                <a:off x="6159487" y="5686357"/>
                <a:ext cx="214920" cy="178920"/>
              </p14:xfrm>
            </p:contentPart>
          </mc:Choice>
          <mc:Fallback xmlns="">
            <p:pic>
              <p:nvPicPr>
                <p:cNvPr id="132" name="Inkt 131">
                  <a:extLst>
                    <a:ext uri="{FF2B5EF4-FFF2-40B4-BE49-F238E27FC236}">
                      <a16:creationId xmlns:a16="http://schemas.microsoft.com/office/drawing/2014/main" id="{16718589-042B-7E65-61E3-37F67DF993C0}"/>
                    </a:ext>
                  </a:extLst>
                </p:cNvPr>
                <p:cNvPicPr/>
                <p:nvPr/>
              </p:nvPicPr>
              <p:blipFill>
                <a:blip r:embed="rId184"/>
                <a:stretch>
                  <a:fillRect/>
                </a:stretch>
              </p:blipFill>
              <p:spPr>
                <a:xfrm>
                  <a:off x="6150487" y="5677357"/>
                  <a:ext cx="232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3" name="Inkt 132">
                  <a:extLst>
                    <a:ext uri="{FF2B5EF4-FFF2-40B4-BE49-F238E27FC236}">
                      <a16:creationId xmlns:a16="http://schemas.microsoft.com/office/drawing/2014/main" id="{7E8FEDB6-40B3-B6A0-D89D-63D24993FB23}"/>
                    </a:ext>
                  </a:extLst>
                </p14:cNvPr>
                <p14:cNvContentPartPr/>
                <p14:nvPr/>
              </p14:nvContentPartPr>
              <p14:xfrm>
                <a:off x="6378367" y="5666917"/>
                <a:ext cx="46440" cy="175680"/>
              </p14:xfrm>
            </p:contentPart>
          </mc:Choice>
          <mc:Fallback xmlns="">
            <p:pic>
              <p:nvPicPr>
                <p:cNvPr id="133" name="Inkt 132">
                  <a:extLst>
                    <a:ext uri="{FF2B5EF4-FFF2-40B4-BE49-F238E27FC236}">
                      <a16:creationId xmlns:a16="http://schemas.microsoft.com/office/drawing/2014/main" id="{7E8FEDB6-40B3-B6A0-D89D-63D24993FB23}"/>
                    </a:ext>
                  </a:extLst>
                </p:cNvPr>
                <p:cNvPicPr/>
                <p:nvPr/>
              </p:nvPicPr>
              <p:blipFill>
                <a:blip r:embed="rId186"/>
                <a:stretch>
                  <a:fillRect/>
                </a:stretch>
              </p:blipFill>
              <p:spPr>
                <a:xfrm>
                  <a:off x="6369727" y="5657917"/>
                  <a:ext cx="64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4" name="Inkt 133">
                  <a:extLst>
                    <a:ext uri="{FF2B5EF4-FFF2-40B4-BE49-F238E27FC236}">
                      <a16:creationId xmlns:a16="http://schemas.microsoft.com/office/drawing/2014/main" id="{C03BD7B2-416B-F98F-49C5-159A00540A72}"/>
                    </a:ext>
                  </a:extLst>
                </p14:cNvPr>
                <p14:cNvContentPartPr/>
                <p14:nvPr/>
              </p14:nvContentPartPr>
              <p14:xfrm>
                <a:off x="6395647" y="5689597"/>
                <a:ext cx="124200" cy="72720"/>
              </p14:xfrm>
            </p:contentPart>
          </mc:Choice>
          <mc:Fallback xmlns="">
            <p:pic>
              <p:nvPicPr>
                <p:cNvPr id="134" name="Inkt 133">
                  <a:extLst>
                    <a:ext uri="{FF2B5EF4-FFF2-40B4-BE49-F238E27FC236}">
                      <a16:creationId xmlns:a16="http://schemas.microsoft.com/office/drawing/2014/main" id="{C03BD7B2-416B-F98F-49C5-159A00540A72}"/>
                    </a:ext>
                  </a:extLst>
                </p:cNvPr>
                <p:cNvPicPr/>
                <p:nvPr/>
              </p:nvPicPr>
              <p:blipFill>
                <a:blip r:embed="rId188"/>
                <a:stretch>
                  <a:fillRect/>
                </a:stretch>
              </p:blipFill>
              <p:spPr>
                <a:xfrm>
                  <a:off x="6387007" y="5680597"/>
                  <a:ext cx="141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5" name="Inkt 134">
                  <a:extLst>
                    <a:ext uri="{FF2B5EF4-FFF2-40B4-BE49-F238E27FC236}">
                      <a16:creationId xmlns:a16="http://schemas.microsoft.com/office/drawing/2014/main" id="{1CB16D3C-8B26-E804-3C71-838C23DFCFB6}"/>
                    </a:ext>
                  </a:extLst>
                </p14:cNvPr>
                <p14:cNvContentPartPr/>
                <p14:nvPr/>
              </p14:nvContentPartPr>
              <p14:xfrm>
                <a:off x="6514807" y="5652877"/>
                <a:ext cx="10440" cy="204480"/>
              </p14:xfrm>
            </p:contentPart>
          </mc:Choice>
          <mc:Fallback xmlns="">
            <p:pic>
              <p:nvPicPr>
                <p:cNvPr id="135" name="Inkt 134">
                  <a:extLst>
                    <a:ext uri="{FF2B5EF4-FFF2-40B4-BE49-F238E27FC236}">
                      <a16:creationId xmlns:a16="http://schemas.microsoft.com/office/drawing/2014/main" id="{1CB16D3C-8B26-E804-3C71-838C23DFCFB6}"/>
                    </a:ext>
                  </a:extLst>
                </p:cNvPr>
                <p:cNvPicPr/>
                <p:nvPr/>
              </p:nvPicPr>
              <p:blipFill>
                <a:blip r:embed="rId190"/>
                <a:stretch>
                  <a:fillRect/>
                </a:stretch>
              </p:blipFill>
              <p:spPr>
                <a:xfrm>
                  <a:off x="6506167" y="5644237"/>
                  <a:ext cx="280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6" name="Inkt 135">
                  <a:extLst>
                    <a:ext uri="{FF2B5EF4-FFF2-40B4-BE49-F238E27FC236}">
                      <a16:creationId xmlns:a16="http://schemas.microsoft.com/office/drawing/2014/main" id="{056FB8BA-2F61-50E8-CC86-3BE784EAF4AE}"/>
                    </a:ext>
                  </a:extLst>
                </p14:cNvPr>
                <p14:cNvContentPartPr/>
                <p14:nvPr/>
              </p14:nvContentPartPr>
              <p14:xfrm>
                <a:off x="6516607" y="5801917"/>
                <a:ext cx="151920" cy="176040"/>
              </p14:xfrm>
            </p:contentPart>
          </mc:Choice>
          <mc:Fallback xmlns="">
            <p:pic>
              <p:nvPicPr>
                <p:cNvPr id="136" name="Inkt 135">
                  <a:extLst>
                    <a:ext uri="{FF2B5EF4-FFF2-40B4-BE49-F238E27FC236}">
                      <a16:creationId xmlns:a16="http://schemas.microsoft.com/office/drawing/2014/main" id="{056FB8BA-2F61-50E8-CC86-3BE784EAF4AE}"/>
                    </a:ext>
                  </a:extLst>
                </p:cNvPr>
                <p:cNvPicPr/>
                <p:nvPr/>
              </p:nvPicPr>
              <p:blipFill>
                <a:blip r:embed="rId192"/>
                <a:stretch>
                  <a:fillRect/>
                </a:stretch>
              </p:blipFill>
              <p:spPr>
                <a:xfrm>
                  <a:off x="6507967" y="5793277"/>
                  <a:ext cx="169560" cy="193680"/>
                </a:xfrm>
                <a:prstGeom prst="rect">
                  <a:avLst/>
                </a:prstGeom>
              </p:spPr>
            </p:pic>
          </mc:Fallback>
        </mc:AlternateContent>
      </p:grpSp>
      <p:sp>
        <p:nvSpPr>
          <p:cNvPr id="138" name="Rechthoek 137">
            <a:extLst>
              <a:ext uri="{FF2B5EF4-FFF2-40B4-BE49-F238E27FC236}">
                <a16:creationId xmlns:a16="http://schemas.microsoft.com/office/drawing/2014/main" id="{3B4E0271-3CE3-18E9-CE56-5A49868A9C7D}"/>
              </a:ext>
            </a:extLst>
          </p:cNvPr>
          <p:cNvSpPr/>
          <p:nvPr/>
        </p:nvSpPr>
        <p:spPr>
          <a:xfrm>
            <a:off x="8809807" y="5536076"/>
            <a:ext cx="3225355" cy="11828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rPr>
              <a:t>Meer oefenen?</a:t>
            </a:r>
          </a:p>
          <a:p>
            <a:r>
              <a:rPr lang="nl-NL" b="1" dirty="0">
                <a:solidFill>
                  <a:schemeClr val="tx1"/>
                </a:solidFill>
              </a:rPr>
              <a:t>Cis-Trans		Stereo</a:t>
            </a:r>
          </a:p>
          <a:p>
            <a:r>
              <a:rPr lang="nl-NL" b="1" dirty="0">
                <a:solidFill>
                  <a:schemeClr val="tx1"/>
                </a:solidFill>
              </a:rPr>
              <a:t>2023-I Vr 3	2024-II Vr 2</a:t>
            </a:r>
          </a:p>
          <a:p>
            <a:r>
              <a:rPr lang="nl-NL" b="1" dirty="0">
                <a:solidFill>
                  <a:schemeClr val="tx1"/>
                </a:solidFill>
              </a:rPr>
              <a:t>2021-I Vr 7 	2024-II Vr 13</a:t>
            </a:r>
          </a:p>
          <a:p>
            <a:r>
              <a:rPr lang="nl-NL" b="1" dirty="0">
                <a:solidFill>
                  <a:schemeClr val="tx1"/>
                </a:solidFill>
              </a:rPr>
              <a:t>2018-II Vr 6 	2019-II Vr 1</a:t>
            </a:r>
          </a:p>
          <a:p>
            <a:endParaRPr lang="nl-NL" b="1" dirty="0">
              <a:solidFill>
                <a:schemeClr val="tx1"/>
              </a:solidFill>
            </a:endParaRPr>
          </a:p>
        </p:txBody>
      </p:sp>
      <p:grpSp>
        <p:nvGrpSpPr>
          <p:cNvPr id="145" name="Groep 144">
            <a:extLst>
              <a:ext uri="{FF2B5EF4-FFF2-40B4-BE49-F238E27FC236}">
                <a16:creationId xmlns:a16="http://schemas.microsoft.com/office/drawing/2014/main" id="{B27B4921-3635-CCBC-B9FA-B7153B1690E9}"/>
              </a:ext>
            </a:extLst>
          </p:cNvPr>
          <p:cNvGrpSpPr/>
          <p:nvPr/>
        </p:nvGrpSpPr>
        <p:grpSpPr>
          <a:xfrm>
            <a:off x="2074207" y="4789957"/>
            <a:ext cx="421200" cy="215640"/>
            <a:chOff x="2074207" y="4789957"/>
            <a:chExt cx="421200" cy="215640"/>
          </a:xfrm>
        </p:grpSpPr>
        <mc:AlternateContent xmlns:mc="http://schemas.openxmlformats.org/markup-compatibility/2006" xmlns:p14="http://schemas.microsoft.com/office/powerpoint/2010/main">
          <mc:Choice Requires="p14">
            <p:contentPart p14:bwMode="auto" r:id="rId193">
              <p14:nvContentPartPr>
                <p14:cNvPr id="139" name="Inkt 138">
                  <a:extLst>
                    <a:ext uri="{FF2B5EF4-FFF2-40B4-BE49-F238E27FC236}">
                      <a16:creationId xmlns:a16="http://schemas.microsoft.com/office/drawing/2014/main" id="{C9994FBF-BD08-28F8-B956-17FDF0B5A353}"/>
                    </a:ext>
                  </a:extLst>
                </p14:cNvPr>
                <p14:cNvContentPartPr/>
                <p14:nvPr/>
              </p14:nvContentPartPr>
              <p14:xfrm>
                <a:off x="2115607" y="4878517"/>
                <a:ext cx="30960" cy="44280"/>
              </p14:xfrm>
            </p:contentPart>
          </mc:Choice>
          <mc:Fallback xmlns="">
            <p:pic>
              <p:nvPicPr>
                <p:cNvPr id="139" name="Inkt 138">
                  <a:extLst>
                    <a:ext uri="{FF2B5EF4-FFF2-40B4-BE49-F238E27FC236}">
                      <a16:creationId xmlns:a16="http://schemas.microsoft.com/office/drawing/2014/main" id="{C9994FBF-BD08-28F8-B956-17FDF0B5A353}"/>
                    </a:ext>
                  </a:extLst>
                </p:cNvPr>
                <p:cNvPicPr/>
                <p:nvPr/>
              </p:nvPicPr>
              <p:blipFill>
                <a:blip r:embed="rId194"/>
                <a:stretch>
                  <a:fillRect/>
                </a:stretch>
              </p:blipFill>
              <p:spPr>
                <a:xfrm>
                  <a:off x="2106967" y="4869517"/>
                  <a:ext cx="48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0" name="Inkt 139">
                  <a:extLst>
                    <a:ext uri="{FF2B5EF4-FFF2-40B4-BE49-F238E27FC236}">
                      <a16:creationId xmlns:a16="http://schemas.microsoft.com/office/drawing/2014/main" id="{82762631-1CCE-02C3-26FA-FA4BCF6B4AEC}"/>
                    </a:ext>
                  </a:extLst>
                </p14:cNvPr>
                <p14:cNvContentPartPr/>
                <p14:nvPr/>
              </p14:nvContentPartPr>
              <p14:xfrm>
                <a:off x="2074207" y="4789957"/>
                <a:ext cx="110520" cy="215640"/>
              </p14:xfrm>
            </p:contentPart>
          </mc:Choice>
          <mc:Fallback xmlns="">
            <p:pic>
              <p:nvPicPr>
                <p:cNvPr id="140" name="Inkt 139">
                  <a:extLst>
                    <a:ext uri="{FF2B5EF4-FFF2-40B4-BE49-F238E27FC236}">
                      <a16:creationId xmlns:a16="http://schemas.microsoft.com/office/drawing/2014/main" id="{82762631-1CCE-02C3-26FA-FA4BCF6B4AEC}"/>
                    </a:ext>
                  </a:extLst>
                </p:cNvPr>
                <p:cNvPicPr/>
                <p:nvPr/>
              </p:nvPicPr>
              <p:blipFill>
                <a:blip r:embed="rId196"/>
                <a:stretch>
                  <a:fillRect/>
                </a:stretch>
              </p:blipFill>
              <p:spPr>
                <a:xfrm>
                  <a:off x="2065207" y="4780957"/>
                  <a:ext cx="128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2" name="Inkt 141">
                  <a:extLst>
                    <a:ext uri="{FF2B5EF4-FFF2-40B4-BE49-F238E27FC236}">
                      <a16:creationId xmlns:a16="http://schemas.microsoft.com/office/drawing/2014/main" id="{FACFF639-C49C-C929-2768-9C55C97D3902}"/>
                    </a:ext>
                  </a:extLst>
                </p14:cNvPr>
                <p14:cNvContentPartPr/>
                <p14:nvPr/>
              </p14:nvContentPartPr>
              <p14:xfrm>
                <a:off x="2214967" y="4815157"/>
                <a:ext cx="9360" cy="12600"/>
              </p14:xfrm>
            </p:contentPart>
          </mc:Choice>
          <mc:Fallback xmlns="">
            <p:pic>
              <p:nvPicPr>
                <p:cNvPr id="142" name="Inkt 141">
                  <a:extLst>
                    <a:ext uri="{FF2B5EF4-FFF2-40B4-BE49-F238E27FC236}">
                      <a16:creationId xmlns:a16="http://schemas.microsoft.com/office/drawing/2014/main" id="{FACFF639-C49C-C929-2768-9C55C97D3902}"/>
                    </a:ext>
                  </a:extLst>
                </p:cNvPr>
                <p:cNvPicPr/>
                <p:nvPr/>
              </p:nvPicPr>
              <p:blipFill>
                <a:blip r:embed="rId198"/>
                <a:stretch>
                  <a:fillRect/>
                </a:stretch>
              </p:blipFill>
              <p:spPr>
                <a:xfrm>
                  <a:off x="2206327" y="4806157"/>
                  <a:ext cx="27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3" name="Inkt 142">
                  <a:extLst>
                    <a:ext uri="{FF2B5EF4-FFF2-40B4-BE49-F238E27FC236}">
                      <a16:creationId xmlns:a16="http://schemas.microsoft.com/office/drawing/2014/main" id="{D1B0A4ED-9327-934B-54A7-73E9A7E72615}"/>
                    </a:ext>
                  </a:extLst>
                </p14:cNvPr>
                <p14:cNvContentPartPr/>
                <p14:nvPr/>
              </p14:nvContentPartPr>
              <p14:xfrm>
                <a:off x="2235847" y="4874197"/>
                <a:ext cx="82440" cy="10080"/>
              </p14:xfrm>
            </p:contentPart>
          </mc:Choice>
          <mc:Fallback xmlns="">
            <p:pic>
              <p:nvPicPr>
                <p:cNvPr id="143" name="Inkt 142">
                  <a:extLst>
                    <a:ext uri="{FF2B5EF4-FFF2-40B4-BE49-F238E27FC236}">
                      <a16:creationId xmlns:a16="http://schemas.microsoft.com/office/drawing/2014/main" id="{D1B0A4ED-9327-934B-54A7-73E9A7E72615}"/>
                    </a:ext>
                  </a:extLst>
                </p:cNvPr>
                <p:cNvPicPr/>
                <p:nvPr/>
              </p:nvPicPr>
              <p:blipFill>
                <a:blip r:embed="rId200"/>
                <a:stretch>
                  <a:fillRect/>
                </a:stretch>
              </p:blipFill>
              <p:spPr>
                <a:xfrm>
                  <a:off x="2227207" y="4865557"/>
                  <a:ext cx="100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4" name="Inkt 143">
                  <a:extLst>
                    <a:ext uri="{FF2B5EF4-FFF2-40B4-BE49-F238E27FC236}">
                      <a16:creationId xmlns:a16="http://schemas.microsoft.com/office/drawing/2014/main" id="{431521E6-E495-7AE4-4943-4E589E75C513}"/>
                    </a:ext>
                  </a:extLst>
                </p14:cNvPr>
                <p14:cNvContentPartPr/>
                <p14:nvPr/>
              </p14:nvContentPartPr>
              <p14:xfrm>
                <a:off x="2338807" y="4802557"/>
                <a:ext cx="156600" cy="177120"/>
              </p14:xfrm>
            </p:contentPart>
          </mc:Choice>
          <mc:Fallback xmlns="">
            <p:pic>
              <p:nvPicPr>
                <p:cNvPr id="144" name="Inkt 143">
                  <a:extLst>
                    <a:ext uri="{FF2B5EF4-FFF2-40B4-BE49-F238E27FC236}">
                      <a16:creationId xmlns:a16="http://schemas.microsoft.com/office/drawing/2014/main" id="{431521E6-E495-7AE4-4943-4E589E75C513}"/>
                    </a:ext>
                  </a:extLst>
                </p:cNvPr>
                <p:cNvPicPr/>
                <p:nvPr/>
              </p:nvPicPr>
              <p:blipFill>
                <a:blip r:embed="rId202"/>
                <a:stretch>
                  <a:fillRect/>
                </a:stretch>
              </p:blipFill>
              <p:spPr>
                <a:xfrm>
                  <a:off x="2330167" y="4793557"/>
                  <a:ext cx="174240" cy="194760"/>
                </a:xfrm>
                <a:prstGeom prst="rect">
                  <a:avLst/>
                </a:prstGeom>
              </p:spPr>
            </p:pic>
          </mc:Fallback>
        </mc:AlternateContent>
      </p:grpSp>
    </p:spTree>
    <p:extLst>
      <p:ext uri="{BB962C8B-B14F-4D97-AF65-F5344CB8AC3E}">
        <p14:creationId xmlns:p14="http://schemas.microsoft.com/office/powerpoint/2010/main" val="30541794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6E2E4-E5C9-2940-4723-10F65EB626C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EB4E32-5A9C-9E42-46A4-42BF4448A4E3}"/>
              </a:ext>
            </a:extLst>
          </p:cNvPr>
          <p:cNvSpPr txBox="1"/>
          <p:nvPr/>
        </p:nvSpPr>
        <p:spPr>
          <a:xfrm>
            <a:off x="981777" y="1155032"/>
            <a:ext cx="10359374" cy="2308324"/>
          </a:xfrm>
          <a:prstGeom prst="rect">
            <a:avLst/>
          </a:prstGeom>
          <a:noFill/>
        </p:spPr>
        <p:txBody>
          <a:bodyPr wrap="none" rtlCol="0">
            <a:spAutoFit/>
          </a:bodyPr>
          <a:lstStyle/>
          <a:p>
            <a:r>
              <a:rPr lang="en-US" sz="2400" b="1" dirty="0" err="1">
                <a:latin typeface="Effra" panose="02000506080000020004"/>
              </a:rPr>
              <a:t>Oplosbaarheid</a:t>
            </a:r>
            <a:endParaRPr lang="en-US" sz="2400" b="1" dirty="0">
              <a:latin typeface="Effra" panose="02000506080000020004"/>
            </a:endParaRPr>
          </a:p>
          <a:p>
            <a:endParaRPr lang="en-US" sz="2400" b="1" dirty="0">
              <a:latin typeface="Effra" panose="02000506080000020004"/>
            </a:endParaRPr>
          </a:p>
          <a:p>
            <a:r>
              <a:rPr lang="en-US" sz="2400" b="1" dirty="0" err="1">
                <a:latin typeface="Effra" panose="02000506080000020004"/>
              </a:rPr>
              <a:t>Metalen</a:t>
            </a:r>
            <a:r>
              <a:rPr lang="en-US" sz="2400" b="1" dirty="0">
                <a:latin typeface="Effra" panose="02000506080000020004"/>
              </a:rPr>
              <a:t> </a:t>
            </a:r>
            <a:r>
              <a:rPr lang="en-US" sz="2400" b="1" dirty="0" err="1">
                <a:latin typeface="Effra" panose="02000506080000020004"/>
              </a:rPr>
              <a:t>lossen</a:t>
            </a:r>
            <a:r>
              <a:rPr lang="en-US" sz="2400" b="1" dirty="0">
                <a:latin typeface="Effra" panose="02000506080000020004"/>
              </a:rPr>
              <a:t> </a:t>
            </a:r>
            <a:r>
              <a:rPr lang="en-US" sz="2400" b="1" dirty="0" err="1">
                <a:latin typeface="Effra" panose="02000506080000020004"/>
              </a:rPr>
              <a:t>niet</a:t>
            </a:r>
            <a:r>
              <a:rPr lang="en-US" sz="2400" b="1" dirty="0">
                <a:latin typeface="Effra" panose="02000506080000020004"/>
              </a:rPr>
              <a:t> op in water.</a:t>
            </a:r>
          </a:p>
          <a:p>
            <a:r>
              <a:rPr lang="en-US" sz="2400" b="1" dirty="0">
                <a:latin typeface="Effra" panose="02000506080000020004"/>
              </a:rPr>
              <a:t>Zouten: </a:t>
            </a:r>
            <a:r>
              <a:rPr lang="en-US" sz="2400" b="1" dirty="0" err="1">
                <a:latin typeface="Effra" panose="02000506080000020004"/>
              </a:rPr>
              <a:t>zie</a:t>
            </a:r>
            <a:r>
              <a:rPr lang="en-US" sz="2400" b="1" dirty="0">
                <a:latin typeface="Effra" panose="02000506080000020004"/>
              </a:rPr>
              <a:t> binas 45A</a:t>
            </a:r>
          </a:p>
          <a:p>
            <a:r>
              <a:rPr lang="en-US" sz="2400" b="1" dirty="0" err="1">
                <a:latin typeface="Effra" panose="02000506080000020004"/>
              </a:rPr>
              <a:t>Moleculaire</a:t>
            </a:r>
            <a:r>
              <a:rPr lang="en-US" sz="2400" b="1" dirty="0">
                <a:latin typeface="Effra" panose="02000506080000020004"/>
              </a:rPr>
              <a:t> </a:t>
            </a:r>
            <a:r>
              <a:rPr lang="en-US" sz="2400" b="1" dirty="0" err="1">
                <a:latin typeface="Effra" panose="02000506080000020004"/>
              </a:rPr>
              <a:t>stoffen</a:t>
            </a:r>
            <a:r>
              <a:rPr lang="en-US" sz="2400" b="1" dirty="0">
                <a:latin typeface="Effra" panose="02000506080000020004"/>
              </a:rPr>
              <a:t>, het </a:t>
            </a:r>
            <a:r>
              <a:rPr lang="en-US" sz="2400" b="1" dirty="0" err="1">
                <a:latin typeface="Effra" panose="02000506080000020004"/>
              </a:rPr>
              <a:t>hangt</a:t>
            </a:r>
            <a:r>
              <a:rPr lang="en-US" sz="2400" b="1" dirty="0">
                <a:latin typeface="Effra" panose="02000506080000020004"/>
              </a:rPr>
              <a:t> er </a:t>
            </a:r>
            <a:r>
              <a:rPr lang="en-US" sz="2400" b="1" dirty="0" err="1">
                <a:latin typeface="Effra" panose="02000506080000020004"/>
              </a:rPr>
              <a:t>vanaf</a:t>
            </a:r>
            <a:r>
              <a:rPr lang="en-US" sz="2400" b="1" dirty="0">
                <a:latin typeface="Effra" panose="02000506080000020004"/>
              </a:rPr>
              <a:t> hoe </a:t>
            </a:r>
            <a:r>
              <a:rPr lang="en-US" sz="2400" b="1" dirty="0" err="1">
                <a:latin typeface="Effra" panose="02000506080000020004"/>
              </a:rPr>
              <a:t>groot</a:t>
            </a:r>
            <a:r>
              <a:rPr lang="en-US" sz="2400" b="1" dirty="0">
                <a:latin typeface="Effra" panose="02000506080000020004"/>
              </a:rPr>
              <a:t> </a:t>
            </a:r>
            <a:r>
              <a:rPr lang="en-US" sz="2400" b="1" dirty="0" err="1">
                <a:latin typeface="Effra" panose="02000506080000020004"/>
              </a:rPr>
              <a:t>deel</a:t>
            </a:r>
            <a:r>
              <a:rPr lang="en-US" sz="2400" b="1" dirty="0">
                <a:latin typeface="Effra" panose="02000506080000020004"/>
              </a:rPr>
              <a:t> van het </a:t>
            </a:r>
            <a:r>
              <a:rPr lang="en-US" sz="2400" b="1" dirty="0" err="1">
                <a:latin typeface="Effra" panose="02000506080000020004"/>
              </a:rPr>
              <a:t>molecuul</a:t>
            </a:r>
            <a:r>
              <a:rPr lang="en-US" sz="2400" b="1" dirty="0">
                <a:latin typeface="Effra" panose="02000506080000020004"/>
              </a:rPr>
              <a:t> </a:t>
            </a:r>
            <a:r>
              <a:rPr lang="en-US" sz="2400" b="1" dirty="0" err="1">
                <a:latin typeface="Effra" panose="02000506080000020004"/>
              </a:rPr>
              <a:t>polair</a:t>
            </a:r>
            <a:r>
              <a:rPr lang="en-US" sz="2400" b="1" dirty="0">
                <a:latin typeface="Effra" panose="02000506080000020004"/>
              </a:rPr>
              <a:t> is</a:t>
            </a:r>
          </a:p>
          <a:p>
            <a:r>
              <a:rPr lang="en-US" sz="2400" b="1" dirty="0">
                <a:latin typeface="Effra" panose="02000506080000020004"/>
              </a:rPr>
              <a:t>en of </a:t>
            </a:r>
            <a:r>
              <a:rPr lang="en-US" sz="2400" b="1" dirty="0" err="1">
                <a:latin typeface="Effra" panose="02000506080000020004"/>
              </a:rPr>
              <a:t>een</a:t>
            </a:r>
            <a:r>
              <a:rPr lang="en-US" sz="2400" b="1" dirty="0">
                <a:latin typeface="Effra" panose="02000506080000020004"/>
              </a:rPr>
              <a:t> </a:t>
            </a:r>
            <a:r>
              <a:rPr lang="en-US" sz="2400" b="1" dirty="0" err="1">
                <a:latin typeface="Effra" panose="02000506080000020004"/>
              </a:rPr>
              <a:t>molecuul</a:t>
            </a:r>
            <a:r>
              <a:rPr lang="en-US" sz="2400" b="1" dirty="0">
                <a:latin typeface="Effra" panose="02000506080000020004"/>
              </a:rPr>
              <a:t> </a:t>
            </a:r>
            <a:r>
              <a:rPr lang="en-US" sz="2400" b="1" dirty="0" err="1">
                <a:latin typeface="Effra" panose="02000506080000020004"/>
              </a:rPr>
              <a:t>een</a:t>
            </a:r>
            <a:r>
              <a:rPr lang="en-US" sz="2400" b="1" dirty="0">
                <a:latin typeface="Effra" panose="02000506080000020004"/>
              </a:rPr>
              <a:t> </a:t>
            </a:r>
            <a:r>
              <a:rPr lang="en-US" sz="2400" b="1" dirty="0" err="1">
                <a:latin typeface="Effra" panose="02000506080000020004"/>
              </a:rPr>
              <a:t>dipoolmolecuul</a:t>
            </a:r>
            <a:r>
              <a:rPr lang="en-US" sz="2400" b="1" dirty="0">
                <a:latin typeface="Effra" panose="02000506080000020004"/>
              </a:rPr>
              <a:t> is.</a:t>
            </a:r>
            <a:endParaRPr lang="nl-NL" sz="2400" b="1" dirty="0">
              <a:latin typeface="Effra" panose="02000506080000020004"/>
            </a:endParaRPr>
          </a:p>
        </p:txBody>
      </p:sp>
    </p:spTree>
    <p:extLst>
      <p:ext uri="{BB962C8B-B14F-4D97-AF65-F5344CB8AC3E}">
        <p14:creationId xmlns:p14="http://schemas.microsoft.com/office/powerpoint/2010/main" val="1563626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B682EFC-512A-1194-0462-790212ACAC29}"/>
              </a:ext>
            </a:extLst>
          </p:cNvPr>
          <p:cNvSpPr txBox="1"/>
          <p:nvPr/>
        </p:nvSpPr>
        <p:spPr>
          <a:xfrm>
            <a:off x="981777" y="1155032"/>
            <a:ext cx="9023881" cy="1200329"/>
          </a:xfrm>
          <a:prstGeom prst="rect">
            <a:avLst/>
          </a:prstGeom>
          <a:noFill/>
        </p:spPr>
        <p:txBody>
          <a:bodyPr wrap="none" rtlCol="0">
            <a:spAutoFit/>
          </a:bodyPr>
          <a:lstStyle/>
          <a:p>
            <a:r>
              <a:rPr lang="en-US" sz="2400" b="1" dirty="0" err="1">
                <a:latin typeface="Effra" panose="02000506080000020004"/>
              </a:rPr>
              <a:t>Oplosbaarheid</a:t>
            </a:r>
            <a:endParaRPr lang="en-US" sz="2400" b="1" dirty="0">
              <a:latin typeface="Effra" panose="02000506080000020004"/>
            </a:endParaRPr>
          </a:p>
          <a:p>
            <a:endParaRPr lang="en-US" sz="2400" b="1" dirty="0">
              <a:latin typeface="Effra" panose="02000506080000020004"/>
            </a:endParaRPr>
          </a:p>
          <a:p>
            <a:r>
              <a:rPr lang="en-US" sz="2400" b="1" dirty="0">
                <a:latin typeface="Effra" panose="02000506080000020004"/>
              </a:rPr>
              <a:t>Methanol lost </a:t>
            </a:r>
            <a:r>
              <a:rPr lang="en-US" sz="2400" b="1" dirty="0" err="1">
                <a:latin typeface="Effra" panose="02000506080000020004"/>
              </a:rPr>
              <a:t>goed</a:t>
            </a:r>
            <a:r>
              <a:rPr lang="en-US" sz="2400" b="1" dirty="0">
                <a:latin typeface="Effra" panose="02000506080000020004"/>
              </a:rPr>
              <a:t> op in water, benzenol lost </a:t>
            </a:r>
            <a:r>
              <a:rPr lang="en-US" sz="2400" b="1" dirty="0" err="1">
                <a:latin typeface="Effra" panose="02000506080000020004"/>
              </a:rPr>
              <a:t>een</a:t>
            </a:r>
            <a:r>
              <a:rPr lang="en-US" sz="2400" b="1" dirty="0">
                <a:latin typeface="Effra" panose="02000506080000020004"/>
              </a:rPr>
              <a:t> </a:t>
            </a:r>
            <a:r>
              <a:rPr lang="en-US" sz="2400" b="1" dirty="0" err="1">
                <a:latin typeface="Effra" panose="02000506080000020004"/>
              </a:rPr>
              <a:t>beetje</a:t>
            </a:r>
            <a:r>
              <a:rPr lang="en-US" sz="2400" b="1" dirty="0">
                <a:latin typeface="Effra" panose="02000506080000020004"/>
              </a:rPr>
              <a:t> op in water.</a:t>
            </a:r>
            <a:endParaRPr lang="nl-NL" sz="2400" b="1" dirty="0">
              <a:latin typeface="Effra" panose="02000506080000020004"/>
            </a:endParaRPr>
          </a:p>
        </p:txBody>
      </p:sp>
      <p:pic>
        <p:nvPicPr>
          <p:cNvPr id="1026" name="Picture 2" descr="108-95-2 | Phenol, Glass Distilled Under Argon | Benzenol ...">
            <a:extLst>
              <a:ext uri="{FF2B5EF4-FFF2-40B4-BE49-F238E27FC236}">
                <a16:creationId xmlns:a16="http://schemas.microsoft.com/office/drawing/2014/main" id="{178ADAD8-7268-0803-81BE-A358D0BCD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074" y="3785651"/>
            <a:ext cx="2109564" cy="15128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hylalkohol">
            <a:extLst>
              <a:ext uri="{FF2B5EF4-FFF2-40B4-BE49-F238E27FC236}">
                <a16:creationId xmlns:a16="http://schemas.microsoft.com/office/drawing/2014/main" id="{D85F9298-49D2-118E-591B-C918CBD39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302" y="3529376"/>
            <a:ext cx="2297451" cy="176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4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9D287-934A-0883-E2BB-39307A0E63A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27EB7B6-CC9E-068A-E49E-BBFA02389CA3}"/>
              </a:ext>
            </a:extLst>
          </p:cNvPr>
          <p:cNvSpPr txBox="1"/>
          <p:nvPr/>
        </p:nvSpPr>
        <p:spPr>
          <a:xfrm>
            <a:off x="981777" y="1155032"/>
            <a:ext cx="2061783" cy="830997"/>
          </a:xfrm>
          <a:prstGeom prst="rect">
            <a:avLst/>
          </a:prstGeom>
          <a:noFill/>
        </p:spPr>
        <p:txBody>
          <a:bodyPr wrap="none" rtlCol="0">
            <a:spAutoFit/>
          </a:bodyPr>
          <a:lstStyle/>
          <a:p>
            <a:r>
              <a:rPr lang="en-US" sz="2400" b="1" dirty="0" err="1">
                <a:latin typeface="Effra" panose="02000506080000020004"/>
              </a:rPr>
              <a:t>Oplosbaarheid</a:t>
            </a:r>
            <a:endParaRPr lang="en-US" sz="2400" b="1" dirty="0">
              <a:latin typeface="Effra" panose="02000506080000020004"/>
            </a:endParaRPr>
          </a:p>
          <a:p>
            <a:endParaRPr lang="en-US" sz="2400" b="1" dirty="0">
              <a:latin typeface="Effra" panose="02000506080000020004"/>
            </a:endParaRPr>
          </a:p>
        </p:txBody>
      </p:sp>
      <p:pic>
        <p:nvPicPr>
          <p:cNvPr id="4" name="Afbeelding 3">
            <a:extLst>
              <a:ext uri="{FF2B5EF4-FFF2-40B4-BE49-F238E27FC236}">
                <a16:creationId xmlns:a16="http://schemas.microsoft.com/office/drawing/2014/main" id="{7B213DE6-6E7C-B8DF-E727-5A478D6D8BA5}"/>
              </a:ext>
            </a:extLst>
          </p:cNvPr>
          <p:cNvPicPr>
            <a:picLocks noChangeAspect="1"/>
          </p:cNvPicPr>
          <p:nvPr/>
        </p:nvPicPr>
        <p:blipFill>
          <a:blip r:embed="rId2"/>
          <a:stretch>
            <a:fillRect/>
          </a:stretch>
        </p:blipFill>
        <p:spPr>
          <a:xfrm>
            <a:off x="813386" y="1707910"/>
            <a:ext cx="2398564" cy="1486227"/>
          </a:xfrm>
          <a:prstGeom prst="rect">
            <a:avLst/>
          </a:prstGeom>
        </p:spPr>
      </p:pic>
      <p:sp>
        <p:nvSpPr>
          <p:cNvPr id="3" name="Tekstvak 2">
            <a:extLst>
              <a:ext uri="{FF2B5EF4-FFF2-40B4-BE49-F238E27FC236}">
                <a16:creationId xmlns:a16="http://schemas.microsoft.com/office/drawing/2014/main" id="{7F58342E-5330-9BAA-517E-4B7E95FD5B70}"/>
              </a:ext>
            </a:extLst>
          </p:cNvPr>
          <p:cNvSpPr txBox="1"/>
          <p:nvPr/>
        </p:nvSpPr>
        <p:spPr>
          <a:xfrm>
            <a:off x="3645074" y="1986029"/>
            <a:ext cx="8166970" cy="461665"/>
          </a:xfrm>
          <a:prstGeom prst="rect">
            <a:avLst/>
          </a:prstGeom>
          <a:noFill/>
        </p:spPr>
        <p:txBody>
          <a:bodyPr wrap="square" rtlCol="0">
            <a:spAutoFit/>
          </a:bodyPr>
          <a:lstStyle/>
          <a:p>
            <a:r>
              <a:rPr lang="en-US" sz="2400" dirty="0" err="1">
                <a:latin typeface="Effra" panose="02000506080000020004"/>
              </a:rPr>
              <a:t>Deze</a:t>
            </a:r>
            <a:r>
              <a:rPr lang="en-US" sz="2400" dirty="0">
                <a:latin typeface="Effra" panose="02000506080000020004"/>
              </a:rPr>
              <a:t> </a:t>
            </a:r>
            <a:r>
              <a:rPr lang="en-US" sz="2400" dirty="0" err="1">
                <a:latin typeface="Effra" panose="02000506080000020004"/>
              </a:rPr>
              <a:t>stof</a:t>
            </a:r>
            <a:r>
              <a:rPr lang="en-US" sz="2400" dirty="0">
                <a:latin typeface="Effra" panose="02000506080000020004"/>
              </a:rPr>
              <a:t> is </a:t>
            </a:r>
            <a:r>
              <a:rPr lang="en-US" sz="2400" dirty="0" err="1">
                <a:latin typeface="Effra" panose="02000506080000020004"/>
              </a:rPr>
              <a:t>oplosbaar</a:t>
            </a:r>
            <a:r>
              <a:rPr lang="en-US" sz="2400" dirty="0">
                <a:latin typeface="Effra" panose="02000506080000020004"/>
              </a:rPr>
              <a:t> in water, maar de </a:t>
            </a:r>
            <a:r>
              <a:rPr lang="en-US" sz="2400" dirty="0" err="1">
                <a:latin typeface="Effra" panose="02000506080000020004"/>
              </a:rPr>
              <a:t>oplosbaarheid</a:t>
            </a:r>
            <a:r>
              <a:rPr lang="en-US" sz="2400" dirty="0">
                <a:latin typeface="Effra" panose="02000506080000020004"/>
              </a:rPr>
              <a:t> is </a:t>
            </a:r>
            <a:r>
              <a:rPr lang="en-US" sz="2400" dirty="0" err="1">
                <a:latin typeface="Effra" panose="02000506080000020004"/>
              </a:rPr>
              <a:t>laag</a:t>
            </a:r>
            <a:r>
              <a:rPr lang="en-US" sz="2400" dirty="0">
                <a:latin typeface="Effra" panose="02000506080000020004"/>
              </a:rPr>
              <a:t>.</a:t>
            </a:r>
            <a:endParaRPr lang="nl-NL" sz="2400" dirty="0">
              <a:latin typeface="Effra" panose="02000506080000020004"/>
            </a:endParaRPr>
          </a:p>
        </p:txBody>
      </p:sp>
      <p:sp>
        <p:nvSpPr>
          <p:cNvPr id="5" name="Tekstvak 4">
            <a:extLst>
              <a:ext uri="{FF2B5EF4-FFF2-40B4-BE49-F238E27FC236}">
                <a16:creationId xmlns:a16="http://schemas.microsoft.com/office/drawing/2014/main" id="{DB01285B-8147-76B7-8366-96AF891760AA}"/>
              </a:ext>
            </a:extLst>
          </p:cNvPr>
          <p:cNvSpPr txBox="1"/>
          <p:nvPr/>
        </p:nvSpPr>
        <p:spPr>
          <a:xfrm>
            <a:off x="588723" y="3429000"/>
            <a:ext cx="12569827" cy="2123658"/>
          </a:xfrm>
          <a:prstGeom prst="rect">
            <a:avLst/>
          </a:prstGeom>
          <a:noFill/>
        </p:spPr>
        <p:txBody>
          <a:bodyPr wrap="square" rtlCol="0">
            <a:spAutoFit/>
          </a:bodyPr>
          <a:lstStyle/>
          <a:p>
            <a:r>
              <a:rPr lang="en-US" sz="2200" dirty="0"/>
              <a:t>De C-O binding is </a:t>
            </a:r>
            <a:r>
              <a:rPr lang="en-US" sz="2200" dirty="0" err="1"/>
              <a:t>polair</a:t>
            </a:r>
            <a:r>
              <a:rPr lang="en-US" sz="2200" dirty="0"/>
              <a:t>. O </a:t>
            </a:r>
            <a:r>
              <a:rPr lang="en-US" sz="2200" dirty="0" err="1"/>
              <a:t>heeft</a:t>
            </a:r>
            <a:r>
              <a:rPr lang="en-US" sz="2200" dirty="0"/>
              <a:t> </a:t>
            </a:r>
            <a:r>
              <a:rPr lang="en-US" sz="2200" dirty="0" err="1"/>
              <a:t>een</a:t>
            </a:r>
            <a:r>
              <a:rPr lang="en-US" sz="2200" dirty="0"/>
              <a:t> </a:t>
            </a:r>
            <a:r>
              <a:rPr lang="en-US" sz="2200" dirty="0" err="1"/>
              <a:t>elektronegativiteit</a:t>
            </a:r>
            <a:r>
              <a:rPr lang="en-US" sz="2200" dirty="0"/>
              <a:t> van 3,5 en C van 2,5 (binas 40A).</a:t>
            </a:r>
          </a:p>
          <a:p>
            <a:r>
              <a:rPr lang="en-US" sz="2200" dirty="0"/>
              <a:t>Door de </a:t>
            </a:r>
            <a:r>
              <a:rPr lang="en-US" sz="2200" dirty="0" err="1"/>
              <a:t>ruimtelijke</a:t>
            </a:r>
            <a:r>
              <a:rPr lang="en-US" sz="2200" dirty="0"/>
              <a:t> </a:t>
            </a:r>
            <a:r>
              <a:rPr lang="en-US" sz="2200" dirty="0" err="1"/>
              <a:t>structuur</a:t>
            </a:r>
            <a:r>
              <a:rPr lang="en-US" sz="2200" dirty="0"/>
              <a:t> is </a:t>
            </a:r>
            <a:r>
              <a:rPr lang="en-US" sz="2200" dirty="0" err="1"/>
              <a:t>dit</a:t>
            </a:r>
            <a:r>
              <a:rPr lang="en-US" sz="2200" dirty="0"/>
              <a:t> </a:t>
            </a:r>
            <a:r>
              <a:rPr lang="en-US" sz="2200" dirty="0" err="1"/>
              <a:t>molecuul</a:t>
            </a:r>
            <a:r>
              <a:rPr lang="en-US" sz="2200" dirty="0"/>
              <a:t> </a:t>
            </a:r>
            <a:r>
              <a:rPr lang="en-US" sz="2200" dirty="0" err="1"/>
              <a:t>een</a:t>
            </a:r>
            <a:r>
              <a:rPr lang="en-US" sz="2200" dirty="0"/>
              <a:t> </a:t>
            </a:r>
            <a:r>
              <a:rPr lang="en-US" sz="2200" dirty="0" err="1"/>
              <a:t>dipoolmolecuul</a:t>
            </a:r>
            <a:r>
              <a:rPr lang="en-US" sz="2200" dirty="0"/>
              <a:t>.</a:t>
            </a:r>
          </a:p>
          <a:p>
            <a:r>
              <a:rPr lang="en-US" sz="2200" dirty="0"/>
              <a:t>Dus </a:t>
            </a:r>
            <a:r>
              <a:rPr lang="en-US" sz="2200" dirty="0" err="1"/>
              <a:t>kunnen</a:t>
            </a:r>
            <a:r>
              <a:rPr lang="en-US" sz="2200" dirty="0"/>
              <a:t> </a:t>
            </a:r>
            <a:r>
              <a:rPr lang="en-US" sz="2200" dirty="0" err="1"/>
              <a:t>moleculen</a:t>
            </a:r>
            <a:r>
              <a:rPr lang="en-US" sz="2200" dirty="0"/>
              <a:t> van </a:t>
            </a:r>
            <a:r>
              <a:rPr lang="en-US" sz="2200" dirty="0" err="1"/>
              <a:t>deze</a:t>
            </a:r>
            <a:r>
              <a:rPr lang="en-US" sz="2200" dirty="0"/>
              <a:t> </a:t>
            </a:r>
            <a:r>
              <a:rPr lang="en-US" sz="2200" dirty="0" err="1"/>
              <a:t>stof</a:t>
            </a:r>
            <a:r>
              <a:rPr lang="en-US" sz="2200" dirty="0"/>
              <a:t> </a:t>
            </a:r>
            <a:r>
              <a:rPr lang="en-US" sz="2200" dirty="0" err="1"/>
              <a:t>dipool-dipoolbindingen</a:t>
            </a:r>
            <a:r>
              <a:rPr lang="en-US" sz="2200" dirty="0"/>
              <a:t> </a:t>
            </a:r>
            <a:r>
              <a:rPr lang="en-US" sz="2200" dirty="0" err="1"/>
              <a:t>vormen</a:t>
            </a:r>
            <a:r>
              <a:rPr lang="en-US" sz="2200" dirty="0"/>
              <a:t> met </a:t>
            </a:r>
            <a:r>
              <a:rPr lang="en-US" sz="2200" dirty="0" err="1"/>
              <a:t>watermoleculen</a:t>
            </a:r>
            <a:r>
              <a:rPr lang="en-US" sz="2200" dirty="0"/>
              <a:t>.</a:t>
            </a:r>
          </a:p>
          <a:p>
            <a:r>
              <a:rPr lang="en-US" sz="2200" dirty="0"/>
              <a:t>Dus is </a:t>
            </a:r>
            <a:r>
              <a:rPr lang="en-US" sz="2200" dirty="0" err="1"/>
              <a:t>deze</a:t>
            </a:r>
            <a:r>
              <a:rPr lang="en-US" sz="2200" dirty="0"/>
              <a:t> </a:t>
            </a:r>
            <a:r>
              <a:rPr lang="en-US" sz="2200" dirty="0" err="1"/>
              <a:t>stof</a:t>
            </a:r>
            <a:r>
              <a:rPr lang="en-US" sz="2200" dirty="0"/>
              <a:t> </a:t>
            </a:r>
            <a:r>
              <a:rPr lang="en-US" sz="2200" dirty="0" err="1"/>
              <a:t>oplosbaar</a:t>
            </a:r>
            <a:r>
              <a:rPr lang="en-US" sz="2200" dirty="0"/>
              <a:t> in water.</a:t>
            </a:r>
          </a:p>
          <a:p>
            <a:r>
              <a:rPr lang="en-US" sz="2200" dirty="0" err="1"/>
              <a:t>Omdat</a:t>
            </a:r>
            <a:r>
              <a:rPr lang="en-US" sz="2200" dirty="0"/>
              <a:t> het </a:t>
            </a:r>
            <a:r>
              <a:rPr lang="en-US" sz="2200" dirty="0" err="1"/>
              <a:t>apolaire</a:t>
            </a:r>
            <a:r>
              <a:rPr lang="en-US" sz="2200" dirty="0"/>
              <a:t> </a:t>
            </a:r>
            <a:r>
              <a:rPr lang="en-US" sz="2200" dirty="0" err="1"/>
              <a:t>deel</a:t>
            </a:r>
            <a:r>
              <a:rPr lang="en-US" sz="2200" dirty="0"/>
              <a:t> (</a:t>
            </a:r>
            <a:r>
              <a:rPr lang="en-US" sz="2200" dirty="0" err="1"/>
              <a:t>dat</a:t>
            </a:r>
            <a:r>
              <a:rPr lang="en-US" sz="2200" dirty="0"/>
              <a:t> </a:t>
            </a:r>
            <a:r>
              <a:rPr lang="en-US" sz="2200" dirty="0" err="1"/>
              <a:t>alleen</a:t>
            </a:r>
            <a:r>
              <a:rPr lang="en-US" sz="2200" dirty="0"/>
              <a:t> </a:t>
            </a:r>
            <a:r>
              <a:rPr lang="en-US" sz="2200" dirty="0" err="1"/>
              <a:t>uit</a:t>
            </a:r>
            <a:r>
              <a:rPr lang="en-US" sz="2200" dirty="0"/>
              <a:t> C en H </a:t>
            </a:r>
            <a:r>
              <a:rPr lang="en-US" sz="2200" dirty="0" err="1"/>
              <a:t>bestaat</a:t>
            </a:r>
            <a:r>
              <a:rPr lang="en-US" sz="2200" dirty="0"/>
              <a:t>) </a:t>
            </a:r>
            <a:r>
              <a:rPr lang="en-US" sz="2200" dirty="0" err="1"/>
              <a:t>relatief</a:t>
            </a:r>
            <a:r>
              <a:rPr lang="en-US" sz="2200" dirty="0"/>
              <a:t> </a:t>
            </a:r>
            <a:r>
              <a:rPr lang="en-US" sz="2200" dirty="0" err="1"/>
              <a:t>groot</a:t>
            </a:r>
            <a:r>
              <a:rPr lang="en-US" sz="2200" dirty="0"/>
              <a:t> is, is de </a:t>
            </a:r>
            <a:r>
              <a:rPr lang="en-US" sz="2200" dirty="0" err="1"/>
              <a:t>oplosbaarheid</a:t>
            </a:r>
            <a:r>
              <a:rPr lang="en-US" sz="2200" dirty="0"/>
              <a:t> </a:t>
            </a:r>
          </a:p>
          <a:p>
            <a:r>
              <a:rPr lang="en-US" sz="2200" dirty="0"/>
              <a:t>in water </a:t>
            </a:r>
            <a:r>
              <a:rPr lang="en-US" sz="2200" dirty="0" err="1"/>
              <a:t>laag</a:t>
            </a:r>
            <a:r>
              <a:rPr lang="en-US" sz="2200" dirty="0"/>
              <a:t>.</a:t>
            </a:r>
            <a:endParaRPr lang="nl-NL" sz="2200" dirty="0"/>
          </a:p>
        </p:txBody>
      </p:sp>
    </p:spTree>
    <p:extLst>
      <p:ext uri="{BB962C8B-B14F-4D97-AF65-F5344CB8AC3E}">
        <p14:creationId xmlns:p14="http://schemas.microsoft.com/office/powerpoint/2010/main" val="25371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933C9-35A4-2754-AD7D-D752F7C45C4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6536486-C07C-EC3E-34B7-65EFAC01075A}"/>
              </a:ext>
            </a:extLst>
          </p:cNvPr>
          <p:cNvSpPr txBox="1"/>
          <p:nvPr/>
        </p:nvSpPr>
        <p:spPr>
          <a:xfrm>
            <a:off x="981777" y="1155032"/>
            <a:ext cx="2061783" cy="461665"/>
          </a:xfrm>
          <a:prstGeom prst="rect">
            <a:avLst/>
          </a:prstGeom>
          <a:noFill/>
        </p:spPr>
        <p:txBody>
          <a:bodyPr wrap="none" rtlCol="0">
            <a:spAutoFit/>
          </a:bodyPr>
          <a:lstStyle/>
          <a:p>
            <a:r>
              <a:rPr lang="en-US" sz="2400" b="1" dirty="0" err="1">
                <a:latin typeface="Effra" panose="02000506080000020004"/>
              </a:rPr>
              <a:t>Oplosbaarheid</a:t>
            </a:r>
            <a:endParaRPr lang="nl-NL" sz="2400" b="1" dirty="0">
              <a:latin typeface="Effra" panose="02000506080000020004"/>
            </a:endParaRPr>
          </a:p>
        </p:txBody>
      </p:sp>
      <p:pic>
        <p:nvPicPr>
          <p:cNvPr id="4" name="Afbeelding 3">
            <a:extLst>
              <a:ext uri="{FF2B5EF4-FFF2-40B4-BE49-F238E27FC236}">
                <a16:creationId xmlns:a16="http://schemas.microsoft.com/office/drawing/2014/main" id="{D8CBBB53-8278-B8A7-4C49-B6EB06ED75F4}"/>
              </a:ext>
            </a:extLst>
          </p:cNvPr>
          <p:cNvPicPr>
            <a:picLocks noChangeAspect="1"/>
          </p:cNvPicPr>
          <p:nvPr/>
        </p:nvPicPr>
        <p:blipFill>
          <a:blip r:embed="rId2"/>
          <a:stretch>
            <a:fillRect/>
          </a:stretch>
        </p:blipFill>
        <p:spPr>
          <a:xfrm>
            <a:off x="342900" y="1864442"/>
            <a:ext cx="9067800" cy="2362200"/>
          </a:xfrm>
          <a:prstGeom prst="rect">
            <a:avLst/>
          </a:prstGeom>
        </p:spPr>
      </p:pic>
      <p:sp>
        <p:nvSpPr>
          <p:cNvPr id="5" name="Tekstvak 4">
            <a:extLst>
              <a:ext uri="{FF2B5EF4-FFF2-40B4-BE49-F238E27FC236}">
                <a16:creationId xmlns:a16="http://schemas.microsoft.com/office/drawing/2014/main" id="{EE61BB4D-93E0-BD5B-797F-91B23166AF3D}"/>
              </a:ext>
            </a:extLst>
          </p:cNvPr>
          <p:cNvSpPr txBox="1"/>
          <p:nvPr/>
        </p:nvSpPr>
        <p:spPr>
          <a:xfrm>
            <a:off x="9923646" y="2156059"/>
            <a:ext cx="763351" cy="369332"/>
          </a:xfrm>
          <a:prstGeom prst="rect">
            <a:avLst/>
          </a:prstGeom>
          <a:noFill/>
        </p:spPr>
        <p:txBody>
          <a:bodyPr wrap="none" rtlCol="0">
            <a:spAutoFit/>
          </a:bodyPr>
          <a:lstStyle/>
          <a:p>
            <a:r>
              <a:rPr lang="en-US" b="1" dirty="0"/>
              <a:t>2024 I</a:t>
            </a:r>
            <a:endParaRPr lang="nl-NL" b="1" dirty="0"/>
          </a:p>
        </p:txBody>
      </p:sp>
    </p:spTree>
    <p:extLst>
      <p:ext uri="{BB962C8B-B14F-4D97-AF65-F5344CB8AC3E}">
        <p14:creationId xmlns:p14="http://schemas.microsoft.com/office/powerpoint/2010/main" val="578341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D819-FDCE-A1F1-0263-47BC0303AC5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C6B51AB-4543-B83E-66D1-FF43DD7C66A4}"/>
              </a:ext>
            </a:extLst>
          </p:cNvPr>
          <p:cNvSpPr txBox="1"/>
          <p:nvPr/>
        </p:nvSpPr>
        <p:spPr>
          <a:xfrm>
            <a:off x="981777" y="1155032"/>
            <a:ext cx="2061783" cy="461665"/>
          </a:xfrm>
          <a:prstGeom prst="rect">
            <a:avLst/>
          </a:prstGeom>
          <a:noFill/>
        </p:spPr>
        <p:txBody>
          <a:bodyPr wrap="none" rtlCol="0">
            <a:spAutoFit/>
          </a:bodyPr>
          <a:lstStyle/>
          <a:p>
            <a:r>
              <a:rPr lang="en-US" sz="2400" b="1" dirty="0" err="1">
                <a:latin typeface="Effra" panose="02000506080000020004"/>
              </a:rPr>
              <a:t>Oplosbaarheid</a:t>
            </a:r>
            <a:endParaRPr lang="nl-NL" sz="2400" b="1" dirty="0">
              <a:latin typeface="Effra" panose="02000506080000020004"/>
            </a:endParaRPr>
          </a:p>
        </p:txBody>
      </p:sp>
      <p:pic>
        <p:nvPicPr>
          <p:cNvPr id="4" name="Afbeelding 3">
            <a:extLst>
              <a:ext uri="{FF2B5EF4-FFF2-40B4-BE49-F238E27FC236}">
                <a16:creationId xmlns:a16="http://schemas.microsoft.com/office/drawing/2014/main" id="{A19A899B-7FAB-3062-4C51-55B45AF26953}"/>
              </a:ext>
            </a:extLst>
          </p:cNvPr>
          <p:cNvPicPr>
            <a:picLocks noChangeAspect="1"/>
          </p:cNvPicPr>
          <p:nvPr/>
        </p:nvPicPr>
        <p:blipFill>
          <a:blip r:embed="rId2"/>
          <a:stretch>
            <a:fillRect/>
          </a:stretch>
        </p:blipFill>
        <p:spPr>
          <a:xfrm>
            <a:off x="342900" y="1864442"/>
            <a:ext cx="9067800" cy="2362200"/>
          </a:xfrm>
          <a:prstGeom prst="rect">
            <a:avLst/>
          </a:prstGeom>
        </p:spPr>
      </p:pic>
      <p:sp>
        <p:nvSpPr>
          <p:cNvPr id="5" name="Tekstvak 4">
            <a:extLst>
              <a:ext uri="{FF2B5EF4-FFF2-40B4-BE49-F238E27FC236}">
                <a16:creationId xmlns:a16="http://schemas.microsoft.com/office/drawing/2014/main" id="{0D3B0EC9-9B59-295F-D596-70B93F9079E1}"/>
              </a:ext>
            </a:extLst>
          </p:cNvPr>
          <p:cNvSpPr txBox="1"/>
          <p:nvPr/>
        </p:nvSpPr>
        <p:spPr>
          <a:xfrm>
            <a:off x="9923646" y="2156059"/>
            <a:ext cx="763351" cy="369332"/>
          </a:xfrm>
          <a:prstGeom prst="rect">
            <a:avLst/>
          </a:prstGeom>
          <a:noFill/>
        </p:spPr>
        <p:txBody>
          <a:bodyPr wrap="none" rtlCol="0">
            <a:spAutoFit/>
          </a:bodyPr>
          <a:lstStyle/>
          <a:p>
            <a:r>
              <a:rPr lang="en-US" b="1" dirty="0"/>
              <a:t>2024 I</a:t>
            </a:r>
            <a:endParaRPr lang="nl-NL" b="1" dirty="0"/>
          </a:p>
        </p:txBody>
      </p:sp>
      <p:pic>
        <p:nvPicPr>
          <p:cNvPr id="2050" name="Picture 2" descr="Dichloormethaan — Chemieleerkracht">
            <a:extLst>
              <a:ext uri="{FF2B5EF4-FFF2-40B4-BE49-F238E27FC236}">
                <a16:creationId xmlns:a16="http://schemas.microsoft.com/office/drawing/2014/main" id="{49385E8D-B1FB-F343-0AC9-AC103A85C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93" y="4721893"/>
            <a:ext cx="1209675" cy="98107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7">
            <a:extLst>
              <a:ext uri="{FF2B5EF4-FFF2-40B4-BE49-F238E27FC236}">
                <a16:creationId xmlns:a16="http://schemas.microsoft.com/office/drawing/2014/main" id="{279A1CA1-6176-8FCB-8A86-B566C200BA49}"/>
              </a:ext>
            </a:extLst>
          </p:cNvPr>
          <p:cNvCxnSpPr/>
          <p:nvPr/>
        </p:nvCxnSpPr>
        <p:spPr>
          <a:xfrm>
            <a:off x="1474839" y="2792361"/>
            <a:ext cx="6105832"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C8FDBA0D-C865-13E9-A29E-E656D13C3424}"/>
              </a:ext>
            </a:extLst>
          </p:cNvPr>
          <p:cNvCxnSpPr>
            <a:cxnSpLocks/>
          </p:cNvCxnSpPr>
          <p:nvPr/>
        </p:nvCxnSpPr>
        <p:spPr>
          <a:xfrm>
            <a:off x="1474839" y="3082413"/>
            <a:ext cx="4395019"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9CC97862-1989-090A-7E11-3BDF6E06EB62}"/>
              </a:ext>
            </a:extLst>
          </p:cNvPr>
          <p:cNvSpPr txBox="1"/>
          <p:nvPr/>
        </p:nvSpPr>
        <p:spPr>
          <a:xfrm>
            <a:off x="2399072" y="4474387"/>
            <a:ext cx="9399638" cy="2246769"/>
          </a:xfrm>
          <a:prstGeom prst="rect">
            <a:avLst/>
          </a:prstGeom>
          <a:noFill/>
        </p:spPr>
        <p:txBody>
          <a:bodyPr wrap="square" rtlCol="0">
            <a:spAutoFit/>
          </a:bodyPr>
          <a:lstStyle/>
          <a:p>
            <a:r>
              <a:rPr lang="en-US" sz="2000" dirty="0">
                <a:latin typeface="Effra" panose="02000506080000020004"/>
              </a:rPr>
              <a:t>Het </a:t>
            </a:r>
            <a:r>
              <a:rPr lang="en-US" sz="2000" dirty="0" err="1">
                <a:latin typeface="Effra" panose="02000506080000020004"/>
              </a:rPr>
              <a:t>koolstofatoom</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4-omringing, </a:t>
            </a:r>
            <a:r>
              <a:rPr lang="en-US" sz="2000" dirty="0" err="1">
                <a:latin typeface="Effra" panose="02000506080000020004"/>
              </a:rPr>
              <a:t>dus</a:t>
            </a:r>
            <a:r>
              <a:rPr lang="en-US" sz="2000" dirty="0">
                <a:latin typeface="Effra" panose="02000506080000020004"/>
              </a:rPr>
              <a:t> we </a:t>
            </a:r>
            <a:r>
              <a:rPr lang="en-US" sz="2000" dirty="0" err="1">
                <a:latin typeface="Effra" panose="02000506080000020004"/>
              </a:rPr>
              <a:t>hebben</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tetraëderstructuur</a:t>
            </a:r>
            <a:r>
              <a:rPr lang="en-US" sz="2000" dirty="0">
                <a:latin typeface="Effra" panose="02000506080000020004"/>
              </a:rPr>
              <a:t>.</a:t>
            </a:r>
          </a:p>
          <a:p>
            <a:r>
              <a:rPr lang="en-US" sz="2000" dirty="0">
                <a:latin typeface="Effra" panose="02000506080000020004"/>
              </a:rPr>
              <a:t>Bij </a:t>
            </a:r>
            <a:r>
              <a:rPr lang="en-US" sz="2000" dirty="0" err="1">
                <a:latin typeface="Effra" panose="02000506080000020004"/>
              </a:rPr>
              <a:t>dichloormethaan</a:t>
            </a:r>
            <a:r>
              <a:rPr lang="en-US" sz="2000" dirty="0">
                <a:latin typeface="Effra" panose="02000506080000020004"/>
              </a:rPr>
              <a:t> </a:t>
            </a:r>
            <a:r>
              <a:rPr lang="en-US" sz="2000" dirty="0" err="1">
                <a:latin typeface="Effra" panose="02000506080000020004"/>
              </a:rPr>
              <a:t>ligt</a:t>
            </a:r>
            <a:r>
              <a:rPr lang="en-US" sz="2000" dirty="0">
                <a:latin typeface="Effra" panose="02000506080000020004"/>
              </a:rPr>
              <a:t> het centrum van de </a:t>
            </a:r>
            <a:r>
              <a:rPr lang="en-US" sz="2000" dirty="0" err="1">
                <a:latin typeface="Effra" panose="02000506080000020004"/>
              </a:rPr>
              <a:t>partële</a:t>
            </a:r>
            <a:r>
              <a:rPr lang="en-US" sz="2000" dirty="0">
                <a:latin typeface="Effra" panose="02000506080000020004"/>
              </a:rPr>
              <a:t> </a:t>
            </a:r>
            <a:r>
              <a:rPr lang="en-US" sz="2000" dirty="0" err="1">
                <a:latin typeface="Effra" panose="02000506080000020004"/>
              </a:rPr>
              <a:t>negatieve</a:t>
            </a:r>
            <a:r>
              <a:rPr lang="en-US" sz="2000" dirty="0">
                <a:latin typeface="Effra" panose="02000506080000020004"/>
              </a:rPr>
              <a:t> lading </a:t>
            </a:r>
            <a:r>
              <a:rPr lang="en-US" sz="2000" dirty="0" err="1">
                <a:latin typeface="Effra" panose="02000506080000020004"/>
              </a:rPr>
              <a:t>niet</a:t>
            </a:r>
            <a:r>
              <a:rPr lang="en-US" sz="2000" dirty="0">
                <a:latin typeface="Effra" panose="02000506080000020004"/>
              </a:rPr>
              <a:t> op </a:t>
            </a:r>
            <a:r>
              <a:rPr lang="en-US" sz="2000" dirty="0" err="1">
                <a:latin typeface="Effra" panose="02000506080000020004"/>
              </a:rPr>
              <a:t>dezelfde</a:t>
            </a:r>
            <a:r>
              <a:rPr lang="en-US" sz="2000" dirty="0">
                <a:latin typeface="Effra" panose="02000506080000020004"/>
              </a:rPr>
              <a:t> </a:t>
            </a:r>
            <a:r>
              <a:rPr lang="en-US" sz="2000" dirty="0" err="1">
                <a:latin typeface="Effra" panose="02000506080000020004"/>
              </a:rPr>
              <a:t>plek</a:t>
            </a:r>
            <a:r>
              <a:rPr lang="en-US" sz="2000" dirty="0">
                <a:latin typeface="Effra" panose="02000506080000020004"/>
              </a:rPr>
              <a:t> </a:t>
            </a:r>
            <a:r>
              <a:rPr lang="en-US" sz="2000" dirty="0" err="1">
                <a:latin typeface="Effra" panose="02000506080000020004"/>
              </a:rPr>
              <a:t>als</a:t>
            </a:r>
            <a:r>
              <a:rPr lang="en-US" sz="2000" dirty="0">
                <a:latin typeface="Effra" panose="02000506080000020004"/>
              </a:rPr>
              <a:t> het centrum van de </a:t>
            </a:r>
            <a:r>
              <a:rPr lang="en-US" sz="2000" dirty="0" err="1">
                <a:latin typeface="Effra" panose="02000506080000020004"/>
              </a:rPr>
              <a:t>partiële</a:t>
            </a:r>
            <a:r>
              <a:rPr lang="en-US" sz="2000" dirty="0">
                <a:latin typeface="Effra" panose="02000506080000020004"/>
              </a:rPr>
              <a:t> </a:t>
            </a:r>
            <a:r>
              <a:rPr lang="en-US" sz="2000" dirty="0" err="1">
                <a:latin typeface="Effra" panose="02000506080000020004"/>
              </a:rPr>
              <a:t>positieve</a:t>
            </a:r>
            <a:r>
              <a:rPr lang="en-US" sz="2000" dirty="0">
                <a:latin typeface="Effra" panose="02000506080000020004"/>
              </a:rPr>
              <a:t> lading, </a:t>
            </a:r>
            <a:r>
              <a:rPr lang="en-US" sz="2000" dirty="0" err="1">
                <a:latin typeface="Effra" panose="02000506080000020004"/>
              </a:rPr>
              <a:t>bij</a:t>
            </a:r>
            <a:r>
              <a:rPr lang="en-US" sz="2000" dirty="0">
                <a:latin typeface="Effra" panose="02000506080000020004"/>
              </a:rPr>
              <a:t> </a:t>
            </a:r>
            <a:r>
              <a:rPr lang="en-US" sz="2000" dirty="0" err="1">
                <a:latin typeface="Effra" panose="02000506080000020004"/>
              </a:rPr>
              <a:t>tetrachloormethaan</a:t>
            </a:r>
            <a:r>
              <a:rPr lang="en-US" sz="2000" dirty="0">
                <a:latin typeface="Effra" panose="02000506080000020004"/>
              </a:rPr>
              <a:t> </a:t>
            </a:r>
            <a:r>
              <a:rPr lang="en-US" sz="2000" dirty="0" err="1">
                <a:latin typeface="Effra" panose="02000506080000020004"/>
              </a:rPr>
              <a:t>wel</a:t>
            </a:r>
            <a:r>
              <a:rPr lang="en-US" sz="2000" dirty="0">
                <a:latin typeface="Effra" panose="02000506080000020004"/>
              </a:rPr>
              <a:t>.</a:t>
            </a:r>
          </a:p>
          <a:p>
            <a:r>
              <a:rPr lang="en-US" sz="2000" dirty="0">
                <a:latin typeface="Effra" panose="02000506080000020004"/>
              </a:rPr>
              <a:t>Dus </a:t>
            </a:r>
            <a:r>
              <a:rPr lang="en-US" sz="2000" dirty="0" err="1">
                <a:latin typeface="Effra" panose="02000506080000020004"/>
              </a:rPr>
              <a:t>kunnen</a:t>
            </a:r>
            <a:r>
              <a:rPr lang="en-US" sz="2000" dirty="0">
                <a:latin typeface="Effra" panose="02000506080000020004"/>
              </a:rPr>
              <a:t> </a:t>
            </a:r>
            <a:r>
              <a:rPr lang="en-US" sz="2000" dirty="0" err="1">
                <a:latin typeface="Effra" panose="02000506080000020004"/>
              </a:rPr>
              <a:t>dichloormethaamoleculen</a:t>
            </a:r>
            <a:r>
              <a:rPr lang="en-US" sz="2000" dirty="0">
                <a:latin typeface="Effra" panose="02000506080000020004"/>
              </a:rPr>
              <a:t> </a:t>
            </a:r>
            <a:r>
              <a:rPr lang="en-US" sz="2000" dirty="0" err="1">
                <a:latin typeface="Effra" panose="02000506080000020004"/>
              </a:rPr>
              <a:t>dipool-dipoolbindingen</a:t>
            </a:r>
            <a:r>
              <a:rPr lang="en-US" sz="2000" dirty="0">
                <a:latin typeface="Effra" panose="02000506080000020004"/>
              </a:rPr>
              <a:t> </a:t>
            </a:r>
            <a:r>
              <a:rPr lang="en-US" sz="2000" dirty="0" err="1">
                <a:latin typeface="Effra" panose="02000506080000020004"/>
              </a:rPr>
              <a:t>vormen</a:t>
            </a:r>
            <a:r>
              <a:rPr lang="en-US" sz="2000" dirty="0">
                <a:latin typeface="Effra" panose="02000506080000020004"/>
              </a:rPr>
              <a:t> met </a:t>
            </a:r>
            <a:r>
              <a:rPr lang="en-US" sz="2000" dirty="0" err="1">
                <a:latin typeface="Effra" panose="02000506080000020004"/>
              </a:rPr>
              <a:t>watermoleculen</a:t>
            </a:r>
            <a:r>
              <a:rPr lang="en-US" sz="2000" dirty="0">
                <a:latin typeface="Effra" panose="02000506080000020004"/>
              </a:rPr>
              <a:t>.</a:t>
            </a:r>
          </a:p>
          <a:p>
            <a:r>
              <a:rPr lang="en-US" sz="2000" dirty="0" err="1">
                <a:latin typeface="Effra" panose="02000506080000020004"/>
              </a:rPr>
              <a:t>Tetrachloormethaanmoleculen</a:t>
            </a:r>
            <a:r>
              <a:rPr lang="en-US" sz="2000" dirty="0">
                <a:latin typeface="Effra" panose="02000506080000020004"/>
              </a:rPr>
              <a:t> </a:t>
            </a:r>
            <a:r>
              <a:rPr lang="en-US" sz="2000" dirty="0" err="1">
                <a:latin typeface="Effra" panose="02000506080000020004"/>
              </a:rPr>
              <a:t>kunnen</a:t>
            </a:r>
            <a:r>
              <a:rPr lang="en-US" sz="2000" dirty="0">
                <a:latin typeface="Effra" panose="02000506080000020004"/>
              </a:rPr>
              <a:t> </a:t>
            </a:r>
            <a:r>
              <a:rPr lang="en-US" sz="2000" dirty="0" err="1">
                <a:latin typeface="Effra" panose="02000506080000020004"/>
              </a:rPr>
              <a:t>dat</a:t>
            </a:r>
            <a:r>
              <a:rPr lang="en-US" sz="2000" dirty="0">
                <a:latin typeface="Effra" panose="02000506080000020004"/>
              </a:rPr>
              <a:t> </a:t>
            </a:r>
            <a:r>
              <a:rPr lang="en-US" sz="2000" dirty="0" err="1">
                <a:latin typeface="Effra" panose="02000506080000020004"/>
              </a:rPr>
              <a:t>niet</a:t>
            </a:r>
            <a:r>
              <a:rPr lang="en-US" sz="2000" dirty="0">
                <a:latin typeface="Effra" panose="02000506080000020004"/>
              </a:rPr>
              <a:t>. Dus lost </a:t>
            </a:r>
            <a:r>
              <a:rPr lang="en-US" sz="2000" dirty="0" err="1">
                <a:latin typeface="Effra" panose="02000506080000020004"/>
              </a:rPr>
              <a:t>dichloormethaan</a:t>
            </a:r>
            <a:r>
              <a:rPr lang="en-US" sz="2000" dirty="0">
                <a:latin typeface="Effra" panose="02000506080000020004"/>
              </a:rPr>
              <a:t> </a:t>
            </a:r>
            <a:r>
              <a:rPr lang="en-US" sz="2000" dirty="0" err="1">
                <a:latin typeface="Effra" panose="02000506080000020004"/>
              </a:rPr>
              <a:t>beter</a:t>
            </a:r>
            <a:r>
              <a:rPr lang="en-US" sz="2000" dirty="0">
                <a:latin typeface="Effra" panose="02000506080000020004"/>
              </a:rPr>
              <a:t> op in water.</a:t>
            </a:r>
            <a:endParaRPr lang="nl-NL" sz="2000" dirty="0">
              <a:latin typeface="Effra" panose="02000506080000020004"/>
            </a:endParaRPr>
          </a:p>
        </p:txBody>
      </p:sp>
    </p:spTree>
    <p:extLst>
      <p:ext uri="{BB962C8B-B14F-4D97-AF65-F5344CB8AC3E}">
        <p14:creationId xmlns:p14="http://schemas.microsoft.com/office/powerpoint/2010/main" val="158880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9AD286C-6FB6-0383-A869-822D804866E6}"/>
              </a:ext>
            </a:extLst>
          </p:cNvPr>
          <p:cNvPicPr>
            <a:picLocks noChangeAspect="1"/>
          </p:cNvPicPr>
          <p:nvPr/>
        </p:nvPicPr>
        <p:blipFill>
          <a:blip r:embed="rId2"/>
          <a:stretch>
            <a:fillRect/>
          </a:stretch>
        </p:blipFill>
        <p:spPr>
          <a:xfrm>
            <a:off x="564034" y="1439949"/>
            <a:ext cx="8394614" cy="3035788"/>
          </a:xfrm>
          <a:prstGeom prst="rect">
            <a:avLst/>
          </a:prstGeom>
        </p:spPr>
      </p:pic>
      <p:sp>
        <p:nvSpPr>
          <p:cNvPr id="4" name="Tekstvak 3">
            <a:extLst>
              <a:ext uri="{FF2B5EF4-FFF2-40B4-BE49-F238E27FC236}">
                <a16:creationId xmlns:a16="http://schemas.microsoft.com/office/drawing/2014/main" id="{E29917F0-96A8-81B3-40B8-EA01F6908629}"/>
              </a:ext>
            </a:extLst>
          </p:cNvPr>
          <p:cNvSpPr txBox="1"/>
          <p:nvPr/>
        </p:nvSpPr>
        <p:spPr>
          <a:xfrm>
            <a:off x="1050325" y="926757"/>
            <a:ext cx="2030858" cy="461665"/>
          </a:xfrm>
          <a:prstGeom prst="rect">
            <a:avLst/>
          </a:prstGeom>
          <a:noFill/>
        </p:spPr>
        <p:txBody>
          <a:bodyPr wrap="square" rtlCol="0">
            <a:spAutoFit/>
          </a:bodyPr>
          <a:lstStyle/>
          <a:p>
            <a:r>
              <a:rPr lang="en-US" sz="2400" b="1" dirty="0" err="1">
                <a:latin typeface="Effra" panose="02000506080000020004"/>
              </a:rPr>
              <a:t>oplosbaarheid</a:t>
            </a:r>
            <a:endParaRPr lang="nl-NL" sz="2400" b="1" dirty="0">
              <a:latin typeface="Effra" panose="02000506080000020004"/>
            </a:endParaRPr>
          </a:p>
        </p:txBody>
      </p:sp>
      <p:sp>
        <p:nvSpPr>
          <p:cNvPr id="5" name="Tekstvak 4">
            <a:extLst>
              <a:ext uri="{FF2B5EF4-FFF2-40B4-BE49-F238E27FC236}">
                <a16:creationId xmlns:a16="http://schemas.microsoft.com/office/drawing/2014/main" id="{7E2CCA42-A1E0-80A9-D9D2-8579E326C665}"/>
              </a:ext>
            </a:extLst>
          </p:cNvPr>
          <p:cNvSpPr txBox="1"/>
          <p:nvPr/>
        </p:nvSpPr>
        <p:spPr>
          <a:xfrm>
            <a:off x="9477632" y="1779373"/>
            <a:ext cx="830677" cy="400110"/>
          </a:xfrm>
          <a:prstGeom prst="rect">
            <a:avLst/>
          </a:prstGeom>
          <a:noFill/>
        </p:spPr>
        <p:txBody>
          <a:bodyPr wrap="none" rtlCol="0">
            <a:spAutoFit/>
          </a:bodyPr>
          <a:lstStyle/>
          <a:p>
            <a:r>
              <a:rPr lang="en-US" sz="2000" b="1" dirty="0"/>
              <a:t>2024 I</a:t>
            </a:r>
            <a:endParaRPr lang="nl-NL" sz="2000" b="1" dirty="0"/>
          </a:p>
        </p:txBody>
      </p:sp>
    </p:spTree>
    <p:extLst>
      <p:ext uri="{BB962C8B-B14F-4D97-AF65-F5344CB8AC3E}">
        <p14:creationId xmlns:p14="http://schemas.microsoft.com/office/powerpoint/2010/main" val="1342444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DB07F-DA55-E330-8AD7-B9B1C2345860}"/>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77FC7132-543A-44AC-C4CA-6B76980B5863}"/>
              </a:ext>
            </a:extLst>
          </p:cNvPr>
          <p:cNvPicPr>
            <a:picLocks noChangeAspect="1"/>
          </p:cNvPicPr>
          <p:nvPr/>
        </p:nvPicPr>
        <p:blipFill>
          <a:blip r:embed="rId2"/>
          <a:stretch>
            <a:fillRect/>
          </a:stretch>
        </p:blipFill>
        <p:spPr>
          <a:xfrm>
            <a:off x="564034" y="1439949"/>
            <a:ext cx="8394614" cy="3035788"/>
          </a:xfrm>
          <a:prstGeom prst="rect">
            <a:avLst/>
          </a:prstGeom>
        </p:spPr>
      </p:pic>
      <p:sp>
        <p:nvSpPr>
          <p:cNvPr id="4" name="Tekstvak 3">
            <a:extLst>
              <a:ext uri="{FF2B5EF4-FFF2-40B4-BE49-F238E27FC236}">
                <a16:creationId xmlns:a16="http://schemas.microsoft.com/office/drawing/2014/main" id="{3929A296-0D43-7560-9BD7-618ACB28D3CC}"/>
              </a:ext>
            </a:extLst>
          </p:cNvPr>
          <p:cNvSpPr txBox="1"/>
          <p:nvPr/>
        </p:nvSpPr>
        <p:spPr>
          <a:xfrm>
            <a:off x="1050325" y="926757"/>
            <a:ext cx="2030858" cy="461665"/>
          </a:xfrm>
          <a:prstGeom prst="rect">
            <a:avLst/>
          </a:prstGeom>
          <a:noFill/>
        </p:spPr>
        <p:txBody>
          <a:bodyPr wrap="square" rtlCol="0">
            <a:spAutoFit/>
          </a:bodyPr>
          <a:lstStyle/>
          <a:p>
            <a:r>
              <a:rPr lang="en-US" sz="2400" b="1" dirty="0" err="1">
                <a:latin typeface="Effra" panose="02000506080000020004"/>
              </a:rPr>
              <a:t>oplosbaarheid</a:t>
            </a:r>
            <a:endParaRPr lang="nl-NL" sz="2400" b="1" dirty="0">
              <a:latin typeface="Effra" panose="02000506080000020004"/>
            </a:endParaRPr>
          </a:p>
        </p:txBody>
      </p:sp>
      <p:sp>
        <p:nvSpPr>
          <p:cNvPr id="5" name="Tekstvak 4">
            <a:extLst>
              <a:ext uri="{FF2B5EF4-FFF2-40B4-BE49-F238E27FC236}">
                <a16:creationId xmlns:a16="http://schemas.microsoft.com/office/drawing/2014/main" id="{648C40A8-F6C4-2442-9596-B1BBBD95D0AE}"/>
              </a:ext>
            </a:extLst>
          </p:cNvPr>
          <p:cNvSpPr txBox="1"/>
          <p:nvPr/>
        </p:nvSpPr>
        <p:spPr>
          <a:xfrm>
            <a:off x="9477632" y="1779373"/>
            <a:ext cx="830677" cy="400110"/>
          </a:xfrm>
          <a:prstGeom prst="rect">
            <a:avLst/>
          </a:prstGeom>
          <a:noFill/>
        </p:spPr>
        <p:txBody>
          <a:bodyPr wrap="none" rtlCol="0">
            <a:spAutoFit/>
          </a:bodyPr>
          <a:lstStyle/>
          <a:p>
            <a:r>
              <a:rPr lang="en-US" sz="2000" b="1" dirty="0"/>
              <a:t>2024 I</a:t>
            </a:r>
            <a:endParaRPr lang="nl-NL" sz="2000" b="1" dirty="0"/>
          </a:p>
        </p:txBody>
      </p:sp>
      <p:cxnSp>
        <p:nvCxnSpPr>
          <p:cNvPr id="6" name="Rechte verbindingslijn 5">
            <a:extLst>
              <a:ext uri="{FF2B5EF4-FFF2-40B4-BE49-F238E27FC236}">
                <a16:creationId xmlns:a16="http://schemas.microsoft.com/office/drawing/2014/main" id="{75AD7E78-1FCC-DB06-DC9C-3970A73B3F55}"/>
              </a:ext>
            </a:extLst>
          </p:cNvPr>
          <p:cNvCxnSpPr/>
          <p:nvPr/>
        </p:nvCxnSpPr>
        <p:spPr>
          <a:xfrm>
            <a:off x="4581832" y="3106994"/>
            <a:ext cx="1170039"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FC697554-9AD7-B4D9-7204-0B00FD96C0C6}"/>
              </a:ext>
            </a:extLst>
          </p:cNvPr>
          <p:cNvCxnSpPr>
            <a:cxnSpLocks/>
          </p:cNvCxnSpPr>
          <p:nvPr/>
        </p:nvCxnSpPr>
        <p:spPr>
          <a:xfrm>
            <a:off x="1686232" y="3429000"/>
            <a:ext cx="1725562"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3AE781C6-6C6D-4CEE-F805-D527042E3F0C}"/>
              </a:ext>
            </a:extLst>
          </p:cNvPr>
          <p:cNvSpPr txBox="1"/>
          <p:nvPr/>
        </p:nvSpPr>
        <p:spPr>
          <a:xfrm>
            <a:off x="875071" y="4527264"/>
            <a:ext cx="10033608" cy="461665"/>
          </a:xfrm>
          <a:prstGeom prst="rect">
            <a:avLst/>
          </a:prstGeom>
          <a:noFill/>
        </p:spPr>
        <p:txBody>
          <a:bodyPr wrap="square" rtlCol="0">
            <a:spAutoFit/>
          </a:bodyPr>
          <a:lstStyle/>
          <a:p>
            <a:r>
              <a:rPr lang="en-US" sz="2400" dirty="0">
                <a:latin typeface="Effra" panose="02000506080000020004"/>
              </a:rPr>
              <a:t>Bij </a:t>
            </a:r>
            <a:r>
              <a:rPr lang="en-US" sz="2400" dirty="0" err="1">
                <a:latin typeface="Effra" panose="02000506080000020004"/>
              </a:rPr>
              <a:t>lage</a:t>
            </a:r>
            <a:r>
              <a:rPr lang="en-US" sz="2400" dirty="0">
                <a:latin typeface="Effra" panose="02000506080000020004"/>
              </a:rPr>
              <a:t> pH </a:t>
            </a:r>
            <a:r>
              <a:rPr lang="en-US" sz="2400" dirty="0" err="1">
                <a:latin typeface="Effra" panose="02000506080000020004"/>
              </a:rPr>
              <a:t>gaat</a:t>
            </a:r>
            <a:r>
              <a:rPr lang="en-US" sz="2400" dirty="0">
                <a:latin typeface="Effra" panose="02000506080000020004"/>
              </a:rPr>
              <a:t> de </a:t>
            </a:r>
            <a:r>
              <a:rPr lang="en-US" sz="2400" dirty="0" err="1">
                <a:latin typeface="Effra" panose="02000506080000020004"/>
              </a:rPr>
              <a:t>stof</a:t>
            </a:r>
            <a:r>
              <a:rPr lang="en-US" sz="2400" dirty="0">
                <a:latin typeface="Effra" panose="02000506080000020004"/>
              </a:rPr>
              <a:t> </a:t>
            </a:r>
            <a:r>
              <a:rPr lang="en-US" sz="2400" dirty="0" err="1">
                <a:latin typeface="Effra" panose="02000506080000020004"/>
              </a:rPr>
              <a:t>als</a:t>
            </a:r>
            <a:r>
              <a:rPr lang="en-US" sz="2400" dirty="0">
                <a:latin typeface="Effra" panose="02000506080000020004"/>
              </a:rPr>
              <a:t> base </a:t>
            </a:r>
            <a:r>
              <a:rPr lang="en-US" sz="2400" dirty="0" err="1">
                <a:latin typeface="Effra" panose="02000506080000020004"/>
              </a:rPr>
              <a:t>reageren</a:t>
            </a:r>
            <a:r>
              <a:rPr lang="en-US" sz="2400" dirty="0">
                <a:latin typeface="Effra" panose="02000506080000020004"/>
              </a:rPr>
              <a:t> met H</a:t>
            </a:r>
            <a:r>
              <a:rPr lang="en-US" sz="2400" baseline="30000" dirty="0">
                <a:latin typeface="Effra" panose="02000506080000020004"/>
              </a:rPr>
              <a:t>+</a:t>
            </a:r>
            <a:r>
              <a:rPr lang="en-US" sz="2400" dirty="0">
                <a:latin typeface="Effra" panose="02000506080000020004"/>
              </a:rPr>
              <a:t>/H</a:t>
            </a:r>
            <a:r>
              <a:rPr lang="en-US" sz="2400" baseline="-25000" dirty="0">
                <a:latin typeface="Effra" panose="02000506080000020004"/>
              </a:rPr>
              <a:t>3</a:t>
            </a:r>
            <a:r>
              <a:rPr lang="en-US" sz="2400" dirty="0">
                <a:latin typeface="Effra" panose="02000506080000020004"/>
              </a:rPr>
              <a:t>O</a:t>
            </a:r>
            <a:r>
              <a:rPr lang="en-US" sz="2400" baseline="30000" dirty="0">
                <a:latin typeface="Effra" panose="02000506080000020004"/>
              </a:rPr>
              <a:t>+</a:t>
            </a:r>
            <a:r>
              <a:rPr lang="en-US" sz="2400" dirty="0">
                <a:latin typeface="Effra" panose="02000506080000020004"/>
              </a:rPr>
              <a:t> </a:t>
            </a:r>
            <a:r>
              <a:rPr lang="en-US" sz="2400" dirty="0" err="1">
                <a:latin typeface="Effra" panose="02000506080000020004"/>
              </a:rPr>
              <a:t>uit</a:t>
            </a:r>
            <a:r>
              <a:rPr lang="en-US" sz="2400" dirty="0">
                <a:latin typeface="Effra" panose="02000506080000020004"/>
              </a:rPr>
              <a:t> het </a:t>
            </a:r>
            <a:r>
              <a:rPr lang="en-US" sz="2400" dirty="0" err="1">
                <a:latin typeface="Effra" panose="02000506080000020004"/>
              </a:rPr>
              <a:t>zure</a:t>
            </a:r>
            <a:r>
              <a:rPr lang="en-US" sz="2400" dirty="0">
                <a:latin typeface="Effra" panose="02000506080000020004"/>
              </a:rPr>
              <a:t> milieu.</a:t>
            </a:r>
            <a:endParaRPr lang="nl-NL" sz="2400" dirty="0">
              <a:latin typeface="Effra" panose="02000506080000020004"/>
            </a:endParaRPr>
          </a:p>
        </p:txBody>
      </p:sp>
    </p:spTree>
    <p:extLst>
      <p:ext uri="{BB962C8B-B14F-4D97-AF65-F5344CB8AC3E}">
        <p14:creationId xmlns:p14="http://schemas.microsoft.com/office/powerpoint/2010/main" val="32615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7D42D-561B-6745-4A9B-73BAA398F4F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30718B4-6128-765A-30B0-1EFC85A6EB97}"/>
              </a:ext>
            </a:extLst>
          </p:cNvPr>
          <p:cNvSpPr txBox="1"/>
          <p:nvPr/>
        </p:nvSpPr>
        <p:spPr>
          <a:xfrm>
            <a:off x="832701" y="859065"/>
            <a:ext cx="11434713" cy="5139869"/>
          </a:xfrm>
          <a:prstGeom prst="rect">
            <a:avLst/>
          </a:prstGeom>
          <a:noFill/>
        </p:spPr>
        <p:txBody>
          <a:bodyPr wrap="square" rtlCol="0">
            <a:spAutoFit/>
          </a:bodyPr>
          <a:lstStyle/>
          <a:p>
            <a:r>
              <a:rPr lang="en-US" sz="3200" b="1" dirty="0" err="1">
                <a:latin typeface="Effra"/>
              </a:rPr>
              <a:t>bindingen</a:t>
            </a:r>
            <a:endParaRPr lang="en-US" sz="3200" b="1" dirty="0">
              <a:latin typeface="Effra"/>
            </a:endParaRPr>
          </a:p>
          <a:p>
            <a:endParaRPr lang="en-US" sz="3200" b="1" dirty="0">
              <a:latin typeface="Effra"/>
            </a:endParaRPr>
          </a:p>
          <a:p>
            <a:r>
              <a:rPr lang="en-US" sz="2400" b="1" dirty="0" err="1">
                <a:latin typeface="Effra"/>
              </a:rPr>
              <a:t>Tussen</a:t>
            </a:r>
            <a:r>
              <a:rPr lang="en-US" sz="2400" b="1" dirty="0">
                <a:latin typeface="Effra"/>
              </a:rPr>
              <a:t> </a:t>
            </a:r>
            <a:r>
              <a:rPr lang="en-US" sz="2400" b="1" dirty="0" err="1">
                <a:latin typeface="Effra"/>
              </a:rPr>
              <a:t>moleculen</a:t>
            </a:r>
            <a:r>
              <a:rPr lang="en-US" sz="2400" b="1" dirty="0">
                <a:latin typeface="Effra"/>
              </a:rPr>
              <a:t> </a:t>
            </a:r>
            <a:r>
              <a:rPr lang="en-US" sz="2400" b="1" dirty="0" err="1">
                <a:latin typeface="Effra"/>
              </a:rPr>
              <a:t>bij</a:t>
            </a:r>
            <a:r>
              <a:rPr lang="en-US" sz="2400" b="1" dirty="0">
                <a:latin typeface="Effra"/>
              </a:rPr>
              <a:t> </a:t>
            </a:r>
            <a:r>
              <a:rPr lang="en-US" sz="2400" b="1" dirty="0" err="1">
                <a:latin typeface="Effra"/>
              </a:rPr>
              <a:t>moleculaire</a:t>
            </a:r>
            <a:r>
              <a:rPr lang="en-US" sz="2400" b="1" dirty="0">
                <a:latin typeface="Effra"/>
              </a:rPr>
              <a:t> </a:t>
            </a:r>
            <a:r>
              <a:rPr lang="en-US" sz="2400" b="1" dirty="0" err="1">
                <a:latin typeface="Effra"/>
              </a:rPr>
              <a:t>stoffen</a:t>
            </a:r>
            <a:r>
              <a:rPr lang="en-US" sz="2400" b="1" dirty="0">
                <a:latin typeface="Effra"/>
              </a:rPr>
              <a:t> in de </a:t>
            </a:r>
            <a:r>
              <a:rPr lang="en-US" sz="2400" b="1" dirty="0" err="1">
                <a:latin typeface="Effra"/>
              </a:rPr>
              <a:t>vaste</a:t>
            </a:r>
            <a:r>
              <a:rPr lang="en-US" sz="2400" b="1" dirty="0">
                <a:latin typeface="Effra"/>
              </a:rPr>
              <a:t> en </a:t>
            </a:r>
            <a:r>
              <a:rPr lang="en-US" sz="2400" b="1" dirty="0" err="1">
                <a:latin typeface="Effra"/>
              </a:rPr>
              <a:t>vloeibare</a:t>
            </a:r>
            <a:r>
              <a:rPr lang="en-US" sz="2400" b="1" dirty="0">
                <a:latin typeface="Effra"/>
              </a:rPr>
              <a:t> </a:t>
            </a:r>
            <a:r>
              <a:rPr lang="en-US" sz="2400" b="1" dirty="0" err="1">
                <a:latin typeface="Effra"/>
              </a:rPr>
              <a:t>fase</a:t>
            </a:r>
            <a:r>
              <a:rPr lang="en-US" sz="2400" b="1" dirty="0">
                <a:latin typeface="Effra"/>
              </a:rPr>
              <a:t>:</a:t>
            </a:r>
          </a:p>
          <a:p>
            <a:r>
              <a:rPr lang="en-US" sz="2400" b="1" dirty="0">
                <a:latin typeface="Effra"/>
              </a:rPr>
              <a:t>vanderwaalsbinding = </a:t>
            </a:r>
            <a:r>
              <a:rPr lang="en-US" sz="2400" b="1" dirty="0" err="1">
                <a:latin typeface="Effra"/>
              </a:rPr>
              <a:t>molecuulbinding</a:t>
            </a:r>
            <a:endParaRPr lang="en-US" sz="2400" b="1" dirty="0">
              <a:latin typeface="Effra"/>
            </a:endParaRPr>
          </a:p>
          <a:p>
            <a:endParaRPr lang="en-US" sz="2400" b="1" dirty="0">
              <a:latin typeface="Effra"/>
            </a:endParaRPr>
          </a:p>
          <a:p>
            <a:r>
              <a:rPr lang="en-US" sz="2400" b="1" dirty="0">
                <a:latin typeface="Effra"/>
              </a:rPr>
              <a:t>1 en 3</a:t>
            </a:r>
          </a:p>
          <a:p>
            <a:r>
              <a:rPr lang="en-US" sz="2400" b="1" dirty="0">
                <a:latin typeface="Effra"/>
              </a:rPr>
              <a:t>ion-</a:t>
            </a:r>
            <a:r>
              <a:rPr lang="en-US" sz="2400" b="1" dirty="0" err="1">
                <a:latin typeface="Effra"/>
              </a:rPr>
              <a:t>dipool</a:t>
            </a:r>
            <a:r>
              <a:rPr lang="en-US" sz="2400" b="1" dirty="0">
                <a:latin typeface="Effra"/>
              </a:rPr>
              <a:t> binding</a:t>
            </a:r>
          </a:p>
          <a:p>
            <a:endParaRPr lang="en-US" sz="2400" b="1" dirty="0">
              <a:latin typeface="Effra"/>
            </a:endParaRPr>
          </a:p>
          <a:p>
            <a:r>
              <a:rPr lang="en-US" sz="2400" b="1" dirty="0">
                <a:latin typeface="Effra"/>
              </a:rPr>
              <a:t>2 </a:t>
            </a:r>
            <a:r>
              <a:rPr lang="en-US" sz="2400" b="1" dirty="0" err="1">
                <a:latin typeface="Effra"/>
              </a:rPr>
              <a:t>waterstofbrug</a:t>
            </a:r>
            <a:r>
              <a:rPr lang="en-US" sz="2400" b="1" dirty="0">
                <a:latin typeface="Effra"/>
              </a:rPr>
              <a:t> (</a:t>
            </a:r>
            <a:r>
              <a:rPr lang="en-US" sz="2400" b="1" dirty="0" err="1">
                <a:latin typeface="Effra"/>
              </a:rPr>
              <a:t>een</a:t>
            </a:r>
            <a:r>
              <a:rPr lang="en-US" sz="2400" b="1" dirty="0">
                <a:latin typeface="Effra"/>
              </a:rPr>
              <a:t> </a:t>
            </a:r>
            <a:r>
              <a:rPr lang="en-US" sz="2400" b="1" dirty="0" err="1">
                <a:latin typeface="Effra"/>
              </a:rPr>
              <a:t>soort</a:t>
            </a:r>
            <a:endParaRPr lang="en-US" sz="2400" b="1" dirty="0">
              <a:latin typeface="Effra"/>
            </a:endParaRPr>
          </a:p>
          <a:p>
            <a:r>
              <a:rPr lang="en-US" sz="2400" b="1" dirty="0" err="1">
                <a:latin typeface="Effra"/>
              </a:rPr>
              <a:t>dipool-dipoolbinding</a:t>
            </a:r>
            <a:r>
              <a:rPr lang="en-US" sz="2400" b="1" dirty="0">
                <a:latin typeface="Effra"/>
              </a:rPr>
              <a:t>)</a:t>
            </a:r>
          </a:p>
          <a:p>
            <a:endParaRPr lang="en-US" sz="2400" b="1" dirty="0">
              <a:latin typeface="Effra"/>
            </a:endParaRPr>
          </a:p>
          <a:p>
            <a:endParaRPr lang="en-US" sz="2400" b="1" dirty="0">
              <a:latin typeface="Effra"/>
            </a:endParaRPr>
          </a:p>
          <a:p>
            <a:endParaRPr lang="en-US" sz="2400" b="1" dirty="0">
              <a:latin typeface="Effra"/>
            </a:endParaRPr>
          </a:p>
        </p:txBody>
      </p:sp>
      <p:pic>
        <p:nvPicPr>
          <p:cNvPr id="6" name="Afbeelding 5">
            <a:extLst>
              <a:ext uri="{FF2B5EF4-FFF2-40B4-BE49-F238E27FC236}">
                <a16:creationId xmlns:a16="http://schemas.microsoft.com/office/drawing/2014/main" id="{861E6132-6D76-4A43-6ADF-F06E04A7D122}"/>
              </a:ext>
            </a:extLst>
          </p:cNvPr>
          <p:cNvPicPr>
            <a:picLocks noChangeAspect="1"/>
          </p:cNvPicPr>
          <p:nvPr/>
        </p:nvPicPr>
        <p:blipFill>
          <a:blip r:embed="rId2"/>
          <a:stretch>
            <a:fillRect/>
          </a:stretch>
        </p:blipFill>
        <p:spPr>
          <a:xfrm>
            <a:off x="5452139" y="2673759"/>
            <a:ext cx="6105525" cy="3771900"/>
          </a:xfrm>
          <a:prstGeom prst="rect">
            <a:avLst/>
          </a:prstGeom>
        </p:spPr>
      </p:pic>
      <p:pic>
        <p:nvPicPr>
          <p:cNvPr id="8" name="Afbeelding 7">
            <a:extLst>
              <a:ext uri="{FF2B5EF4-FFF2-40B4-BE49-F238E27FC236}">
                <a16:creationId xmlns:a16="http://schemas.microsoft.com/office/drawing/2014/main" id="{BE39D79B-5A44-03BA-79B5-44C52E25B16E}"/>
              </a:ext>
            </a:extLst>
          </p:cNvPr>
          <p:cNvPicPr>
            <a:picLocks noChangeAspect="1"/>
          </p:cNvPicPr>
          <p:nvPr/>
        </p:nvPicPr>
        <p:blipFill>
          <a:blip r:embed="rId3"/>
          <a:stretch>
            <a:fillRect/>
          </a:stretch>
        </p:blipFill>
        <p:spPr>
          <a:xfrm>
            <a:off x="403430" y="4938251"/>
            <a:ext cx="3067050" cy="1733550"/>
          </a:xfrm>
          <a:prstGeom prst="rect">
            <a:avLst/>
          </a:prstGeom>
        </p:spPr>
      </p:pic>
    </p:spTree>
    <p:extLst>
      <p:ext uri="{BB962C8B-B14F-4D97-AF65-F5344CB8AC3E}">
        <p14:creationId xmlns:p14="http://schemas.microsoft.com/office/powerpoint/2010/main" val="40351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1000C-BFEF-6038-F3C2-FD4D7C073DAC}"/>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1AAE73DD-736F-B009-E701-20021468035E}"/>
              </a:ext>
            </a:extLst>
          </p:cNvPr>
          <p:cNvPicPr>
            <a:picLocks noChangeAspect="1"/>
          </p:cNvPicPr>
          <p:nvPr/>
        </p:nvPicPr>
        <p:blipFill>
          <a:blip r:embed="rId2"/>
          <a:stretch>
            <a:fillRect/>
          </a:stretch>
        </p:blipFill>
        <p:spPr>
          <a:xfrm>
            <a:off x="564034" y="1439949"/>
            <a:ext cx="8394614" cy="3035788"/>
          </a:xfrm>
          <a:prstGeom prst="rect">
            <a:avLst/>
          </a:prstGeom>
        </p:spPr>
      </p:pic>
      <p:sp>
        <p:nvSpPr>
          <p:cNvPr id="4" name="Tekstvak 3">
            <a:extLst>
              <a:ext uri="{FF2B5EF4-FFF2-40B4-BE49-F238E27FC236}">
                <a16:creationId xmlns:a16="http://schemas.microsoft.com/office/drawing/2014/main" id="{9B86A9C4-1162-7A22-7FB9-6F43657541D4}"/>
              </a:ext>
            </a:extLst>
          </p:cNvPr>
          <p:cNvSpPr txBox="1"/>
          <p:nvPr/>
        </p:nvSpPr>
        <p:spPr>
          <a:xfrm>
            <a:off x="1050325" y="926757"/>
            <a:ext cx="2030858" cy="461665"/>
          </a:xfrm>
          <a:prstGeom prst="rect">
            <a:avLst/>
          </a:prstGeom>
          <a:noFill/>
        </p:spPr>
        <p:txBody>
          <a:bodyPr wrap="square" rtlCol="0">
            <a:spAutoFit/>
          </a:bodyPr>
          <a:lstStyle/>
          <a:p>
            <a:r>
              <a:rPr lang="en-US" sz="2400" b="1" dirty="0" err="1">
                <a:latin typeface="Effra" panose="02000506080000020004"/>
              </a:rPr>
              <a:t>oplosbaarheid</a:t>
            </a:r>
            <a:endParaRPr lang="nl-NL" sz="2400" b="1" dirty="0">
              <a:latin typeface="Effra" panose="02000506080000020004"/>
            </a:endParaRPr>
          </a:p>
        </p:txBody>
      </p:sp>
      <p:sp>
        <p:nvSpPr>
          <p:cNvPr id="5" name="Tekstvak 4">
            <a:extLst>
              <a:ext uri="{FF2B5EF4-FFF2-40B4-BE49-F238E27FC236}">
                <a16:creationId xmlns:a16="http://schemas.microsoft.com/office/drawing/2014/main" id="{7DB0330D-1BC2-D869-8E57-8B3C36A818E4}"/>
              </a:ext>
            </a:extLst>
          </p:cNvPr>
          <p:cNvSpPr txBox="1"/>
          <p:nvPr/>
        </p:nvSpPr>
        <p:spPr>
          <a:xfrm>
            <a:off x="9477632" y="1779373"/>
            <a:ext cx="830677" cy="400110"/>
          </a:xfrm>
          <a:prstGeom prst="rect">
            <a:avLst/>
          </a:prstGeom>
          <a:noFill/>
        </p:spPr>
        <p:txBody>
          <a:bodyPr wrap="none" rtlCol="0">
            <a:spAutoFit/>
          </a:bodyPr>
          <a:lstStyle/>
          <a:p>
            <a:r>
              <a:rPr lang="en-US" sz="2000" b="1" dirty="0"/>
              <a:t>2024 I</a:t>
            </a:r>
            <a:endParaRPr lang="nl-NL" sz="2000" b="1" dirty="0"/>
          </a:p>
        </p:txBody>
      </p:sp>
      <p:sp>
        <p:nvSpPr>
          <p:cNvPr id="9" name="Tekstvak 8">
            <a:extLst>
              <a:ext uri="{FF2B5EF4-FFF2-40B4-BE49-F238E27FC236}">
                <a16:creationId xmlns:a16="http://schemas.microsoft.com/office/drawing/2014/main" id="{EC2C2FD7-B8DD-6B2E-22EE-02F9FC7E154F}"/>
              </a:ext>
            </a:extLst>
          </p:cNvPr>
          <p:cNvSpPr txBox="1"/>
          <p:nvPr/>
        </p:nvSpPr>
        <p:spPr>
          <a:xfrm>
            <a:off x="875071" y="4527264"/>
            <a:ext cx="10033608" cy="1938992"/>
          </a:xfrm>
          <a:prstGeom prst="rect">
            <a:avLst/>
          </a:prstGeom>
          <a:noFill/>
        </p:spPr>
        <p:txBody>
          <a:bodyPr wrap="square" rtlCol="0">
            <a:spAutoFit/>
          </a:bodyPr>
          <a:lstStyle/>
          <a:p>
            <a:r>
              <a:rPr lang="en-US" sz="2400" dirty="0">
                <a:latin typeface="Effra" panose="02000506080000020004"/>
              </a:rPr>
              <a:t>Bij </a:t>
            </a:r>
            <a:r>
              <a:rPr lang="en-US" sz="2400" dirty="0" err="1">
                <a:latin typeface="Effra" panose="02000506080000020004"/>
              </a:rPr>
              <a:t>lage</a:t>
            </a:r>
            <a:r>
              <a:rPr lang="en-US" sz="2400" dirty="0">
                <a:latin typeface="Effra" panose="02000506080000020004"/>
              </a:rPr>
              <a:t> pH </a:t>
            </a:r>
            <a:r>
              <a:rPr lang="en-US" sz="2400" dirty="0" err="1">
                <a:latin typeface="Effra" panose="02000506080000020004"/>
              </a:rPr>
              <a:t>gaat</a:t>
            </a:r>
            <a:r>
              <a:rPr lang="en-US" sz="2400" dirty="0">
                <a:latin typeface="Effra" panose="02000506080000020004"/>
              </a:rPr>
              <a:t> de </a:t>
            </a:r>
            <a:r>
              <a:rPr lang="en-US" sz="2400" dirty="0" err="1">
                <a:latin typeface="Effra" panose="02000506080000020004"/>
              </a:rPr>
              <a:t>stof</a:t>
            </a:r>
            <a:r>
              <a:rPr lang="en-US" sz="2400" dirty="0">
                <a:latin typeface="Effra" panose="02000506080000020004"/>
              </a:rPr>
              <a:t> </a:t>
            </a:r>
            <a:r>
              <a:rPr lang="en-US" sz="2400" dirty="0" err="1">
                <a:latin typeface="Effra" panose="02000506080000020004"/>
              </a:rPr>
              <a:t>als</a:t>
            </a:r>
            <a:r>
              <a:rPr lang="en-US" sz="2400" dirty="0">
                <a:latin typeface="Effra" panose="02000506080000020004"/>
              </a:rPr>
              <a:t> base </a:t>
            </a:r>
            <a:r>
              <a:rPr lang="en-US" sz="2400" dirty="0" err="1">
                <a:latin typeface="Effra" panose="02000506080000020004"/>
              </a:rPr>
              <a:t>reageren</a:t>
            </a:r>
            <a:r>
              <a:rPr lang="en-US" sz="2400" dirty="0">
                <a:latin typeface="Effra" panose="02000506080000020004"/>
              </a:rPr>
              <a:t> met H</a:t>
            </a:r>
            <a:r>
              <a:rPr lang="en-US" sz="2400" baseline="30000" dirty="0">
                <a:latin typeface="Effra" panose="02000506080000020004"/>
              </a:rPr>
              <a:t>+</a:t>
            </a:r>
            <a:r>
              <a:rPr lang="en-US" sz="2400" dirty="0">
                <a:latin typeface="Effra" panose="02000506080000020004"/>
              </a:rPr>
              <a:t>/H</a:t>
            </a:r>
            <a:r>
              <a:rPr lang="en-US" sz="2400" baseline="-25000" dirty="0">
                <a:latin typeface="Effra" panose="02000506080000020004"/>
              </a:rPr>
              <a:t>3</a:t>
            </a:r>
            <a:r>
              <a:rPr lang="en-US" sz="2400" dirty="0">
                <a:latin typeface="Effra" panose="02000506080000020004"/>
              </a:rPr>
              <a:t>O</a:t>
            </a:r>
            <a:r>
              <a:rPr lang="en-US" sz="2400" baseline="30000" dirty="0">
                <a:latin typeface="Effra" panose="02000506080000020004"/>
              </a:rPr>
              <a:t>+</a:t>
            </a:r>
            <a:r>
              <a:rPr lang="en-US" sz="2400" dirty="0">
                <a:latin typeface="Effra" panose="02000506080000020004"/>
              </a:rPr>
              <a:t> </a:t>
            </a:r>
            <a:r>
              <a:rPr lang="en-US" sz="2400" dirty="0" err="1">
                <a:latin typeface="Effra" panose="02000506080000020004"/>
              </a:rPr>
              <a:t>uit</a:t>
            </a:r>
            <a:r>
              <a:rPr lang="en-US" sz="2400" dirty="0">
                <a:latin typeface="Effra" panose="02000506080000020004"/>
              </a:rPr>
              <a:t> het </a:t>
            </a:r>
            <a:r>
              <a:rPr lang="en-US" sz="2400" dirty="0" err="1">
                <a:latin typeface="Effra" panose="02000506080000020004"/>
              </a:rPr>
              <a:t>zure</a:t>
            </a:r>
            <a:r>
              <a:rPr lang="en-US" sz="2400" dirty="0">
                <a:latin typeface="Effra" panose="02000506080000020004"/>
              </a:rPr>
              <a:t> milieu.</a:t>
            </a:r>
          </a:p>
          <a:p>
            <a:r>
              <a:rPr lang="nl-NL" sz="2400" dirty="0">
                <a:latin typeface="Effra" panose="02000506080000020004"/>
              </a:rPr>
              <a:t>De stof krijgt daardoor een positieve lading.</a:t>
            </a:r>
          </a:p>
          <a:p>
            <a:r>
              <a:rPr lang="nl-NL" sz="2400" dirty="0">
                <a:latin typeface="Effra" panose="02000506080000020004"/>
              </a:rPr>
              <a:t>Het positief geladen deeltje kan ion-dipoolbindingen vormen met </a:t>
            </a:r>
            <a:r>
              <a:rPr lang="nl-NL" sz="2400" dirty="0" err="1">
                <a:latin typeface="Effra" panose="02000506080000020004"/>
              </a:rPr>
              <a:t>waermoleculen</a:t>
            </a:r>
            <a:r>
              <a:rPr lang="nl-NL" sz="2400" dirty="0">
                <a:latin typeface="Effra" panose="02000506080000020004"/>
              </a:rPr>
              <a:t>.</a:t>
            </a:r>
          </a:p>
          <a:p>
            <a:r>
              <a:rPr lang="nl-NL" sz="2400" dirty="0">
                <a:latin typeface="Effra" panose="02000506080000020004"/>
              </a:rPr>
              <a:t>Dus is de oplosbaarheid van deze stof groter bij lagere </a:t>
            </a:r>
            <a:r>
              <a:rPr lang="nl-NL" sz="2400" dirty="0" err="1">
                <a:latin typeface="Effra" panose="02000506080000020004"/>
              </a:rPr>
              <a:t>pH.</a:t>
            </a:r>
            <a:endParaRPr lang="nl-NL" sz="2400" dirty="0">
              <a:latin typeface="Effra" panose="02000506080000020004"/>
            </a:endParaRPr>
          </a:p>
        </p:txBody>
      </p:sp>
    </p:spTree>
    <p:extLst>
      <p:ext uri="{BB962C8B-B14F-4D97-AF65-F5344CB8AC3E}">
        <p14:creationId xmlns:p14="http://schemas.microsoft.com/office/powerpoint/2010/main" val="1594623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B7348-9196-8232-2154-79A86A20369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kstvak 1">
                <a:extLst>
                  <a:ext uri="{FF2B5EF4-FFF2-40B4-BE49-F238E27FC236}">
                    <a16:creationId xmlns:a16="http://schemas.microsoft.com/office/drawing/2014/main" id="{1C3CA7E5-D6B5-8999-B86E-C78D332877A2}"/>
                  </a:ext>
                </a:extLst>
              </p:cNvPr>
              <p:cNvSpPr txBox="1"/>
              <p:nvPr/>
            </p:nvSpPr>
            <p:spPr>
              <a:xfrm>
                <a:off x="981777" y="1155032"/>
                <a:ext cx="4932119" cy="2677656"/>
              </a:xfrm>
              <a:prstGeom prst="rect">
                <a:avLst/>
              </a:prstGeom>
              <a:noFill/>
            </p:spPr>
            <p:txBody>
              <a:bodyPr wrap="none" rtlCol="0">
                <a:spAutoFit/>
              </a:bodyPr>
              <a:lstStyle/>
              <a:p>
                <a:r>
                  <a:rPr lang="en-US" sz="2400" b="1" dirty="0" err="1">
                    <a:latin typeface="Effra" panose="02000506080000020004"/>
                  </a:rPr>
                  <a:t>Oplosbaarheidsproduct</a:t>
                </a:r>
                <a:r>
                  <a:rPr lang="en-US" sz="2400" b="1" dirty="0">
                    <a:latin typeface="Effra" panose="02000506080000020004"/>
                  </a:rPr>
                  <a:t>, Ks.</a:t>
                </a:r>
              </a:p>
              <a:p>
                <a:endParaRPr lang="en-US" sz="2400" b="1" dirty="0">
                  <a:latin typeface="Effra" panose="02000506080000020004"/>
                </a:endParaRPr>
              </a:p>
              <a:p>
                <a:r>
                  <a:rPr lang="en-US" sz="2400" b="1" dirty="0">
                    <a:latin typeface="Effra" panose="02000506080000020004"/>
                  </a:rPr>
                  <a:t>                OH</a:t>
                </a:r>
                <a:r>
                  <a:rPr lang="en-US" sz="2400" b="1" baseline="30000" dirty="0">
                    <a:latin typeface="Effra" panose="02000506080000020004"/>
                  </a:rPr>
                  <a:t>-</a:t>
                </a:r>
              </a:p>
              <a:p>
                <a:r>
                  <a:rPr lang="en-US" sz="2400" b="1" dirty="0">
                    <a:latin typeface="Effra" panose="02000506080000020004"/>
                  </a:rPr>
                  <a:t>Ca</a:t>
                </a:r>
                <a:r>
                  <a:rPr lang="en-US" sz="2400" b="1" baseline="30000" dirty="0">
                    <a:latin typeface="Effra" panose="02000506080000020004"/>
                  </a:rPr>
                  <a:t>2+</a:t>
                </a:r>
                <a:r>
                  <a:rPr lang="en-US" sz="2400" b="1" dirty="0">
                    <a:latin typeface="Effra" panose="02000506080000020004"/>
                  </a:rPr>
                  <a:t>        m</a:t>
                </a:r>
              </a:p>
              <a:p>
                <a:endParaRPr lang="en-US" sz="2400" b="1" dirty="0">
                  <a:latin typeface="Effra" panose="02000506080000020004"/>
                </a:endParaRPr>
              </a:p>
              <a:p>
                <a:r>
                  <a:rPr lang="en-US" sz="2400" b="1" dirty="0">
                    <a:latin typeface="Effra" panose="02000506080000020004"/>
                  </a:rPr>
                  <a:t>Ca(OH)</a:t>
                </a:r>
                <a:r>
                  <a:rPr lang="en-US" sz="2400" b="1" baseline="-25000" dirty="0">
                    <a:latin typeface="Effra" panose="02000506080000020004"/>
                  </a:rPr>
                  <a:t>2</a:t>
                </a:r>
                <a:r>
                  <a:rPr lang="en-US" sz="2400" b="1" dirty="0">
                    <a:latin typeface="Effra" panose="02000506080000020004"/>
                  </a:rPr>
                  <a:t> (s) </a:t>
                </a:r>
                <a14:m>
                  <m:oMath xmlns:m="http://schemas.openxmlformats.org/officeDocument/2006/math">
                    <m:r>
                      <a:rPr lang="nl-NL" sz="2400" i="1" smtClean="0">
                        <a:effectLst/>
                        <a:latin typeface="Cambria Math" panose="02040503050406030204" pitchFamily="18" charset="0"/>
                        <a:ea typeface="Times New Roman" panose="02020603050405020304" pitchFamily="18" charset="0"/>
                      </a:rPr>
                      <m:t>⇄</m:t>
                    </m:r>
                  </m:oMath>
                </a14:m>
                <a:r>
                  <a:rPr lang="en-US" sz="2400" b="1" dirty="0">
                    <a:latin typeface="Effra" panose="02000506080000020004"/>
                  </a:rPr>
                  <a:t>  Ca</a:t>
                </a:r>
                <a:r>
                  <a:rPr lang="en-US" sz="2400" b="1" baseline="30000" dirty="0">
                    <a:latin typeface="Effra" panose="02000506080000020004"/>
                  </a:rPr>
                  <a:t>2+(</a:t>
                </a:r>
                <a:r>
                  <a:rPr lang="en-US" sz="2400" b="1" dirty="0">
                    <a:latin typeface="Effra" panose="02000506080000020004"/>
                  </a:rPr>
                  <a:t>aq) + 2 OH</a:t>
                </a:r>
                <a:r>
                  <a:rPr lang="en-US" sz="2400" b="1" baseline="30000" dirty="0">
                    <a:latin typeface="Effra" panose="02000506080000020004"/>
                  </a:rPr>
                  <a:t>-</a:t>
                </a:r>
                <a:r>
                  <a:rPr lang="en-US" sz="2400" b="1" dirty="0">
                    <a:latin typeface="Effra" panose="02000506080000020004"/>
                  </a:rPr>
                  <a:t>(aq)</a:t>
                </a:r>
              </a:p>
              <a:p>
                <a:r>
                  <a:rPr lang="en-US" sz="2400" b="1" dirty="0">
                    <a:latin typeface="Effra" panose="02000506080000020004"/>
                  </a:rPr>
                  <a:t>Ks =[Ca</a:t>
                </a:r>
                <a:r>
                  <a:rPr lang="en-US" sz="2400" b="1" baseline="30000" dirty="0">
                    <a:latin typeface="Effra" panose="02000506080000020004"/>
                  </a:rPr>
                  <a:t>2+</a:t>
                </a:r>
                <a:r>
                  <a:rPr lang="en-US" sz="2400" b="1" dirty="0">
                    <a:latin typeface="Effra" panose="02000506080000020004"/>
                  </a:rPr>
                  <a:t>][OH</a:t>
                </a:r>
                <a:r>
                  <a:rPr lang="en-US" sz="2400" b="1" baseline="30000" dirty="0">
                    <a:latin typeface="Effra" panose="02000506080000020004"/>
                  </a:rPr>
                  <a:t>-</a:t>
                </a:r>
                <a:r>
                  <a:rPr lang="en-US" sz="2400" b="1" dirty="0">
                    <a:latin typeface="Effra" panose="02000506080000020004"/>
                  </a:rPr>
                  <a:t>]</a:t>
                </a:r>
                <a:r>
                  <a:rPr lang="en-US" sz="2400" b="1" baseline="30000" dirty="0">
                    <a:latin typeface="Effra" panose="02000506080000020004"/>
                  </a:rPr>
                  <a:t>2</a:t>
                </a:r>
                <a:r>
                  <a:rPr lang="en-US" sz="2400" b="1" dirty="0">
                    <a:latin typeface="Effra" panose="02000506080000020004"/>
                  </a:rPr>
                  <a:t> = 5,0</a:t>
                </a:r>
                <a:r>
                  <a:rPr lang="en-US" sz="2400" b="1"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a:t>
                </a:r>
                <a:r>
                  <a:rPr lang="en-US" sz="2400" b="1" dirty="0">
                    <a:latin typeface="Effra" panose="02000506080000020004"/>
                  </a:rPr>
                  <a:t>(binas 46)</a:t>
                </a:r>
                <a:endParaRPr lang="nl-NL" sz="2400" b="1" dirty="0">
                  <a:latin typeface="Effra" panose="02000506080000020004"/>
                </a:endParaRPr>
              </a:p>
            </p:txBody>
          </p:sp>
        </mc:Choice>
        <mc:Fallback xmlns="">
          <p:sp>
            <p:nvSpPr>
              <p:cNvPr id="2" name="Tekstvak 1">
                <a:extLst>
                  <a:ext uri="{FF2B5EF4-FFF2-40B4-BE49-F238E27FC236}">
                    <a16:creationId xmlns:a16="http://schemas.microsoft.com/office/drawing/2014/main" id="{1C3CA7E5-D6B5-8999-B86E-C78D332877A2}"/>
                  </a:ext>
                </a:extLst>
              </p:cNvPr>
              <p:cNvSpPr txBox="1">
                <a:spLocks noRot="1" noChangeAspect="1" noMove="1" noResize="1" noEditPoints="1" noAdjustHandles="1" noChangeArrowheads="1" noChangeShapeType="1" noTextEdit="1"/>
              </p:cNvSpPr>
              <p:nvPr/>
            </p:nvSpPr>
            <p:spPr>
              <a:xfrm>
                <a:off x="981777" y="1155032"/>
                <a:ext cx="4932119" cy="2677656"/>
              </a:xfrm>
              <a:prstGeom prst="rect">
                <a:avLst/>
              </a:prstGeom>
              <a:blipFill>
                <a:blip r:embed="rId2"/>
                <a:stretch>
                  <a:fillRect l="-1854" t="-1818" b="-4091"/>
                </a:stretch>
              </a:blipFill>
            </p:spPr>
            <p:txBody>
              <a:bodyPr/>
              <a:lstStyle/>
              <a:p>
                <a:r>
                  <a:rPr lang="nl-NL">
                    <a:noFill/>
                  </a:rPr>
                  <a:t> </a:t>
                </a:r>
              </a:p>
            </p:txBody>
          </p:sp>
        </mc:Fallback>
      </mc:AlternateContent>
    </p:spTree>
    <p:extLst>
      <p:ext uri="{BB962C8B-B14F-4D97-AF65-F5344CB8AC3E}">
        <p14:creationId xmlns:p14="http://schemas.microsoft.com/office/powerpoint/2010/main" val="1162429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CFE52-3B80-5DEC-F398-5EFB87A497E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kstvak 1">
                <a:extLst>
                  <a:ext uri="{FF2B5EF4-FFF2-40B4-BE49-F238E27FC236}">
                    <a16:creationId xmlns:a16="http://schemas.microsoft.com/office/drawing/2014/main" id="{173A2E21-AC48-A60E-D9AE-C757B166DC14}"/>
                  </a:ext>
                </a:extLst>
              </p:cNvPr>
              <p:cNvSpPr txBox="1"/>
              <p:nvPr/>
            </p:nvSpPr>
            <p:spPr>
              <a:xfrm>
                <a:off x="981777" y="1155032"/>
                <a:ext cx="4967385" cy="5262979"/>
              </a:xfrm>
              <a:prstGeom prst="rect">
                <a:avLst/>
              </a:prstGeom>
              <a:noFill/>
            </p:spPr>
            <p:txBody>
              <a:bodyPr wrap="none" rtlCol="0">
                <a:spAutoFit/>
              </a:bodyPr>
              <a:lstStyle/>
              <a:p>
                <a:r>
                  <a:rPr lang="en-US" sz="2400" b="1" dirty="0" err="1">
                    <a:latin typeface="Effra" panose="02000506080000020004"/>
                  </a:rPr>
                  <a:t>Oplosbaarheidsproduct</a:t>
                </a:r>
                <a:r>
                  <a:rPr lang="en-US" sz="2400" b="1" dirty="0">
                    <a:latin typeface="Effra" panose="02000506080000020004"/>
                  </a:rPr>
                  <a:t>, Ks.</a:t>
                </a:r>
              </a:p>
              <a:p>
                <a:endParaRPr lang="en-US" sz="2400" b="1" dirty="0">
                  <a:latin typeface="Effra" panose="02000506080000020004"/>
                </a:endParaRPr>
              </a:p>
              <a:p>
                <a:r>
                  <a:rPr lang="en-US" sz="2400" b="1" dirty="0">
                    <a:latin typeface="Effra" panose="02000506080000020004"/>
                  </a:rPr>
                  <a:t>                OH</a:t>
                </a:r>
                <a:r>
                  <a:rPr lang="en-US" sz="2400" b="1" baseline="30000" dirty="0">
                    <a:latin typeface="Effra" panose="02000506080000020004"/>
                  </a:rPr>
                  <a:t>-</a:t>
                </a:r>
              </a:p>
              <a:p>
                <a:r>
                  <a:rPr lang="en-US" sz="2400" b="1" dirty="0">
                    <a:latin typeface="Effra" panose="02000506080000020004"/>
                  </a:rPr>
                  <a:t>Ca</a:t>
                </a:r>
                <a:r>
                  <a:rPr lang="en-US" sz="2400" b="1" baseline="30000" dirty="0">
                    <a:latin typeface="Effra" panose="02000506080000020004"/>
                  </a:rPr>
                  <a:t>2+</a:t>
                </a:r>
                <a:r>
                  <a:rPr lang="en-US" sz="2400" b="1" dirty="0">
                    <a:latin typeface="Effra" panose="02000506080000020004"/>
                  </a:rPr>
                  <a:t>        m</a:t>
                </a:r>
              </a:p>
              <a:p>
                <a:endParaRPr lang="en-US" sz="2400" b="1" dirty="0">
                  <a:latin typeface="Effra" panose="02000506080000020004"/>
                </a:endParaRPr>
              </a:p>
              <a:p>
                <a:r>
                  <a:rPr lang="en-US" sz="2400" b="1" dirty="0">
                    <a:latin typeface="Effra" panose="02000506080000020004"/>
                  </a:rPr>
                  <a:t>Ca(OH)</a:t>
                </a:r>
                <a:r>
                  <a:rPr lang="en-US" sz="2400" b="1" baseline="-25000" dirty="0">
                    <a:latin typeface="Effra" panose="02000506080000020004"/>
                  </a:rPr>
                  <a:t>2</a:t>
                </a:r>
                <a:r>
                  <a:rPr lang="en-US" sz="2400" b="1" dirty="0">
                    <a:latin typeface="Effra" panose="02000506080000020004"/>
                  </a:rPr>
                  <a:t> (s) </a:t>
                </a:r>
                <a14:m>
                  <m:oMath xmlns:m="http://schemas.openxmlformats.org/officeDocument/2006/math">
                    <m:r>
                      <a:rPr lang="nl-NL" sz="2400" i="1" smtClean="0">
                        <a:effectLst/>
                        <a:latin typeface="Cambria Math" panose="02040503050406030204" pitchFamily="18" charset="0"/>
                        <a:ea typeface="Times New Roman" panose="02020603050405020304" pitchFamily="18" charset="0"/>
                      </a:rPr>
                      <m:t>⇄</m:t>
                    </m:r>
                  </m:oMath>
                </a14:m>
                <a:r>
                  <a:rPr lang="en-US" sz="2400" b="1" dirty="0">
                    <a:latin typeface="Effra" panose="02000506080000020004"/>
                  </a:rPr>
                  <a:t>  Ca</a:t>
                </a:r>
                <a:r>
                  <a:rPr lang="en-US" sz="2400" b="1" baseline="30000" dirty="0">
                    <a:latin typeface="Effra" panose="02000506080000020004"/>
                  </a:rPr>
                  <a:t>2+(</a:t>
                </a:r>
                <a:r>
                  <a:rPr lang="en-US" sz="2400" b="1" dirty="0">
                    <a:latin typeface="Effra" panose="02000506080000020004"/>
                  </a:rPr>
                  <a:t>aq) + 2 OH</a:t>
                </a:r>
                <a:r>
                  <a:rPr lang="en-US" sz="2400" b="1" baseline="30000" dirty="0">
                    <a:latin typeface="Effra" panose="02000506080000020004"/>
                  </a:rPr>
                  <a:t>-</a:t>
                </a:r>
                <a:r>
                  <a:rPr lang="en-US" sz="2400" b="1" dirty="0">
                    <a:latin typeface="Effra" panose="02000506080000020004"/>
                  </a:rPr>
                  <a:t>(aq)</a:t>
                </a:r>
              </a:p>
              <a:p>
                <a:r>
                  <a:rPr lang="en-US" sz="2400" b="1" dirty="0">
                    <a:latin typeface="Effra" panose="02000506080000020004"/>
                  </a:rPr>
                  <a:t>Ks =[Ca</a:t>
                </a:r>
                <a:r>
                  <a:rPr lang="en-US" sz="2400" b="1" baseline="30000" dirty="0">
                    <a:latin typeface="Effra" panose="02000506080000020004"/>
                  </a:rPr>
                  <a:t>2+</a:t>
                </a:r>
                <a:r>
                  <a:rPr lang="en-US" sz="2400" b="1" dirty="0">
                    <a:latin typeface="Effra" panose="02000506080000020004"/>
                  </a:rPr>
                  <a:t>][OH</a:t>
                </a:r>
                <a:r>
                  <a:rPr lang="en-US" sz="2400" b="1" baseline="30000" dirty="0">
                    <a:latin typeface="Effra" panose="02000506080000020004"/>
                  </a:rPr>
                  <a:t>-</a:t>
                </a:r>
                <a:r>
                  <a:rPr lang="en-US" sz="2400" b="1" dirty="0">
                    <a:latin typeface="Effra" panose="02000506080000020004"/>
                  </a:rPr>
                  <a:t>]</a:t>
                </a:r>
                <a:r>
                  <a:rPr lang="en-US" sz="2400" b="1" baseline="30000" dirty="0">
                    <a:latin typeface="Effra" panose="02000506080000020004"/>
                  </a:rPr>
                  <a:t>2</a:t>
                </a:r>
                <a:r>
                  <a:rPr lang="en-US" sz="2400" b="1" dirty="0">
                    <a:latin typeface="Effra" panose="02000506080000020004"/>
                  </a:rPr>
                  <a:t> = 5,0</a:t>
                </a:r>
                <a:r>
                  <a:rPr lang="en-US" sz="2400" b="1"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a:t>
                </a:r>
                <a:r>
                  <a:rPr lang="en-US" sz="2400" b="1" dirty="0">
                    <a:latin typeface="Effra" panose="02000506080000020004"/>
                  </a:rPr>
                  <a:t>(binas 46)</a:t>
                </a:r>
              </a:p>
              <a:p>
                <a:endParaRPr lang="en-US" sz="2400" b="1" dirty="0">
                  <a:latin typeface="Effra" panose="02000506080000020004"/>
                </a:endParaRPr>
              </a:p>
              <a:p>
                <a:endParaRPr lang="en-US" sz="2400" b="1" dirty="0">
                  <a:latin typeface="Effra" panose="02000506080000020004"/>
                </a:endParaRPr>
              </a:p>
              <a:p>
                <a:r>
                  <a:rPr lang="en-US" sz="2400" b="1" dirty="0">
                    <a:latin typeface="Effra" panose="02000506080000020004"/>
                  </a:rPr>
                  <a:t>              OH</a:t>
                </a:r>
                <a:r>
                  <a:rPr lang="en-US" sz="2400" b="1" baseline="30000" dirty="0">
                    <a:latin typeface="Effra" panose="02000506080000020004"/>
                  </a:rPr>
                  <a:t>-</a:t>
                </a:r>
              </a:p>
              <a:p>
                <a:r>
                  <a:rPr lang="en-US" sz="2400" b="1" dirty="0">
                    <a:latin typeface="Effra" panose="02000506080000020004"/>
                  </a:rPr>
                  <a:t>Pb</a:t>
                </a:r>
                <a:r>
                  <a:rPr lang="en-US" sz="2400" b="1" baseline="30000" dirty="0">
                    <a:latin typeface="Effra" panose="02000506080000020004"/>
                  </a:rPr>
                  <a:t>2+</a:t>
                </a:r>
                <a:r>
                  <a:rPr lang="en-US" sz="2400" b="1" dirty="0">
                    <a:latin typeface="Effra" panose="02000506080000020004"/>
                  </a:rPr>
                  <a:t>        m</a:t>
                </a:r>
              </a:p>
              <a:p>
                <a:endParaRPr lang="en-US" sz="2400" b="1" dirty="0">
                  <a:latin typeface="Effra" panose="02000506080000020004"/>
                </a:endParaRPr>
              </a:p>
              <a:p>
                <a:r>
                  <a:rPr lang="en-US" sz="2400" b="1" dirty="0">
                    <a:latin typeface="Effra" panose="02000506080000020004"/>
                  </a:rPr>
                  <a:t>Pb(OH)</a:t>
                </a:r>
                <a:r>
                  <a:rPr lang="en-US" sz="2400" b="1" baseline="-25000" dirty="0">
                    <a:latin typeface="Effra" panose="02000506080000020004"/>
                  </a:rPr>
                  <a:t>2</a:t>
                </a:r>
                <a:r>
                  <a:rPr lang="en-US" sz="2400" b="1" dirty="0">
                    <a:latin typeface="Effra" panose="02000506080000020004"/>
                  </a:rPr>
                  <a:t> (s) </a:t>
                </a:r>
                <a14:m>
                  <m:oMath xmlns:m="http://schemas.openxmlformats.org/officeDocument/2006/math">
                    <m:r>
                      <a:rPr lang="nl-NL" sz="2400" i="1" smtClean="0">
                        <a:effectLst/>
                        <a:latin typeface="Cambria Math" panose="02040503050406030204" pitchFamily="18" charset="0"/>
                        <a:ea typeface="Times New Roman" panose="02020603050405020304" pitchFamily="18" charset="0"/>
                      </a:rPr>
                      <m:t>⇄</m:t>
                    </m:r>
                  </m:oMath>
                </a14:m>
                <a:r>
                  <a:rPr lang="en-US" sz="2400" b="1" dirty="0">
                    <a:latin typeface="Effra" panose="02000506080000020004"/>
                  </a:rPr>
                  <a:t>  Pb</a:t>
                </a:r>
                <a:r>
                  <a:rPr lang="en-US" sz="2400" b="1" baseline="30000" dirty="0">
                    <a:latin typeface="Effra" panose="02000506080000020004"/>
                  </a:rPr>
                  <a:t>2+(</a:t>
                </a:r>
                <a:r>
                  <a:rPr lang="en-US" sz="2400" b="1" dirty="0">
                    <a:latin typeface="Effra" panose="02000506080000020004"/>
                  </a:rPr>
                  <a:t>aq) + 2 OH</a:t>
                </a:r>
                <a:r>
                  <a:rPr lang="en-US" sz="2400" b="1" baseline="30000" dirty="0">
                    <a:latin typeface="Effra" panose="02000506080000020004"/>
                  </a:rPr>
                  <a:t>-</a:t>
                </a:r>
                <a:r>
                  <a:rPr lang="en-US" sz="2400" b="1" dirty="0">
                    <a:latin typeface="Effra" panose="02000506080000020004"/>
                  </a:rPr>
                  <a:t>(aq)</a:t>
                </a:r>
              </a:p>
              <a:p>
                <a:r>
                  <a:rPr lang="en-US" sz="2400" b="1" dirty="0">
                    <a:latin typeface="Effra" panose="02000506080000020004"/>
                  </a:rPr>
                  <a:t>Ks =[Pb</a:t>
                </a:r>
                <a:r>
                  <a:rPr lang="en-US" sz="2400" b="1" baseline="30000" dirty="0">
                    <a:latin typeface="Effra" panose="02000506080000020004"/>
                  </a:rPr>
                  <a:t>2+</a:t>
                </a:r>
                <a:r>
                  <a:rPr lang="en-US" sz="2400" b="1" dirty="0">
                    <a:latin typeface="Effra" panose="02000506080000020004"/>
                  </a:rPr>
                  <a:t>][OH</a:t>
                </a:r>
                <a:r>
                  <a:rPr lang="en-US" sz="2400" b="1" baseline="30000" dirty="0">
                    <a:latin typeface="Effra" panose="02000506080000020004"/>
                  </a:rPr>
                  <a:t>-</a:t>
                </a:r>
                <a:r>
                  <a:rPr lang="en-US" sz="2400" b="1" dirty="0">
                    <a:latin typeface="Effra" panose="02000506080000020004"/>
                  </a:rPr>
                  <a:t>]</a:t>
                </a:r>
                <a:r>
                  <a:rPr lang="en-US" sz="2400" b="1" baseline="30000" dirty="0">
                    <a:latin typeface="Effra" panose="02000506080000020004"/>
                  </a:rPr>
                  <a:t>2</a:t>
                </a:r>
                <a:r>
                  <a:rPr lang="en-US" sz="2400" b="1" dirty="0">
                    <a:latin typeface="Effra" panose="02000506080000020004"/>
                  </a:rPr>
                  <a:t> = 1,4</a:t>
                </a:r>
                <a:r>
                  <a:rPr lang="en-US" sz="2400" b="1"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-20</a:t>
                </a:r>
                <a:r>
                  <a:rPr lang="en-US" sz="2400" b="1" dirty="0">
                    <a:latin typeface="Arial" panose="020B0604020202020204" pitchFamily="34" charset="0"/>
                    <a:cs typeface="Arial" panose="020B0604020202020204" pitchFamily="34" charset="0"/>
                  </a:rPr>
                  <a:t> </a:t>
                </a:r>
                <a:r>
                  <a:rPr lang="en-US" sz="2400" b="1" dirty="0">
                    <a:latin typeface="Effra" panose="02000506080000020004"/>
                  </a:rPr>
                  <a:t>(binas 46)</a:t>
                </a:r>
              </a:p>
            </p:txBody>
          </p:sp>
        </mc:Choice>
        <mc:Fallback xmlns="">
          <p:sp>
            <p:nvSpPr>
              <p:cNvPr id="2" name="Tekstvak 1">
                <a:extLst>
                  <a:ext uri="{FF2B5EF4-FFF2-40B4-BE49-F238E27FC236}">
                    <a16:creationId xmlns:a16="http://schemas.microsoft.com/office/drawing/2014/main" id="{173A2E21-AC48-A60E-D9AE-C757B166DC14}"/>
                  </a:ext>
                </a:extLst>
              </p:cNvPr>
              <p:cNvSpPr txBox="1">
                <a:spLocks noRot="1" noChangeAspect="1" noMove="1" noResize="1" noEditPoints="1" noAdjustHandles="1" noChangeArrowheads="1" noChangeShapeType="1" noTextEdit="1"/>
              </p:cNvSpPr>
              <p:nvPr/>
            </p:nvSpPr>
            <p:spPr>
              <a:xfrm>
                <a:off x="981777" y="1155032"/>
                <a:ext cx="4967385" cy="5262979"/>
              </a:xfrm>
              <a:prstGeom prst="rect">
                <a:avLst/>
              </a:prstGeom>
              <a:blipFill>
                <a:blip r:embed="rId2"/>
                <a:stretch>
                  <a:fillRect l="-1840" t="-926" r="-982" b="-1620"/>
                </a:stretch>
              </a:blipFill>
            </p:spPr>
            <p:txBody>
              <a:bodyPr/>
              <a:lstStyle/>
              <a:p>
                <a:r>
                  <a:rPr lang="nl-NL">
                    <a:noFill/>
                  </a:rPr>
                  <a:t> </a:t>
                </a:r>
              </a:p>
            </p:txBody>
          </p:sp>
        </mc:Fallback>
      </mc:AlternateContent>
      <p:sp>
        <p:nvSpPr>
          <p:cNvPr id="3" name="Tekstvak 2">
            <a:extLst>
              <a:ext uri="{FF2B5EF4-FFF2-40B4-BE49-F238E27FC236}">
                <a16:creationId xmlns:a16="http://schemas.microsoft.com/office/drawing/2014/main" id="{43A76CF8-246B-C456-223D-523FC6A8E657}"/>
              </a:ext>
            </a:extLst>
          </p:cNvPr>
          <p:cNvSpPr txBox="1"/>
          <p:nvPr/>
        </p:nvSpPr>
        <p:spPr>
          <a:xfrm>
            <a:off x="6388274" y="4684734"/>
            <a:ext cx="5772348" cy="830997"/>
          </a:xfrm>
          <a:prstGeom prst="rect">
            <a:avLst/>
          </a:prstGeom>
          <a:noFill/>
        </p:spPr>
        <p:txBody>
          <a:bodyPr wrap="square" rtlCol="0">
            <a:spAutoFit/>
          </a:bodyPr>
          <a:lstStyle/>
          <a:p>
            <a:r>
              <a:rPr lang="en-US" sz="2400" dirty="0">
                <a:latin typeface="Effra" panose="02000506080000020004"/>
              </a:rPr>
              <a:t>Een </a:t>
            </a:r>
            <a:r>
              <a:rPr lang="en-US" sz="2400" dirty="0" err="1">
                <a:latin typeface="Effra" panose="02000506080000020004"/>
              </a:rPr>
              <a:t>keine</a:t>
            </a:r>
            <a:r>
              <a:rPr lang="en-US" sz="2400" dirty="0">
                <a:latin typeface="Effra" panose="02000506080000020004"/>
              </a:rPr>
              <a:t> Ks </a:t>
            </a:r>
            <a:r>
              <a:rPr lang="en-US" sz="2400" dirty="0" err="1">
                <a:latin typeface="Effra" panose="02000506080000020004"/>
              </a:rPr>
              <a:t>beteeknt</a:t>
            </a:r>
            <a:r>
              <a:rPr lang="en-US" sz="2400" dirty="0">
                <a:latin typeface="Effra" panose="02000506080000020004"/>
              </a:rPr>
              <a:t> </a:t>
            </a:r>
            <a:r>
              <a:rPr lang="en-US" sz="2400" dirty="0" err="1">
                <a:latin typeface="Effra" panose="02000506080000020004"/>
              </a:rPr>
              <a:t>dat</a:t>
            </a:r>
            <a:r>
              <a:rPr lang="en-US" sz="2400" dirty="0">
                <a:latin typeface="Effra" panose="02000506080000020004"/>
              </a:rPr>
              <a:t> er </a:t>
            </a:r>
            <a:r>
              <a:rPr lang="en-US" sz="2400" dirty="0" err="1">
                <a:latin typeface="Effra" panose="02000506080000020004"/>
              </a:rPr>
              <a:t>weinig</a:t>
            </a:r>
            <a:r>
              <a:rPr lang="en-US" sz="2400" dirty="0">
                <a:latin typeface="Effra" panose="02000506080000020004"/>
              </a:rPr>
              <a:t> op </a:t>
            </a:r>
            <a:r>
              <a:rPr lang="en-US" sz="2400" dirty="0" err="1">
                <a:latin typeface="Effra" panose="02000506080000020004"/>
              </a:rPr>
              <a:t>kan</a:t>
            </a:r>
            <a:r>
              <a:rPr lang="en-US" sz="2400" dirty="0">
                <a:latin typeface="Effra" panose="02000506080000020004"/>
              </a:rPr>
              <a:t> </a:t>
            </a:r>
            <a:r>
              <a:rPr lang="en-US" sz="2400" dirty="0" err="1">
                <a:latin typeface="Effra" panose="02000506080000020004"/>
              </a:rPr>
              <a:t>lossen</a:t>
            </a:r>
            <a:endParaRPr lang="nl-NL" sz="2400" dirty="0">
              <a:latin typeface="Effra" panose="02000506080000020004"/>
            </a:endParaRPr>
          </a:p>
        </p:txBody>
      </p:sp>
    </p:spTree>
    <p:extLst>
      <p:ext uri="{BB962C8B-B14F-4D97-AF65-F5344CB8AC3E}">
        <p14:creationId xmlns:p14="http://schemas.microsoft.com/office/powerpoint/2010/main" val="9502585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D17D-4F52-EF51-B0EA-209F591C68B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kstvak 1">
                <a:extLst>
                  <a:ext uri="{FF2B5EF4-FFF2-40B4-BE49-F238E27FC236}">
                    <a16:creationId xmlns:a16="http://schemas.microsoft.com/office/drawing/2014/main" id="{7334EBD0-7D88-8AB3-934E-4BB056589A50}"/>
                  </a:ext>
                </a:extLst>
              </p:cNvPr>
              <p:cNvSpPr txBox="1"/>
              <p:nvPr/>
            </p:nvSpPr>
            <p:spPr>
              <a:xfrm>
                <a:off x="981777" y="1155032"/>
                <a:ext cx="10080452" cy="5262979"/>
              </a:xfrm>
              <a:prstGeom prst="rect">
                <a:avLst/>
              </a:prstGeom>
              <a:noFill/>
            </p:spPr>
            <p:txBody>
              <a:bodyPr wrap="none" rtlCol="0">
                <a:spAutoFit/>
              </a:bodyPr>
              <a:lstStyle/>
              <a:p>
                <a:r>
                  <a:rPr lang="en-US" sz="2400" b="1" dirty="0" err="1">
                    <a:latin typeface="Effra" panose="02000506080000020004"/>
                  </a:rPr>
                  <a:t>Oplosbaarheidsproduct</a:t>
                </a:r>
                <a:r>
                  <a:rPr lang="en-US" sz="2400" b="1" dirty="0">
                    <a:latin typeface="Effra" panose="02000506080000020004"/>
                  </a:rPr>
                  <a:t>, Ks.</a:t>
                </a:r>
              </a:p>
              <a:p>
                <a:endParaRPr lang="en-US" sz="2400" b="1" dirty="0">
                  <a:latin typeface="Effra" panose="02000506080000020004"/>
                </a:endParaRPr>
              </a:p>
              <a:p>
                <a:r>
                  <a:rPr lang="en-US" sz="2400" b="1" dirty="0">
                    <a:latin typeface="Effra" panose="02000506080000020004"/>
                  </a:rPr>
                  <a:t>Ca(OH)</a:t>
                </a:r>
                <a:r>
                  <a:rPr lang="en-US" sz="2400" b="1" baseline="-25000" dirty="0">
                    <a:latin typeface="Effra" panose="02000506080000020004"/>
                  </a:rPr>
                  <a:t>2</a:t>
                </a:r>
                <a:r>
                  <a:rPr lang="en-US" sz="2400" b="1" dirty="0">
                    <a:latin typeface="Effra" panose="02000506080000020004"/>
                  </a:rPr>
                  <a:t> (s) </a:t>
                </a:r>
                <a14:m>
                  <m:oMath xmlns:m="http://schemas.openxmlformats.org/officeDocument/2006/math">
                    <m:r>
                      <a:rPr lang="nl-NL" sz="2400" i="1" smtClean="0">
                        <a:effectLst/>
                        <a:latin typeface="Cambria Math" panose="02040503050406030204" pitchFamily="18" charset="0"/>
                        <a:ea typeface="Times New Roman" panose="02020603050405020304" pitchFamily="18" charset="0"/>
                      </a:rPr>
                      <m:t>⇄</m:t>
                    </m:r>
                  </m:oMath>
                </a14:m>
                <a:r>
                  <a:rPr lang="en-US" sz="2400" b="1" dirty="0">
                    <a:latin typeface="Effra" panose="02000506080000020004"/>
                  </a:rPr>
                  <a:t>  Ca</a:t>
                </a:r>
                <a:r>
                  <a:rPr lang="en-US" sz="2400" b="1" baseline="30000" dirty="0">
                    <a:latin typeface="Effra" panose="02000506080000020004"/>
                  </a:rPr>
                  <a:t>2+(</a:t>
                </a:r>
                <a:r>
                  <a:rPr lang="en-US" sz="2400" b="1" dirty="0">
                    <a:latin typeface="Effra" panose="02000506080000020004"/>
                  </a:rPr>
                  <a:t>aq) + 2 OH</a:t>
                </a:r>
                <a:r>
                  <a:rPr lang="en-US" sz="2400" b="1" baseline="30000" dirty="0">
                    <a:latin typeface="Effra" panose="02000506080000020004"/>
                  </a:rPr>
                  <a:t>-</a:t>
                </a:r>
                <a:r>
                  <a:rPr lang="en-US" sz="2400" b="1" dirty="0">
                    <a:latin typeface="Effra" panose="02000506080000020004"/>
                  </a:rPr>
                  <a:t>(aq)</a:t>
                </a:r>
              </a:p>
              <a:p>
                <a:r>
                  <a:rPr lang="en-US" sz="2400" b="1" dirty="0">
                    <a:latin typeface="Effra" panose="02000506080000020004"/>
                  </a:rPr>
                  <a:t>Ks =[Ca</a:t>
                </a:r>
                <a:r>
                  <a:rPr lang="en-US" sz="2400" b="1" baseline="30000" dirty="0">
                    <a:latin typeface="Effra" panose="02000506080000020004"/>
                  </a:rPr>
                  <a:t>2+</a:t>
                </a:r>
                <a:r>
                  <a:rPr lang="en-US" sz="2400" b="1" dirty="0">
                    <a:latin typeface="Effra" panose="02000506080000020004"/>
                  </a:rPr>
                  <a:t>][OH</a:t>
                </a:r>
                <a:r>
                  <a:rPr lang="en-US" sz="2400" b="1" baseline="30000" dirty="0">
                    <a:latin typeface="Effra" panose="02000506080000020004"/>
                  </a:rPr>
                  <a:t>-</a:t>
                </a:r>
                <a:r>
                  <a:rPr lang="en-US" sz="2400" b="1" dirty="0">
                    <a:latin typeface="Effra" panose="02000506080000020004"/>
                  </a:rPr>
                  <a:t>]</a:t>
                </a:r>
                <a:r>
                  <a:rPr lang="en-US" sz="2400" b="1" baseline="30000" dirty="0">
                    <a:latin typeface="Effra" panose="02000506080000020004"/>
                  </a:rPr>
                  <a:t>2</a:t>
                </a:r>
                <a:r>
                  <a:rPr lang="en-US" sz="2400" b="1" dirty="0">
                    <a:latin typeface="Effra" panose="02000506080000020004"/>
                  </a:rPr>
                  <a:t> = 5,0</a:t>
                </a:r>
                <a:r>
                  <a:rPr lang="en-US" sz="2400" b="1"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a:t>
                </a:r>
                <a:r>
                  <a:rPr lang="en-US" sz="2400" b="1" dirty="0">
                    <a:latin typeface="Effra" panose="02000506080000020004"/>
                  </a:rPr>
                  <a:t>(binas 46</a:t>
                </a:r>
              </a:p>
              <a:p>
                <a:endParaRPr lang="en-US" sz="2400" b="1" dirty="0">
                  <a:latin typeface="Effra" panose="02000506080000020004"/>
                </a:endParaRPr>
              </a:p>
              <a:p>
                <a:r>
                  <a:rPr lang="en-US" sz="2400" b="1" dirty="0">
                    <a:latin typeface="Effra" panose="02000506080000020004"/>
                  </a:rPr>
                  <a:t>Bereken de pH van </a:t>
                </a:r>
                <a:r>
                  <a:rPr lang="en-US" sz="2400" b="1" dirty="0" err="1">
                    <a:latin typeface="Effra" panose="02000506080000020004"/>
                  </a:rPr>
                  <a:t>verzadigd</a:t>
                </a:r>
                <a:r>
                  <a:rPr lang="en-US" sz="2400" b="1" dirty="0">
                    <a:latin typeface="Effra" panose="02000506080000020004"/>
                  </a:rPr>
                  <a:t> </a:t>
                </a:r>
                <a:r>
                  <a:rPr lang="en-US" sz="2400" b="1" dirty="0" err="1">
                    <a:latin typeface="Effra" panose="02000506080000020004"/>
                  </a:rPr>
                  <a:t>kalkwater</a:t>
                </a:r>
                <a:r>
                  <a:rPr lang="en-US" sz="2400" b="1" dirty="0">
                    <a:latin typeface="Effra" panose="02000506080000020004"/>
                  </a:rPr>
                  <a:t> in het </a:t>
                </a:r>
                <a:r>
                  <a:rPr lang="en-US" sz="2400" b="1" dirty="0" err="1">
                    <a:latin typeface="Effra" panose="02000506080000020004"/>
                  </a:rPr>
                  <a:t>juiste</a:t>
                </a:r>
                <a:r>
                  <a:rPr lang="en-US" sz="2400" b="1" dirty="0">
                    <a:latin typeface="Effra" panose="02000506080000020004"/>
                  </a:rPr>
                  <a:t> aantal </a:t>
                </a:r>
                <a:r>
                  <a:rPr lang="en-US" sz="2400" b="1" dirty="0" err="1">
                    <a:latin typeface="Effra" panose="02000506080000020004"/>
                  </a:rPr>
                  <a:t>significante</a:t>
                </a:r>
                <a:r>
                  <a:rPr lang="en-US" sz="2400" b="1" dirty="0">
                    <a:latin typeface="Effra" panose="02000506080000020004"/>
                  </a:rPr>
                  <a:t> </a:t>
                </a:r>
                <a:r>
                  <a:rPr lang="en-US" sz="2400" b="1" dirty="0" err="1">
                    <a:latin typeface="Effra" panose="02000506080000020004"/>
                  </a:rPr>
                  <a:t>cijfers</a:t>
                </a:r>
                <a:r>
                  <a:rPr lang="en-US" sz="2400" b="1" dirty="0">
                    <a:latin typeface="Effra" panose="02000506080000020004"/>
                  </a:rPr>
                  <a:t>.</a:t>
                </a:r>
              </a:p>
              <a:p>
                <a:r>
                  <a:rPr lang="en-US" sz="2400" b="1" dirty="0">
                    <a:latin typeface="Effra" panose="02000506080000020004"/>
                  </a:rPr>
                  <a:t>Stel [OH</a:t>
                </a:r>
                <a:r>
                  <a:rPr lang="en-US" sz="2400" b="1" baseline="30000" dirty="0">
                    <a:latin typeface="Effra" panose="02000506080000020004"/>
                  </a:rPr>
                  <a:t>-</a:t>
                </a:r>
                <a:r>
                  <a:rPr lang="en-US" sz="2400" b="1" dirty="0">
                    <a:latin typeface="Effra" panose="02000506080000020004"/>
                  </a:rPr>
                  <a:t>] = x dan </a:t>
                </a:r>
                <a:r>
                  <a:rPr lang="en-US" sz="2400" b="1" dirty="0" err="1">
                    <a:latin typeface="Effra" panose="02000506080000020004"/>
                  </a:rPr>
                  <a:t>geldt</a:t>
                </a:r>
                <a:r>
                  <a:rPr lang="en-US" sz="2400" b="1" dirty="0">
                    <a:latin typeface="Effra" panose="02000506080000020004"/>
                  </a:rPr>
                  <a:t> [Ca</a:t>
                </a:r>
                <a:r>
                  <a:rPr lang="en-US" sz="2400" b="1" baseline="30000" dirty="0">
                    <a:latin typeface="Effra" panose="02000506080000020004"/>
                  </a:rPr>
                  <a:t>2+</a:t>
                </a:r>
                <a:r>
                  <a:rPr lang="en-US" sz="2400" b="1" dirty="0">
                    <a:latin typeface="Effra" panose="02000506080000020004"/>
                  </a:rPr>
                  <a:t>] = 0,5x</a:t>
                </a:r>
              </a:p>
              <a:p>
                <a:r>
                  <a:rPr lang="en-US" sz="2400" b="1" dirty="0">
                    <a:latin typeface="Effra" panose="02000506080000020004"/>
                  </a:rPr>
                  <a:t>0,5x</a:t>
                </a:r>
                <a:r>
                  <a:rPr lang="en-US" sz="2400" b="1" dirty="0">
                    <a:latin typeface="Effra" panose="02000506080000020004"/>
                    <a:cs typeface="Arial" panose="020B0604020202020204" pitchFamily="34" charset="0"/>
                  </a:rPr>
                  <a:t>•x</a:t>
                </a:r>
                <a:r>
                  <a:rPr lang="en-US" sz="2400" b="1" baseline="30000" dirty="0">
                    <a:latin typeface="Effra" panose="02000506080000020004"/>
                    <a:cs typeface="Arial" panose="020B0604020202020204" pitchFamily="34" charset="0"/>
                  </a:rPr>
                  <a:t>2</a:t>
                </a:r>
                <a:r>
                  <a:rPr lang="en-US" sz="2400" b="1" dirty="0">
                    <a:latin typeface="Effra" panose="02000506080000020004"/>
                    <a:cs typeface="Arial" panose="020B0604020202020204" pitchFamily="34" charset="0"/>
                  </a:rPr>
                  <a:t> = </a:t>
                </a:r>
                <a:r>
                  <a:rPr lang="en-US" sz="2400" b="1" dirty="0">
                    <a:latin typeface="Effra" panose="02000506080000020004"/>
                  </a:rPr>
                  <a:t>5,0</a:t>
                </a:r>
                <a:r>
                  <a:rPr lang="en-US" sz="2400" b="1"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a:t>
                </a:r>
                <a:endParaRPr lang="en-US" sz="2400" b="1" dirty="0">
                  <a:latin typeface="Effra" panose="02000506080000020004"/>
                  <a:cs typeface="Arial" panose="020B0604020202020204" pitchFamily="34" charset="0"/>
                </a:endParaRPr>
              </a:p>
              <a:p>
                <a:r>
                  <a:rPr lang="en-US" sz="2400" b="1" dirty="0">
                    <a:latin typeface="Effra" panose="02000506080000020004"/>
                  </a:rPr>
                  <a:t>0,5</a:t>
                </a:r>
                <a:r>
                  <a:rPr lang="en-US" sz="2400" b="1" dirty="0">
                    <a:latin typeface="Effra" panose="02000506080000020004"/>
                    <a:cs typeface="Arial" panose="020B0604020202020204" pitchFamily="34" charset="0"/>
                  </a:rPr>
                  <a:t>x</a:t>
                </a:r>
                <a:r>
                  <a:rPr lang="en-US" sz="2400" b="1" baseline="30000" dirty="0">
                    <a:latin typeface="Effra" panose="02000506080000020004"/>
                    <a:cs typeface="Arial" panose="020B0604020202020204" pitchFamily="34" charset="0"/>
                  </a:rPr>
                  <a:t>3</a:t>
                </a:r>
                <a:r>
                  <a:rPr lang="en-US" sz="2400" b="1" dirty="0">
                    <a:latin typeface="Effra" panose="02000506080000020004"/>
                    <a:cs typeface="Arial" panose="020B0604020202020204" pitchFamily="34" charset="0"/>
                  </a:rPr>
                  <a:t> = </a:t>
                </a:r>
                <a:r>
                  <a:rPr lang="en-US" sz="2400" b="1" dirty="0">
                    <a:latin typeface="Effra" panose="02000506080000020004"/>
                  </a:rPr>
                  <a:t>5,0</a:t>
                </a:r>
                <a:r>
                  <a:rPr lang="en-US" sz="2400" b="1"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a:t>
                </a:r>
                <a:endParaRPr lang="en-US" sz="2400" b="1" dirty="0">
                  <a:latin typeface="Effra" panose="02000506080000020004"/>
                  <a:cs typeface="Arial" panose="020B0604020202020204" pitchFamily="34" charset="0"/>
                </a:endParaRPr>
              </a:p>
              <a:p>
                <a:r>
                  <a:rPr lang="en-US" sz="2400" b="1" dirty="0">
                    <a:latin typeface="Effra" panose="02000506080000020004"/>
                    <a:cs typeface="Arial" panose="020B0604020202020204" pitchFamily="34" charset="0"/>
                  </a:rPr>
                  <a:t>x</a:t>
                </a:r>
                <a:r>
                  <a:rPr lang="en-US" sz="2400" b="1" baseline="30000" dirty="0">
                    <a:latin typeface="Effra" panose="02000506080000020004"/>
                    <a:cs typeface="Arial" panose="020B0604020202020204" pitchFamily="34" charset="0"/>
                  </a:rPr>
                  <a:t>3</a:t>
                </a:r>
                <a:r>
                  <a:rPr lang="en-US" sz="2400" b="1" dirty="0">
                    <a:latin typeface="Effra" panose="02000506080000020004"/>
                    <a:cs typeface="Arial" panose="020B0604020202020204" pitchFamily="34" charset="0"/>
                  </a:rPr>
                  <a:t> = </a:t>
                </a:r>
                <a:r>
                  <a:rPr lang="en-US" sz="2400" b="1" dirty="0">
                    <a:latin typeface="Effra" panose="02000506080000020004"/>
                  </a:rPr>
                  <a:t>1,0</a:t>
                </a:r>
                <a:r>
                  <a:rPr lang="en-US" sz="2400" b="1"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-5</a:t>
                </a:r>
                <a:r>
                  <a:rPr lang="en-US" sz="2400" b="1" dirty="0">
                    <a:latin typeface="Arial" panose="020B0604020202020204" pitchFamily="34" charset="0"/>
                    <a:cs typeface="Arial" panose="020B0604020202020204" pitchFamily="34" charset="0"/>
                  </a:rPr>
                  <a:t> </a:t>
                </a:r>
                <a:endParaRPr lang="en-US" sz="2400" b="1" dirty="0">
                  <a:latin typeface="Effra" panose="02000506080000020004"/>
                  <a:cs typeface="Arial" panose="020B0604020202020204" pitchFamily="34" charset="0"/>
                </a:endParaRPr>
              </a:p>
              <a:p>
                <a:r>
                  <a:rPr lang="nl-NL" sz="2400" b="1" dirty="0">
                    <a:latin typeface="Effra" panose="02000506080000020004"/>
                  </a:rPr>
                  <a:t>x= 0,0215 </a:t>
                </a:r>
              </a:p>
              <a:p>
                <a:r>
                  <a:rPr lang="nl-NL" sz="2400" b="1" dirty="0">
                    <a:latin typeface="Effra" panose="02000506080000020004"/>
                  </a:rPr>
                  <a:t>Dus [OH</a:t>
                </a:r>
                <a:r>
                  <a:rPr lang="nl-NL" sz="2400" b="1" baseline="30000" dirty="0">
                    <a:latin typeface="Effra" panose="02000506080000020004"/>
                  </a:rPr>
                  <a:t>-</a:t>
                </a:r>
                <a:r>
                  <a:rPr lang="nl-NL" sz="2400" b="1" dirty="0">
                    <a:latin typeface="Effra" panose="02000506080000020004"/>
                  </a:rPr>
                  <a:t>] = 0,0215 M</a:t>
                </a:r>
              </a:p>
              <a:p>
                <a:r>
                  <a:rPr lang="nl-NL" sz="2400" b="1" dirty="0" err="1">
                    <a:latin typeface="Effra" panose="02000506080000020004"/>
                  </a:rPr>
                  <a:t>pOH</a:t>
                </a:r>
                <a:r>
                  <a:rPr lang="nl-NL" sz="2400" b="1" dirty="0">
                    <a:latin typeface="Effra" panose="02000506080000020004"/>
                  </a:rPr>
                  <a:t>=-log 0,0215 = 1,67</a:t>
                </a:r>
              </a:p>
              <a:p>
                <a:r>
                  <a:rPr lang="nl-NL" sz="2400" b="1" dirty="0">
                    <a:latin typeface="Effra" panose="02000506080000020004"/>
                  </a:rPr>
                  <a:t>pH= 14,00 - 1,67 = 12,33</a:t>
                </a:r>
              </a:p>
            </p:txBody>
          </p:sp>
        </mc:Choice>
        <mc:Fallback>
          <p:sp>
            <p:nvSpPr>
              <p:cNvPr id="2" name="Tekstvak 1">
                <a:extLst>
                  <a:ext uri="{FF2B5EF4-FFF2-40B4-BE49-F238E27FC236}">
                    <a16:creationId xmlns:a16="http://schemas.microsoft.com/office/drawing/2014/main" id="{7334EBD0-7D88-8AB3-934E-4BB056589A50}"/>
                  </a:ext>
                </a:extLst>
              </p:cNvPr>
              <p:cNvSpPr txBox="1">
                <a:spLocks noRot="1" noChangeAspect="1" noMove="1" noResize="1" noEditPoints="1" noAdjustHandles="1" noChangeArrowheads="1" noChangeShapeType="1" noTextEdit="1"/>
              </p:cNvSpPr>
              <p:nvPr/>
            </p:nvSpPr>
            <p:spPr>
              <a:xfrm>
                <a:off x="981777" y="1155032"/>
                <a:ext cx="10080452" cy="5262979"/>
              </a:xfrm>
              <a:prstGeom prst="rect">
                <a:avLst/>
              </a:prstGeom>
              <a:blipFill>
                <a:blip r:embed="rId2"/>
                <a:stretch>
                  <a:fillRect l="-907" t="-926" b="-1620"/>
                </a:stretch>
              </a:blipFill>
            </p:spPr>
            <p:txBody>
              <a:bodyPr/>
              <a:lstStyle/>
              <a:p>
                <a:r>
                  <a:rPr lang="nl-NL">
                    <a:noFill/>
                  </a:rPr>
                  <a:t> </a:t>
                </a:r>
              </a:p>
            </p:txBody>
          </p:sp>
        </mc:Fallback>
      </mc:AlternateContent>
    </p:spTree>
    <p:extLst>
      <p:ext uri="{BB962C8B-B14F-4D97-AF65-F5344CB8AC3E}">
        <p14:creationId xmlns:p14="http://schemas.microsoft.com/office/powerpoint/2010/main" val="545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91F9-0DC6-8AC0-681D-949BC849D726}"/>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61FC2807-BAAA-470B-6855-0E423664FFFE}"/>
              </a:ext>
            </a:extLst>
          </p:cNvPr>
          <p:cNvSpPr txBox="1"/>
          <p:nvPr/>
        </p:nvSpPr>
        <p:spPr>
          <a:xfrm>
            <a:off x="1153551" y="1955409"/>
            <a:ext cx="10466363" cy="3170099"/>
          </a:xfrm>
          <a:prstGeom prst="rect">
            <a:avLst/>
          </a:prstGeom>
          <a:noFill/>
        </p:spPr>
        <p:txBody>
          <a:bodyPr wrap="square" rtlCol="0">
            <a:spAutoFit/>
          </a:bodyPr>
          <a:lstStyle/>
          <a:p>
            <a:r>
              <a:rPr lang="nl-NL" sz="2000" b="1" dirty="0"/>
              <a:t>Gaschromatografie</a:t>
            </a:r>
            <a:r>
              <a:rPr lang="nl-NL" sz="2000" dirty="0"/>
              <a:t> is een analysemethode die zowel </a:t>
            </a:r>
            <a:r>
              <a:rPr lang="nl-NL" sz="2000" b="1" dirty="0"/>
              <a:t>kwalitatief</a:t>
            </a:r>
            <a:r>
              <a:rPr lang="nl-NL" sz="2000" dirty="0"/>
              <a:t> als </a:t>
            </a:r>
            <a:r>
              <a:rPr lang="nl-NL" sz="2000" b="1" dirty="0"/>
              <a:t>kwantitatief </a:t>
            </a:r>
            <a:r>
              <a:rPr lang="nl-NL" sz="2000" dirty="0"/>
              <a:t>gebruikt kan worden</a:t>
            </a:r>
          </a:p>
          <a:p>
            <a:pPr marL="342900" indent="-342900">
              <a:buFontTx/>
              <a:buChar char="-"/>
            </a:pPr>
            <a:r>
              <a:rPr lang="nl-NL" sz="2000" dirty="0"/>
              <a:t>Kwalitatief wil zeggen dat je wat zegt over de aanwezigheid van een stof en over de eigenschappen van een stof</a:t>
            </a:r>
          </a:p>
          <a:p>
            <a:pPr marL="342900" indent="-342900">
              <a:buFontTx/>
              <a:buChar char="-"/>
            </a:pPr>
            <a:r>
              <a:rPr lang="nl-NL" sz="2000" dirty="0"/>
              <a:t>Kwalitatief wil zeggen dat je exact wilt meten hoeveel er van een stof aanwezig is  </a:t>
            </a:r>
          </a:p>
          <a:p>
            <a:endParaRPr lang="nl-NL" sz="2000" dirty="0"/>
          </a:p>
          <a:p>
            <a:r>
              <a:rPr lang="nl-NL" sz="2000" b="1" dirty="0"/>
              <a:t>Kolom </a:t>
            </a:r>
            <a:r>
              <a:rPr lang="nl-NL" sz="2000" dirty="0"/>
              <a:t>en</a:t>
            </a:r>
            <a:r>
              <a:rPr lang="nl-NL" sz="2000" b="1" dirty="0"/>
              <a:t> draaggas</a:t>
            </a:r>
            <a:r>
              <a:rPr lang="nl-NL" sz="2000" dirty="0"/>
              <a:t> (ofwel: </a:t>
            </a:r>
            <a:r>
              <a:rPr lang="nl-NL" sz="2000" b="1" dirty="0"/>
              <a:t>stationaire </a:t>
            </a:r>
            <a:r>
              <a:rPr lang="nl-NL" sz="2000" dirty="0"/>
              <a:t>en </a:t>
            </a:r>
            <a:r>
              <a:rPr lang="nl-NL" sz="2000" b="1" dirty="0"/>
              <a:t>mobiele fase</a:t>
            </a:r>
            <a:r>
              <a:rPr lang="nl-NL" sz="2000" dirty="0"/>
              <a:t>) kunnen polair of apolair zijn</a:t>
            </a:r>
          </a:p>
          <a:p>
            <a:pPr marL="342900" indent="-342900">
              <a:buFontTx/>
              <a:buChar char="-"/>
            </a:pPr>
            <a:r>
              <a:rPr lang="nl-NL" sz="2000" dirty="0"/>
              <a:t>De mate waarin een stof beter oplost in de stationaire of mobiele fase is een maat voor hoe lang de stof erover doet om door de chromatograaf te komen </a:t>
            </a:r>
            <a:r>
              <a:rPr lang="nl-NL" sz="2000" dirty="0">
                <a:sym typeface="Wingdings" panose="05000000000000000000" pitchFamily="2" charset="2"/>
              </a:rPr>
              <a:t> Maar voor het </a:t>
            </a:r>
            <a:r>
              <a:rPr lang="nl-NL" sz="2000" b="1" dirty="0">
                <a:sym typeface="Wingdings" panose="05000000000000000000" pitchFamily="2" charset="2"/>
              </a:rPr>
              <a:t>verdelingsevenwicht</a:t>
            </a:r>
            <a:r>
              <a:rPr lang="nl-NL" sz="2000" dirty="0">
                <a:sym typeface="Wingdings" panose="05000000000000000000" pitchFamily="2" charset="2"/>
              </a:rPr>
              <a:t> van de stof</a:t>
            </a:r>
            <a:endParaRPr lang="nl-NL" sz="2000" dirty="0"/>
          </a:p>
        </p:txBody>
      </p:sp>
      <p:sp>
        <p:nvSpPr>
          <p:cNvPr id="2" name="Tekstvak 1">
            <a:extLst>
              <a:ext uri="{FF2B5EF4-FFF2-40B4-BE49-F238E27FC236}">
                <a16:creationId xmlns:a16="http://schemas.microsoft.com/office/drawing/2014/main" id="{421B8771-4C5F-9E27-5007-16F9C59509AE}"/>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Gaschromatografie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verdelingsevenwichten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1026" name="Picture 2" descr="mlochemie">
            <a:extLst>
              <a:ext uri="{FF2B5EF4-FFF2-40B4-BE49-F238E27FC236}">
                <a16:creationId xmlns:a16="http://schemas.microsoft.com/office/drawing/2014/main" id="{DB23D3DD-7659-297E-0E46-D2E8A9051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4733832"/>
            <a:ext cx="5038724" cy="212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472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35AD-C7E4-20EC-987F-50C76B6E993E}"/>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9524E99A-E5FF-0488-62DA-BE7898B831C9}"/>
              </a:ext>
            </a:extLst>
          </p:cNvPr>
          <p:cNvSpPr txBox="1"/>
          <p:nvPr/>
        </p:nvSpPr>
        <p:spPr>
          <a:xfrm>
            <a:off x="1153551" y="1955409"/>
            <a:ext cx="10466363" cy="3170099"/>
          </a:xfrm>
          <a:prstGeom prst="rect">
            <a:avLst/>
          </a:prstGeom>
          <a:noFill/>
        </p:spPr>
        <p:txBody>
          <a:bodyPr wrap="square" rtlCol="0">
            <a:spAutoFit/>
          </a:bodyPr>
          <a:lstStyle/>
          <a:p>
            <a:r>
              <a:rPr lang="nl-NL" sz="2000" b="1" dirty="0"/>
              <a:t>Gaschromatografie</a:t>
            </a:r>
            <a:r>
              <a:rPr lang="nl-NL" sz="2000" dirty="0"/>
              <a:t> is een analysemethode die zowel </a:t>
            </a:r>
            <a:r>
              <a:rPr lang="nl-NL" sz="2000" b="1" dirty="0"/>
              <a:t>kwalitatief</a:t>
            </a:r>
            <a:r>
              <a:rPr lang="nl-NL" sz="2000" dirty="0"/>
              <a:t> als </a:t>
            </a:r>
            <a:r>
              <a:rPr lang="nl-NL" sz="2000" b="1" dirty="0"/>
              <a:t>kwantitatief </a:t>
            </a:r>
            <a:r>
              <a:rPr lang="nl-NL" sz="2000" dirty="0"/>
              <a:t>gebruikt kan worden</a:t>
            </a:r>
          </a:p>
          <a:p>
            <a:pPr marL="342900" indent="-342900">
              <a:buFontTx/>
              <a:buChar char="-"/>
            </a:pPr>
            <a:r>
              <a:rPr lang="nl-NL" sz="2000" dirty="0"/>
              <a:t>Kwalitatief wil zeggen dat je wat zegt over de aanwezigheid van een stof en over de eigenschappen van een stof</a:t>
            </a:r>
          </a:p>
          <a:p>
            <a:pPr marL="342900" indent="-342900">
              <a:buFontTx/>
              <a:buChar char="-"/>
            </a:pPr>
            <a:r>
              <a:rPr lang="nl-NL" sz="2000" dirty="0"/>
              <a:t>Kwalitatief wil zeggen dat je exact wilt meten hoeveel er van een stof aanwezig is  </a:t>
            </a:r>
          </a:p>
          <a:p>
            <a:endParaRPr lang="nl-NL" sz="2000" dirty="0"/>
          </a:p>
          <a:p>
            <a:r>
              <a:rPr lang="nl-NL" sz="2000" b="1" dirty="0"/>
              <a:t>Kolom </a:t>
            </a:r>
            <a:r>
              <a:rPr lang="nl-NL" sz="2000" dirty="0"/>
              <a:t>en</a:t>
            </a:r>
            <a:r>
              <a:rPr lang="nl-NL" sz="2000" b="1" dirty="0"/>
              <a:t> draaggas</a:t>
            </a:r>
            <a:r>
              <a:rPr lang="nl-NL" sz="2000" dirty="0"/>
              <a:t> (ofwel: </a:t>
            </a:r>
            <a:r>
              <a:rPr lang="nl-NL" sz="2000" b="1" dirty="0"/>
              <a:t>stationaire </a:t>
            </a:r>
            <a:r>
              <a:rPr lang="nl-NL" sz="2000" dirty="0"/>
              <a:t>en </a:t>
            </a:r>
            <a:r>
              <a:rPr lang="nl-NL" sz="2000" b="1" dirty="0"/>
              <a:t>mobiele fase</a:t>
            </a:r>
            <a:r>
              <a:rPr lang="nl-NL" sz="2000" dirty="0"/>
              <a:t>) kunnen polair of apolair zijn</a:t>
            </a:r>
          </a:p>
          <a:p>
            <a:pPr marL="342900" indent="-342900">
              <a:buFontTx/>
              <a:buChar char="-"/>
            </a:pPr>
            <a:r>
              <a:rPr lang="nl-NL" sz="2000" dirty="0"/>
              <a:t>De mate waarin een stof beter oplost in de stationaire of mobiele fase is een maat voor hoe lang de stof erover doet om door de chromatograaf te komen </a:t>
            </a:r>
            <a:r>
              <a:rPr lang="nl-NL" sz="2000" dirty="0">
                <a:sym typeface="Wingdings" panose="05000000000000000000" pitchFamily="2" charset="2"/>
              </a:rPr>
              <a:t> Maar voor het </a:t>
            </a:r>
            <a:r>
              <a:rPr lang="nl-NL" sz="2000" b="1" dirty="0">
                <a:sym typeface="Wingdings" panose="05000000000000000000" pitchFamily="2" charset="2"/>
              </a:rPr>
              <a:t>verdelingsevenwicht</a:t>
            </a:r>
            <a:r>
              <a:rPr lang="nl-NL" sz="2000" dirty="0">
                <a:sym typeface="Wingdings" panose="05000000000000000000" pitchFamily="2" charset="2"/>
              </a:rPr>
              <a:t> van de stof</a:t>
            </a:r>
            <a:endParaRPr lang="nl-NL" sz="2000" dirty="0"/>
          </a:p>
        </p:txBody>
      </p:sp>
      <p:sp>
        <p:nvSpPr>
          <p:cNvPr id="2" name="Tekstvak 1">
            <a:extLst>
              <a:ext uri="{FF2B5EF4-FFF2-40B4-BE49-F238E27FC236}">
                <a16:creationId xmlns:a16="http://schemas.microsoft.com/office/drawing/2014/main" id="{84F30557-C586-A462-C939-F522B84D29EB}"/>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Gaschromatografie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verdelingsevenwichten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1" name="Tekstvak 10">
            <a:extLst>
              <a:ext uri="{FF2B5EF4-FFF2-40B4-BE49-F238E27FC236}">
                <a16:creationId xmlns:a16="http://schemas.microsoft.com/office/drawing/2014/main" id="{8F5AF0B6-A21D-164A-0CA1-8E5D86F14AC2}"/>
              </a:ext>
            </a:extLst>
          </p:cNvPr>
          <p:cNvSpPr txBox="1"/>
          <p:nvPr/>
        </p:nvSpPr>
        <p:spPr>
          <a:xfrm>
            <a:off x="7699225" y="5405735"/>
            <a:ext cx="3920689" cy="923330"/>
          </a:xfrm>
          <a:prstGeom prst="rect">
            <a:avLst/>
          </a:prstGeom>
          <a:noFill/>
        </p:spPr>
        <p:txBody>
          <a:bodyPr wrap="none" rtlCol="0">
            <a:spAutoFit/>
          </a:bodyPr>
          <a:lstStyle/>
          <a:p>
            <a:r>
              <a:rPr lang="nl-NL" b="1" dirty="0">
                <a:solidFill>
                  <a:srgbClr val="00B050"/>
                </a:solidFill>
              </a:rPr>
              <a:t>Zie ook:</a:t>
            </a:r>
          </a:p>
          <a:p>
            <a:pPr marL="285750" indent="-285750">
              <a:buFontTx/>
              <a:buChar char="-"/>
            </a:pPr>
            <a:r>
              <a:rPr lang="nl-NL" b="1" dirty="0">
                <a:solidFill>
                  <a:srgbClr val="00B050"/>
                </a:solidFill>
              </a:rPr>
              <a:t>Examenspreekuur 2023: 53 minuten</a:t>
            </a:r>
          </a:p>
          <a:p>
            <a:r>
              <a:rPr lang="nl-NL" b="1" dirty="0">
                <a:solidFill>
                  <a:srgbClr val="00B050"/>
                </a:solidFill>
                <a:sym typeface="Wingdings" panose="05000000000000000000" pitchFamily="2" charset="2"/>
              </a:rPr>
              <a:t>       Kwantitatieve analyse</a:t>
            </a:r>
            <a:endParaRPr lang="nl-NL" b="1" dirty="0">
              <a:solidFill>
                <a:srgbClr val="00B050"/>
              </a:solidFill>
            </a:endParaRPr>
          </a:p>
        </p:txBody>
      </p:sp>
      <p:pic>
        <p:nvPicPr>
          <p:cNvPr id="12" name="Picture 2" descr="mlochemie">
            <a:extLst>
              <a:ext uri="{FF2B5EF4-FFF2-40B4-BE49-F238E27FC236}">
                <a16:creationId xmlns:a16="http://schemas.microsoft.com/office/drawing/2014/main" id="{52DC1F26-DD28-17FF-F141-A443EB81F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4733832"/>
            <a:ext cx="5038724" cy="212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658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2D99F-989C-127A-F417-AE335E9B68C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kstvak 17">
                <a:extLst>
                  <a:ext uri="{FF2B5EF4-FFF2-40B4-BE49-F238E27FC236}">
                    <a16:creationId xmlns:a16="http://schemas.microsoft.com/office/drawing/2014/main" id="{3D228457-F682-1EF3-0922-02563D5F8260}"/>
                  </a:ext>
                </a:extLst>
              </p:cNvPr>
              <p:cNvSpPr txBox="1"/>
              <p:nvPr/>
            </p:nvSpPr>
            <p:spPr>
              <a:xfrm>
                <a:off x="1153551" y="1955409"/>
                <a:ext cx="10466363" cy="3661323"/>
              </a:xfrm>
              <a:prstGeom prst="rect">
                <a:avLst/>
              </a:prstGeom>
              <a:noFill/>
            </p:spPr>
            <p:txBody>
              <a:bodyPr wrap="square" rtlCol="0">
                <a:spAutoFit/>
              </a:bodyPr>
              <a:lstStyle/>
              <a:p>
                <a:r>
                  <a:rPr lang="nl-NL" sz="2000" b="1" dirty="0"/>
                  <a:t>Verdelingsevenwichten</a:t>
                </a:r>
                <a:r>
                  <a:rPr lang="nl-NL" sz="2000" dirty="0"/>
                  <a:t> geven dus aan in welke mate een stof beter oplost in een van de twee fasen. Hierbij kan je een </a:t>
                </a:r>
                <a:r>
                  <a:rPr lang="nl-NL" sz="2000" dirty="0" err="1"/>
                  <a:t>K</a:t>
                </a:r>
                <a:r>
                  <a:rPr lang="nl-NL" sz="2000" baseline="-25000" dirty="0" err="1"/>
                  <a:t>v</a:t>
                </a:r>
                <a:r>
                  <a:rPr lang="nl-NL" sz="2000" dirty="0"/>
                  <a:t> opstellen. </a:t>
                </a:r>
              </a:p>
              <a:p>
                <a:endParaRPr lang="nl-NL" sz="2000" dirty="0"/>
              </a:p>
              <a:p>
                <a:r>
                  <a:rPr lang="nl-NL" sz="2000" dirty="0"/>
                  <a:t>Voorbeeld: </a:t>
                </a:r>
              </a:p>
              <a:p>
                <a:endParaRPr lang="nl-NL" sz="2000" dirty="0"/>
              </a:p>
              <a:p>
                <a:r>
                  <a:rPr lang="nl-NL" sz="2000" dirty="0"/>
                  <a:t>RV: CO</a:t>
                </a:r>
                <a:r>
                  <a:rPr lang="nl-NL" sz="2000" baseline="-25000" dirty="0"/>
                  <a:t>2</a:t>
                </a:r>
                <a:r>
                  <a:rPr lang="nl-NL" sz="2000" dirty="0"/>
                  <a:t> (g) </a:t>
                </a:r>
                <a:r>
                  <a:rPr lang="nl-NL" sz="2000" dirty="0">
                    <a:sym typeface="Wingdings 3" panose="05040102010807070707" pitchFamily="18" charset="2"/>
                  </a:rPr>
                  <a:t> CO</a:t>
                </a:r>
                <a:r>
                  <a:rPr lang="nl-NL" sz="2000" baseline="-25000" dirty="0">
                    <a:sym typeface="Wingdings 3" panose="05040102010807070707" pitchFamily="18" charset="2"/>
                  </a:rPr>
                  <a:t>2</a:t>
                </a:r>
                <a:r>
                  <a:rPr lang="nl-NL" sz="2000" dirty="0">
                    <a:sym typeface="Wingdings 3" panose="05040102010807070707" pitchFamily="18" charset="2"/>
                  </a:rPr>
                  <a:t> (</a:t>
                </a:r>
                <a:r>
                  <a:rPr lang="nl-NL" sz="2000" dirty="0" err="1">
                    <a:sym typeface="Wingdings 3" panose="05040102010807070707" pitchFamily="18" charset="2"/>
                  </a:rPr>
                  <a:t>aq</a:t>
                </a:r>
                <a:r>
                  <a:rPr lang="nl-NL" sz="2000" dirty="0">
                    <a:sym typeface="Wingdings 3" panose="05040102010807070707" pitchFamily="18" charset="2"/>
                  </a:rPr>
                  <a:t>) </a:t>
                </a:r>
              </a:p>
              <a:p>
                <a:endParaRPr lang="nl-NL" sz="2000" dirty="0">
                  <a:sym typeface="Wingdings 3" panose="05040102010807070707" pitchFamily="18" charset="2"/>
                </a:endParaRPr>
              </a:p>
              <a:p>
                <a:r>
                  <a:rPr lang="nl-NL" sz="2000" dirty="0" err="1">
                    <a:sym typeface="Wingdings 3" panose="05040102010807070707" pitchFamily="18" charset="2"/>
                  </a:rPr>
                  <a:t>K</a:t>
                </a:r>
                <a:r>
                  <a:rPr lang="nl-NL" sz="2000" baseline="-25000" dirty="0" err="1">
                    <a:sym typeface="Wingdings 3" panose="05040102010807070707" pitchFamily="18" charset="2"/>
                  </a:rPr>
                  <a:t>v</a:t>
                </a:r>
                <a:r>
                  <a:rPr lang="nl-NL" sz="2000" dirty="0">
                    <a:sym typeface="Wingdings 3" panose="05040102010807070707" pitchFamily="18" charset="2"/>
                  </a:rPr>
                  <a:t> = </a:t>
                </a:r>
                <a14:m>
                  <m:oMath xmlns:m="http://schemas.openxmlformats.org/officeDocument/2006/math">
                    <m:f>
                      <m:fPr>
                        <m:ctrlPr>
                          <a:rPr lang="nl-NL" sz="2000" b="0" i="1" smtClean="0">
                            <a:latin typeface="Cambria Math" panose="02040503050406030204" pitchFamily="18" charset="0"/>
                            <a:sym typeface="Wingdings 3" panose="05040102010807070707" pitchFamily="18" charset="2"/>
                          </a:rPr>
                        </m:ctrlPr>
                      </m:fPr>
                      <m:num>
                        <m:r>
                          <a:rPr lang="nl-NL" sz="2000" b="0" i="1" smtClean="0">
                            <a:latin typeface="Cambria Math" panose="02040503050406030204" pitchFamily="18" charset="0"/>
                            <a:sym typeface="Wingdings 3" panose="05040102010807070707" pitchFamily="18" charset="2"/>
                          </a:rPr>
                          <m:t>[</m:t>
                        </m:r>
                        <m:r>
                          <a:rPr lang="nl-NL" sz="2000" b="0" i="1" smtClean="0">
                            <a:latin typeface="Cambria Math" panose="02040503050406030204" pitchFamily="18" charset="0"/>
                            <a:sym typeface="Wingdings 3" panose="05040102010807070707" pitchFamily="18" charset="2"/>
                          </a:rPr>
                          <m:t>𝐶</m:t>
                        </m:r>
                        <m:sSub>
                          <m:sSubPr>
                            <m:ctrlPr>
                              <a:rPr lang="nl-NL" sz="2000" b="0" i="1" smtClean="0">
                                <a:latin typeface="Cambria Math" panose="02040503050406030204" pitchFamily="18" charset="0"/>
                                <a:sym typeface="Wingdings 3" panose="05040102010807070707" pitchFamily="18" charset="2"/>
                              </a:rPr>
                            </m:ctrlPr>
                          </m:sSubPr>
                          <m:e>
                            <m:r>
                              <a:rPr lang="nl-NL" sz="2000" b="0" i="1" smtClean="0">
                                <a:latin typeface="Cambria Math" panose="02040503050406030204" pitchFamily="18" charset="0"/>
                                <a:sym typeface="Wingdings 3" panose="05040102010807070707" pitchFamily="18" charset="2"/>
                              </a:rPr>
                              <m:t>𝑂</m:t>
                            </m:r>
                          </m:e>
                          <m:sub>
                            <m:r>
                              <a:rPr lang="nl-NL" sz="2000" b="0" i="1" smtClean="0">
                                <a:latin typeface="Cambria Math" panose="02040503050406030204" pitchFamily="18" charset="0"/>
                                <a:sym typeface="Wingdings 3" panose="05040102010807070707" pitchFamily="18" charset="2"/>
                              </a:rPr>
                              <m:t>2</m:t>
                            </m:r>
                          </m:sub>
                        </m:sSub>
                        <m:r>
                          <a:rPr lang="nl-NL" sz="2000" b="0" i="1" smtClean="0">
                            <a:latin typeface="Cambria Math" panose="02040503050406030204" pitchFamily="18" charset="0"/>
                            <a:sym typeface="Wingdings 3" panose="05040102010807070707" pitchFamily="18" charset="2"/>
                          </a:rPr>
                          <m:t>(</m:t>
                        </m:r>
                        <m:r>
                          <a:rPr lang="nl-NL" sz="2000" b="0" i="1" smtClean="0">
                            <a:latin typeface="Cambria Math" panose="02040503050406030204" pitchFamily="18" charset="0"/>
                            <a:sym typeface="Wingdings 3" panose="05040102010807070707" pitchFamily="18" charset="2"/>
                          </a:rPr>
                          <m:t>𝑎𝑞</m:t>
                        </m:r>
                        <m:r>
                          <a:rPr lang="nl-NL" sz="2000" b="0" i="1" smtClean="0">
                            <a:latin typeface="Cambria Math" panose="02040503050406030204" pitchFamily="18" charset="0"/>
                            <a:sym typeface="Wingdings 3" panose="05040102010807070707" pitchFamily="18" charset="2"/>
                          </a:rPr>
                          <m:t>)]</m:t>
                        </m:r>
                      </m:num>
                      <m:den>
                        <m:r>
                          <a:rPr lang="nl-NL" sz="2000" i="1">
                            <a:latin typeface="Cambria Math" panose="02040503050406030204" pitchFamily="18" charset="0"/>
                            <a:sym typeface="Wingdings 3" panose="05040102010807070707" pitchFamily="18" charset="2"/>
                          </a:rPr>
                          <m:t>[</m:t>
                        </m:r>
                        <m:r>
                          <a:rPr lang="nl-NL" sz="2000" i="1">
                            <a:latin typeface="Cambria Math" panose="02040503050406030204" pitchFamily="18" charset="0"/>
                            <a:sym typeface="Wingdings 3" panose="05040102010807070707" pitchFamily="18" charset="2"/>
                          </a:rPr>
                          <m:t>𝐶</m:t>
                        </m:r>
                        <m:sSub>
                          <m:sSubPr>
                            <m:ctrlPr>
                              <a:rPr lang="nl-NL" sz="2000" i="1">
                                <a:latin typeface="Cambria Math" panose="02040503050406030204" pitchFamily="18" charset="0"/>
                                <a:sym typeface="Wingdings 3" panose="05040102010807070707" pitchFamily="18" charset="2"/>
                              </a:rPr>
                            </m:ctrlPr>
                          </m:sSubPr>
                          <m:e>
                            <m:r>
                              <a:rPr lang="nl-NL" sz="2000" i="1">
                                <a:latin typeface="Cambria Math" panose="02040503050406030204" pitchFamily="18" charset="0"/>
                                <a:sym typeface="Wingdings 3" panose="05040102010807070707" pitchFamily="18" charset="2"/>
                              </a:rPr>
                              <m:t>𝑂</m:t>
                            </m:r>
                          </m:e>
                          <m:sub>
                            <m:r>
                              <a:rPr lang="nl-NL" sz="2000" i="1">
                                <a:latin typeface="Cambria Math" panose="02040503050406030204" pitchFamily="18" charset="0"/>
                                <a:sym typeface="Wingdings 3" panose="05040102010807070707" pitchFamily="18" charset="2"/>
                              </a:rPr>
                              <m:t>2</m:t>
                            </m:r>
                          </m:sub>
                        </m:sSub>
                        <m:r>
                          <a:rPr lang="nl-NL" sz="2000" i="1">
                            <a:latin typeface="Cambria Math" panose="02040503050406030204" pitchFamily="18" charset="0"/>
                            <a:sym typeface="Wingdings 3" panose="05040102010807070707" pitchFamily="18" charset="2"/>
                          </a:rPr>
                          <m:t>(</m:t>
                        </m:r>
                        <m:r>
                          <a:rPr lang="nl-NL" sz="2000" b="0" i="1" smtClean="0">
                            <a:latin typeface="Cambria Math" panose="02040503050406030204" pitchFamily="18" charset="0"/>
                            <a:sym typeface="Wingdings 3" panose="05040102010807070707" pitchFamily="18" charset="2"/>
                          </a:rPr>
                          <m:t>𝑔</m:t>
                        </m:r>
                        <m:r>
                          <a:rPr lang="nl-NL" sz="2000" i="1">
                            <a:latin typeface="Cambria Math" panose="02040503050406030204" pitchFamily="18" charset="0"/>
                            <a:sym typeface="Wingdings 3" panose="05040102010807070707" pitchFamily="18" charset="2"/>
                          </a:rPr>
                          <m:t>)]</m:t>
                        </m:r>
                      </m:den>
                    </m:f>
                  </m:oMath>
                </a14:m>
                <a:r>
                  <a:rPr lang="nl-NL" sz="2000" dirty="0"/>
                  <a:t> </a:t>
                </a:r>
              </a:p>
              <a:p>
                <a:endParaRPr lang="nl-NL" sz="2000" dirty="0"/>
              </a:p>
              <a:p>
                <a:r>
                  <a:rPr lang="nl-NL" sz="2000" dirty="0"/>
                  <a:t>Stel een </a:t>
                </a:r>
                <a:r>
                  <a:rPr lang="nl-NL" sz="2000" dirty="0" err="1"/>
                  <a:t>K</a:t>
                </a:r>
                <a:r>
                  <a:rPr lang="nl-NL" sz="2000" baseline="-25000" dirty="0" err="1"/>
                  <a:t>v</a:t>
                </a:r>
                <a:r>
                  <a:rPr lang="nl-NL" sz="2000" dirty="0"/>
                  <a:t> &lt; 1; de noemer is groter dan de teller, dus meer van de stof in de fase van de noemer </a:t>
                </a:r>
              </a:p>
              <a:p>
                <a:r>
                  <a:rPr lang="nl-NL" sz="2000" dirty="0"/>
                  <a:t>Stel een </a:t>
                </a:r>
                <a:r>
                  <a:rPr lang="nl-NL" sz="2000" dirty="0" err="1"/>
                  <a:t>K</a:t>
                </a:r>
                <a:r>
                  <a:rPr lang="nl-NL" sz="2000" baseline="-25000" dirty="0" err="1"/>
                  <a:t>v</a:t>
                </a:r>
                <a:r>
                  <a:rPr lang="nl-NL" sz="2000" dirty="0"/>
                  <a:t> &gt; 1; de teller is groter dan de noemer, dus meer van de stof in de fase van de teller</a:t>
                </a:r>
              </a:p>
            </p:txBody>
          </p:sp>
        </mc:Choice>
        <mc:Fallback xmlns="">
          <p:sp>
            <p:nvSpPr>
              <p:cNvPr id="18" name="Tekstvak 17">
                <a:extLst>
                  <a:ext uri="{FF2B5EF4-FFF2-40B4-BE49-F238E27FC236}">
                    <a16:creationId xmlns:a16="http://schemas.microsoft.com/office/drawing/2014/main" id="{3D228457-F682-1EF3-0922-02563D5F8260}"/>
                  </a:ext>
                </a:extLst>
              </p:cNvPr>
              <p:cNvSpPr txBox="1">
                <a:spLocks noRot="1" noChangeAspect="1" noMove="1" noResize="1" noEditPoints="1" noAdjustHandles="1" noChangeArrowheads="1" noChangeShapeType="1" noTextEdit="1"/>
              </p:cNvSpPr>
              <p:nvPr/>
            </p:nvSpPr>
            <p:spPr>
              <a:xfrm>
                <a:off x="1153551" y="1955409"/>
                <a:ext cx="10466363" cy="3661323"/>
              </a:xfrm>
              <a:prstGeom prst="rect">
                <a:avLst/>
              </a:prstGeom>
              <a:blipFill>
                <a:blip r:embed="rId3"/>
                <a:stretch>
                  <a:fillRect l="-582" t="-1000" b="-2167"/>
                </a:stretch>
              </a:blipFill>
            </p:spPr>
            <p:txBody>
              <a:bodyPr/>
              <a:lstStyle/>
              <a:p>
                <a:r>
                  <a:rPr lang="nl-NL">
                    <a:noFill/>
                  </a:rPr>
                  <a:t> </a:t>
                </a:r>
              </a:p>
            </p:txBody>
          </p:sp>
        </mc:Fallback>
      </mc:AlternateContent>
      <p:sp>
        <p:nvSpPr>
          <p:cNvPr id="2" name="Tekstvak 1">
            <a:extLst>
              <a:ext uri="{FF2B5EF4-FFF2-40B4-BE49-F238E27FC236}">
                <a16:creationId xmlns:a16="http://schemas.microsoft.com/office/drawing/2014/main" id="{1CB88896-34BB-552C-80D5-E8D465F3A3E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Gaschromatografie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verdelingsevenwichten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Tree>
    <p:extLst>
      <p:ext uri="{BB962C8B-B14F-4D97-AF65-F5344CB8AC3E}">
        <p14:creationId xmlns:p14="http://schemas.microsoft.com/office/powerpoint/2010/main" val="24523990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09532-0F63-E2CE-7F3B-04CBACB2353D}"/>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9956486A-4178-D387-9AEB-E0AA3B182A1E}"/>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 Vraag 22</a:t>
            </a:r>
            <a:endParaRPr lang="nl-NL" sz="2000" dirty="0"/>
          </a:p>
        </p:txBody>
      </p:sp>
      <p:sp>
        <p:nvSpPr>
          <p:cNvPr id="2" name="Tekstvak 1">
            <a:extLst>
              <a:ext uri="{FF2B5EF4-FFF2-40B4-BE49-F238E27FC236}">
                <a16:creationId xmlns:a16="http://schemas.microsoft.com/office/drawing/2014/main" id="{4119C45F-7F14-71D5-0247-C87FFB13A34D}"/>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Gaschromatografie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verdelingsevenwichten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41D002FC-21BE-CC6F-05A2-90E85952E0E5}"/>
              </a:ext>
            </a:extLst>
          </p:cNvPr>
          <p:cNvPicPr>
            <a:picLocks noChangeAspect="1"/>
          </p:cNvPicPr>
          <p:nvPr/>
        </p:nvPicPr>
        <p:blipFill>
          <a:blip r:embed="rId3"/>
          <a:srcRect l="5091"/>
          <a:stretch/>
        </p:blipFill>
        <p:spPr>
          <a:xfrm>
            <a:off x="200025" y="3071873"/>
            <a:ext cx="6989490" cy="3276795"/>
          </a:xfrm>
          <a:prstGeom prst="rect">
            <a:avLst/>
          </a:prstGeom>
        </p:spPr>
      </p:pic>
      <p:pic>
        <p:nvPicPr>
          <p:cNvPr id="7" name="Afbeelding 6">
            <a:extLst>
              <a:ext uri="{FF2B5EF4-FFF2-40B4-BE49-F238E27FC236}">
                <a16:creationId xmlns:a16="http://schemas.microsoft.com/office/drawing/2014/main" id="{3B4A0DB9-B21E-C47D-1573-6F20D27485A7}"/>
              </a:ext>
            </a:extLst>
          </p:cNvPr>
          <p:cNvPicPr>
            <a:picLocks noChangeAspect="1"/>
          </p:cNvPicPr>
          <p:nvPr/>
        </p:nvPicPr>
        <p:blipFill>
          <a:blip r:embed="rId4"/>
          <a:stretch>
            <a:fillRect/>
          </a:stretch>
        </p:blipFill>
        <p:spPr>
          <a:xfrm>
            <a:off x="868289" y="2513641"/>
            <a:ext cx="5416872" cy="400110"/>
          </a:xfrm>
          <a:prstGeom prst="rect">
            <a:avLst/>
          </a:prstGeom>
        </p:spPr>
      </p:pic>
      <p:pic>
        <p:nvPicPr>
          <p:cNvPr id="9" name="Afbeelding 8">
            <a:extLst>
              <a:ext uri="{FF2B5EF4-FFF2-40B4-BE49-F238E27FC236}">
                <a16:creationId xmlns:a16="http://schemas.microsoft.com/office/drawing/2014/main" id="{18C87D55-1C98-CA2F-04EA-D6D948C227C3}"/>
              </a:ext>
            </a:extLst>
          </p:cNvPr>
          <p:cNvPicPr>
            <a:picLocks noChangeAspect="1"/>
          </p:cNvPicPr>
          <p:nvPr/>
        </p:nvPicPr>
        <p:blipFill>
          <a:blip r:embed="rId5"/>
          <a:stretch>
            <a:fillRect/>
          </a:stretch>
        </p:blipFill>
        <p:spPr>
          <a:xfrm>
            <a:off x="7189515" y="1699971"/>
            <a:ext cx="4571579" cy="3276796"/>
          </a:xfrm>
          <a:prstGeom prst="rect">
            <a:avLst/>
          </a:prstGeom>
        </p:spPr>
      </p:pic>
    </p:spTree>
    <p:extLst>
      <p:ext uri="{BB962C8B-B14F-4D97-AF65-F5344CB8AC3E}">
        <p14:creationId xmlns:p14="http://schemas.microsoft.com/office/powerpoint/2010/main" val="634714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47AC-A419-9D0A-AF2B-F8E43D07F9CF}"/>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AA0ECD5A-F800-27CB-52CF-9B35FB0F7A58}"/>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 Vraag 22</a:t>
            </a:r>
            <a:endParaRPr lang="nl-NL" sz="2000" dirty="0"/>
          </a:p>
        </p:txBody>
      </p:sp>
      <p:sp>
        <p:nvSpPr>
          <p:cNvPr id="2" name="Tekstvak 1">
            <a:extLst>
              <a:ext uri="{FF2B5EF4-FFF2-40B4-BE49-F238E27FC236}">
                <a16:creationId xmlns:a16="http://schemas.microsoft.com/office/drawing/2014/main" id="{0E43C805-430D-BDAD-0BFA-802AF51AE060}"/>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Gaschromatografie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verdelingsevenwichten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1B1107AA-3439-F999-4B74-D06F3823B13E}"/>
              </a:ext>
            </a:extLst>
          </p:cNvPr>
          <p:cNvPicPr>
            <a:picLocks noChangeAspect="1"/>
          </p:cNvPicPr>
          <p:nvPr/>
        </p:nvPicPr>
        <p:blipFill>
          <a:blip r:embed="rId3"/>
          <a:srcRect l="5091"/>
          <a:stretch/>
        </p:blipFill>
        <p:spPr>
          <a:xfrm>
            <a:off x="200025" y="3071873"/>
            <a:ext cx="6989490" cy="3276795"/>
          </a:xfrm>
          <a:prstGeom prst="rect">
            <a:avLst/>
          </a:prstGeom>
        </p:spPr>
      </p:pic>
      <p:pic>
        <p:nvPicPr>
          <p:cNvPr id="7" name="Afbeelding 6">
            <a:extLst>
              <a:ext uri="{FF2B5EF4-FFF2-40B4-BE49-F238E27FC236}">
                <a16:creationId xmlns:a16="http://schemas.microsoft.com/office/drawing/2014/main" id="{9EBE1F8A-4ACE-E9E3-26A0-B09599A9E45A}"/>
              </a:ext>
            </a:extLst>
          </p:cNvPr>
          <p:cNvPicPr>
            <a:picLocks noChangeAspect="1"/>
          </p:cNvPicPr>
          <p:nvPr/>
        </p:nvPicPr>
        <p:blipFill>
          <a:blip r:embed="rId4"/>
          <a:stretch>
            <a:fillRect/>
          </a:stretch>
        </p:blipFill>
        <p:spPr>
          <a:xfrm>
            <a:off x="868289" y="2513641"/>
            <a:ext cx="5416872" cy="400110"/>
          </a:xfrm>
          <a:prstGeom prst="rect">
            <a:avLst/>
          </a:prstGeom>
        </p:spPr>
      </p:pic>
      <p:pic>
        <p:nvPicPr>
          <p:cNvPr id="9" name="Afbeelding 8">
            <a:extLst>
              <a:ext uri="{FF2B5EF4-FFF2-40B4-BE49-F238E27FC236}">
                <a16:creationId xmlns:a16="http://schemas.microsoft.com/office/drawing/2014/main" id="{399C4922-4044-1334-E856-DB37BCD510A6}"/>
              </a:ext>
            </a:extLst>
          </p:cNvPr>
          <p:cNvPicPr>
            <a:picLocks noChangeAspect="1"/>
          </p:cNvPicPr>
          <p:nvPr/>
        </p:nvPicPr>
        <p:blipFill>
          <a:blip r:embed="rId5"/>
          <a:stretch>
            <a:fillRect/>
          </a:stretch>
        </p:blipFill>
        <p:spPr>
          <a:xfrm>
            <a:off x="7189515" y="1699971"/>
            <a:ext cx="4571579" cy="3276796"/>
          </a:xfrm>
          <a:prstGeom prst="rect">
            <a:avLst/>
          </a:prstGeom>
        </p:spPr>
      </p:pic>
      <p:sp>
        <p:nvSpPr>
          <p:cNvPr id="3" name="Ovaal 2">
            <a:extLst>
              <a:ext uri="{FF2B5EF4-FFF2-40B4-BE49-F238E27FC236}">
                <a16:creationId xmlns:a16="http://schemas.microsoft.com/office/drawing/2014/main" id="{7A4BEA14-2893-4701-5AA2-69770EA981FE}"/>
              </a:ext>
            </a:extLst>
          </p:cNvPr>
          <p:cNvSpPr/>
          <p:nvPr/>
        </p:nvSpPr>
        <p:spPr>
          <a:xfrm>
            <a:off x="542925" y="4295932"/>
            <a:ext cx="2214563" cy="8286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B3436766-01D4-8D29-3D9F-3A16CE617421}"/>
              </a:ext>
            </a:extLst>
          </p:cNvPr>
          <p:cNvSpPr/>
          <p:nvPr/>
        </p:nvSpPr>
        <p:spPr>
          <a:xfrm>
            <a:off x="2828714" y="4929298"/>
            <a:ext cx="2214563" cy="8286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8D101CE2-19B0-4433-785A-A6382EEE898F}"/>
              </a:ext>
            </a:extLst>
          </p:cNvPr>
          <p:cNvSpPr/>
          <p:nvPr/>
        </p:nvSpPr>
        <p:spPr>
          <a:xfrm>
            <a:off x="863972" y="5224645"/>
            <a:ext cx="1286086" cy="5333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34298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262D-A27C-ACB2-2530-43967D4AE0CE}"/>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53500662-099B-4761-F848-B1CEB79C161E}"/>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 Vraag 22</a:t>
            </a:r>
            <a:endParaRPr lang="nl-NL" sz="2000" dirty="0"/>
          </a:p>
        </p:txBody>
      </p:sp>
      <p:sp>
        <p:nvSpPr>
          <p:cNvPr id="2" name="Tekstvak 1">
            <a:extLst>
              <a:ext uri="{FF2B5EF4-FFF2-40B4-BE49-F238E27FC236}">
                <a16:creationId xmlns:a16="http://schemas.microsoft.com/office/drawing/2014/main" id="{69638DB9-F2C5-420A-1B68-7D0FB3AB0ED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Gaschromatografie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verdelingsevenwichten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5C488526-60CA-C3E3-57E9-C2D1B9E20ADE}"/>
              </a:ext>
            </a:extLst>
          </p:cNvPr>
          <p:cNvPicPr>
            <a:picLocks noChangeAspect="1"/>
          </p:cNvPicPr>
          <p:nvPr/>
        </p:nvPicPr>
        <p:blipFill>
          <a:blip r:embed="rId3"/>
          <a:srcRect l="5091"/>
          <a:stretch/>
        </p:blipFill>
        <p:spPr>
          <a:xfrm>
            <a:off x="200025" y="3071873"/>
            <a:ext cx="6989490" cy="3276795"/>
          </a:xfrm>
          <a:prstGeom prst="rect">
            <a:avLst/>
          </a:prstGeom>
        </p:spPr>
      </p:pic>
      <p:pic>
        <p:nvPicPr>
          <p:cNvPr id="7" name="Afbeelding 6">
            <a:extLst>
              <a:ext uri="{FF2B5EF4-FFF2-40B4-BE49-F238E27FC236}">
                <a16:creationId xmlns:a16="http://schemas.microsoft.com/office/drawing/2014/main" id="{4740757A-A364-EC67-E78D-578357797ACF}"/>
              </a:ext>
            </a:extLst>
          </p:cNvPr>
          <p:cNvPicPr>
            <a:picLocks noChangeAspect="1"/>
          </p:cNvPicPr>
          <p:nvPr/>
        </p:nvPicPr>
        <p:blipFill>
          <a:blip r:embed="rId4"/>
          <a:stretch>
            <a:fillRect/>
          </a:stretch>
        </p:blipFill>
        <p:spPr>
          <a:xfrm>
            <a:off x="868289" y="2513641"/>
            <a:ext cx="5416872" cy="400110"/>
          </a:xfrm>
          <a:prstGeom prst="rect">
            <a:avLst/>
          </a:prstGeom>
        </p:spPr>
      </p:pic>
      <p:pic>
        <p:nvPicPr>
          <p:cNvPr id="9" name="Afbeelding 8">
            <a:extLst>
              <a:ext uri="{FF2B5EF4-FFF2-40B4-BE49-F238E27FC236}">
                <a16:creationId xmlns:a16="http://schemas.microsoft.com/office/drawing/2014/main" id="{EBC4552A-9648-8A6A-B0C6-15DBFBFC5B88}"/>
              </a:ext>
            </a:extLst>
          </p:cNvPr>
          <p:cNvPicPr>
            <a:picLocks noChangeAspect="1"/>
          </p:cNvPicPr>
          <p:nvPr/>
        </p:nvPicPr>
        <p:blipFill>
          <a:blip r:embed="rId5"/>
          <a:stretch>
            <a:fillRect/>
          </a:stretch>
        </p:blipFill>
        <p:spPr>
          <a:xfrm>
            <a:off x="7189515" y="1699971"/>
            <a:ext cx="4571579" cy="3276796"/>
          </a:xfrm>
          <a:prstGeom prst="rect">
            <a:avLst/>
          </a:prstGeom>
        </p:spPr>
      </p:pic>
      <p:sp>
        <p:nvSpPr>
          <p:cNvPr id="3" name="Ovaal 2">
            <a:extLst>
              <a:ext uri="{FF2B5EF4-FFF2-40B4-BE49-F238E27FC236}">
                <a16:creationId xmlns:a16="http://schemas.microsoft.com/office/drawing/2014/main" id="{F6F0E6A5-BA6D-7A26-41F5-EDAFEF8FE10D}"/>
              </a:ext>
            </a:extLst>
          </p:cNvPr>
          <p:cNvSpPr/>
          <p:nvPr/>
        </p:nvSpPr>
        <p:spPr>
          <a:xfrm>
            <a:off x="542925" y="4295932"/>
            <a:ext cx="2214563" cy="8286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BEAD9647-1436-B074-4989-3F1C7E17F6D2}"/>
              </a:ext>
            </a:extLst>
          </p:cNvPr>
          <p:cNvSpPr/>
          <p:nvPr/>
        </p:nvSpPr>
        <p:spPr>
          <a:xfrm>
            <a:off x="2828714" y="4929298"/>
            <a:ext cx="2214563" cy="8286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8547009E-1F53-A081-B62C-ED5C5B34CBC1}"/>
              </a:ext>
            </a:extLst>
          </p:cNvPr>
          <p:cNvSpPr/>
          <p:nvPr/>
        </p:nvSpPr>
        <p:spPr>
          <a:xfrm>
            <a:off x="863972" y="5224645"/>
            <a:ext cx="1286086" cy="5333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 name="Rechte verbindingslijn met pijl 9">
            <a:extLst>
              <a:ext uri="{FF2B5EF4-FFF2-40B4-BE49-F238E27FC236}">
                <a16:creationId xmlns:a16="http://schemas.microsoft.com/office/drawing/2014/main" id="{301E09C8-7051-6426-AA15-9E1B43B8C4F8}"/>
              </a:ext>
            </a:extLst>
          </p:cNvPr>
          <p:cNvCxnSpPr>
            <a:cxnSpLocks/>
          </p:cNvCxnSpPr>
          <p:nvPr/>
        </p:nvCxnSpPr>
        <p:spPr>
          <a:xfrm>
            <a:off x="4386052" y="4767419"/>
            <a:ext cx="2803463"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4D0C034F-4BEF-6FE8-50CA-625EDF407217}"/>
              </a:ext>
            </a:extLst>
          </p:cNvPr>
          <p:cNvSpPr txBox="1"/>
          <p:nvPr/>
        </p:nvSpPr>
        <p:spPr>
          <a:xfrm>
            <a:off x="7415213" y="5224645"/>
            <a:ext cx="3799117" cy="646331"/>
          </a:xfrm>
          <a:prstGeom prst="rect">
            <a:avLst/>
          </a:prstGeom>
          <a:noFill/>
        </p:spPr>
        <p:txBody>
          <a:bodyPr wrap="none" rtlCol="0">
            <a:spAutoFit/>
          </a:bodyPr>
          <a:lstStyle/>
          <a:p>
            <a:r>
              <a:rPr lang="nl-NL" dirty="0"/>
              <a:t>Grotere </a:t>
            </a:r>
            <a:r>
              <a:rPr lang="nl-NL" dirty="0" err="1"/>
              <a:t>K</a:t>
            </a:r>
            <a:r>
              <a:rPr lang="nl-NL" baseline="-25000" dirty="0" err="1"/>
              <a:t>v</a:t>
            </a:r>
            <a:r>
              <a:rPr lang="nl-NL" dirty="0"/>
              <a:t> dus meer van creatine in de</a:t>
            </a:r>
          </a:p>
          <a:p>
            <a:r>
              <a:rPr lang="nl-NL" dirty="0"/>
              <a:t>octaan-1-ol opgelost</a:t>
            </a:r>
          </a:p>
        </p:txBody>
      </p:sp>
    </p:spTree>
    <p:extLst>
      <p:ext uri="{BB962C8B-B14F-4D97-AF65-F5344CB8AC3E}">
        <p14:creationId xmlns:p14="http://schemas.microsoft.com/office/powerpoint/2010/main" val="47087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77206-D76A-3AC3-8AEC-F3E0A1190D2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41B2D4D-474E-ECB4-E5A0-88AF25DB26C7}"/>
              </a:ext>
            </a:extLst>
          </p:cNvPr>
          <p:cNvSpPr txBox="1"/>
          <p:nvPr/>
        </p:nvSpPr>
        <p:spPr>
          <a:xfrm>
            <a:off x="832701" y="859065"/>
            <a:ext cx="11434713" cy="2923877"/>
          </a:xfrm>
          <a:prstGeom prst="rect">
            <a:avLst/>
          </a:prstGeom>
          <a:noFill/>
        </p:spPr>
        <p:txBody>
          <a:bodyPr wrap="square" rtlCol="0">
            <a:spAutoFit/>
          </a:bodyPr>
          <a:lstStyle/>
          <a:p>
            <a:r>
              <a:rPr lang="en-US" sz="3200" b="1" dirty="0" err="1">
                <a:latin typeface="Effra"/>
              </a:rPr>
              <a:t>bindingen</a:t>
            </a:r>
            <a:endParaRPr lang="en-US" sz="3200" b="1" dirty="0">
              <a:latin typeface="Effra"/>
            </a:endParaRPr>
          </a:p>
          <a:p>
            <a:endParaRPr lang="en-US" sz="3200" b="1" dirty="0">
              <a:latin typeface="Effra"/>
            </a:endParaRPr>
          </a:p>
          <a:p>
            <a:r>
              <a:rPr lang="en-US" sz="2400" b="1" dirty="0" err="1">
                <a:latin typeface="Effra"/>
              </a:rPr>
              <a:t>Elektrostatische</a:t>
            </a:r>
            <a:r>
              <a:rPr lang="en-US" sz="2400" b="1" dirty="0">
                <a:latin typeface="Effra"/>
              </a:rPr>
              <a:t> </a:t>
            </a:r>
            <a:r>
              <a:rPr lang="en-US" sz="2400" b="1" dirty="0" err="1">
                <a:latin typeface="Effra"/>
              </a:rPr>
              <a:t>interactie</a:t>
            </a:r>
            <a:endParaRPr lang="en-US" sz="2400" b="1" dirty="0">
              <a:latin typeface="Effra"/>
            </a:endParaRPr>
          </a:p>
          <a:p>
            <a:endParaRPr lang="en-US" sz="2400" b="1" dirty="0">
              <a:latin typeface="Effra"/>
            </a:endParaRPr>
          </a:p>
          <a:p>
            <a:endParaRPr lang="en-US" sz="2400" b="1" dirty="0">
              <a:latin typeface="Effra"/>
            </a:endParaRPr>
          </a:p>
          <a:p>
            <a:endParaRPr lang="en-US" sz="2400" b="1" dirty="0">
              <a:latin typeface="Effra"/>
            </a:endParaRPr>
          </a:p>
          <a:p>
            <a:endParaRPr lang="en-US" sz="2400" b="1" dirty="0">
              <a:latin typeface="Effra"/>
            </a:endParaRPr>
          </a:p>
        </p:txBody>
      </p:sp>
      <p:pic>
        <p:nvPicPr>
          <p:cNvPr id="4" name="Afbeelding 3">
            <a:extLst>
              <a:ext uri="{FF2B5EF4-FFF2-40B4-BE49-F238E27FC236}">
                <a16:creationId xmlns:a16="http://schemas.microsoft.com/office/drawing/2014/main" id="{2B4EE711-960D-DA44-0CA8-33A2E2521C27}"/>
              </a:ext>
            </a:extLst>
          </p:cNvPr>
          <p:cNvPicPr>
            <a:picLocks noChangeAspect="1"/>
          </p:cNvPicPr>
          <p:nvPr/>
        </p:nvPicPr>
        <p:blipFill>
          <a:blip r:embed="rId2"/>
          <a:stretch>
            <a:fillRect/>
          </a:stretch>
        </p:blipFill>
        <p:spPr>
          <a:xfrm>
            <a:off x="4721062" y="1872015"/>
            <a:ext cx="6313804" cy="4351805"/>
          </a:xfrm>
          <a:prstGeom prst="rect">
            <a:avLst/>
          </a:prstGeom>
        </p:spPr>
      </p:pic>
    </p:spTree>
    <p:extLst>
      <p:ext uri="{BB962C8B-B14F-4D97-AF65-F5344CB8AC3E}">
        <p14:creationId xmlns:p14="http://schemas.microsoft.com/office/powerpoint/2010/main" val="25614923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D6366-DADB-105F-B96D-253AC69D9043}"/>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29823ECF-1646-38B4-05A5-0C15DD8E914C}"/>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 Vraag 22</a:t>
            </a:r>
            <a:endParaRPr lang="nl-NL" sz="2000" dirty="0"/>
          </a:p>
        </p:txBody>
      </p:sp>
      <p:sp>
        <p:nvSpPr>
          <p:cNvPr id="2" name="Tekstvak 1">
            <a:extLst>
              <a:ext uri="{FF2B5EF4-FFF2-40B4-BE49-F238E27FC236}">
                <a16:creationId xmlns:a16="http://schemas.microsoft.com/office/drawing/2014/main" id="{2725338D-972B-B7BC-0F1A-C55747B1ECC0}"/>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Gaschromatografie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verdelingsevenwichten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1676ABF4-257E-AEE5-A8CF-309D37081B35}"/>
              </a:ext>
            </a:extLst>
          </p:cNvPr>
          <p:cNvPicPr>
            <a:picLocks noChangeAspect="1"/>
          </p:cNvPicPr>
          <p:nvPr/>
        </p:nvPicPr>
        <p:blipFill>
          <a:blip r:embed="rId3"/>
          <a:srcRect l="5091"/>
          <a:stretch/>
        </p:blipFill>
        <p:spPr>
          <a:xfrm>
            <a:off x="200025" y="3071873"/>
            <a:ext cx="6989490" cy="3276795"/>
          </a:xfrm>
          <a:prstGeom prst="rect">
            <a:avLst/>
          </a:prstGeom>
        </p:spPr>
      </p:pic>
      <p:pic>
        <p:nvPicPr>
          <p:cNvPr id="7" name="Afbeelding 6">
            <a:extLst>
              <a:ext uri="{FF2B5EF4-FFF2-40B4-BE49-F238E27FC236}">
                <a16:creationId xmlns:a16="http://schemas.microsoft.com/office/drawing/2014/main" id="{BF0521D2-6B0A-FE82-E093-E9D9B79B1693}"/>
              </a:ext>
            </a:extLst>
          </p:cNvPr>
          <p:cNvPicPr>
            <a:picLocks noChangeAspect="1"/>
          </p:cNvPicPr>
          <p:nvPr/>
        </p:nvPicPr>
        <p:blipFill>
          <a:blip r:embed="rId4"/>
          <a:stretch>
            <a:fillRect/>
          </a:stretch>
        </p:blipFill>
        <p:spPr>
          <a:xfrm>
            <a:off x="868289" y="2513641"/>
            <a:ext cx="5416872" cy="400110"/>
          </a:xfrm>
          <a:prstGeom prst="rect">
            <a:avLst/>
          </a:prstGeom>
        </p:spPr>
      </p:pic>
      <p:pic>
        <p:nvPicPr>
          <p:cNvPr id="9" name="Afbeelding 8">
            <a:extLst>
              <a:ext uri="{FF2B5EF4-FFF2-40B4-BE49-F238E27FC236}">
                <a16:creationId xmlns:a16="http://schemas.microsoft.com/office/drawing/2014/main" id="{EBB66390-6B49-92C7-66FC-29B3FEB5A068}"/>
              </a:ext>
            </a:extLst>
          </p:cNvPr>
          <p:cNvPicPr>
            <a:picLocks noChangeAspect="1"/>
          </p:cNvPicPr>
          <p:nvPr/>
        </p:nvPicPr>
        <p:blipFill>
          <a:blip r:embed="rId5"/>
          <a:stretch>
            <a:fillRect/>
          </a:stretch>
        </p:blipFill>
        <p:spPr>
          <a:xfrm>
            <a:off x="7189515" y="1699971"/>
            <a:ext cx="4571579" cy="3276796"/>
          </a:xfrm>
          <a:prstGeom prst="rect">
            <a:avLst/>
          </a:prstGeom>
        </p:spPr>
      </p:pic>
      <p:sp>
        <p:nvSpPr>
          <p:cNvPr id="3" name="Ovaal 2">
            <a:extLst>
              <a:ext uri="{FF2B5EF4-FFF2-40B4-BE49-F238E27FC236}">
                <a16:creationId xmlns:a16="http://schemas.microsoft.com/office/drawing/2014/main" id="{9BE2E103-1191-7944-2BA3-163557F2DE1D}"/>
              </a:ext>
            </a:extLst>
          </p:cNvPr>
          <p:cNvSpPr/>
          <p:nvPr/>
        </p:nvSpPr>
        <p:spPr>
          <a:xfrm>
            <a:off x="542925" y="4295932"/>
            <a:ext cx="2214563" cy="8286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4F67F44C-B7CE-9A9D-6F9D-E5C4AF74E6F2}"/>
              </a:ext>
            </a:extLst>
          </p:cNvPr>
          <p:cNvSpPr/>
          <p:nvPr/>
        </p:nvSpPr>
        <p:spPr>
          <a:xfrm>
            <a:off x="2828714" y="4929298"/>
            <a:ext cx="2214563" cy="8286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4315CE06-5BA9-B571-9E92-B0CE35C75491}"/>
              </a:ext>
            </a:extLst>
          </p:cNvPr>
          <p:cNvSpPr/>
          <p:nvPr/>
        </p:nvSpPr>
        <p:spPr>
          <a:xfrm>
            <a:off x="863972" y="5224645"/>
            <a:ext cx="1286086" cy="5333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 name="Rechte verbindingslijn met pijl 9">
            <a:extLst>
              <a:ext uri="{FF2B5EF4-FFF2-40B4-BE49-F238E27FC236}">
                <a16:creationId xmlns:a16="http://schemas.microsoft.com/office/drawing/2014/main" id="{F21F3780-A57F-D1C5-A4D5-BF9F19CAD088}"/>
              </a:ext>
            </a:extLst>
          </p:cNvPr>
          <p:cNvCxnSpPr>
            <a:cxnSpLocks/>
          </p:cNvCxnSpPr>
          <p:nvPr/>
        </p:nvCxnSpPr>
        <p:spPr>
          <a:xfrm>
            <a:off x="4386052" y="4767419"/>
            <a:ext cx="2803463"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BA2CCBA0-CC32-3A10-F909-665DF46111FB}"/>
              </a:ext>
            </a:extLst>
          </p:cNvPr>
          <p:cNvSpPr txBox="1"/>
          <p:nvPr/>
        </p:nvSpPr>
        <p:spPr>
          <a:xfrm>
            <a:off x="7415213" y="5224645"/>
            <a:ext cx="4460260" cy="923330"/>
          </a:xfrm>
          <a:prstGeom prst="rect">
            <a:avLst/>
          </a:prstGeom>
          <a:noFill/>
        </p:spPr>
        <p:txBody>
          <a:bodyPr wrap="none" rtlCol="0">
            <a:spAutoFit/>
          </a:bodyPr>
          <a:lstStyle/>
          <a:p>
            <a:r>
              <a:rPr lang="nl-NL" dirty="0"/>
              <a:t>Grotere </a:t>
            </a:r>
            <a:r>
              <a:rPr lang="nl-NL" dirty="0" err="1"/>
              <a:t>K</a:t>
            </a:r>
            <a:r>
              <a:rPr lang="nl-NL" baseline="-25000" dirty="0" err="1"/>
              <a:t>v</a:t>
            </a:r>
            <a:r>
              <a:rPr lang="nl-NL" dirty="0"/>
              <a:t> dus meer van creatine in de</a:t>
            </a:r>
          </a:p>
          <a:p>
            <a:r>
              <a:rPr lang="nl-NL" dirty="0"/>
              <a:t>octaan-1-ol opgelost; deze is hydrofoob ofwel</a:t>
            </a:r>
          </a:p>
          <a:p>
            <a:r>
              <a:rPr lang="nl-NL" dirty="0"/>
              <a:t>apolair, </a:t>
            </a:r>
          </a:p>
        </p:txBody>
      </p:sp>
      <p:sp>
        <p:nvSpPr>
          <p:cNvPr id="8" name="Ovaal 7">
            <a:extLst>
              <a:ext uri="{FF2B5EF4-FFF2-40B4-BE49-F238E27FC236}">
                <a16:creationId xmlns:a16="http://schemas.microsoft.com/office/drawing/2014/main" id="{F93577CC-C1A5-2EEA-5908-4DF46A92CF5C}"/>
              </a:ext>
            </a:extLst>
          </p:cNvPr>
          <p:cNvSpPr/>
          <p:nvPr/>
        </p:nvSpPr>
        <p:spPr>
          <a:xfrm>
            <a:off x="5087801" y="3636728"/>
            <a:ext cx="1955937" cy="49732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14637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65BBC-BE07-7E5C-1FE6-0F69A7508B8D}"/>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8B629749-723E-E4FB-0266-85AE6DA6F8D6}"/>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 Vraag 22</a:t>
            </a:r>
            <a:endParaRPr lang="nl-NL" sz="2000" dirty="0"/>
          </a:p>
        </p:txBody>
      </p:sp>
      <p:sp>
        <p:nvSpPr>
          <p:cNvPr id="2" name="Tekstvak 1">
            <a:extLst>
              <a:ext uri="{FF2B5EF4-FFF2-40B4-BE49-F238E27FC236}">
                <a16:creationId xmlns:a16="http://schemas.microsoft.com/office/drawing/2014/main" id="{AD8F9B33-8C6B-93E6-2660-8D5C244E751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Gaschromatografie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verdelingsevenwichten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BFD7F5A8-52D0-AE5B-3292-5E6B7C5A7481}"/>
              </a:ext>
            </a:extLst>
          </p:cNvPr>
          <p:cNvPicPr>
            <a:picLocks noChangeAspect="1"/>
          </p:cNvPicPr>
          <p:nvPr/>
        </p:nvPicPr>
        <p:blipFill>
          <a:blip r:embed="rId3"/>
          <a:srcRect l="5091"/>
          <a:stretch/>
        </p:blipFill>
        <p:spPr>
          <a:xfrm>
            <a:off x="200025" y="3071873"/>
            <a:ext cx="6989490" cy="3276795"/>
          </a:xfrm>
          <a:prstGeom prst="rect">
            <a:avLst/>
          </a:prstGeom>
        </p:spPr>
      </p:pic>
      <p:pic>
        <p:nvPicPr>
          <p:cNvPr id="7" name="Afbeelding 6">
            <a:extLst>
              <a:ext uri="{FF2B5EF4-FFF2-40B4-BE49-F238E27FC236}">
                <a16:creationId xmlns:a16="http://schemas.microsoft.com/office/drawing/2014/main" id="{B0D1E2C1-0FF6-0987-389C-5547500BA3FE}"/>
              </a:ext>
            </a:extLst>
          </p:cNvPr>
          <p:cNvPicPr>
            <a:picLocks noChangeAspect="1"/>
          </p:cNvPicPr>
          <p:nvPr/>
        </p:nvPicPr>
        <p:blipFill>
          <a:blip r:embed="rId4"/>
          <a:stretch>
            <a:fillRect/>
          </a:stretch>
        </p:blipFill>
        <p:spPr>
          <a:xfrm>
            <a:off x="868289" y="2513641"/>
            <a:ext cx="5416872" cy="400110"/>
          </a:xfrm>
          <a:prstGeom prst="rect">
            <a:avLst/>
          </a:prstGeom>
        </p:spPr>
      </p:pic>
      <p:pic>
        <p:nvPicPr>
          <p:cNvPr id="9" name="Afbeelding 8">
            <a:extLst>
              <a:ext uri="{FF2B5EF4-FFF2-40B4-BE49-F238E27FC236}">
                <a16:creationId xmlns:a16="http://schemas.microsoft.com/office/drawing/2014/main" id="{2555F84C-E2C2-AAF0-DFD0-DA681CA361B5}"/>
              </a:ext>
            </a:extLst>
          </p:cNvPr>
          <p:cNvPicPr>
            <a:picLocks noChangeAspect="1"/>
          </p:cNvPicPr>
          <p:nvPr/>
        </p:nvPicPr>
        <p:blipFill>
          <a:blip r:embed="rId5"/>
          <a:stretch>
            <a:fillRect/>
          </a:stretch>
        </p:blipFill>
        <p:spPr>
          <a:xfrm>
            <a:off x="7189515" y="1699971"/>
            <a:ext cx="4571579" cy="3276796"/>
          </a:xfrm>
          <a:prstGeom prst="rect">
            <a:avLst/>
          </a:prstGeom>
        </p:spPr>
      </p:pic>
      <p:sp>
        <p:nvSpPr>
          <p:cNvPr id="3" name="Ovaal 2">
            <a:extLst>
              <a:ext uri="{FF2B5EF4-FFF2-40B4-BE49-F238E27FC236}">
                <a16:creationId xmlns:a16="http://schemas.microsoft.com/office/drawing/2014/main" id="{ACE5C805-764F-C505-5AF1-ED7A2A41EF42}"/>
              </a:ext>
            </a:extLst>
          </p:cNvPr>
          <p:cNvSpPr/>
          <p:nvPr/>
        </p:nvSpPr>
        <p:spPr>
          <a:xfrm>
            <a:off x="542925" y="4295932"/>
            <a:ext cx="2214563" cy="8286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BC69B202-EE21-5BFB-89CC-025819C66DAE}"/>
              </a:ext>
            </a:extLst>
          </p:cNvPr>
          <p:cNvSpPr/>
          <p:nvPr/>
        </p:nvSpPr>
        <p:spPr>
          <a:xfrm>
            <a:off x="2828714" y="4929298"/>
            <a:ext cx="2214563" cy="8286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DADEE151-C5A2-9FC0-61FE-9E97055C1E1E}"/>
              </a:ext>
            </a:extLst>
          </p:cNvPr>
          <p:cNvSpPr/>
          <p:nvPr/>
        </p:nvSpPr>
        <p:spPr>
          <a:xfrm>
            <a:off x="863972" y="5224645"/>
            <a:ext cx="1286086" cy="5333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 name="Rechte verbindingslijn met pijl 9">
            <a:extLst>
              <a:ext uri="{FF2B5EF4-FFF2-40B4-BE49-F238E27FC236}">
                <a16:creationId xmlns:a16="http://schemas.microsoft.com/office/drawing/2014/main" id="{BD1CE1A0-0508-10FB-712F-9AFA5D31C973}"/>
              </a:ext>
            </a:extLst>
          </p:cNvPr>
          <p:cNvCxnSpPr>
            <a:cxnSpLocks/>
          </p:cNvCxnSpPr>
          <p:nvPr/>
        </p:nvCxnSpPr>
        <p:spPr>
          <a:xfrm>
            <a:off x="4386052" y="4767419"/>
            <a:ext cx="2803463"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6AD7BEB4-A1C1-D6E6-9251-5E8584C5B07C}"/>
              </a:ext>
            </a:extLst>
          </p:cNvPr>
          <p:cNvSpPr txBox="1"/>
          <p:nvPr/>
        </p:nvSpPr>
        <p:spPr>
          <a:xfrm>
            <a:off x="7415213" y="5224645"/>
            <a:ext cx="4701095" cy="1477328"/>
          </a:xfrm>
          <a:prstGeom prst="rect">
            <a:avLst/>
          </a:prstGeom>
          <a:noFill/>
        </p:spPr>
        <p:txBody>
          <a:bodyPr wrap="none" rtlCol="0">
            <a:spAutoFit/>
          </a:bodyPr>
          <a:lstStyle/>
          <a:p>
            <a:r>
              <a:rPr lang="nl-NL" dirty="0"/>
              <a:t>Grotere </a:t>
            </a:r>
            <a:r>
              <a:rPr lang="nl-NL" dirty="0" err="1"/>
              <a:t>K</a:t>
            </a:r>
            <a:r>
              <a:rPr lang="nl-NL" baseline="-25000" dirty="0" err="1"/>
              <a:t>v</a:t>
            </a:r>
            <a:r>
              <a:rPr lang="nl-NL" dirty="0"/>
              <a:t> dus meer van creatine in de</a:t>
            </a:r>
          </a:p>
          <a:p>
            <a:r>
              <a:rPr lang="nl-NL" dirty="0"/>
              <a:t>octaan-1-ol opgelost; deze is hydrofoob ofwel</a:t>
            </a:r>
          </a:p>
          <a:p>
            <a:r>
              <a:rPr lang="nl-NL" dirty="0"/>
              <a:t>apolair, net als de stationaire fase, dus blijft</a:t>
            </a:r>
          </a:p>
          <a:p>
            <a:r>
              <a:rPr lang="nl-NL" dirty="0"/>
              <a:t>deze beter hangen, dus doet er langer over, dus </a:t>
            </a:r>
          </a:p>
          <a:p>
            <a:r>
              <a:rPr lang="nl-NL" dirty="0"/>
              <a:t>piek 2 is creatine</a:t>
            </a:r>
          </a:p>
        </p:txBody>
      </p:sp>
      <p:sp>
        <p:nvSpPr>
          <p:cNvPr id="8" name="Ovaal 7">
            <a:extLst>
              <a:ext uri="{FF2B5EF4-FFF2-40B4-BE49-F238E27FC236}">
                <a16:creationId xmlns:a16="http://schemas.microsoft.com/office/drawing/2014/main" id="{A8C13670-213F-B20C-FED4-DD4CF32483CC}"/>
              </a:ext>
            </a:extLst>
          </p:cNvPr>
          <p:cNvSpPr/>
          <p:nvPr/>
        </p:nvSpPr>
        <p:spPr>
          <a:xfrm>
            <a:off x="5087801" y="3636728"/>
            <a:ext cx="1955937" cy="49732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12B08BFD-C8BB-6168-C8C1-A866A1443E83}"/>
              </a:ext>
            </a:extLst>
          </p:cNvPr>
          <p:cNvSpPr/>
          <p:nvPr/>
        </p:nvSpPr>
        <p:spPr>
          <a:xfrm>
            <a:off x="3694770" y="2342206"/>
            <a:ext cx="2736168" cy="49732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35E175AB-CFB6-94D5-7113-0A1340F75D81}"/>
              </a:ext>
            </a:extLst>
          </p:cNvPr>
          <p:cNvSpPr/>
          <p:nvPr/>
        </p:nvSpPr>
        <p:spPr>
          <a:xfrm>
            <a:off x="10002966" y="1330782"/>
            <a:ext cx="1917896" cy="11828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rPr>
              <a:t>Meer oefenen?</a:t>
            </a:r>
          </a:p>
          <a:p>
            <a:r>
              <a:rPr lang="nl-NL" b="1" dirty="0">
                <a:solidFill>
                  <a:schemeClr val="tx1"/>
                </a:solidFill>
              </a:rPr>
              <a:t>2024-II Vr 11</a:t>
            </a:r>
          </a:p>
          <a:p>
            <a:r>
              <a:rPr lang="nl-NL" b="1" dirty="0">
                <a:solidFill>
                  <a:schemeClr val="tx1"/>
                </a:solidFill>
              </a:rPr>
              <a:t>2021-II Vr 26</a:t>
            </a:r>
          </a:p>
          <a:p>
            <a:r>
              <a:rPr lang="nl-NL" b="1" dirty="0">
                <a:solidFill>
                  <a:schemeClr val="tx1"/>
                </a:solidFill>
              </a:rPr>
              <a:t>2018-I Vr 13</a:t>
            </a:r>
          </a:p>
          <a:p>
            <a:r>
              <a:rPr lang="nl-NL" b="1" dirty="0">
                <a:solidFill>
                  <a:schemeClr val="tx1"/>
                </a:solidFill>
              </a:rPr>
              <a:t>2016-I Vr 4</a:t>
            </a:r>
          </a:p>
          <a:p>
            <a:endParaRPr lang="nl-NL" b="1" dirty="0">
              <a:solidFill>
                <a:schemeClr val="tx1"/>
              </a:solidFill>
            </a:endParaRPr>
          </a:p>
        </p:txBody>
      </p:sp>
    </p:spTree>
    <p:extLst>
      <p:ext uri="{BB962C8B-B14F-4D97-AF65-F5344CB8AC3E}">
        <p14:creationId xmlns:p14="http://schemas.microsoft.com/office/powerpoint/2010/main" val="29287200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C751C-6435-40FB-2919-B9B12FD10CF8}"/>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603DD53C-584A-2D7E-48ED-BF4A1E03A22D}"/>
              </a:ext>
            </a:extLst>
          </p:cNvPr>
          <p:cNvSpPr txBox="1"/>
          <p:nvPr/>
        </p:nvSpPr>
        <p:spPr>
          <a:xfrm>
            <a:off x="339164" y="1812534"/>
            <a:ext cx="5375836" cy="3785652"/>
          </a:xfrm>
          <a:prstGeom prst="rect">
            <a:avLst/>
          </a:prstGeom>
          <a:noFill/>
        </p:spPr>
        <p:txBody>
          <a:bodyPr wrap="square" rtlCol="0">
            <a:spAutoFit/>
          </a:bodyPr>
          <a:lstStyle/>
          <a:p>
            <a:r>
              <a:rPr lang="nl-NL" sz="2000" b="1" dirty="0"/>
              <a:t>Koolhydraten</a:t>
            </a:r>
            <a:r>
              <a:rPr lang="nl-NL" sz="2000" dirty="0"/>
              <a:t> zijn een soort biomoleculen. Ze zorgen voor stevigheid binnen een organisme, door hun grote netwerk waarbij veel interactie van waterstofbruggen en </a:t>
            </a:r>
            <a:r>
              <a:rPr lang="nl-NL" sz="2000" dirty="0" err="1"/>
              <a:t>vanderwaalsbindingen</a:t>
            </a:r>
            <a:r>
              <a:rPr lang="nl-NL" sz="2000" dirty="0"/>
              <a:t> mogelijk zijn</a:t>
            </a:r>
          </a:p>
          <a:p>
            <a:pPr marL="342900" indent="-342900">
              <a:buFontTx/>
              <a:buChar char="-"/>
            </a:pPr>
            <a:r>
              <a:rPr lang="nl-NL" sz="2000" dirty="0"/>
              <a:t>Bestaan uit aaneenschakeling van monomeren </a:t>
            </a:r>
          </a:p>
          <a:p>
            <a:pPr marL="800100" lvl="1" indent="-342900">
              <a:buFontTx/>
              <a:buChar char="-"/>
            </a:pPr>
            <a:r>
              <a:rPr lang="nl-NL" sz="2000" dirty="0"/>
              <a:t>Bekendste monomeer is glucose; de brandstof in cellen</a:t>
            </a:r>
          </a:p>
          <a:p>
            <a:pPr marL="342900" indent="-342900">
              <a:buFontTx/>
              <a:buChar char="-"/>
            </a:pPr>
            <a:r>
              <a:rPr lang="nl-NL" sz="2000" dirty="0"/>
              <a:t>Koppeling middels de </a:t>
            </a:r>
            <a:r>
              <a:rPr lang="nl-NL" sz="2000" b="1" dirty="0"/>
              <a:t>ether</a:t>
            </a:r>
            <a:r>
              <a:rPr lang="nl-NL" sz="2000" dirty="0"/>
              <a:t> binding (C - O – C)</a:t>
            </a:r>
          </a:p>
          <a:p>
            <a:pPr marL="342900" indent="-342900">
              <a:buFontTx/>
              <a:buChar char="-"/>
            </a:pPr>
            <a:r>
              <a:rPr lang="nl-NL" sz="2000" dirty="0"/>
              <a:t>Positionering OH groepen van invloed op het geheel; daarom lastig te tekenen</a:t>
            </a:r>
          </a:p>
          <a:p>
            <a:pPr marL="342900" indent="-342900">
              <a:buFontTx/>
              <a:buChar char="-"/>
            </a:pPr>
            <a:r>
              <a:rPr lang="nl-NL" sz="2000" dirty="0"/>
              <a:t>Zie BINAS 67 F1,2 en 3</a:t>
            </a:r>
          </a:p>
        </p:txBody>
      </p:sp>
      <p:sp>
        <p:nvSpPr>
          <p:cNvPr id="2" name="Tekstvak 1">
            <a:extLst>
              <a:ext uri="{FF2B5EF4-FFF2-40B4-BE49-F238E27FC236}">
                <a16:creationId xmlns:a16="http://schemas.microsoft.com/office/drawing/2014/main" id="{E8C97C05-CE72-7123-FABE-0E1E9210FFFE}"/>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99278F36-9A01-1D8D-D807-3B3314E793E4}"/>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A7EAA2FB-8D48-DA80-9674-09A33261350D}"/>
              </a:ext>
            </a:extLst>
          </p:cNvPr>
          <p:cNvPicPr>
            <a:picLocks noChangeAspect="1"/>
          </p:cNvPicPr>
          <p:nvPr/>
        </p:nvPicPr>
        <p:blipFill>
          <a:blip r:embed="rId3"/>
          <a:stretch>
            <a:fillRect/>
          </a:stretch>
        </p:blipFill>
        <p:spPr>
          <a:xfrm>
            <a:off x="5576440" y="1280812"/>
            <a:ext cx="6411220" cy="4296375"/>
          </a:xfrm>
          <a:prstGeom prst="rect">
            <a:avLst/>
          </a:prstGeom>
        </p:spPr>
      </p:pic>
    </p:spTree>
    <p:extLst>
      <p:ext uri="{BB962C8B-B14F-4D97-AF65-F5344CB8AC3E}">
        <p14:creationId xmlns:p14="http://schemas.microsoft.com/office/powerpoint/2010/main" val="9168734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B5AE3-8EFC-7CAC-6F1A-0317CB93BF3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1BC7340-10E7-C79A-F46C-67D2A4A5670F}"/>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2CC693B4-2F2E-BC14-6188-D2ECEA06D7C7}"/>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A23A570B-69D7-2902-4472-EBDB6691B4DD}"/>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2024-II Vraag 6</a:t>
            </a:r>
            <a:endParaRPr lang="nl-NL" sz="2000" dirty="0"/>
          </a:p>
        </p:txBody>
      </p:sp>
      <p:pic>
        <p:nvPicPr>
          <p:cNvPr id="7" name="Afbeelding 6">
            <a:extLst>
              <a:ext uri="{FF2B5EF4-FFF2-40B4-BE49-F238E27FC236}">
                <a16:creationId xmlns:a16="http://schemas.microsoft.com/office/drawing/2014/main" id="{56CFEBDB-B32B-44BF-66AF-00EBE602AA2A}"/>
              </a:ext>
            </a:extLst>
          </p:cNvPr>
          <p:cNvPicPr>
            <a:picLocks noChangeAspect="1"/>
          </p:cNvPicPr>
          <p:nvPr/>
        </p:nvPicPr>
        <p:blipFill>
          <a:blip r:embed="rId3"/>
          <a:stretch>
            <a:fillRect/>
          </a:stretch>
        </p:blipFill>
        <p:spPr>
          <a:xfrm>
            <a:off x="171115" y="2271713"/>
            <a:ext cx="8272798" cy="4407772"/>
          </a:xfrm>
          <a:prstGeom prst="rect">
            <a:avLst/>
          </a:prstGeom>
        </p:spPr>
      </p:pic>
    </p:spTree>
    <p:extLst>
      <p:ext uri="{BB962C8B-B14F-4D97-AF65-F5344CB8AC3E}">
        <p14:creationId xmlns:p14="http://schemas.microsoft.com/office/powerpoint/2010/main" val="36652787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353AD-85FE-9700-959B-D7435EB78A5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2584501-65CB-9218-AF6F-C00596FA934D}"/>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8851549F-B5F4-DC38-F9C6-52A26105B5E5}"/>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9446A115-EAFA-1A16-E4A0-C297D8819185}"/>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2024-II Vraag 6</a:t>
            </a:r>
            <a:endParaRPr lang="nl-NL" sz="2000" dirty="0"/>
          </a:p>
        </p:txBody>
      </p:sp>
      <p:pic>
        <p:nvPicPr>
          <p:cNvPr id="7" name="Afbeelding 6">
            <a:extLst>
              <a:ext uri="{FF2B5EF4-FFF2-40B4-BE49-F238E27FC236}">
                <a16:creationId xmlns:a16="http://schemas.microsoft.com/office/drawing/2014/main" id="{FB25AAC2-DB8B-D985-D4E0-4B67DFA21AF9}"/>
              </a:ext>
            </a:extLst>
          </p:cNvPr>
          <p:cNvPicPr>
            <a:picLocks noChangeAspect="1"/>
          </p:cNvPicPr>
          <p:nvPr/>
        </p:nvPicPr>
        <p:blipFill>
          <a:blip r:embed="rId3"/>
          <a:stretch>
            <a:fillRect/>
          </a:stretch>
        </p:blipFill>
        <p:spPr>
          <a:xfrm>
            <a:off x="171115" y="2271713"/>
            <a:ext cx="8272798" cy="4407772"/>
          </a:xfrm>
          <a:prstGeom prst="rect">
            <a:avLst/>
          </a:prstGeom>
        </p:spPr>
      </p:pic>
      <p:sp>
        <p:nvSpPr>
          <p:cNvPr id="4" name="Ovaal 3">
            <a:extLst>
              <a:ext uri="{FF2B5EF4-FFF2-40B4-BE49-F238E27FC236}">
                <a16:creationId xmlns:a16="http://schemas.microsoft.com/office/drawing/2014/main" id="{E7A21C7F-4819-0E51-F334-F21AE4E9A90F}"/>
              </a:ext>
            </a:extLst>
          </p:cNvPr>
          <p:cNvSpPr/>
          <p:nvPr/>
        </p:nvSpPr>
        <p:spPr>
          <a:xfrm>
            <a:off x="1012371" y="3227136"/>
            <a:ext cx="7431542" cy="12753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18457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499C3-D4CF-8730-3630-D25D79B8608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E4CFD58-6066-4842-76AC-6866D5E818B6}"/>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30F266D0-508C-9AF2-BEF6-4FD54D2426EE}"/>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DD6A049D-942D-2DA0-D9B9-056924815628}"/>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2024-II Vraag 6</a:t>
            </a:r>
            <a:endParaRPr lang="nl-NL" sz="2000" dirty="0"/>
          </a:p>
        </p:txBody>
      </p:sp>
      <p:pic>
        <p:nvPicPr>
          <p:cNvPr id="7" name="Afbeelding 6">
            <a:extLst>
              <a:ext uri="{FF2B5EF4-FFF2-40B4-BE49-F238E27FC236}">
                <a16:creationId xmlns:a16="http://schemas.microsoft.com/office/drawing/2014/main" id="{7EA49B93-1564-CA0F-1107-5150D6A9DC48}"/>
              </a:ext>
            </a:extLst>
          </p:cNvPr>
          <p:cNvPicPr>
            <a:picLocks noChangeAspect="1"/>
          </p:cNvPicPr>
          <p:nvPr/>
        </p:nvPicPr>
        <p:blipFill>
          <a:blip r:embed="rId3"/>
          <a:stretch>
            <a:fillRect/>
          </a:stretch>
        </p:blipFill>
        <p:spPr>
          <a:xfrm>
            <a:off x="171115" y="2271713"/>
            <a:ext cx="8272798" cy="4407772"/>
          </a:xfrm>
          <a:prstGeom prst="rect">
            <a:avLst/>
          </a:prstGeom>
        </p:spPr>
      </p:pic>
      <p:sp>
        <p:nvSpPr>
          <p:cNvPr id="4" name="Ovaal 3">
            <a:extLst>
              <a:ext uri="{FF2B5EF4-FFF2-40B4-BE49-F238E27FC236}">
                <a16:creationId xmlns:a16="http://schemas.microsoft.com/office/drawing/2014/main" id="{8564C481-1879-74FE-58C7-B824F26A7B71}"/>
              </a:ext>
            </a:extLst>
          </p:cNvPr>
          <p:cNvSpPr/>
          <p:nvPr/>
        </p:nvSpPr>
        <p:spPr>
          <a:xfrm>
            <a:off x="1012371" y="3227136"/>
            <a:ext cx="7431542" cy="12753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Ovaal 4">
            <a:extLst>
              <a:ext uri="{FF2B5EF4-FFF2-40B4-BE49-F238E27FC236}">
                <a16:creationId xmlns:a16="http://schemas.microsoft.com/office/drawing/2014/main" id="{45DEF323-8FD1-3ACD-6F9B-F1E22BC9380A}"/>
              </a:ext>
            </a:extLst>
          </p:cNvPr>
          <p:cNvSpPr/>
          <p:nvPr/>
        </p:nvSpPr>
        <p:spPr>
          <a:xfrm>
            <a:off x="1099818" y="4229100"/>
            <a:ext cx="7431542" cy="7286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5978665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AA27C-2342-5B8A-928C-A884BD55A68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58CE7655-DF6F-784F-32C3-81B19A5DCD87}"/>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2448A9DE-09DA-AF11-1005-4376B44DA315}"/>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4D16721D-5873-4878-5215-0C18FF0F9C9E}"/>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2024-II Vraag 6</a:t>
            </a:r>
            <a:endParaRPr lang="nl-NL" sz="2000" dirty="0"/>
          </a:p>
        </p:txBody>
      </p:sp>
      <p:pic>
        <p:nvPicPr>
          <p:cNvPr id="7" name="Afbeelding 6">
            <a:extLst>
              <a:ext uri="{FF2B5EF4-FFF2-40B4-BE49-F238E27FC236}">
                <a16:creationId xmlns:a16="http://schemas.microsoft.com/office/drawing/2014/main" id="{0EB1C5DA-FA90-0A7A-DBE6-8FE9C55DECDB}"/>
              </a:ext>
            </a:extLst>
          </p:cNvPr>
          <p:cNvPicPr>
            <a:picLocks noChangeAspect="1"/>
          </p:cNvPicPr>
          <p:nvPr/>
        </p:nvPicPr>
        <p:blipFill>
          <a:blip r:embed="rId3"/>
          <a:stretch>
            <a:fillRect/>
          </a:stretch>
        </p:blipFill>
        <p:spPr>
          <a:xfrm>
            <a:off x="171115" y="2271713"/>
            <a:ext cx="8272798" cy="4407772"/>
          </a:xfrm>
          <a:prstGeom prst="rect">
            <a:avLst/>
          </a:prstGeom>
        </p:spPr>
      </p:pic>
      <p:sp>
        <p:nvSpPr>
          <p:cNvPr id="4" name="Ovaal 3">
            <a:extLst>
              <a:ext uri="{FF2B5EF4-FFF2-40B4-BE49-F238E27FC236}">
                <a16:creationId xmlns:a16="http://schemas.microsoft.com/office/drawing/2014/main" id="{F2C4FAA7-3D07-A0DE-435F-74650B5240C7}"/>
              </a:ext>
            </a:extLst>
          </p:cNvPr>
          <p:cNvSpPr/>
          <p:nvPr/>
        </p:nvSpPr>
        <p:spPr>
          <a:xfrm>
            <a:off x="1012371" y="3227136"/>
            <a:ext cx="7431542" cy="12753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Ovaal 4">
            <a:extLst>
              <a:ext uri="{FF2B5EF4-FFF2-40B4-BE49-F238E27FC236}">
                <a16:creationId xmlns:a16="http://schemas.microsoft.com/office/drawing/2014/main" id="{8DEA699B-B658-B6D1-E397-73CB5D1C41C6}"/>
              </a:ext>
            </a:extLst>
          </p:cNvPr>
          <p:cNvSpPr/>
          <p:nvPr/>
        </p:nvSpPr>
        <p:spPr>
          <a:xfrm>
            <a:off x="1099818" y="4229100"/>
            <a:ext cx="7431542" cy="7286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a:extLst>
              <a:ext uri="{FF2B5EF4-FFF2-40B4-BE49-F238E27FC236}">
                <a16:creationId xmlns:a16="http://schemas.microsoft.com/office/drawing/2014/main" id="{C20677C1-C2D4-59A2-B3AC-3E1C28809405}"/>
              </a:ext>
            </a:extLst>
          </p:cNvPr>
          <p:cNvSpPr/>
          <p:nvPr/>
        </p:nvSpPr>
        <p:spPr>
          <a:xfrm>
            <a:off x="4986338" y="5275385"/>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13478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D12DB-3BE2-8143-9659-612762718C1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EF13932-E86B-D558-2206-1F97BE1271F0}"/>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E6F1659B-4C37-47F6-8F0E-79CA9480D7C5}"/>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01E4457B-8F66-BA85-CCD7-B15A1950CB51}"/>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2024-II Vraag 6</a:t>
            </a:r>
            <a:endParaRPr lang="nl-NL" sz="2000" dirty="0"/>
          </a:p>
        </p:txBody>
      </p:sp>
      <p:pic>
        <p:nvPicPr>
          <p:cNvPr id="7" name="Afbeelding 6">
            <a:extLst>
              <a:ext uri="{FF2B5EF4-FFF2-40B4-BE49-F238E27FC236}">
                <a16:creationId xmlns:a16="http://schemas.microsoft.com/office/drawing/2014/main" id="{195A8D41-5689-2634-3E08-8B925B0D9231}"/>
              </a:ext>
            </a:extLst>
          </p:cNvPr>
          <p:cNvPicPr>
            <a:picLocks noChangeAspect="1"/>
          </p:cNvPicPr>
          <p:nvPr/>
        </p:nvPicPr>
        <p:blipFill>
          <a:blip r:embed="rId3"/>
          <a:stretch>
            <a:fillRect/>
          </a:stretch>
        </p:blipFill>
        <p:spPr>
          <a:xfrm>
            <a:off x="171115" y="2271713"/>
            <a:ext cx="8272798" cy="4407772"/>
          </a:xfrm>
          <a:prstGeom prst="rect">
            <a:avLst/>
          </a:prstGeom>
        </p:spPr>
      </p:pic>
      <p:sp>
        <p:nvSpPr>
          <p:cNvPr id="4" name="Ovaal 3">
            <a:extLst>
              <a:ext uri="{FF2B5EF4-FFF2-40B4-BE49-F238E27FC236}">
                <a16:creationId xmlns:a16="http://schemas.microsoft.com/office/drawing/2014/main" id="{1A79127B-5757-54D7-5849-3BA5596ED54A}"/>
              </a:ext>
            </a:extLst>
          </p:cNvPr>
          <p:cNvSpPr/>
          <p:nvPr/>
        </p:nvSpPr>
        <p:spPr>
          <a:xfrm>
            <a:off x="1012371" y="3227136"/>
            <a:ext cx="7431542" cy="12753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Ovaal 4">
            <a:extLst>
              <a:ext uri="{FF2B5EF4-FFF2-40B4-BE49-F238E27FC236}">
                <a16:creationId xmlns:a16="http://schemas.microsoft.com/office/drawing/2014/main" id="{85E32806-4F34-10FC-D133-BA48AAA85F48}"/>
              </a:ext>
            </a:extLst>
          </p:cNvPr>
          <p:cNvSpPr/>
          <p:nvPr/>
        </p:nvSpPr>
        <p:spPr>
          <a:xfrm>
            <a:off x="1099818" y="4229100"/>
            <a:ext cx="7431542" cy="7286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a:extLst>
              <a:ext uri="{FF2B5EF4-FFF2-40B4-BE49-F238E27FC236}">
                <a16:creationId xmlns:a16="http://schemas.microsoft.com/office/drawing/2014/main" id="{A74F4938-EF4F-35E8-C4B6-2192D7F67D86}"/>
              </a:ext>
            </a:extLst>
          </p:cNvPr>
          <p:cNvSpPr/>
          <p:nvPr/>
        </p:nvSpPr>
        <p:spPr>
          <a:xfrm>
            <a:off x="4986338" y="5275385"/>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97E5B4CB-E0E5-7076-6E99-FFACF8A5AA81}"/>
              </a:ext>
            </a:extLst>
          </p:cNvPr>
          <p:cNvSpPr/>
          <p:nvPr/>
        </p:nvSpPr>
        <p:spPr>
          <a:xfrm>
            <a:off x="2309813" y="628695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2CF7CA38-9830-01B8-D105-F3F6471E9FF0}"/>
              </a:ext>
            </a:extLst>
          </p:cNvPr>
          <p:cNvSpPr/>
          <p:nvPr/>
        </p:nvSpPr>
        <p:spPr>
          <a:xfrm>
            <a:off x="4629370" y="599750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090409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7DE75-FE3A-B52B-D664-5C0FAA2C11D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33C5A50-0FB2-4427-8732-D0126EE7A7B8}"/>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109634EB-EC8B-9998-8162-A0AA88168D54}"/>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24B229EC-B12C-E7F0-D11D-C9D27E15AEE3}"/>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2024-II Vraag 6</a:t>
            </a:r>
            <a:endParaRPr lang="nl-NL" sz="2000" dirty="0"/>
          </a:p>
        </p:txBody>
      </p:sp>
      <p:pic>
        <p:nvPicPr>
          <p:cNvPr id="7" name="Afbeelding 6">
            <a:extLst>
              <a:ext uri="{FF2B5EF4-FFF2-40B4-BE49-F238E27FC236}">
                <a16:creationId xmlns:a16="http://schemas.microsoft.com/office/drawing/2014/main" id="{BBBD4556-BA09-03FA-B10C-ED9713AD1D77}"/>
              </a:ext>
            </a:extLst>
          </p:cNvPr>
          <p:cNvPicPr>
            <a:picLocks noChangeAspect="1"/>
          </p:cNvPicPr>
          <p:nvPr/>
        </p:nvPicPr>
        <p:blipFill>
          <a:blip r:embed="rId3"/>
          <a:stretch>
            <a:fillRect/>
          </a:stretch>
        </p:blipFill>
        <p:spPr>
          <a:xfrm>
            <a:off x="171115" y="2271713"/>
            <a:ext cx="8272798" cy="4407772"/>
          </a:xfrm>
          <a:prstGeom prst="rect">
            <a:avLst/>
          </a:prstGeom>
        </p:spPr>
      </p:pic>
      <p:sp>
        <p:nvSpPr>
          <p:cNvPr id="4" name="Ovaal 3">
            <a:extLst>
              <a:ext uri="{FF2B5EF4-FFF2-40B4-BE49-F238E27FC236}">
                <a16:creationId xmlns:a16="http://schemas.microsoft.com/office/drawing/2014/main" id="{27250507-C18C-E5D0-5E66-CA58AA1A5D0E}"/>
              </a:ext>
            </a:extLst>
          </p:cNvPr>
          <p:cNvSpPr/>
          <p:nvPr/>
        </p:nvSpPr>
        <p:spPr>
          <a:xfrm>
            <a:off x="1012371" y="3227136"/>
            <a:ext cx="7431542" cy="12753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Ovaal 4">
            <a:extLst>
              <a:ext uri="{FF2B5EF4-FFF2-40B4-BE49-F238E27FC236}">
                <a16:creationId xmlns:a16="http://schemas.microsoft.com/office/drawing/2014/main" id="{5D837E05-FA19-F949-08DD-B0A8F016B81E}"/>
              </a:ext>
            </a:extLst>
          </p:cNvPr>
          <p:cNvSpPr/>
          <p:nvPr/>
        </p:nvSpPr>
        <p:spPr>
          <a:xfrm>
            <a:off x="1099818" y="4229100"/>
            <a:ext cx="7431542" cy="7286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a:extLst>
              <a:ext uri="{FF2B5EF4-FFF2-40B4-BE49-F238E27FC236}">
                <a16:creationId xmlns:a16="http://schemas.microsoft.com/office/drawing/2014/main" id="{B06C63E3-8A72-005E-C9A4-2AF8A747EDB0}"/>
              </a:ext>
            </a:extLst>
          </p:cNvPr>
          <p:cNvSpPr/>
          <p:nvPr/>
        </p:nvSpPr>
        <p:spPr>
          <a:xfrm>
            <a:off x="4986338" y="5275385"/>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DA089C60-FF12-368A-A9F1-01553AB4B190}"/>
              </a:ext>
            </a:extLst>
          </p:cNvPr>
          <p:cNvSpPr/>
          <p:nvPr/>
        </p:nvSpPr>
        <p:spPr>
          <a:xfrm>
            <a:off x="2309813" y="628695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AE06D8B4-3281-3824-D156-4822EB1777FB}"/>
              </a:ext>
            </a:extLst>
          </p:cNvPr>
          <p:cNvSpPr/>
          <p:nvPr/>
        </p:nvSpPr>
        <p:spPr>
          <a:xfrm>
            <a:off x="4629370" y="599750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2CF72DF4-A915-1909-70B5-8509D0A850E4}"/>
              </a:ext>
            </a:extLst>
          </p:cNvPr>
          <p:cNvPicPr>
            <a:picLocks noChangeAspect="1"/>
          </p:cNvPicPr>
          <p:nvPr/>
        </p:nvPicPr>
        <p:blipFill>
          <a:blip r:embed="rId4"/>
          <a:srcRect r="21666"/>
          <a:stretch/>
        </p:blipFill>
        <p:spPr>
          <a:xfrm>
            <a:off x="6931576" y="1211236"/>
            <a:ext cx="5089309" cy="2562583"/>
          </a:xfrm>
          <a:prstGeom prst="rect">
            <a:avLst/>
          </a:prstGeom>
        </p:spPr>
      </p:pic>
    </p:spTree>
    <p:extLst>
      <p:ext uri="{BB962C8B-B14F-4D97-AF65-F5344CB8AC3E}">
        <p14:creationId xmlns:p14="http://schemas.microsoft.com/office/powerpoint/2010/main" val="30547564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B61AC-2A31-76B4-4EB9-7B468E5AFAA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FB1F8BA-7080-C775-9A79-CFAAD2343822}"/>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A3BDDD67-DC06-F90A-6B9C-A990023B2AC0}"/>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BC5B9343-4792-43EB-5DC2-CB9128B8AB26}"/>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2024-II Vraag 6</a:t>
            </a:r>
            <a:endParaRPr lang="nl-NL" sz="2000" dirty="0"/>
          </a:p>
        </p:txBody>
      </p:sp>
      <p:pic>
        <p:nvPicPr>
          <p:cNvPr id="7" name="Afbeelding 6">
            <a:extLst>
              <a:ext uri="{FF2B5EF4-FFF2-40B4-BE49-F238E27FC236}">
                <a16:creationId xmlns:a16="http://schemas.microsoft.com/office/drawing/2014/main" id="{B5FDEA64-7F25-6E81-2598-F4D6551159A5}"/>
              </a:ext>
            </a:extLst>
          </p:cNvPr>
          <p:cNvPicPr>
            <a:picLocks noChangeAspect="1"/>
          </p:cNvPicPr>
          <p:nvPr/>
        </p:nvPicPr>
        <p:blipFill>
          <a:blip r:embed="rId3"/>
          <a:stretch>
            <a:fillRect/>
          </a:stretch>
        </p:blipFill>
        <p:spPr>
          <a:xfrm>
            <a:off x="171115" y="2271713"/>
            <a:ext cx="8272798" cy="4407772"/>
          </a:xfrm>
          <a:prstGeom prst="rect">
            <a:avLst/>
          </a:prstGeom>
        </p:spPr>
      </p:pic>
      <p:sp>
        <p:nvSpPr>
          <p:cNvPr id="4" name="Ovaal 3">
            <a:extLst>
              <a:ext uri="{FF2B5EF4-FFF2-40B4-BE49-F238E27FC236}">
                <a16:creationId xmlns:a16="http://schemas.microsoft.com/office/drawing/2014/main" id="{8F5616D1-526E-260A-952B-B9A95320C883}"/>
              </a:ext>
            </a:extLst>
          </p:cNvPr>
          <p:cNvSpPr/>
          <p:nvPr/>
        </p:nvSpPr>
        <p:spPr>
          <a:xfrm>
            <a:off x="1012371" y="3227136"/>
            <a:ext cx="7431542" cy="12753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Ovaal 4">
            <a:extLst>
              <a:ext uri="{FF2B5EF4-FFF2-40B4-BE49-F238E27FC236}">
                <a16:creationId xmlns:a16="http://schemas.microsoft.com/office/drawing/2014/main" id="{0749DEAB-3477-3702-4ABA-85F43CC60F0A}"/>
              </a:ext>
            </a:extLst>
          </p:cNvPr>
          <p:cNvSpPr/>
          <p:nvPr/>
        </p:nvSpPr>
        <p:spPr>
          <a:xfrm>
            <a:off x="1099818" y="4229100"/>
            <a:ext cx="7431542" cy="7286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a:extLst>
              <a:ext uri="{FF2B5EF4-FFF2-40B4-BE49-F238E27FC236}">
                <a16:creationId xmlns:a16="http://schemas.microsoft.com/office/drawing/2014/main" id="{B00C3BF5-644A-9474-151A-47A049B7EBAC}"/>
              </a:ext>
            </a:extLst>
          </p:cNvPr>
          <p:cNvSpPr/>
          <p:nvPr/>
        </p:nvSpPr>
        <p:spPr>
          <a:xfrm>
            <a:off x="4986338" y="5275385"/>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0B3BB762-9385-9E47-B7E4-FFA4ECA5F5BD}"/>
              </a:ext>
            </a:extLst>
          </p:cNvPr>
          <p:cNvSpPr/>
          <p:nvPr/>
        </p:nvSpPr>
        <p:spPr>
          <a:xfrm>
            <a:off x="2309813" y="628695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4F696394-A4C0-5B47-4AC4-8B79DE0B705E}"/>
              </a:ext>
            </a:extLst>
          </p:cNvPr>
          <p:cNvSpPr/>
          <p:nvPr/>
        </p:nvSpPr>
        <p:spPr>
          <a:xfrm>
            <a:off x="4629370" y="599750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E0FD28DE-2C52-9C25-0253-BF26B9199B24}"/>
              </a:ext>
            </a:extLst>
          </p:cNvPr>
          <p:cNvPicPr>
            <a:picLocks noChangeAspect="1"/>
          </p:cNvPicPr>
          <p:nvPr/>
        </p:nvPicPr>
        <p:blipFill>
          <a:blip r:embed="rId4"/>
          <a:srcRect r="21666"/>
          <a:stretch/>
        </p:blipFill>
        <p:spPr>
          <a:xfrm>
            <a:off x="6931576" y="1211236"/>
            <a:ext cx="5089309" cy="2562583"/>
          </a:xfrm>
          <a:prstGeom prst="rect">
            <a:avLst/>
          </a:prstGeom>
        </p:spPr>
      </p:pic>
      <p:cxnSp>
        <p:nvCxnSpPr>
          <p:cNvPr id="13" name="Rechte verbindingslijn met pijl 12">
            <a:extLst>
              <a:ext uri="{FF2B5EF4-FFF2-40B4-BE49-F238E27FC236}">
                <a16:creationId xmlns:a16="http://schemas.microsoft.com/office/drawing/2014/main" id="{74C88627-38CB-EF6A-5AC2-FC823248577D}"/>
              </a:ext>
            </a:extLst>
          </p:cNvPr>
          <p:cNvCxnSpPr/>
          <p:nvPr/>
        </p:nvCxnSpPr>
        <p:spPr>
          <a:xfrm flipV="1">
            <a:off x="6743700" y="3057525"/>
            <a:ext cx="4629150" cy="117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71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8557A-A669-AE99-2406-74308317C5CA}"/>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406E1C1B-34B5-C841-DD6D-B2FB6D25466C}"/>
              </a:ext>
            </a:extLst>
          </p:cNvPr>
          <p:cNvSpPr txBox="1"/>
          <p:nvPr/>
        </p:nvSpPr>
        <p:spPr>
          <a:xfrm>
            <a:off x="1153551" y="1955409"/>
            <a:ext cx="10466363" cy="4401205"/>
          </a:xfrm>
          <a:prstGeom prst="rect">
            <a:avLst/>
          </a:prstGeom>
          <a:noFill/>
        </p:spPr>
        <p:txBody>
          <a:bodyPr wrap="square" rtlCol="0">
            <a:spAutoFit/>
          </a:bodyPr>
          <a:lstStyle/>
          <a:p>
            <a:r>
              <a:rPr lang="nl-NL" sz="2000" dirty="0"/>
              <a:t>Het kan in de scheikunde examens soms lastig zijn om uit een tekstgedeelte de juiste gegevens te halen met betrekking tot de berekeningen die je moet maken. Vaak zijn dit 4 of zelfs 5-puntsvragen Hierbij een aantal tips:</a:t>
            </a:r>
          </a:p>
          <a:p>
            <a:pPr marL="342900" indent="-342900">
              <a:buFontTx/>
              <a:buChar char="-"/>
            </a:pPr>
            <a:r>
              <a:rPr lang="nl-NL" sz="2000" dirty="0"/>
              <a:t>Noteer op het kladpapier de RV(‘s) (let op! Deze hoeft niet altijd kloppend te zijn; soms staat alleen de </a:t>
            </a:r>
            <a:r>
              <a:rPr lang="nl-NL" sz="2000" dirty="0" err="1"/>
              <a:t>molverhouding</a:t>
            </a:r>
            <a:r>
              <a:rPr lang="nl-NL" sz="2000" dirty="0"/>
              <a:t> gegeven)</a:t>
            </a:r>
          </a:p>
          <a:p>
            <a:pPr marL="342900" indent="-342900">
              <a:buFontTx/>
              <a:buChar char="-"/>
            </a:pPr>
            <a:r>
              <a:rPr lang="nl-NL" sz="2000" dirty="0"/>
              <a:t>Zet bij gegevens grootheden; dit kan je soms helpen om een formule te herkennen en af te leiden</a:t>
            </a:r>
          </a:p>
          <a:p>
            <a:pPr marL="342900" indent="-342900">
              <a:buFontTx/>
              <a:buChar char="-"/>
            </a:pPr>
            <a:r>
              <a:rPr lang="nl-NL" sz="2000" dirty="0"/>
              <a:t>Doe soms een </a:t>
            </a:r>
            <a:r>
              <a:rPr lang="nl-NL" sz="2000" i="1" dirty="0"/>
              <a:t>Stel dat</a:t>
            </a:r>
            <a:r>
              <a:rPr lang="nl-NL" sz="2000" dirty="0"/>
              <a:t> ; vaak makkelijk bij concentraties </a:t>
            </a:r>
            <a:r>
              <a:rPr lang="nl-NL" sz="2000" dirty="0">
                <a:sym typeface="Wingdings" panose="05000000000000000000" pitchFamily="2" charset="2"/>
              </a:rPr>
              <a:t> Stel 1L</a:t>
            </a:r>
          </a:p>
          <a:p>
            <a:pPr marL="342900" indent="-342900">
              <a:buFontTx/>
              <a:buChar char="-"/>
            </a:pPr>
            <a:r>
              <a:rPr lang="nl-NL" sz="2000" dirty="0">
                <a:sym typeface="Wingdings" panose="05000000000000000000" pitchFamily="2" charset="2"/>
              </a:rPr>
              <a:t>Schrap eventueel overbodige zinnen / Markeer wat wel belangrijk is</a:t>
            </a:r>
          </a:p>
          <a:p>
            <a:pPr marL="342900" indent="-342900">
              <a:buFontTx/>
              <a:buChar char="-"/>
            </a:pPr>
            <a:r>
              <a:rPr lang="nl-NL" sz="2000" dirty="0">
                <a:sym typeface="Wingdings" panose="05000000000000000000" pitchFamily="2" charset="2"/>
              </a:rPr>
              <a:t>Vat samen middels een begrip</a:t>
            </a:r>
          </a:p>
          <a:p>
            <a:pPr marL="342900" indent="-342900">
              <a:buFontTx/>
              <a:buChar char="-"/>
            </a:pPr>
            <a:r>
              <a:rPr lang="nl-NL" sz="2000" dirty="0">
                <a:sym typeface="Wingdings" panose="05000000000000000000" pitchFamily="2" charset="2"/>
              </a:rPr>
              <a:t>Stel jezelf de vraag; wat heb ik nodig om dit te berekenen? En welke getallen kan ik eventueel opzoeken in </a:t>
            </a:r>
            <a:r>
              <a:rPr lang="nl-NL" sz="2000" dirty="0" err="1">
                <a:sym typeface="Wingdings" panose="05000000000000000000" pitchFamily="2" charset="2"/>
              </a:rPr>
              <a:t>Binas</a:t>
            </a:r>
            <a:r>
              <a:rPr lang="nl-NL" sz="2000" dirty="0">
                <a:sym typeface="Wingdings" panose="05000000000000000000" pitchFamily="2" charset="2"/>
              </a:rPr>
              <a:t>/</a:t>
            </a:r>
            <a:r>
              <a:rPr lang="nl-NL" sz="2000" dirty="0" err="1">
                <a:sym typeface="Wingdings" panose="05000000000000000000" pitchFamily="2" charset="2"/>
              </a:rPr>
              <a:t>Sciencedata</a:t>
            </a:r>
            <a:r>
              <a:rPr lang="nl-NL" sz="2000" dirty="0">
                <a:sym typeface="Wingdings" panose="05000000000000000000" pitchFamily="2" charset="2"/>
              </a:rPr>
              <a:t>?</a:t>
            </a:r>
          </a:p>
          <a:p>
            <a:pPr marL="342900" indent="-342900">
              <a:buFontTx/>
              <a:buChar char="-"/>
            </a:pPr>
            <a:r>
              <a:rPr lang="nl-NL" sz="2000" dirty="0">
                <a:sym typeface="Wingdings" panose="05000000000000000000" pitchFamily="2" charset="2"/>
              </a:rPr>
              <a:t>Begin bij de vraag; wat staat erin? Welke gegevens heb ik nodig? </a:t>
            </a:r>
          </a:p>
          <a:p>
            <a:pPr marL="342900" indent="-342900">
              <a:buFontTx/>
              <a:buChar char="-"/>
            </a:pPr>
            <a:r>
              <a:rPr lang="nl-NL" sz="2000" dirty="0">
                <a:sym typeface="Wingdings" panose="05000000000000000000" pitchFamily="2" charset="2"/>
              </a:rPr>
              <a:t>Significantie gevraagd? Tot nu toe altijd 1 scorepunt, dus een denkstap minder</a:t>
            </a:r>
            <a:endParaRPr lang="nl-NL" sz="2000" dirty="0"/>
          </a:p>
        </p:txBody>
      </p:sp>
      <p:sp>
        <p:nvSpPr>
          <p:cNvPr id="2" name="Tekstvak 1">
            <a:extLst>
              <a:ext uri="{FF2B5EF4-FFF2-40B4-BE49-F238E27FC236}">
                <a16:creationId xmlns:a16="http://schemas.microsoft.com/office/drawing/2014/main" id="{56400B46-8538-B22D-3F4D-77251B3CF1E7}"/>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Aanpak</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scheikunde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vragen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Tree>
    <p:extLst>
      <p:ext uri="{BB962C8B-B14F-4D97-AF65-F5344CB8AC3E}">
        <p14:creationId xmlns:p14="http://schemas.microsoft.com/office/powerpoint/2010/main" val="15119085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8A029-81E9-DEFB-0CAB-7E209037DDD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49218FD-F5B3-A250-8DC3-88E61254E597}"/>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78191B2D-7AD5-FE18-97EF-79DF68BDB9F6}"/>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2024-II Vraag 6</a:t>
            </a:r>
            <a:endParaRPr lang="nl-NL" sz="2000" dirty="0"/>
          </a:p>
        </p:txBody>
      </p:sp>
      <p:pic>
        <p:nvPicPr>
          <p:cNvPr id="7" name="Afbeelding 6">
            <a:extLst>
              <a:ext uri="{FF2B5EF4-FFF2-40B4-BE49-F238E27FC236}">
                <a16:creationId xmlns:a16="http://schemas.microsoft.com/office/drawing/2014/main" id="{55BDA058-919E-6409-3B02-ACC5E7CE61FF}"/>
              </a:ext>
            </a:extLst>
          </p:cNvPr>
          <p:cNvPicPr>
            <a:picLocks noChangeAspect="1"/>
          </p:cNvPicPr>
          <p:nvPr/>
        </p:nvPicPr>
        <p:blipFill>
          <a:blip r:embed="rId3"/>
          <a:stretch>
            <a:fillRect/>
          </a:stretch>
        </p:blipFill>
        <p:spPr>
          <a:xfrm>
            <a:off x="171115" y="2271713"/>
            <a:ext cx="8272798" cy="4407772"/>
          </a:xfrm>
          <a:prstGeom prst="rect">
            <a:avLst/>
          </a:prstGeom>
        </p:spPr>
      </p:pic>
      <p:sp>
        <p:nvSpPr>
          <p:cNvPr id="4" name="Ovaal 3">
            <a:extLst>
              <a:ext uri="{FF2B5EF4-FFF2-40B4-BE49-F238E27FC236}">
                <a16:creationId xmlns:a16="http://schemas.microsoft.com/office/drawing/2014/main" id="{AAF0844F-E86A-5F09-2FC1-6681ACE8B534}"/>
              </a:ext>
            </a:extLst>
          </p:cNvPr>
          <p:cNvSpPr/>
          <p:nvPr/>
        </p:nvSpPr>
        <p:spPr>
          <a:xfrm>
            <a:off x="1012371" y="3227136"/>
            <a:ext cx="7431542" cy="12753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Ovaal 4">
            <a:extLst>
              <a:ext uri="{FF2B5EF4-FFF2-40B4-BE49-F238E27FC236}">
                <a16:creationId xmlns:a16="http://schemas.microsoft.com/office/drawing/2014/main" id="{0DEAF339-628B-8AAA-C377-0C007B6B5A4F}"/>
              </a:ext>
            </a:extLst>
          </p:cNvPr>
          <p:cNvSpPr/>
          <p:nvPr/>
        </p:nvSpPr>
        <p:spPr>
          <a:xfrm>
            <a:off x="1099818" y="4229100"/>
            <a:ext cx="7431542" cy="7286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a:extLst>
              <a:ext uri="{FF2B5EF4-FFF2-40B4-BE49-F238E27FC236}">
                <a16:creationId xmlns:a16="http://schemas.microsoft.com/office/drawing/2014/main" id="{BB9B7687-123B-CC53-38F4-52A1A3AB91B9}"/>
              </a:ext>
            </a:extLst>
          </p:cNvPr>
          <p:cNvSpPr/>
          <p:nvPr/>
        </p:nvSpPr>
        <p:spPr>
          <a:xfrm>
            <a:off x="4986338" y="5275385"/>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AB44CE5A-242E-E63F-5312-ABC7AC2F24A1}"/>
              </a:ext>
            </a:extLst>
          </p:cNvPr>
          <p:cNvSpPr/>
          <p:nvPr/>
        </p:nvSpPr>
        <p:spPr>
          <a:xfrm>
            <a:off x="2309813" y="628695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8E853DCF-909E-E7D4-93B9-32631DB21FDB}"/>
              </a:ext>
            </a:extLst>
          </p:cNvPr>
          <p:cNvSpPr/>
          <p:nvPr/>
        </p:nvSpPr>
        <p:spPr>
          <a:xfrm>
            <a:off x="4629370" y="599750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3E579C5B-AAA5-5793-836D-695C6279C479}"/>
              </a:ext>
            </a:extLst>
          </p:cNvPr>
          <p:cNvPicPr>
            <a:picLocks noChangeAspect="1"/>
          </p:cNvPicPr>
          <p:nvPr/>
        </p:nvPicPr>
        <p:blipFill>
          <a:blip r:embed="rId4"/>
          <a:srcRect r="21666"/>
          <a:stretch/>
        </p:blipFill>
        <p:spPr>
          <a:xfrm>
            <a:off x="6931576" y="1211236"/>
            <a:ext cx="5089309" cy="2562583"/>
          </a:xfrm>
          <a:prstGeom prst="rect">
            <a:avLst/>
          </a:prstGeom>
        </p:spPr>
      </p:pic>
      <p:cxnSp>
        <p:nvCxnSpPr>
          <p:cNvPr id="13" name="Rechte verbindingslijn met pijl 12">
            <a:extLst>
              <a:ext uri="{FF2B5EF4-FFF2-40B4-BE49-F238E27FC236}">
                <a16:creationId xmlns:a16="http://schemas.microsoft.com/office/drawing/2014/main" id="{DE37731D-2247-DFA3-47FF-5E71DCB047FB}"/>
              </a:ext>
            </a:extLst>
          </p:cNvPr>
          <p:cNvCxnSpPr/>
          <p:nvPr/>
        </p:nvCxnSpPr>
        <p:spPr>
          <a:xfrm flipV="1">
            <a:off x="6743700" y="3057525"/>
            <a:ext cx="4629150" cy="117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69AC42A1-0AF3-398A-267D-332B25C2AB45}"/>
              </a:ext>
            </a:extLst>
          </p:cNvPr>
          <p:cNvSpPr/>
          <p:nvPr/>
        </p:nvSpPr>
        <p:spPr>
          <a:xfrm>
            <a:off x="9120863" y="2800350"/>
            <a:ext cx="328612" cy="6286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256366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459C2-5E2D-6B7F-CC0A-2298A2D5CDB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0DBFB8C-B33B-1CD5-EF8F-6B8465A123FA}"/>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FC957E23-2B7D-8F2A-9D8E-378892E9D20D}"/>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2024-II Vraag 6</a:t>
            </a:r>
            <a:endParaRPr lang="nl-NL" sz="2000" dirty="0"/>
          </a:p>
        </p:txBody>
      </p:sp>
      <p:pic>
        <p:nvPicPr>
          <p:cNvPr id="7" name="Afbeelding 6">
            <a:extLst>
              <a:ext uri="{FF2B5EF4-FFF2-40B4-BE49-F238E27FC236}">
                <a16:creationId xmlns:a16="http://schemas.microsoft.com/office/drawing/2014/main" id="{AD4EEFC7-F557-9F6E-B2C0-6A93CB823F14}"/>
              </a:ext>
            </a:extLst>
          </p:cNvPr>
          <p:cNvPicPr>
            <a:picLocks noChangeAspect="1"/>
          </p:cNvPicPr>
          <p:nvPr/>
        </p:nvPicPr>
        <p:blipFill>
          <a:blip r:embed="rId3"/>
          <a:stretch>
            <a:fillRect/>
          </a:stretch>
        </p:blipFill>
        <p:spPr>
          <a:xfrm>
            <a:off x="171115" y="2271713"/>
            <a:ext cx="8272798" cy="4407772"/>
          </a:xfrm>
          <a:prstGeom prst="rect">
            <a:avLst/>
          </a:prstGeom>
        </p:spPr>
      </p:pic>
      <p:sp>
        <p:nvSpPr>
          <p:cNvPr id="4" name="Ovaal 3">
            <a:extLst>
              <a:ext uri="{FF2B5EF4-FFF2-40B4-BE49-F238E27FC236}">
                <a16:creationId xmlns:a16="http://schemas.microsoft.com/office/drawing/2014/main" id="{053CE4C9-E05D-A3F3-2B05-087135F844E5}"/>
              </a:ext>
            </a:extLst>
          </p:cNvPr>
          <p:cNvSpPr/>
          <p:nvPr/>
        </p:nvSpPr>
        <p:spPr>
          <a:xfrm>
            <a:off x="1012371" y="3227136"/>
            <a:ext cx="7431542" cy="12753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Ovaal 4">
            <a:extLst>
              <a:ext uri="{FF2B5EF4-FFF2-40B4-BE49-F238E27FC236}">
                <a16:creationId xmlns:a16="http://schemas.microsoft.com/office/drawing/2014/main" id="{7488B1E9-5A06-7007-83C9-1325556707D9}"/>
              </a:ext>
            </a:extLst>
          </p:cNvPr>
          <p:cNvSpPr/>
          <p:nvPr/>
        </p:nvSpPr>
        <p:spPr>
          <a:xfrm>
            <a:off x="1099818" y="4229100"/>
            <a:ext cx="7431542" cy="7286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a:extLst>
              <a:ext uri="{FF2B5EF4-FFF2-40B4-BE49-F238E27FC236}">
                <a16:creationId xmlns:a16="http://schemas.microsoft.com/office/drawing/2014/main" id="{CFF88278-B1CC-CE23-83DA-5C5F670192CA}"/>
              </a:ext>
            </a:extLst>
          </p:cNvPr>
          <p:cNvSpPr/>
          <p:nvPr/>
        </p:nvSpPr>
        <p:spPr>
          <a:xfrm>
            <a:off x="4986338" y="5275385"/>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3FF3363A-F28B-E7FB-AC5C-D7005A69B1D2}"/>
              </a:ext>
            </a:extLst>
          </p:cNvPr>
          <p:cNvSpPr/>
          <p:nvPr/>
        </p:nvSpPr>
        <p:spPr>
          <a:xfrm>
            <a:off x="2309813" y="628695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959BB207-3D21-ED4C-C958-A563976DD5F5}"/>
              </a:ext>
            </a:extLst>
          </p:cNvPr>
          <p:cNvSpPr/>
          <p:nvPr/>
        </p:nvSpPr>
        <p:spPr>
          <a:xfrm>
            <a:off x="4629370" y="599750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EF3723B3-7099-3A96-05F1-303A16A19F34}"/>
              </a:ext>
            </a:extLst>
          </p:cNvPr>
          <p:cNvPicPr>
            <a:picLocks noChangeAspect="1"/>
          </p:cNvPicPr>
          <p:nvPr/>
        </p:nvPicPr>
        <p:blipFill>
          <a:blip r:embed="rId4"/>
          <a:srcRect r="21666"/>
          <a:stretch/>
        </p:blipFill>
        <p:spPr>
          <a:xfrm>
            <a:off x="6931576" y="1211236"/>
            <a:ext cx="5089309" cy="2562583"/>
          </a:xfrm>
          <a:prstGeom prst="rect">
            <a:avLst/>
          </a:prstGeom>
        </p:spPr>
      </p:pic>
      <p:cxnSp>
        <p:nvCxnSpPr>
          <p:cNvPr id="13" name="Rechte verbindingslijn met pijl 12">
            <a:extLst>
              <a:ext uri="{FF2B5EF4-FFF2-40B4-BE49-F238E27FC236}">
                <a16:creationId xmlns:a16="http://schemas.microsoft.com/office/drawing/2014/main" id="{803747D4-9F00-FBA0-B349-A5A8945862CD}"/>
              </a:ext>
            </a:extLst>
          </p:cNvPr>
          <p:cNvCxnSpPr/>
          <p:nvPr/>
        </p:nvCxnSpPr>
        <p:spPr>
          <a:xfrm flipV="1">
            <a:off x="6743700" y="3057525"/>
            <a:ext cx="4629150" cy="117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C82A3135-02BD-9010-F0F8-B0672BA744BE}"/>
              </a:ext>
            </a:extLst>
          </p:cNvPr>
          <p:cNvSpPr/>
          <p:nvPr/>
        </p:nvSpPr>
        <p:spPr>
          <a:xfrm>
            <a:off x="9120863" y="2800350"/>
            <a:ext cx="328612" cy="6286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9" name="Groep 38">
            <a:extLst>
              <a:ext uri="{FF2B5EF4-FFF2-40B4-BE49-F238E27FC236}">
                <a16:creationId xmlns:a16="http://schemas.microsoft.com/office/drawing/2014/main" id="{5D5A165A-4345-40CE-F7E4-4453A863D319}"/>
              </a:ext>
            </a:extLst>
          </p:cNvPr>
          <p:cNvGrpSpPr/>
          <p:nvPr/>
        </p:nvGrpSpPr>
        <p:grpSpPr>
          <a:xfrm>
            <a:off x="8751127" y="4869517"/>
            <a:ext cx="2795040" cy="1114560"/>
            <a:chOff x="8751127" y="4869517"/>
            <a:chExt cx="2795040" cy="1114560"/>
          </a:xfrm>
        </p:grpSpPr>
        <mc:AlternateContent xmlns:mc="http://schemas.openxmlformats.org/markup-compatibility/2006" xmlns:p14="http://schemas.microsoft.com/office/powerpoint/2010/main">
          <mc:Choice Requires="p14">
            <p:contentPart p14:bwMode="auto" r:id="rId5">
              <p14:nvContentPartPr>
                <p14:cNvPr id="15" name="Inkt 14">
                  <a:extLst>
                    <a:ext uri="{FF2B5EF4-FFF2-40B4-BE49-F238E27FC236}">
                      <a16:creationId xmlns:a16="http://schemas.microsoft.com/office/drawing/2014/main" id="{C9FCC98D-677F-B808-EB95-AEC1E61F05D0}"/>
                    </a:ext>
                  </a:extLst>
                </p14:cNvPr>
                <p14:cNvContentPartPr/>
                <p14:nvPr/>
              </p14:nvContentPartPr>
              <p14:xfrm>
                <a:off x="8751127" y="5493757"/>
                <a:ext cx="132840" cy="217080"/>
              </p14:xfrm>
            </p:contentPart>
          </mc:Choice>
          <mc:Fallback xmlns="">
            <p:pic>
              <p:nvPicPr>
                <p:cNvPr id="15" name="Inkt 14">
                  <a:extLst>
                    <a:ext uri="{FF2B5EF4-FFF2-40B4-BE49-F238E27FC236}">
                      <a16:creationId xmlns:a16="http://schemas.microsoft.com/office/drawing/2014/main" id="{C9FCC98D-677F-B808-EB95-AEC1E61F05D0}"/>
                    </a:ext>
                  </a:extLst>
                </p:cNvPr>
                <p:cNvPicPr/>
                <p:nvPr/>
              </p:nvPicPr>
              <p:blipFill>
                <a:blip r:embed="rId6"/>
                <a:stretch>
                  <a:fillRect/>
                </a:stretch>
              </p:blipFill>
              <p:spPr>
                <a:xfrm>
                  <a:off x="8742127" y="5485117"/>
                  <a:ext cx="1504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t 15">
                  <a:extLst>
                    <a:ext uri="{FF2B5EF4-FFF2-40B4-BE49-F238E27FC236}">
                      <a16:creationId xmlns:a16="http://schemas.microsoft.com/office/drawing/2014/main" id="{E6E3E419-F944-8EA1-6A16-12FB15C5D650}"/>
                    </a:ext>
                  </a:extLst>
                </p14:cNvPr>
                <p14:cNvContentPartPr/>
                <p14:nvPr/>
              </p14:nvContentPartPr>
              <p14:xfrm>
                <a:off x="8867767" y="5512117"/>
                <a:ext cx="408600" cy="10440"/>
              </p14:xfrm>
            </p:contentPart>
          </mc:Choice>
          <mc:Fallback xmlns="">
            <p:pic>
              <p:nvPicPr>
                <p:cNvPr id="16" name="Inkt 15">
                  <a:extLst>
                    <a:ext uri="{FF2B5EF4-FFF2-40B4-BE49-F238E27FC236}">
                      <a16:creationId xmlns:a16="http://schemas.microsoft.com/office/drawing/2014/main" id="{E6E3E419-F944-8EA1-6A16-12FB15C5D650}"/>
                    </a:ext>
                  </a:extLst>
                </p:cNvPr>
                <p:cNvPicPr/>
                <p:nvPr/>
              </p:nvPicPr>
              <p:blipFill>
                <a:blip r:embed="rId8"/>
                <a:stretch>
                  <a:fillRect/>
                </a:stretch>
              </p:blipFill>
              <p:spPr>
                <a:xfrm>
                  <a:off x="8859127" y="5503117"/>
                  <a:ext cx="426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t 16">
                  <a:extLst>
                    <a:ext uri="{FF2B5EF4-FFF2-40B4-BE49-F238E27FC236}">
                      <a16:creationId xmlns:a16="http://schemas.microsoft.com/office/drawing/2014/main" id="{B6EA7A01-A3C6-2A8D-4240-E6B0B6C45FAC}"/>
                    </a:ext>
                  </a:extLst>
                </p14:cNvPr>
                <p14:cNvContentPartPr/>
                <p14:nvPr/>
              </p14:nvContentPartPr>
              <p14:xfrm>
                <a:off x="9350167" y="5475757"/>
                <a:ext cx="114480" cy="99360"/>
              </p14:xfrm>
            </p:contentPart>
          </mc:Choice>
          <mc:Fallback xmlns="">
            <p:pic>
              <p:nvPicPr>
                <p:cNvPr id="17" name="Inkt 16">
                  <a:extLst>
                    <a:ext uri="{FF2B5EF4-FFF2-40B4-BE49-F238E27FC236}">
                      <a16:creationId xmlns:a16="http://schemas.microsoft.com/office/drawing/2014/main" id="{B6EA7A01-A3C6-2A8D-4240-E6B0B6C45FAC}"/>
                    </a:ext>
                  </a:extLst>
                </p:cNvPr>
                <p:cNvPicPr/>
                <p:nvPr/>
              </p:nvPicPr>
              <p:blipFill>
                <a:blip r:embed="rId10"/>
                <a:stretch>
                  <a:fillRect/>
                </a:stretch>
              </p:blipFill>
              <p:spPr>
                <a:xfrm>
                  <a:off x="9341167" y="5467117"/>
                  <a:ext cx="132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t 18">
                  <a:extLst>
                    <a:ext uri="{FF2B5EF4-FFF2-40B4-BE49-F238E27FC236}">
                      <a16:creationId xmlns:a16="http://schemas.microsoft.com/office/drawing/2014/main" id="{575AF023-D4F9-D897-500A-1D08550E829E}"/>
                    </a:ext>
                  </a:extLst>
                </p14:cNvPr>
                <p14:cNvContentPartPr/>
                <p14:nvPr/>
              </p14:nvContentPartPr>
              <p14:xfrm>
                <a:off x="8760847" y="5737837"/>
                <a:ext cx="316800" cy="246240"/>
              </p14:xfrm>
            </p:contentPart>
          </mc:Choice>
          <mc:Fallback xmlns="">
            <p:pic>
              <p:nvPicPr>
                <p:cNvPr id="19" name="Inkt 18">
                  <a:extLst>
                    <a:ext uri="{FF2B5EF4-FFF2-40B4-BE49-F238E27FC236}">
                      <a16:creationId xmlns:a16="http://schemas.microsoft.com/office/drawing/2014/main" id="{575AF023-D4F9-D897-500A-1D08550E829E}"/>
                    </a:ext>
                  </a:extLst>
                </p:cNvPr>
                <p:cNvPicPr/>
                <p:nvPr/>
              </p:nvPicPr>
              <p:blipFill>
                <a:blip r:embed="rId12"/>
                <a:stretch>
                  <a:fillRect/>
                </a:stretch>
              </p:blipFill>
              <p:spPr>
                <a:xfrm>
                  <a:off x="8752207" y="5729197"/>
                  <a:ext cx="3344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t 19">
                  <a:extLst>
                    <a:ext uri="{FF2B5EF4-FFF2-40B4-BE49-F238E27FC236}">
                      <a16:creationId xmlns:a16="http://schemas.microsoft.com/office/drawing/2014/main" id="{0EB7D96D-E4BB-9472-412F-911E33635D55}"/>
                    </a:ext>
                  </a:extLst>
                </p14:cNvPr>
                <p14:cNvContentPartPr/>
                <p14:nvPr/>
              </p14:nvContentPartPr>
              <p14:xfrm>
                <a:off x="9061807" y="5934757"/>
                <a:ext cx="369720" cy="33840"/>
              </p14:xfrm>
            </p:contentPart>
          </mc:Choice>
          <mc:Fallback xmlns="">
            <p:pic>
              <p:nvPicPr>
                <p:cNvPr id="20" name="Inkt 19">
                  <a:extLst>
                    <a:ext uri="{FF2B5EF4-FFF2-40B4-BE49-F238E27FC236}">
                      <a16:creationId xmlns:a16="http://schemas.microsoft.com/office/drawing/2014/main" id="{0EB7D96D-E4BB-9472-412F-911E33635D55}"/>
                    </a:ext>
                  </a:extLst>
                </p:cNvPr>
                <p:cNvPicPr/>
                <p:nvPr/>
              </p:nvPicPr>
              <p:blipFill>
                <a:blip r:embed="rId14"/>
                <a:stretch>
                  <a:fillRect/>
                </a:stretch>
              </p:blipFill>
              <p:spPr>
                <a:xfrm>
                  <a:off x="9053167" y="5926117"/>
                  <a:ext cx="387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t 20">
                  <a:extLst>
                    <a:ext uri="{FF2B5EF4-FFF2-40B4-BE49-F238E27FC236}">
                      <a16:creationId xmlns:a16="http://schemas.microsoft.com/office/drawing/2014/main" id="{479BB1B7-4D1E-F9FB-292D-DAC8E11291BD}"/>
                    </a:ext>
                  </a:extLst>
                </p14:cNvPr>
                <p14:cNvContentPartPr/>
                <p14:nvPr/>
              </p14:nvContentPartPr>
              <p14:xfrm>
                <a:off x="9458527" y="5716237"/>
                <a:ext cx="217800" cy="239400"/>
              </p14:xfrm>
            </p:contentPart>
          </mc:Choice>
          <mc:Fallback xmlns="">
            <p:pic>
              <p:nvPicPr>
                <p:cNvPr id="21" name="Inkt 20">
                  <a:extLst>
                    <a:ext uri="{FF2B5EF4-FFF2-40B4-BE49-F238E27FC236}">
                      <a16:creationId xmlns:a16="http://schemas.microsoft.com/office/drawing/2014/main" id="{479BB1B7-4D1E-F9FB-292D-DAC8E11291BD}"/>
                    </a:ext>
                  </a:extLst>
                </p:cNvPr>
                <p:cNvPicPr/>
                <p:nvPr/>
              </p:nvPicPr>
              <p:blipFill>
                <a:blip r:embed="rId16"/>
                <a:stretch>
                  <a:fillRect/>
                </a:stretch>
              </p:blipFill>
              <p:spPr>
                <a:xfrm>
                  <a:off x="9449887" y="5707597"/>
                  <a:ext cx="235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t 22">
                  <a:extLst>
                    <a:ext uri="{FF2B5EF4-FFF2-40B4-BE49-F238E27FC236}">
                      <a16:creationId xmlns:a16="http://schemas.microsoft.com/office/drawing/2014/main" id="{935EFB6B-61AE-A61F-FAAE-5E1A074126C9}"/>
                    </a:ext>
                  </a:extLst>
                </p14:cNvPr>
                <p14:cNvContentPartPr/>
                <p14:nvPr/>
              </p14:nvContentPartPr>
              <p14:xfrm>
                <a:off x="9543127" y="5606797"/>
                <a:ext cx="158040" cy="109080"/>
              </p14:xfrm>
            </p:contentPart>
          </mc:Choice>
          <mc:Fallback xmlns="">
            <p:pic>
              <p:nvPicPr>
                <p:cNvPr id="23" name="Inkt 22">
                  <a:extLst>
                    <a:ext uri="{FF2B5EF4-FFF2-40B4-BE49-F238E27FC236}">
                      <a16:creationId xmlns:a16="http://schemas.microsoft.com/office/drawing/2014/main" id="{935EFB6B-61AE-A61F-FAAE-5E1A074126C9}"/>
                    </a:ext>
                  </a:extLst>
                </p:cNvPr>
                <p:cNvPicPr/>
                <p:nvPr/>
              </p:nvPicPr>
              <p:blipFill>
                <a:blip r:embed="rId18"/>
                <a:stretch>
                  <a:fillRect/>
                </a:stretch>
              </p:blipFill>
              <p:spPr>
                <a:xfrm>
                  <a:off x="9534487" y="5597797"/>
                  <a:ext cx="175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t 24">
                  <a:extLst>
                    <a:ext uri="{FF2B5EF4-FFF2-40B4-BE49-F238E27FC236}">
                      <a16:creationId xmlns:a16="http://schemas.microsoft.com/office/drawing/2014/main" id="{7EA6FB0F-E281-B24D-4CA6-1CA7D19759BE}"/>
                    </a:ext>
                  </a:extLst>
                </p14:cNvPr>
                <p14:cNvContentPartPr/>
                <p14:nvPr/>
              </p14:nvContentPartPr>
              <p14:xfrm>
                <a:off x="9696127" y="5526157"/>
                <a:ext cx="115200" cy="206280"/>
              </p14:xfrm>
            </p:contentPart>
          </mc:Choice>
          <mc:Fallback xmlns="">
            <p:pic>
              <p:nvPicPr>
                <p:cNvPr id="25" name="Inkt 24">
                  <a:extLst>
                    <a:ext uri="{FF2B5EF4-FFF2-40B4-BE49-F238E27FC236}">
                      <a16:creationId xmlns:a16="http://schemas.microsoft.com/office/drawing/2014/main" id="{7EA6FB0F-E281-B24D-4CA6-1CA7D19759BE}"/>
                    </a:ext>
                  </a:extLst>
                </p:cNvPr>
                <p:cNvPicPr/>
                <p:nvPr/>
              </p:nvPicPr>
              <p:blipFill>
                <a:blip r:embed="rId20"/>
                <a:stretch>
                  <a:fillRect/>
                </a:stretch>
              </p:blipFill>
              <p:spPr>
                <a:xfrm>
                  <a:off x="9687487" y="5517517"/>
                  <a:ext cx="132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t 25">
                  <a:extLst>
                    <a:ext uri="{FF2B5EF4-FFF2-40B4-BE49-F238E27FC236}">
                      <a16:creationId xmlns:a16="http://schemas.microsoft.com/office/drawing/2014/main" id="{8C377557-CA58-86F4-1A04-51E4B4B30734}"/>
                    </a:ext>
                  </a:extLst>
                </p14:cNvPr>
                <p14:cNvContentPartPr/>
                <p14:nvPr/>
              </p14:nvContentPartPr>
              <p14:xfrm>
                <a:off x="9842647" y="5346877"/>
                <a:ext cx="145080" cy="135720"/>
              </p14:xfrm>
            </p:contentPart>
          </mc:Choice>
          <mc:Fallback xmlns="">
            <p:pic>
              <p:nvPicPr>
                <p:cNvPr id="26" name="Inkt 25">
                  <a:extLst>
                    <a:ext uri="{FF2B5EF4-FFF2-40B4-BE49-F238E27FC236}">
                      <a16:creationId xmlns:a16="http://schemas.microsoft.com/office/drawing/2014/main" id="{8C377557-CA58-86F4-1A04-51E4B4B30734}"/>
                    </a:ext>
                  </a:extLst>
                </p:cNvPr>
                <p:cNvPicPr/>
                <p:nvPr/>
              </p:nvPicPr>
              <p:blipFill>
                <a:blip r:embed="rId22"/>
                <a:stretch>
                  <a:fillRect/>
                </a:stretch>
              </p:blipFill>
              <p:spPr>
                <a:xfrm>
                  <a:off x="9833647" y="5337877"/>
                  <a:ext cx="162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t 26">
                  <a:extLst>
                    <a:ext uri="{FF2B5EF4-FFF2-40B4-BE49-F238E27FC236}">
                      <a16:creationId xmlns:a16="http://schemas.microsoft.com/office/drawing/2014/main" id="{CFB8DA3B-3D7F-4889-17F3-4ACA0D75F4D7}"/>
                    </a:ext>
                  </a:extLst>
                </p14:cNvPr>
                <p14:cNvContentPartPr/>
                <p14:nvPr/>
              </p14:nvContentPartPr>
              <p14:xfrm>
                <a:off x="10068367" y="5141317"/>
                <a:ext cx="146520" cy="190080"/>
              </p14:xfrm>
            </p:contentPart>
          </mc:Choice>
          <mc:Fallback xmlns="">
            <p:pic>
              <p:nvPicPr>
                <p:cNvPr id="27" name="Inkt 26">
                  <a:extLst>
                    <a:ext uri="{FF2B5EF4-FFF2-40B4-BE49-F238E27FC236}">
                      <a16:creationId xmlns:a16="http://schemas.microsoft.com/office/drawing/2014/main" id="{CFB8DA3B-3D7F-4889-17F3-4ACA0D75F4D7}"/>
                    </a:ext>
                  </a:extLst>
                </p:cNvPr>
                <p:cNvPicPr/>
                <p:nvPr/>
              </p:nvPicPr>
              <p:blipFill>
                <a:blip r:embed="rId24"/>
                <a:stretch>
                  <a:fillRect/>
                </a:stretch>
              </p:blipFill>
              <p:spPr>
                <a:xfrm>
                  <a:off x="10059727" y="5132677"/>
                  <a:ext cx="1641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t 27">
                  <a:extLst>
                    <a:ext uri="{FF2B5EF4-FFF2-40B4-BE49-F238E27FC236}">
                      <a16:creationId xmlns:a16="http://schemas.microsoft.com/office/drawing/2014/main" id="{308A85BB-71EB-1BFA-F148-3D78CDB477AD}"/>
                    </a:ext>
                  </a:extLst>
                </p14:cNvPr>
                <p14:cNvContentPartPr/>
                <p14:nvPr/>
              </p14:nvContentPartPr>
              <p14:xfrm>
                <a:off x="10235767" y="4941517"/>
                <a:ext cx="228600" cy="214560"/>
              </p14:xfrm>
            </p:contentPart>
          </mc:Choice>
          <mc:Fallback xmlns="">
            <p:pic>
              <p:nvPicPr>
                <p:cNvPr id="28" name="Inkt 27">
                  <a:extLst>
                    <a:ext uri="{FF2B5EF4-FFF2-40B4-BE49-F238E27FC236}">
                      <a16:creationId xmlns:a16="http://schemas.microsoft.com/office/drawing/2014/main" id="{308A85BB-71EB-1BFA-F148-3D78CDB477AD}"/>
                    </a:ext>
                  </a:extLst>
                </p:cNvPr>
                <p:cNvPicPr/>
                <p:nvPr/>
              </p:nvPicPr>
              <p:blipFill>
                <a:blip r:embed="rId26"/>
                <a:stretch>
                  <a:fillRect/>
                </a:stretch>
              </p:blipFill>
              <p:spPr>
                <a:xfrm>
                  <a:off x="10226767" y="4932517"/>
                  <a:ext cx="2462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t 28">
                  <a:extLst>
                    <a:ext uri="{FF2B5EF4-FFF2-40B4-BE49-F238E27FC236}">
                      <a16:creationId xmlns:a16="http://schemas.microsoft.com/office/drawing/2014/main" id="{F7E7262E-A63D-05B0-7703-FF0D63F7BCD6}"/>
                    </a:ext>
                  </a:extLst>
                </p14:cNvPr>
                <p14:cNvContentPartPr/>
                <p14:nvPr/>
              </p14:nvContentPartPr>
              <p14:xfrm>
                <a:off x="10249807" y="5184157"/>
                <a:ext cx="265320" cy="129600"/>
              </p14:xfrm>
            </p:contentPart>
          </mc:Choice>
          <mc:Fallback xmlns="">
            <p:pic>
              <p:nvPicPr>
                <p:cNvPr id="29" name="Inkt 28">
                  <a:extLst>
                    <a:ext uri="{FF2B5EF4-FFF2-40B4-BE49-F238E27FC236}">
                      <a16:creationId xmlns:a16="http://schemas.microsoft.com/office/drawing/2014/main" id="{F7E7262E-A63D-05B0-7703-FF0D63F7BCD6}"/>
                    </a:ext>
                  </a:extLst>
                </p:cNvPr>
                <p:cNvPicPr/>
                <p:nvPr/>
              </p:nvPicPr>
              <p:blipFill>
                <a:blip r:embed="rId28"/>
                <a:stretch>
                  <a:fillRect/>
                </a:stretch>
              </p:blipFill>
              <p:spPr>
                <a:xfrm>
                  <a:off x="10241167" y="5175157"/>
                  <a:ext cx="282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t 29">
                  <a:extLst>
                    <a:ext uri="{FF2B5EF4-FFF2-40B4-BE49-F238E27FC236}">
                      <a16:creationId xmlns:a16="http://schemas.microsoft.com/office/drawing/2014/main" id="{542781CD-2CE9-FF75-E08C-11F754C9FC5D}"/>
                    </a:ext>
                  </a:extLst>
                </p14:cNvPr>
                <p14:cNvContentPartPr/>
                <p14:nvPr/>
              </p14:nvContentPartPr>
              <p14:xfrm>
                <a:off x="10489207" y="4926037"/>
                <a:ext cx="327960" cy="25920"/>
              </p14:xfrm>
            </p:contentPart>
          </mc:Choice>
          <mc:Fallback xmlns="">
            <p:pic>
              <p:nvPicPr>
                <p:cNvPr id="30" name="Inkt 29">
                  <a:extLst>
                    <a:ext uri="{FF2B5EF4-FFF2-40B4-BE49-F238E27FC236}">
                      <a16:creationId xmlns:a16="http://schemas.microsoft.com/office/drawing/2014/main" id="{542781CD-2CE9-FF75-E08C-11F754C9FC5D}"/>
                    </a:ext>
                  </a:extLst>
                </p:cNvPr>
                <p:cNvPicPr/>
                <p:nvPr/>
              </p:nvPicPr>
              <p:blipFill>
                <a:blip r:embed="rId30"/>
                <a:stretch>
                  <a:fillRect/>
                </a:stretch>
              </p:blipFill>
              <p:spPr>
                <a:xfrm>
                  <a:off x="10480207" y="4917037"/>
                  <a:ext cx="345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t 30">
                  <a:extLst>
                    <a:ext uri="{FF2B5EF4-FFF2-40B4-BE49-F238E27FC236}">
                      <a16:creationId xmlns:a16="http://schemas.microsoft.com/office/drawing/2014/main" id="{FE4F8715-B1E2-16C7-B5C2-9AAAE83152DB}"/>
                    </a:ext>
                  </a:extLst>
                </p14:cNvPr>
                <p14:cNvContentPartPr/>
                <p14:nvPr/>
              </p14:nvContentPartPr>
              <p14:xfrm>
                <a:off x="10922287" y="4869517"/>
                <a:ext cx="118080" cy="115560"/>
              </p14:xfrm>
            </p:contentPart>
          </mc:Choice>
          <mc:Fallback xmlns="">
            <p:pic>
              <p:nvPicPr>
                <p:cNvPr id="31" name="Inkt 30">
                  <a:extLst>
                    <a:ext uri="{FF2B5EF4-FFF2-40B4-BE49-F238E27FC236}">
                      <a16:creationId xmlns:a16="http://schemas.microsoft.com/office/drawing/2014/main" id="{FE4F8715-B1E2-16C7-B5C2-9AAAE83152DB}"/>
                    </a:ext>
                  </a:extLst>
                </p:cNvPr>
                <p:cNvPicPr/>
                <p:nvPr/>
              </p:nvPicPr>
              <p:blipFill>
                <a:blip r:embed="rId32"/>
                <a:stretch>
                  <a:fillRect/>
                </a:stretch>
              </p:blipFill>
              <p:spPr>
                <a:xfrm>
                  <a:off x="10913647" y="4860877"/>
                  <a:ext cx="135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Inkt 31">
                  <a:extLst>
                    <a:ext uri="{FF2B5EF4-FFF2-40B4-BE49-F238E27FC236}">
                      <a16:creationId xmlns:a16="http://schemas.microsoft.com/office/drawing/2014/main" id="{CF8121B6-D14B-5BA9-10B0-62656B702123}"/>
                    </a:ext>
                  </a:extLst>
                </p14:cNvPr>
                <p14:cNvContentPartPr/>
                <p14:nvPr/>
              </p14:nvContentPartPr>
              <p14:xfrm>
                <a:off x="10544647" y="5324557"/>
                <a:ext cx="386280" cy="34200"/>
              </p14:xfrm>
            </p:contentPart>
          </mc:Choice>
          <mc:Fallback xmlns="">
            <p:pic>
              <p:nvPicPr>
                <p:cNvPr id="32" name="Inkt 31">
                  <a:extLst>
                    <a:ext uri="{FF2B5EF4-FFF2-40B4-BE49-F238E27FC236}">
                      <a16:creationId xmlns:a16="http://schemas.microsoft.com/office/drawing/2014/main" id="{CF8121B6-D14B-5BA9-10B0-62656B702123}"/>
                    </a:ext>
                  </a:extLst>
                </p:cNvPr>
                <p:cNvPicPr/>
                <p:nvPr/>
              </p:nvPicPr>
              <p:blipFill>
                <a:blip r:embed="rId34"/>
                <a:stretch>
                  <a:fillRect/>
                </a:stretch>
              </p:blipFill>
              <p:spPr>
                <a:xfrm>
                  <a:off x="10535647" y="5315917"/>
                  <a:ext cx="403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Inkt 32">
                  <a:extLst>
                    <a:ext uri="{FF2B5EF4-FFF2-40B4-BE49-F238E27FC236}">
                      <a16:creationId xmlns:a16="http://schemas.microsoft.com/office/drawing/2014/main" id="{D4AADBD8-FB85-5C26-C962-65B84E98E384}"/>
                    </a:ext>
                  </a:extLst>
                </p14:cNvPr>
                <p14:cNvContentPartPr/>
                <p14:nvPr/>
              </p14:nvContentPartPr>
              <p14:xfrm>
                <a:off x="10943167" y="5065357"/>
                <a:ext cx="379800" cy="276120"/>
              </p14:xfrm>
            </p:contentPart>
          </mc:Choice>
          <mc:Fallback xmlns="">
            <p:pic>
              <p:nvPicPr>
                <p:cNvPr id="33" name="Inkt 32">
                  <a:extLst>
                    <a:ext uri="{FF2B5EF4-FFF2-40B4-BE49-F238E27FC236}">
                      <a16:creationId xmlns:a16="http://schemas.microsoft.com/office/drawing/2014/main" id="{D4AADBD8-FB85-5C26-C962-65B84E98E384}"/>
                    </a:ext>
                  </a:extLst>
                </p:cNvPr>
                <p:cNvPicPr/>
                <p:nvPr/>
              </p:nvPicPr>
              <p:blipFill>
                <a:blip r:embed="rId36"/>
                <a:stretch>
                  <a:fillRect/>
                </a:stretch>
              </p:blipFill>
              <p:spPr>
                <a:xfrm>
                  <a:off x="10934167" y="5056357"/>
                  <a:ext cx="3974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Inkt 33">
                  <a:extLst>
                    <a:ext uri="{FF2B5EF4-FFF2-40B4-BE49-F238E27FC236}">
                      <a16:creationId xmlns:a16="http://schemas.microsoft.com/office/drawing/2014/main" id="{5F13577E-D361-F651-7559-79971E5E0D2F}"/>
                    </a:ext>
                  </a:extLst>
                </p14:cNvPr>
                <p14:cNvContentPartPr/>
                <p14:nvPr/>
              </p14:nvContentPartPr>
              <p14:xfrm>
                <a:off x="11085367" y="4950877"/>
                <a:ext cx="205920" cy="146520"/>
              </p14:xfrm>
            </p:contentPart>
          </mc:Choice>
          <mc:Fallback xmlns="">
            <p:pic>
              <p:nvPicPr>
                <p:cNvPr id="34" name="Inkt 33">
                  <a:extLst>
                    <a:ext uri="{FF2B5EF4-FFF2-40B4-BE49-F238E27FC236}">
                      <a16:creationId xmlns:a16="http://schemas.microsoft.com/office/drawing/2014/main" id="{5F13577E-D361-F651-7559-79971E5E0D2F}"/>
                    </a:ext>
                  </a:extLst>
                </p:cNvPr>
                <p:cNvPicPr/>
                <p:nvPr/>
              </p:nvPicPr>
              <p:blipFill>
                <a:blip r:embed="rId38"/>
                <a:stretch>
                  <a:fillRect/>
                </a:stretch>
              </p:blipFill>
              <p:spPr>
                <a:xfrm>
                  <a:off x="11076367" y="4941877"/>
                  <a:ext cx="223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Inkt 37">
                  <a:extLst>
                    <a:ext uri="{FF2B5EF4-FFF2-40B4-BE49-F238E27FC236}">
                      <a16:creationId xmlns:a16="http://schemas.microsoft.com/office/drawing/2014/main" id="{5B131E99-99B5-E618-2BDF-B0CFC7385912}"/>
                    </a:ext>
                  </a:extLst>
                </p14:cNvPr>
                <p14:cNvContentPartPr/>
                <p14:nvPr/>
              </p14:nvContentPartPr>
              <p14:xfrm>
                <a:off x="11308207" y="4869877"/>
                <a:ext cx="237960" cy="217440"/>
              </p14:xfrm>
            </p:contentPart>
          </mc:Choice>
          <mc:Fallback xmlns="">
            <p:pic>
              <p:nvPicPr>
                <p:cNvPr id="38" name="Inkt 37">
                  <a:extLst>
                    <a:ext uri="{FF2B5EF4-FFF2-40B4-BE49-F238E27FC236}">
                      <a16:creationId xmlns:a16="http://schemas.microsoft.com/office/drawing/2014/main" id="{5B131E99-99B5-E618-2BDF-B0CFC7385912}"/>
                    </a:ext>
                  </a:extLst>
                </p:cNvPr>
                <p:cNvPicPr/>
                <p:nvPr/>
              </p:nvPicPr>
              <p:blipFill>
                <a:blip r:embed="rId40"/>
                <a:stretch>
                  <a:fillRect/>
                </a:stretch>
              </p:blipFill>
              <p:spPr>
                <a:xfrm>
                  <a:off x="11299207" y="4860877"/>
                  <a:ext cx="255600" cy="23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40" name="Inkt 39">
                <a:extLst>
                  <a:ext uri="{FF2B5EF4-FFF2-40B4-BE49-F238E27FC236}">
                    <a16:creationId xmlns:a16="http://schemas.microsoft.com/office/drawing/2014/main" id="{BADCC35E-8B56-EB40-188A-C66D1A6E6668}"/>
                  </a:ext>
                </a:extLst>
              </p14:cNvPr>
              <p14:cNvContentPartPr/>
              <p14:nvPr/>
            </p14:nvContentPartPr>
            <p14:xfrm>
              <a:off x="8565007" y="5657917"/>
              <a:ext cx="187560" cy="227880"/>
            </p14:xfrm>
          </p:contentPart>
        </mc:Choice>
        <mc:Fallback xmlns="">
          <p:pic>
            <p:nvPicPr>
              <p:cNvPr id="40" name="Inkt 39">
                <a:extLst>
                  <a:ext uri="{FF2B5EF4-FFF2-40B4-BE49-F238E27FC236}">
                    <a16:creationId xmlns:a16="http://schemas.microsoft.com/office/drawing/2014/main" id="{BADCC35E-8B56-EB40-188A-C66D1A6E6668}"/>
                  </a:ext>
                </a:extLst>
              </p:cNvPr>
              <p:cNvPicPr/>
              <p:nvPr/>
            </p:nvPicPr>
            <p:blipFill>
              <a:blip r:embed="rId42"/>
              <a:stretch>
                <a:fillRect/>
              </a:stretch>
            </p:blipFill>
            <p:spPr>
              <a:xfrm>
                <a:off x="8556007" y="5648917"/>
                <a:ext cx="205200" cy="245520"/>
              </a:xfrm>
              <a:prstGeom prst="rect">
                <a:avLst/>
              </a:prstGeom>
            </p:spPr>
          </p:pic>
        </mc:Fallback>
      </mc:AlternateContent>
    </p:spTree>
    <p:extLst>
      <p:ext uri="{BB962C8B-B14F-4D97-AF65-F5344CB8AC3E}">
        <p14:creationId xmlns:p14="http://schemas.microsoft.com/office/powerpoint/2010/main" val="37676176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5875E-09DB-BE6D-E2A3-8D1A345499F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5804DB87-1FB4-A7E8-D07D-8880DA8D0140}"/>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DA5DCDF7-8D5E-DFC6-E058-29EAE4591AF0}"/>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2024-II Vraag 6</a:t>
            </a:r>
            <a:endParaRPr lang="nl-NL" sz="2000" dirty="0"/>
          </a:p>
        </p:txBody>
      </p:sp>
      <p:pic>
        <p:nvPicPr>
          <p:cNvPr id="7" name="Afbeelding 6">
            <a:extLst>
              <a:ext uri="{FF2B5EF4-FFF2-40B4-BE49-F238E27FC236}">
                <a16:creationId xmlns:a16="http://schemas.microsoft.com/office/drawing/2014/main" id="{D185656F-FE47-CB1B-2704-F83BCBEF4FDB}"/>
              </a:ext>
            </a:extLst>
          </p:cNvPr>
          <p:cNvPicPr>
            <a:picLocks noChangeAspect="1"/>
          </p:cNvPicPr>
          <p:nvPr/>
        </p:nvPicPr>
        <p:blipFill>
          <a:blip r:embed="rId3"/>
          <a:stretch>
            <a:fillRect/>
          </a:stretch>
        </p:blipFill>
        <p:spPr>
          <a:xfrm>
            <a:off x="171115" y="2271713"/>
            <a:ext cx="8272798" cy="4407772"/>
          </a:xfrm>
          <a:prstGeom prst="rect">
            <a:avLst/>
          </a:prstGeom>
        </p:spPr>
      </p:pic>
      <p:sp>
        <p:nvSpPr>
          <p:cNvPr id="4" name="Ovaal 3">
            <a:extLst>
              <a:ext uri="{FF2B5EF4-FFF2-40B4-BE49-F238E27FC236}">
                <a16:creationId xmlns:a16="http://schemas.microsoft.com/office/drawing/2014/main" id="{EA58623A-DF72-F6FE-781B-7D20BFBE78E7}"/>
              </a:ext>
            </a:extLst>
          </p:cNvPr>
          <p:cNvSpPr/>
          <p:nvPr/>
        </p:nvSpPr>
        <p:spPr>
          <a:xfrm>
            <a:off x="1012371" y="3227136"/>
            <a:ext cx="7431542" cy="12753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Ovaal 4">
            <a:extLst>
              <a:ext uri="{FF2B5EF4-FFF2-40B4-BE49-F238E27FC236}">
                <a16:creationId xmlns:a16="http://schemas.microsoft.com/office/drawing/2014/main" id="{8E93F4EB-AC7E-B4D9-D530-AB186CFA7C92}"/>
              </a:ext>
            </a:extLst>
          </p:cNvPr>
          <p:cNvSpPr/>
          <p:nvPr/>
        </p:nvSpPr>
        <p:spPr>
          <a:xfrm>
            <a:off x="1099818" y="4229100"/>
            <a:ext cx="7431542" cy="7286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a:extLst>
              <a:ext uri="{FF2B5EF4-FFF2-40B4-BE49-F238E27FC236}">
                <a16:creationId xmlns:a16="http://schemas.microsoft.com/office/drawing/2014/main" id="{A0757119-5B86-9AA8-D63C-7895984CE4D8}"/>
              </a:ext>
            </a:extLst>
          </p:cNvPr>
          <p:cNvSpPr/>
          <p:nvPr/>
        </p:nvSpPr>
        <p:spPr>
          <a:xfrm>
            <a:off x="4986338" y="5275385"/>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9F061A1D-3EEF-0B9C-0BF6-9A5C4575B9C4}"/>
              </a:ext>
            </a:extLst>
          </p:cNvPr>
          <p:cNvSpPr/>
          <p:nvPr/>
        </p:nvSpPr>
        <p:spPr>
          <a:xfrm>
            <a:off x="2309813" y="628695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372466B9-F278-DFDF-E1CD-E2C37BD0C91B}"/>
              </a:ext>
            </a:extLst>
          </p:cNvPr>
          <p:cNvSpPr/>
          <p:nvPr/>
        </p:nvSpPr>
        <p:spPr>
          <a:xfrm>
            <a:off x="4629370" y="599750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5B51787F-1C31-BEFA-90ED-63756AAADBCA}"/>
              </a:ext>
            </a:extLst>
          </p:cNvPr>
          <p:cNvPicPr>
            <a:picLocks noChangeAspect="1"/>
          </p:cNvPicPr>
          <p:nvPr/>
        </p:nvPicPr>
        <p:blipFill>
          <a:blip r:embed="rId4"/>
          <a:srcRect r="21666"/>
          <a:stretch/>
        </p:blipFill>
        <p:spPr>
          <a:xfrm>
            <a:off x="6931576" y="1211236"/>
            <a:ext cx="5089309" cy="2562583"/>
          </a:xfrm>
          <a:prstGeom prst="rect">
            <a:avLst/>
          </a:prstGeom>
        </p:spPr>
      </p:pic>
      <p:cxnSp>
        <p:nvCxnSpPr>
          <p:cNvPr id="13" name="Rechte verbindingslijn met pijl 12">
            <a:extLst>
              <a:ext uri="{FF2B5EF4-FFF2-40B4-BE49-F238E27FC236}">
                <a16:creationId xmlns:a16="http://schemas.microsoft.com/office/drawing/2014/main" id="{3D8A8C52-AF17-014A-06A3-3728E6F5F9B7}"/>
              </a:ext>
            </a:extLst>
          </p:cNvPr>
          <p:cNvCxnSpPr/>
          <p:nvPr/>
        </p:nvCxnSpPr>
        <p:spPr>
          <a:xfrm flipV="1">
            <a:off x="6743700" y="3057525"/>
            <a:ext cx="4629150" cy="117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3E5F78C4-2C38-2F9A-7AEF-916CF4B81112}"/>
              </a:ext>
            </a:extLst>
          </p:cNvPr>
          <p:cNvSpPr/>
          <p:nvPr/>
        </p:nvSpPr>
        <p:spPr>
          <a:xfrm>
            <a:off x="9120863" y="2800350"/>
            <a:ext cx="328612" cy="6286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9" name="Groep 38">
            <a:extLst>
              <a:ext uri="{FF2B5EF4-FFF2-40B4-BE49-F238E27FC236}">
                <a16:creationId xmlns:a16="http://schemas.microsoft.com/office/drawing/2014/main" id="{EC872033-494B-1382-B7D4-58C5CB0FB0C3}"/>
              </a:ext>
            </a:extLst>
          </p:cNvPr>
          <p:cNvGrpSpPr/>
          <p:nvPr/>
        </p:nvGrpSpPr>
        <p:grpSpPr>
          <a:xfrm>
            <a:off x="8751127" y="4869517"/>
            <a:ext cx="2795040" cy="1114560"/>
            <a:chOff x="8751127" y="4869517"/>
            <a:chExt cx="2795040" cy="1114560"/>
          </a:xfrm>
        </p:grpSpPr>
        <mc:AlternateContent xmlns:mc="http://schemas.openxmlformats.org/markup-compatibility/2006" xmlns:p14="http://schemas.microsoft.com/office/powerpoint/2010/main">
          <mc:Choice Requires="p14">
            <p:contentPart p14:bwMode="auto" r:id="rId5">
              <p14:nvContentPartPr>
                <p14:cNvPr id="15" name="Inkt 14">
                  <a:extLst>
                    <a:ext uri="{FF2B5EF4-FFF2-40B4-BE49-F238E27FC236}">
                      <a16:creationId xmlns:a16="http://schemas.microsoft.com/office/drawing/2014/main" id="{EB6691F9-33C5-74A4-5E29-659F87CF4C3B}"/>
                    </a:ext>
                  </a:extLst>
                </p14:cNvPr>
                <p14:cNvContentPartPr/>
                <p14:nvPr/>
              </p14:nvContentPartPr>
              <p14:xfrm>
                <a:off x="8751127" y="5493757"/>
                <a:ext cx="132840" cy="217080"/>
              </p14:xfrm>
            </p:contentPart>
          </mc:Choice>
          <mc:Fallback xmlns="">
            <p:pic>
              <p:nvPicPr>
                <p:cNvPr id="15" name="Inkt 14">
                  <a:extLst>
                    <a:ext uri="{FF2B5EF4-FFF2-40B4-BE49-F238E27FC236}">
                      <a16:creationId xmlns:a16="http://schemas.microsoft.com/office/drawing/2014/main" id="{EB6691F9-33C5-74A4-5E29-659F87CF4C3B}"/>
                    </a:ext>
                  </a:extLst>
                </p:cNvPr>
                <p:cNvPicPr/>
                <p:nvPr/>
              </p:nvPicPr>
              <p:blipFill>
                <a:blip r:embed="rId6"/>
                <a:stretch>
                  <a:fillRect/>
                </a:stretch>
              </p:blipFill>
              <p:spPr>
                <a:xfrm>
                  <a:off x="8742127" y="5485117"/>
                  <a:ext cx="1504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t 15">
                  <a:extLst>
                    <a:ext uri="{FF2B5EF4-FFF2-40B4-BE49-F238E27FC236}">
                      <a16:creationId xmlns:a16="http://schemas.microsoft.com/office/drawing/2014/main" id="{942A4DCA-8BBC-5999-3C58-C2AEB9718258}"/>
                    </a:ext>
                  </a:extLst>
                </p14:cNvPr>
                <p14:cNvContentPartPr/>
                <p14:nvPr/>
              </p14:nvContentPartPr>
              <p14:xfrm>
                <a:off x="8867767" y="5512117"/>
                <a:ext cx="408600" cy="10440"/>
              </p14:xfrm>
            </p:contentPart>
          </mc:Choice>
          <mc:Fallback xmlns="">
            <p:pic>
              <p:nvPicPr>
                <p:cNvPr id="16" name="Inkt 15">
                  <a:extLst>
                    <a:ext uri="{FF2B5EF4-FFF2-40B4-BE49-F238E27FC236}">
                      <a16:creationId xmlns:a16="http://schemas.microsoft.com/office/drawing/2014/main" id="{942A4DCA-8BBC-5999-3C58-C2AEB9718258}"/>
                    </a:ext>
                  </a:extLst>
                </p:cNvPr>
                <p:cNvPicPr/>
                <p:nvPr/>
              </p:nvPicPr>
              <p:blipFill>
                <a:blip r:embed="rId8"/>
                <a:stretch>
                  <a:fillRect/>
                </a:stretch>
              </p:blipFill>
              <p:spPr>
                <a:xfrm>
                  <a:off x="8859127" y="5503117"/>
                  <a:ext cx="426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t 16">
                  <a:extLst>
                    <a:ext uri="{FF2B5EF4-FFF2-40B4-BE49-F238E27FC236}">
                      <a16:creationId xmlns:a16="http://schemas.microsoft.com/office/drawing/2014/main" id="{8ED60403-9D35-1AEF-2E94-D15ED5375F6E}"/>
                    </a:ext>
                  </a:extLst>
                </p14:cNvPr>
                <p14:cNvContentPartPr/>
                <p14:nvPr/>
              </p14:nvContentPartPr>
              <p14:xfrm>
                <a:off x="9350167" y="5475757"/>
                <a:ext cx="114480" cy="99360"/>
              </p14:xfrm>
            </p:contentPart>
          </mc:Choice>
          <mc:Fallback xmlns="">
            <p:pic>
              <p:nvPicPr>
                <p:cNvPr id="17" name="Inkt 16">
                  <a:extLst>
                    <a:ext uri="{FF2B5EF4-FFF2-40B4-BE49-F238E27FC236}">
                      <a16:creationId xmlns:a16="http://schemas.microsoft.com/office/drawing/2014/main" id="{8ED60403-9D35-1AEF-2E94-D15ED5375F6E}"/>
                    </a:ext>
                  </a:extLst>
                </p:cNvPr>
                <p:cNvPicPr/>
                <p:nvPr/>
              </p:nvPicPr>
              <p:blipFill>
                <a:blip r:embed="rId10"/>
                <a:stretch>
                  <a:fillRect/>
                </a:stretch>
              </p:blipFill>
              <p:spPr>
                <a:xfrm>
                  <a:off x="9341167" y="5467117"/>
                  <a:ext cx="132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t 18">
                  <a:extLst>
                    <a:ext uri="{FF2B5EF4-FFF2-40B4-BE49-F238E27FC236}">
                      <a16:creationId xmlns:a16="http://schemas.microsoft.com/office/drawing/2014/main" id="{15E090A8-428B-2A46-C65A-0C3D51A3AAB9}"/>
                    </a:ext>
                  </a:extLst>
                </p14:cNvPr>
                <p14:cNvContentPartPr/>
                <p14:nvPr/>
              </p14:nvContentPartPr>
              <p14:xfrm>
                <a:off x="8760847" y="5737837"/>
                <a:ext cx="316800" cy="246240"/>
              </p14:xfrm>
            </p:contentPart>
          </mc:Choice>
          <mc:Fallback xmlns="">
            <p:pic>
              <p:nvPicPr>
                <p:cNvPr id="19" name="Inkt 18">
                  <a:extLst>
                    <a:ext uri="{FF2B5EF4-FFF2-40B4-BE49-F238E27FC236}">
                      <a16:creationId xmlns:a16="http://schemas.microsoft.com/office/drawing/2014/main" id="{15E090A8-428B-2A46-C65A-0C3D51A3AAB9}"/>
                    </a:ext>
                  </a:extLst>
                </p:cNvPr>
                <p:cNvPicPr/>
                <p:nvPr/>
              </p:nvPicPr>
              <p:blipFill>
                <a:blip r:embed="rId12"/>
                <a:stretch>
                  <a:fillRect/>
                </a:stretch>
              </p:blipFill>
              <p:spPr>
                <a:xfrm>
                  <a:off x="8752207" y="5729197"/>
                  <a:ext cx="3344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t 19">
                  <a:extLst>
                    <a:ext uri="{FF2B5EF4-FFF2-40B4-BE49-F238E27FC236}">
                      <a16:creationId xmlns:a16="http://schemas.microsoft.com/office/drawing/2014/main" id="{6690D700-B703-64D6-3DAF-E809DDC90A52}"/>
                    </a:ext>
                  </a:extLst>
                </p14:cNvPr>
                <p14:cNvContentPartPr/>
                <p14:nvPr/>
              </p14:nvContentPartPr>
              <p14:xfrm>
                <a:off x="9061807" y="5934757"/>
                <a:ext cx="369720" cy="33840"/>
              </p14:xfrm>
            </p:contentPart>
          </mc:Choice>
          <mc:Fallback xmlns="">
            <p:pic>
              <p:nvPicPr>
                <p:cNvPr id="20" name="Inkt 19">
                  <a:extLst>
                    <a:ext uri="{FF2B5EF4-FFF2-40B4-BE49-F238E27FC236}">
                      <a16:creationId xmlns:a16="http://schemas.microsoft.com/office/drawing/2014/main" id="{6690D700-B703-64D6-3DAF-E809DDC90A52}"/>
                    </a:ext>
                  </a:extLst>
                </p:cNvPr>
                <p:cNvPicPr/>
                <p:nvPr/>
              </p:nvPicPr>
              <p:blipFill>
                <a:blip r:embed="rId14"/>
                <a:stretch>
                  <a:fillRect/>
                </a:stretch>
              </p:blipFill>
              <p:spPr>
                <a:xfrm>
                  <a:off x="9053167" y="5926117"/>
                  <a:ext cx="387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t 20">
                  <a:extLst>
                    <a:ext uri="{FF2B5EF4-FFF2-40B4-BE49-F238E27FC236}">
                      <a16:creationId xmlns:a16="http://schemas.microsoft.com/office/drawing/2014/main" id="{524ED309-4B82-1E55-EFE5-ED82B888BD59}"/>
                    </a:ext>
                  </a:extLst>
                </p14:cNvPr>
                <p14:cNvContentPartPr/>
                <p14:nvPr/>
              </p14:nvContentPartPr>
              <p14:xfrm>
                <a:off x="9458527" y="5716237"/>
                <a:ext cx="217800" cy="239400"/>
              </p14:xfrm>
            </p:contentPart>
          </mc:Choice>
          <mc:Fallback xmlns="">
            <p:pic>
              <p:nvPicPr>
                <p:cNvPr id="21" name="Inkt 20">
                  <a:extLst>
                    <a:ext uri="{FF2B5EF4-FFF2-40B4-BE49-F238E27FC236}">
                      <a16:creationId xmlns:a16="http://schemas.microsoft.com/office/drawing/2014/main" id="{524ED309-4B82-1E55-EFE5-ED82B888BD59}"/>
                    </a:ext>
                  </a:extLst>
                </p:cNvPr>
                <p:cNvPicPr/>
                <p:nvPr/>
              </p:nvPicPr>
              <p:blipFill>
                <a:blip r:embed="rId16"/>
                <a:stretch>
                  <a:fillRect/>
                </a:stretch>
              </p:blipFill>
              <p:spPr>
                <a:xfrm>
                  <a:off x="9449887" y="5707597"/>
                  <a:ext cx="235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t 22">
                  <a:extLst>
                    <a:ext uri="{FF2B5EF4-FFF2-40B4-BE49-F238E27FC236}">
                      <a16:creationId xmlns:a16="http://schemas.microsoft.com/office/drawing/2014/main" id="{A027E264-35EB-8711-7A48-AF5B41A979B5}"/>
                    </a:ext>
                  </a:extLst>
                </p14:cNvPr>
                <p14:cNvContentPartPr/>
                <p14:nvPr/>
              </p14:nvContentPartPr>
              <p14:xfrm>
                <a:off x="9543127" y="5606797"/>
                <a:ext cx="158040" cy="109080"/>
              </p14:xfrm>
            </p:contentPart>
          </mc:Choice>
          <mc:Fallback xmlns="">
            <p:pic>
              <p:nvPicPr>
                <p:cNvPr id="23" name="Inkt 22">
                  <a:extLst>
                    <a:ext uri="{FF2B5EF4-FFF2-40B4-BE49-F238E27FC236}">
                      <a16:creationId xmlns:a16="http://schemas.microsoft.com/office/drawing/2014/main" id="{A027E264-35EB-8711-7A48-AF5B41A979B5}"/>
                    </a:ext>
                  </a:extLst>
                </p:cNvPr>
                <p:cNvPicPr/>
                <p:nvPr/>
              </p:nvPicPr>
              <p:blipFill>
                <a:blip r:embed="rId18"/>
                <a:stretch>
                  <a:fillRect/>
                </a:stretch>
              </p:blipFill>
              <p:spPr>
                <a:xfrm>
                  <a:off x="9534487" y="5597797"/>
                  <a:ext cx="175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t 24">
                  <a:extLst>
                    <a:ext uri="{FF2B5EF4-FFF2-40B4-BE49-F238E27FC236}">
                      <a16:creationId xmlns:a16="http://schemas.microsoft.com/office/drawing/2014/main" id="{A322BB29-5015-5C1B-51EA-6F8CEA36E057}"/>
                    </a:ext>
                  </a:extLst>
                </p14:cNvPr>
                <p14:cNvContentPartPr/>
                <p14:nvPr/>
              </p14:nvContentPartPr>
              <p14:xfrm>
                <a:off x="9696127" y="5526157"/>
                <a:ext cx="115200" cy="206280"/>
              </p14:xfrm>
            </p:contentPart>
          </mc:Choice>
          <mc:Fallback xmlns="">
            <p:pic>
              <p:nvPicPr>
                <p:cNvPr id="25" name="Inkt 24">
                  <a:extLst>
                    <a:ext uri="{FF2B5EF4-FFF2-40B4-BE49-F238E27FC236}">
                      <a16:creationId xmlns:a16="http://schemas.microsoft.com/office/drawing/2014/main" id="{A322BB29-5015-5C1B-51EA-6F8CEA36E057}"/>
                    </a:ext>
                  </a:extLst>
                </p:cNvPr>
                <p:cNvPicPr/>
                <p:nvPr/>
              </p:nvPicPr>
              <p:blipFill>
                <a:blip r:embed="rId20"/>
                <a:stretch>
                  <a:fillRect/>
                </a:stretch>
              </p:blipFill>
              <p:spPr>
                <a:xfrm>
                  <a:off x="9687487" y="5517517"/>
                  <a:ext cx="132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t 25">
                  <a:extLst>
                    <a:ext uri="{FF2B5EF4-FFF2-40B4-BE49-F238E27FC236}">
                      <a16:creationId xmlns:a16="http://schemas.microsoft.com/office/drawing/2014/main" id="{9D91460C-D380-DBC3-2239-BD83D9021CE3}"/>
                    </a:ext>
                  </a:extLst>
                </p14:cNvPr>
                <p14:cNvContentPartPr/>
                <p14:nvPr/>
              </p14:nvContentPartPr>
              <p14:xfrm>
                <a:off x="9842647" y="5346877"/>
                <a:ext cx="145080" cy="135720"/>
              </p14:xfrm>
            </p:contentPart>
          </mc:Choice>
          <mc:Fallback xmlns="">
            <p:pic>
              <p:nvPicPr>
                <p:cNvPr id="26" name="Inkt 25">
                  <a:extLst>
                    <a:ext uri="{FF2B5EF4-FFF2-40B4-BE49-F238E27FC236}">
                      <a16:creationId xmlns:a16="http://schemas.microsoft.com/office/drawing/2014/main" id="{9D91460C-D380-DBC3-2239-BD83D9021CE3}"/>
                    </a:ext>
                  </a:extLst>
                </p:cNvPr>
                <p:cNvPicPr/>
                <p:nvPr/>
              </p:nvPicPr>
              <p:blipFill>
                <a:blip r:embed="rId22"/>
                <a:stretch>
                  <a:fillRect/>
                </a:stretch>
              </p:blipFill>
              <p:spPr>
                <a:xfrm>
                  <a:off x="9833647" y="5337877"/>
                  <a:ext cx="162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t 26">
                  <a:extLst>
                    <a:ext uri="{FF2B5EF4-FFF2-40B4-BE49-F238E27FC236}">
                      <a16:creationId xmlns:a16="http://schemas.microsoft.com/office/drawing/2014/main" id="{D2A2FEB7-4518-9334-3A56-ED55B7500484}"/>
                    </a:ext>
                  </a:extLst>
                </p14:cNvPr>
                <p14:cNvContentPartPr/>
                <p14:nvPr/>
              </p14:nvContentPartPr>
              <p14:xfrm>
                <a:off x="10068367" y="5141317"/>
                <a:ext cx="146520" cy="190080"/>
              </p14:xfrm>
            </p:contentPart>
          </mc:Choice>
          <mc:Fallback xmlns="">
            <p:pic>
              <p:nvPicPr>
                <p:cNvPr id="27" name="Inkt 26">
                  <a:extLst>
                    <a:ext uri="{FF2B5EF4-FFF2-40B4-BE49-F238E27FC236}">
                      <a16:creationId xmlns:a16="http://schemas.microsoft.com/office/drawing/2014/main" id="{D2A2FEB7-4518-9334-3A56-ED55B7500484}"/>
                    </a:ext>
                  </a:extLst>
                </p:cNvPr>
                <p:cNvPicPr/>
                <p:nvPr/>
              </p:nvPicPr>
              <p:blipFill>
                <a:blip r:embed="rId24"/>
                <a:stretch>
                  <a:fillRect/>
                </a:stretch>
              </p:blipFill>
              <p:spPr>
                <a:xfrm>
                  <a:off x="10059727" y="5132677"/>
                  <a:ext cx="1641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t 27">
                  <a:extLst>
                    <a:ext uri="{FF2B5EF4-FFF2-40B4-BE49-F238E27FC236}">
                      <a16:creationId xmlns:a16="http://schemas.microsoft.com/office/drawing/2014/main" id="{7EE16563-2332-DBAF-6807-50E9ED5010CA}"/>
                    </a:ext>
                  </a:extLst>
                </p14:cNvPr>
                <p14:cNvContentPartPr/>
                <p14:nvPr/>
              </p14:nvContentPartPr>
              <p14:xfrm>
                <a:off x="10235767" y="4941517"/>
                <a:ext cx="228600" cy="214560"/>
              </p14:xfrm>
            </p:contentPart>
          </mc:Choice>
          <mc:Fallback xmlns="">
            <p:pic>
              <p:nvPicPr>
                <p:cNvPr id="28" name="Inkt 27">
                  <a:extLst>
                    <a:ext uri="{FF2B5EF4-FFF2-40B4-BE49-F238E27FC236}">
                      <a16:creationId xmlns:a16="http://schemas.microsoft.com/office/drawing/2014/main" id="{7EE16563-2332-DBAF-6807-50E9ED5010CA}"/>
                    </a:ext>
                  </a:extLst>
                </p:cNvPr>
                <p:cNvPicPr/>
                <p:nvPr/>
              </p:nvPicPr>
              <p:blipFill>
                <a:blip r:embed="rId26"/>
                <a:stretch>
                  <a:fillRect/>
                </a:stretch>
              </p:blipFill>
              <p:spPr>
                <a:xfrm>
                  <a:off x="10226767" y="4932517"/>
                  <a:ext cx="2462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t 28">
                  <a:extLst>
                    <a:ext uri="{FF2B5EF4-FFF2-40B4-BE49-F238E27FC236}">
                      <a16:creationId xmlns:a16="http://schemas.microsoft.com/office/drawing/2014/main" id="{C861CFAD-EEC6-7FA2-00D1-AB5212AC24C1}"/>
                    </a:ext>
                  </a:extLst>
                </p14:cNvPr>
                <p14:cNvContentPartPr/>
                <p14:nvPr/>
              </p14:nvContentPartPr>
              <p14:xfrm>
                <a:off x="10249807" y="5184157"/>
                <a:ext cx="265320" cy="129600"/>
              </p14:xfrm>
            </p:contentPart>
          </mc:Choice>
          <mc:Fallback xmlns="">
            <p:pic>
              <p:nvPicPr>
                <p:cNvPr id="29" name="Inkt 28">
                  <a:extLst>
                    <a:ext uri="{FF2B5EF4-FFF2-40B4-BE49-F238E27FC236}">
                      <a16:creationId xmlns:a16="http://schemas.microsoft.com/office/drawing/2014/main" id="{C861CFAD-EEC6-7FA2-00D1-AB5212AC24C1}"/>
                    </a:ext>
                  </a:extLst>
                </p:cNvPr>
                <p:cNvPicPr/>
                <p:nvPr/>
              </p:nvPicPr>
              <p:blipFill>
                <a:blip r:embed="rId28"/>
                <a:stretch>
                  <a:fillRect/>
                </a:stretch>
              </p:blipFill>
              <p:spPr>
                <a:xfrm>
                  <a:off x="10241167" y="5175157"/>
                  <a:ext cx="282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t 29">
                  <a:extLst>
                    <a:ext uri="{FF2B5EF4-FFF2-40B4-BE49-F238E27FC236}">
                      <a16:creationId xmlns:a16="http://schemas.microsoft.com/office/drawing/2014/main" id="{6469A2A4-9F19-C5D5-386F-12A1330E6493}"/>
                    </a:ext>
                  </a:extLst>
                </p14:cNvPr>
                <p14:cNvContentPartPr/>
                <p14:nvPr/>
              </p14:nvContentPartPr>
              <p14:xfrm>
                <a:off x="10489207" y="4926037"/>
                <a:ext cx="327960" cy="25920"/>
              </p14:xfrm>
            </p:contentPart>
          </mc:Choice>
          <mc:Fallback xmlns="">
            <p:pic>
              <p:nvPicPr>
                <p:cNvPr id="30" name="Inkt 29">
                  <a:extLst>
                    <a:ext uri="{FF2B5EF4-FFF2-40B4-BE49-F238E27FC236}">
                      <a16:creationId xmlns:a16="http://schemas.microsoft.com/office/drawing/2014/main" id="{6469A2A4-9F19-C5D5-386F-12A1330E6493}"/>
                    </a:ext>
                  </a:extLst>
                </p:cNvPr>
                <p:cNvPicPr/>
                <p:nvPr/>
              </p:nvPicPr>
              <p:blipFill>
                <a:blip r:embed="rId30"/>
                <a:stretch>
                  <a:fillRect/>
                </a:stretch>
              </p:blipFill>
              <p:spPr>
                <a:xfrm>
                  <a:off x="10480207" y="4917037"/>
                  <a:ext cx="345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t 30">
                  <a:extLst>
                    <a:ext uri="{FF2B5EF4-FFF2-40B4-BE49-F238E27FC236}">
                      <a16:creationId xmlns:a16="http://schemas.microsoft.com/office/drawing/2014/main" id="{16B8AAD9-4B7E-DA46-DC69-F0C85D20890D}"/>
                    </a:ext>
                  </a:extLst>
                </p14:cNvPr>
                <p14:cNvContentPartPr/>
                <p14:nvPr/>
              </p14:nvContentPartPr>
              <p14:xfrm>
                <a:off x="10922287" y="4869517"/>
                <a:ext cx="118080" cy="115560"/>
              </p14:xfrm>
            </p:contentPart>
          </mc:Choice>
          <mc:Fallback xmlns="">
            <p:pic>
              <p:nvPicPr>
                <p:cNvPr id="31" name="Inkt 30">
                  <a:extLst>
                    <a:ext uri="{FF2B5EF4-FFF2-40B4-BE49-F238E27FC236}">
                      <a16:creationId xmlns:a16="http://schemas.microsoft.com/office/drawing/2014/main" id="{16B8AAD9-4B7E-DA46-DC69-F0C85D20890D}"/>
                    </a:ext>
                  </a:extLst>
                </p:cNvPr>
                <p:cNvPicPr/>
                <p:nvPr/>
              </p:nvPicPr>
              <p:blipFill>
                <a:blip r:embed="rId32"/>
                <a:stretch>
                  <a:fillRect/>
                </a:stretch>
              </p:blipFill>
              <p:spPr>
                <a:xfrm>
                  <a:off x="10913647" y="4860877"/>
                  <a:ext cx="135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Inkt 31">
                  <a:extLst>
                    <a:ext uri="{FF2B5EF4-FFF2-40B4-BE49-F238E27FC236}">
                      <a16:creationId xmlns:a16="http://schemas.microsoft.com/office/drawing/2014/main" id="{AFC6541B-6D70-4A0E-12B9-C2D83E5C8676}"/>
                    </a:ext>
                  </a:extLst>
                </p14:cNvPr>
                <p14:cNvContentPartPr/>
                <p14:nvPr/>
              </p14:nvContentPartPr>
              <p14:xfrm>
                <a:off x="10544647" y="5324557"/>
                <a:ext cx="386280" cy="34200"/>
              </p14:xfrm>
            </p:contentPart>
          </mc:Choice>
          <mc:Fallback xmlns="">
            <p:pic>
              <p:nvPicPr>
                <p:cNvPr id="32" name="Inkt 31">
                  <a:extLst>
                    <a:ext uri="{FF2B5EF4-FFF2-40B4-BE49-F238E27FC236}">
                      <a16:creationId xmlns:a16="http://schemas.microsoft.com/office/drawing/2014/main" id="{AFC6541B-6D70-4A0E-12B9-C2D83E5C8676}"/>
                    </a:ext>
                  </a:extLst>
                </p:cNvPr>
                <p:cNvPicPr/>
                <p:nvPr/>
              </p:nvPicPr>
              <p:blipFill>
                <a:blip r:embed="rId34"/>
                <a:stretch>
                  <a:fillRect/>
                </a:stretch>
              </p:blipFill>
              <p:spPr>
                <a:xfrm>
                  <a:off x="10535647" y="5315917"/>
                  <a:ext cx="403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Inkt 32">
                  <a:extLst>
                    <a:ext uri="{FF2B5EF4-FFF2-40B4-BE49-F238E27FC236}">
                      <a16:creationId xmlns:a16="http://schemas.microsoft.com/office/drawing/2014/main" id="{4434B16F-F7D6-8C51-F0D0-C6909A6057DD}"/>
                    </a:ext>
                  </a:extLst>
                </p14:cNvPr>
                <p14:cNvContentPartPr/>
                <p14:nvPr/>
              </p14:nvContentPartPr>
              <p14:xfrm>
                <a:off x="10943167" y="5065357"/>
                <a:ext cx="379800" cy="276120"/>
              </p14:xfrm>
            </p:contentPart>
          </mc:Choice>
          <mc:Fallback xmlns="">
            <p:pic>
              <p:nvPicPr>
                <p:cNvPr id="33" name="Inkt 32">
                  <a:extLst>
                    <a:ext uri="{FF2B5EF4-FFF2-40B4-BE49-F238E27FC236}">
                      <a16:creationId xmlns:a16="http://schemas.microsoft.com/office/drawing/2014/main" id="{4434B16F-F7D6-8C51-F0D0-C6909A6057DD}"/>
                    </a:ext>
                  </a:extLst>
                </p:cNvPr>
                <p:cNvPicPr/>
                <p:nvPr/>
              </p:nvPicPr>
              <p:blipFill>
                <a:blip r:embed="rId36"/>
                <a:stretch>
                  <a:fillRect/>
                </a:stretch>
              </p:blipFill>
              <p:spPr>
                <a:xfrm>
                  <a:off x="10934167" y="5056357"/>
                  <a:ext cx="3974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Inkt 33">
                  <a:extLst>
                    <a:ext uri="{FF2B5EF4-FFF2-40B4-BE49-F238E27FC236}">
                      <a16:creationId xmlns:a16="http://schemas.microsoft.com/office/drawing/2014/main" id="{417A338D-BB9C-F4F4-E7FF-7F19F46315E3}"/>
                    </a:ext>
                  </a:extLst>
                </p14:cNvPr>
                <p14:cNvContentPartPr/>
                <p14:nvPr/>
              </p14:nvContentPartPr>
              <p14:xfrm>
                <a:off x="11085367" y="4950877"/>
                <a:ext cx="205920" cy="146520"/>
              </p14:xfrm>
            </p:contentPart>
          </mc:Choice>
          <mc:Fallback xmlns="">
            <p:pic>
              <p:nvPicPr>
                <p:cNvPr id="34" name="Inkt 33">
                  <a:extLst>
                    <a:ext uri="{FF2B5EF4-FFF2-40B4-BE49-F238E27FC236}">
                      <a16:creationId xmlns:a16="http://schemas.microsoft.com/office/drawing/2014/main" id="{417A338D-BB9C-F4F4-E7FF-7F19F46315E3}"/>
                    </a:ext>
                  </a:extLst>
                </p:cNvPr>
                <p:cNvPicPr/>
                <p:nvPr/>
              </p:nvPicPr>
              <p:blipFill>
                <a:blip r:embed="rId38"/>
                <a:stretch>
                  <a:fillRect/>
                </a:stretch>
              </p:blipFill>
              <p:spPr>
                <a:xfrm>
                  <a:off x="11076367" y="4941877"/>
                  <a:ext cx="223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Inkt 37">
                  <a:extLst>
                    <a:ext uri="{FF2B5EF4-FFF2-40B4-BE49-F238E27FC236}">
                      <a16:creationId xmlns:a16="http://schemas.microsoft.com/office/drawing/2014/main" id="{EEB918B4-2755-11D8-ECE7-BA81357F15A5}"/>
                    </a:ext>
                  </a:extLst>
                </p14:cNvPr>
                <p14:cNvContentPartPr/>
                <p14:nvPr/>
              </p14:nvContentPartPr>
              <p14:xfrm>
                <a:off x="11308207" y="4869877"/>
                <a:ext cx="237960" cy="217440"/>
              </p14:xfrm>
            </p:contentPart>
          </mc:Choice>
          <mc:Fallback xmlns="">
            <p:pic>
              <p:nvPicPr>
                <p:cNvPr id="38" name="Inkt 37">
                  <a:extLst>
                    <a:ext uri="{FF2B5EF4-FFF2-40B4-BE49-F238E27FC236}">
                      <a16:creationId xmlns:a16="http://schemas.microsoft.com/office/drawing/2014/main" id="{EEB918B4-2755-11D8-ECE7-BA81357F15A5}"/>
                    </a:ext>
                  </a:extLst>
                </p:cNvPr>
                <p:cNvPicPr/>
                <p:nvPr/>
              </p:nvPicPr>
              <p:blipFill>
                <a:blip r:embed="rId40"/>
                <a:stretch>
                  <a:fillRect/>
                </a:stretch>
              </p:blipFill>
              <p:spPr>
                <a:xfrm>
                  <a:off x="11299207" y="4860877"/>
                  <a:ext cx="255600" cy="23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40" name="Inkt 39">
                <a:extLst>
                  <a:ext uri="{FF2B5EF4-FFF2-40B4-BE49-F238E27FC236}">
                    <a16:creationId xmlns:a16="http://schemas.microsoft.com/office/drawing/2014/main" id="{61C8A1F8-4F38-8B5C-9B67-110229532D6D}"/>
                  </a:ext>
                </a:extLst>
              </p14:cNvPr>
              <p14:cNvContentPartPr/>
              <p14:nvPr/>
            </p14:nvContentPartPr>
            <p14:xfrm>
              <a:off x="8565007" y="5657917"/>
              <a:ext cx="187560" cy="227880"/>
            </p14:xfrm>
          </p:contentPart>
        </mc:Choice>
        <mc:Fallback xmlns="">
          <p:pic>
            <p:nvPicPr>
              <p:cNvPr id="40" name="Inkt 39">
                <a:extLst>
                  <a:ext uri="{FF2B5EF4-FFF2-40B4-BE49-F238E27FC236}">
                    <a16:creationId xmlns:a16="http://schemas.microsoft.com/office/drawing/2014/main" id="{61C8A1F8-4F38-8B5C-9B67-110229532D6D}"/>
                  </a:ext>
                </a:extLst>
              </p:cNvPr>
              <p:cNvPicPr/>
              <p:nvPr/>
            </p:nvPicPr>
            <p:blipFill>
              <a:blip r:embed="rId42"/>
              <a:stretch>
                <a:fillRect/>
              </a:stretch>
            </p:blipFill>
            <p:spPr>
              <a:xfrm>
                <a:off x="8556007" y="5648917"/>
                <a:ext cx="205200" cy="245520"/>
              </a:xfrm>
              <a:prstGeom prst="rect">
                <a:avLst/>
              </a:prstGeom>
            </p:spPr>
          </p:pic>
        </mc:Fallback>
      </mc:AlternateContent>
      <p:grpSp>
        <p:nvGrpSpPr>
          <p:cNvPr id="41" name="Groep 40">
            <a:extLst>
              <a:ext uri="{FF2B5EF4-FFF2-40B4-BE49-F238E27FC236}">
                <a16:creationId xmlns:a16="http://schemas.microsoft.com/office/drawing/2014/main" id="{0A98B380-7ACE-8E13-36F7-2E456697D26D}"/>
              </a:ext>
            </a:extLst>
          </p:cNvPr>
          <p:cNvGrpSpPr/>
          <p:nvPr/>
        </p:nvGrpSpPr>
        <p:grpSpPr>
          <a:xfrm>
            <a:off x="8800087" y="5118277"/>
            <a:ext cx="622440" cy="395280"/>
            <a:chOff x="8800087" y="5118277"/>
            <a:chExt cx="622440" cy="395280"/>
          </a:xfrm>
        </p:grpSpPr>
        <mc:AlternateContent xmlns:mc="http://schemas.openxmlformats.org/markup-compatibility/2006" xmlns:p14="http://schemas.microsoft.com/office/powerpoint/2010/main">
          <mc:Choice Requires="p14">
            <p:contentPart p14:bwMode="auto" r:id="rId43">
              <p14:nvContentPartPr>
                <p14:cNvPr id="6" name="Inkt 5">
                  <a:extLst>
                    <a:ext uri="{FF2B5EF4-FFF2-40B4-BE49-F238E27FC236}">
                      <a16:creationId xmlns:a16="http://schemas.microsoft.com/office/drawing/2014/main" id="{AE38968C-31D4-F73D-7038-BB1FDD585582}"/>
                    </a:ext>
                  </a:extLst>
                </p14:cNvPr>
                <p14:cNvContentPartPr/>
                <p14:nvPr/>
              </p14:nvContentPartPr>
              <p14:xfrm>
                <a:off x="8876767" y="5322037"/>
                <a:ext cx="14040" cy="191520"/>
              </p14:xfrm>
            </p:contentPart>
          </mc:Choice>
          <mc:Fallback xmlns="">
            <p:pic>
              <p:nvPicPr>
                <p:cNvPr id="6" name="Inkt 5">
                  <a:extLst>
                    <a:ext uri="{FF2B5EF4-FFF2-40B4-BE49-F238E27FC236}">
                      <a16:creationId xmlns:a16="http://schemas.microsoft.com/office/drawing/2014/main" id="{AE38968C-31D4-F73D-7038-BB1FDD585582}"/>
                    </a:ext>
                  </a:extLst>
                </p:cNvPr>
                <p:cNvPicPr/>
                <p:nvPr/>
              </p:nvPicPr>
              <p:blipFill>
                <a:blip r:embed="rId44"/>
                <a:stretch>
                  <a:fillRect/>
                </a:stretch>
              </p:blipFill>
              <p:spPr>
                <a:xfrm>
                  <a:off x="8867767" y="5313397"/>
                  <a:ext cx="316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 name="Inkt 13">
                  <a:extLst>
                    <a:ext uri="{FF2B5EF4-FFF2-40B4-BE49-F238E27FC236}">
                      <a16:creationId xmlns:a16="http://schemas.microsoft.com/office/drawing/2014/main" id="{F171D0C2-BEBA-A52B-377A-88EB284E11CF}"/>
                    </a:ext>
                  </a:extLst>
                </p14:cNvPr>
                <p14:cNvContentPartPr/>
                <p14:nvPr/>
              </p14:nvContentPartPr>
              <p14:xfrm>
                <a:off x="8800087" y="5126917"/>
                <a:ext cx="178200" cy="141480"/>
              </p14:xfrm>
            </p:contentPart>
          </mc:Choice>
          <mc:Fallback xmlns="">
            <p:pic>
              <p:nvPicPr>
                <p:cNvPr id="14" name="Inkt 13">
                  <a:extLst>
                    <a:ext uri="{FF2B5EF4-FFF2-40B4-BE49-F238E27FC236}">
                      <a16:creationId xmlns:a16="http://schemas.microsoft.com/office/drawing/2014/main" id="{F171D0C2-BEBA-A52B-377A-88EB284E11CF}"/>
                    </a:ext>
                  </a:extLst>
                </p:cNvPr>
                <p:cNvPicPr/>
                <p:nvPr/>
              </p:nvPicPr>
              <p:blipFill>
                <a:blip r:embed="rId46"/>
                <a:stretch>
                  <a:fillRect/>
                </a:stretch>
              </p:blipFill>
              <p:spPr>
                <a:xfrm>
                  <a:off x="8791447" y="5118277"/>
                  <a:ext cx="195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8" name="Inkt 17">
                  <a:extLst>
                    <a:ext uri="{FF2B5EF4-FFF2-40B4-BE49-F238E27FC236}">
                      <a16:creationId xmlns:a16="http://schemas.microsoft.com/office/drawing/2014/main" id="{671BD604-DD96-2C62-D003-B794E92212C0}"/>
                    </a:ext>
                  </a:extLst>
                </p14:cNvPr>
                <p14:cNvContentPartPr/>
                <p14:nvPr/>
              </p14:nvContentPartPr>
              <p14:xfrm>
                <a:off x="8978647" y="5120437"/>
                <a:ext cx="14040" cy="136800"/>
              </p14:xfrm>
            </p:contentPart>
          </mc:Choice>
          <mc:Fallback xmlns="">
            <p:pic>
              <p:nvPicPr>
                <p:cNvPr id="18" name="Inkt 17">
                  <a:extLst>
                    <a:ext uri="{FF2B5EF4-FFF2-40B4-BE49-F238E27FC236}">
                      <a16:creationId xmlns:a16="http://schemas.microsoft.com/office/drawing/2014/main" id="{671BD604-DD96-2C62-D003-B794E92212C0}"/>
                    </a:ext>
                  </a:extLst>
                </p:cNvPr>
                <p:cNvPicPr/>
                <p:nvPr/>
              </p:nvPicPr>
              <p:blipFill>
                <a:blip r:embed="rId48"/>
                <a:stretch>
                  <a:fillRect/>
                </a:stretch>
              </p:blipFill>
              <p:spPr>
                <a:xfrm>
                  <a:off x="8970007" y="5111797"/>
                  <a:ext cx="31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 name="Inkt 21">
                  <a:extLst>
                    <a:ext uri="{FF2B5EF4-FFF2-40B4-BE49-F238E27FC236}">
                      <a16:creationId xmlns:a16="http://schemas.microsoft.com/office/drawing/2014/main" id="{FE19F73A-9CF8-CA78-96A1-96512FE401F9}"/>
                    </a:ext>
                  </a:extLst>
                </p14:cNvPr>
                <p14:cNvContentPartPr/>
                <p14:nvPr/>
              </p14:nvContentPartPr>
              <p14:xfrm>
                <a:off x="8969647" y="5161117"/>
                <a:ext cx="87840" cy="30600"/>
              </p14:xfrm>
            </p:contentPart>
          </mc:Choice>
          <mc:Fallback xmlns="">
            <p:pic>
              <p:nvPicPr>
                <p:cNvPr id="22" name="Inkt 21">
                  <a:extLst>
                    <a:ext uri="{FF2B5EF4-FFF2-40B4-BE49-F238E27FC236}">
                      <a16:creationId xmlns:a16="http://schemas.microsoft.com/office/drawing/2014/main" id="{FE19F73A-9CF8-CA78-96A1-96512FE401F9}"/>
                    </a:ext>
                  </a:extLst>
                </p:cNvPr>
                <p:cNvPicPr/>
                <p:nvPr/>
              </p:nvPicPr>
              <p:blipFill>
                <a:blip r:embed="rId50"/>
                <a:stretch>
                  <a:fillRect/>
                </a:stretch>
              </p:blipFill>
              <p:spPr>
                <a:xfrm>
                  <a:off x="8961007" y="5152477"/>
                  <a:ext cx="105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Inkt 23">
                  <a:extLst>
                    <a:ext uri="{FF2B5EF4-FFF2-40B4-BE49-F238E27FC236}">
                      <a16:creationId xmlns:a16="http://schemas.microsoft.com/office/drawing/2014/main" id="{68DA2391-1C56-DAAA-C96C-811EF59E6709}"/>
                    </a:ext>
                  </a:extLst>
                </p14:cNvPr>
                <p14:cNvContentPartPr/>
                <p14:nvPr/>
              </p14:nvContentPartPr>
              <p14:xfrm>
                <a:off x="9057487" y="5118277"/>
                <a:ext cx="28440" cy="154080"/>
              </p14:xfrm>
            </p:contentPart>
          </mc:Choice>
          <mc:Fallback xmlns="">
            <p:pic>
              <p:nvPicPr>
                <p:cNvPr id="24" name="Inkt 23">
                  <a:extLst>
                    <a:ext uri="{FF2B5EF4-FFF2-40B4-BE49-F238E27FC236}">
                      <a16:creationId xmlns:a16="http://schemas.microsoft.com/office/drawing/2014/main" id="{68DA2391-1C56-DAAA-C96C-811EF59E6709}"/>
                    </a:ext>
                  </a:extLst>
                </p:cNvPr>
                <p:cNvPicPr/>
                <p:nvPr/>
              </p:nvPicPr>
              <p:blipFill>
                <a:blip r:embed="rId52"/>
                <a:stretch>
                  <a:fillRect/>
                </a:stretch>
              </p:blipFill>
              <p:spPr>
                <a:xfrm>
                  <a:off x="9048487" y="5109277"/>
                  <a:ext cx="46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t 34">
                  <a:extLst>
                    <a:ext uri="{FF2B5EF4-FFF2-40B4-BE49-F238E27FC236}">
                      <a16:creationId xmlns:a16="http://schemas.microsoft.com/office/drawing/2014/main" id="{21986357-D9F1-EC15-A358-A4F110425ED1}"/>
                    </a:ext>
                  </a:extLst>
                </p14:cNvPr>
                <p14:cNvContentPartPr/>
                <p14:nvPr/>
              </p14:nvContentPartPr>
              <p14:xfrm>
                <a:off x="9110767" y="5230237"/>
                <a:ext cx="75960" cy="61920"/>
              </p14:xfrm>
            </p:contentPart>
          </mc:Choice>
          <mc:Fallback xmlns="">
            <p:pic>
              <p:nvPicPr>
                <p:cNvPr id="35" name="Inkt 34">
                  <a:extLst>
                    <a:ext uri="{FF2B5EF4-FFF2-40B4-BE49-F238E27FC236}">
                      <a16:creationId xmlns:a16="http://schemas.microsoft.com/office/drawing/2014/main" id="{21986357-D9F1-EC15-A358-A4F110425ED1}"/>
                    </a:ext>
                  </a:extLst>
                </p:cNvPr>
                <p:cNvPicPr/>
                <p:nvPr/>
              </p:nvPicPr>
              <p:blipFill>
                <a:blip r:embed="rId54"/>
                <a:stretch>
                  <a:fillRect/>
                </a:stretch>
              </p:blipFill>
              <p:spPr>
                <a:xfrm>
                  <a:off x="9102127" y="5221597"/>
                  <a:ext cx="93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t 35">
                  <a:extLst>
                    <a:ext uri="{FF2B5EF4-FFF2-40B4-BE49-F238E27FC236}">
                      <a16:creationId xmlns:a16="http://schemas.microsoft.com/office/drawing/2014/main" id="{492C2D00-8DAB-D7D4-A52A-B55605A309F9}"/>
                    </a:ext>
                  </a:extLst>
                </p14:cNvPr>
                <p14:cNvContentPartPr/>
                <p14:nvPr/>
              </p14:nvContentPartPr>
              <p14:xfrm>
                <a:off x="9179167" y="5131237"/>
                <a:ext cx="136800" cy="146520"/>
              </p14:xfrm>
            </p:contentPart>
          </mc:Choice>
          <mc:Fallback xmlns="">
            <p:pic>
              <p:nvPicPr>
                <p:cNvPr id="36" name="Inkt 35">
                  <a:extLst>
                    <a:ext uri="{FF2B5EF4-FFF2-40B4-BE49-F238E27FC236}">
                      <a16:creationId xmlns:a16="http://schemas.microsoft.com/office/drawing/2014/main" id="{492C2D00-8DAB-D7D4-A52A-B55605A309F9}"/>
                    </a:ext>
                  </a:extLst>
                </p:cNvPr>
                <p:cNvPicPr/>
                <p:nvPr/>
              </p:nvPicPr>
              <p:blipFill>
                <a:blip r:embed="rId56"/>
                <a:stretch>
                  <a:fillRect/>
                </a:stretch>
              </p:blipFill>
              <p:spPr>
                <a:xfrm>
                  <a:off x="9170167" y="5122237"/>
                  <a:ext cx="154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t 36">
                  <a:extLst>
                    <a:ext uri="{FF2B5EF4-FFF2-40B4-BE49-F238E27FC236}">
                      <a16:creationId xmlns:a16="http://schemas.microsoft.com/office/drawing/2014/main" id="{C817B7A6-762A-9D76-BB81-F93B1A831116}"/>
                    </a:ext>
                  </a:extLst>
                </p14:cNvPr>
                <p14:cNvContentPartPr/>
                <p14:nvPr/>
              </p14:nvContentPartPr>
              <p14:xfrm>
                <a:off x="9339007" y="5121517"/>
                <a:ext cx="83520" cy="135000"/>
              </p14:xfrm>
            </p:contentPart>
          </mc:Choice>
          <mc:Fallback xmlns="">
            <p:pic>
              <p:nvPicPr>
                <p:cNvPr id="37" name="Inkt 36">
                  <a:extLst>
                    <a:ext uri="{FF2B5EF4-FFF2-40B4-BE49-F238E27FC236}">
                      <a16:creationId xmlns:a16="http://schemas.microsoft.com/office/drawing/2014/main" id="{C817B7A6-762A-9D76-BB81-F93B1A831116}"/>
                    </a:ext>
                  </a:extLst>
                </p:cNvPr>
                <p:cNvPicPr/>
                <p:nvPr/>
              </p:nvPicPr>
              <p:blipFill>
                <a:blip r:embed="rId58"/>
                <a:stretch>
                  <a:fillRect/>
                </a:stretch>
              </p:blipFill>
              <p:spPr>
                <a:xfrm>
                  <a:off x="9330367" y="5112517"/>
                  <a:ext cx="101160" cy="152640"/>
                </a:xfrm>
                <a:prstGeom prst="rect">
                  <a:avLst/>
                </a:prstGeom>
              </p:spPr>
            </p:pic>
          </mc:Fallback>
        </mc:AlternateContent>
      </p:grpSp>
      <p:grpSp>
        <p:nvGrpSpPr>
          <p:cNvPr id="45" name="Groep 44">
            <a:extLst>
              <a:ext uri="{FF2B5EF4-FFF2-40B4-BE49-F238E27FC236}">
                <a16:creationId xmlns:a16="http://schemas.microsoft.com/office/drawing/2014/main" id="{7099B20C-4F5C-77B9-4B47-82148DF74765}"/>
              </a:ext>
            </a:extLst>
          </p:cNvPr>
          <p:cNvGrpSpPr/>
          <p:nvPr/>
        </p:nvGrpSpPr>
        <p:grpSpPr>
          <a:xfrm>
            <a:off x="9030487" y="5691037"/>
            <a:ext cx="221760" cy="283320"/>
            <a:chOff x="9030487" y="5691037"/>
            <a:chExt cx="221760" cy="283320"/>
          </a:xfrm>
        </p:grpSpPr>
        <mc:AlternateContent xmlns:mc="http://schemas.openxmlformats.org/markup-compatibility/2006" xmlns:p14="http://schemas.microsoft.com/office/powerpoint/2010/main">
          <mc:Choice Requires="p14">
            <p:contentPart p14:bwMode="auto" r:id="rId59">
              <p14:nvContentPartPr>
                <p14:cNvPr id="42" name="Inkt 41">
                  <a:extLst>
                    <a:ext uri="{FF2B5EF4-FFF2-40B4-BE49-F238E27FC236}">
                      <a16:creationId xmlns:a16="http://schemas.microsoft.com/office/drawing/2014/main" id="{7DD96CF8-615C-8681-3F60-EB5B150136BC}"/>
                    </a:ext>
                  </a:extLst>
                </p14:cNvPr>
                <p14:cNvContentPartPr/>
                <p14:nvPr/>
              </p14:nvContentPartPr>
              <p14:xfrm>
                <a:off x="9063607" y="5840797"/>
                <a:ext cx="21240" cy="133560"/>
              </p14:xfrm>
            </p:contentPart>
          </mc:Choice>
          <mc:Fallback xmlns="">
            <p:pic>
              <p:nvPicPr>
                <p:cNvPr id="42" name="Inkt 41">
                  <a:extLst>
                    <a:ext uri="{FF2B5EF4-FFF2-40B4-BE49-F238E27FC236}">
                      <a16:creationId xmlns:a16="http://schemas.microsoft.com/office/drawing/2014/main" id="{7DD96CF8-615C-8681-3F60-EB5B150136BC}"/>
                    </a:ext>
                  </a:extLst>
                </p:cNvPr>
                <p:cNvPicPr/>
                <p:nvPr/>
              </p:nvPicPr>
              <p:blipFill>
                <a:blip r:embed="rId60"/>
                <a:stretch>
                  <a:fillRect/>
                </a:stretch>
              </p:blipFill>
              <p:spPr>
                <a:xfrm>
                  <a:off x="9054967" y="5832157"/>
                  <a:ext cx="38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t 42">
                  <a:extLst>
                    <a:ext uri="{FF2B5EF4-FFF2-40B4-BE49-F238E27FC236}">
                      <a16:creationId xmlns:a16="http://schemas.microsoft.com/office/drawing/2014/main" id="{4257B2CE-80EA-29FD-6A8E-693E470A5FB6}"/>
                    </a:ext>
                  </a:extLst>
                </p14:cNvPr>
                <p14:cNvContentPartPr/>
                <p14:nvPr/>
              </p14:nvContentPartPr>
              <p14:xfrm>
                <a:off x="9030487" y="5714797"/>
                <a:ext cx="105120" cy="86040"/>
              </p14:xfrm>
            </p:contentPart>
          </mc:Choice>
          <mc:Fallback xmlns="">
            <p:pic>
              <p:nvPicPr>
                <p:cNvPr id="43" name="Inkt 42">
                  <a:extLst>
                    <a:ext uri="{FF2B5EF4-FFF2-40B4-BE49-F238E27FC236}">
                      <a16:creationId xmlns:a16="http://schemas.microsoft.com/office/drawing/2014/main" id="{4257B2CE-80EA-29FD-6A8E-693E470A5FB6}"/>
                    </a:ext>
                  </a:extLst>
                </p:cNvPr>
                <p:cNvPicPr/>
                <p:nvPr/>
              </p:nvPicPr>
              <p:blipFill>
                <a:blip r:embed="rId62"/>
                <a:stretch>
                  <a:fillRect/>
                </a:stretch>
              </p:blipFill>
              <p:spPr>
                <a:xfrm>
                  <a:off x="9021847" y="5705797"/>
                  <a:ext cx="122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t 43">
                  <a:extLst>
                    <a:ext uri="{FF2B5EF4-FFF2-40B4-BE49-F238E27FC236}">
                      <a16:creationId xmlns:a16="http://schemas.microsoft.com/office/drawing/2014/main" id="{D2A0D9E3-8B31-E59A-6A55-FB129B0FE324}"/>
                    </a:ext>
                  </a:extLst>
                </p14:cNvPr>
                <p14:cNvContentPartPr/>
                <p14:nvPr/>
              </p14:nvContentPartPr>
              <p14:xfrm>
                <a:off x="9170167" y="5691037"/>
                <a:ext cx="82080" cy="124560"/>
              </p14:xfrm>
            </p:contentPart>
          </mc:Choice>
          <mc:Fallback xmlns="">
            <p:pic>
              <p:nvPicPr>
                <p:cNvPr id="44" name="Inkt 43">
                  <a:extLst>
                    <a:ext uri="{FF2B5EF4-FFF2-40B4-BE49-F238E27FC236}">
                      <a16:creationId xmlns:a16="http://schemas.microsoft.com/office/drawing/2014/main" id="{D2A0D9E3-8B31-E59A-6A55-FB129B0FE324}"/>
                    </a:ext>
                  </a:extLst>
                </p:cNvPr>
                <p:cNvPicPr/>
                <p:nvPr/>
              </p:nvPicPr>
              <p:blipFill>
                <a:blip r:embed="rId64"/>
                <a:stretch>
                  <a:fillRect/>
                </a:stretch>
              </p:blipFill>
              <p:spPr>
                <a:xfrm>
                  <a:off x="9161167" y="5682397"/>
                  <a:ext cx="9972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6" name="Inkt 45">
                <a:extLst>
                  <a:ext uri="{FF2B5EF4-FFF2-40B4-BE49-F238E27FC236}">
                    <a16:creationId xmlns:a16="http://schemas.microsoft.com/office/drawing/2014/main" id="{0DF30154-32D9-2A0C-BD15-D9E7D5076151}"/>
                  </a:ext>
                </a:extLst>
              </p14:cNvPr>
              <p14:cNvContentPartPr/>
              <p14:nvPr/>
            </p14:nvContentPartPr>
            <p14:xfrm>
              <a:off x="9461407" y="5964997"/>
              <a:ext cx="7560" cy="132120"/>
            </p14:xfrm>
          </p:contentPart>
        </mc:Choice>
        <mc:Fallback xmlns="">
          <p:pic>
            <p:nvPicPr>
              <p:cNvPr id="46" name="Inkt 45">
                <a:extLst>
                  <a:ext uri="{FF2B5EF4-FFF2-40B4-BE49-F238E27FC236}">
                    <a16:creationId xmlns:a16="http://schemas.microsoft.com/office/drawing/2014/main" id="{0DF30154-32D9-2A0C-BD15-D9E7D5076151}"/>
                  </a:ext>
                </a:extLst>
              </p:cNvPr>
              <p:cNvPicPr/>
              <p:nvPr/>
            </p:nvPicPr>
            <p:blipFill>
              <a:blip r:embed="rId66"/>
              <a:stretch>
                <a:fillRect/>
              </a:stretch>
            </p:blipFill>
            <p:spPr>
              <a:xfrm>
                <a:off x="9452407" y="5956357"/>
                <a:ext cx="25200" cy="149760"/>
              </a:xfrm>
              <a:prstGeom prst="rect">
                <a:avLst/>
              </a:prstGeom>
            </p:spPr>
          </p:pic>
        </mc:Fallback>
      </mc:AlternateContent>
      <p:grpSp>
        <p:nvGrpSpPr>
          <p:cNvPr id="49" name="Groep 48">
            <a:extLst>
              <a:ext uri="{FF2B5EF4-FFF2-40B4-BE49-F238E27FC236}">
                <a16:creationId xmlns:a16="http://schemas.microsoft.com/office/drawing/2014/main" id="{027C7878-38AE-781F-77FB-0F3952BFF19E}"/>
              </a:ext>
            </a:extLst>
          </p:cNvPr>
          <p:cNvGrpSpPr/>
          <p:nvPr/>
        </p:nvGrpSpPr>
        <p:grpSpPr>
          <a:xfrm>
            <a:off x="9436567" y="6184957"/>
            <a:ext cx="191520" cy="111240"/>
            <a:chOff x="9436567" y="6184957"/>
            <a:chExt cx="191520" cy="111240"/>
          </a:xfrm>
        </p:grpSpPr>
        <mc:AlternateContent xmlns:mc="http://schemas.openxmlformats.org/markup-compatibility/2006" xmlns:p14="http://schemas.microsoft.com/office/powerpoint/2010/main">
          <mc:Choice Requires="p14">
            <p:contentPart p14:bwMode="auto" r:id="rId67">
              <p14:nvContentPartPr>
                <p14:cNvPr id="47" name="Inkt 46">
                  <a:extLst>
                    <a:ext uri="{FF2B5EF4-FFF2-40B4-BE49-F238E27FC236}">
                      <a16:creationId xmlns:a16="http://schemas.microsoft.com/office/drawing/2014/main" id="{1BE9F816-8B45-ACC4-CA74-32FE4D19ABF5}"/>
                    </a:ext>
                  </a:extLst>
                </p14:cNvPr>
                <p14:cNvContentPartPr/>
                <p14:nvPr/>
              </p14:nvContentPartPr>
              <p14:xfrm>
                <a:off x="9436567" y="6184957"/>
                <a:ext cx="91440" cy="111240"/>
              </p14:xfrm>
            </p:contentPart>
          </mc:Choice>
          <mc:Fallback xmlns="">
            <p:pic>
              <p:nvPicPr>
                <p:cNvPr id="47" name="Inkt 46">
                  <a:extLst>
                    <a:ext uri="{FF2B5EF4-FFF2-40B4-BE49-F238E27FC236}">
                      <a16:creationId xmlns:a16="http://schemas.microsoft.com/office/drawing/2014/main" id="{1BE9F816-8B45-ACC4-CA74-32FE4D19ABF5}"/>
                    </a:ext>
                  </a:extLst>
                </p:cNvPr>
                <p:cNvPicPr/>
                <p:nvPr/>
              </p:nvPicPr>
              <p:blipFill>
                <a:blip r:embed="rId68"/>
                <a:stretch>
                  <a:fillRect/>
                </a:stretch>
              </p:blipFill>
              <p:spPr>
                <a:xfrm>
                  <a:off x="9427927" y="6176317"/>
                  <a:ext cx="10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Inkt 47">
                  <a:extLst>
                    <a:ext uri="{FF2B5EF4-FFF2-40B4-BE49-F238E27FC236}">
                      <a16:creationId xmlns:a16="http://schemas.microsoft.com/office/drawing/2014/main" id="{43A3125E-F5E9-FA39-4C6B-B61AFBBB7606}"/>
                    </a:ext>
                  </a:extLst>
                </p14:cNvPr>
                <p14:cNvContentPartPr/>
                <p14:nvPr/>
              </p14:nvContentPartPr>
              <p14:xfrm>
                <a:off x="9536647" y="6185677"/>
                <a:ext cx="91440" cy="106200"/>
              </p14:xfrm>
            </p:contentPart>
          </mc:Choice>
          <mc:Fallback xmlns="">
            <p:pic>
              <p:nvPicPr>
                <p:cNvPr id="48" name="Inkt 47">
                  <a:extLst>
                    <a:ext uri="{FF2B5EF4-FFF2-40B4-BE49-F238E27FC236}">
                      <a16:creationId xmlns:a16="http://schemas.microsoft.com/office/drawing/2014/main" id="{43A3125E-F5E9-FA39-4C6B-B61AFBBB7606}"/>
                    </a:ext>
                  </a:extLst>
                </p:cNvPr>
                <p:cNvPicPr/>
                <p:nvPr/>
              </p:nvPicPr>
              <p:blipFill>
                <a:blip r:embed="rId70"/>
                <a:stretch>
                  <a:fillRect/>
                </a:stretch>
              </p:blipFill>
              <p:spPr>
                <a:xfrm>
                  <a:off x="9527647" y="6177037"/>
                  <a:ext cx="109080" cy="123840"/>
                </a:xfrm>
                <a:prstGeom prst="rect">
                  <a:avLst/>
                </a:prstGeom>
              </p:spPr>
            </p:pic>
          </mc:Fallback>
        </mc:AlternateContent>
      </p:grpSp>
      <p:grpSp>
        <p:nvGrpSpPr>
          <p:cNvPr id="57" name="Groep 56">
            <a:extLst>
              <a:ext uri="{FF2B5EF4-FFF2-40B4-BE49-F238E27FC236}">
                <a16:creationId xmlns:a16="http://schemas.microsoft.com/office/drawing/2014/main" id="{46FD9E13-59EB-8BED-B8A8-54BBA9A256DD}"/>
              </a:ext>
            </a:extLst>
          </p:cNvPr>
          <p:cNvGrpSpPr/>
          <p:nvPr/>
        </p:nvGrpSpPr>
        <p:grpSpPr>
          <a:xfrm>
            <a:off x="10413607" y="4639477"/>
            <a:ext cx="504360" cy="320400"/>
            <a:chOff x="10413607" y="4639477"/>
            <a:chExt cx="504360" cy="320400"/>
          </a:xfrm>
        </p:grpSpPr>
        <mc:AlternateContent xmlns:mc="http://schemas.openxmlformats.org/markup-compatibility/2006" xmlns:p14="http://schemas.microsoft.com/office/powerpoint/2010/main">
          <mc:Choice Requires="p14">
            <p:contentPart p14:bwMode="auto" r:id="rId71">
              <p14:nvContentPartPr>
                <p14:cNvPr id="50" name="Inkt 49">
                  <a:extLst>
                    <a:ext uri="{FF2B5EF4-FFF2-40B4-BE49-F238E27FC236}">
                      <a16:creationId xmlns:a16="http://schemas.microsoft.com/office/drawing/2014/main" id="{848C99DC-21DD-D7BF-5D72-C2BCF8211452}"/>
                    </a:ext>
                  </a:extLst>
                </p14:cNvPr>
                <p14:cNvContentPartPr/>
                <p14:nvPr/>
              </p14:nvContentPartPr>
              <p14:xfrm>
                <a:off x="10468687" y="4786717"/>
                <a:ext cx="21240" cy="173160"/>
              </p14:xfrm>
            </p:contentPart>
          </mc:Choice>
          <mc:Fallback xmlns="">
            <p:pic>
              <p:nvPicPr>
                <p:cNvPr id="50" name="Inkt 49">
                  <a:extLst>
                    <a:ext uri="{FF2B5EF4-FFF2-40B4-BE49-F238E27FC236}">
                      <a16:creationId xmlns:a16="http://schemas.microsoft.com/office/drawing/2014/main" id="{848C99DC-21DD-D7BF-5D72-C2BCF8211452}"/>
                    </a:ext>
                  </a:extLst>
                </p:cNvPr>
                <p:cNvPicPr/>
                <p:nvPr/>
              </p:nvPicPr>
              <p:blipFill>
                <a:blip r:embed="rId72"/>
                <a:stretch>
                  <a:fillRect/>
                </a:stretch>
              </p:blipFill>
              <p:spPr>
                <a:xfrm>
                  <a:off x="10460047" y="4777717"/>
                  <a:ext cx="38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Inkt 50">
                  <a:extLst>
                    <a:ext uri="{FF2B5EF4-FFF2-40B4-BE49-F238E27FC236}">
                      <a16:creationId xmlns:a16="http://schemas.microsoft.com/office/drawing/2014/main" id="{B91EDC50-869A-B91A-42A1-1A2544219D96}"/>
                    </a:ext>
                  </a:extLst>
                </p14:cNvPr>
                <p14:cNvContentPartPr/>
                <p14:nvPr/>
              </p14:nvContentPartPr>
              <p14:xfrm>
                <a:off x="10413607" y="4640197"/>
                <a:ext cx="160200" cy="126360"/>
              </p14:xfrm>
            </p:contentPart>
          </mc:Choice>
          <mc:Fallback xmlns="">
            <p:pic>
              <p:nvPicPr>
                <p:cNvPr id="51" name="Inkt 50">
                  <a:extLst>
                    <a:ext uri="{FF2B5EF4-FFF2-40B4-BE49-F238E27FC236}">
                      <a16:creationId xmlns:a16="http://schemas.microsoft.com/office/drawing/2014/main" id="{B91EDC50-869A-B91A-42A1-1A2544219D96}"/>
                    </a:ext>
                  </a:extLst>
                </p:cNvPr>
                <p:cNvPicPr/>
                <p:nvPr/>
              </p:nvPicPr>
              <p:blipFill>
                <a:blip r:embed="rId74"/>
                <a:stretch>
                  <a:fillRect/>
                </a:stretch>
              </p:blipFill>
              <p:spPr>
                <a:xfrm>
                  <a:off x="10404607" y="4631557"/>
                  <a:ext cx="177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t 51">
                  <a:extLst>
                    <a:ext uri="{FF2B5EF4-FFF2-40B4-BE49-F238E27FC236}">
                      <a16:creationId xmlns:a16="http://schemas.microsoft.com/office/drawing/2014/main" id="{0D6A9676-25A7-FBD1-F94B-55B3C4ECBAE7}"/>
                    </a:ext>
                  </a:extLst>
                </p14:cNvPr>
                <p14:cNvContentPartPr/>
                <p14:nvPr/>
              </p14:nvContentPartPr>
              <p14:xfrm>
                <a:off x="10586407" y="4639477"/>
                <a:ext cx="80640" cy="127080"/>
              </p14:xfrm>
            </p:contentPart>
          </mc:Choice>
          <mc:Fallback xmlns="">
            <p:pic>
              <p:nvPicPr>
                <p:cNvPr id="52" name="Inkt 51">
                  <a:extLst>
                    <a:ext uri="{FF2B5EF4-FFF2-40B4-BE49-F238E27FC236}">
                      <a16:creationId xmlns:a16="http://schemas.microsoft.com/office/drawing/2014/main" id="{0D6A9676-25A7-FBD1-F94B-55B3C4ECBAE7}"/>
                    </a:ext>
                  </a:extLst>
                </p:cNvPr>
                <p:cNvPicPr/>
                <p:nvPr/>
              </p:nvPicPr>
              <p:blipFill>
                <a:blip r:embed="rId76"/>
                <a:stretch>
                  <a:fillRect/>
                </a:stretch>
              </p:blipFill>
              <p:spPr>
                <a:xfrm>
                  <a:off x="10577407" y="4630477"/>
                  <a:ext cx="98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t 52">
                  <a:extLst>
                    <a:ext uri="{FF2B5EF4-FFF2-40B4-BE49-F238E27FC236}">
                      <a16:creationId xmlns:a16="http://schemas.microsoft.com/office/drawing/2014/main" id="{A71C2A08-2727-FC6D-BE29-EFA673E82FFF}"/>
                    </a:ext>
                  </a:extLst>
                </p14:cNvPr>
                <p14:cNvContentPartPr/>
                <p14:nvPr/>
              </p14:nvContentPartPr>
              <p14:xfrm>
                <a:off x="10604047" y="4639477"/>
                <a:ext cx="360" cy="360"/>
              </p14:xfrm>
            </p:contentPart>
          </mc:Choice>
          <mc:Fallback xmlns="">
            <p:pic>
              <p:nvPicPr>
                <p:cNvPr id="53" name="Inkt 52">
                  <a:extLst>
                    <a:ext uri="{FF2B5EF4-FFF2-40B4-BE49-F238E27FC236}">
                      <a16:creationId xmlns:a16="http://schemas.microsoft.com/office/drawing/2014/main" id="{A71C2A08-2727-FC6D-BE29-EFA673E82FFF}"/>
                    </a:ext>
                  </a:extLst>
                </p:cNvPr>
                <p:cNvPicPr/>
                <p:nvPr/>
              </p:nvPicPr>
              <p:blipFill>
                <a:blip r:embed="rId78"/>
                <a:stretch>
                  <a:fillRect/>
                </a:stretch>
              </p:blipFill>
              <p:spPr>
                <a:xfrm>
                  <a:off x="10595407" y="46304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Inkt 53">
                  <a:extLst>
                    <a:ext uri="{FF2B5EF4-FFF2-40B4-BE49-F238E27FC236}">
                      <a16:creationId xmlns:a16="http://schemas.microsoft.com/office/drawing/2014/main" id="{234A1FA1-DBB3-B507-6972-3E7B4DC02F5D}"/>
                    </a:ext>
                  </a:extLst>
                </p14:cNvPr>
                <p14:cNvContentPartPr/>
                <p14:nvPr/>
              </p14:nvContentPartPr>
              <p14:xfrm>
                <a:off x="10604047" y="4639477"/>
                <a:ext cx="133920" cy="153360"/>
              </p14:xfrm>
            </p:contentPart>
          </mc:Choice>
          <mc:Fallback xmlns="">
            <p:pic>
              <p:nvPicPr>
                <p:cNvPr id="54" name="Inkt 53">
                  <a:extLst>
                    <a:ext uri="{FF2B5EF4-FFF2-40B4-BE49-F238E27FC236}">
                      <a16:creationId xmlns:a16="http://schemas.microsoft.com/office/drawing/2014/main" id="{234A1FA1-DBB3-B507-6972-3E7B4DC02F5D}"/>
                    </a:ext>
                  </a:extLst>
                </p:cNvPr>
                <p:cNvPicPr/>
                <p:nvPr/>
              </p:nvPicPr>
              <p:blipFill>
                <a:blip r:embed="rId80"/>
                <a:stretch>
                  <a:fillRect/>
                </a:stretch>
              </p:blipFill>
              <p:spPr>
                <a:xfrm>
                  <a:off x="10595407" y="4630477"/>
                  <a:ext cx="151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Inkt 54">
                  <a:extLst>
                    <a:ext uri="{FF2B5EF4-FFF2-40B4-BE49-F238E27FC236}">
                      <a16:creationId xmlns:a16="http://schemas.microsoft.com/office/drawing/2014/main" id="{FEEFC3BE-643D-1642-B816-7E8C7EF94813}"/>
                    </a:ext>
                  </a:extLst>
                </p14:cNvPr>
                <p14:cNvContentPartPr/>
                <p14:nvPr/>
              </p14:nvContentPartPr>
              <p14:xfrm>
                <a:off x="10749847" y="4659637"/>
                <a:ext cx="79560" cy="115920"/>
              </p14:xfrm>
            </p:contentPart>
          </mc:Choice>
          <mc:Fallback xmlns="">
            <p:pic>
              <p:nvPicPr>
                <p:cNvPr id="55" name="Inkt 54">
                  <a:extLst>
                    <a:ext uri="{FF2B5EF4-FFF2-40B4-BE49-F238E27FC236}">
                      <a16:creationId xmlns:a16="http://schemas.microsoft.com/office/drawing/2014/main" id="{FEEFC3BE-643D-1642-B816-7E8C7EF94813}"/>
                    </a:ext>
                  </a:extLst>
                </p:cNvPr>
                <p:cNvPicPr/>
                <p:nvPr/>
              </p:nvPicPr>
              <p:blipFill>
                <a:blip r:embed="rId82"/>
                <a:stretch>
                  <a:fillRect/>
                </a:stretch>
              </p:blipFill>
              <p:spPr>
                <a:xfrm>
                  <a:off x="10740847" y="4650997"/>
                  <a:ext cx="97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Inkt 55">
                  <a:extLst>
                    <a:ext uri="{FF2B5EF4-FFF2-40B4-BE49-F238E27FC236}">
                      <a16:creationId xmlns:a16="http://schemas.microsoft.com/office/drawing/2014/main" id="{FCD013EA-7E15-1B34-022E-A8A5745B2843}"/>
                    </a:ext>
                  </a:extLst>
                </p14:cNvPr>
                <p14:cNvContentPartPr/>
                <p14:nvPr/>
              </p14:nvContentPartPr>
              <p14:xfrm>
                <a:off x="10844527" y="4660717"/>
                <a:ext cx="73440" cy="111600"/>
              </p14:xfrm>
            </p:contentPart>
          </mc:Choice>
          <mc:Fallback xmlns="">
            <p:pic>
              <p:nvPicPr>
                <p:cNvPr id="56" name="Inkt 55">
                  <a:extLst>
                    <a:ext uri="{FF2B5EF4-FFF2-40B4-BE49-F238E27FC236}">
                      <a16:creationId xmlns:a16="http://schemas.microsoft.com/office/drawing/2014/main" id="{FCD013EA-7E15-1B34-022E-A8A5745B2843}"/>
                    </a:ext>
                  </a:extLst>
                </p:cNvPr>
                <p:cNvPicPr/>
                <p:nvPr/>
              </p:nvPicPr>
              <p:blipFill>
                <a:blip r:embed="rId84"/>
                <a:stretch>
                  <a:fillRect/>
                </a:stretch>
              </p:blipFill>
              <p:spPr>
                <a:xfrm>
                  <a:off x="10835887" y="4651717"/>
                  <a:ext cx="91080" cy="129240"/>
                </a:xfrm>
                <a:prstGeom prst="rect">
                  <a:avLst/>
                </a:prstGeom>
              </p:spPr>
            </p:pic>
          </mc:Fallback>
        </mc:AlternateContent>
      </p:grpSp>
      <p:grpSp>
        <p:nvGrpSpPr>
          <p:cNvPr id="66" name="Groep 65">
            <a:extLst>
              <a:ext uri="{FF2B5EF4-FFF2-40B4-BE49-F238E27FC236}">
                <a16:creationId xmlns:a16="http://schemas.microsoft.com/office/drawing/2014/main" id="{8271BDC0-83B5-4456-D246-94BC1B926F50}"/>
              </a:ext>
            </a:extLst>
          </p:cNvPr>
          <p:cNvGrpSpPr/>
          <p:nvPr/>
        </p:nvGrpSpPr>
        <p:grpSpPr>
          <a:xfrm>
            <a:off x="10561927" y="5079037"/>
            <a:ext cx="164880" cy="238680"/>
            <a:chOff x="10561927" y="5079037"/>
            <a:chExt cx="164880" cy="238680"/>
          </a:xfrm>
        </p:grpSpPr>
        <mc:AlternateContent xmlns:mc="http://schemas.openxmlformats.org/markup-compatibility/2006" xmlns:p14="http://schemas.microsoft.com/office/powerpoint/2010/main">
          <mc:Choice Requires="p14">
            <p:contentPart p14:bwMode="auto" r:id="rId85">
              <p14:nvContentPartPr>
                <p14:cNvPr id="58" name="Inkt 57">
                  <a:extLst>
                    <a:ext uri="{FF2B5EF4-FFF2-40B4-BE49-F238E27FC236}">
                      <a16:creationId xmlns:a16="http://schemas.microsoft.com/office/drawing/2014/main" id="{8BA30D95-D1F9-17E0-7FA5-F71B02414258}"/>
                    </a:ext>
                  </a:extLst>
                </p14:cNvPr>
                <p14:cNvContentPartPr/>
                <p14:nvPr/>
              </p14:nvContentPartPr>
              <p14:xfrm>
                <a:off x="10590727" y="5205037"/>
                <a:ext cx="11160" cy="112680"/>
              </p14:xfrm>
            </p:contentPart>
          </mc:Choice>
          <mc:Fallback xmlns="">
            <p:pic>
              <p:nvPicPr>
                <p:cNvPr id="58" name="Inkt 57">
                  <a:extLst>
                    <a:ext uri="{FF2B5EF4-FFF2-40B4-BE49-F238E27FC236}">
                      <a16:creationId xmlns:a16="http://schemas.microsoft.com/office/drawing/2014/main" id="{8BA30D95-D1F9-17E0-7FA5-F71B02414258}"/>
                    </a:ext>
                  </a:extLst>
                </p:cNvPr>
                <p:cNvPicPr/>
                <p:nvPr/>
              </p:nvPicPr>
              <p:blipFill>
                <a:blip r:embed="rId86"/>
                <a:stretch>
                  <a:fillRect/>
                </a:stretch>
              </p:blipFill>
              <p:spPr>
                <a:xfrm>
                  <a:off x="10581727" y="5196397"/>
                  <a:ext cx="28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Inkt 58">
                  <a:extLst>
                    <a:ext uri="{FF2B5EF4-FFF2-40B4-BE49-F238E27FC236}">
                      <a16:creationId xmlns:a16="http://schemas.microsoft.com/office/drawing/2014/main" id="{04F3E170-3A88-74A5-65FF-250D79365D3C}"/>
                    </a:ext>
                  </a:extLst>
                </p14:cNvPr>
                <p14:cNvContentPartPr/>
                <p14:nvPr/>
              </p14:nvContentPartPr>
              <p14:xfrm>
                <a:off x="10561927" y="5079037"/>
                <a:ext cx="89280" cy="99360"/>
              </p14:xfrm>
            </p:contentPart>
          </mc:Choice>
          <mc:Fallback xmlns="">
            <p:pic>
              <p:nvPicPr>
                <p:cNvPr id="59" name="Inkt 58">
                  <a:extLst>
                    <a:ext uri="{FF2B5EF4-FFF2-40B4-BE49-F238E27FC236}">
                      <a16:creationId xmlns:a16="http://schemas.microsoft.com/office/drawing/2014/main" id="{04F3E170-3A88-74A5-65FF-250D79365D3C}"/>
                    </a:ext>
                  </a:extLst>
                </p:cNvPr>
                <p:cNvPicPr/>
                <p:nvPr/>
              </p:nvPicPr>
              <p:blipFill>
                <a:blip r:embed="rId88"/>
                <a:stretch>
                  <a:fillRect/>
                </a:stretch>
              </p:blipFill>
              <p:spPr>
                <a:xfrm>
                  <a:off x="10553287" y="5070397"/>
                  <a:ext cx="106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Inkt 60">
                  <a:extLst>
                    <a:ext uri="{FF2B5EF4-FFF2-40B4-BE49-F238E27FC236}">
                      <a16:creationId xmlns:a16="http://schemas.microsoft.com/office/drawing/2014/main" id="{817DC53B-B0E9-CB7F-7E7E-9A0999F4475E}"/>
                    </a:ext>
                  </a:extLst>
                </p14:cNvPr>
                <p14:cNvContentPartPr/>
                <p14:nvPr/>
              </p14:nvContentPartPr>
              <p14:xfrm>
                <a:off x="10663087" y="5080837"/>
                <a:ext cx="63720" cy="85680"/>
              </p14:xfrm>
            </p:contentPart>
          </mc:Choice>
          <mc:Fallback xmlns="">
            <p:pic>
              <p:nvPicPr>
                <p:cNvPr id="61" name="Inkt 60">
                  <a:extLst>
                    <a:ext uri="{FF2B5EF4-FFF2-40B4-BE49-F238E27FC236}">
                      <a16:creationId xmlns:a16="http://schemas.microsoft.com/office/drawing/2014/main" id="{817DC53B-B0E9-CB7F-7E7E-9A0999F4475E}"/>
                    </a:ext>
                  </a:extLst>
                </p:cNvPr>
                <p:cNvPicPr/>
                <p:nvPr/>
              </p:nvPicPr>
              <p:blipFill>
                <a:blip r:embed="rId90"/>
                <a:stretch>
                  <a:fillRect/>
                </a:stretch>
              </p:blipFill>
              <p:spPr>
                <a:xfrm>
                  <a:off x="10654087" y="5071837"/>
                  <a:ext cx="81360" cy="103320"/>
                </a:xfrm>
                <a:prstGeom prst="rect">
                  <a:avLst/>
                </a:prstGeom>
              </p:spPr>
            </p:pic>
          </mc:Fallback>
        </mc:AlternateContent>
      </p:grpSp>
      <p:grpSp>
        <p:nvGrpSpPr>
          <p:cNvPr id="65" name="Groep 64">
            <a:extLst>
              <a:ext uri="{FF2B5EF4-FFF2-40B4-BE49-F238E27FC236}">
                <a16:creationId xmlns:a16="http://schemas.microsoft.com/office/drawing/2014/main" id="{DDC9DFBB-C66B-5838-3EDD-6ACB73644D5E}"/>
              </a:ext>
            </a:extLst>
          </p:cNvPr>
          <p:cNvGrpSpPr/>
          <p:nvPr/>
        </p:nvGrpSpPr>
        <p:grpSpPr>
          <a:xfrm>
            <a:off x="10904287" y="5088037"/>
            <a:ext cx="204480" cy="237600"/>
            <a:chOff x="10904287" y="5088037"/>
            <a:chExt cx="204480" cy="237600"/>
          </a:xfrm>
        </p:grpSpPr>
        <mc:AlternateContent xmlns:mc="http://schemas.openxmlformats.org/markup-compatibility/2006" xmlns:p14="http://schemas.microsoft.com/office/powerpoint/2010/main">
          <mc:Choice Requires="p14">
            <p:contentPart p14:bwMode="auto" r:id="rId91">
              <p14:nvContentPartPr>
                <p14:cNvPr id="62" name="Inkt 61">
                  <a:extLst>
                    <a:ext uri="{FF2B5EF4-FFF2-40B4-BE49-F238E27FC236}">
                      <a16:creationId xmlns:a16="http://schemas.microsoft.com/office/drawing/2014/main" id="{02568530-CC41-90FD-0206-ED53AA8D58F4}"/>
                    </a:ext>
                  </a:extLst>
                </p14:cNvPr>
                <p14:cNvContentPartPr/>
                <p14:nvPr/>
              </p14:nvContentPartPr>
              <p14:xfrm>
                <a:off x="10966567" y="5217997"/>
                <a:ext cx="1440" cy="107640"/>
              </p14:xfrm>
            </p:contentPart>
          </mc:Choice>
          <mc:Fallback xmlns="">
            <p:pic>
              <p:nvPicPr>
                <p:cNvPr id="62" name="Inkt 61">
                  <a:extLst>
                    <a:ext uri="{FF2B5EF4-FFF2-40B4-BE49-F238E27FC236}">
                      <a16:creationId xmlns:a16="http://schemas.microsoft.com/office/drawing/2014/main" id="{02568530-CC41-90FD-0206-ED53AA8D58F4}"/>
                    </a:ext>
                  </a:extLst>
                </p:cNvPr>
                <p:cNvPicPr/>
                <p:nvPr/>
              </p:nvPicPr>
              <p:blipFill>
                <a:blip r:embed="rId92"/>
                <a:stretch>
                  <a:fillRect/>
                </a:stretch>
              </p:blipFill>
              <p:spPr>
                <a:xfrm>
                  <a:off x="10957567" y="5209357"/>
                  <a:ext cx="19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Inkt 62">
                  <a:extLst>
                    <a:ext uri="{FF2B5EF4-FFF2-40B4-BE49-F238E27FC236}">
                      <a16:creationId xmlns:a16="http://schemas.microsoft.com/office/drawing/2014/main" id="{C5F875BD-DE5F-CD89-C6A7-B75CF18E6F2B}"/>
                    </a:ext>
                  </a:extLst>
                </p14:cNvPr>
                <p14:cNvContentPartPr/>
                <p14:nvPr/>
              </p14:nvContentPartPr>
              <p14:xfrm>
                <a:off x="10904287" y="5090557"/>
                <a:ext cx="97200" cy="102240"/>
              </p14:xfrm>
            </p:contentPart>
          </mc:Choice>
          <mc:Fallback xmlns="">
            <p:pic>
              <p:nvPicPr>
                <p:cNvPr id="63" name="Inkt 62">
                  <a:extLst>
                    <a:ext uri="{FF2B5EF4-FFF2-40B4-BE49-F238E27FC236}">
                      <a16:creationId xmlns:a16="http://schemas.microsoft.com/office/drawing/2014/main" id="{C5F875BD-DE5F-CD89-C6A7-B75CF18E6F2B}"/>
                    </a:ext>
                  </a:extLst>
                </p:cNvPr>
                <p:cNvPicPr/>
                <p:nvPr/>
              </p:nvPicPr>
              <p:blipFill>
                <a:blip r:embed="rId94"/>
                <a:stretch>
                  <a:fillRect/>
                </a:stretch>
              </p:blipFill>
              <p:spPr>
                <a:xfrm>
                  <a:off x="10895287" y="5081557"/>
                  <a:ext cx="114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Inkt 63">
                  <a:extLst>
                    <a:ext uri="{FF2B5EF4-FFF2-40B4-BE49-F238E27FC236}">
                      <a16:creationId xmlns:a16="http://schemas.microsoft.com/office/drawing/2014/main" id="{87D6F21B-720A-DB63-5F1F-2C1BBA5F9058}"/>
                    </a:ext>
                  </a:extLst>
                </p14:cNvPr>
                <p14:cNvContentPartPr/>
                <p14:nvPr/>
              </p14:nvContentPartPr>
              <p14:xfrm>
                <a:off x="11014807" y="5088037"/>
                <a:ext cx="93960" cy="114120"/>
              </p14:xfrm>
            </p:contentPart>
          </mc:Choice>
          <mc:Fallback xmlns="">
            <p:pic>
              <p:nvPicPr>
                <p:cNvPr id="64" name="Inkt 63">
                  <a:extLst>
                    <a:ext uri="{FF2B5EF4-FFF2-40B4-BE49-F238E27FC236}">
                      <a16:creationId xmlns:a16="http://schemas.microsoft.com/office/drawing/2014/main" id="{87D6F21B-720A-DB63-5F1F-2C1BBA5F9058}"/>
                    </a:ext>
                  </a:extLst>
                </p:cNvPr>
                <p:cNvPicPr/>
                <p:nvPr/>
              </p:nvPicPr>
              <p:blipFill>
                <a:blip r:embed="rId96"/>
                <a:stretch>
                  <a:fillRect/>
                </a:stretch>
              </p:blipFill>
              <p:spPr>
                <a:xfrm>
                  <a:off x="11006167" y="5079397"/>
                  <a:ext cx="111600" cy="131760"/>
                </a:xfrm>
                <a:prstGeom prst="rect">
                  <a:avLst/>
                </a:prstGeom>
              </p:spPr>
            </p:pic>
          </mc:Fallback>
        </mc:AlternateContent>
      </p:grpSp>
    </p:spTree>
    <p:extLst>
      <p:ext uri="{BB962C8B-B14F-4D97-AF65-F5344CB8AC3E}">
        <p14:creationId xmlns:p14="http://schemas.microsoft.com/office/powerpoint/2010/main" val="32007404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DEDBA-E39F-27EB-B1D8-658A4DC251B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C761245-D4B8-E2AC-0B19-BD6A13D4647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Koolhydraten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3" name="Tekstvak 2">
            <a:extLst>
              <a:ext uri="{FF2B5EF4-FFF2-40B4-BE49-F238E27FC236}">
                <a16:creationId xmlns:a16="http://schemas.microsoft.com/office/drawing/2014/main" id="{95089091-15CE-C76E-90DB-DF8F98404D47}"/>
              </a:ext>
            </a:extLst>
          </p:cNvPr>
          <p:cNvSpPr txBox="1"/>
          <p:nvPr/>
        </p:nvSpPr>
        <p:spPr>
          <a:xfrm>
            <a:off x="1153551" y="1955409"/>
            <a:ext cx="10466363" cy="400110"/>
          </a:xfrm>
          <a:prstGeom prst="rect">
            <a:avLst/>
          </a:prstGeom>
          <a:noFill/>
        </p:spPr>
        <p:txBody>
          <a:bodyPr wrap="square" rtlCol="0">
            <a:spAutoFit/>
          </a:bodyPr>
          <a:lstStyle/>
          <a:p>
            <a:r>
              <a:rPr lang="nl-NL" sz="2000" b="1" dirty="0"/>
              <a:t>Voorbeeld 2024-II Vraag 6</a:t>
            </a:r>
            <a:endParaRPr lang="nl-NL" sz="2000" dirty="0"/>
          </a:p>
        </p:txBody>
      </p:sp>
      <p:pic>
        <p:nvPicPr>
          <p:cNvPr id="7" name="Afbeelding 6">
            <a:extLst>
              <a:ext uri="{FF2B5EF4-FFF2-40B4-BE49-F238E27FC236}">
                <a16:creationId xmlns:a16="http://schemas.microsoft.com/office/drawing/2014/main" id="{047C99F2-F132-2765-E5B4-FCF65FBEE2E7}"/>
              </a:ext>
            </a:extLst>
          </p:cNvPr>
          <p:cNvPicPr>
            <a:picLocks noChangeAspect="1"/>
          </p:cNvPicPr>
          <p:nvPr/>
        </p:nvPicPr>
        <p:blipFill>
          <a:blip r:embed="rId3"/>
          <a:stretch>
            <a:fillRect/>
          </a:stretch>
        </p:blipFill>
        <p:spPr>
          <a:xfrm>
            <a:off x="171115" y="2271713"/>
            <a:ext cx="8272798" cy="4407772"/>
          </a:xfrm>
          <a:prstGeom prst="rect">
            <a:avLst/>
          </a:prstGeom>
        </p:spPr>
      </p:pic>
      <p:sp>
        <p:nvSpPr>
          <p:cNvPr id="4" name="Ovaal 3">
            <a:extLst>
              <a:ext uri="{FF2B5EF4-FFF2-40B4-BE49-F238E27FC236}">
                <a16:creationId xmlns:a16="http://schemas.microsoft.com/office/drawing/2014/main" id="{4EE5C5CE-FC02-B111-E88A-5DD83A933F2F}"/>
              </a:ext>
            </a:extLst>
          </p:cNvPr>
          <p:cNvSpPr/>
          <p:nvPr/>
        </p:nvSpPr>
        <p:spPr>
          <a:xfrm>
            <a:off x="1012371" y="3227136"/>
            <a:ext cx="7431542" cy="12753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Ovaal 4">
            <a:extLst>
              <a:ext uri="{FF2B5EF4-FFF2-40B4-BE49-F238E27FC236}">
                <a16:creationId xmlns:a16="http://schemas.microsoft.com/office/drawing/2014/main" id="{F9CB8B22-E7E9-F6A7-128F-14EAD95B2CFC}"/>
              </a:ext>
            </a:extLst>
          </p:cNvPr>
          <p:cNvSpPr/>
          <p:nvPr/>
        </p:nvSpPr>
        <p:spPr>
          <a:xfrm>
            <a:off x="1099818" y="4229100"/>
            <a:ext cx="7431542" cy="7286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a:extLst>
              <a:ext uri="{FF2B5EF4-FFF2-40B4-BE49-F238E27FC236}">
                <a16:creationId xmlns:a16="http://schemas.microsoft.com/office/drawing/2014/main" id="{A1D39AAD-29AE-7A97-3668-12123BF9FF58}"/>
              </a:ext>
            </a:extLst>
          </p:cNvPr>
          <p:cNvSpPr/>
          <p:nvPr/>
        </p:nvSpPr>
        <p:spPr>
          <a:xfrm>
            <a:off x="4986338" y="5275385"/>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FC750405-8D86-98CA-744B-F84CFE57D0B8}"/>
              </a:ext>
            </a:extLst>
          </p:cNvPr>
          <p:cNvSpPr/>
          <p:nvPr/>
        </p:nvSpPr>
        <p:spPr>
          <a:xfrm>
            <a:off x="2309813" y="628695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D8145398-9157-7FAE-0686-C1C1164C5F86}"/>
              </a:ext>
            </a:extLst>
          </p:cNvPr>
          <p:cNvSpPr/>
          <p:nvPr/>
        </p:nvSpPr>
        <p:spPr>
          <a:xfrm>
            <a:off x="4629370" y="5997503"/>
            <a:ext cx="1757362" cy="48247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A8D5CDF4-8127-D86C-0238-F54E5274E0A5}"/>
              </a:ext>
            </a:extLst>
          </p:cNvPr>
          <p:cNvPicPr>
            <a:picLocks noChangeAspect="1"/>
          </p:cNvPicPr>
          <p:nvPr/>
        </p:nvPicPr>
        <p:blipFill>
          <a:blip r:embed="rId4"/>
          <a:srcRect r="21666"/>
          <a:stretch/>
        </p:blipFill>
        <p:spPr>
          <a:xfrm>
            <a:off x="6931576" y="1211236"/>
            <a:ext cx="5089309" cy="2562583"/>
          </a:xfrm>
          <a:prstGeom prst="rect">
            <a:avLst/>
          </a:prstGeom>
        </p:spPr>
      </p:pic>
      <p:cxnSp>
        <p:nvCxnSpPr>
          <p:cNvPr id="13" name="Rechte verbindingslijn met pijl 12">
            <a:extLst>
              <a:ext uri="{FF2B5EF4-FFF2-40B4-BE49-F238E27FC236}">
                <a16:creationId xmlns:a16="http://schemas.microsoft.com/office/drawing/2014/main" id="{898A608C-FC23-B318-090A-C1DFFD963751}"/>
              </a:ext>
            </a:extLst>
          </p:cNvPr>
          <p:cNvCxnSpPr/>
          <p:nvPr/>
        </p:nvCxnSpPr>
        <p:spPr>
          <a:xfrm flipV="1">
            <a:off x="6743700" y="3057525"/>
            <a:ext cx="4629150" cy="117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5B9E3F75-8B9A-1698-4160-B375E978B84B}"/>
              </a:ext>
            </a:extLst>
          </p:cNvPr>
          <p:cNvSpPr/>
          <p:nvPr/>
        </p:nvSpPr>
        <p:spPr>
          <a:xfrm>
            <a:off x="9120863" y="2800350"/>
            <a:ext cx="328612" cy="6286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9" name="Groep 38">
            <a:extLst>
              <a:ext uri="{FF2B5EF4-FFF2-40B4-BE49-F238E27FC236}">
                <a16:creationId xmlns:a16="http://schemas.microsoft.com/office/drawing/2014/main" id="{32C41FB5-44FE-A0E2-C52C-B83150093694}"/>
              </a:ext>
            </a:extLst>
          </p:cNvPr>
          <p:cNvGrpSpPr/>
          <p:nvPr/>
        </p:nvGrpSpPr>
        <p:grpSpPr>
          <a:xfrm>
            <a:off x="8751127" y="4869517"/>
            <a:ext cx="2795040" cy="1114560"/>
            <a:chOff x="8751127" y="4869517"/>
            <a:chExt cx="2795040" cy="1114560"/>
          </a:xfrm>
        </p:grpSpPr>
        <mc:AlternateContent xmlns:mc="http://schemas.openxmlformats.org/markup-compatibility/2006" xmlns:p14="http://schemas.microsoft.com/office/powerpoint/2010/main">
          <mc:Choice Requires="p14">
            <p:contentPart p14:bwMode="auto" r:id="rId5">
              <p14:nvContentPartPr>
                <p14:cNvPr id="15" name="Inkt 14">
                  <a:extLst>
                    <a:ext uri="{FF2B5EF4-FFF2-40B4-BE49-F238E27FC236}">
                      <a16:creationId xmlns:a16="http://schemas.microsoft.com/office/drawing/2014/main" id="{D8E0E8F2-5C87-5E0E-2476-F26C3BC0572A}"/>
                    </a:ext>
                  </a:extLst>
                </p14:cNvPr>
                <p14:cNvContentPartPr/>
                <p14:nvPr/>
              </p14:nvContentPartPr>
              <p14:xfrm>
                <a:off x="8751127" y="5493757"/>
                <a:ext cx="132840" cy="217080"/>
              </p14:xfrm>
            </p:contentPart>
          </mc:Choice>
          <mc:Fallback xmlns="">
            <p:pic>
              <p:nvPicPr>
                <p:cNvPr id="15" name="Inkt 14">
                  <a:extLst>
                    <a:ext uri="{FF2B5EF4-FFF2-40B4-BE49-F238E27FC236}">
                      <a16:creationId xmlns:a16="http://schemas.microsoft.com/office/drawing/2014/main" id="{D8E0E8F2-5C87-5E0E-2476-F26C3BC0572A}"/>
                    </a:ext>
                  </a:extLst>
                </p:cNvPr>
                <p:cNvPicPr/>
                <p:nvPr/>
              </p:nvPicPr>
              <p:blipFill>
                <a:blip r:embed="rId6"/>
                <a:stretch>
                  <a:fillRect/>
                </a:stretch>
              </p:blipFill>
              <p:spPr>
                <a:xfrm>
                  <a:off x="8742127" y="5485117"/>
                  <a:ext cx="1504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t 15">
                  <a:extLst>
                    <a:ext uri="{FF2B5EF4-FFF2-40B4-BE49-F238E27FC236}">
                      <a16:creationId xmlns:a16="http://schemas.microsoft.com/office/drawing/2014/main" id="{41D25E6A-2FB7-67F9-B273-3353265EF3C7}"/>
                    </a:ext>
                  </a:extLst>
                </p14:cNvPr>
                <p14:cNvContentPartPr/>
                <p14:nvPr/>
              </p14:nvContentPartPr>
              <p14:xfrm>
                <a:off x="8867767" y="5512117"/>
                <a:ext cx="408600" cy="10440"/>
              </p14:xfrm>
            </p:contentPart>
          </mc:Choice>
          <mc:Fallback xmlns="">
            <p:pic>
              <p:nvPicPr>
                <p:cNvPr id="16" name="Inkt 15">
                  <a:extLst>
                    <a:ext uri="{FF2B5EF4-FFF2-40B4-BE49-F238E27FC236}">
                      <a16:creationId xmlns:a16="http://schemas.microsoft.com/office/drawing/2014/main" id="{41D25E6A-2FB7-67F9-B273-3353265EF3C7}"/>
                    </a:ext>
                  </a:extLst>
                </p:cNvPr>
                <p:cNvPicPr/>
                <p:nvPr/>
              </p:nvPicPr>
              <p:blipFill>
                <a:blip r:embed="rId8"/>
                <a:stretch>
                  <a:fillRect/>
                </a:stretch>
              </p:blipFill>
              <p:spPr>
                <a:xfrm>
                  <a:off x="8859127" y="5503117"/>
                  <a:ext cx="426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t 16">
                  <a:extLst>
                    <a:ext uri="{FF2B5EF4-FFF2-40B4-BE49-F238E27FC236}">
                      <a16:creationId xmlns:a16="http://schemas.microsoft.com/office/drawing/2014/main" id="{5554A83D-2E72-DE07-A7AE-AB4D22B887A9}"/>
                    </a:ext>
                  </a:extLst>
                </p14:cNvPr>
                <p14:cNvContentPartPr/>
                <p14:nvPr/>
              </p14:nvContentPartPr>
              <p14:xfrm>
                <a:off x="9350167" y="5475757"/>
                <a:ext cx="114480" cy="99360"/>
              </p14:xfrm>
            </p:contentPart>
          </mc:Choice>
          <mc:Fallback xmlns="">
            <p:pic>
              <p:nvPicPr>
                <p:cNvPr id="17" name="Inkt 16">
                  <a:extLst>
                    <a:ext uri="{FF2B5EF4-FFF2-40B4-BE49-F238E27FC236}">
                      <a16:creationId xmlns:a16="http://schemas.microsoft.com/office/drawing/2014/main" id="{5554A83D-2E72-DE07-A7AE-AB4D22B887A9}"/>
                    </a:ext>
                  </a:extLst>
                </p:cNvPr>
                <p:cNvPicPr/>
                <p:nvPr/>
              </p:nvPicPr>
              <p:blipFill>
                <a:blip r:embed="rId10"/>
                <a:stretch>
                  <a:fillRect/>
                </a:stretch>
              </p:blipFill>
              <p:spPr>
                <a:xfrm>
                  <a:off x="9341167" y="5467117"/>
                  <a:ext cx="132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t 18">
                  <a:extLst>
                    <a:ext uri="{FF2B5EF4-FFF2-40B4-BE49-F238E27FC236}">
                      <a16:creationId xmlns:a16="http://schemas.microsoft.com/office/drawing/2014/main" id="{9A85860B-DFCB-4945-6C9E-F0C0A171D77F}"/>
                    </a:ext>
                  </a:extLst>
                </p14:cNvPr>
                <p14:cNvContentPartPr/>
                <p14:nvPr/>
              </p14:nvContentPartPr>
              <p14:xfrm>
                <a:off x="8760847" y="5737837"/>
                <a:ext cx="316800" cy="246240"/>
              </p14:xfrm>
            </p:contentPart>
          </mc:Choice>
          <mc:Fallback xmlns="">
            <p:pic>
              <p:nvPicPr>
                <p:cNvPr id="19" name="Inkt 18">
                  <a:extLst>
                    <a:ext uri="{FF2B5EF4-FFF2-40B4-BE49-F238E27FC236}">
                      <a16:creationId xmlns:a16="http://schemas.microsoft.com/office/drawing/2014/main" id="{9A85860B-DFCB-4945-6C9E-F0C0A171D77F}"/>
                    </a:ext>
                  </a:extLst>
                </p:cNvPr>
                <p:cNvPicPr/>
                <p:nvPr/>
              </p:nvPicPr>
              <p:blipFill>
                <a:blip r:embed="rId12"/>
                <a:stretch>
                  <a:fillRect/>
                </a:stretch>
              </p:blipFill>
              <p:spPr>
                <a:xfrm>
                  <a:off x="8752207" y="5729197"/>
                  <a:ext cx="3344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t 19">
                  <a:extLst>
                    <a:ext uri="{FF2B5EF4-FFF2-40B4-BE49-F238E27FC236}">
                      <a16:creationId xmlns:a16="http://schemas.microsoft.com/office/drawing/2014/main" id="{D3F8F720-BBD8-0D6E-15B0-767AE533646B}"/>
                    </a:ext>
                  </a:extLst>
                </p14:cNvPr>
                <p14:cNvContentPartPr/>
                <p14:nvPr/>
              </p14:nvContentPartPr>
              <p14:xfrm>
                <a:off x="9061807" y="5934757"/>
                <a:ext cx="369720" cy="33840"/>
              </p14:xfrm>
            </p:contentPart>
          </mc:Choice>
          <mc:Fallback xmlns="">
            <p:pic>
              <p:nvPicPr>
                <p:cNvPr id="20" name="Inkt 19">
                  <a:extLst>
                    <a:ext uri="{FF2B5EF4-FFF2-40B4-BE49-F238E27FC236}">
                      <a16:creationId xmlns:a16="http://schemas.microsoft.com/office/drawing/2014/main" id="{D3F8F720-BBD8-0D6E-15B0-767AE533646B}"/>
                    </a:ext>
                  </a:extLst>
                </p:cNvPr>
                <p:cNvPicPr/>
                <p:nvPr/>
              </p:nvPicPr>
              <p:blipFill>
                <a:blip r:embed="rId14"/>
                <a:stretch>
                  <a:fillRect/>
                </a:stretch>
              </p:blipFill>
              <p:spPr>
                <a:xfrm>
                  <a:off x="9053167" y="5926117"/>
                  <a:ext cx="387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t 20">
                  <a:extLst>
                    <a:ext uri="{FF2B5EF4-FFF2-40B4-BE49-F238E27FC236}">
                      <a16:creationId xmlns:a16="http://schemas.microsoft.com/office/drawing/2014/main" id="{1CA26550-B4CA-EDBA-5880-F9C93A7FA545}"/>
                    </a:ext>
                  </a:extLst>
                </p14:cNvPr>
                <p14:cNvContentPartPr/>
                <p14:nvPr/>
              </p14:nvContentPartPr>
              <p14:xfrm>
                <a:off x="9458527" y="5716237"/>
                <a:ext cx="217800" cy="239400"/>
              </p14:xfrm>
            </p:contentPart>
          </mc:Choice>
          <mc:Fallback xmlns="">
            <p:pic>
              <p:nvPicPr>
                <p:cNvPr id="21" name="Inkt 20">
                  <a:extLst>
                    <a:ext uri="{FF2B5EF4-FFF2-40B4-BE49-F238E27FC236}">
                      <a16:creationId xmlns:a16="http://schemas.microsoft.com/office/drawing/2014/main" id="{1CA26550-B4CA-EDBA-5880-F9C93A7FA545}"/>
                    </a:ext>
                  </a:extLst>
                </p:cNvPr>
                <p:cNvPicPr/>
                <p:nvPr/>
              </p:nvPicPr>
              <p:blipFill>
                <a:blip r:embed="rId16"/>
                <a:stretch>
                  <a:fillRect/>
                </a:stretch>
              </p:blipFill>
              <p:spPr>
                <a:xfrm>
                  <a:off x="9449887" y="5707597"/>
                  <a:ext cx="235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t 22">
                  <a:extLst>
                    <a:ext uri="{FF2B5EF4-FFF2-40B4-BE49-F238E27FC236}">
                      <a16:creationId xmlns:a16="http://schemas.microsoft.com/office/drawing/2014/main" id="{82E7F036-F45E-ECC0-0364-F4030DAABCD8}"/>
                    </a:ext>
                  </a:extLst>
                </p14:cNvPr>
                <p14:cNvContentPartPr/>
                <p14:nvPr/>
              </p14:nvContentPartPr>
              <p14:xfrm>
                <a:off x="9543127" y="5606797"/>
                <a:ext cx="158040" cy="109080"/>
              </p14:xfrm>
            </p:contentPart>
          </mc:Choice>
          <mc:Fallback xmlns="">
            <p:pic>
              <p:nvPicPr>
                <p:cNvPr id="23" name="Inkt 22">
                  <a:extLst>
                    <a:ext uri="{FF2B5EF4-FFF2-40B4-BE49-F238E27FC236}">
                      <a16:creationId xmlns:a16="http://schemas.microsoft.com/office/drawing/2014/main" id="{82E7F036-F45E-ECC0-0364-F4030DAABCD8}"/>
                    </a:ext>
                  </a:extLst>
                </p:cNvPr>
                <p:cNvPicPr/>
                <p:nvPr/>
              </p:nvPicPr>
              <p:blipFill>
                <a:blip r:embed="rId18"/>
                <a:stretch>
                  <a:fillRect/>
                </a:stretch>
              </p:blipFill>
              <p:spPr>
                <a:xfrm>
                  <a:off x="9534487" y="5597797"/>
                  <a:ext cx="175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t 24">
                  <a:extLst>
                    <a:ext uri="{FF2B5EF4-FFF2-40B4-BE49-F238E27FC236}">
                      <a16:creationId xmlns:a16="http://schemas.microsoft.com/office/drawing/2014/main" id="{1222E38E-1B4D-1023-9A7E-85E64BCB8952}"/>
                    </a:ext>
                  </a:extLst>
                </p14:cNvPr>
                <p14:cNvContentPartPr/>
                <p14:nvPr/>
              </p14:nvContentPartPr>
              <p14:xfrm>
                <a:off x="9696127" y="5526157"/>
                <a:ext cx="115200" cy="206280"/>
              </p14:xfrm>
            </p:contentPart>
          </mc:Choice>
          <mc:Fallback xmlns="">
            <p:pic>
              <p:nvPicPr>
                <p:cNvPr id="25" name="Inkt 24">
                  <a:extLst>
                    <a:ext uri="{FF2B5EF4-FFF2-40B4-BE49-F238E27FC236}">
                      <a16:creationId xmlns:a16="http://schemas.microsoft.com/office/drawing/2014/main" id="{1222E38E-1B4D-1023-9A7E-85E64BCB8952}"/>
                    </a:ext>
                  </a:extLst>
                </p:cNvPr>
                <p:cNvPicPr/>
                <p:nvPr/>
              </p:nvPicPr>
              <p:blipFill>
                <a:blip r:embed="rId20"/>
                <a:stretch>
                  <a:fillRect/>
                </a:stretch>
              </p:blipFill>
              <p:spPr>
                <a:xfrm>
                  <a:off x="9687487" y="5517517"/>
                  <a:ext cx="132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t 25">
                  <a:extLst>
                    <a:ext uri="{FF2B5EF4-FFF2-40B4-BE49-F238E27FC236}">
                      <a16:creationId xmlns:a16="http://schemas.microsoft.com/office/drawing/2014/main" id="{056F1B1E-8D0E-CD51-F218-D34146F9B398}"/>
                    </a:ext>
                  </a:extLst>
                </p14:cNvPr>
                <p14:cNvContentPartPr/>
                <p14:nvPr/>
              </p14:nvContentPartPr>
              <p14:xfrm>
                <a:off x="9842647" y="5346877"/>
                <a:ext cx="145080" cy="135720"/>
              </p14:xfrm>
            </p:contentPart>
          </mc:Choice>
          <mc:Fallback xmlns="">
            <p:pic>
              <p:nvPicPr>
                <p:cNvPr id="26" name="Inkt 25">
                  <a:extLst>
                    <a:ext uri="{FF2B5EF4-FFF2-40B4-BE49-F238E27FC236}">
                      <a16:creationId xmlns:a16="http://schemas.microsoft.com/office/drawing/2014/main" id="{056F1B1E-8D0E-CD51-F218-D34146F9B398}"/>
                    </a:ext>
                  </a:extLst>
                </p:cNvPr>
                <p:cNvPicPr/>
                <p:nvPr/>
              </p:nvPicPr>
              <p:blipFill>
                <a:blip r:embed="rId22"/>
                <a:stretch>
                  <a:fillRect/>
                </a:stretch>
              </p:blipFill>
              <p:spPr>
                <a:xfrm>
                  <a:off x="9833647" y="5337877"/>
                  <a:ext cx="162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t 26">
                  <a:extLst>
                    <a:ext uri="{FF2B5EF4-FFF2-40B4-BE49-F238E27FC236}">
                      <a16:creationId xmlns:a16="http://schemas.microsoft.com/office/drawing/2014/main" id="{ADF5D615-183B-BB25-F522-1B36F6D8A990}"/>
                    </a:ext>
                  </a:extLst>
                </p14:cNvPr>
                <p14:cNvContentPartPr/>
                <p14:nvPr/>
              </p14:nvContentPartPr>
              <p14:xfrm>
                <a:off x="10068367" y="5141317"/>
                <a:ext cx="146520" cy="190080"/>
              </p14:xfrm>
            </p:contentPart>
          </mc:Choice>
          <mc:Fallback xmlns="">
            <p:pic>
              <p:nvPicPr>
                <p:cNvPr id="27" name="Inkt 26">
                  <a:extLst>
                    <a:ext uri="{FF2B5EF4-FFF2-40B4-BE49-F238E27FC236}">
                      <a16:creationId xmlns:a16="http://schemas.microsoft.com/office/drawing/2014/main" id="{ADF5D615-183B-BB25-F522-1B36F6D8A990}"/>
                    </a:ext>
                  </a:extLst>
                </p:cNvPr>
                <p:cNvPicPr/>
                <p:nvPr/>
              </p:nvPicPr>
              <p:blipFill>
                <a:blip r:embed="rId24"/>
                <a:stretch>
                  <a:fillRect/>
                </a:stretch>
              </p:blipFill>
              <p:spPr>
                <a:xfrm>
                  <a:off x="10059727" y="5132677"/>
                  <a:ext cx="1641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t 27">
                  <a:extLst>
                    <a:ext uri="{FF2B5EF4-FFF2-40B4-BE49-F238E27FC236}">
                      <a16:creationId xmlns:a16="http://schemas.microsoft.com/office/drawing/2014/main" id="{1800382D-8D52-EC45-1B87-28A84B7F43EB}"/>
                    </a:ext>
                  </a:extLst>
                </p14:cNvPr>
                <p14:cNvContentPartPr/>
                <p14:nvPr/>
              </p14:nvContentPartPr>
              <p14:xfrm>
                <a:off x="10235767" y="4941517"/>
                <a:ext cx="228600" cy="214560"/>
              </p14:xfrm>
            </p:contentPart>
          </mc:Choice>
          <mc:Fallback xmlns="">
            <p:pic>
              <p:nvPicPr>
                <p:cNvPr id="28" name="Inkt 27">
                  <a:extLst>
                    <a:ext uri="{FF2B5EF4-FFF2-40B4-BE49-F238E27FC236}">
                      <a16:creationId xmlns:a16="http://schemas.microsoft.com/office/drawing/2014/main" id="{1800382D-8D52-EC45-1B87-28A84B7F43EB}"/>
                    </a:ext>
                  </a:extLst>
                </p:cNvPr>
                <p:cNvPicPr/>
                <p:nvPr/>
              </p:nvPicPr>
              <p:blipFill>
                <a:blip r:embed="rId26"/>
                <a:stretch>
                  <a:fillRect/>
                </a:stretch>
              </p:blipFill>
              <p:spPr>
                <a:xfrm>
                  <a:off x="10226767" y="4932517"/>
                  <a:ext cx="2462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t 28">
                  <a:extLst>
                    <a:ext uri="{FF2B5EF4-FFF2-40B4-BE49-F238E27FC236}">
                      <a16:creationId xmlns:a16="http://schemas.microsoft.com/office/drawing/2014/main" id="{07F4701B-8492-AE11-A261-774617190CDE}"/>
                    </a:ext>
                  </a:extLst>
                </p14:cNvPr>
                <p14:cNvContentPartPr/>
                <p14:nvPr/>
              </p14:nvContentPartPr>
              <p14:xfrm>
                <a:off x="10249807" y="5184157"/>
                <a:ext cx="265320" cy="129600"/>
              </p14:xfrm>
            </p:contentPart>
          </mc:Choice>
          <mc:Fallback xmlns="">
            <p:pic>
              <p:nvPicPr>
                <p:cNvPr id="29" name="Inkt 28">
                  <a:extLst>
                    <a:ext uri="{FF2B5EF4-FFF2-40B4-BE49-F238E27FC236}">
                      <a16:creationId xmlns:a16="http://schemas.microsoft.com/office/drawing/2014/main" id="{07F4701B-8492-AE11-A261-774617190CDE}"/>
                    </a:ext>
                  </a:extLst>
                </p:cNvPr>
                <p:cNvPicPr/>
                <p:nvPr/>
              </p:nvPicPr>
              <p:blipFill>
                <a:blip r:embed="rId28"/>
                <a:stretch>
                  <a:fillRect/>
                </a:stretch>
              </p:blipFill>
              <p:spPr>
                <a:xfrm>
                  <a:off x="10241167" y="5175157"/>
                  <a:ext cx="282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t 29">
                  <a:extLst>
                    <a:ext uri="{FF2B5EF4-FFF2-40B4-BE49-F238E27FC236}">
                      <a16:creationId xmlns:a16="http://schemas.microsoft.com/office/drawing/2014/main" id="{A3CAEA7B-1241-C793-1882-6393FA5CC91E}"/>
                    </a:ext>
                  </a:extLst>
                </p14:cNvPr>
                <p14:cNvContentPartPr/>
                <p14:nvPr/>
              </p14:nvContentPartPr>
              <p14:xfrm>
                <a:off x="10489207" y="4926037"/>
                <a:ext cx="327960" cy="25920"/>
              </p14:xfrm>
            </p:contentPart>
          </mc:Choice>
          <mc:Fallback xmlns="">
            <p:pic>
              <p:nvPicPr>
                <p:cNvPr id="30" name="Inkt 29">
                  <a:extLst>
                    <a:ext uri="{FF2B5EF4-FFF2-40B4-BE49-F238E27FC236}">
                      <a16:creationId xmlns:a16="http://schemas.microsoft.com/office/drawing/2014/main" id="{A3CAEA7B-1241-C793-1882-6393FA5CC91E}"/>
                    </a:ext>
                  </a:extLst>
                </p:cNvPr>
                <p:cNvPicPr/>
                <p:nvPr/>
              </p:nvPicPr>
              <p:blipFill>
                <a:blip r:embed="rId30"/>
                <a:stretch>
                  <a:fillRect/>
                </a:stretch>
              </p:blipFill>
              <p:spPr>
                <a:xfrm>
                  <a:off x="10480207" y="4917037"/>
                  <a:ext cx="345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t 30">
                  <a:extLst>
                    <a:ext uri="{FF2B5EF4-FFF2-40B4-BE49-F238E27FC236}">
                      <a16:creationId xmlns:a16="http://schemas.microsoft.com/office/drawing/2014/main" id="{A3200E64-84F2-3815-2384-6C811B4B24F6}"/>
                    </a:ext>
                  </a:extLst>
                </p14:cNvPr>
                <p14:cNvContentPartPr/>
                <p14:nvPr/>
              </p14:nvContentPartPr>
              <p14:xfrm>
                <a:off x="10922287" y="4869517"/>
                <a:ext cx="118080" cy="115560"/>
              </p14:xfrm>
            </p:contentPart>
          </mc:Choice>
          <mc:Fallback xmlns="">
            <p:pic>
              <p:nvPicPr>
                <p:cNvPr id="31" name="Inkt 30">
                  <a:extLst>
                    <a:ext uri="{FF2B5EF4-FFF2-40B4-BE49-F238E27FC236}">
                      <a16:creationId xmlns:a16="http://schemas.microsoft.com/office/drawing/2014/main" id="{A3200E64-84F2-3815-2384-6C811B4B24F6}"/>
                    </a:ext>
                  </a:extLst>
                </p:cNvPr>
                <p:cNvPicPr/>
                <p:nvPr/>
              </p:nvPicPr>
              <p:blipFill>
                <a:blip r:embed="rId32"/>
                <a:stretch>
                  <a:fillRect/>
                </a:stretch>
              </p:blipFill>
              <p:spPr>
                <a:xfrm>
                  <a:off x="10913647" y="4860877"/>
                  <a:ext cx="135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Inkt 31">
                  <a:extLst>
                    <a:ext uri="{FF2B5EF4-FFF2-40B4-BE49-F238E27FC236}">
                      <a16:creationId xmlns:a16="http://schemas.microsoft.com/office/drawing/2014/main" id="{E700AEAA-A645-A2F3-0043-83D2A1F9FADA}"/>
                    </a:ext>
                  </a:extLst>
                </p14:cNvPr>
                <p14:cNvContentPartPr/>
                <p14:nvPr/>
              </p14:nvContentPartPr>
              <p14:xfrm>
                <a:off x="10544647" y="5324557"/>
                <a:ext cx="386280" cy="34200"/>
              </p14:xfrm>
            </p:contentPart>
          </mc:Choice>
          <mc:Fallback xmlns="">
            <p:pic>
              <p:nvPicPr>
                <p:cNvPr id="32" name="Inkt 31">
                  <a:extLst>
                    <a:ext uri="{FF2B5EF4-FFF2-40B4-BE49-F238E27FC236}">
                      <a16:creationId xmlns:a16="http://schemas.microsoft.com/office/drawing/2014/main" id="{E700AEAA-A645-A2F3-0043-83D2A1F9FADA}"/>
                    </a:ext>
                  </a:extLst>
                </p:cNvPr>
                <p:cNvPicPr/>
                <p:nvPr/>
              </p:nvPicPr>
              <p:blipFill>
                <a:blip r:embed="rId34"/>
                <a:stretch>
                  <a:fillRect/>
                </a:stretch>
              </p:blipFill>
              <p:spPr>
                <a:xfrm>
                  <a:off x="10535647" y="5315917"/>
                  <a:ext cx="403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Inkt 32">
                  <a:extLst>
                    <a:ext uri="{FF2B5EF4-FFF2-40B4-BE49-F238E27FC236}">
                      <a16:creationId xmlns:a16="http://schemas.microsoft.com/office/drawing/2014/main" id="{E8517DA6-0076-5A52-0099-7E606916AEF5}"/>
                    </a:ext>
                  </a:extLst>
                </p14:cNvPr>
                <p14:cNvContentPartPr/>
                <p14:nvPr/>
              </p14:nvContentPartPr>
              <p14:xfrm>
                <a:off x="10943167" y="5065357"/>
                <a:ext cx="379800" cy="276120"/>
              </p14:xfrm>
            </p:contentPart>
          </mc:Choice>
          <mc:Fallback xmlns="">
            <p:pic>
              <p:nvPicPr>
                <p:cNvPr id="33" name="Inkt 32">
                  <a:extLst>
                    <a:ext uri="{FF2B5EF4-FFF2-40B4-BE49-F238E27FC236}">
                      <a16:creationId xmlns:a16="http://schemas.microsoft.com/office/drawing/2014/main" id="{E8517DA6-0076-5A52-0099-7E606916AEF5}"/>
                    </a:ext>
                  </a:extLst>
                </p:cNvPr>
                <p:cNvPicPr/>
                <p:nvPr/>
              </p:nvPicPr>
              <p:blipFill>
                <a:blip r:embed="rId36"/>
                <a:stretch>
                  <a:fillRect/>
                </a:stretch>
              </p:blipFill>
              <p:spPr>
                <a:xfrm>
                  <a:off x="10934167" y="5056357"/>
                  <a:ext cx="3974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Inkt 33">
                  <a:extLst>
                    <a:ext uri="{FF2B5EF4-FFF2-40B4-BE49-F238E27FC236}">
                      <a16:creationId xmlns:a16="http://schemas.microsoft.com/office/drawing/2014/main" id="{E7B133E6-6C46-F291-ED3A-2C522B57D4D6}"/>
                    </a:ext>
                  </a:extLst>
                </p14:cNvPr>
                <p14:cNvContentPartPr/>
                <p14:nvPr/>
              </p14:nvContentPartPr>
              <p14:xfrm>
                <a:off x="11085367" y="4950877"/>
                <a:ext cx="205920" cy="146520"/>
              </p14:xfrm>
            </p:contentPart>
          </mc:Choice>
          <mc:Fallback xmlns="">
            <p:pic>
              <p:nvPicPr>
                <p:cNvPr id="34" name="Inkt 33">
                  <a:extLst>
                    <a:ext uri="{FF2B5EF4-FFF2-40B4-BE49-F238E27FC236}">
                      <a16:creationId xmlns:a16="http://schemas.microsoft.com/office/drawing/2014/main" id="{E7B133E6-6C46-F291-ED3A-2C522B57D4D6}"/>
                    </a:ext>
                  </a:extLst>
                </p:cNvPr>
                <p:cNvPicPr/>
                <p:nvPr/>
              </p:nvPicPr>
              <p:blipFill>
                <a:blip r:embed="rId38"/>
                <a:stretch>
                  <a:fillRect/>
                </a:stretch>
              </p:blipFill>
              <p:spPr>
                <a:xfrm>
                  <a:off x="11076367" y="4941877"/>
                  <a:ext cx="223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Inkt 37">
                  <a:extLst>
                    <a:ext uri="{FF2B5EF4-FFF2-40B4-BE49-F238E27FC236}">
                      <a16:creationId xmlns:a16="http://schemas.microsoft.com/office/drawing/2014/main" id="{D9C671EE-53E8-08EB-1905-4036D55BFCA5}"/>
                    </a:ext>
                  </a:extLst>
                </p14:cNvPr>
                <p14:cNvContentPartPr/>
                <p14:nvPr/>
              </p14:nvContentPartPr>
              <p14:xfrm>
                <a:off x="11308207" y="4869877"/>
                <a:ext cx="237960" cy="217440"/>
              </p14:xfrm>
            </p:contentPart>
          </mc:Choice>
          <mc:Fallback xmlns="">
            <p:pic>
              <p:nvPicPr>
                <p:cNvPr id="38" name="Inkt 37">
                  <a:extLst>
                    <a:ext uri="{FF2B5EF4-FFF2-40B4-BE49-F238E27FC236}">
                      <a16:creationId xmlns:a16="http://schemas.microsoft.com/office/drawing/2014/main" id="{D9C671EE-53E8-08EB-1905-4036D55BFCA5}"/>
                    </a:ext>
                  </a:extLst>
                </p:cNvPr>
                <p:cNvPicPr/>
                <p:nvPr/>
              </p:nvPicPr>
              <p:blipFill>
                <a:blip r:embed="rId40"/>
                <a:stretch>
                  <a:fillRect/>
                </a:stretch>
              </p:blipFill>
              <p:spPr>
                <a:xfrm>
                  <a:off x="11299207" y="4860877"/>
                  <a:ext cx="255600" cy="23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40" name="Inkt 39">
                <a:extLst>
                  <a:ext uri="{FF2B5EF4-FFF2-40B4-BE49-F238E27FC236}">
                    <a16:creationId xmlns:a16="http://schemas.microsoft.com/office/drawing/2014/main" id="{3EDFD50C-78F5-CA0A-E94C-AC35182D2C85}"/>
                  </a:ext>
                </a:extLst>
              </p14:cNvPr>
              <p14:cNvContentPartPr/>
              <p14:nvPr/>
            </p14:nvContentPartPr>
            <p14:xfrm>
              <a:off x="8565007" y="5657917"/>
              <a:ext cx="187560" cy="227880"/>
            </p14:xfrm>
          </p:contentPart>
        </mc:Choice>
        <mc:Fallback xmlns="">
          <p:pic>
            <p:nvPicPr>
              <p:cNvPr id="40" name="Inkt 39">
                <a:extLst>
                  <a:ext uri="{FF2B5EF4-FFF2-40B4-BE49-F238E27FC236}">
                    <a16:creationId xmlns:a16="http://schemas.microsoft.com/office/drawing/2014/main" id="{3EDFD50C-78F5-CA0A-E94C-AC35182D2C85}"/>
                  </a:ext>
                </a:extLst>
              </p:cNvPr>
              <p:cNvPicPr/>
              <p:nvPr/>
            </p:nvPicPr>
            <p:blipFill>
              <a:blip r:embed="rId42"/>
              <a:stretch>
                <a:fillRect/>
              </a:stretch>
            </p:blipFill>
            <p:spPr>
              <a:xfrm>
                <a:off x="8556007" y="5648917"/>
                <a:ext cx="205200" cy="245520"/>
              </a:xfrm>
              <a:prstGeom prst="rect">
                <a:avLst/>
              </a:prstGeom>
            </p:spPr>
          </p:pic>
        </mc:Fallback>
      </mc:AlternateContent>
      <p:grpSp>
        <p:nvGrpSpPr>
          <p:cNvPr id="41" name="Groep 40">
            <a:extLst>
              <a:ext uri="{FF2B5EF4-FFF2-40B4-BE49-F238E27FC236}">
                <a16:creationId xmlns:a16="http://schemas.microsoft.com/office/drawing/2014/main" id="{99C2FDD9-0822-C745-F10F-766336FBB28A}"/>
              </a:ext>
            </a:extLst>
          </p:cNvPr>
          <p:cNvGrpSpPr/>
          <p:nvPr/>
        </p:nvGrpSpPr>
        <p:grpSpPr>
          <a:xfrm>
            <a:off x="8800087" y="5118277"/>
            <a:ext cx="622440" cy="395280"/>
            <a:chOff x="8800087" y="5118277"/>
            <a:chExt cx="622440" cy="395280"/>
          </a:xfrm>
        </p:grpSpPr>
        <mc:AlternateContent xmlns:mc="http://schemas.openxmlformats.org/markup-compatibility/2006" xmlns:p14="http://schemas.microsoft.com/office/powerpoint/2010/main">
          <mc:Choice Requires="p14">
            <p:contentPart p14:bwMode="auto" r:id="rId43">
              <p14:nvContentPartPr>
                <p14:cNvPr id="6" name="Inkt 5">
                  <a:extLst>
                    <a:ext uri="{FF2B5EF4-FFF2-40B4-BE49-F238E27FC236}">
                      <a16:creationId xmlns:a16="http://schemas.microsoft.com/office/drawing/2014/main" id="{8E48A418-9099-14B6-B123-7EE6980BFFFC}"/>
                    </a:ext>
                  </a:extLst>
                </p14:cNvPr>
                <p14:cNvContentPartPr/>
                <p14:nvPr/>
              </p14:nvContentPartPr>
              <p14:xfrm>
                <a:off x="8876767" y="5322037"/>
                <a:ext cx="14040" cy="191520"/>
              </p14:xfrm>
            </p:contentPart>
          </mc:Choice>
          <mc:Fallback xmlns="">
            <p:pic>
              <p:nvPicPr>
                <p:cNvPr id="6" name="Inkt 5">
                  <a:extLst>
                    <a:ext uri="{FF2B5EF4-FFF2-40B4-BE49-F238E27FC236}">
                      <a16:creationId xmlns:a16="http://schemas.microsoft.com/office/drawing/2014/main" id="{8E48A418-9099-14B6-B123-7EE6980BFFFC}"/>
                    </a:ext>
                  </a:extLst>
                </p:cNvPr>
                <p:cNvPicPr/>
                <p:nvPr/>
              </p:nvPicPr>
              <p:blipFill>
                <a:blip r:embed="rId44"/>
                <a:stretch>
                  <a:fillRect/>
                </a:stretch>
              </p:blipFill>
              <p:spPr>
                <a:xfrm>
                  <a:off x="8867767" y="5313397"/>
                  <a:ext cx="316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 name="Inkt 13">
                  <a:extLst>
                    <a:ext uri="{FF2B5EF4-FFF2-40B4-BE49-F238E27FC236}">
                      <a16:creationId xmlns:a16="http://schemas.microsoft.com/office/drawing/2014/main" id="{F077BD91-CC5E-808C-8786-0591796F4AF6}"/>
                    </a:ext>
                  </a:extLst>
                </p14:cNvPr>
                <p14:cNvContentPartPr/>
                <p14:nvPr/>
              </p14:nvContentPartPr>
              <p14:xfrm>
                <a:off x="8800087" y="5126917"/>
                <a:ext cx="178200" cy="141480"/>
              </p14:xfrm>
            </p:contentPart>
          </mc:Choice>
          <mc:Fallback xmlns="">
            <p:pic>
              <p:nvPicPr>
                <p:cNvPr id="14" name="Inkt 13">
                  <a:extLst>
                    <a:ext uri="{FF2B5EF4-FFF2-40B4-BE49-F238E27FC236}">
                      <a16:creationId xmlns:a16="http://schemas.microsoft.com/office/drawing/2014/main" id="{F077BD91-CC5E-808C-8786-0591796F4AF6}"/>
                    </a:ext>
                  </a:extLst>
                </p:cNvPr>
                <p:cNvPicPr/>
                <p:nvPr/>
              </p:nvPicPr>
              <p:blipFill>
                <a:blip r:embed="rId46"/>
                <a:stretch>
                  <a:fillRect/>
                </a:stretch>
              </p:blipFill>
              <p:spPr>
                <a:xfrm>
                  <a:off x="8791447" y="5118277"/>
                  <a:ext cx="195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8" name="Inkt 17">
                  <a:extLst>
                    <a:ext uri="{FF2B5EF4-FFF2-40B4-BE49-F238E27FC236}">
                      <a16:creationId xmlns:a16="http://schemas.microsoft.com/office/drawing/2014/main" id="{BD23B093-92E0-8D88-5046-E5CAE26A5881}"/>
                    </a:ext>
                  </a:extLst>
                </p14:cNvPr>
                <p14:cNvContentPartPr/>
                <p14:nvPr/>
              </p14:nvContentPartPr>
              <p14:xfrm>
                <a:off x="8978647" y="5120437"/>
                <a:ext cx="14040" cy="136800"/>
              </p14:xfrm>
            </p:contentPart>
          </mc:Choice>
          <mc:Fallback xmlns="">
            <p:pic>
              <p:nvPicPr>
                <p:cNvPr id="18" name="Inkt 17">
                  <a:extLst>
                    <a:ext uri="{FF2B5EF4-FFF2-40B4-BE49-F238E27FC236}">
                      <a16:creationId xmlns:a16="http://schemas.microsoft.com/office/drawing/2014/main" id="{BD23B093-92E0-8D88-5046-E5CAE26A5881}"/>
                    </a:ext>
                  </a:extLst>
                </p:cNvPr>
                <p:cNvPicPr/>
                <p:nvPr/>
              </p:nvPicPr>
              <p:blipFill>
                <a:blip r:embed="rId48"/>
                <a:stretch>
                  <a:fillRect/>
                </a:stretch>
              </p:blipFill>
              <p:spPr>
                <a:xfrm>
                  <a:off x="8970007" y="5111797"/>
                  <a:ext cx="31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 name="Inkt 21">
                  <a:extLst>
                    <a:ext uri="{FF2B5EF4-FFF2-40B4-BE49-F238E27FC236}">
                      <a16:creationId xmlns:a16="http://schemas.microsoft.com/office/drawing/2014/main" id="{006C220C-54AE-FA69-51D7-B6411AC7BBE4}"/>
                    </a:ext>
                  </a:extLst>
                </p14:cNvPr>
                <p14:cNvContentPartPr/>
                <p14:nvPr/>
              </p14:nvContentPartPr>
              <p14:xfrm>
                <a:off x="8969647" y="5161117"/>
                <a:ext cx="87840" cy="30600"/>
              </p14:xfrm>
            </p:contentPart>
          </mc:Choice>
          <mc:Fallback xmlns="">
            <p:pic>
              <p:nvPicPr>
                <p:cNvPr id="22" name="Inkt 21">
                  <a:extLst>
                    <a:ext uri="{FF2B5EF4-FFF2-40B4-BE49-F238E27FC236}">
                      <a16:creationId xmlns:a16="http://schemas.microsoft.com/office/drawing/2014/main" id="{006C220C-54AE-FA69-51D7-B6411AC7BBE4}"/>
                    </a:ext>
                  </a:extLst>
                </p:cNvPr>
                <p:cNvPicPr/>
                <p:nvPr/>
              </p:nvPicPr>
              <p:blipFill>
                <a:blip r:embed="rId50"/>
                <a:stretch>
                  <a:fillRect/>
                </a:stretch>
              </p:blipFill>
              <p:spPr>
                <a:xfrm>
                  <a:off x="8961007" y="5152477"/>
                  <a:ext cx="105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Inkt 23">
                  <a:extLst>
                    <a:ext uri="{FF2B5EF4-FFF2-40B4-BE49-F238E27FC236}">
                      <a16:creationId xmlns:a16="http://schemas.microsoft.com/office/drawing/2014/main" id="{C12D3EF8-AE80-2174-173E-2E78FC89AF52}"/>
                    </a:ext>
                  </a:extLst>
                </p14:cNvPr>
                <p14:cNvContentPartPr/>
                <p14:nvPr/>
              </p14:nvContentPartPr>
              <p14:xfrm>
                <a:off x="9057487" y="5118277"/>
                <a:ext cx="28440" cy="154080"/>
              </p14:xfrm>
            </p:contentPart>
          </mc:Choice>
          <mc:Fallback xmlns="">
            <p:pic>
              <p:nvPicPr>
                <p:cNvPr id="24" name="Inkt 23">
                  <a:extLst>
                    <a:ext uri="{FF2B5EF4-FFF2-40B4-BE49-F238E27FC236}">
                      <a16:creationId xmlns:a16="http://schemas.microsoft.com/office/drawing/2014/main" id="{C12D3EF8-AE80-2174-173E-2E78FC89AF52}"/>
                    </a:ext>
                  </a:extLst>
                </p:cNvPr>
                <p:cNvPicPr/>
                <p:nvPr/>
              </p:nvPicPr>
              <p:blipFill>
                <a:blip r:embed="rId52"/>
                <a:stretch>
                  <a:fillRect/>
                </a:stretch>
              </p:blipFill>
              <p:spPr>
                <a:xfrm>
                  <a:off x="9048487" y="5109277"/>
                  <a:ext cx="46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t 34">
                  <a:extLst>
                    <a:ext uri="{FF2B5EF4-FFF2-40B4-BE49-F238E27FC236}">
                      <a16:creationId xmlns:a16="http://schemas.microsoft.com/office/drawing/2014/main" id="{2CEF3750-947A-4B67-9318-9ADA3EC79667}"/>
                    </a:ext>
                  </a:extLst>
                </p14:cNvPr>
                <p14:cNvContentPartPr/>
                <p14:nvPr/>
              </p14:nvContentPartPr>
              <p14:xfrm>
                <a:off x="9110767" y="5230237"/>
                <a:ext cx="75960" cy="61920"/>
              </p14:xfrm>
            </p:contentPart>
          </mc:Choice>
          <mc:Fallback xmlns="">
            <p:pic>
              <p:nvPicPr>
                <p:cNvPr id="35" name="Inkt 34">
                  <a:extLst>
                    <a:ext uri="{FF2B5EF4-FFF2-40B4-BE49-F238E27FC236}">
                      <a16:creationId xmlns:a16="http://schemas.microsoft.com/office/drawing/2014/main" id="{2CEF3750-947A-4B67-9318-9ADA3EC79667}"/>
                    </a:ext>
                  </a:extLst>
                </p:cNvPr>
                <p:cNvPicPr/>
                <p:nvPr/>
              </p:nvPicPr>
              <p:blipFill>
                <a:blip r:embed="rId54"/>
                <a:stretch>
                  <a:fillRect/>
                </a:stretch>
              </p:blipFill>
              <p:spPr>
                <a:xfrm>
                  <a:off x="9102127" y="5221597"/>
                  <a:ext cx="93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t 35">
                  <a:extLst>
                    <a:ext uri="{FF2B5EF4-FFF2-40B4-BE49-F238E27FC236}">
                      <a16:creationId xmlns:a16="http://schemas.microsoft.com/office/drawing/2014/main" id="{CE54EA22-5023-F8EF-FAB8-69980CE700AB}"/>
                    </a:ext>
                  </a:extLst>
                </p14:cNvPr>
                <p14:cNvContentPartPr/>
                <p14:nvPr/>
              </p14:nvContentPartPr>
              <p14:xfrm>
                <a:off x="9179167" y="5131237"/>
                <a:ext cx="136800" cy="146520"/>
              </p14:xfrm>
            </p:contentPart>
          </mc:Choice>
          <mc:Fallback xmlns="">
            <p:pic>
              <p:nvPicPr>
                <p:cNvPr id="36" name="Inkt 35">
                  <a:extLst>
                    <a:ext uri="{FF2B5EF4-FFF2-40B4-BE49-F238E27FC236}">
                      <a16:creationId xmlns:a16="http://schemas.microsoft.com/office/drawing/2014/main" id="{CE54EA22-5023-F8EF-FAB8-69980CE700AB}"/>
                    </a:ext>
                  </a:extLst>
                </p:cNvPr>
                <p:cNvPicPr/>
                <p:nvPr/>
              </p:nvPicPr>
              <p:blipFill>
                <a:blip r:embed="rId56"/>
                <a:stretch>
                  <a:fillRect/>
                </a:stretch>
              </p:blipFill>
              <p:spPr>
                <a:xfrm>
                  <a:off x="9170167" y="5122237"/>
                  <a:ext cx="154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t 36">
                  <a:extLst>
                    <a:ext uri="{FF2B5EF4-FFF2-40B4-BE49-F238E27FC236}">
                      <a16:creationId xmlns:a16="http://schemas.microsoft.com/office/drawing/2014/main" id="{68464C2C-698C-115A-16AF-C779DD6ECD60}"/>
                    </a:ext>
                  </a:extLst>
                </p14:cNvPr>
                <p14:cNvContentPartPr/>
                <p14:nvPr/>
              </p14:nvContentPartPr>
              <p14:xfrm>
                <a:off x="9339007" y="5121517"/>
                <a:ext cx="83520" cy="135000"/>
              </p14:xfrm>
            </p:contentPart>
          </mc:Choice>
          <mc:Fallback xmlns="">
            <p:pic>
              <p:nvPicPr>
                <p:cNvPr id="37" name="Inkt 36">
                  <a:extLst>
                    <a:ext uri="{FF2B5EF4-FFF2-40B4-BE49-F238E27FC236}">
                      <a16:creationId xmlns:a16="http://schemas.microsoft.com/office/drawing/2014/main" id="{68464C2C-698C-115A-16AF-C779DD6ECD60}"/>
                    </a:ext>
                  </a:extLst>
                </p:cNvPr>
                <p:cNvPicPr/>
                <p:nvPr/>
              </p:nvPicPr>
              <p:blipFill>
                <a:blip r:embed="rId58"/>
                <a:stretch>
                  <a:fillRect/>
                </a:stretch>
              </p:blipFill>
              <p:spPr>
                <a:xfrm>
                  <a:off x="9330367" y="5112517"/>
                  <a:ext cx="101160" cy="152640"/>
                </a:xfrm>
                <a:prstGeom prst="rect">
                  <a:avLst/>
                </a:prstGeom>
              </p:spPr>
            </p:pic>
          </mc:Fallback>
        </mc:AlternateContent>
      </p:grpSp>
      <p:grpSp>
        <p:nvGrpSpPr>
          <p:cNvPr id="45" name="Groep 44">
            <a:extLst>
              <a:ext uri="{FF2B5EF4-FFF2-40B4-BE49-F238E27FC236}">
                <a16:creationId xmlns:a16="http://schemas.microsoft.com/office/drawing/2014/main" id="{B88CD3ED-313C-A307-636D-6EAAAAC8660C}"/>
              </a:ext>
            </a:extLst>
          </p:cNvPr>
          <p:cNvGrpSpPr/>
          <p:nvPr/>
        </p:nvGrpSpPr>
        <p:grpSpPr>
          <a:xfrm>
            <a:off x="9030487" y="5691037"/>
            <a:ext cx="221760" cy="283320"/>
            <a:chOff x="9030487" y="5691037"/>
            <a:chExt cx="221760" cy="283320"/>
          </a:xfrm>
        </p:grpSpPr>
        <mc:AlternateContent xmlns:mc="http://schemas.openxmlformats.org/markup-compatibility/2006" xmlns:p14="http://schemas.microsoft.com/office/powerpoint/2010/main">
          <mc:Choice Requires="p14">
            <p:contentPart p14:bwMode="auto" r:id="rId59">
              <p14:nvContentPartPr>
                <p14:cNvPr id="42" name="Inkt 41">
                  <a:extLst>
                    <a:ext uri="{FF2B5EF4-FFF2-40B4-BE49-F238E27FC236}">
                      <a16:creationId xmlns:a16="http://schemas.microsoft.com/office/drawing/2014/main" id="{FE7F6B70-70E2-9D7E-13EB-52846485F49B}"/>
                    </a:ext>
                  </a:extLst>
                </p14:cNvPr>
                <p14:cNvContentPartPr/>
                <p14:nvPr/>
              </p14:nvContentPartPr>
              <p14:xfrm>
                <a:off x="9063607" y="5840797"/>
                <a:ext cx="21240" cy="133560"/>
              </p14:xfrm>
            </p:contentPart>
          </mc:Choice>
          <mc:Fallback xmlns="">
            <p:pic>
              <p:nvPicPr>
                <p:cNvPr id="42" name="Inkt 41">
                  <a:extLst>
                    <a:ext uri="{FF2B5EF4-FFF2-40B4-BE49-F238E27FC236}">
                      <a16:creationId xmlns:a16="http://schemas.microsoft.com/office/drawing/2014/main" id="{FE7F6B70-70E2-9D7E-13EB-52846485F49B}"/>
                    </a:ext>
                  </a:extLst>
                </p:cNvPr>
                <p:cNvPicPr/>
                <p:nvPr/>
              </p:nvPicPr>
              <p:blipFill>
                <a:blip r:embed="rId60"/>
                <a:stretch>
                  <a:fillRect/>
                </a:stretch>
              </p:blipFill>
              <p:spPr>
                <a:xfrm>
                  <a:off x="9054967" y="5832157"/>
                  <a:ext cx="38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t 42">
                  <a:extLst>
                    <a:ext uri="{FF2B5EF4-FFF2-40B4-BE49-F238E27FC236}">
                      <a16:creationId xmlns:a16="http://schemas.microsoft.com/office/drawing/2014/main" id="{598AB070-793E-8B79-58BF-584D0838021A}"/>
                    </a:ext>
                  </a:extLst>
                </p14:cNvPr>
                <p14:cNvContentPartPr/>
                <p14:nvPr/>
              </p14:nvContentPartPr>
              <p14:xfrm>
                <a:off x="9030487" y="5714797"/>
                <a:ext cx="105120" cy="86040"/>
              </p14:xfrm>
            </p:contentPart>
          </mc:Choice>
          <mc:Fallback xmlns="">
            <p:pic>
              <p:nvPicPr>
                <p:cNvPr id="43" name="Inkt 42">
                  <a:extLst>
                    <a:ext uri="{FF2B5EF4-FFF2-40B4-BE49-F238E27FC236}">
                      <a16:creationId xmlns:a16="http://schemas.microsoft.com/office/drawing/2014/main" id="{598AB070-793E-8B79-58BF-584D0838021A}"/>
                    </a:ext>
                  </a:extLst>
                </p:cNvPr>
                <p:cNvPicPr/>
                <p:nvPr/>
              </p:nvPicPr>
              <p:blipFill>
                <a:blip r:embed="rId62"/>
                <a:stretch>
                  <a:fillRect/>
                </a:stretch>
              </p:blipFill>
              <p:spPr>
                <a:xfrm>
                  <a:off x="9021847" y="5705797"/>
                  <a:ext cx="122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t 43">
                  <a:extLst>
                    <a:ext uri="{FF2B5EF4-FFF2-40B4-BE49-F238E27FC236}">
                      <a16:creationId xmlns:a16="http://schemas.microsoft.com/office/drawing/2014/main" id="{00B8D99A-2557-71FA-D270-92DFE5F98A2C}"/>
                    </a:ext>
                  </a:extLst>
                </p14:cNvPr>
                <p14:cNvContentPartPr/>
                <p14:nvPr/>
              </p14:nvContentPartPr>
              <p14:xfrm>
                <a:off x="9170167" y="5691037"/>
                <a:ext cx="82080" cy="124560"/>
              </p14:xfrm>
            </p:contentPart>
          </mc:Choice>
          <mc:Fallback xmlns="">
            <p:pic>
              <p:nvPicPr>
                <p:cNvPr id="44" name="Inkt 43">
                  <a:extLst>
                    <a:ext uri="{FF2B5EF4-FFF2-40B4-BE49-F238E27FC236}">
                      <a16:creationId xmlns:a16="http://schemas.microsoft.com/office/drawing/2014/main" id="{00B8D99A-2557-71FA-D270-92DFE5F98A2C}"/>
                    </a:ext>
                  </a:extLst>
                </p:cNvPr>
                <p:cNvPicPr/>
                <p:nvPr/>
              </p:nvPicPr>
              <p:blipFill>
                <a:blip r:embed="rId64"/>
                <a:stretch>
                  <a:fillRect/>
                </a:stretch>
              </p:blipFill>
              <p:spPr>
                <a:xfrm>
                  <a:off x="9161167" y="5682397"/>
                  <a:ext cx="9972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6" name="Inkt 45">
                <a:extLst>
                  <a:ext uri="{FF2B5EF4-FFF2-40B4-BE49-F238E27FC236}">
                    <a16:creationId xmlns:a16="http://schemas.microsoft.com/office/drawing/2014/main" id="{609771DC-2385-B982-4DE3-DD4D56D68E24}"/>
                  </a:ext>
                </a:extLst>
              </p14:cNvPr>
              <p14:cNvContentPartPr/>
              <p14:nvPr/>
            </p14:nvContentPartPr>
            <p14:xfrm>
              <a:off x="9461407" y="5964997"/>
              <a:ext cx="7560" cy="132120"/>
            </p14:xfrm>
          </p:contentPart>
        </mc:Choice>
        <mc:Fallback xmlns="">
          <p:pic>
            <p:nvPicPr>
              <p:cNvPr id="46" name="Inkt 45">
                <a:extLst>
                  <a:ext uri="{FF2B5EF4-FFF2-40B4-BE49-F238E27FC236}">
                    <a16:creationId xmlns:a16="http://schemas.microsoft.com/office/drawing/2014/main" id="{609771DC-2385-B982-4DE3-DD4D56D68E24}"/>
                  </a:ext>
                </a:extLst>
              </p:cNvPr>
              <p:cNvPicPr/>
              <p:nvPr/>
            </p:nvPicPr>
            <p:blipFill>
              <a:blip r:embed="rId66"/>
              <a:stretch>
                <a:fillRect/>
              </a:stretch>
            </p:blipFill>
            <p:spPr>
              <a:xfrm>
                <a:off x="9452407" y="5956357"/>
                <a:ext cx="25200" cy="149760"/>
              </a:xfrm>
              <a:prstGeom prst="rect">
                <a:avLst/>
              </a:prstGeom>
            </p:spPr>
          </p:pic>
        </mc:Fallback>
      </mc:AlternateContent>
      <p:grpSp>
        <p:nvGrpSpPr>
          <p:cNvPr id="49" name="Groep 48">
            <a:extLst>
              <a:ext uri="{FF2B5EF4-FFF2-40B4-BE49-F238E27FC236}">
                <a16:creationId xmlns:a16="http://schemas.microsoft.com/office/drawing/2014/main" id="{820C4636-91BE-CF68-A34F-358BB45A7450}"/>
              </a:ext>
            </a:extLst>
          </p:cNvPr>
          <p:cNvGrpSpPr/>
          <p:nvPr/>
        </p:nvGrpSpPr>
        <p:grpSpPr>
          <a:xfrm>
            <a:off x="9436567" y="6184957"/>
            <a:ext cx="191520" cy="111240"/>
            <a:chOff x="9436567" y="6184957"/>
            <a:chExt cx="191520" cy="111240"/>
          </a:xfrm>
        </p:grpSpPr>
        <mc:AlternateContent xmlns:mc="http://schemas.openxmlformats.org/markup-compatibility/2006" xmlns:p14="http://schemas.microsoft.com/office/powerpoint/2010/main">
          <mc:Choice Requires="p14">
            <p:contentPart p14:bwMode="auto" r:id="rId67">
              <p14:nvContentPartPr>
                <p14:cNvPr id="47" name="Inkt 46">
                  <a:extLst>
                    <a:ext uri="{FF2B5EF4-FFF2-40B4-BE49-F238E27FC236}">
                      <a16:creationId xmlns:a16="http://schemas.microsoft.com/office/drawing/2014/main" id="{C4E49F5C-4C30-1524-4C86-D6D1FFA41E77}"/>
                    </a:ext>
                  </a:extLst>
                </p14:cNvPr>
                <p14:cNvContentPartPr/>
                <p14:nvPr/>
              </p14:nvContentPartPr>
              <p14:xfrm>
                <a:off x="9436567" y="6184957"/>
                <a:ext cx="91440" cy="111240"/>
              </p14:xfrm>
            </p:contentPart>
          </mc:Choice>
          <mc:Fallback xmlns="">
            <p:pic>
              <p:nvPicPr>
                <p:cNvPr id="47" name="Inkt 46">
                  <a:extLst>
                    <a:ext uri="{FF2B5EF4-FFF2-40B4-BE49-F238E27FC236}">
                      <a16:creationId xmlns:a16="http://schemas.microsoft.com/office/drawing/2014/main" id="{C4E49F5C-4C30-1524-4C86-D6D1FFA41E77}"/>
                    </a:ext>
                  </a:extLst>
                </p:cNvPr>
                <p:cNvPicPr/>
                <p:nvPr/>
              </p:nvPicPr>
              <p:blipFill>
                <a:blip r:embed="rId68"/>
                <a:stretch>
                  <a:fillRect/>
                </a:stretch>
              </p:blipFill>
              <p:spPr>
                <a:xfrm>
                  <a:off x="9427927" y="6176317"/>
                  <a:ext cx="10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Inkt 47">
                  <a:extLst>
                    <a:ext uri="{FF2B5EF4-FFF2-40B4-BE49-F238E27FC236}">
                      <a16:creationId xmlns:a16="http://schemas.microsoft.com/office/drawing/2014/main" id="{893494E7-6303-9F82-A1B7-3661C4DBF883}"/>
                    </a:ext>
                  </a:extLst>
                </p14:cNvPr>
                <p14:cNvContentPartPr/>
                <p14:nvPr/>
              </p14:nvContentPartPr>
              <p14:xfrm>
                <a:off x="9536647" y="6185677"/>
                <a:ext cx="91440" cy="106200"/>
              </p14:xfrm>
            </p:contentPart>
          </mc:Choice>
          <mc:Fallback xmlns="">
            <p:pic>
              <p:nvPicPr>
                <p:cNvPr id="48" name="Inkt 47">
                  <a:extLst>
                    <a:ext uri="{FF2B5EF4-FFF2-40B4-BE49-F238E27FC236}">
                      <a16:creationId xmlns:a16="http://schemas.microsoft.com/office/drawing/2014/main" id="{893494E7-6303-9F82-A1B7-3661C4DBF883}"/>
                    </a:ext>
                  </a:extLst>
                </p:cNvPr>
                <p:cNvPicPr/>
                <p:nvPr/>
              </p:nvPicPr>
              <p:blipFill>
                <a:blip r:embed="rId70"/>
                <a:stretch>
                  <a:fillRect/>
                </a:stretch>
              </p:blipFill>
              <p:spPr>
                <a:xfrm>
                  <a:off x="9527647" y="6177037"/>
                  <a:ext cx="109080" cy="123840"/>
                </a:xfrm>
                <a:prstGeom prst="rect">
                  <a:avLst/>
                </a:prstGeom>
              </p:spPr>
            </p:pic>
          </mc:Fallback>
        </mc:AlternateContent>
      </p:grpSp>
      <p:grpSp>
        <p:nvGrpSpPr>
          <p:cNvPr id="57" name="Groep 56">
            <a:extLst>
              <a:ext uri="{FF2B5EF4-FFF2-40B4-BE49-F238E27FC236}">
                <a16:creationId xmlns:a16="http://schemas.microsoft.com/office/drawing/2014/main" id="{20AE9935-1259-D9DB-D116-26718A7E6707}"/>
              </a:ext>
            </a:extLst>
          </p:cNvPr>
          <p:cNvGrpSpPr/>
          <p:nvPr/>
        </p:nvGrpSpPr>
        <p:grpSpPr>
          <a:xfrm>
            <a:off x="10413607" y="4639477"/>
            <a:ext cx="504360" cy="320400"/>
            <a:chOff x="10413607" y="4639477"/>
            <a:chExt cx="504360" cy="320400"/>
          </a:xfrm>
        </p:grpSpPr>
        <mc:AlternateContent xmlns:mc="http://schemas.openxmlformats.org/markup-compatibility/2006" xmlns:p14="http://schemas.microsoft.com/office/powerpoint/2010/main">
          <mc:Choice Requires="p14">
            <p:contentPart p14:bwMode="auto" r:id="rId71">
              <p14:nvContentPartPr>
                <p14:cNvPr id="50" name="Inkt 49">
                  <a:extLst>
                    <a:ext uri="{FF2B5EF4-FFF2-40B4-BE49-F238E27FC236}">
                      <a16:creationId xmlns:a16="http://schemas.microsoft.com/office/drawing/2014/main" id="{AB8607C6-7F35-4751-58AE-C70318418A25}"/>
                    </a:ext>
                  </a:extLst>
                </p14:cNvPr>
                <p14:cNvContentPartPr/>
                <p14:nvPr/>
              </p14:nvContentPartPr>
              <p14:xfrm>
                <a:off x="10468687" y="4786717"/>
                <a:ext cx="21240" cy="173160"/>
              </p14:xfrm>
            </p:contentPart>
          </mc:Choice>
          <mc:Fallback xmlns="">
            <p:pic>
              <p:nvPicPr>
                <p:cNvPr id="50" name="Inkt 49">
                  <a:extLst>
                    <a:ext uri="{FF2B5EF4-FFF2-40B4-BE49-F238E27FC236}">
                      <a16:creationId xmlns:a16="http://schemas.microsoft.com/office/drawing/2014/main" id="{AB8607C6-7F35-4751-58AE-C70318418A25}"/>
                    </a:ext>
                  </a:extLst>
                </p:cNvPr>
                <p:cNvPicPr/>
                <p:nvPr/>
              </p:nvPicPr>
              <p:blipFill>
                <a:blip r:embed="rId72"/>
                <a:stretch>
                  <a:fillRect/>
                </a:stretch>
              </p:blipFill>
              <p:spPr>
                <a:xfrm>
                  <a:off x="10460047" y="4777717"/>
                  <a:ext cx="38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Inkt 50">
                  <a:extLst>
                    <a:ext uri="{FF2B5EF4-FFF2-40B4-BE49-F238E27FC236}">
                      <a16:creationId xmlns:a16="http://schemas.microsoft.com/office/drawing/2014/main" id="{73C4D323-1F7D-7DB2-1B00-172DDF4A470A}"/>
                    </a:ext>
                  </a:extLst>
                </p14:cNvPr>
                <p14:cNvContentPartPr/>
                <p14:nvPr/>
              </p14:nvContentPartPr>
              <p14:xfrm>
                <a:off x="10413607" y="4640197"/>
                <a:ext cx="160200" cy="126360"/>
              </p14:xfrm>
            </p:contentPart>
          </mc:Choice>
          <mc:Fallback xmlns="">
            <p:pic>
              <p:nvPicPr>
                <p:cNvPr id="51" name="Inkt 50">
                  <a:extLst>
                    <a:ext uri="{FF2B5EF4-FFF2-40B4-BE49-F238E27FC236}">
                      <a16:creationId xmlns:a16="http://schemas.microsoft.com/office/drawing/2014/main" id="{73C4D323-1F7D-7DB2-1B00-172DDF4A470A}"/>
                    </a:ext>
                  </a:extLst>
                </p:cNvPr>
                <p:cNvPicPr/>
                <p:nvPr/>
              </p:nvPicPr>
              <p:blipFill>
                <a:blip r:embed="rId74"/>
                <a:stretch>
                  <a:fillRect/>
                </a:stretch>
              </p:blipFill>
              <p:spPr>
                <a:xfrm>
                  <a:off x="10404607" y="4631557"/>
                  <a:ext cx="177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t 51">
                  <a:extLst>
                    <a:ext uri="{FF2B5EF4-FFF2-40B4-BE49-F238E27FC236}">
                      <a16:creationId xmlns:a16="http://schemas.microsoft.com/office/drawing/2014/main" id="{8EA33C5C-D245-2598-F5FB-44F02370688D}"/>
                    </a:ext>
                  </a:extLst>
                </p14:cNvPr>
                <p14:cNvContentPartPr/>
                <p14:nvPr/>
              </p14:nvContentPartPr>
              <p14:xfrm>
                <a:off x="10586407" y="4639477"/>
                <a:ext cx="80640" cy="127080"/>
              </p14:xfrm>
            </p:contentPart>
          </mc:Choice>
          <mc:Fallback xmlns="">
            <p:pic>
              <p:nvPicPr>
                <p:cNvPr id="52" name="Inkt 51">
                  <a:extLst>
                    <a:ext uri="{FF2B5EF4-FFF2-40B4-BE49-F238E27FC236}">
                      <a16:creationId xmlns:a16="http://schemas.microsoft.com/office/drawing/2014/main" id="{8EA33C5C-D245-2598-F5FB-44F02370688D}"/>
                    </a:ext>
                  </a:extLst>
                </p:cNvPr>
                <p:cNvPicPr/>
                <p:nvPr/>
              </p:nvPicPr>
              <p:blipFill>
                <a:blip r:embed="rId76"/>
                <a:stretch>
                  <a:fillRect/>
                </a:stretch>
              </p:blipFill>
              <p:spPr>
                <a:xfrm>
                  <a:off x="10577407" y="4630477"/>
                  <a:ext cx="98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t 52">
                  <a:extLst>
                    <a:ext uri="{FF2B5EF4-FFF2-40B4-BE49-F238E27FC236}">
                      <a16:creationId xmlns:a16="http://schemas.microsoft.com/office/drawing/2014/main" id="{C486840C-C1FB-8ACB-02B6-CA228C67243E}"/>
                    </a:ext>
                  </a:extLst>
                </p14:cNvPr>
                <p14:cNvContentPartPr/>
                <p14:nvPr/>
              </p14:nvContentPartPr>
              <p14:xfrm>
                <a:off x="10604047" y="4639477"/>
                <a:ext cx="360" cy="360"/>
              </p14:xfrm>
            </p:contentPart>
          </mc:Choice>
          <mc:Fallback xmlns="">
            <p:pic>
              <p:nvPicPr>
                <p:cNvPr id="53" name="Inkt 52">
                  <a:extLst>
                    <a:ext uri="{FF2B5EF4-FFF2-40B4-BE49-F238E27FC236}">
                      <a16:creationId xmlns:a16="http://schemas.microsoft.com/office/drawing/2014/main" id="{C486840C-C1FB-8ACB-02B6-CA228C67243E}"/>
                    </a:ext>
                  </a:extLst>
                </p:cNvPr>
                <p:cNvPicPr/>
                <p:nvPr/>
              </p:nvPicPr>
              <p:blipFill>
                <a:blip r:embed="rId78"/>
                <a:stretch>
                  <a:fillRect/>
                </a:stretch>
              </p:blipFill>
              <p:spPr>
                <a:xfrm>
                  <a:off x="10595407" y="46304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Inkt 53">
                  <a:extLst>
                    <a:ext uri="{FF2B5EF4-FFF2-40B4-BE49-F238E27FC236}">
                      <a16:creationId xmlns:a16="http://schemas.microsoft.com/office/drawing/2014/main" id="{A2377F85-5CD6-34A7-C72B-94F009588131}"/>
                    </a:ext>
                  </a:extLst>
                </p14:cNvPr>
                <p14:cNvContentPartPr/>
                <p14:nvPr/>
              </p14:nvContentPartPr>
              <p14:xfrm>
                <a:off x="10604047" y="4639477"/>
                <a:ext cx="133920" cy="153360"/>
              </p14:xfrm>
            </p:contentPart>
          </mc:Choice>
          <mc:Fallback xmlns="">
            <p:pic>
              <p:nvPicPr>
                <p:cNvPr id="54" name="Inkt 53">
                  <a:extLst>
                    <a:ext uri="{FF2B5EF4-FFF2-40B4-BE49-F238E27FC236}">
                      <a16:creationId xmlns:a16="http://schemas.microsoft.com/office/drawing/2014/main" id="{A2377F85-5CD6-34A7-C72B-94F009588131}"/>
                    </a:ext>
                  </a:extLst>
                </p:cNvPr>
                <p:cNvPicPr/>
                <p:nvPr/>
              </p:nvPicPr>
              <p:blipFill>
                <a:blip r:embed="rId80"/>
                <a:stretch>
                  <a:fillRect/>
                </a:stretch>
              </p:blipFill>
              <p:spPr>
                <a:xfrm>
                  <a:off x="10595407" y="4630477"/>
                  <a:ext cx="151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Inkt 54">
                  <a:extLst>
                    <a:ext uri="{FF2B5EF4-FFF2-40B4-BE49-F238E27FC236}">
                      <a16:creationId xmlns:a16="http://schemas.microsoft.com/office/drawing/2014/main" id="{6716D003-1E8A-CBC5-1BF5-AFE38AFA15D2}"/>
                    </a:ext>
                  </a:extLst>
                </p14:cNvPr>
                <p14:cNvContentPartPr/>
                <p14:nvPr/>
              </p14:nvContentPartPr>
              <p14:xfrm>
                <a:off x="10749847" y="4659637"/>
                <a:ext cx="79560" cy="115920"/>
              </p14:xfrm>
            </p:contentPart>
          </mc:Choice>
          <mc:Fallback xmlns="">
            <p:pic>
              <p:nvPicPr>
                <p:cNvPr id="55" name="Inkt 54">
                  <a:extLst>
                    <a:ext uri="{FF2B5EF4-FFF2-40B4-BE49-F238E27FC236}">
                      <a16:creationId xmlns:a16="http://schemas.microsoft.com/office/drawing/2014/main" id="{6716D003-1E8A-CBC5-1BF5-AFE38AFA15D2}"/>
                    </a:ext>
                  </a:extLst>
                </p:cNvPr>
                <p:cNvPicPr/>
                <p:nvPr/>
              </p:nvPicPr>
              <p:blipFill>
                <a:blip r:embed="rId82"/>
                <a:stretch>
                  <a:fillRect/>
                </a:stretch>
              </p:blipFill>
              <p:spPr>
                <a:xfrm>
                  <a:off x="10740847" y="4650997"/>
                  <a:ext cx="97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Inkt 55">
                  <a:extLst>
                    <a:ext uri="{FF2B5EF4-FFF2-40B4-BE49-F238E27FC236}">
                      <a16:creationId xmlns:a16="http://schemas.microsoft.com/office/drawing/2014/main" id="{10505B19-0F4D-8952-6FD7-C4777CF05BB4}"/>
                    </a:ext>
                  </a:extLst>
                </p14:cNvPr>
                <p14:cNvContentPartPr/>
                <p14:nvPr/>
              </p14:nvContentPartPr>
              <p14:xfrm>
                <a:off x="10844527" y="4660717"/>
                <a:ext cx="73440" cy="111600"/>
              </p14:xfrm>
            </p:contentPart>
          </mc:Choice>
          <mc:Fallback xmlns="">
            <p:pic>
              <p:nvPicPr>
                <p:cNvPr id="56" name="Inkt 55">
                  <a:extLst>
                    <a:ext uri="{FF2B5EF4-FFF2-40B4-BE49-F238E27FC236}">
                      <a16:creationId xmlns:a16="http://schemas.microsoft.com/office/drawing/2014/main" id="{10505B19-0F4D-8952-6FD7-C4777CF05BB4}"/>
                    </a:ext>
                  </a:extLst>
                </p:cNvPr>
                <p:cNvPicPr/>
                <p:nvPr/>
              </p:nvPicPr>
              <p:blipFill>
                <a:blip r:embed="rId84"/>
                <a:stretch>
                  <a:fillRect/>
                </a:stretch>
              </p:blipFill>
              <p:spPr>
                <a:xfrm>
                  <a:off x="10835887" y="4651717"/>
                  <a:ext cx="91080" cy="129240"/>
                </a:xfrm>
                <a:prstGeom prst="rect">
                  <a:avLst/>
                </a:prstGeom>
              </p:spPr>
            </p:pic>
          </mc:Fallback>
        </mc:AlternateContent>
      </p:grpSp>
      <p:grpSp>
        <p:nvGrpSpPr>
          <p:cNvPr id="66" name="Groep 65">
            <a:extLst>
              <a:ext uri="{FF2B5EF4-FFF2-40B4-BE49-F238E27FC236}">
                <a16:creationId xmlns:a16="http://schemas.microsoft.com/office/drawing/2014/main" id="{06D2ADBB-8B82-4DD8-5213-CF1A6D0447CD}"/>
              </a:ext>
            </a:extLst>
          </p:cNvPr>
          <p:cNvGrpSpPr/>
          <p:nvPr/>
        </p:nvGrpSpPr>
        <p:grpSpPr>
          <a:xfrm>
            <a:off x="10561927" y="5079037"/>
            <a:ext cx="164880" cy="238680"/>
            <a:chOff x="10561927" y="5079037"/>
            <a:chExt cx="164880" cy="238680"/>
          </a:xfrm>
        </p:grpSpPr>
        <mc:AlternateContent xmlns:mc="http://schemas.openxmlformats.org/markup-compatibility/2006" xmlns:p14="http://schemas.microsoft.com/office/powerpoint/2010/main">
          <mc:Choice Requires="p14">
            <p:contentPart p14:bwMode="auto" r:id="rId85">
              <p14:nvContentPartPr>
                <p14:cNvPr id="58" name="Inkt 57">
                  <a:extLst>
                    <a:ext uri="{FF2B5EF4-FFF2-40B4-BE49-F238E27FC236}">
                      <a16:creationId xmlns:a16="http://schemas.microsoft.com/office/drawing/2014/main" id="{B03029D7-C87F-E8AD-9A9B-989CF3E4EC03}"/>
                    </a:ext>
                  </a:extLst>
                </p14:cNvPr>
                <p14:cNvContentPartPr/>
                <p14:nvPr/>
              </p14:nvContentPartPr>
              <p14:xfrm>
                <a:off x="10590727" y="5205037"/>
                <a:ext cx="11160" cy="112680"/>
              </p14:xfrm>
            </p:contentPart>
          </mc:Choice>
          <mc:Fallback xmlns="">
            <p:pic>
              <p:nvPicPr>
                <p:cNvPr id="58" name="Inkt 57">
                  <a:extLst>
                    <a:ext uri="{FF2B5EF4-FFF2-40B4-BE49-F238E27FC236}">
                      <a16:creationId xmlns:a16="http://schemas.microsoft.com/office/drawing/2014/main" id="{B03029D7-C87F-E8AD-9A9B-989CF3E4EC03}"/>
                    </a:ext>
                  </a:extLst>
                </p:cNvPr>
                <p:cNvPicPr/>
                <p:nvPr/>
              </p:nvPicPr>
              <p:blipFill>
                <a:blip r:embed="rId86"/>
                <a:stretch>
                  <a:fillRect/>
                </a:stretch>
              </p:blipFill>
              <p:spPr>
                <a:xfrm>
                  <a:off x="10581727" y="5196397"/>
                  <a:ext cx="28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Inkt 58">
                  <a:extLst>
                    <a:ext uri="{FF2B5EF4-FFF2-40B4-BE49-F238E27FC236}">
                      <a16:creationId xmlns:a16="http://schemas.microsoft.com/office/drawing/2014/main" id="{A102825D-F38C-C0A1-91FC-6E8DA0F216D8}"/>
                    </a:ext>
                  </a:extLst>
                </p14:cNvPr>
                <p14:cNvContentPartPr/>
                <p14:nvPr/>
              </p14:nvContentPartPr>
              <p14:xfrm>
                <a:off x="10561927" y="5079037"/>
                <a:ext cx="89280" cy="99360"/>
              </p14:xfrm>
            </p:contentPart>
          </mc:Choice>
          <mc:Fallback xmlns="">
            <p:pic>
              <p:nvPicPr>
                <p:cNvPr id="59" name="Inkt 58">
                  <a:extLst>
                    <a:ext uri="{FF2B5EF4-FFF2-40B4-BE49-F238E27FC236}">
                      <a16:creationId xmlns:a16="http://schemas.microsoft.com/office/drawing/2014/main" id="{A102825D-F38C-C0A1-91FC-6E8DA0F216D8}"/>
                    </a:ext>
                  </a:extLst>
                </p:cNvPr>
                <p:cNvPicPr/>
                <p:nvPr/>
              </p:nvPicPr>
              <p:blipFill>
                <a:blip r:embed="rId88"/>
                <a:stretch>
                  <a:fillRect/>
                </a:stretch>
              </p:blipFill>
              <p:spPr>
                <a:xfrm>
                  <a:off x="10553287" y="5070397"/>
                  <a:ext cx="106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Inkt 60">
                  <a:extLst>
                    <a:ext uri="{FF2B5EF4-FFF2-40B4-BE49-F238E27FC236}">
                      <a16:creationId xmlns:a16="http://schemas.microsoft.com/office/drawing/2014/main" id="{69056757-58E8-4BF2-A618-9376408A74D5}"/>
                    </a:ext>
                  </a:extLst>
                </p14:cNvPr>
                <p14:cNvContentPartPr/>
                <p14:nvPr/>
              </p14:nvContentPartPr>
              <p14:xfrm>
                <a:off x="10663087" y="5080837"/>
                <a:ext cx="63720" cy="85680"/>
              </p14:xfrm>
            </p:contentPart>
          </mc:Choice>
          <mc:Fallback xmlns="">
            <p:pic>
              <p:nvPicPr>
                <p:cNvPr id="61" name="Inkt 60">
                  <a:extLst>
                    <a:ext uri="{FF2B5EF4-FFF2-40B4-BE49-F238E27FC236}">
                      <a16:creationId xmlns:a16="http://schemas.microsoft.com/office/drawing/2014/main" id="{69056757-58E8-4BF2-A618-9376408A74D5}"/>
                    </a:ext>
                  </a:extLst>
                </p:cNvPr>
                <p:cNvPicPr/>
                <p:nvPr/>
              </p:nvPicPr>
              <p:blipFill>
                <a:blip r:embed="rId90"/>
                <a:stretch>
                  <a:fillRect/>
                </a:stretch>
              </p:blipFill>
              <p:spPr>
                <a:xfrm>
                  <a:off x="10654087" y="5071837"/>
                  <a:ext cx="81360" cy="103320"/>
                </a:xfrm>
                <a:prstGeom prst="rect">
                  <a:avLst/>
                </a:prstGeom>
              </p:spPr>
            </p:pic>
          </mc:Fallback>
        </mc:AlternateContent>
      </p:grpSp>
      <p:grpSp>
        <p:nvGrpSpPr>
          <p:cNvPr id="65" name="Groep 64">
            <a:extLst>
              <a:ext uri="{FF2B5EF4-FFF2-40B4-BE49-F238E27FC236}">
                <a16:creationId xmlns:a16="http://schemas.microsoft.com/office/drawing/2014/main" id="{255ED309-7C9D-B383-C806-E2538B47E6C6}"/>
              </a:ext>
            </a:extLst>
          </p:cNvPr>
          <p:cNvGrpSpPr/>
          <p:nvPr/>
        </p:nvGrpSpPr>
        <p:grpSpPr>
          <a:xfrm>
            <a:off x="10904287" y="5088037"/>
            <a:ext cx="204480" cy="237600"/>
            <a:chOff x="10904287" y="5088037"/>
            <a:chExt cx="204480" cy="237600"/>
          </a:xfrm>
        </p:grpSpPr>
        <mc:AlternateContent xmlns:mc="http://schemas.openxmlformats.org/markup-compatibility/2006" xmlns:p14="http://schemas.microsoft.com/office/powerpoint/2010/main">
          <mc:Choice Requires="p14">
            <p:contentPart p14:bwMode="auto" r:id="rId91">
              <p14:nvContentPartPr>
                <p14:cNvPr id="62" name="Inkt 61">
                  <a:extLst>
                    <a:ext uri="{FF2B5EF4-FFF2-40B4-BE49-F238E27FC236}">
                      <a16:creationId xmlns:a16="http://schemas.microsoft.com/office/drawing/2014/main" id="{75DC67C8-4102-F98C-A782-615975659990}"/>
                    </a:ext>
                  </a:extLst>
                </p14:cNvPr>
                <p14:cNvContentPartPr/>
                <p14:nvPr/>
              </p14:nvContentPartPr>
              <p14:xfrm>
                <a:off x="10966567" y="5217997"/>
                <a:ext cx="1440" cy="107640"/>
              </p14:xfrm>
            </p:contentPart>
          </mc:Choice>
          <mc:Fallback xmlns="">
            <p:pic>
              <p:nvPicPr>
                <p:cNvPr id="62" name="Inkt 61">
                  <a:extLst>
                    <a:ext uri="{FF2B5EF4-FFF2-40B4-BE49-F238E27FC236}">
                      <a16:creationId xmlns:a16="http://schemas.microsoft.com/office/drawing/2014/main" id="{75DC67C8-4102-F98C-A782-615975659990}"/>
                    </a:ext>
                  </a:extLst>
                </p:cNvPr>
                <p:cNvPicPr/>
                <p:nvPr/>
              </p:nvPicPr>
              <p:blipFill>
                <a:blip r:embed="rId92"/>
                <a:stretch>
                  <a:fillRect/>
                </a:stretch>
              </p:blipFill>
              <p:spPr>
                <a:xfrm>
                  <a:off x="10957567" y="5209357"/>
                  <a:ext cx="19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Inkt 62">
                  <a:extLst>
                    <a:ext uri="{FF2B5EF4-FFF2-40B4-BE49-F238E27FC236}">
                      <a16:creationId xmlns:a16="http://schemas.microsoft.com/office/drawing/2014/main" id="{85D951F2-B2CD-8B01-DD13-3781168968FD}"/>
                    </a:ext>
                  </a:extLst>
                </p14:cNvPr>
                <p14:cNvContentPartPr/>
                <p14:nvPr/>
              </p14:nvContentPartPr>
              <p14:xfrm>
                <a:off x="10904287" y="5090557"/>
                <a:ext cx="97200" cy="102240"/>
              </p14:xfrm>
            </p:contentPart>
          </mc:Choice>
          <mc:Fallback xmlns="">
            <p:pic>
              <p:nvPicPr>
                <p:cNvPr id="63" name="Inkt 62">
                  <a:extLst>
                    <a:ext uri="{FF2B5EF4-FFF2-40B4-BE49-F238E27FC236}">
                      <a16:creationId xmlns:a16="http://schemas.microsoft.com/office/drawing/2014/main" id="{85D951F2-B2CD-8B01-DD13-3781168968FD}"/>
                    </a:ext>
                  </a:extLst>
                </p:cNvPr>
                <p:cNvPicPr/>
                <p:nvPr/>
              </p:nvPicPr>
              <p:blipFill>
                <a:blip r:embed="rId94"/>
                <a:stretch>
                  <a:fillRect/>
                </a:stretch>
              </p:blipFill>
              <p:spPr>
                <a:xfrm>
                  <a:off x="10895287" y="5081557"/>
                  <a:ext cx="114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Inkt 63">
                  <a:extLst>
                    <a:ext uri="{FF2B5EF4-FFF2-40B4-BE49-F238E27FC236}">
                      <a16:creationId xmlns:a16="http://schemas.microsoft.com/office/drawing/2014/main" id="{4D18ADB6-69FC-F14D-5FF8-05B046A5EB67}"/>
                    </a:ext>
                  </a:extLst>
                </p14:cNvPr>
                <p14:cNvContentPartPr/>
                <p14:nvPr/>
              </p14:nvContentPartPr>
              <p14:xfrm>
                <a:off x="11014807" y="5088037"/>
                <a:ext cx="93960" cy="114120"/>
              </p14:xfrm>
            </p:contentPart>
          </mc:Choice>
          <mc:Fallback xmlns="">
            <p:pic>
              <p:nvPicPr>
                <p:cNvPr id="64" name="Inkt 63">
                  <a:extLst>
                    <a:ext uri="{FF2B5EF4-FFF2-40B4-BE49-F238E27FC236}">
                      <a16:creationId xmlns:a16="http://schemas.microsoft.com/office/drawing/2014/main" id="{4D18ADB6-69FC-F14D-5FF8-05B046A5EB67}"/>
                    </a:ext>
                  </a:extLst>
                </p:cNvPr>
                <p:cNvPicPr/>
                <p:nvPr/>
              </p:nvPicPr>
              <p:blipFill>
                <a:blip r:embed="rId96"/>
                <a:stretch>
                  <a:fillRect/>
                </a:stretch>
              </p:blipFill>
              <p:spPr>
                <a:xfrm>
                  <a:off x="11006167" y="5079397"/>
                  <a:ext cx="111600" cy="131760"/>
                </a:xfrm>
                <a:prstGeom prst="rect">
                  <a:avLst/>
                </a:prstGeom>
              </p:spPr>
            </p:pic>
          </mc:Fallback>
        </mc:AlternateContent>
      </p:grpSp>
      <p:sp>
        <p:nvSpPr>
          <p:cNvPr id="60" name="Rechthoek 59">
            <a:extLst>
              <a:ext uri="{FF2B5EF4-FFF2-40B4-BE49-F238E27FC236}">
                <a16:creationId xmlns:a16="http://schemas.microsoft.com/office/drawing/2014/main" id="{C1CA06C7-EAB3-9D0B-4F36-37ED22F2174A}"/>
              </a:ext>
            </a:extLst>
          </p:cNvPr>
          <p:cNvSpPr/>
          <p:nvPr/>
        </p:nvSpPr>
        <p:spPr>
          <a:xfrm>
            <a:off x="10087784" y="5784254"/>
            <a:ext cx="1917896" cy="9326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rPr>
              <a:t>Meer oefenen?</a:t>
            </a:r>
          </a:p>
          <a:p>
            <a:r>
              <a:rPr lang="nl-NL" b="1" dirty="0">
                <a:solidFill>
                  <a:schemeClr val="tx1"/>
                </a:solidFill>
              </a:rPr>
              <a:t>2010-II Vr 6</a:t>
            </a:r>
          </a:p>
        </p:txBody>
      </p:sp>
    </p:spTree>
    <p:extLst>
      <p:ext uri="{BB962C8B-B14F-4D97-AF65-F5344CB8AC3E}">
        <p14:creationId xmlns:p14="http://schemas.microsoft.com/office/powerpoint/2010/main" val="14514425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C2101-24A2-6C88-7471-632745F572B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962382F-CDB7-C10A-90FC-414C30AE3998}"/>
              </a:ext>
            </a:extLst>
          </p:cNvPr>
          <p:cNvSpPr txBox="1"/>
          <p:nvPr/>
        </p:nvSpPr>
        <p:spPr>
          <a:xfrm>
            <a:off x="1357460" y="961534"/>
            <a:ext cx="7164371" cy="2554545"/>
          </a:xfrm>
          <a:prstGeom prst="rect">
            <a:avLst/>
          </a:prstGeom>
          <a:noFill/>
        </p:spPr>
        <p:txBody>
          <a:bodyPr wrap="square" rtlCol="0">
            <a:spAutoFit/>
          </a:bodyPr>
          <a:lstStyle/>
          <a:p>
            <a:r>
              <a:rPr lang="en-US" sz="3200" b="1" dirty="0" err="1">
                <a:latin typeface="Effra"/>
              </a:rPr>
              <a:t>Uitleg</a:t>
            </a:r>
            <a:r>
              <a:rPr lang="en-US" sz="3200" b="1" dirty="0">
                <a:latin typeface="Effra"/>
              </a:rPr>
              <a:t> op microniveau </a:t>
            </a:r>
            <a:r>
              <a:rPr lang="en-US" sz="2000" b="1" dirty="0">
                <a:solidFill>
                  <a:srgbClr val="945DE8"/>
                </a:solidFill>
                <a:latin typeface="Effra"/>
              </a:rPr>
              <a:t>2022 I 11</a:t>
            </a:r>
          </a:p>
          <a:p>
            <a:endParaRPr lang="en-US" sz="3200" b="1" dirty="0">
              <a:latin typeface="Effra"/>
            </a:endParaRPr>
          </a:p>
          <a:p>
            <a:endParaRPr lang="en-US" sz="3200" b="1" dirty="0">
              <a:latin typeface="Effra"/>
            </a:endParaRPr>
          </a:p>
          <a:p>
            <a:endParaRPr lang="en-US" sz="3200" b="1" dirty="0">
              <a:latin typeface="Effra"/>
            </a:endParaRPr>
          </a:p>
          <a:p>
            <a:endParaRPr lang="nl-NL" sz="3200" b="1" dirty="0">
              <a:latin typeface="Effra"/>
            </a:endParaRPr>
          </a:p>
        </p:txBody>
      </p:sp>
      <p:pic>
        <p:nvPicPr>
          <p:cNvPr id="4" name="Afbeelding 3">
            <a:extLst>
              <a:ext uri="{FF2B5EF4-FFF2-40B4-BE49-F238E27FC236}">
                <a16:creationId xmlns:a16="http://schemas.microsoft.com/office/drawing/2014/main" id="{C6A5C463-0BA1-CF61-23DD-B22D5B5FFC1D}"/>
              </a:ext>
            </a:extLst>
          </p:cNvPr>
          <p:cNvPicPr>
            <a:picLocks noChangeAspect="1"/>
          </p:cNvPicPr>
          <p:nvPr/>
        </p:nvPicPr>
        <p:blipFill>
          <a:blip r:embed="rId2"/>
          <a:stretch>
            <a:fillRect/>
          </a:stretch>
        </p:blipFill>
        <p:spPr>
          <a:xfrm>
            <a:off x="246987" y="1579341"/>
            <a:ext cx="9086850" cy="2790825"/>
          </a:xfrm>
          <a:prstGeom prst="rect">
            <a:avLst/>
          </a:prstGeom>
        </p:spPr>
      </p:pic>
      <p:pic>
        <p:nvPicPr>
          <p:cNvPr id="6" name="Afbeelding 5">
            <a:extLst>
              <a:ext uri="{FF2B5EF4-FFF2-40B4-BE49-F238E27FC236}">
                <a16:creationId xmlns:a16="http://schemas.microsoft.com/office/drawing/2014/main" id="{058C919B-2AE6-3CC5-38B7-4D32565589D5}"/>
              </a:ext>
            </a:extLst>
          </p:cNvPr>
          <p:cNvPicPr>
            <a:picLocks noChangeAspect="1"/>
          </p:cNvPicPr>
          <p:nvPr/>
        </p:nvPicPr>
        <p:blipFill>
          <a:blip r:embed="rId3"/>
          <a:stretch>
            <a:fillRect/>
          </a:stretch>
        </p:blipFill>
        <p:spPr>
          <a:xfrm>
            <a:off x="8246517" y="3866275"/>
            <a:ext cx="3618590" cy="1412384"/>
          </a:xfrm>
          <a:prstGeom prst="rect">
            <a:avLst/>
          </a:prstGeom>
        </p:spPr>
      </p:pic>
    </p:spTree>
    <p:extLst>
      <p:ext uri="{BB962C8B-B14F-4D97-AF65-F5344CB8AC3E}">
        <p14:creationId xmlns:p14="http://schemas.microsoft.com/office/powerpoint/2010/main" val="904647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4781C-7E25-9089-EE48-EE119E8C657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D7F8428-BF54-F297-F6A7-923E97787C78}"/>
              </a:ext>
            </a:extLst>
          </p:cNvPr>
          <p:cNvSpPr txBox="1"/>
          <p:nvPr/>
        </p:nvSpPr>
        <p:spPr>
          <a:xfrm>
            <a:off x="1288880" y="992595"/>
            <a:ext cx="7164371" cy="2554545"/>
          </a:xfrm>
          <a:prstGeom prst="rect">
            <a:avLst/>
          </a:prstGeom>
          <a:noFill/>
        </p:spPr>
        <p:txBody>
          <a:bodyPr wrap="square" rtlCol="0">
            <a:spAutoFit/>
          </a:bodyPr>
          <a:lstStyle/>
          <a:p>
            <a:r>
              <a:rPr lang="en-US" sz="3200" b="1" dirty="0" err="1">
                <a:latin typeface="Effra"/>
              </a:rPr>
              <a:t>Uitleg</a:t>
            </a:r>
            <a:r>
              <a:rPr lang="en-US" sz="3200" b="1" dirty="0">
                <a:latin typeface="Effra"/>
              </a:rPr>
              <a:t> op microniveau </a:t>
            </a:r>
            <a:r>
              <a:rPr lang="en-US" sz="2000" b="1" dirty="0">
                <a:solidFill>
                  <a:srgbClr val="945DE8"/>
                </a:solidFill>
                <a:latin typeface="Effra"/>
              </a:rPr>
              <a:t>2022 I 11</a:t>
            </a:r>
          </a:p>
          <a:p>
            <a:endParaRPr lang="en-US" sz="3200" b="1" dirty="0">
              <a:latin typeface="Effra"/>
            </a:endParaRPr>
          </a:p>
          <a:p>
            <a:endParaRPr lang="en-US" sz="3200" b="1" dirty="0">
              <a:latin typeface="Effra"/>
            </a:endParaRPr>
          </a:p>
          <a:p>
            <a:endParaRPr lang="en-US" sz="3200" b="1" dirty="0">
              <a:latin typeface="Effra"/>
            </a:endParaRPr>
          </a:p>
          <a:p>
            <a:endParaRPr lang="nl-NL" sz="3200" b="1" dirty="0">
              <a:latin typeface="Effra"/>
            </a:endParaRPr>
          </a:p>
        </p:txBody>
      </p:sp>
      <p:pic>
        <p:nvPicPr>
          <p:cNvPr id="4" name="Afbeelding 3">
            <a:extLst>
              <a:ext uri="{FF2B5EF4-FFF2-40B4-BE49-F238E27FC236}">
                <a16:creationId xmlns:a16="http://schemas.microsoft.com/office/drawing/2014/main" id="{2A5F1CE5-8225-9BD4-6E3D-D6AA25AC5BE2}"/>
              </a:ext>
            </a:extLst>
          </p:cNvPr>
          <p:cNvPicPr>
            <a:picLocks noChangeAspect="1"/>
          </p:cNvPicPr>
          <p:nvPr/>
        </p:nvPicPr>
        <p:blipFill>
          <a:blip r:embed="rId2"/>
          <a:stretch>
            <a:fillRect/>
          </a:stretch>
        </p:blipFill>
        <p:spPr>
          <a:xfrm>
            <a:off x="246987" y="1579341"/>
            <a:ext cx="9086850" cy="2790825"/>
          </a:xfrm>
          <a:prstGeom prst="rect">
            <a:avLst/>
          </a:prstGeom>
        </p:spPr>
      </p:pic>
      <p:pic>
        <p:nvPicPr>
          <p:cNvPr id="6" name="Afbeelding 5">
            <a:extLst>
              <a:ext uri="{FF2B5EF4-FFF2-40B4-BE49-F238E27FC236}">
                <a16:creationId xmlns:a16="http://schemas.microsoft.com/office/drawing/2014/main" id="{5356E2B3-8148-C7E5-B5C7-82B3B863CDD7}"/>
              </a:ext>
            </a:extLst>
          </p:cNvPr>
          <p:cNvPicPr>
            <a:picLocks noChangeAspect="1"/>
          </p:cNvPicPr>
          <p:nvPr/>
        </p:nvPicPr>
        <p:blipFill>
          <a:blip r:embed="rId3"/>
          <a:stretch>
            <a:fillRect/>
          </a:stretch>
        </p:blipFill>
        <p:spPr>
          <a:xfrm>
            <a:off x="8246517" y="3866275"/>
            <a:ext cx="3618590" cy="1412384"/>
          </a:xfrm>
          <a:prstGeom prst="rect">
            <a:avLst/>
          </a:prstGeom>
        </p:spPr>
      </p:pic>
      <p:sp>
        <p:nvSpPr>
          <p:cNvPr id="3" name="Tekstvak 2">
            <a:extLst>
              <a:ext uri="{FF2B5EF4-FFF2-40B4-BE49-F238E27FC236}">
                <a16:creationId xmlns:a16="http://schemas.microsoft.com/office/drawing/2014/main" id="{A5819BF7-FFF3-B50B-3EFD-3B161016E059}"/>
              </a:ext>
            </a:extLst>
          </p:cNvPr>
          <p:cNvSpPr txBox="1"/>
          <p:nvPr/>
        </p:nvSpPr>
        <p:spPr>
          <a:xfrm>
            <a:off x="914401" y="5467547"/>
            <a:ext cx="10985034" cy="1015663"/>
          </a:xfrm>
          <a:prstGeom prst="rect">
            <a:avLst/>
          </a:prstGeom>
          <a:noFill/>
        </p:spPr>
        <p:txBody>
          <a:bodyPr wrap="square" rtlCol="0">
            <a:spAutoFit/>
          </a:bodyPr>
          <a:lstStyle/>
          <a:p>
            <a:r>
              <a:rPr lang="en-US" sz="2000" dirty="0">
                <a:latin typeface="Effra" panose="02000506080000020004"/>
              </a:rPr>
              <a:t>In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kristallijn</a:t>
            </a:r>
            <a:r>
              <a:rPr lang="en-US" sz="2000" dirty="0">
                <a:latin typeface="Effra" panose="02000506080000020004"/>
              </a:rPr>
              <a:t> </a:t>
            </a:r>
            <a:r>
              <a:rPr lang="en-US" sz="2000" dirty="0" err="1">
                <a:latin typeface="Effra" panose="02000506080000020004"/>
              </a:rPr>
              <a:t>gebied</a:t>
            </a:r>
            <a:r>
              <a:rPr lang="en-US" sz="2000" dirty="0">
                <a:latin typeface="Effra" panose="02000506080000020004"/>
              </a:rPr>
              <a:t> is de </a:t>
            </a:r>
            <a:r>
              <a:rPr lang="en-US" sz="2000" dirty="0" err="1">
                <a:latin typeface="Effra" panose="02000506080000020004"/>
              </a:rPr>
              <a:t>afstand</a:t>
            </a:r>
            <a:r>
              <a:rPr lang="en-US" sz="2000" dirty="0">
                <a:latin typeface="Effra" panose="02000506080000020004"/>
              </a:rPr>
              <a:t> </a:t>
            </a:r>
            <a:r>
              <a:rPr lang="en-US" sz="2000" dirty="0" err="1">
                <a:latin typeface="Effra" panose="02000506080000020004"/>
              </a:rPr>
              <a:t>tussen</a:t>
            </a:r>
            <a:r>
              <a:rPr lang="en-US" sz="2000" dirty="0">
                <a:latin typeface="Effra" panose="02000506080000020004"/>
              </a:rPr>
              <a:t> de </a:t>
            </a:r>
            <a:r>
              <a:rPr lang="en-US" sz="2000" dirty="0" err="1">
                <a:latin typeface="Effra" panose="02000506080000020004"/>
              </a:rPr>
              <a:t>polymeerketens</a:t>
            </a:r>
            <a:r>
              <a:rPr lang="en-US" sz="2000" dirty="0">
                <a:latin typeface="Effra" panose="02000506080000020004"/>
              </a:rPr>
              <a:t> </a:t>
            </a:r>
            <a:r>
              <a:rPr lang="en-US" sz="2000" dirty="0" err="1">
                <a:latin typeface="Effra" panose="02000506080000020004"/>
              </a:rPr>
              <a:t>kleiner</a:t>
            </a:r>
            <a:r>
              <a:rPr lang="en-US" sz="2000" dirty="0">
                <a:latin typeface="Effra" panose="02000506080000020004"/>
              </a:rPr>
              <a:t>/ het </a:t>
            </a:r>
            <a:r>
              <a:rPr lang="en-US" sz="2000" dirty="0" err="1">
                <a:latin typeface="Effra" panose="02000506080000020004"/>
              </a:rPr>
              <a:t>contactoppervlak</a:t>
            </a:r>
            <a:r>
              <a:rPr lang="en-US" sz="2000" dirty="0">
                <a:latin typeface="Effra" panose="02000506080000020004"/>
              </a:rPr>
              <a:t> </a:t>
            </a:r>
            <a:r>
              <a:rPr lang="en-US" sz="2000" dirty="0" err="1">
                <a:latin typeface="Effra" panose="02000506080000020004"/>
              </a:rPr>
              <a:t>groter</a:t>
            </a:r>
            <a:r>
              <a:rPr lang="en-US" sz="2000" dirty="0">
                <a:latin typeface="Effra" panose="02000506080000020004"/>
              </a:rPr>
              <a:t>.</a:t>
            </a:r>
          </a:p>
          <a:p>
            <a:r>
              <a:rPr lang="en-US" sz="2000" dirty="0">
                <a:latin typeface="Effra" panose="02000506080000020004"/>
              </a:rPr>
              <a:t>Dus </a:t>
            </a:r>
            <a:r>
              <a:rPr lang="en-US" sz="2000" dirty="0" err="1">
                <a:latin typeface="Effra" panose="02000506080000020004"/>
              </a:rPr>
              <a:t>zijn</a:t>
            </a:r>
            <a:r>
              <a:rPr lang="en-US" sz="2000" dirty="0">
                <a:latin typeface="Effra" panose="02000506080000020004"/>
              </a:rPr>
              <a:t> de vanderwaalsbindingen </a:t>
            </a:r>
            <a:r>
              <a:rPr lang="en-US" sz="2000" dirty="0" err="1">
                <a:latin typeface="Effra" panose="02000506080000020004"/>
              </a:rPr>
              <a:t>sterker</a:t>
            </a:r>
            <a:r>
              <a:rPr lang="en-US" sz="2000" dirty="0">
                <a:latin typeface="Effra" panose="02000506080000020004"/>
              </a:rPr>
              <a:t>.</a:t>
            </a:r>
          </a:p>
          <a:p>
            <a:r>
              <a:rPr lang="en-US" sz="2000" dirty="0">
                <a:latin typeface="Effra" panose="02000506080000020004"/>
              </a:rPr>
              <a:t>Dus is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autoband</a:t>
            </a:r>
            <a:r>
              <a:rPr lang="en-US" sz="2000" dirty="0">
                <a:latin typeface="Effra" panose="02000506080000020004"/>
              </a:rPr>
              <a:t> </a:t>
            </a:r>
            <a:r>
              <a:rPr lang="en-US" sz="2000" dirty="0" err="1">
                <a:latin typeface="Effra" panose="02000506080000020004"/>
              </a:rPr>
              <a:t>beter</a:t>
            </a:r>
            <a:r>
              <a:rPr lang="en-US" sz="2000" dirty="0">
                <a:latin typeface="Effra" panose="02000506080000020004"/>
              </a:rPr>
              <a:t> </a:t>
            </a:r>
            <a:r>
              <a:rPr lang="en-US" sz="2000" dirty="0" err="1">
                <a:latin typeface="Effra" panose="02000506080000020004"/>
              </a:rPr>
              <a:t>bestand</a:t>
            </a:r>
            <a:r>
              <a:rPr lang="en-US" sz="2000" dirty="0">
                <a:latin typeface="Effra" panose="02000506080000020004"/>
              </a:rPr>
              <a:t> </a:t>
            </a:r>
            <a:r>
              <a:rPr lang="en-US" sz="2000" dirty="0" err="1">
                <a:latin typeface="Effra" panose="02000506080000020004"/>
              </a:rPr>
              <a:t>tegen</a:t>
            </a:r>
            <a:r>
              <a:rPr lang="en-US" sz="2000" dirty="0">
                <a:latin typeface="Effra" panose="02000506080000020004"/>
              </a:rPr>
              <a:t> </a:t>
            </a:r>
            <a:r>
              <a:rPr lang="en-US" sz="2000" dirty="0" err="1">
                <a:latin typeface="Effra" panose="02000506080000020004"/>
              </a:rPr>
              <a:t>vervorming</a:t>
            </a:r>
            <a:r>
              <a:rPr lang="en-US" sz="2000" dirty="0">
                <a:latin typeface="Effra" panose="02000506080000020004"/>
              </a:rPr>
              <a:t> </a:t>
            </a:r>
            <a:r>
              <a:rPr lang="en-US" sz="2000" dirty="0" err="1">
                <a:latin typeface="Effra" panose="02000506080000020004"/>
              </a:rPr>
              <a:t>als</a:t>
            </a:r>
            <a:r>
              <a:rPr lang="en-US" sz="2000" dirty="0">
                <a:latin typeface="Effra" panose="02000506080000020004"/>
              </a:rPr>
              <a:t> er </a:t>
            </a:r>
            <a:r>
              <a:rPr lang="en-US" sz="2000" dirty="0" err="1">
                <a:latin typeface="Effra" panose="02000506080000020004"/>
              </a:rPr>
              <a:t>kristallijne</a:t>
            </a:r>
            <a:r>
              <a:rPr lang="en-US" sz="2000" dirty="0">
                <a:latin typeface="Effra" panose="02000506080000020004"/>
              </a:rPr>
              <a:t> </a:t>
            </a:r>
            <a:r>
              <a:rPr lang="en-US" sz="2000" dirty="0" err="1">
                <a:latin typeface="Effra" panose="02000506080000020004"/>
              </a:rPr>
              <a:t>gebieden</a:t>
            </a:r>
            <a:r>
              <a:rPr lang="en-US" sz="2000" dirty="0">
                <a:latin typeface="Effra" panose="02000506080000020004"/>
              </a:rPr>
              <a:t> </a:t>
            </a:r>
            <a:r>
              <a:rPr lang="en-US" sz="2000" dirty="0" err="1">
                <a:latin typeface="Effra" panose="02000506080000020004"/>
              </a:rPr>
              <a:t>zijn</a:t>
            </a:r>
            <a:r>
              <a:rPr lang="en-US" sz="2000" dirty="0">
                <a:latin typeface="Effra" panose="02000506080000020004"/>
              </a:rPr>
              <a:t>.</a:t>
            </a:r>
            <a:endParaRPr lang="nl-NL" sz="2000" dirty="0">
              <a:latin typeface="Effra" panose="02000506080000020004"/>
            </a:endParaRPr>
          </a:p>
        </p:txBody>
      </p:sp>
    </p:spTree>
    <p:extLst>
      <p:ext uri="{BB962C8B-B14F-4D97-AF65-F5344CB8AC3E}">
        <p14:creationId xmlns:p14="http://schemas.microsoft.com/office/powerpoint/2010/main" val="193486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94DC3-C854-CAC9-375E-60817A1EA9A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B1DCCC6-F840-3D7A-8203-0552B288D6D5}"/>
              </a:ext>
            </a:extLst>
          </p:cNvPr>
          <p:cNvSpPr txBox="1"/>
          <p:nvPr/>
        </p:nvSpPr>
        <p:spPr>
          <a:xfrm>
            <a:off x="1357460" y="961534"/>
            <a:ext cx="7164371" cy="1446550"/>
          </a:xfrm>
          <a:prstGeom prst="rect">
            <a:avLst/>
          </a:prstGeom>
          <a:noFill/>
        </p:spPr>
        <p:txBody>
          <a:bodyPr wrap="square" rtlCol="0">
            <a:spAutoFit/>
          </a:bodyPr>
          <a:lstStyle/>
          <a:p>
            <a:r>
              <a:rPr lang="en-US" sz="3200" b="1" dirty="0" err="1">
                <a:latin typeface="Effra"/>
              </a:rPr>
              <a:t>Uitleg</a:t>
            </a:r>
            <a:r>
              <a:rPr lang="en-US" sz="3200" b="1" dirty="0">
                <a:latin typeface="Effra"/>
              </a:rPr>
              <a:t> op microniveau </a:t>
            </a:r>
            <a:r>
              <a:rPr lang="en-US" sz="2000" b="1" dirty="0">
                <a:solidFill>
                  <a:srgbClr val="945DE8"/>
                </a:solidFill>
                <a:latin typeface="Effra"/>
              </a:rPr>
              <a:t>2022 III 2</a:t>
            </a:r>
          </a:p>
          <a:p>
            <a:endParaRPr lang="en-US" sz="3200" b="1" dirty="0">
              <a:latin typeface="Effra"/>
            </a:endParaRPr>
          </a:p>
          <a:p>
            <a:endParaRPr lang="en-US" sz="2400" b="1" dirty="0">
              <a:latin typeface="Effra"/>
            </a:endParaRPr>
          </a:p>
        </p:txBody>
      </p:sp>
      <p:pic>
        <p:nvPicPr>
          <p:cNvPr id="4" name="Afbeelding 3">
            <a:extLst>
              <a:ext uri="{FF2B5EF4-FFF2-40B4-BE49-F238E27FC236}">
                <a16:creationId xmlns:a16="http://schemas.microsoft.com/office/drawing/2014/main" id="{D599D805-538F-93D9-7CC5-540D293FB412}"/>
              </a:ext>
            </a:extLst>
          </p:cNvPr>
          <p:cNvPicPr>
            <a:picLocks noChangeAspect="1"/>
          </p:cNvPicPr>
          <p:nvPr/>
        </p:nvPicPr>
        <p:blipFill>
          <a:blip r:embed="rId2"/>
          <a:stretch>
            <a:fillRect/>
          </a:stretch>
        </p:blipFill>
        <p:spPr>
          <a:xfrm>
            <a:off x="9171052" y="1479124"/>
            <a:ext cx="2371725" cy="3371850"/>
          </a:xfrm>
          <a:prstGeom prst="rect">
            <a:avLst/>
          </a:prstGeom>
        </p:spPr>
      </p:pic>
      <p:pic>
        <p:nvPicPr>
          <p:cNvPr id="6" name="Afbeelding 5">
            <a:extLst>
              <a:ext uri="{FF2B5EF4-FFF2-40B4-BE49-F238E27FC236}">
                <a16:creationId xmlns:a16="http://schemas.microsoft.com/office/drawing/2014/main" id="{D68995F4-29E0-BF19-91CC-C791A7D2B014}"/>
              </a:ext>
            </a:extLst>
          </p:cNvPr>
          <p:cNvPicPr>
            <a:picLocks noChangeAspect="1"/>
          </p:cNvPicPr>
          <p:nvPr/>
        </p:nvPicPr>
        <p:blipFill>
          <a:blip r:embed="rId3"/>
          <a:stretch>
            <a:fillRect/>
          </a:stretch>
        </p:blipFill>
        <p:spPr>
          <a:xfrm>
            <a:off x="649223" y="1739013"/>
            <a:ext cx="7981950" cy="666750"/>
          </a:xfrm>
          <a:prstGeom prst="rect">
            <a:avLst/>
          </a:prstGeom>
        </p:spPr>
      </p:pic>
      <p:sp>
        <p:nvSpPr>
          <p:cNvPr id="3" name="Tekstvak 2">
            <a:extLst>
              <a:ext uri="{FF2B5EF4-FFF2-40B4-BE49-F238E27FC236}">
                <a16:creationId xmlns:a16="http://schemas.microsoft.com/office/drawing/2014/main" id="{10657113-0339-B4A4-3479-83F8A919A1C7}"/>
              </a:ext>
            </a:extLst>
          </p:cNvPr>
          <p:cNvSpPr txBox="1"/>
          <p:nvPr/>
        </p:nvSpPr>
        <p:spPr>
          <a:xfrm>
            <a:off x="716437" y="2922309"/>
            <a:ext cx="9229713" cy="2862322"/>
          </a:xfrm>
          <a:prstGeom prst="rect">
            <a:avLst/>
          </a:prstGeom>
          <a:noFill/>
        </p:spPr>
        <p:txBody>
          <a:bodyPr wrap="square" rtlCol="0">
            <a:spAutoFit/>
          </a:bodyPr>
          <a:lstStyle/>
          <a:p>
            <a:r>
              <a:rPr lang="en-US" sz="2000" dirty="0">
                <a:latin typeface="Effra" panose="02000506080000020004"/>
              </a:rPr>
              <a:t>De </a:t>
            </a:r>
            <a:r>
              <a:rPr lang="en-US" sz="2000" dirty="0" err="1">
                <a:latin typeface="Effra" panose="02000506080000020004"/>
              </a:rPr>
              <a:t>benzeenringen</a:t>
            </a:r>
            <a:r>
              <a:rPr lang="en-US" sz="2000" dirty="0">
                <a:latin typeface="Effra" panose="02000506080000020004"/>
              </a:rPr>
              <a:t> </a:t>
            </a:r>
            <a:r>
              <a:rPr lang="en-US" sz="2000" dirty="0" err="1">
                <a:latin typeface="Effra" panose="02000506080000020004"/>
              </a:rPr>
              <a:t>vormen</a:t>
            </a:r>
            <a:r>
              <a:rPr lang="en-US" sz="2000" dirty="0">
                <a:latin typeface="Effra" panose="02000506080000020004"/>
              </a:rPr>
              <a:t> in </a:t>
            </a:r>
            <a:r>
              <a:rPr lang="en-US" sz="2000" dirty="0" err="1">
                <a:latin typeface="Effra" panose="02000506080000020004"/>
              </a:rPr>
              <a:t>een</a:t>
            </a:r>
            <a:r>
              <a:rPr lang="en-US" sz="2000" dirty="0">
                <a:latin typeface="Effra" panose="02000506080000020004"/>
              </a:rPr>
              <a:t> plat </a:t>
            </a:r>
            <a:r>
              <a:rPr lang="en-US" sz="2000" dirty="0" err="1">
                <a:latin typeface="Effra" panose="02000506080000020004"/>
              </a:rPr>
              <a:t>vlak</a:t>
            </a:r>
            <a:r>
              <a:rPr lang="en-US" sz="2000" dirty="0">
                <a:latin typeface="Effra" panose="02000506080000020004"/>
              </a:rPr>
              <a:t>, </a:t>
            </a:r>
            <a:r>
              <a:rPr lang="en-US" sz="2000" dirty="0" err="1">
                <a:latin typeface="Effra" panose="02000506080000020004"/>
              </a:rPr>
              <a:t>als</a:t>
            </a:r>
            <a:r>
              <a:rPr lang="en-US" sz="2000" dirty="0">
                <a:latin typeface="Effra" panose="02000506080000020004"/>
              </a:rPr>
              <a:t> het hele </a:t>
            </a:r>
            <a:r>
              <a:rPr lang="en-US" sz="2000" dirty="0" err="1">
                <a:latin typeface="Effra" panose="02000506080000020004"/>
              </a:rPr>
              <a:t>molecuul</a:t>
            </a:r>
            <a:endParaRPr lang="en-US" sz="2000" dirty="0">
              <a:latin typeface="Effra" panose="02000506080000020004"/>
            </a:endParaRPr>
          </a:p>
          <a:p>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platte</a:t>
            </a:r>
            <a:r>
              <a:rPr lang="en-US" sz="2000" dirty="0">
                <a:latin typeface="Effra" panose="02000506080000020004"/>
              </a:rPr>
              <a:t> </a:t>
            </a:r>
            <a:r>
              <a:rPr lang="en-US" sz="2000" dirty="0" err="1">
                <a:latin typeface="Effra" panose="02000506080000020004"/>
              </a:rPr>
              <a:t>vorm</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moeten</a:t>
            </a:r>
            <a:r>
              <a:rPr lang="en-US" sz="2000" dirty="0">
                <a:latin typeface="Effra" panose="02000506080000020004"/>
              </a:rPr>
              <a:t> de </a:t>
            </a:r>
            <a:r>
              <a:rPr lang="en-US" sz="2000" dirty="0" err="1">
                <a:latin typeface="Effra" panose="02000506080000020004"/>
              </a:rPr>
              <a:t>benzeenringen</a:t>
            </a:r>
            <a:r>
              <a:rPr lang="en-US" sz="2000" dirty="0">
                <a:latin typeface="Effra" panose="02000506080000020004"/>
              </a:rPr>
              <a:t> in </a:t>
            </a:r>
            <a:r>
              <a:rPr lang="en-US" sz="2000" dirty="0" err="1">
                <a:latin typeface="Effra" panose="02000506080000020004"/>
              </a:rPr>
              <a:t>hetzelfde</a:t>
            </a:r>
            <a:r>
              <a:rPr lang="en-US" sz="2000" dirty="0">
                <a:latin typeface="Effra" panose="02000506080000020004"/>
              </a:rPr>
              <a:t> </a:t>
            </a:r>
            <a:r>
              <a:rPr lang="en-US" sz="2000" dirty="0" err="1">
                <a:latin typeface="Effra" panose="02000506080000020004"/>
              </a:rPr>
              <a:t>vlak</a:t>
            </a:r>
            <a:r>
              <a:rPr lang="en-US" sz="2000" dirty="0">
                <a:latin typeface="Effra" panose="02000506080000020004"/>
              </a:rPr>
              <a:t> </a:t>
            </a:r>
            <a:r>
              <a:rPr lang="en-US" sz="2000" dirty="0" err="1">
                <a:latin typeface="Effra" panose="02000506080000020004"/>
              </a:rPr>
              <a:t>liggen</a:t>
            </a:r>
            <a:r>
              <a:rPr lang="en-US" sz="2000" dirty="0">
                <a:latin typeface="Effra" panose="02000506080000020004"/>
              </a:rPr>
              <a:t>.</a:t>
            </a:r>
          </a:p>
          <a:p>
            <a:r>
              <a:rPr lang="en-US" sz="2000" dirty="0" err="1">
                <a:latin typeface="Effra" panose="02000506080000020004"/>
              </a:rPr>
              <a:t>Waterstofatomen</a:t>
            </a:r>
            <a:r>
              <a:rPr lang="en-US" sz="2000" dirty="0">
                <a:latin typeface="Effra" panose="02000506080000020004"/>
              </a:rPr>
              <a:t> </a:t>
            </a:r>
            <a:r>
              <a:rPr lang="en-US" sz="2000" dirty="0" err="1">
                <a:latin typeface="Effra" panose="02000506080000020004"/>
              </a:rPr>
              <a:t>zijn</a:t>
            </a:r>
            <a:r>
              <a:rPr lang="en-US" sz="2000" dirty="0">
                <a:latin typeface="Effra" panose="02000506080000020004"/>
              </a:rPr>
              <a:t> </a:t>
            </a:r>
            <a:r>
              <a:rPr lang="en-US" sz="2000" dirty="0" err="1">
                <a:latin typeface="Effra" panose="02000506080000020004"/>
              </a:rPr>
              <a:t>veel</a:t>
            </a:r>
            <a:r>
              <a:rPr lang="en-US" sz="2000" dirty="0">
                <a:latin typeface="Effra" panose="02000506080000020004"/>
              </a:rPr>
              <a:t> </a:t>
            </a:r>
            <a:r>
              <a:rPr lang="en-US" sz="2000" dirty="0" err="1">
                <a:latin typeface="Effra" panose="02000506080000020004"/>
              </a:rPr>
              <a:t>kleiner</a:t>
            </a:r>
            <a:r>
              <a:rPr lang="en-US" sz="2000" dirty="0">
                <a:latin typeface="Effra" panose="02000506080000020004"/>
              </a:rPr>
              <a:t> dan </a:t>
            </a:r>
            <a:r>
              <a:rPr lang="en-US" sz="2000" dirty="0" err="1">
                <a:latin typeface="Effra" panose="02000506080000020004"/>
              </a:rPr>
              <a:t>chlooratomen</a:t>
            </a:r>
            <a:r>
              <a:rPr lang="en-US" sz="2000" dirty="0">
                <a:latin typeface="Effra" panose="02000506080000020004"/>
              </a:rPr>
              <a:t>.</a:t>
            </a:r>
          </a:p>
          <a:p>
            <a:r>
              <a:rPr lang="en-US" sz="2000" dirty="0" err="1">
                <a:latin typeface="Effra" panose="02000506080000020004"/>
              </a:rPr>
              <a:t>Daarnaast</a:t>
            </a:r>
            <a:r>
              <a:rPr lang="en-US" sz="2000" dirty="0">
                <a:latin typeface="Effra" panose="02000506080000020004"/>
              </a:rPr>
              <a:t> </a:t>
            </a:r>
            <a:r>
              <a:rPr lang="en-US" sz="2000" dirty="0" err="1">
                <a:latin typeface="Effra" panose="02000506080000020004"/>
              </a:rPr>
              <a:t>hebben</a:t>
            </a:r>
            <a:r>
              <a:rPr lang="en-US" sz="2000" dirty="0">
                <a:latin typeface="Effra" panose="02000506080000020004"/>
              </a:rPr>
              <a:t> de Cl-</a:t>
            </a:r>
            <a:r>
              <a:rPr lang="en-US" sz="2000" dirty="0" err="1">
                <a:latin typeface="Effra" panose="02000506080000020004"/>
              </a:rPr>
              <a:t>atomen</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partiële</a:t>
            </a:r>
            <a:r>
              <a:rPr lang="en-US" sz="2000" dirty="0">
                <a:latin typeface="Effra" panose="02000506080000020004"/>
              </a:rPr>
              <a:t> </a:t>
            </a:r>
            <a:r>
              <a:rPr lang="en-US" sz="2000" dirty="0" err="1">
                <a:latin typeface="Effra" panose="02000506080000020004"/>
              </a:rPr>
              <a:t>negatieve</a:t>
            </a:r>
            <a:r>
              <a:rPr lang="en-US" sz="2000" dirty="0">
                <a:latin typeface="Effra" panose="02000506080000020004"/>
              </a:rPr>
              <a:t> lading.</a:t>
            </a:r>
          </a:p>
          <a:p>
            <a:r>
              <a:rPr lang="en-US" sz="2000" dirty="0" err="1">
                <a:latin typeface="Effra" panose="02000506080000020004"/>
              </a:rPr>
              <a:t>Bij</a:t>
            </a:r>
            <a:r>
              <a:rPr lang="en-US" sz="2000" dirty="0">
                <a:latin typeface="Effra" panose="02000506080000020004"/>
              </a:rPr>
              <a:t> PCB-54 </a:t>
            </a:r>
            <a:r>
              <a:rPr lang="en-US" sz="2000" dirty="0" err="1">
                <a:latin typeface="Effra" panose="02000506080000020004"/>
              </a:rPr>
              <a:t>zitten</a:t>
            </a:r>
            <a:r>
              <a:rPr lang="en-US" sz="2000" dirty="0">
                <a:latin typeface="Effra" panose="02000506080000020004"/>
              </a:rPr>
              <a:t> de Cl-</a:t>
            </a:r>
            <a:r>
              <a:rPr lang="en-US" sz="2000" dirty="0" err="1">
                <a:latin typeface="Effra" panose="02000506080000020004"/>
              </a:rPr>
              <a:t>atomen</a:t>
            </a:r>
            <a:r>
              <a:rPr lang="en-US" sz="2000" dirty="0">
                <a:latin typeface="Effra" panose="02000506080000020004"/>
              </a:rPr>
              <a:t> </a:t>
            </a:r>
            <a:r>
              <a:rPr lang="en-US" sz="2000" dirty="0" err="1">
                <a:latin typeface="Effra" panose="02000506080000020004"/>
              </a:rPr>
              <a:t>elkaar</a:t>
            </a:r>
            <a:r>
              <a:rPr lang="en-US" sz="2000" dirty="0">
                <a:latin typeface="Effra" panose="02000506080000020004"/>
              </a:rPr>
              <a:t> in de </a:t>
            </a:r>
            <a:r>
              <a:rPr lang="en-US" sz="2000" dirty="0" err="1">
                <a:latin typeface="Effra" panose="02000506080000020004"/>
              </a:rPr>
              <a:t>weg</a:t>
            </a:r>
            <a:r>
              <a:rPr lang="en-US" sz="2000" dirty="0">
                <a:latin typeface="Effra" panose="02000506080000020004"/>
              </a:rPr>
              <a:t>/ de Cl-</a:t>
            </a:r>
            <a:r>
              <a:rPr lang="en-US" sz="2000" dirty="0" err="1">
                <a:latin typeface="Effra" panose="02000506080000020004"/>
              </a:rPr>
              <a:t>atomen</a:t>
            </a:r>
            <a:r>
              <a:rPr lang="en-US" sz="2000" dirty="0">
                <a:latin typeface="Effra" panose="02000506080000020004"/>
              </a:rPr>
              <a:t> </a:t>
            </a:r>
            <a:r>
              <a:rPr lang="en-US" sz="2000" dirty="0" err="1">
                <a:latin typeface="Effra" panose="02000506080000020004"/>
              </a:rPr>
              <a:t>stoten</a:t>
            </a:r>
            <a:r>
              <a:rPr lang="en-US" sz="2000" dirty="0">
                <a:latin typeface="Effra" panose="02000506080000020004"/>
              </a:rPr>
              <a:t> </a:t>
            </a:r>
            <a:r>
              <a:rPr lang="en-US" sz="2000" dirty="0" err="1">
                <a:latin typeface="Effra" panose="02000506080000020004"/>
              </a:rPr>
              <a:t>elkaar</a:t>
            </a:r>
            <a:r>
              <a:rPr lang="en-US" sz="2000" dirty="0">
                <a:latin typeface="Effra" panose="02000506080000020004"/>
              </a:rPr>
              <a:t> </a:t>
            </a:r>
            <a:r>
              <a:rPr lang="en-US" sz="2000" dirty="0" err="1">
                <a:latin typeface="Effra" panose="02000506080000020004"/>
              </a:rPr>
              <a:t>af</a:t>
            </a:r>
            <a:r>
              <a:rPr lang="en-US" sz="2000" dirty="0">
                <a:latin typeface="Effra" panose="02000506080000020004"/>
              </a:rPr>
              <a:t>,</a:t>
            </a:r>
          </a:p>
          <a:p>
            <a:r>
              <a:rPr lang="en-US" sz="2000" dirty="0" err="1">
                <a:latin typeface="Effra" panose="02000506080000020004"/>
              </a:rPr>
              <a:t>zodat</a:t>
            </a:r>
            <a:r>
              <a:rPr lang="en-US" sz="2000" dirty="0">
                <a:latin typeface="Effra" panose="02000506080000020004"/>
              </a:rPr>
              <a:t> PCB-54 </a:t>
            </a:r>
            <a:r>
              <a:rPr lang="en-US" sz="2000" dirty="0" err="1">
                <a:latin typeface="Effra" panose="02000506080000020004"/>
              </a:rPr>
              <a:t>geen</a:t>
            </a:r>
            <a:r>
              <a:rPr lang="en-US" sz="2000" dirty="0">
                <a:latin typeface="Effra" panose="02000506080000020004"/>
              </a:rPr>
              <a:t> </a:t>
            </a:r>
            <a:r>
              <a:rPr lang="en-US" sz="2000" dirty="0" err="1">
                <a:latin typeface="Effra" panose="02000506080000020004"/>
              </a:rPr>
              <a:t>platte</a:t>
            </a:r>
            <a:r>
              <a:rPr lang="en-US" sz="2000" dirty="0">
                <a:latin typeface="Effra" panose="02000506080000020004"/>
              </a:rPr>
              <a:t> </a:t>
            </a:r>
            <a:r>
              <a:rPr lang="en-US" sz="2000" dirty="0" err="1">
                <a:latin typeface="Effra" panose="02000506080000020004"/>
              </a:rPr>
              <a:t>vorm</a:t>
            </a:r>
            <a:r>
              <a:rPr lang="en-US" sz="2000" dirty="0">
                <a:latin typeface="Effra" panose="02000506080000020004"/>
              </a:rPr>
              <a:t> </a:t>
            </a:r>
            <a:r>
              <a:rPr lang="en-US" sz="2000" dirty="0" err="1">
                <a:latin typeface="Effra" panose="02000506080000020004"/>
              </a:rPr>
              <a:t>kan</a:t>
            </a:r>
            <a:r>
              <a:rPr lang="en-US" sz="2000" dirty="0">
                <a:latin typeface="Effra" panose="02000506080000020004"/>
              </a:rPr>
              <a:t> </a:t>
            </a:r>
            <a:r>
              <a:rPr lang="en-US" sz="2000" dirty="0" err="1">
                <a:latin typeface="Effra" panose="02000506080000020004"/>
              </a:rPr>
              <a:t>aannemen</a:t>
            </a:r>
            <a:r>
              <a:rPr lang="en-US" sz="2000" dirty="0">
                <a:latin typeface="Effra" panose="02000506080000020004"/>
              </a:rPr>
              <a:t>.</a:t>
            </a:r>
          </a:p>
          <a:p>
            <a:r>
              <a:rPr lang="en-US" sz="2000" dirty="0">
                <a:latin typeface="Effra" panose="02000506080000020004"/>
              </a:rPr>
              <a:t>PCB-126 </a:t>
            </a:r>
            <a:r>
              <a:rPr lang="en-US" sz="2000" dirty="0" err="1">
                <a:latin typeface="Effra" panose="02000506080000020004"/>
              </a:rPr>
              <a:t>kan</a:t>
            </a:r>
            <a:r>
              <a:rPr lang="en-US" sz="2000" dirty="0">
                <a:latin typeface="Effra" panose="02000506080000020004"/>
              </a:rPr>
              <a:t> </a:t>
            </a:r>
            <a:r>
              <a:rPr lang="en-US" sz="2000" dirty="0" err="1">
                <a:latin typeface="Effra" panose="02000506080000020004"/>
              </a:rPr>
              <a:t>wel</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platte</a:t>
            </a:r>
            <a:r>
              <a:rPr lang="en-US" sz="2000" dirty="0">
                <a:latin typeface="Effra" panose="02000506080000020004"/>
              </a:rPr>
              <a:t> </a:t>
            </a:r>
            <a:r>
              <a:rPr lang="en-US" sz="2000" dirty="0" err="1">
                <a:latin typeface="Effra" panose="02000506080000020004"/>
              </a:rPr>
              <a:t>vorm</a:t>
            </a:r>
            <a:r>
              <a:rPr lang="en-US" sz="2000" dirty="0">
                <a:latin typeface="Effra" panose="02000506080000020004"/>
              </a:rPr>
              <a:t> </a:t>
            </a:r>
            <a:r>
              <a:rPr lang="en-US" sz="2000" dirty="0" err="1">
                <a:latin typeface="Effra" panose="02000506080000020004"/>
              </a:rPr>
              <a:t>aannemen</a:t>
            </a:r>
            <a:r>
              <a:rPr lang="en-US" sz="2000" dirty="0">
                <a:latin typeface="Effra" panose="02000506080000020004"/>
              </a:rPr>
              <a:t>, de H-</a:t>
            </a:r>
            <a:r>
              <a:rPr lang="en-US" sz="2000" dirty="0" err="1">
                <a:latin typeface="Effra" panose="02000506080000020004"/>
              </a:rPr>
              <a:t>atomen</a:t>
            </a:r>
            <a:r>
              <a:rPr lang="en-US" sz="2000" dirty="0">
                <a:latin typeface="Effra" panose="02000506080000020004"/>
              </a:rPr>
              <a:t> </a:t>
            </a:r>
            <a:r>
              <a:rPr lang="en-US" sz="2000" dirty="0" err="1">
                <a:latin typeface="Effra" panose="02000506080000020004"/>
              </a:rPr>
              <a:t>zitten</a:t>
            </a:r>
            <a:r>
              <a:rPr lang="en-US" sz="2000" dirty="0">
                <a:latin typeface="Effra" panose="02000506080000020004"/>
              </a:rPr>
              <a:t> </a:t>
            </a:r>
            <a:r>
              <a:rPr lang="en-US" sz="2000" dirty="0" err="1">
                <a:latin typeface="Effra" panose="02000506080000020004"/>
              </a:rPr>
              <a:t>elkaar</a:t>
            </a:r>
            <a:endParaRPr lang="en-US" sz="2000" dirty="0">
              <a:latin typeface="Effra" panose="02000506080000020004"/>
            </a:endParaRPr>
          </a:p>
          <a:p>
            <a:r>
              <a:rPr lang="en-US" sz="2000" dirty="0" err="1">
                <a:latin typeface="Effra" panose="02000506080000020004"/>
              </a:rPr>
              <a:t>niet</a:t>
            </a:r>
            <a:r>
              <a:rPr lang="en-US" sz="2000" dirty="0">
                <a:latin typeface="Effra" panose="02000506080000020004"/>
              </a:rPr>
              <a:t> in de </a:t>
            </a:r>
            <a:r>
              <a:rPr lang="en-US" sz="2000" dirty="0" err="1">
                <a:latin typeface="Effra" panose="02000506080000020004"/>
              </a:rPr>
              <a:t>weg</a:t>
            </a:r>
            <a:r>
              <a:rPr lang="en-US" sz="2000" dirty="0">
                <a:latin typeface="Effra" panose="02000506080000020004"/>
              </a:rPr>
              <a:t> en </a:t>
            </a:r>
            <a:r>
              <a:rPr lang="en-US" sz="2000" dirty="0" err="1">
                <a:latin typeface="Effra" panose="02000506080000020004"/>
              </a:rPr>
              <a:t>stoten</a:t>
            </a:r>
            <a:r>
              <a:rPr lang="en-US" sz="2000" dirty="0">
                <a:latin typeface="Effra" panose="02000506080000020004"/>
              </a:rPr>
              <a:t> </a:t>
            </a:r>
            <a:r>
              <a:rPr lang="en-US" sz="2000" dirty="0" err="1">
                <a:latin typeface="Effra" panose="02000506080000020004"/>
              </a:rPr>
              <a:t>elkaar</a:t>
            </a:r>
            <a:r>
              <a:rPr lang="en-US" sz="2000" dirty="0">
                <a:latin typeface="Effra" panose="02000506080000020004"/>
              </a:rPr>
              <a:t> </a:t>
            </a:r>
            <a:r>
              <a:rPr lang="en-US" sz="2000" dirty="0" err="1">
                <a:latin typeface="Effra" panose="02000506080000020004"/>
              </a:rPr>
              <a:t>niet</a:t>
            </a:r>
            <a:r>
              <a:rPr lang="en-US" sz="2000" dirty="0">
                <a:latin typeface="Effra" panose="02000506080000020004"/>
              </a:rPr>
              <a:t> </a:t>
            </a:r>
            <a:r>
              <a:rPr lang="en-US" sz="2000" dirty="0" err="1">
                <a:latin typeface="Effra" panose="02000506080000020004"/>
              </a:rPr>
              <a:t>af</a:t>
            </a:r>
            <a:r>
              <a:rPr lang="en-US" sz="2000" dirty="0">
                <a:latin typeface="Effra" panose="02000506080000020004"/>
              </a:rPr>
              <a:t>.</a:t>
            </a:r>
          </a:p>
          <a:p>
            <a:endParaRPr lang="nl-NL" sz="2000" dirty="0">
              <a:latin typeface="Effra" panose="02000506080000020004"/>
            </a:endParaRPr>
          </a:p>
        </p:txBody>
      </p:sp>
    </p:spTree>
    <p:extLst>
      <p:ext uri="{BB962C8B-B14F-4D97-AF65-F5344CB8AC3E}">
        <p14:creationId xmlns:p14="http://schemas.microsoft.com/office/powerpoint/2010/main" val="423946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AB3A-95F0-8585-E3C0-B0E67C215E0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4B370C9-7AF2-735B-4505-009DE9FFB315}"/>
              </a:ext>
            </a:extLst>
          </p:cNvPr>
          <p:cNvSpPr txBox="1"/>
          <p:nvPr/>
        </p:nvSpPr>
        <p:spPr>
          <a:xfrm>
            <a:off x="1357460" y="961534"/>
            <a:ext cx="7164371" cy="954107"/>
          </a:xfrm>
          <a:prstGeom prst="rect">
            <a:avLst/>
          </a:prstGeom>
          <a:noFill/>
        </p:spPr>
        <p:txBody>
          <a:bodyPr wrap="square" rtlCol="0">
            <a:spAutoFit/>
          </a:bodyPr>
          <a:lstStyle/>
          <a:p>
            <a:r>
              <a:rPr lang="en-US" sz="3200" b="1" dirty="0" err="1">
                <a:latin typeface="Effra"/>
              </a:rPr>
              <a:t>Uitleg</a:t>
            </a:r>
            <a:r>
              <a:rPr lang="en-US" sz="3200" b="1" dirty="0">
                <a:latin typeface="Effra"/>
              </a:rPr>
              <a:t> op microniveau </a:t>
            </a:r>
            <a:r>
              <a:rPr lang="en-US" sz="2000" b="1" dirty="0">
                <a:solidFill>
                  <a:srgbClr val="945DE8"/>
                </a:solidFill>
                <a:latin typeface="Effra"/>
              </a:rPr>
              <a:t>2022 I 6</a:t>
            </a:r>
          </a:p>
          <a:p>
            <a:endParaRPr lang="en-US" sz="2400" b="1" dirty="0">
              <a:latin typeface="Effra"/>
            </a:endParaRPr>
          </a:p>
        </p:txBody>
      </p:sp>
      <p:pic>
        <p:nvPicPr>
          <p:cNvPr id="4" name="Afbeelding 3">
            <a:extLst>
              <a:ext uri="{FF2B5EF4-FFF2-40B4-BE49-F238E27FC236}">
                <a16:creationId xmlns:a16="http://schemas.microsoft.com/office/drawing/2014/main" id="{FF38B8AE-F085-5729-C243-EC8B9156E114}"/>
              </a:ext>
            </a:extLst>
          </p:cNvPr>
          <p:cNvPicPr>
            <a:picLocks noChangeAspect="1"/>
          </p:cNvPicPr>
          <p:nvPr/>
        </p:nvPicPr>
        <p:blipFill>
          <a:blip r:embed="rId2"/>
          <a:stretch>
            <a:fillRect/>
          </a:stretch>
        </p:blipFill>
        <p:spPr>
          <a:xfrm>
            <a:off x="1357460" y="1483364"/>
            <a:ext cx="7839075" cy="1238250"/>
          </a:xfrm>
          <a:prstGeom prst="rect">
            <a:avLst/>
          </a:prstGeom>
        </p:spPr>
      </p:pic>
      <p:pic>
        <p:nvPicPr>
          <p:cNvPr id="6" name="Afbeelding 5">
            <a:extLst>
              <a:ext uri="{FF2B5EF4-FFF2-40B4-BE49-F238E27FC236}">
                <a16:creationId xmlns:a16="http://schemas.microsoft.com/office/drawing/2014/main" id="{2F0580BB-1A3C-06E2-7F96-C3E7F8940314}"/>
              </a:ext>
            </a:extLst>
          </p:cNvPr>
          <p:cNvPicPr>
            <a:picLocks noChangeAspect="1"/>
          </p:cNvPicPr>
          <p:nvPr/>
        </p:nvPicPr>
        <p:blipFill>
          <a:blip r:embed="rId3"/>
          <a:stretch>
            <a:fillRect/>
          </a:stretch>
        </p:blipFill>
        <p:spPr>
          <a:xfrm>
            <a:off x="1177270" y="2805112"/>
            <a:ext cx="7524750" cy="1247775"/>
          </a:xfrm>
          <a:prstGeom prst="rect">
            <a:avLst/>
          </a:prstGeom>
        </p:spPr>
      </p:pic>
    </p:spTree>
    <p:extLst>
      <p:ext uri="{BB962C8B-B14F-4D97-AF65-F5344CB8AC3E}">
        <p14:creationId xmlns:p14="http://schemas.microsoft.com/office/powerpoint/2010/main" val="9537370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725DC-75C3-D2CD-01CA-3387A22943A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F9C6205-EB89-796C-FEC6-614B28807829}"/>
              </a:ext>
            </a:extLst>
          </p:cNvPr>
          <p:cNvSpPr txBox="1"/>
          <p:nvPr/>
        </p:nvSpPr>
        <p:spPr>
          <a:xfrm>
            <a:off x="1357460" y="961534"/>
            <a:ext cx="7164371" cy="954107"/>
          </a:xfrm>
          <a:prstGeom prst="rect">
            <a:avLst/>
          </a:prstGeom>
          <a:noFill/>
        </p:spPr>
        <p:txBody>
          <a:bodyPr wrap="square" rtlCol="0">
            <a:spAutoFit/>
          </a:bodyPr>
          <a:lstStyle/>
          <a:p>
            <a:r>
              <a:rPr lang="en-US" sz="3200" b="1" dirty="0" err="1">
                <a:latin typeface="Effra"/>
              </a:rPr>
              <a:t>Uitleg</a:t>
            </a:r>
            <a:r>
              <a:rPr lang="en-US" sz="3200" b="1" dirty="0">
                <a:latin typeface="Effra"/>
              </a:rPr>
              <a:t> op microniveau </a:t>
            </a:r>
            <a:r>
              <a:rPr lang="en-US" sz="2000" b="1" dirty="0">
                <a:solidFill>
                  <a:srgbClr val="945DE8"/>
                </a:solidFill>
                <a:latin typeface="Effra"/>
              </a:rPr>
              <a:t>2022 I 6</a:t>
            </a:r>
          </a:p>
          <a:p>
            <a:endParaRPr lang="en-US" sz="2400" b="1" dirty="0">
              <a:latin typeface="Effra"/>
            </a:endParaRPr>
          </a:p>
        </p:txBody>
      </p:sp>
      <p:pic>
        <p:nvPicPr>
          <p:cNvPr id="4" name="Afbeelding 3">
            <a:extLst>
              <a:ext uri="{FF2B5EF4-FFF2-40B4-BE49-F238E27FC236}">
                <a16:creationId xmlns:a16="http://schemas.microsoft.com/office/drawing/2014/main" id="{EB5430BB-C35D-BB42-754E-5442ED4F350B}"/>
              </a:ext>
            </a:extLst>
          </p:cNvPr>
          <p:cNvPicPr>
            <a:picLocks noChangeAspect="1"/>
          </p:cNvPicPr>
          <p:nvPr/>
        </p:nvPicPr>
        <p:blipFill>
          <a:blip r:embed="rId2"/>
          <a:stretch>
            <a:fillRect/>
          </a:stretch>
        </p:blipFill>
        <p:spPr>
          <a:xfrm>
            <a:off x="1357460" y="1483364"/>
            <a:ext cx="7839075" cy="1238250"/>
          </a:xfrm>
          <a:prstGeom prst="rect">
            <a:avLst/>
          </a:prstGeom>
        </p:spPr>
      </p:pic>
      <p:pic>
        <p:nvPicPr>
          <p:cNvPr id="6" name="Afbeelding 5">
            <a:extLst>
              <a:ext uri="{FF2B5EF4-FFF2-40B4-BE49-F238E27FC236}">
                <a16:creationId xmlns:a16="http://schemas.microsoft.com/office/drawing/2014/main" id="{7D06AB8D-91CD-DDD2-B32A-800B11C3770E}"/>
              </a:ext>
            </a:extLst>
          </p:cNvPr>
          <p:cNvPicPr>
            <a:picLocks noChangeAspect="1"/>
          </p:cNvPicPr>
          <p:nvPr/>
        </p:nvPicPr>
        <p:blipFill>
          <a:blip r:embed="rId3"/>
          <a:stretch>
            <a:fillRect/>
          </a:stretch>
        </p:blipFill>
        <p:spPr>
          <a:xfrm>
            <a:off x="1177270" y="2805112"/>
            <a:ext cx="7524750" cy="1247775"/>
          </a:xfrm>
          <a:prstGeom prst="rect">
            <a:avLst/>
          </a:prstGeom>
        </p:spPr>
      </p:pic>
      <p:cxnSp>
        <p:nvCxnSpPr>
          <p:cNvPr id="5" name="Rechte verbindingslijn 4">
            <a:extLst>
              <a:ext uri="{FF2B5EF4-FFF2-40B4-BE49-F238E27FC236}">
                <a16:creationId xmlns:a16="http://schemas.microsoft.com/office/drawing/2014/main" id="{98EDDA4C-CD8F-17CE-F4DA-7AC5EEADD1E7}"/>
              </a:ext>
            </a:extLst>
          </p:cNvPr>
          <p:cNvCxnSpPr/>
          <p:nvPr/>
        </p:nvCxnSpPr>
        <p:spPr>
          <a:xfrm>
            <a:off x="2931736" y="1838227"/>
            <a:ext cx="404409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FE687ED-8A73-9DF2-6BC8-E40AFBCCFAC2}"/>
              </a:ext>
            </a:extLst>
          </p:cNvPr>
          <p:cNvCxnSpPr/>
          <p:nvPr/>
        </p:nvCxnSpPr>
        <p:spPr>
          <a:xfrm>
            <a:off x="1434445" y="2141456"/>
            <a:ext cx="404409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8" name="Rechthoek: afgeronde hoeken 7">
            <a:extLst>
              <a:ext uri="{FF2B5EF4-FFF2-40B4-BE49-F238E27FC236}">
                <a16:creationId xmlns:a16="http://schemas.microsoft.com/office/drawing/2014/main" id="{9D97202E-1CC3-870C-6A03-96DACF04CA38}"/>
              </a:ext>
            </a:extLst>
          </p:cNvPr>
          <p:cNvSpPr/>
          <p:nvPr/>
        </p:nvSpPr>
        <p:spPr>
          <a:xfrm>
            <a:off x="8521831" y="1414021"/>
            <a:ext cx="386499" cy="329938"/>
          </a:xfrm>
          <a:prstGeom prst="roundRect">
            <a:avLst/>
          </a:prstGeom>
          <a:noFill/>
          <a:ln w="38100">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6FDFA0ED-5985-9C89-115A-11E5559D5567}"/>
              </a:ext>
            </a:extLst>
          </p:cNvPr>
          <p:cNvSpPr/>
          <p:nvPr/>
        </p:nvSpPr>
        <p:spPr>
          <a:xfrm>
            <a:off x="8738649" y="2007905"/>
            <a:ext cx="386498" cy="395930"/>
          </a:xfrm>
          <a:prstGeom prst="roundRect">
            <a:avLst>
              <a:gd name="adj" fmla="val 1516"/>
            </a:avLst>
          </a:prstGeom>
          <a:noFill/>
          <a:ln w="38100">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151143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ECEA0-55A5-866E-D6E8-8C487B858A4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61A0F6C-B2F0-E6BE-EE4E-754FDB3FAB19}"/>
              </a:ext>
            </a:extLst>
          </p:cNvPr>
          <p:cNvSpPr txBox="1"/>
          <p:nvPr/>
        </p:nvSpPr>
        <p:spPr>
          <a:xfrm>
            <a:off x="1357460" y="961534"/>
            <a:ext cx="7164371" cy="954107"/>
          </a:xfrm>
          <a:prstGeom prst="rect">
            <a:avLst/>
          </a:prstGeom>
          <a:noFill/>
        </p:spPr>
        <p:txBody>
          <a:bodyPr wrap="square" rtlCol="0">
            <a:spAutoFit/>
          </a:bodyPr>
          <a:lstStyle/>
          <a:p>
            <a:r>
              <a:rPr lang="en-US" sz="3200" b="1" dirty="0" err="1">
                <a:latin typeface="Effra"/>
              </a:rPr>
              <a:t>Uitleg</a:t>
            </a:r>
            <a:r>
              <a:rPr lang="en-US" sz="3200" b="1" dirty="0">
                <a:latin typeface="Effra"/>
              </a:rPr>
              <a:t> op microniveau </a:t>
            </a:r>
            <a:r>
              <a:rPr lang="en-US" sz="2000" b="1" dirty="0">
                <a:solidFill>
                  <a:srgbClr val="945DE8"/>
                </a:solidFill>
                <a:latin typeface="Effra"/>
              </a:rPr>
              <a:t>2022 I 6</a:t>
            </a:r>
          </a:p>
          <a:p>
            <a:endParaRPr lang="en-US" sz="2400" b="1" dirty="0">
              <a:latin typeface="Effra"/>
            </a:endParaRPr>
          </a:p>
        </p:txBody>
      </p:sp>
      <p:pic>
        <p:nvPicPr>
          <p:cNvPr id="4" name="Afbeelding 3">
            <a:extLst>
              <a:ext uri="{FF2B5EF4-FFF2-40B4-BE49-F238E27FC236}">
                <a16:creationId xmlns:a16="http://schemas.microsoft.com/office/drawing/2014/main" id="{7D9FD522-DB57-00B7-9ED9-D76C3CFA5CB9}"/>
              </a:ext>
            </a:extLst>
          </p:cNvPr>
          <p:cNvPicPr>
            <a:picLocks noChangeAspect="1"/>
          </p:cNvPicPr>
          <p:nvPr/>
        </p:nvPicPr>
        <p:blipFill>
          <a:blip r:embed="rId2"/>
          <a:stretch>
            <a:fillRect/>
          </a:stretch>
        </p:blipFill>
        <p:spPr>
          <a:xfrm>
            <a:off x="1357460" y="1483364"/>
            <a:ext cx="7839075" cy="1238250"/>
          </a:xfrm>
          <a:prstGeom prst="rect">
            <a:avLst/>
          </a:prstGeom>
        </p:spPr>
      </p:pic>
      <p:pic>
        <p:nvPicPr>
          <p:cNvPr id="6" name="Afbeelding 5">
            <a:extLst>
              <a:ext uri="{FF2B5EF4-FFF2-40B4-BE49-F238E27FC236}">
                <a16:creationId xmlns:a16="http://schemas.microsoft.com/office/drawing/2014/main" id="{E02FBFB9-143F-C3C5-4E39-7A33D7356F8B}"/>
              </a:ext>
            </a:extLst>
          </p:cNvPr>
          <p:cNvPicPr>
            <a:picLocks noChangeAspect="1"/>
          </p:cNvPicPr>
          <p:nvPr/>
        </p:nvPicPr>
        <p:blipFill>
          <a:blip r:embed="rId3"/>
          <a:stretch>
            <a:fillRect/>
          </a:stretch>
        </p:blipFill>
        <p:spPr>
          <a:xfrm>
            <a:off x="1177270" y="2805112"/>
            <a:ext cx="7524750" cy="1247775"/>
          </a:xfrm>
          <a:prstGeom prst="rect">
            <a:avLst/>
          </a:prstGeom>
        </p:spPr>
      </p:pic>
      <p:cxnSp>
        <p:nvCxnSpPr>
          <p:cNvPr id="5" name="Rechte verbindingslijn 4">
            <a:extLst>
              <a:ext uri="{FF2B5EF4-FFF2-40B4-BE49-F238E27FC236}">
                <a16:creationId xmlns:a16="http://schemas.microsoft.com/office/drawing/2014/main" id="{B7A68ED7-B2BA-9501-A79D-7BD4B8568344}"/>
              </a:ext>
            </a:extLst>
          </p:cNvPr>
          <p:cNvCxnSpPr/>
          <p:nvPr/>
        </p:nvCxnSpPr>
        <p:spPr>
          <a:xfrm>
            <a:off x="2931736" y="1838227"/>
            <a:ext cx="404409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6EE9F93E-2665-080C-E0E6-5CA637CFA623}"/>
              </a:ext>
            </a:extLst>
          </p:cNvPr>
          <p:cNvCxnSpPr/>
          <p:nvPr/>
        </p:nvCxnSpPr>
        <p:spPr>
          <a:xfrm>
            <a:off x="1434445" y="2141456"/>
            <a:ext cx="404409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8" name="Rechthoek: afgeronde hoeken 7">
            <a:extLst>
              <a:ext uri="{FF2B5EF4-FFF2-40B4-BE49-F238E27FC236}">
                <a16:creationId xmlns:a16="http://schemas.microsoft.com/office/drawing/2014/main" id="{F623AD0A-349D-88EE-6F93-93F5DA3EB233}"/>
              </a:ext>
            </a:extLst>
          </p:cNvPr>
          <p:cNvSpPr/>
          <p:nvPr/>
        </p:nvSpPr>
        <p:spPr>
          <a:xfrm>
            <a:off x="8521831" y="1414021"/>
            <a:ext cx="386499" cy="329938"/>
          </a:xfrm>
          <a:prstGeom prst="roundRect">
            <a:avLst/>
          </a:prstGeom>
          <a:noFill/>
          <a:ln w="38100">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B3990152-30A6-9505-76AB-1F74EC555580}"/>
              </a:ext>
            </a:extLst>
          </p:cNvPr>
          <p:cNvSpPr/>
          <p:nvPr/>
        </p:nvSpPr>
        <p:spPr>
          <a:xfrm>
            <a:off x="8738649" y="2007905"/>
            <a:ext cx="386498" cy="395930"/>
          </a:xfrm>
          <a:prstGeom prst="roundRect">
            <a:avLst>
              <a:gd name="adj" fmla="val 1516"/>
            </a:avLst>
          </a:prstGeom>
          <a:noFill/>
          <a:ln w="38100">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944CE0E2-830A-1BA7-EA4B-510BC1451915}"/>
              </a:ext>
            </a:extLst>
          </p:cNvPr>
          <p:cNvPicPr>
            <a:picLocks noChangeAspect="1"/>
          </p:cNvPicPr>
          <p:nvPr/>
        </p:nvPicPr>
        <p:blipFill>
          <a:blip r:embed="rId4"/>
          <a:stretch>
            <a:fillRect/>
          </a:stretch>
        </p:blipFill>
        <p:spPr>
          <a:xfrm>
            <a:off x="734210" y="4481069"/>
            <a:ext cx="2544804" cy="1247775"/>
          </a:xfrm>
          <a:prstGeom prst="rect">
            <a:avLst/>
          </a:prstGeom>
        </p:spPr>
      </p:pic>
    </p:spTree>
    <p:extLst>
      <p:ext uri="{BB962C8B-B14F-4D97-AF65-F5344CB8AC3E}">
        <p14:creationId xmlns:p14="http://schemas.microsoft.com/office/powerpoint/2010/main" val="12488631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1" ma:contentTypeDescription="Een nieuw document maken." ma:contentTypeScope="" ma:versionID="a29b2695f712cf7a05b1cef6d3acfc21">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b8ed36d4f6667af175760fddac04732e"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Props1.xml><?xml version="1.0" encoding="utf-8"?>
<ds:datastoreItem xmlns:ds="http://schemas.openxmlformats.org/officeDocument/2006/customXml" ds:itemID="{3F32B999-95E6-481F-86CC-44DCD4D96231}"/>
</file>

<file path=customXml/itemProps2.xml><?xml version="1.0" encoding="utf-8"?>
<ds:datastoreItem xmlns:ds="http://schemas.openxmlformats.org/officeDocument/2006/customXml" ds:itemID="{92A64BCF-F95D-41F2-B3E1-49290C13CB41}">
  <ds:schemaRefs>
    <ds:schemaRef ds:uri="http://schemas.microsoft.com/sharepoint/v3/contenttype/forms"/>
  </ds:schemaRefs>
</ds:datastoreItem>
</file>

<file path=customXml/itemProps3.xml><?xml version="1.0" encoding="utf-8"?>
<ds:datastoreItem xmlns:ds="http://schemas.openxmlformats.org/officeDocument/2006/customXml" ds:itemID="{871BC580-947A-4107-8AF5-50C7CD04590F}">
  <ds:schemaRefs>
    <ds:schemaRef ds:uri="http://purl.org/dc/elements/1.1/"/>
    <ds:schemaRef ds:uri="http://schemas.microsoft.com/office/infopath/2007/PartnerControls"/>
    <ds:schemaRef ds:uri="http://schemas.microsoft.com/office/2006/documentManagement/types"/>
    <ds:schemaRef ds:uri="65a11041-aba8-449e-bef6-559f13c05a59"/>
    <ds:schemaRef ds:uri="http://purl.org/dc/terms/"/>
    <ds:schemaRef ds:uri="http://purl.org/dc/dcmitype/"/>
    <ds:schemaRef ds:uri="http://schemas.openxmlformats.org/package/2006/metadata/core-properties"/>
    <ds:schemaRef ds:uri="e7183d92-7d1c-4abc-9060-17c5b27035f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57842</TotalTime>
  <Words>5623</Words>
  <Application>Microsoft Office PowerPoint</Application>
  <PresentationFormat>Breedbeeld</PresentationFormat>
  <Paragraphs>874</Paragraphs>
  <Slides>172</Slides>
  <Notes>82</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172</vt:i4>
      </vt:variant>
    </vt:vector>
  </HeadingPairs>
  <TitlesOfParts>
    <vt:vector size="181" baseType="lpstr">
      <vt:lpstr>Arial</vt:lpstr>
      <vt:lpstr>Calibri</vt:lpstr>
      <vt:lpstr>Calibri Light</vt:lpstr>
      <vt:lpstr>Cambria Math</vt:lpstr>
      <vt:lpstr>Effra</vt:lpstr>
      <vt:lpstr>Wingdings</vt:lpstr>
      <vt:lpstr>Wingdings 3</vt:lpstr>
      <vt:lpstr>Kantoorthema</vt:lpstr>
      <vt:lpstr>Bitmapafbeelding</vt:lpstr>
      <vt:lpstr>Examenspreekuur scheikunde vwo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Jos Stolper</dc:creator>
  <cp:lastModifiedBy>Wouter Renkema</cp:lastModifiedBy>
  <cp:revision>39</cp:revision>
  <cp:lastPrinted>2025-05-12T08:29:32Z</cp:lastPrinted>
  <dcterms:created xsi:type="dcterms:W3CDTF">2022-04-29T11:47:46Z</dcterms:created>
  <dcterms:modified xsi:type="dcterms:W3CDTF">2025-05-14T19:59:10Z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y fmtid="{D5CDD505-2E9C-101B-9397-08002B2CF9AE}" pid="3" name="MediaServiceImageTags">
    <vt:lpwstr/>
  </property>
</Properties>
</file>