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9.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20.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49.xml" ContentType="application/inkml+xml"/>
  <Override PartName="/ppt/notesSlides/notesSlide26.xml" ContentType="application/vnd.openxmlformats-officedocument.presentationml.notesSlide+xml"/>
  <Override PartName="/ppt/ink/ink50.xml" ContentType="application/inkml+xml"/>
  <Override PartName="/ppt/notesSlides/notesSlide27.xml" ContentType="application/vnd.openxmlformats-officedocument.presentationml.notesSlide+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63.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64.xml" ContentType="application/inkml+xml"/>
  <Override PartName="/ppt/ink/ink65.xml" ContentType="application/inkml+xml"/>
  <Override PartName="/ppt/ink/ink66.xml" ContentType="application/inkml+xml"/>
  <Override PartName="/ppt/ink/ink67.xml" ContentType="application/inkml+xml"/>
  <Override PartName="/ppt/notesSlides/notesSlide43.xml" ContentType="application/vnd.openxmlformats-officedocument.presentationml.notesSlide+xml"/>
  <Override PartName="/ppt/ink/ink68.xml" ContentType="application/inkml+xml"/>
  <Override PartName="/ppt/ink/ink69.xml" ContentType="application/inkml+xml"/>
  <Override PartName="/ppt/ink/ink70.xml" ContentType="application/inkml+xml"/>
  <Override PartName="/ppt/notesSlides/notesSlide44.xml" ContentType="application/vnd.openxmlformats-officedocument.presentationml.notesSlide+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ink/ink77.xml" ContentType="application/inkml+xml"/>
  <Override PartName="/ppt/ink/ink78.xml" ContentType="application/inkml+xml"/>
  <Override PartName="/ppt/notesSlides/notesSlide48.xml" ContentType="application/vnd.openxmlformats-officedocument.presentationml.notesSlide+xml"/>
  <Override PartName="/ppt/ink/ink79.xml" ContentType="application/inkml+xml"/>
  <Override PartName="/ppt/ink/ink80.xml" ContentType="application/inkml+xml"/>
  <Override PartName="/ppt/ink/ink81.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ink/ink82.xml" ContentType="application/inkml+xml"/>
  <Override PartName="/ppt/ink/ink83.xml" ContentType="application/inkml+xml"/>
  <Override PartName="/ppt/ink/ink84.xml" ContentType="application/inkml+xml"/>
  <Override PartName="/ppt/ink/ink85.xml" ContentType="application/inkml+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notesSlides/notesSlide65.xml" ContentType="application/vnd.openxmlformats-officedocument.presentationml.notesSlide+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notesSlides/notesSlide66.xml" ContentType="application/vnd.openxmlformats-officedocument.presentationml.notesSlide+xml"/>
  <Override PartName="/ppt/ink/ink112.xml" ContentType="application/inkml+xml"/>
  <Override PartName="/ppt/ink/ink113.xml" ContentType="application/inkml+xml"/>
  <Override PartName="/ppt/ink/ink114.xml" ContentType="application/inkml+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ink/ink115.xml" ContentType="application/inkml+xml"/>
  <Override PartName="/ppt/ink/ink116.xml" ContentType="application/inkml+xml"/>
  <Override PartName="/ppt/ink/ink117.xml" ContentType="application/inkml+xml"/>
  <Override PartName="/ppt/notesSlides/notesSlide72.xml" ContentType="application/vnd.openxmlformats-officedocument.presentationml.notesSlide+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notesSlides/notesSlide82.xml" ContentType="application/vnd.openxmlformats-officedocument.presentationml.notesSlide+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ink/ink158.xml" ContentType="application/inkml+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5"/>
  </p:notesMasterIdLst>
  <p:sldIdLst>
    <p:sldId id="256" r:id="rId2"/>
    <p:sldId id="257" r:id="rId3"/>
    <p:sldId id="258" r:id="rId4"/>
    <p:sldId id="260" r:id="rId5"/>
    <p:sldId id="259" r:id="rId6"/>
    <p:sldId id="262" r:id="rId7"/>
    <p:sldId id="266" r:id="rId8"/>
    <p:sldId id="277" r:id="rId9"/>
    <p:sldId id="480" r:id="rId10"/>
    <p:sldId id="268" r:id="rId11"/>
    <p:sldId id="275" r:id="rId12"/>
    <p:sldId id="276" r:id="rId13"/>
    <p:sldId id="284" r:id="rId14"/>
    <p:sldId id="304" r:id="rId15"/>
    <p:sldId id="332" r:id="rId16"/>
    <p:sldId id="473" r:id="rId17"/>
    <p:sldId id="386" r:id="rId18"/>
    <p:sldId id="363" r:id="rId19"/>
    <p:sldId id="469" r:id="rId20"/>
    <p:sldId id="362" r:id="rId21"/>
    <p:sldId id="478" r:id="rId22"/>
    <p:sldId id="365" r:id="rId23"/>
    <p:sldId id="361" r:id="rId24"/>
    <p:sldId id="333" r:id="rId25"/>
    <p:sldId id="293" r:id="rId26"/>
    <p:sldId id="470" r:id="rId27"/>
    <p:sldId id="329" r:id="rId28"/>
    <p:sldId id="331" r:id="rId29"/>
    <p:sldId id="281" r:id="rId30"/>
    <p:sldId id="354" r:id="rId31"/>
    <p:sldId id="355" r:id="rId32"/>
    <p:sldId id="335" r:id="rId33"/>
    <p:sldId id="464" r:id="rId34"/>
    <p:sldId id="465" r:id="rId35"/>
    <p:sldId id="466" r:id="rId36"/>
    <p:sldId id="467" r:id="rId37"/>
    <p:sldId id="468" r:id="rId38"/>
    <p:sldId id="322" r:id="rId39"/>
    <p:sldId id="356" r:id="rId40"/>
    <p:sldId id="357" r:id="rId41"/>
    <p:sldId id="388" r:id="rId42"/>
    <p:sldId id="389" r:id="rId43"/>
    <p:sldId id="390" r:id="rId44"/>
    <p:sldId id="359" r:id="rId45"/>
    <p:sldId id="358" r:id="rId46"/>
    <p:sldId id="311" r:id="rId47"/>
    <p:sldId id="330" r:id="rId48"/>
    <p:sldId id="481" r:id="rId49"/>
    <p:sldId id="336" r:id="rId50"/>
    <p:sldId id="340" r:id="rId51"/>
    <p:sldId id="320" r:id="rId52"/>
    <p:sldId id="479" r:id="rId53"/>
    <p:sldId id="341" r:id="rId54"/>
    <p:sldId id="342" r:id="rId55"/>
    <p:sldId id="351" r:id="rId56"/>
    <p:sldId id="352" r:id="rId57"/>
    <p:sldId id="353" r:id="rId58"/>
    <p:sldId id="347" r:id="rId59"/>
    <p:sldId id="395" r:id="rId60"/>
    <p:sldId id="424" r:id="rId61"/>
    <p:sldId id="348" r:id="rId62"/>
    <p:sldId id="349" r:id="rId63"/>
    <p:sldId id="461" r:id="rId64"/>
    <p:sldId id="462" r:id="rId65"/>
    <p:sldId id="463" r:id="rId66"/>
    <p:sldId id="301" r:id="rId67"/>
    <p:sldId id="477" r:id="rId68"/>
    <p:sldId id="316" r:id="rId69"/>
    <p:sldId id="310" r:id="rId70"/>
    <p:sldId id="484" r:id="rId71"/>
    <p:sldId id="485" r:id="rId72"/>
    <p:sldId id="345" r:id="rId73"/>
    <p:sldId id="346" r:id="rId74"/>
    <p:sldId id="303" r:id="rId75"/>
    <p:sldId id="471" r:id="rId76"/>
    <p:sldId id="391" r:id="rId77"/>
    <p:sldId id="360" r:id="rId78"/>
    <p:sldId id="392" r:id="rId79"/>
    <p:sldId id="393" r:id="rId80"/>
    <p:sldId id="319" r:id="rId81"/>
    <p:sldId id="394" r:id="rId82"/>
    <p:sldId id="486" r:id="rId83"/>
    <p:sldId id="487" r:id="rId84"/>
    <p:sldId id="313" r:id="rId85"/>
    <p:sldId id="295" r:id="rId86"/>
    <p:sldId id="474" r:id="rId87"/>
    <p:sldId id="298" r:id="rId88"/>
    <p:sldId id="302" r:id="rId89"/>
    <p:sldId id="299" r:id="rId90"/>
    <p:sldId id="312" r:id="rId91"/>
    <p:sldId id="271" r:id="rId92"/>
    <p:sldId id="272" r:id="rId93"/>
    <p:sldId id="483" r:id="rId9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6" roundtripDataSignature="AMtx7mh3dP4r7p9cUlM6Lcz1QzuR5QbhW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C15FA1-6F25-45B9-983B-CA9C72EA7E98}" v="306" dt="2025-05-20T09:47:26.260"/>
    <p1510:client id="{47C4C95A-87C0-7BFA-637D-9B9B0995AC5F}" v="42" dt="2025-05-19T13:24:38.471"/>
  </p1510:revLst>
</p1510:revInfo>
</file>

<file path=ppt/tableStyles.xml><?xml version="1.0" encoding="utf-8"?>
<a:tblStyleLst xmlns:a="http://schemas.openxmlformats.org/drawingml/2006/main" def="{1288DF71-F4DC-40A4-AA78-C62E05D052D6}">
  <a:tblStyle styleId="{1288DF71-F4DC-40A4-AA78-C62E05D052D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165" autoAdjust="0"/>
  </p:normalViewPr>
  <p:slideViewPr>
    <p:cSldViewPr snapToGrid="0">
      <p:cViewPr varScale="1">
        <p:scale>
          <a:sx n="50" d="100"/>
          <a:sy n="50" d="100"/>
        </p:scale>
        <p:origin x="1260" y="264"/>
      </p:cViewPr>
      <p:guideLst/>
    </p:cSldViewPr>
  </p:slideViewPr>
  <p:notesTextViewPr>
    <p:cViewPr>
      <p:scale>
        <a:sx n="1" d="1"/>
        <a:sy n="1" d="1"/>
      </p:scale>
      <p:origin x="0" y="0"/>
    </p:cViewPr>
  </p:notesTextViewPr>
  <p:sorterViewPr>
    <p:cViewPr>
      <p:scale>
        <a:sx n="100" d="100"/>
        <a:sy n="100" d="100"/>
      </p:scale>
      <p:origin x="0" y="-5494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104"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105"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e Blokdijk" userId="976e112a9effe099" providerId="Windows Live" clId="Web-{BC07D828-A130-9AC3-815B-E1FD5A0329DF}"/>
    <pc:docChg chg="modSld">
      <pc:chgData name="Simone Blokdijk" userId="976e112a9effe099" providerId="Windows Live" clId="Web-{BC07D828-A130-9AC3-815B-E1FD5A0329DF}" dt="2025-05-18T15:21:33.654" v="4"/>
      <pc:docMkLst>
        <pc:docMk/>
      </pc:docMkLst>
      <pc:sldChg chg="delSp addAnim delAnim">
        <pc:chgData name="Simone Blokdijk" userId="976e112a9effe099" providerId="Windows Live" clId="Web-{BC07D828-A130-9AC3-815B-E1FD5A0329DF}" dt="2025-05-18T15:21:33.654" v="4"/>
        <pc:sldMkLst>
          <pc:docMk/>
          <pc:sldMk cId="3520047746" sldId="481"/>
        </pc:sldMkLst>
      </pc:sldChg>
    </pc:docChg>
  </pc:docChgLst>
  <pc:docChgLst>
    <pc:chgData name="Suzanne van Gelderen" userId="ef5f300ec9128a93" providerId="LiveId" clId="{00C15FA1-6F25-45B9-983B-CA9C72EA7E98}"/>
    <pc:docChg chg="undo custSel addSld delSld modSld">
      <pc:chgData name="Suzanne van Gelderen" userId="ef5f300ec9128a93" providerId="LiveId" clId="{00C15FA1-6F25-45B9-983B-CA9C72EA7E98}" dt="2025-05-20T09:48:54.393" v="1010" actId="20577"/>
      <pc:docMkLst>
        <pc:docMk/>
      </pc:docMkLst>
      <pc:sldChg chg="modSp mod">
        <pc:chgData name="Suzanne van Gelderen" userId="ef5f300ec9128a93" providerId="LiveId" clId="{00C15FA1-6F25-45B9-983B-CA9C72EA7E98}" dt="2025-05-20T08:16:25.070" v="6" actId="20577"/>
        <pc:sldMkLst>
          <pc:docMk/>
          <pc:sldMk cId="3886727213" sldId="260"/>
        </pc:sldMkLst>
        <pc:spChg chg="mod">
          <ac:chgData name="Suzanne van Gelderen" userId="ef5f300ec9128a93" providerId="LiveId" clId="{00C15FA1-6F25-45B9-983B-CA9C72EA7E98}" dt="2025-05-20T08:16:25.070" v="6" actId="20577"/>
          <ac:spMkLst>
            <pc:docMk/>
            <pc:sldMk cId="3886727213" sldId="260"/>
            <ac:spMk id="2" creationId="{4DF583A2-326F-2D86-E8E5-D85A4F2916DE}"/>
          </ac:spMkLst>
        </pc:spChg>
      </pc:sldChg>
      <pc:sldChg chg="modSp mod">
        <pc:chgData name="Suzanne van Gelderen" userId="ef5f300ec9128a93" providerId="LiveId" clId="{00C15FA1-6F25-45B9-983B-CA9C72EA7E98}" dt="2025-05-20T08:36:11.696" v="187" actId="1076"/>
        <pc:sldMkLst>
          <pc:docMk/>
          <pc:sldMk cId="2661541663" sldId="271"/>
        </pc:sldMkLst>
        <pc:spChg chg="mod">
          <ac:chgData name="Suzanne van Gelderen" userId="ef5f300ec9128a93" providerId="LiveId" clId="{00C15FA1-6F25-45B9-983B-CA9C72EA7E98}" dt="2025-05-20T08:36:11.696" v="187" actId="1076"/>
          <ac:spMkLst>
            <pc:docMk/>
            <pc:sldMk cId="2661541663" sldId="271"/>
            <ac:spMk id="2" creationId="{5A179F76-DFD4-BDEB-BE0C-F73F83D4BC1B}"/>
          </ac:spMkLst>
        </pc:spChg>
      </pc:sldChg>
      <pc:sldChg chg="modSp mod modNotesTx">
        <pc:chgData name="Suzanne van Gelderen" userId="ef5f300ec9128a93" providerId="LiveId" clId="{00C15FA1-6F25-45B9-983B-CA9C72EA7E98}" dt="2025-05-20T08:36:53.482" v="206" actId="20577"/>
        <pc:sldMkLst>
          <pc:docMk/>
          <pc:sldMk cId="3922316304" sldId="272"/>
        </pc:sldMkLst>
        <pc:spChg chg="mod">
          <ac:chgData name="Suzanne van Gelderen" userId="ef5f300ec9128a93" providerId="LiveId" clId="{00C15FA1-6F25-45B9-983B-CA9C72EA7E98}" dt="2025-05-20T08:36:28.342" v="195" actId="1035"/>
          <ac:spMkLst>
            <pc:docMk/>
            <pc:sldMk cId="3922316304" sldId="272"/>
            <ac:spMk id="2" creationId="{0518934C-F05D-3DA0-4C47-DF97C34F1BD7}"/>
          </ac:spMkLst>
        </pc:spChg>
      </pc:sldChg>
      <pc:sldChg chg="modNotesTx">
        <pc:chgData name="Suzanne van Gelderen" userId="ef5f300ec9128a93" providerId="LiveId" clId="{00C15FA1-6F25-45B9-983B-CA9C72EA7E98}" dt="2025-05-20T09:48:09.766" v="961" actId="20577"/>
        <pc:sldMkLst>
          <pc:docMk/>
          <pc:sldMk cId="0" sldId="281"/>
        </pc:sldMkLst>
      </pc:sldChg>
      <pc:sldChg chg="modSp mod">
        <pc:chgData name="Suzanne van Gelderen" userId="ef5f300ec9128a93" providerId="LiveId" clId="{00C15FA1-6F25-45B9-983B-CA9C72EA7E98}" dt="2025-05-20T08:35:37.347" v="179" actId="1038"/>
        <pc:sldMkLst>
          <pc:docMk/>
          <pc:sldMk cId="0" sldId="295"/>
        </pc:sldMkLst>
        <pc:spChg chg="mod">
          <ac:chgData name="Suzanne van Gelderen" userId="ef5f300ec9128a93" providerId="LiveId" clId="{00C15FA1-6F25-45B9-983B-CA9C72EA7E98}" dt="2025-05-20T08:35:21.160" v="171" actId="1038"/>
          <ac:spMkLst>
            <pc:docMk/>
            <pc:sldMk cId="0" sldId="295"/>
            <ac:spMk id="4" creationId="{37F1E5B1-8632-EE6F-44FB-B7A95113B37A}"/>
          </ac:spMkLst>
        </pc:spChg>
        <pc:picChg chg="mod">
          <ac:chgData name="Suzanne van Gelderen" userId="ef5f300ec9128a93" providerId="LiveId" clId="{00C15FA1-6F25-45B9-983B-CA9C72EA7E98}" dt="2025-05-20T08:35:37.347" v="179" actId="1038"/>
          <ac:picMkLst>
            <pc:docMk/>
            <pc:sldMk cId="0" sldId="295"/>
            <ac:picMk id="3" creationId="{4CF997C9-254A-B7CE-0BB1-5EDD334C63BB}"/>
          </ac:picMkLst>
        </pc:picChg>
        <pc:picChg chg="mod">
          <ac:chgData name="Suzanne van Gelderen" userId="ef5f300ec9128a93" providerId="LiveId" clId="{00C15FA1-6F25-45B9-983B-CA9C72EA7E98}" dt="2025-05-20T08:35:28.613" v="174" actId="14100"/>
          <ac:picMkLst>
            <pc:docMk/>
            <pc:sldMk cId="0" sldId="295"/>
            <ac:picMk id="331" creationId="{00000000-0000-0000-0000-000000000000}"/>
          </ac:picMkLst>
        </pc:picChg>
      </pc:sldChg>
      <pc:sldChg chg="addSp delSp modSp mod delAnim modAnim">
        <pc:chgData name="Suzanne van Gelderen" userId="ef5f300ec9128a93" providerId="LiveId" clId="{00C15FA1-6F25-45B9-983B-CA9C72EA7E98}" dt="2025-05-20T09:37:34.789" v="864" actId="478"/>
        <pc:sldMkLst>
          <pc:docMk/>
          <pc:sldMk cId="4173879751" sldId="298"/>
        </pc:sldMkLst>
        <pc:spChg chg="mod">
          <ac:chgData name="Suzanne van Gelderen" userId="ef5f300ec9128a93" providerId="LiveId" clId="{00C15FA1-6F25-45B9-983B-CA9C72EA7E98}" dt="2025-05-20T09:11:20.131" v="447" actId="1038"/>
          <ac:spMkLst>
            <pc:docMk/>
            <pc:sldMk cId="4173879751" sldId="298"/>
            <ac:spMk id="3" creationId="{61394AAE-1D2B-6208-9663-E49F3A2BA14B}"/>
          </ac:spMkLst>
        </pc:spChg>
        <pc:spChg chg="mod">
          <ac:chgData name="Suzanne van Gelderen" userId="ef5f300ec9128a93" providerId="LiveId" clId="{00C15FA1-6F25-45B9-983B-CA9C72EA7E98}" dt="2025-05-20T09:11:20.131" v="447" actId="1038"/>
          <ac:spMkLst>
            <pc:docMk/>
            <pc:sldMk cId="4173879751" sldId="298"/>
            <ac:spMk id="4" creationId="{57376DC7-BE78-B74E-1A69-A99A679A6B3E}"/>
          </ac:spMkLst>
        </pc:spChg>
        <pc:spChg chg="del">
          <ac:chgData name="Suzanne van Gelderen" userId="ef5f300ec9128a93" providerId="LiveId" clId="{00C15FA1-6F25-45B9-983B-CA9C72EA7E98}" dt="2025-05-20T09:10:24.413" v="406" actId="478"/>
          <ac:spMkLst>
            <pc:docMk/>
            <pc:sldMk cId="4173879751" sldId="298"/>
            <ac:spMk id="5" creationId="{92047A3E-23D2-1779-DD73-702427C10D6D}"/>
          </ac:spMkLst>
        </pc:spChg>
        <pc:spChg chg="add mod">
          <ac:chgData name="Suzanne van Gelderen" userId="ef5f300ec9128a93" providerId="LiveId" clId="{00C15FA1-6F25-45B9-983B-CA9C72EA7E98}" dt="2025-05-20T09:11:31.787" v="452" actId="1037"/>
          <ac:spMkLst>
            <pc:docMk/>
            <pc:sldMk cId="4173879751" sldId="298"/>
            <ac:spMk id="6" creationId="{F55162CF-B990-A420-E890-E0BD3815FC76}"/>
          </ac:spMkLst>
        </pc:spChg>
        <pc:spChg chg="add mod">
          <ac:chgData name="Suzanne van Gelderen" userId="ef5f300ec9128a93" providerId="LiveId" clId="{00C15FA1-6F25-45B9-983B-CA9C72EA7E98}" dt="2025-05-20T09:14:23.855" v="489" actId="14100"/>
          <ac:spMkLst>
            <pc:docMk/>
            <pc:sldMk cId="4173879751" sldId="298"/>
            <ac:spMk id="7" creationId="{EC9F0DA8-7E3D-DC11-6988-01A8EA5ED873}"/>
          </ac:spMkLst>
        </pc:spChg>
        <pc:spChg chg="add mod">
          <ac:chgData name="Suzanne van Gelderen" userId="ef5f300ec9128a93" providerId="LiveId" clId="{00C15FA1-6F25-45B9-983B-CA9C72EA7E98}" dt="2025-05-20T09:14:41.229" v="499" actId="14100"/>
          <ac:spMkLst>
            <pc:docMk/>
            <pc:sldMk cId="4173879751" sldId="298"/>
            <ac:spMk id="8" creationId="{25950795-50E6-3A55-5D08-07B8222A204F}"/>
          </ac:spMkLst>
        </pc:spChg>
        <pc:spChg chg="add del mod">
          <ac:chgData name="Suzanne van Gelderen" userId="ef5f300ec9128a93" providerId="LiveId" clId="{00C15FA1-6F25-45B9-983B-CA9C72EA7E98}" dt="2025-05-20T09:37:34.789" v="864" actId="478"/>
          <ac:spMkLst>
            <pc:docMk/>
            <pc:sldMk cId="4173879751" sldId="298"/>
            <ac:spMk id="9" creationId="{1745D926-86BC-FCEF-D785-E05BF08499AF}"/>
          </ac:spMkLst>
        </pc:spChg>
        <pc:spChg chg="add del mod">
          <ac:chgData name="Suzanne van Gelderen" userId="ef5f300ec9128a93" providerId="LiveId" clId="{00C15FA1-6F25-45B9-983B-CA9C72EA7E98}" dt="2025-05-20T09:37:25.658" v="863" actId="478"/>
          <ac:spMkLst>
            <pc:docMk/>
            <pc:sldMk cId="4173879751" sldId="298"/>
            <ac:spMk id="10" creationId="{3827C3C5-105B-FFE4-7B2D-123F1118100C}"/>
          </ac:spMkLst>
        </pc:spChg>
        <pc:spChg chg="add del mod">
          <ac:chgData name="Suzanne van Gelderen" userId="ef5f300ec9128a93" providerId="LiveId" clId="{00C15FA1-6F25-45B9-983B-CA9C72EA7E98}" dt="2025-05-20T09:37:23.631" v="862" actId="478"/>
          <ac:spMkLst>
            <pc:docMk/>
            <pc:sldMk cId="4173879751" sldId="298"/>
            <ac:spMk id="11" creationId="{4EF32A4C-7D08-0A7F-CAF1-06E0D8454CA9}"/>
          </ac:spMkLst>
        </pc:spChg>
        <pc:picChg chg="mod">
          <ac:chgData name="Suzanne van Gelderen" userId="ef5f300ec9128a93" providerId="LiveId" clId="{00C15FA1-6F25-45B9-983B-CA9C72EA7E98}" dt="2025-05-20T09:14:32.216" v="495" actId="1076"/>
          <ac:picMkLst>
            <pc:docMk/>
            <pc:sldMk cId="4173879751" sldId="298"/>
            <ac:picMk id="2" creationId="{5B921C5B-9E42-FFA9-D888-149F87D3799E}"/>
          </ac:picMkLst>
        </pc:picChg>
      </pc:sldChg>
      <pc:sldChg chg="addSp delSp modSp mod delAnim modAnim">
        <pc:chgData name="Suzanne van Gelderen" userId="ef5f300ec9128a93" providerId="LiveId" clId="{00C15FA1-6F25-45B9-983B-CA9C72EA7E98}" dt="2025-05-20T09:29:43.072" v="835"/>
        <pc:sldMkLst>
          <pc:docMk/>
          <pc:sldMk cId="1063143021" sldId="299"/>
        </pc:sldMkLst>
        <pc:spChg chg="add mod">
          <ac:chgData name="Suzanne van Gelderen" userId="ef5f300ec9128a93" providerId="LiveId" clId="{00C15FA1-6F25-45B9-983B-CA9C72EA7E98}" dt="2025-05-20T09:28:06.063" v="825" actId="1038"/>
          <ac:spMkLst>
            <pc:docMk/>
            <pc:sldMk cId="1063143021" sldId="299"/>
            <ac:spMk id="3" creationId="{0D070855-7A39-FC67-A8E0-F2B1CA7B478A}"/>
          </ac:spMkLst>
        </pc:spChg>
        <pc:spChg chg="add mod">
          <ac:chgData name="Suzanne van Gelderen" userId="ef5f300ec9128a93" providerId="LiveId" clId="{00C15FA1-6F25-45B9-983B-CA9C72EA7E98}" dt="2025-05-20T09:29:32.790" v="833" actId="164"/>
          <ac:spMkLst>
            <pc:docMk/>
            <pc:sldMk cId="1063143021" sldId="299"/>
            <ac:spMk id="9" creationId="{F89C79E0-C2AF-F32D-8E09-785026148C92}"/>
          </ac:spMkLst>
        </pc:spChg>
        <pc:spChg chg="add mod">
          <ac:chgData name="Suzanne van Gelderen" userId="ef5f300ec9128a93" providerId="LiveId" clId="{00C15FA1-6F25-45B9-983B-CA9C72EA7E98}" dt="2025-05-20T09:29:32.790" v="833" actId="164"/>
          <ac:spMkLst>
            <pc:docMk/>
            <pc:sldMk cId="1063143021" sldId="299"/>
            <ac:spMk id="10" creationId="{E25BF30F-B259-10AF-4A81-850B96878AF7}"/>
          </ac:spMkLst>
        </pc:spChg>
        <pc:spChg chg="add del mod">
          <ac:chgData name="Suzanne van Gelderen" userId="ef5f300ec9128a93" providerId="LiveId" clId="{00C15FA1-6F25-45B9-983B-CA9C72EA7E98}" dt="2025-05-20T09:20:22.783" v="538" actId="478"/>
          <ac:spMkLst>
            <pc:docMk/>
            <pc:sldMk cId="1063143021" sldId="299"/>
            <ac:spMk id="11" creationId="{40AA702F-AE12-04C8-E21C-182B3D961101}"/>
          </ac:spMkLst>
        </pc:spChg>
        <pc:spChg chg="add mod">
          <ac:chgData name="Suzanne van Gelderen" userId="ef5f300ec9128a93" providerId="LiveId" clId="{00C15FA1-6F25-45B9-983B-CA9C72EA7E98}" dt="2025-05-20T09:29:32.790" v="833" actId="164"/>
          <ac:spMkLst>
            <pc:docMk/>
            <pc:sldMk cId="1063143021" sldId="299"/>
            <ac:spMk id="12" creationId="{2F737993-7F6C-73AB-A6C9-B660DC7DACCD}"/>
          </ac:spMkLst>
        </pc:spChg>
        <pc:spChg chg="add mod">
          <ac:chgData name="Suzanne van Gelderen" userId="ef5f300ec9128a93" providerId="LiveId" clId="{00C15FA1-6F25-45B9-983B-CA9C72EA7E98}" dt="2025-05-20T09:28:41.776" v="832" actId="114"/>
          <ac:spMkLst>
            <pc:docMk/>
            <pc:sldMk cId="1063143021" sldId="299"/>
            <ac:spMk id="13" creationId="{29D76051-089F-D70B-F31D-4428C6EE516D}"/>
          </ac:spMkLst>
        </pc:spChg>
        <pc:spChg chg="mod">
          <ac:chgData name="Suzanne van Gelderen" userId="ef5f300ec9128a93" providerId="LiveId" clId="{00C15FA1-6F25-45B9-983B-CA9C72EA7E98}" dt="2025-05-20T09:13:40.319" v="469" actId="1076"/>
          <ac:spMkLst>
            <pc:docMk/>
            <pc:sldMk cId="1063143021" sldId="299"/>
            <ac:spMk id="201" creationId="{00000000-0000-0000-0000-000000000000}"/>
          </ac:spMkLst>
        </pc:spChg>
        <pc:grpChg chg="add mod">
          <ac:chgData name="Suzanne van Gelderen" userId="ef5f300ec9128a93" providerId="LiveId" clId="{00C15FA1-6F25-45B9-983B-CA9C72EA7E98}" dt="2025-05-20T09:29:32.790" v="833" actId="164"/>
          <ac:grpSpMkLst>
            <pc:docMk/>
            <pc:sldMk cId="1063143021" sldId="299"/>
            <ac:grpSpMk id="14" creationId="{24D92822-4C25-B4A1-8EB5-48CA8D6C29AF}"/>
          </ac:grpSpMkLst>
        </pc:grpChg>
        <pc:inkChg chg="add del">
          <ac:chgData name="Suzanne van Gelderen" userId="ef5f300ec9128a93" providerId="LiveId" clId="{00C15FA1-6F25-45B9-983B-CA9C72EA7E98}" dt="2025-05-20T09:18:59.702" v="508" actId="9405"/>
          <ac:inkMkLst>
            <pc:docMk/>
            <pc:sldMk cId="1063143021" sldId="299"/>
            <ac:inkMk id="4" creationId="{D2F5E14C-8A28-F7D4-86EC-B7F5EBBE7E25}"/>
          </ac:inkMkLst>
        </pc:inkChg>
        <pc:inkChg chg="add del">
          <ac:chgData name="Suzanne van Gelderen" userId="ef5f300ec9128a93" providerId="LiveId" clId="{00C15FA1-6F25-45B9-983B-CA9C72EA7E98}" dt="2025-05-20T09:19:29.882" v="510" actId="9405"/>
          <ac:inkMkLst>
            <pc:docMk/>
            <pc:sldMk cId="1063143021" sldId="299"/>
            <ac:inkMk id="5" creationId="{6DAB0DB6-877C-4650-9E1A-CED253B1D19C}"/>
          </ac:inkMkLst>
        </pc:inkChg>
        <pc:inkChg chg="add del">
          <ac:chgData name="Suzanne van Gelderen" userId="ef5f300ec9128a93" providerId="LiveId" clId="{00C15FA1-6F25-45B9-983B-CA9C72EA7E98}" dt="2025-05-20T09:19:35.150" v="512" actId="9405"/>
          <ac:inkMkLst>
            <pc:docMk/>
            <pc:sldMk cId="1063143021" sldId="299"/>
            <ac:inkMk id="6" creationId="{848FAB5C-32E7-7086-301C-E62559193E00}"/>
          </ac:inkMkLst>
        </pc:inkChg>
        <pc:inkChg chg="add del">
          <ac:chgData name="Suzanne van Gelderen" userId="ef5f300ec9128a93" providerId="LiveId" clId="{00C15FA1-6F25-45B9-983B-CA9C72EA7E98}" dt="2025-05-20T09:19:36.618" v="514" actId="9405"/>
          <ac:inkMkLst>
            <pc:docMk/>
            <pc:sldMk cId="1063143021" sldId="299"/>
            <ac:inkMk id="7" creationId="{AFF8C040-FD91-1BB7-3244-73B62BEDD5BD}"/>
          </ac:inkMkLst>
        </pc:inkChg>
        <pc:inkChg chg="add mod">
          <ac:chgData name="Suzanne van Gelderen" userId="ef5f300ec9128a93" providerId="LiveId" clId="{00C15FA1-6F25-45B9-983B-CA9C72EA7E98}" dt="2025-05-20T09:24:39.164" v="633" actId="1037"/>
          <ac:inkMkLst>
            <pc:docMk/>
            <pc:sldMk cId="1063143021" sldId="299"/>
            <ac:inkMk id="8" creationId="{74D23822-BD5F-13E0-4825-EC0F7AC6E336}"/>
          </ac:inkMkLst>
        </pc:inkChg>
      </pc:sldChg>
      <pc:sldChg chg="modSp mod">
        <pc:chgData name="Suzanne van Gelderen" userId="ef5f300ec9128a93" providerId="LiveId" clId="{00C15FA1-6F25-45B9-983B-CA9C72EA7E98}" dt="2025-05-20T08:33:48.943" v="158" actId="14100"/>
        <pc:sldMkLst>
          <pc:docMk/>
          <pc:sldMk cId="0" sldId="301"/>
        </pc:sldMkLst>
        <pc:picChg chg="mod">
          <ac:chgData name="Suzanne van Gelderen" userId="ef5f300ec9128a93" providerId="LiveId" clId="{00C15FA1-6F25-45B9-983B-CA9C72EA7E98}" dt="2025-05-20T08:33:48.943" v="158" actId="14100"/>
          <ac:picMkLst>
            <pc:docMk/>
            <pc:sldMk cId="0" sldId="301"/>
            <ac:picMk id="436" creationId="{00000000-0000-0000-0000-000000000000}"/>
          </ac:picMkLst>
        </pc:picChg>
        <pc:picChg chg="mod">
          <ac:chgData name="Suzanne van Gelderen" userId="ef5f300ec9128a93" providerId="LiveId" clId="{00C15FA1-6F25-45B9-983B-CA9C72EA7E98}" dt="2025-05-20T08:33:36.336" v="157" actId="14100"/>
          <ac:picMkLst>
            <pc:docMk/>
            <pc:sldMk cId="0" sldId="301"/>
            <ac:picMk id="437" creationId="{00000000-0000-0000-0000-000000000000}"/>
          </ac:picMkLst>
        </pc:picChg>
      </pc:sldChg>
      <pc:sldChg chg="addSp delSp modSp mod modAnim">
        <pc:chgData name="Suzanne van Gelderen" userId="ef5f300ec9128a93" providerId="LiveId" clId="{00C15FA1-6F25-45B9-983B-CA9C72EA7E98}" dt="2025-05-20T09:22:21.109" v="543"/>
        <pc:sldMkLst>
          <pc:docMk/>
          <pc:sldMk cId="3640287939" sldId="302"/>
        </pc:sldMkLst>
        <pc:spChg chg="add mod">
          <ac:chgData name="Suzanne van Gelderen" userId="ef5f300ec9128a93" providerId="LiveId" clId="{00C15FA1-6F25-45B9-983B-CA9C72EA7E98}" dt="2025-05-20T09:11:42.473" v="454"/>
          <ac:spMkLst>
            <pc:docMk/>
            <pc:sldMk cId="3640287939" sldId="302"/>
            <ac:spMk id="2" creationId="{E276D849-9A6C-9F10-9B86-CFE44F39875A}"/>
          </ac:spMkLst>
        </pc:spChg>
        <pc:spChg chg="add mod">
          <ac:chgData name="Suzanne van Gelderen" userId="ef5f300ec9128a93" providerId="LiveId" clId="{00C15FA1-6F25-45B9-983B-CA9C72EA7E98}" dt="2025-05-20T09:11:50.179" v="456"/>
          <ac:spMkLst>
            <pc:docMk/>
            <pc:sldMk cId="3640287939" sldId="302"/>
            <ac:spMk id="4" creationId="{5DD1FB75-4EEB-9698-20B6-51390BF23BE4}"/>
          </ac:spMkLst>
        </pc:spChg>
        <pc:spChg chg="del">
          <ac:chgData name="Suzanne van Gelderen" userId="ef5f300ec9128a93" providerId="LiveId" clId="{00C15FA1-6F25-45B9-983B-CA9C72EA7E98}" dt="2025-05-20T09:11:42.086" v="453" actId="478"/>
          <ac:spMkLst>
            <pc:docMk/>
            <pc:sldMk cId="3640287939" sldId="302"/>
            <ac:spMk id="5" creationId="{10510E94-E5C6-AB45-51D4-C8124130FB18}"/>
          </ac:spMkLst>
        </pc:spChg>
        <pc:spChg chg="del">
          <ac:chgData name="Suzanne van Gelderen" userId="ef5f300ec9128a93" providerId="LiveId" clId="{00C15FA1-6F25-45B9-983B-CA9C72EA7E98}" dt="2025-05-20T09:11:46.876" v="455" actId="478"/>
          <ac:spMkLst>
            <pc:docMk/>
            <pc:sldMk cId="3640287939" sldId="302"/>
            <ac:spMk id="7" creationId="{29DFE92F-4474-0070-B5C1-E4D56E1B0C78}"/>
          </ac:spMkLst>
        </pc:spChg>
        <pc:spChg chg="add mod">
          <ac:chgData name="Suzanne van Gelderen" userId="ef5f300ec9128a93" providerId="LiveId" clId="{00C15FA1-6F25-45B9-983B-CA9C72EA7E98}" dt="2025-05-20T09:19:52.304" v="516"/>
          <ac:spMkLst>
            <pc:docMk/>
            <pc:sldMk cId="3640287939" sldId="302"/>
            <ac:spMk id="8" creationId="{FEF79CC6-91C3-721E-1A63-9FF7C66E7326}"/>
          </ac:spMkLst>
        </pc:spChg>
        <pc:spChg chg="add mod">
          <ac:chgData name="Suzanne van Gelderen" userId="ef5f300ec9128a93" providerId="LiveId" clId="{00C15FA1-6F25-45B9-983B-CA9C72EA7E98}" dt="2025-05-20T09:22:13.676" v="542" actId="1076"/>
          <ac:spMkLst>
            <pc:docMk/>
            <pc:sldMk cId="3640287939" sldId="302"/>
            <ac:spMk id="9" creationId="{73F03907-883E-1E3B-5769-B199DAA00AF3}"/>
          </ac:spMkLst>
        </pc:spChg>
      </pc:sldChg>
      <pc:sldChg chg="modSp mod">
        <pc:chgData name="Suzanne van Gelderen" userId="ef5f300ec9128a93" providerId="LiveId" clId="{00C15FA1-6F25-45B9-983B-CA9C72EA7E98}" dt="2025-05-20T08:17:04.020" v="24" actId="1036"/>
        <pc:sldMkLst>
          <pc:docMk/>
          <pc:sldMk cId="0" sldId="304"/>
        </pc:sldMkLst>
        <pc:spChg chg="mod">
          <ac:chgData name="Suzanne van Gelderen" userId="ef5f300ec9128a93" providerId="LiveId" clId="{00C15FA1-6F25-45B9-983B-CA9C72EA7E98}" dt="2025-05-20T08:17:04.020" v="24" actId="1036"/>
          <ac:spMkLst>
            <pc:docMk/>
            <pc:sldMk cId="0" sldId="304"/>
            <ac:spMk id="3" creationId="{54096D25-2005-621A-6A24-B5C91C59C383}"/>
          </ac:spMkLst>
        </pc:spChg>
      </pc:sldChg>
      <pc:sldChg chg="modSp mod modNotesTx">
        <pc:chgData name="Suzanne van Gelderen" userId="ef5f300ec9128a93" providerId="LiveId" clId="{00C15FA1-6F25-45B9-983B-CA9C72EA7E98}" dt="2025-05-20T09:48:44.645" v="984" actId="20577"/>
        <pc:sldMkLst>
          <pc:docMk/>
          <pc:sldMk cId="3307859135" sldId="310"/>
        </pc:sldMkLst>
        <pc:spChg chg="mod">
          <ac:chgData name="Suzanne van Gelderen" userId="ef5f300ec9128a93" providerId="LiveId" clId="{00C15FA1-6F25-45B9-983B-CA9C72EA7E98}" dt="2025-05-20T08:22:45.258" v="79" actId="1038"/>
          <ac:spMkLst>
            <pc:docMk/>
            <pc:sldMk cId="3307859135" sldId="310"/>
            <ac:spMk id="2" creationId="{00000000-0000-0000-0000-000000000000}"/>
          </ac:spMkLst>
        </pc:spChg>
        <pc:spChg chg="mod">
          <ac:chgData name="Suzanne van Gelderen" userId="ef5f300ec9128a93" providerId="LiveId" clId="{00C15FA1-6F25-45B9-983B-CA9C72EA7E98}" dt="2025-05-20T08:22:32.848" v="77" actId="1076"/>
          <ac:spMkLst>
            <pc:docMk/>
            <pc:sldMk cId="3307859135" sldId="310"/>
            <ac:spMk id="4" creationId="{C1641698-3461-45A0-9F35-EDCDB1C0BF98}"/>
          </ac:spMkLst>
        </pc:spChg>
      </pc:sldChg>
      <pc:sldChg chg="modSp mod modAnim">
        <pc:chgData name="Suzanne van Gelderen" userId="ef5f300ec9128a93" providerId="LiveId" clId="{00C15FA1-6F25-45B9-983B-CA9C72EA7E98}" dt="2025-05-20T08:29:24.091" v="129"/>
        <pc:sldMkLst>
          <pc:docMk/>
          <pc:sldMk cId="573198863" sldId="311"/>
        </pc:sldMkLst>
        <pc:spChg chg="mod">
          <ac:chgData name="Suzanne van Gelderen" userId="ef5f300ec9128a93" providerId="LiveId" clId="{00C15FA1-6F25-45B9-983B-CA9C72EA7E98}" dt="2025-05-20T08:29:13.476" v="128" actId="1076"/>
          <ac:spMkLst>
            <pc:docMk/>
            <pc:sldMk cId="573198863" sldId="311"/>
            <ac:spMk id="2" creationId="{711AD61F-957E-B0B5-F92F-5B3135F7DED6}"/>
          </ac:spMkLst>
        </pc:spChg>
      </pc:sldChg>
      <pc:sldChg chg="add">
        <pc:chgData name="Suzanne van Gelderen" userId="ef5f300ec9128a93" providerId="LiveId" clId="{00C15FA1-6F25-45B9-983B-CA9C72EA7E98}" dt="2025-05-20T09:31:36.551" v="845"/>
        <pc:sldMkLst>
          <pc:docMk/>
          <pc:sldMk cId="1477886247" sldId="312"/>
        </pc:sldMkLst>
      </pc:sldChg>
      <pc:sldChg chg="modSp mod">
        <pc:chgData name="Suzanne van Gelderen" userId="ef5f300ec9128a93" providerId="LiveId" clId="{00C15FA1-6F25-45B9-983B-CA9C72EA7E98}" dt="2025-05-20T08:34:57.385" v="165" actId="1076"/>
        <pc:sldMkLst>
          <pc:docMk/>
          <pc:sldMk cId="0" sldId="313"/>
        </pc:sldMkLst>
        <pc:spChg chg="mod">
          <ac:chgData name="Suzanne van Gelderen" userId="ef5f300ec9128a93" providerId="LiveId" clId="{00C15FA1-6F25-45B9-983B-CA9C72EA7E98}" dt="2025-05-20T08:34:57.385" v="165" actId="1076"/>
          <ac:spMkLst>
            <pc:docMk/>
            <pc:sldMk cId="0" sldId="313"/>
            <ac:spMk id="35" creationId="{3489F2F5-E9FD-2BD3-7BFD-9449C9E719D4}"/>
          </ac:spMkLst>
        </pc:spChg>
      </pc:sldChg>
      <pc:sldChg chg="modSp mod">
        <pc:chgData name="Suzanne van Gelderen" userId="ef5f300ec9128a93" providerId="LiveId" clId="{00C15FA1-6F25-45B9-983B-CA9C72EA7E98}" dt="2025-05-20T08:29:57.982" v="150" actId="1035"/>
        <pc:sldMkLst>
          <pc:docMk/>
          <pc:sldMk cId="0" sldId="320"/>
        </pc:sldMkLst>
        <pc:spChg chg="mod">
          <ac:chgData name="Suzanne van Gelderen" userId="ef5f300ec9128a93" providerId="LiveId" clId="{00C15FA1-6F25-45B9-983B-CA9C72EA7E98}" dt="2025-05-20T08:29:57.982" v="150" actId="1035"/>
          <ac:spMkLst>
            <pc:docMk/>
            <pc:sldMk cId="0" sldId="320"/>
            <ac:spMk id="8" creationId="{191E7E17-92D0-EC5E-CD04-FB5CCEFEC5E7}"/>
          </ac:spMkLst>
        </pc:spChg>
        <pc:picChg chg="mod">
          <ac:chgData name="Suzanne van Gelderen" userId="ef5f300ec9128a93" providerId="LiveId" clId="{00C15FA1-6F25-45B9-983B-CA9C72EA7E98}" dt="2025-05-20T08:29:56.791" v="148" actId="1037"/>
          <ac:picMkLst>
            <pc:docMk/>
            <pc:sldMk cId="0" sldId="320"/>
            <ac:picMk id="3074" creationId="{7CF06BDE-56C5-5523-4BEE-15393C0A0B19}"/>
          </ac:picMkLst>
        </pc:picChg>
      </pc:sldChg>
      <pc:sldChg chg="modSp mod modNotesTx">
        <pc:chgData name="Suzanne van Gelderen" userId="ef5f300ec9128a93" providerId="LiveId" clId="{00C15FA1-6F25-45B9-983B-CA9C72EA7E98}" dt="2025-05-20T09:48:18.260" v="968" actId="20577"/>
        <pc:sldMkLst>
          <pc:docMk/>
          <pc:sldMk cId="387484852" sldId="322"/>
        </pc:sldMkLst>
        <pc:picChg chg="mod">
          <ac:chgData name="Suzanne van Gelderen" userId="ef5f300ec9128a93" providerId="LiveId" clId="{00C15FA1-6F25-45B9-983B-CA9C72EA7E98}" dt="2025-05-20T08:28:36.680" v="124" actId="14100"/>
          <ac:picMkLst>
            <pc:docMk/>
            <pc:sldMk cId="387484852" sldId="322"/>
            <ac:picMk id="2" creationId="{C6D64186-D901-54B1-0DB5-CB351A31C1E0}"/>
          </ac:picMkLst>
        </pc:picChg>
      </pc:sldChg>
      <pc:sldChg chg="modSp mod">
        <pc:chgData name="Suzanne van Gelderen" userId="ef5f300ec9128a93" providerId="LiveId" clId="{00C15FA1-6F25-45B9-983B-CA9C72EA7E98}" dt="2025-05-20T08:17:45.654" v="33" actId="1035"/>
        <pc:sldMkLst>
          <pc:docMk/>
          <pc:sldMk cId="1618960047" sldId="332"/>
        </pc:sldMkLst>
        <pc:graphicFrameChg chg="mod">
          <ac:chgData name="Suzanne van Gelderen" userId="ef5f300ec9128a93" providerId="LiveId" clId="{00C15FA1-6F25-45B9-983B-CA9C72EA7E98}" dt="2025-05-20T08:17:45.654" v="33" actId="1035"/>
          <ac:graphicFrameMkLst>
            <pc:docMk/>
            <pc:sldMk cId="1618960047" sldId="332"/>
            <ac:graphicFrameMk id="5" creationId="{2D5EA7BB-1E72-9C94-6A17-2A1633112962}"/>
          </ac:graphicFrameMkLst>
        </pc:graphicFrameChg>
      </pc:sldChg>
      <pc:sldChg chg="modSp mod">
        <pc:chgData name="Suzanne van Gelderen" userId="ef5f300ec9128a93" providerId="LiveId" clId="{00C15FA1-6F25-45B9-983B-CA9C72EA7E98}" dt="2025-05-20T08:20:53.367" v="72" actId="1076"/>
        <pc:sldMkLst>
          <pc:docMk/>
          <pc:sldMk cId="403407685" sldId="335"/>
        </pc:sldMkLst>
        <pc:spChg chg="mod">
          <ac:chgData name="Suzanne van Gelderen" userId="ef5f300ec9128a93" providerId="LiveId" clId="{00C15FA1-6F25-45B9-983B-CA9C72EA7E98}" dt="2025-05-20T08:20:53.367" v="72" actId="1076"/>
          <ac:spMkLst>
            <pc:docMk/>
            <pc:sldMk cId="403407685" sldId="335"/>
            <ac:spMk id="9" creationId="{1EC75FC5-425C-2E48-F171-1C7F3154C5FE}"/>
          </ac:spMkLst>
        </pc:spChg>
      </pc:sldChg>
      <pc:sldChg chg="delSp modSp mod">
        <pc:chgData name="Suzanne van Gelderen" userId="ef5f300ec9128a93" providerId="LiveId" clId="{00C15FA1-6F25-45B9-983B-CA9C72EA7E98}" dt="2025-05-20T08:23:34.385" v="116" actId="1076"/>
        <pc:sldMkLst>
          <pc:docMk/>
          <pc:sldMk cId="2083031080" sldId="345"/>
        </pc:sldMkLst>
        <pc:spChg chg="del">
          <ac:chgData name="Suzanne van Gelderen" userId="ef5f300ec9128a93" providerId="LiveId" clId="{00C15FA1-6F25-45B9-983B-CA9C72EA7E98}" dt="2025-05-20T08:23:25.494" v="115" actId="478"/>
          <ac:spMkLst>
            <pc:docMk/>
            <pc:sldMk cId="2083031080" sldId="345"/>
            <ac:spMk id="5" creationId="{8FE7204F-634A-F22F-71A5-A45CAE6AB2A6}"/>
          </ac:spMkLst>
        </pc:spChg>
        <pc:picChg chg="mod">
          <ac:chgData name="Suzanne van Gelderen" userId="ef5f300ec9128a93" providerId="LiveId" clId="{00C15FA1-6F25-45B9-983B-CA9C72EA7E98}" dt="2025-05-20T08:23:34.385" v="116" actId="1076"/>
          <ac:picMkLst>
            <pc:docMk/>
            <pc:sldMk cId="2083031080" sldId="345"/>
            <ac:picMk id="9" creationId="{006A1C88-8C50-440B-BF0C-B3D6087C3D55}"/>
          </ac:picMkLst>
        </pc:picChg>
        <pc:picChg chg="mod">
          <ac:chgData name="Suzanne van Gelderen" userId="ef5f300ec9128a93" providerId="LiveId" clId="{00C15FA1-6F25-45B9-983B-CA9C72EA7E98}" dt="2025-05-20T08:23:34.385" v="116" actId="1076"/>
          <ac:picMkLst>
            <pc:docMk/>
            <pc:sldMk cId="2083031080" sldId="345"/>
            <ac:picMk id="11" creationId="{A6CD7F03-67E1-FFF9-D114-0234F730C69D}"/>
          </ac:picMkLst>
        </pc:picChg>
        <pc:inkChg chg="mod">
          <ac:chgData name="Suzanne van Gelderen" userId="ef5f300ec9128a93" providerId="LiveId" clId="{00C15FA1-6F25-45B9-983B-CA9C72EA7E98}" dt="2025-05-20T08:23:34.385" v="116" actId="1076"/>
          <ac:inkMkLst>
            <pc:docMk/>
            <pc:sldMk cId="2083031080" sldId="345"/>
            <ac:inkMk id="3" creationId="{930094BF-E348-BD21-327A-46EC086A5D44}"/>
          </ac:inkMkLst>
        </pc:inkChg>
        <pc:inkChg chg="mod">
          <ac:chgData name="Suzanne van Gelderen" userId="ef5f300ec9128a93" providerId="LiveId" clId="{00C15FA1-6F25-45B9-983B-CA9C72EA7E98}" dt="2025-05-20T08:23:34.385" v="116" actId="1076"/>
          <ac:inkMkLst>
            <pc:docMk/>
            <pc:sldMk cId="2083031080" sldId="345"/>
            <ac:inkMk id="4" creationId="{B0CA257F-2608-744A-5500-633E6B79FC96}"/>
          </ac:inkMkLst>
        </pc:inkChg>
        <pc:inkChg chg="mod">
          <ac:chgData name="Suzanne van Gelderen" userId="ef5f300ec9128a93" providerId="LiveId" clId="{00C15FA1-6F25-45B9-983B-CA9C72EA7E98}" dt="2025-05-20T08:23:34.385" v="116" actId="1076"/>
          <ac:inkMkLst>
            <pc:docMk/>
            <pc:sldMk cId="2083031080" sldId="345"/>
            <ac:inkMk id="6" creationId="{56249330-BA95-AB39-EB2F-D4340BE5ADA1}"/>
          </ac:inkMkLst>
        </pc:inkChg>
        <pc:inkChg chg="mod">
          <ac:chgData name="Suzanne van Gelderen" userId="ef5f300ec9128a93" providerId="LiveId" clId="{00C15FA1-6F25-45B9-983B-CA9C72EA7E98}" dt="2025-05-20T08:23:34.385" v="116" actId="1076"/>
          <ac:inkMkLst>
            <pc:docMk/>
            <pc:sldMk cId="2083031080" sldId="345"/>
            <ac:inkMk id="7" creationId="{5A93D89A-8645-92FF-187A-F3836A9E6FBA}"/>
          </ac:inkMkLst>
        </pc:inkChg>
        <pc:inkChg chg="mod">
          <ac:chgData name="Suzanne van Gelderen" userId="ef5f300ec9128a93" providerId="LiveId" clId="{00C15FA1-6F25-45B9-983B-CA9C72EA7E98}" dt="2025-05-20T08:23:34.385" v="116" actId="1076"/>
          <ac:inkMkLst>
            <pc:docMk/>
            <pc:sldMk cId="2083031080" sldId="345"/>
            <ac:inkMk id="8" creationId="{C30891B0-862E-FFD0-F63B-ECB4A1FA692E}"/>
          </ac:inkMkLst>
        </pc:inkChg>
        <pc:inkChg chg="mod">
          <ac:chgData name="Suzanne van Gelderen" userId="ef5f300ec9128a93" providerId="LiveId" clId="{00C15FA1-6F25-45B9-983B-CA9C72EA7E98}" dt="2025-05-20T08:23:34.385" v="116" actId="1076"/>
          <ac:inkMkLst>
            <pc:docMk/>
            <pc:sldMk cId="2083031080" sldId="345"/>
            <ac:inkMk id="10" creationId="{AC0B2D9D-4F06-5C45-2729-9F5B9862CA2C}"/>
          </ac:inkMkLst>
        </pc:inkChg>
        <pc:inkChg chg="mod">
          <ac:chgData name="Suzanne van Gelderen" userId="ef5f300ec9128a93" providerId="LiveId" clId="{00C15FA1-6F25-45B9-983B-CA9C72EA7E98}" dt="2025-05-20T08:23:34.385" v="116" actId="1076"/>
          <ac:inkMkLst>
            <pc:docMk/>
            <pc:sldMk cId="2083031080" sldId="345"/>
            <ac:inkMk id="12" creationId="{4242EC03-A4AF-338A-0C5F-63DDD5322357}"/>
          </ac:inkMkLst>
        </pc:inkChg>
      </pc:sldChg>
      <pc:sldChg chg="modSp">
        <pc:chgData name="Suzanne van Gelderen" userId="ef5f300ec9128a93" providerId="LiveId" clId="{00C15FA1-6F25-45B9-983B-CA9C72EA7E98}" dt="2025-05-20T08:22:03.032" v="73" actId="2711"/>
        <pc:sldMkLst>
          <pc:docMk/>
          <pc:sldMk cId="1976321606" sldId="348"/>
        </pc:sldMkLst>
        <pc:spChg chg="mod">
          <ac:chgData name="Suzanne van Gelderen" userId="ef5f300ec9128a93" providerId="LiveId" clId="{00C15FA1-6F25-45B9-983B-CA9C72EA7E98}" dt="2025-05-20T08:22:03.032" v="73" actId="2711"/>
          <ac:spMkLst>
            <pc:docMk/>
            <pc:sldMk cId="1976321606" sldId="348"/>
            <ac:spMk id="14" creationId="{5652E183-EB0D-1410-7CB9-771FAA84E058}"/>
          </ac:spMkLst>
        </pc:spChg>
      </pc:sldChg>
      <pc:sldChg chg="modSp mod">
        <pc:chgData name="Suzanne van Gelderen" userId="ef5f300ec9128a93" providerId="LiveId" clId="{00C15FA1-6F25-45B9-983B-CA9C72EA7E98}" dt="2025-05-20T09:43:23.417" v="910" actId="1035"/>
        <pc:sldMkLst>
          <pc:docMk/>
          <pc:sldMk cId="4018752710" sldId="352"/>
        </pc:sldMkLst>
        <pc:spChg chg="mod">
          <ac:chgData name="Suzanne van Gelderen" userId="ef5f300ec9128a93" providerId="LiveId" clId="{00C15FA1-6F25-45B9-983B-CA9C72EA7E98}" dt="2025-05-20T09:43:23.417" v="910" actId="1035"/>
          <ac:spMkLst>
            <pc:docMk/>
            <pc:sldMk cId="4018752710" sldId="352"/>
            <ac:spMk id="4" creationId="{6378818D-7776-4251-73CD-024B57AC99C4}"/>
          </ac:spMkLst>
        </pc:spChg>
      </pc:sldChg>
      <pc:sldChg chg="modNotesTx">
        <pc:chgData name="Suzanne van Gelderen" userId="ef5f300ec9128a93" providerId="LiveId" clId="{00C15FA1-6F25-45B9-983B-CA9C72EA7E98}" dt="2025-05-20T09:48:30.191" v="976" actId="20577"/>
        <pc:sldMkLst>
          <pc:docMk/>
          <pc:sldMk cId="2789001102" sldId="353"/>
        </pc:sldMkLst>
      </pc:sldChg>
      <pc:sldChg chg="modSp mod">
        <pc:chgData name="Suzanne van Gelderen" userId="ef5f300ec9128a93" providerId="LiveId" clId="{00C15FA1-6F25-45B9-983B-CA9C72EA7E98}" dt="2025-05-20T09:47:35.772" v="939" actId="1038"/>
        <pc:sldMkLst>
          <pc:docMk/>
          <pc:sldMk cId="2335257176" sldId="360"/>
        </pc:sldMkLst>
        <pc:spChg chg="mod">
          <ac:chgData name="Suzanne van Gelderen" userId="ef5f300ec9128a93" providerId="LiveId" clId="{00C15FA1-6F25-45B9-983B-CA9C72EA7E98}" dt="2025-05-20T09:47:35.772" v="939" actId="1038"/>
          <ac:spMkLst>
            <pc:docMk/>
            <pc:sldMk cId="2335257176" sldId="360"/>
            <ac:spMk id="4" creationId="{DC551307-340F-F511-F2B9-A6D6A71F59F2}"/>
          </ac:spMkLst>
        </pc:spChg>
      </pc:sldChg>
      <pc:sldChg chg="addSp delSp modSp mod delAnim modAnim">
        <pc:chgData name="Suzanne van Gelderen" userId="ef5f300ec9128a93" providerId="LiveId" clId="{00C15FA1-6F25-45B9-983B-CA9C72EA7E98}" dt="2025-05-20T08:25:51.854" v="123" actId="1076"/>
        <pc:sldMkLst>
          <pc:docMk/>
          <pc:sldMk cId="2821161758" sldId="362"/>
        </pc:sldMkLst>
        <pc:spChg chg="mod ord">
          <ac:chgData name="Suzanne van Gelderen" userId="ef5f300ec9128a93" providerId="LiveId" clId="{00C15FA1-6F25-45B9-983B-CA9C72EA7E98}" dt="2025-05-20T08:25:51.854" v="123" actId="1076"/>
          <ac:spMkLst>
            <pc:docMk/>
            <pc:sldMk cId="2821161758" sldId="362"/>
            <ac:spMk id="8" creationId="{34D0BF2A-A123-845F-F025-336640199934}"/>
          </ac:spMkLst>
        </pc:spChg>
        <pc:grpChg chg="add mod">
          <ac:chgData name="Suzanne van Gelderen" userId="ef5f300ec9128a93" providerId="LiveId" clId="{00C15FA1-6F25-45B9-983B-CA9C72EA7E98}" dt="2025-05-20T08:19:23.139" v="61" actId="164"/>
          <ac:grpSpMkLst>
            <pc:docMk/>
            <pc:sldMk cId="2821161758" sldId="362"/>
            <ac:grpSpMk id="10" creationId="{87B39DBE-B677-52EE-6E57-99C359D8E455}"/>
          </ac:grpSpMkLst>
        </pc:grpChg>
        <pc:grpChg chg="add mod">
          <ac:chgData name="Suzanne van Gelderen" userId="ef5f300ec9128a93" providerId="LiveId" clId="{00C15FA1-6F25-45B9-983B-CA9C72EA7E98}" dt="2025-05-20T08:25:41.596" v="120" actId="164"/>
          <ac:grpSpMkLst>
            <pc:docMk/>
            <pc:sldMk cId="2821161758" sldId="362"/>
            <ac:grpSpMk id="11" creationId="{0C5F10E3-1AFF-AC02-E021-36F4457A0832}"/>
          </ac:grpSpMkLst>
        </pc:grpChg>
        <pc:grpChg chg="mod">
          <ac:chgData name="Suzanne van Gelderen" userId="ef5f300ec9128a93" providerId="LiveId" clId="{00C15FA1-6F25-45B9-983B-CA9C72EA7E98}" dt="2025-05-20T08:19:42.165" v="64" actId="164"/>
          <ac:grpSpMkLst>
            <pc:docMk/>
            <pc:sldMk cId="2821161758" sldId="362"/>
            <ac:grpSpMk id="15" creationId="{0ED4C3C8-2C6C-09EA-A1C3-4F3E0678C22B}"/>
          </ac:grpSpMkLst>
        </pc:grpChg>
        <pc:grpChg chg="add mod ord">
          <ac:chgData name="Suzanne van Gelderen" userId="ef5f300ec9128a93" providerId="LiveId" clId="{00C15FA1-6F25-45B9-983B-CA9C72EA7E98}" dt="2025-05-20T08:25:49.644" v="122" actId="167"/>
          <ac:grpSpMkLst>
            <pc:docMk/>
            <pc:sldMk cId="2821161758" sldId="362"/>
            <ac:grpSpMk id="16" creationId="{38346A09-F620-AD34-9BEA-92323320B1E0}"/>
          </ac:grpSpMkLst>
        </pc:grpChg>
        <pc:picChg chg="mod">
          <ac:chgData name="Suzanne van Gelderen" userId="ef5f300ec9128a93" providerId="LiveId" clId="{00C15FA1-6F25-45B9-983B-CA9C72EA7E98}" dt="2025-05-20T08:19:42.165" v="64" actId="164"/>
          <ac:picMkLst>
            <pc:docMk/>
            <pc:sldMk cId="2821161758" sldId="362"/>
            <ac:picMk id="5" creationId="{6FA6A3D7-6426-D5D7-04F3-D09F327514F9}"/>
          </ac:picMkLst>
        </pc:picChg>
        <pc:inkChg chg="mod">
          <ac:chgData name="Suzanne van Gelderen" userId="ef5f300ec9128a93" providerId="LiveId" clId="{00C15FA1-6F25-45B9-983B-CA9C72EA7E98}" dt="2025-05-20T08:19:42.165" v="64" actId="164"/>
          <ac:inkMkLst>
            <pc:docMk/>
            <pc:sldMk cId="2821161758" sldId="362"/>
            <ac:inkMk id="3" creationId="{49EF3890-2B5F-DAE4-8280-40BBDB502085}"/>
          </ac:inkMkLst>
        </pc:inkChg>
        <pc:inkChg chg="add del mod">
          <ac:chgData name="Suzanne van Gelderen" userId="ef5f300ec9128a93" providerId="LiveId" clId="{00C15FA1-6F25-45B9-983B-CA9C72EA7E98}" dt="2025-05-20T08:25:33.492" v="118" actId="478"/>
          <ac:inkMkLst>
            <pc:docMk/>
            <pc:sldMk cId="2821161758" sldId="362"/>
            <ac:inkMk id="4" creationId="{D981B08F-C2AB-D8B3-8260-1765EE726BBE}"/>
          </ac:inkMkLst>
        </pc:inkChg>
        <pc:inkChg chg="mod">
          <ac:chgData name="Suzanne van Gelderen" userId="ef5f300ec9128a93" providerId="LiveId" clId="{00C15FA1-6F25-45B9-983B-CA9C72EA7E98}" dt="2025-05-20T08:19:42.165" v="64" actId="164"/>
          <ac:inkMkLst>
            <pc:docMk/>
            <pc:sldMk cId="2821161758" sldId="362"/>
            <ac:inkMk id="6" creationId="{47558E2C-C4C4-EE4F-30CB-2DC06D1B9788}"/>
          </ac:inkMkLst>
        </pc:inkChg>
        <pc:inkChg chg="del ord">
          <ac:chgData name="Suzanne van Gelderen" userId="ef5f300ec9128a93" providerId="LiveId" clId="{00C15FA1-6F25-45B9-983B-CA9C72EA7E98}" dt="2025-05-20T08:18:24.574" v="37" actId="478"/>
          <ac:inkMkLst>
            <pc:docMk/>
            <pc:sldMk cId="2821161758" sldId="362"/>
            <ac:inkMk id="9" creationId="{F79BF557-69D3-E22E-4FCA-623B36BB6CC3}"/>
          </ac:inkMkLst>
        </pc:inkChg>
        <pc:inkChg chg="add mod">
          <ac:chgData name="Suzanne van Gelderen" userId="ef5f300ec9128a93" providerId="LiveId" clId="{00C15FA1-6F25-45B9-983B-CA9C72EA7E98}" dt="2025-05-20T08:25:41.596" v="120" actId="164"/>
          <ac:inkMkLst>
            <pc:docMk/>
            <pc:sldMk cId="2821161758" sldId="362"/>
            <ac:inkMk id="13" creationId="{97F701D0-7E5C-C4C0-7E99-F9B8DFADF68F}"/>
          </ac:inkMkLst>
        </pc:inkChg>
      </pc:sldChg>
      <pc:sldChg chg="modNotesTx">
        <pc:chgData name="Suzanne van Gelderen" userId="ef5f300ec9128a93" providerId="LiveId" clId="{00C15FA1-6F25-45B9-983B-CA9C72EA7E98}" dt="2025-05-20T09:47:59.213" v="955" actId="20577"/>
        <pc:sldMkLst>
          <pc:docMk/>
          <pc:sldMk cId="1795088977" sldId="386"/>
        </pc:sldMkLst>
      </pc:sldChg>
      <pc:sldChg chg="modSp">
        <pc:chgData name="Suzanne van Gelderen" userId="ef5f300ec9128a93" providerId="LiveId" clId="{00C15FA1-6F25-45B9-983B-CA9C72EA7E98}" dt="2025-05-20T08:32:11.907" v="156" actId="1076"/>
        <pc:sldMkLst>
          <pc:docMk/>
          <pc:sldMk cId="3473196496" sldId="424"/>
        </pc:sldMkLst>
        <pc:picChg chg="mod">
          <ac:chgData name="Suzanne van Gelderen" userId="ef5f300ec9128a93" providerId="LiveId" clId="{00C15FA1-6F25-45B9-983B-CA9C72EA7E98}" dt="2025-05-20T08:32:11.907" v="156" actId="1076"/>
          <ac:picMkLst>
            <pc:docMk/>
            <pc:sldMk cId="3473196496" sldId="424"/>
            <ac:picMk id="3" creationId="{3B363E6B-1F68-5720-4D26-62BDB3FC5FE9}"/>
          </ac:picMkLst>
        </pc:picChg>
        <pc:picChg chg="mod">
          <ac:chgData name="Suzanne van Gelderen" userId="ef5f300ec9128a93" providerId="LiveId" clId="{00C15FA1-6F25-45B9-983B-CA9C72EA7E98}" dt="2025-05-20T08:32:02.459" v="153" actId="14100"/>
          <ac:picMkLst>
            <pc:docMk/>
            <pc:sldMk cId="3473196496" sldId="424"/>
            <ac:picMk id="1026" creationId="{E8F30AFF-F448-33DE-549C-8DCD29BA13E4}"/>
          </ac:picMkLst>
        </pc:picChg>
      </pc:sldChg>
      <pc:sldChg chg="modSp mod">
        <pc:chgData name="Suzanne van Gelderen" userId="ef5f300ec9128a93" providerId="LiveId" clId="{00C15FA1-6F25-45B9-983B-CA9C72EA7E98}" dt="2025-05-20T09:41:37.575" v="901" actId="1038"/>
        <pc:sldMkLst>
          <pc:docMk/>
          <pc:sldMk cId="3506385305" sldId="462"/>
        </pc:sldMkLst>
        <pc:spChg chg="mod">
          <ac:chgData name="Suzanne van Gelderen" userId="ef5f300ec9128a93" providerId="LiveId" clId="{00C15FA1-6F25-45B9-983B-CA9C72EA7E98}" dt="2025-05-20T09:41:37.575" v="901" actId="1038"/>
          <ac:spMkLst>
            <pc:docMk/>
            <pc:sldMk cId="3506385305" sldId="462"/>
            <ac:spMk id="8" creationId="{F9653D07-FFAB-90D1-2561-D6A17EB6632D}"/>
          </ac:spMkLst>
        </pc:spChg>
      </pc:sldChg>
      <pc:sldChg chg="modNotesTx">
        <pc:chgData name="Suzanne van Gelderen" userId="ef5f300ec9128a93" providerId="LiveId" clId="{00C15FA1-6F25-45B9-983B-CA9C72EA7E98}" dt="2025-05-20T09:48:38.615" v="977" actId="5793"/>
        <pc:sldMkLst>
          <pc:docMk/>
          <pc:sldMk cId="3245031762" sldId="463"/>
        </pc:sldMkLst>
      </pc:sldChg>
      <pc:sldChg chg="addSp delSp modSp mod modAnim">
        <pc:chgData name="Suzanne van Gelderen" userId="ef5f300ec9128a93" providerId="LiveId" clId="{00C15FA1-6F25-45B9-983B-CA9C72EA7E98}" dt="2025-05-20T09:47:26.260" v="936"/>
        <pc:sldMkLst>
          <pc:docMk/>
          <pc:sldMk cId="0" sldId="471"/>
        </pc:sldMkLst>
        <pc:picChg chg="add del mod">
          <ac:chgData name="Suzanne van Gelderen" userId="ef5f300ec9128a93" providerId="LiveId" clId="{00C15FA1-6F25-45B9-983B-CA9C72EA7E98}" dt="2025-05-20T09:45:41.407" v="915" actId="478"/>
          <ac:picMkLst>
            <pc:docMk/>
            <pc:sldMk cId="0" sldId="471"/>
            <ac:picMk id="3" creationId="{938F0D59-A847-0639-DB16-B9FCCD94CD73}"/>
          </ac:picMkLst>
        </pc:picChg>
        <pc:picChg chg="mod">
          <ac:chgData name="Suzanne van Gelderen" userId="ef5f300ec9128a93" providerId="LiveId" clId="{00C15FA1-6F25-45B9-983B-CA9C72EA7E98}" dt="2025-05-20T09:47:14.676" v="935" actId="14100"/>
          <ac:picMkLst>
            <pc:docMk/>
            <pc:sldMk cId="0" sldId="471"/>
            <ac:picMk id="659" creationId="{00000000-0000-0000-0000-000000000000}"/>
          </ac:picMkLst>
        </pc:picChg>
        <pc:picChg chg="add mod">
          <ac:chgData name="Suzanne van Gelderen" userId="ef5f300ec9128a93" providerId="LiveId" clId="{00C15FA1-6F25-45B9-983B-CA9C72EA7E98}" dt="2025-05-20T09:47:08.687" v="931" actId="1038"/>
          <ac:picMkLst>
            <pc:docMk/>
            <pc:sldMk cId="0" sldId="471"/>
            <ac:picMk id="1026" creationId="{D8E14596-EB57-C4A3-D155-2CD4E737271F}"/>
          </ac:picMkLst>
        </pc:picChg>
      </pc:sldChg>
      <pc:sldChg chg="addSp modSp mod">
        <pc:chgData name="Suzanne van Gelderen" userId="ef5f300ec9128a93" providerId="LiveId" clId="{00C15FA1-6F25-45B9-983B-CA9C72EA7E98}" dt="2025-05-20T09:15:24.342" v="506" actId="1036"/>
        <pc:sldMkLst>
          <pc:docMk/>
          <pc:sldMk cId="0" sldId="474"/>
        </pc:sldMkLst>
        <pc:spChg chg="mod">
          <ac:chgData name="Suzanne van Gelderen" userId="ef5f300ec9128a93" providerId="LiveId" clId="{00C15FA1-6F25-45B9-983B-CA9C72EA7E98}" dt="2025-05-20T09:15:24.342" v="506" actId="1036"/>
          <ac:spMkLst>
            <pc:docMk/>
            <pc:sldMk cId="0" sldId="474"/>
            <ac:spMk id="4" creationId="{A581D9DE-76D0-6B18-453D-B7177DD4E2CA}"/>
          </ac:spMkLst>
        </pc:spChg>
        <pc:spChg chg="add mod">
          <ac:chgData name="Suzanne van Gelderen" userId="ef5f300ec9128a93" providerId="LiveId" clId="{00C15FA1-6F25-45B9-983B-CA9C72EA7E98}" dt="2025-05-20T09:15:13.239" v="504" actId="20577"/>
          <ac:spMkLst>
            <pc:docMk/>
            <pc:sldMk cId="0" sldId="474"/>
            <ac:spMk id="6" creationId="{629F1073-FE09-000A-3D87-D6EC34FA10BF}"/>
          </ac:spMkLst>
        </pc:spChg>
        <pc:spChg chg="add mod">
          <ac:chgData name="Suzanne van Gelderen" userId="ef5f300ec9128a93" providerId="LiveId" clId="{00C15FA1-6F25-45B9-983B-CA9C72EA7E98}" dt="2025-05-20T09:06:33.360" v="303" actId="1036"/>
          <ac:spMkLst>
            <pc:docMk/>
            <pc:sldMk cId="0" sldId="474"/>
            <ac:spMk id="7" creationId="{3D553896-6CA1-EC42-5168-7E78F7E60258}"/>
          </ac:spMkLst>
        </pc:spChg>
        <pc:picChg chg="mod">
          <ac:chgData name="Suzanne van Gelderen" userId="ef5f300ec9128a93" providerId="LiveId" clId="{00C15FA1-6F25-45B9-983B-CA9C72EA7E98}" dt="2025-05-20T09:09:28.810" v="372" actId="1036"/>
          <ac:picMkLst>
            <pc:docMk/>
            <pc:sldMk cId="0" sldId="474"/>
            <ac:picMk id="3" creationId="{5C4493CA-153C-0124-C764-1F9B83DAE5E0}"/>
          </ac:picMkLst>
        </pc:picChg>
        <pc:picChg chg="mod">
          <ac:chgData name="Suzanne van Gelderen" userId="ef5f300ec9128a93" providerId="LiveId" clId="{00C15FA1-6F25-45B9-983B-CA9C72EA7E98}" dt="2025-05-20T09:14:37.474" v="498" actId="1076"/>
          <ac:picMkLst>
            <pc:docMk/>
            <pc:sldMk cId="0" sldId="474"/>
            <ac:picMk id="5" creationId="{3063A2FC-1748-13B9-9546-55B42190975A}"/>
          </ac:picMkLst>
        </pc:picChg>
        <pc:picChg chg="add mod">
          <ac:chgData name="Suzanne van Gelderen" userId="ef5f300ec9128a93" providerId="LiveId" clId="{00C15FA1-6F25-45B9-983B-CA9C72EA7E98}" dt="2025-05-20T09:09:36.468" v="387" actId="1035"/>
          <ac:picMkLst>
            <pc:docMk/>
            <pc:sldMk cId="0" sldId="474"/>
            <ac:picMk id="8" creationId="{F9FCF1AA-13AF-3275-5593-E7EDDECAA2C0}"/>
          </ac:picMkLst>
        </pc:picChg>
      </pc:sldChg>
      <pc:sldChg chg="modSp">
        <pc:chgData name="Suzanne van Gelderen" userId="ef5f300ec9128a93" providerId="LiveId" clId="{00C15FA1-6F25-45B9-983B-CA9C72EA7E98}" dt="2025-05-20T08:20:09.035" v="70" actId="1035"/>
        <pc:sldMkLst>
          <pc:docMk/>
          <pc:sldMk cId="646163523" sldId="478"/>
        </pc:sldMkLst>
        <pc:picChg chg="mod">
          <ac:chgData name="Suzanne van Gelderen" userId="ef5f300ec9128a93" providerId="LiveId" clId="{00C15FA1-6F25-45B9-983B-CA9C72EA7E98}" dt="2025-05-20T08:20:09.035" v="70" actId="1035"/>
          <ac:picMkLst>
            <pc:docMk/>
            <pc:sldMk cId="646163523" sldId="478"/>
            <ac:picMk id="2052" creationId="{045B9452-758A-3FCE-377F-DF72B4C8BED7}"/>
          </ac:picMkLst>
        </pc:picChg>
      </pc:sldChg>
      <pc:sldChg chg="addSp modSp modAnim">
        <pc:chgData name="Suzanne van Gelderen" userId="ef5f300ec9128a93" providerId="LiveId" clId="{00C15FA1-6F25-45B9-983B-CA9C72EA7E98}" dt="2025-05-20T08:30:18.884" v="152" actId="164"/>
        <pc:sldMkLst>
          <pc:docMk/>
          <pc:sldMk cId="3003832811" sldId="479"/>
        </pc:sldMkLst>
        <pc:spChg chg="mod">
          <ac:chgData name="Suzanne van Gelderen" userId="ef5f300ec9128a93" providerId="LiveId" clId="{00C15FA1-6F25-45B9-983B-CA9C72EA7E98}" dt="2025-05-20T08:30:18.884" v="152" actId="164"/>
          <ac:spMkLst>
            <pc:docMk/>
            <pc:sldMk cId="3003832811" sldId="479"/>
            <ac:spMk id="7" creationId="{D582576D-7080-8DE4-B796-15E330F465D1}"/>
          </ac:spMkLst>
        </pc:spChg>
        <pc:grpChg chg="add mod">
          <ac:chgData name="Suzanne van Gelderen" userId="ef5f300ec9128a93" providerId="LiveId" clId="{00C15FA1-6F25-45B9-983B-CA9C72EA7E98}" dt="2025-05-20T08:30:18.884" v="152" actId="164"/>
          <ac:grpSpMkLst>
            <pc:docMk/>
            <pc:sldMk cId="3003832811" sldId="479"/>
            <ac:grpSpMk id="3" creationId="{47C81150-C91B-AE50-68EA-1F0E20B84A04}"/>
          </ac:grpSpMkLst>
        </pc:grpChg>
        <pc:picChg chg="mod">
          <ac:chgData name="Suzanne van Gelderen" userId="ef5f300ec9128a93" providerId="LiveId" clId="{00C15FA1-6F25-45B9-983B-CA9C72EA7E98}" dt="2025-05-20T08:30:18.884" v="152" actId="164"/>
          <ac:picMkLst>
            <pc:docMk/>
            <pc:sldMk cId="3003832811" sldId="479"/>
            <ac:picMk id="570" creationId="{E1DC65D6-7416-FC65-D71B-394D58B2A065}"/>
          </ac:picMkLst>
        </pc:picChg>
      </pc:sldChg>
      <pc:sldChg chg="modNotesTx">
        <pc:chgData name="Suzanne van Gelderen" userId="ef5f300ec9128a93" providerId="LiveId" clId="{00C15FA1-6F25-45B9-983B-CA9C72EA7E98}" dt="2025-05-20T09:47:48.026" v="948" actId="20577"/>
        <pc:sldMkLst>
          <pc:docMk/>
          <pc:sldMk cId="1000753310" sldId="480"/>
        </pc:sldMkLst>
      </pc:sldChg>
      <pc:sldChg chg="modSp mod modNotesTx">
        <pc:chgData name="Suzanne van Gelderen" userId="ef5f300ec9128a93" providerId="LiveId" clId="{00C15FA1-6F25-45B9-983B-CA9C72EA7E98}" dt="2025-05-20T08:36:58.706" v="224" actId="20577"/>
        <pc:sldMkLst>
          <pc:docMk/>
          <pc:sldMk cId="3426114748" sldId="483"/>
        </pc:sldMkLst>
        <pc:spChg chg="mod">
          <ac:chgData name="Suzanne van Gelderen" userId="ef5f300ec9128a93" providerId="LiveId" clId="{00C15FA1-6F25-45B9-983B-CA9C72EA7E98}" dt="2025-05-20T08:36:44.862" v="200" actId="1076"/>
          <ac:spMkLst>
            <pc:docMk/>
            <pc:sldMk cId="3426114748" sldId="483"/>
            <ac:spMk id="2" creationId="{BFEA2892-187C-02B4-5982-40919CA804FD}"/>
          </ac:spMkLst>
        </pc:spChg>
        <pc:picChg chg="mod">
          <ac:chgData name="Suzanne van Gelderen" userId="ef5f300ec9128a93" providerId="LiveId" clId="{00C15FA1-6F25-45B9-983B-CA9C72EA7E98}" dt="2025-05-20T08:36:41.884" v="199" actId="14100"/>
          <ac:picMkLst>
            <pc:docMk/>
            <pc:sldMk cId="3426114748" sldId="483"/>
            <ac:picMk id="540" creationId="{00000000-0000-0000-0000-000000000000}"/>
          </ac:picMkLst>
        </pc:picChg>
      </pc:sldChg>
      <pc:sldChg chg="addSp delSp modSp mod modNotesTx">
        <pc:chgData name="Suzanne van Gelderen" userId="ef5f300ec9128a93" providerId="LiveId" clId="{00C15FA1-6F25-45B9-983B-CA9C72EA7E98}" dt="2025-05-20T09:48:47.992" v="995" actId="20577"/>
        <pc:sldMkLst>
          <pc:docMk/>
          <pc:sldMk cId="3398811659" sldId="484"/>
        </pc:sldMkLst>
        <pc:spChg chg="del mod">
          <ac:chgData name="Suzanne van Gelderen" userId="ef5f300ec9128a93" providerId="LiveId" clId="{00C15FA1-6F25-45B9-983B-CA9C72EA7E98}" dt="2025-05-20T08:22:52.308" v="80" actId="478"/>
          <ac:spMkLst>
            <pc:docMk/>
            <pc:sldMk cId="3398811659" sldId="484"/>
            <ac:spMk id="2" creationId="{00000000-0000-0000-0000-000000000000}"/>
          </ac:spMkLst>
        </pc:spChg>
        <pc:spChg chg="add del mod">
          <ac:chgData name="Suzanne van Gelderen" userId="ef5f300ec9128a93" providerId="LiveId" clId="{00C15FA1-6F25-45B9-983B-CA9C72EA7E98}" dt="2025-05-20T08:22:54.074" v="81" actId="478"/>
          <ac:spMkLst>
            <pc:docMk/>
            <pc:sldMk cId="3398811659" sldId="484"/>
            <ac:spMk id="4" creationId="{F3087E39-149C-906B-08BA-7B832BC72A3D}"/>
          </ac:spMkLst>
        </pc:spChg>
        <pc:spChg chg="add mod">
          <ac:chgData name="Suzanne van Gelderen" userId="ef5f300ec9128a93" providerId="LiveId" clId="{00C15FA1-6F25-45B9-983B-CA9C72EA7E98}" dt="2025-05-20T08:22:54.355" v="82"/>
          <ac:spMkLst>
            <pc:docMk/>
            <pc:sldMk cId="3398811659" sldId="484"/>
            <ac:spMk id="6" creationId="{2E499AAF-8D8E-743B-8C50-AF0A82BDBEE4}"/>
          </ac:spMkLst>
        </pc:spChg>
        <pc:picChg chg="mod">
          <ac:chgData name="Suzanne van Gelderen" userId="ef5f300ec9128a93" providerId="LiveId" clId="{00C15FA1-6F25-45B9-983B-CA9C72EA7E98}" dt="2025-05-20T08:22:21.323" v="75" actId="1076"/>
          <ac:picMkLst>
            <pc:docMk/>
            <pc:sldMk cId="3398811659" sldId="484"/>
            <ac:picMk id="5" creationId="{4E229F9D-3F64-0D57-CDF1-3F5FFC5034FA}"/>
          </ac:picMkLst>
        </pc:picChg>
      </pc:sldChg>
      <pc:sldChg chg="modSp mod modNotesTx">
        <pc:chgData name="Suzanne van Gelderen" userId="ef5f300ec9128a93" providerId="LiveId" clId="{00C15FA1-6F25-45B9-983B-CA9C72EA7E98}" dt="2025-05-20T09:48:54.393" v="1010" actId="20577"/>
        <pc:sldMkLst>
          <pc:docMk/>
          <pc:sldMk cId="3481149131" sldId="485"/>
        </pc:sldMkLst>
        <pc:spChg chg="mod">
          <ac:chgData name="Suzanne van Gelderen" userId="ef5f300ec9128a93" providerId="LiveId" clId="{00C15FA1-6F25-45B9-983B-CA9C72EA7E98}" dt="2025-05-20T08:23:03.879" v="83" actId="1076"/>
          <ac:spMkLst>
            <pc:docMk/>
            <pc:sldMk cId="3481149131" sldId="485"/>
            <ac:spMk id="2" creationId="{A07E4430-D208-01C9-358D-BC2CDAC4D30E}"/>
          </ac:spMkLst>
        </pc:spChg>
        <pc:picChg chg="mod">
          <ac:chgData name="Suzanne van Gelderen" userId="ef5f300ec9128a93" providerId="LiveId" clId="{00C15FA1-6F25-45B9-983B-CA9C72EA7E98}" dt="2025-05-20T08:23:13.886" v="84" actId="14100"/>
          <ac:picMkLst>
            <pc:docMk/>
            <pc:sldMk cId="3481149131" sldId="485"/>
            <ac:picMk id="5" creationId="{F3C2D3FC-18DA-70F0-A617-62A34AE5CF1D}"/>
          </ac:picMkLst>
        </pc:picChg>
        <pc:inkChg chg="mod">
          <ac:chgData name="Suzanne van Gelderen" userId="ef5f300ec9128a93" providerId="LiveId" clId="{00C15FA1-6F25-45B9-983B-CA9C72EA7E98}" dt="2025-05-20T08:23:17.933" v="98" actId="1038"/>
          <ac:inkMkLst>
            <pc:docMk/>
            <pc:sldMk cId="3481149131" sldId="485"/>
            <ac:inkMk id="3" creationId="{823C8B8C-3961-9CE6-732E-0BE91F9B5AA9}"/>
          </ac:inkMkLst>
        </pc:inkChg>
        <pc:inkChg chg="mod">
          <ac:chgData name="Suzanne van Gelderen" userId="ef5f300ec9128a93" providerId="LiveId" clId="{00C15FA1-6F25-45B9-983B-CA9C72EA7E98}" dt="2025-05-20T08:23:16.023" v="87" actId="1038"/>
          <ac:inkMkLst>
            <pc:docMk/>
            <pc:sldMk cId="3481149131" sldId="485"/>
            <ac:inkMk id="6" creationId="{0E398D03-1D8C-7527-DF55-581F0D26B409}"/>
          </ac:inkMkLst>
        </pc:inkChg>
        <pc:inkChg chg="mod">
          <ac:chgData name="Suzanne van Gelderen" userId="ef5f300ec9128a93" providerId="LiveId" clId="{00C15FA1-6F25-45B9-983B-CA9C72EA7E98}" dt="2025-05-20T08:23:20.434" v="114" actId="1036"/>
          <ac:inkMkLst>
            <pc:docMk/>
            <pc:sldMk cId="3481149131" sldId="485"/>
            <ac:inkMk id="7" creationId="{5B10286D-BFC0-9F02-F585-5C079E951831}"/>
          </ac:inkMkLst>
        </pc:inkChg>
      </pc:sldChg>
      <pc:sldChg chg="modNotesTx">
        <pc:chgData name="Suzanne van Gelderen" userId="ef5f300ec9128a93" providerId="LiveId" clId="{00C15FA1-6F25-45B9-983B-CA9C72EA7E98}" dt="2025-05-20T08:37:12.166" v="233" actId="20577"/>
        <pc:sldMkLst>
          <pc:docMk/>
          <pc:sldMk cId="3465444023" sldId="486"/>
        </pc:sldMkLst>
      </pc:sldChg>
      <pc:sldChg chg="modNotesTx">
        <pc:chgData name="Suzanne van Gelderen" userId="ef5f300ec9128a93" providerId="LiveId" clId="{00C15FA1-6F25-45B9-983B-CA9C72EA7E98}" dt="2025-05-20T08:37:15.520" v="242" actId="20577"/>
        <pc:sldMkLst>
          <pc:docMk/>
          <pc:sldMk cId="3290401365" sldId="487"/>
        </pc:sldMkLst>
      </pc:sldChg>
      <pc:sldChg chg="addSp delSp modSp add del mod delAnim">
        <pc:chgData name="Suzanne van Gelderen" userId="ef5f300ec9128a93" providerId="LiveId" clId="{00C15FA1-6F25-45B9-983B-CA9C72EA7E98}" dt="2025-05-20T09:31:37.900" v="846" actId="47"/>
        <pc:sldMkLst>
          <pc:docMk/>
          <pc:sldMk cId="1231633121" sldId="488"/>
        </pc:sldMkLst>
        <pc:spChg chg="del">
          <ac:chgData name="Suzanne van Gelderen" userId="ef5f300ec9128a93" providerId="LiveId" clId="{00C15FA1-6F25-45B9-983B-CA9C72EA7E98}" dt="2025-05-20T09:31:07.938" v="842" actId="478"/>
          <ac:spMkLst>
            <pc:docMk/>
            <pc:sldMk cId="1231633121" sldId="488"/>
            <ac:spMk id="3" creationId="{EA36FD35-19E7-C5CD-59CA-BCB9B9CD385E}"/>
          </ac:spMkLst>
        </pc:spChg>
        <pc:spChg chg="add del mod">
          <ac:chgData name="Suzanne van Gelderen" userId="ef5f300ec9128a93" providerId="LiveId" clId="{00C15FA1-6F25-45B9-983B-CA9C72EA7E98}" dt="2025-05-20T09:31:05.636" v="839" actId="478"/>
          <ac:spMkLst>
            <pc:docMk/>
            <pc:sldMk cId="1231633121" sldId="488"/>
            <ac:spMk id="5" creationId="{CA8E56DF-7F16-75D7-5095-2F9F93E191EC}"/>
          </ac:spMkLst>
        </pc:spChg>
        <pc:spChg chg="del">
          <ac:chgData name="Suzanne van Gelderen" userId="ef5f300ec9128a93" providerId="LiveId" clId="{00C15FA1-6F25-45B9-983B-CA9C72EA7E98}" dt="2025-05-20T09:31:02.318" v="837" actId="478"/>
          <ac:spMkLst>
            <pc:docMk/>
            <pc:sldMk cId="1231633121" sldId="488"/>
            <ac:spMk id="13" creationId="{5B588098-0909-98E5-7ACF-CE49663C8AAC}"/>
          </ac:spMkLst>
        </pc:spChg>
        <pc:grpChg chg="del">
          <ac:chgData name="Suzanne van Gelderen" userId="ef5f300ec9128a93" providerId="LiveId" clId="{00C15FA1-6F25-45B9-983B-CA9C72EA7E98}" dt="2025-05-20T09:31:06.751" v="841" actId="478"/>
          <ac:grpSpMkLst>
            <pc:docMk/>
            <pc:sldMk cId="1231633121" sldId="488"/>
            <ac:grpSpMk id="14" creationId="{A7315BE3-6B73-6A41-B4F3-5058E4BF9098}"/>
          </ac:grpSpMkLst>
        </pc:grpChg>
        <pc:picChg chg="del">
          <ac:chgData name="Suzanne van Gelderen" userId="ef5f300ec9128a93" providerId="LiveId" clId="{00C15FA1-6F25-45B9-983B-CA9C72EA7E98}" dt="2025-05-20T09:31:03.639" v="838" actId="478"/>
          <ac:picMkLst>
            <pc:docMk/>
            <pc:sldMk cId="1231633121" sldId="488"/>
            <ac:picMk id="2" creationId="{3B4FF04C-BCC5-28C5-6BC0-4E4493C9DB80}"/>
          </ac:picMkLst>
        </pc:picChg>
        <pc:picChg chg="add del mod">
          <ac:chgData name="Suzanne van Gelderen" userId="ef5f300ec9128a93" providerId="LiveId" clId="{00C15FA1-6F25-45B9-983B-CA9C72EA7E98}" dt="2025-05-20T09:31:10.414" v="844" actId="478"/>
          <ac:picMkLst>
            <pc:docMk/>
            <pc:sldMk cId="1231633121" sldId="488"/>
            <ac:picMk id="6" creationId="{D2D66663-B742-CD17-FD5F-99B082294E1A}"/>
          </ac:picMkLst>
        </pc:picChg>
        <pc:inkChg chg="del">
          <ac:chgData name="Suzanne van Gelderen" userId="ef5f300ec9128a93" providerId="LiveId" clId="{00C15FA1-6F25-45B9-983B-CA9C72EA7E98}" dt="2025-05-20T09:31:06.196" v="840" actId="478"/>
          <ac:inkMkLst>
            <pc:docMk/>
            <pc:sldMk cId="1231633121" sldId="488"/>
            <ac:inkMk id="8" creationId="{FDA27335-BB56-868A-4184-98C3A11447B8}"/>
          </ac:inkMkLst>
        </pc:inkChg>
      </pc:sldChg>
    </pc:docChg>
  </pc:docChgLst>
  <pc:docChgLst>
    <pc:chgData name="Suzanne van Gelderen" userId="ef5f300ec9128a93" providerId="LiveId" clId="{C328A8AD-FA56-4F72-BFA1-3CDDB590EA01}"/>
    <pc:docChg chg="undo redo custSel addSld delSld modSld">
      <pc:chgData name="Suzanne van Gelderen" userId="ef5f300ec9128a93" providerId="LiveId" clId="{C328A8AD-FA56-4F72-BFA1-3CDDB590EA01}" dt="2025-04-15T10:01:02.627" v="611" actId="114"/>
      <pc:docMkLst>
        <pc:docMk/>
      </pc:docMkLst>
      <pc:sldChg chg="modSp mod">
        <pc:chgData name="Suzanne van Gelderen" userId="ef5f300ec9128a93" providerId="LiveId" clId="{C328A8AD-FA56-4F72-BFA1-3CDDB590EA01}" dt="2025-04-15T09:42:20.699" v="18" actId="20577"/>
        <pc:sldMkLst>
          <pc:docMk/>
          <pc:sldMk cId="0" sldId="256"/>
        </pc:sldMkLst>
        <pc:spChg chg="mod">
          <ac:chgData name="Suzanne van Gelderen" userId="ef5f300ec9128a93" providerId="LiveId" clId="{C328A8AD-FA56-4F72-BFA1-3CDDB590EA01}" dt="2025-04-15T09:42:20.699" v="18" actId="20577"/>
          <ac:spMkLst>
            <pc:docMk/>
            <pc:sldMk cId="0" sldId="256"/>
            <ac:spMk id="85" creationId="{00000000-0000-0000-0000-000000000000}"/>
          </ac:spMkLst>
        </pc:spChg>
      </pc:sldChg>
      <pc:sldChg chg="addSp delSp modSp mod modNotesTx">
        <pc:chgData name="Suzanne van Gelderen" userId="ef5f300ec9128a93" providerId="LiveId" clId="{C328A8AD-FA56-4F72-BFA1-3CDDB590EA01}" dt="2025-04-15T10:00:31.507" v="599" actId="1076"/>
        <pc:sldMkLst>
          <pc:docMk/>
          <pc:sldMk cId="0" sldId="257"/>
        </pc:sldMkLst>
        <pc:spChg chg="mod">
          <ac:chgData name="Suzanne van Gelderen" userId="ef5f300ec9128a93" providerId="LiveId" clId="{C328A8AD-FA56-4F72-BFA1-3CDDB590EA01}" dt="2025-04-15T09:42:27.951" v="42" actId="6549"/>
          <ac:spMkLst>
            <pc:docMk/>
            <pc:sldMk cId="0" sldId="257"/>
            <ac:spMk id="90" creationId="{00000000-0000-0000-0000-000000000000}"/>
          </ac:spMkLst>
        </pc:spChg>
      </pc:sldChg>
      <pc:sldChg chg="modSp mod modNotesTx">
        <pc:chgData name="Suzanne van Gelderen" userId="ef5f300ec9128a93" providerId="LiveId" clId="{C328A8AD-FA56-4F72-BFA1-3CDDB590EA01}" dt="2025-04-15T10:01:02.627" v="611" actId="114"/>
        <pc:sldMkLst>
          <pc:docMk/>
          <pc:sldMk cId="0" sldId="258"/>
        </pc:sldMkLst>
        <pc:spChg chg="mod">
          <ac:chgData name="Suzanne van Gelderen" userId="ef5f300ec9128a93" providerId="LiveId" clId="{C328A8AD-FA56-4F72-BFA1-3CDDB590EA01}" dt="2025-04-15T10:01:02.627" v="611" actId="114"/>
          <ac:spMkLst>
            <pc:docMk/>
            <pc:sldMk cId="0" sldId="258"/>
            <ac:spMk id="99" creationId="{00000000-0000-0000-0000-000000000000}"/>
          </ac:spMkLst>
        </pc:spChg>
      </pc:sldChg>
      <pc:sldChg chg="addSp delSp modSp add del mod modNotesTx">
        <pc:chgData name="Suzanne van Gelderen" userId="ef5f300ec9128a93" providerId="LiveId" clId="{C328A8AD-FA56-4F72-BFA1-3CDDB590EA01}" dt="2025-04-15T09:54:18.198" v="333" actId="1035"/>
        <pc:sldMkLst>
          <pc:docMk/>
          <pc:sldMk cId="0" sldId="259"/>
        </pc:sldMkLst>
        <pc:spChg chg="add mod">
          <ac:chgData name="Suzanne van Gelderen" userId="ef5f300ec9128a93" providerId="LiveId" clId="{C328A8AD-FA56-4F72-BFA1-3CDDB590EA01}" dt="2025-04-15T09:54:07.307" v="329" actId="164"/>
          <ac:spMkLst>
            <pc:docMk/>
            <pc:sldMk cId="0" sldId="259"/>
            <ac:spMk id="6" creationId="{C3E7D1B9-A60D-61BE-1D16-87BA77DEB7C2}"/>
          </ac:spMkLst>
        </pc:spChg>
        <pc:spChg chg="mod">
          <ac:chgData name="Suzanne van Gelderen" userId="ef5f300ec9128a93" providerId="LiveId" clId="{C328A8AD-FA56-4F72-BFA1-3CDDB590EA01}" dt="2025-04-15T09:46:44.384" v="251" actId="20577"/>
          <ac:spMkLst>
            <pc:docMk/>
            <pc:sldMk cId="0" sldId="259"/>
            <ac:spMk id="107" creationId="{00000000-0000-0000-0000-000000000000}"/>
          </ac:spMkLst>
        </pc:spChg>
        <pc:spChg chg="mod topLvl">
          <ac:chgData name="Suzanne van Gelderen" userId="ef5f300ec9128a93" providerId="LiveId" clId="{C328A8AD-FA56-4F72-BFA1-3CDDB590EA01}" dt="2025-04-15T09:54:07.307" v="329" actId="164"/>
          <ac:spMkLst>
            <pc:docMk/>
            <pc:sldMk cId="0" sldId="259"/>
            <ac:spMk id="113" creationId="{00000000-0000-0000-0000-000000000000}"/>
          </ac:spMkLst>
        </pc:spChg>
        <pc:spChg chg="mod topLvl">
          <ac:chgData name="Suzanne van Gelderen" userId="ef5f300ec9128a93" providerId="LiveId" clId="{C328A8AD-FA56-4F72-BFA1-3CDDB590EA01}" dt="2025-04-15T09:54:07.307" v="329" actId="164"/>
          <ac:spMkLst>
            <pc:docMk/>
            <pc:sldMk cId="0" sldId="259"/>
            <ac:spMk id="114" creationId="{00000000-0000-0000-0000-000000000000}"/>
          </ac:spMkLst>
        </pc:spChg>
        <pc:grpChg chg="add mod">
          <ac:chgData name="Suzanne van Gelderen" userId="ef5f300ec9128a93" providerId="LiveId" clId="{C328A8AD-FA56-4F72-BFA1-3CDDB590EA01}" dt="2025-04-15T09:54:18.198" v="333" actId="1035"/>
          <ac:grpSpMkLst>
            <pc:docMk/>
            <pc:sldMk cId="0" sldId="259"/>
            <ac:grpSpMk id="7" creationId="{AE6F7410-23D3-8D2B-A8AE-9BA11370EA62}"/>
          </ac:grpSpMkLst>
        </pc:grpChg>
      </pc:sldChg>
      <pc:sldChg chg="del">
        <pc:chgData name="Suzanne van Gelderen" userId="ef5f300ec9128a93" providerId="LiveId" clId="{C328A8AD-FA56-4F72-BFA1-3CDDB590EA01}" dt="2025-04-15T09:43:11.105" v="52" actId="47"/>
        <pc:sldMkLst>
          <pc:docMk/>
          <pc:sldMk cId="0" sldId="260"/>
        </pc:sldMkLst>
      </pc:sldChg>
      <pc:sldChg chg="addSp modSp add mod">
        <pc:chgData name="Suzanne van Gelderen" userId="ef5f300ec9128a93" providerId="LiveId" clId="{C328A8AD-FA56-4F72-BFA1-3CDDB590EA01}" dt="2025-04-15T10:00:49.596" v="608" actId="255"/>
        <pc:sldMkLst>
          <pc:docMk/>
          <pc:sldMk cId="3886727213" sldId="260"/>
        </pc:sldMkLst>
        <pc:spChg chg="add mod">
          <ac:chgData name="Suzanne van Gelderen" userId="ef5f300ec9128a93" providerId="LiveId" clId="{C328A8AD-FA56-4F72-BFA1-3CDDB590EA01}" dt="2025-04-15T10:00:49.596" v="608" actId="255"/>
          <ac:spMkLst>
            <pc:docMk/>
            <pc:sldMk cId="3886727213" sldId="260"/>
            <ac:spMk id="2" creationId="{4DF583A2-326F-2D86-E8E5-D85A4F2916DE}"/>
          </ac:spMkLst>
        </pc:spChg>
        <pc:spChg chg="mod">
          <ac:chgData name="Suzanne van Gelderen" userId="ef5f300ec9128a93" providerId="LiveId" clId="{C328A8AD-FA56-4F72-BFA1-3CDDB590EA01}" dt="2025-04-15T09:58:13.251" v="344" actId="6549"/>
          <ac:spMkLst>
            <pc:docMk/>
            <pc:sldMk cId="3886727213" sldId="260"/>
            <ac:spMk id="90" creationId="{69A93D8A-E1D0-800B-2D8C-8E4AD61EB0E5}"/>
          </ac:spMkLst>
        </pc:spChg>
      </pc:sldChg>
      <pc:sldChg chg="del">
        <pc:chgData name="Suzanne van Gelderen" userId="ef5f300ec9128a93" providerId="LiveId" clId="{C328A8AD-FA56-4F72-BFA1-3CDDB590EA01}" dt="2025-04-15T09:43:11.630" v="53" actId="47"/>
        <pc:sldMkLst>
          <pc:docMk/>
          <pc:sldMk cId="0" sldId="261"/>
        </pc:sldMkLst>
      </pc:sldChg>
      <pc:sldChg chg="del">
        <pc:chgData name="Suzanne van Gelderen" userId="ef5f300ec9128a93" providerId="LiveId" clId="{C328A8AD-FA56-4F72-BFA1-3CDDB590EA01}" dt="2025-04-15T09:43:11.992" v="54" actId="47"/>
        <pc:sldMkLst>
          <pc:docMk/>
          <pc:sldMk cId="0" sldId="262"/>
        </pc:sldMkLst>
      </pc:sldChg>
      <pc:sldChg chg="del">
        <pc:chgData name="Suzanne van Gelderen" userId="ef5f300ec9128a93" providerId="LiveId" clId="{C328A8AD-FA56-4F72-BFA1-3CDDB590EA01}" dt="2025-04-15T09:43:09.234" v="49" actId="47"/>
        <pc:sldMkLst>
          <pc:docMk/>
          <pc:sldMk cId="0" sldId="263"/>
        </pc:sldMkLst>
      </pc:sldChg>
      <pc:sldChg chg="del">
        <pc:chgData name="Suzanne van Gelderen" userId="ef5f300ec9128a93" providerId="LiveId" clId="{C328A8AD-FA56-4F72-BFA1-3CDDB590EA01}" dt="2025-04-15T09:43:09.887" v="50" actId="47"/>
        <pc:sldMkLst>
          <pc:docMk/>
          <pc:sldMk cId="0" sldId="264"/>
        </pc:sldMkLst>
      </pc:sldChg>
      <pc:sldChg chg="del">
        <pc:chgData name="Suzanne van Gelderen" userId="ef5f300ec9128a93" providerId="LiveId" clId="{C328A8AD-FA56-4F72-BFA1-3CDDB590EA01}" dt="2025-04-15T09:43:10.537" v="51" actId="47"/>
        <pc:sldMkLst>
          <pc:docMk/>
          <pc:sldMk cId="0" sldId="265"/>
        </pc:sldMkLst>
      </pc:sldChg>
      <pc:sldChg chg="del">
        <pc:chgData name="Suzanne van Gelderen" userId="ef5f300ec9128a93" providerId="LiveId" clId="{C328A8AD-FA56-4F72-BFA1-3CDDB590EA01}" dt="2025-04-15T09:43:12.361" v="55" actId="47"/>
        <pc:sldMkLst>
          <pc:docMk/>
          <pc:sldMk cId="0" sldId="266"/>
        </pc:sldMkLst>
      </pc:sldChg>
      <pc:sldChg chg="del">
        <pc:chgData name="Suzanne van Gelderen" userId="ef5f300ec9128a93" providerId="LiveId" clId="{C328A8AD-FA56-4F72-BFA1-3CDDB590EA01}" dt="2025-04-15T09:43:12.570" v="56" actId="47"/>
        <pc:sldMkLst>
          <pc:docMk/>
          <pc:sldMk cId="0" sldId="267"/>
        </pc:sldMkLst>
      </pc:sldChg>
      <pc:sldChg chg="del">
        <pc:chgData name="Suzanne van Gelderen" userId="ef5f300ec9128a93" providerId="LiveId" clId="{C328A8AD-FA56-4F72-BFA1-3CDDB590EA01}" dt="2025-04-15T09:43:12.750" v="57" actId="47"/>
        <pc:sldMkLst>
          <pc:docMk/>
          <pc:sldMk cId="0" sldId="268"/>
        </pc:sldMkLst>
      </pc:sldChg>
      <pc:sldChg chg="del">
        <pc:chgData name="Suzanne van Gelderen" userId="ef5f300ec9128a93" providerId="LiveId" clId="{C328A8AD-FA56-4F72-BFA1-3CDDB590EA01}" dt="2025-04-15T09:43:12.916" v="58" actId="47"/>
        <pc:sldMkLst>
          <pc:docMk/>
          <pc:sldMk cId="0" sldId="269"/>
        </pc:sldMkLst>
      </pc:sldChg>
      <pc:sldChg chg="del">
        <pc:chgData name="Suzanne van Gelderen" userId="ef5f300ec9128a93" providerId="LiveId" clId="{C328A8AD-FA56-4F72-BFA1-3CDDB590EA01}" dt="2025-04-15T09:43:13.077" v="59" actId="47"/>
        <pc:sldMkLst>
          <pc:docMk/>
          <pc:sldMk cId="0" sldId="270"/>
        </pc:sldMkLst>
      </pc:sldChg>
      <pc:sldChg chg="del">
        <pc:chgData name="Suzanne van Gelderen" userId="ef5f300ec9128a93" providerId="LiveId" clId="{C328A8AD-FA56-4F72-BFA1-3CDDB590EA01}" dt="2025-04-15T09:43:13.232" v="60" actId="47"/>
        <pc:sldMkLst>
          <pc:docMk/>
          <pc:sldMk cId="0" sldId="271"/>
        </pc:sldMkLst>
      </pc:sldChg>
      <pc:sldChg chg="del">
        <pc:chgData name="Suzanne van Gelderen" userId="ef5f300ec9128a93" providerId="LiveId" clId="{C328A8AD-FA56-4F72-BFA1-3CDDB590EA01}" dt="2025-04-15T09:43:13.441" v="61" actId="47"/>
        <pc:sldMkLst>
          <pc:docMk/>
          <pc:sldMk cId="0" sldId="272"/>
        </pc:sldMkLst>
      </pc:sldChg>
      <pc:sldChg chg="del">
        <pc:chgData name="Suzanne van Gelderen" userId="ef5f300ec9128a93" providerId="LiveId" clId="{C328A8AD-FA56-4F72-BFA1-3CDDB590EA01}" dt="2025-04-15T09:43:13.630" v="62" actId="47"/>
        <pc:sldMkLst>
          <pc:docMk/>
          <pc:sldMk cId="0" sldId="273"/>
        </pc:sldMkLst>
      </pc:sldChg>
      <pc:sldChg chg="del">
        <pc:chgData name="Suzanne van Gelderen" userId="ef5f300ec9128a93" providerId="LiveId" clId="{C328A8AD-FA56-4F72-BFA1-3CDDB590EA01}" dt="2025-04-15T09:43:13.813" v="63" actId="47"/>
        <pc:sldMkLst>
          <pc:docMk/>
          <pc:sldMk cId="0" sldId="274"/>
        </pc:sldMkLst>
      </pc:sldChg>
      <pc:sldChg chg="del">
        <pc:chgData name="Suzanne van Gelderen" userId="ef5f300ec9128a93" providerId="LiveId" clId="{C328A8AD-FA56-4F72-BFA1-3CDDB590EA01}" dt="2025-04-15T09:43:14.035" v="64" actId="47"/>
        <pc:sldMkLst>
          <pc:docMk/>
          <pc:sldMk cId="0" sldId="275"/>
        </pc:sldMkLst>
      </pc:sldChg>
      <pc:sldChg chg="del">
        <pc:chgData name="Suzanne van Gelderen" userId="ef5f300ec9128a93" providerId="LiveId" clId="{C328A8AD-FA56-4F72-BFA1-3CDDB590EA01}" dt="2025-04-15T09:43:14.178" v="65" actId="47"/>
        <pc:sldMkLst>
          <pc:docMk/>
          <pc:sldMk cId="0" sldId="276"/>
        </pc:sldMkLst>
      </pc:sldChg>
      <pc:sldChg chg="del">
        <pc:chgData name="Suzanne van Gelderen" userId="ef5f300ec9128a93" providerId="LiveId" clId="{C328A8AD-FA56-4F72-BFA1-3CDDB590EA01}" dt="2025-04-15T09:43:14.340" v="66" actId="47"/>
        <pc:sldMkLst>
          <pc:docMk/>
          <pc:sldMk cId="0" sldId="277"/>
        </pc:sldMkLst>
      </pc:sldChg>
      <pc:sldChg chg="del">
        <pc:chgData name="Suzanne van Gelderen" userId="ef5f300ec9128a93" providerId="LiveId" clId="{C328A8AD-FA56-4F72-BFA1-3CDDB590EA01}" dt="2025-04-15T09:43:14.508" v="67" actId="47"/>
        <pc:sldMkLst>
          <pc:docMk/>
          <pc:sldMk cId="0" sldId="278"/>
        </pc:sldMkLst>
      </pc:sldChg>
      <pc:sldChg chg="del">
        <pc:chgData name="Suzanne van Gelderen" userId="ef5f300ec9128a93" providerId="LiveId" clId="{C328A8AD-FA56-4F72-BFA1-3CDDB590EA01}" dt="2025-04-15T09:43:14.810" v="68" actId="47"/>
        <pc:sldMkLst>
          <pc:docMk/>
          <pc:sldMk cId="0" sldId="279"/>
        </pc:sldMkLst>
      </pc:sldChg>
      <pc:sldChg chg="del">
        <pc:chgData name="Suzanne van Gelderen" userId="ef5f300ec9128a93" providerId="LiveId" clId="{C328A8AD-FA56-4F72-BFA1-3CDDB590EA01}" dt="2025-04-15T09:43:14.995" v="69" actId="47"/>
        <pc:sldMkLst>
          <pc:docMk/>
          <pc:sldMk cId="0" sldId="280"/>
        </pc:sldMkLst>
      </pc:sldChg>
      <pc:sldChg chg="del">
        <pc:chgData name="Suzanne van Gelderen" userId="ef5f300ec9128a93" providerId="LiveId" clId="{C328A8AD-FA56-4F72-BFA1-3CDDB590EA01}" dt="2025-04-15T09:43:15.189" v="70" actId="47"/>
        <pc:sldMkLst>
          <pc:docMk/>
          <pc:sldMk cId="0" sldId="281"/>
        </pc:sldMkLst>
      </pc:sldChg>
      <pc:sldChg chg="del">
        <pc:chgData name="Suzanne van Gelderen" userId="ef5f300ec9128a93" providerId="LiveId" clId="{C328A8AD-FA56-4F72-BFA1-3CDDB590EA01}" dt="2025-04-15T09:43:15.351" v="71" actId="47"/>
        <pc:sldMkLst>
          <pc:docMk/>
          <pc:sldMk cId="0" sldId="282"/>
        </pc:sldMkLst>
      </pc:sldChg>
      <pc:sldChg chg="del">
        <pc:chgData name="Suzanne van Gelderen" userId="ef5f300ec9128a93" providerId="LiveId" clId="{C328A8AD-FA56-4F72-BFA1-3CDDB590EA01}" dt="2025-04-15T09:43:15.532" v="72" actId="47"/>
        <pc:sldMkLst>
          <pc:docMk/>
          <pc:sldMk cId="0" sldId="283"/>
        </pc:sldMkLst>
      </pc:sldChg>
      <pc:sldChg chg="del">
        <pc:chgData name="Suzanne van Gelderen" userId="ef5f300ec9128a93" providerId="LiveId" clId="{C328A8AD-FA56-4F72-BFA1-3CDDB590EA01}" dt="2025-04-15T09:43:15.708" v="73" actId="47"/>
        <pc:sldMkLst>
          <pc:docMk/>
          <pc:sldMk cId="0" sldId="284"/>
        </pc:sldMkLst>
      </pc:sldChg>
      <pc:sldChg chg="del">
        <pc:chgData name="Suzanne van Gelderen" userId="ef5f300ec9128a93" providerId="LiveId" clId="{C328A8AD-FA56-4F72-BFA1-3CDDB590EA01}" dt="2025-04-15T09:43:15.876" v="74" actId="47"/>
        <pc:sldMkLst>
          <pc:docMk/>
          <pc:sldMk cId="0" sldId="285"/>
        </pc:sldMkLst>
      </pc:sldChg>
      <pc:sldChg chg="del">
        <pc:chgData name="Suzanne van Gelderen" userId="ef5f300ec9128a93" providerId="LiveId" clId="{C328A8AD-FA56-4F72-BFA1-3CDDB590EA01}" dt="2025-04-15T09:43:16.028" v="75" actId="47"/>
        <pc:sldMkLst>
          <pc:docMk/>
          <pc:sldMk cId="0" sldId="286"/>
        </pc:sldMkLst>
      </pc:sldChg>
      <pc:sldChg chg="del">
        <pc:chgData name="Suzanne van Gelderen" userId="ef5f300ec9128a93" providerId="LiveId" clId="{C328A8AD-FA56-4F72-BFA1-3CDDB590EA01}" dt="2025-04-15T09:43:16.208" v="76" actId="47"/>
        <pc:sldMkLst>
          <pc:docMk/>
          <pc:sldMk cId="0" sldId="287"/>
        </pc:sldMkLst>
      </pc:sldChg>
      <pc:sldChg chg="del">
        <pc:chgData name="Suzanne van Gelderen" userId="ef5f300ec9128a93" providerId="LiveId" clId="{C328A8AD-FA56-4F72-BFA1-3CDDB590EA01}" dt="2025-04-15T09:43:16.668" v="77" actId="47"/>
        <pc:sldMkLst>
          <pc:docMk/>
          <pc:sldMk cId="0" sldId="288"/>
        </pc:sldMkLst>
      </pc:sldChg>
      <pc:sldChg chg="del">
        <pc:chgData name="Suzanne van Gelderen" userId="ef5f300ec9128a93" providerId="LiveId" clId="{C328A8AD-FA56-4F72-BFA1-3CDDB590EA01}" dt="2025-04-15T09:43:16.900" v="78" actId="47"/>
        <pc:sldMkLst>
          <pc:docMk/>
          <pc:sldMk cId="0" sldId="289"/>
        </pc:sldMkLst>
      </pc:sldChg>
      <pc:sldChg chg="del">
        <pc:chgData name="Suzanne van Gelderen" userId="ef5f300ec9128a93" providerId="LiveId" clId="{C328A8AD-FA56-4F72-BFA1-3CDDB590EA01}" dt="2025-04-15T09:43:17.119" v="79" actId="47"/>
        <pc:sldMkLst>
          <pc:docMk/>
          <pc:sldMk cId="0" sldId="290"/>
        </pc:sldMkLst>
      </pc:sldChg>
      <pc:sldChg chg="del">
        <pc:chgData name="Suzanne van Gelderen" userId="ef5f300ec9128a93" providerId="LiveId" clId="{C328A8AD-FA56-4F72-BFA1-3CDDB590EA01}" dt="2025-04-15T09:43:17.304" v="80" actId="47"/>
        <pc:sldMkLst>
          <pc:docMk/>
          <pc:sldMk cId="0" sldId="291"/>
        </pc:sldMkLst>
      </pc:sldChg>
      <pc:sldChg chg="del">
        <pc:chgData name="Suzanne van Gelderen" userId="ef5f300ec9128a93" providerId="LiveId" clId="{C328A8AD-FA56-4F72-BFA1-3CDDB590EA01}" dt="2025-04-15T09:43:17.506" v="81" actId="47"/>
        <pc:sldMkLst>
          <pc:docMk/>
          <pc:sldMk cId="0" sldId="292"/>
        </pc:sldMkLst>
      </pc:sldChg>
      <pc:sldChg chg="del">
        <pc:chgData name="Suzanne van Gelderen" userId="ef5f300ec9128a93" providerId="LiveId" clId="{C328A8AD-FA56-4F72-BFA1-3CDDB590EA01}" dt="2025-04-15T09:43:17.677" v="82" actId="47"/>
        <pc:sldMkLst>
          <pc:docMk/>
          <pc:sldMk cId="0" sldId="293"/>
        </pc:sldMkLst>
      </pc:sldChg>
      <pc:sldChg chg="del">
        <pc:chgData name="Suzanne van Gelderen" userId="ef5f300ec9128a93" providerId="LiveId" clId="{C328A8AD-FA56-4F72-BFA1-3CDDB590EA01}" dt="2025-04-15T09:43:17.864" v="83" actId="47"/>
        <pc:sldMkLst>
          <pc:docMk/>
          <pc:sldMk cId="0" sldId="294"/>
        </pc:sldMkLst>
      </pc:sldChg>
      <pc:sldChg chg="del">
        <pc:chgData name="Suzanne van Gelderen" userId="ef5f300ec9128a93" providerId="LiveId" clId="{C328A8AD-FA56-4F72-BFA1-3CDDB590EA01}" dt="2025-04-15T09:43:18.030" v="84" actId="47"/>
        <pc:sldMkLst>
          <pc:docMk/>
          <pc:sldMk cId="0" sldId="295"/>
        </pc:sldMkLst>
      </pc:sldChg>
      <pc:sldChg chg="del">
        <pc:chgData name="Suzanne van Gelderen" userId="ef5f300ec9128a93" providerId="LiveId" clId="{C328A8AD-FA56-4F72-BFA1-3CDDB590EA01}" dt="2025-04-15T09:43:18.213" v="85" actId="47"/>
        <pc:sldMkLst>
          <pc:docMk/>
          <pc:sldMk cId="0" sldId="296"/>
        </pc:sldMkLst>
      </pc:sldChg>
      <pc:sldChg chg="del">
        <pc:chgData name="Suzanne van Gelderen" userId="ef5f300ec9128a93" providerId="LiveId" clId="{C328A8AD-FA56-4F72-BFA1-3CDDB590EA01}" dt="2025-04-15T09:43:18.391" v="86" actId="47"/>
        <pc:sldMkLst>
          <pc:docMk/>
          <pc:sldMk cId="0" sldId="297"/>
        </pc:sldMkLst>
      </pc:sldChg>
      <pc:sldChg chg="del">
        <pc:chgData name="Suzanne van Gelderen" userId="ef5f300ec9128a93" providerId="LiveId" clId="{C328A8AD-FA56-4F72-BFA1-3CDDB590EA01}" dt="2025-04-15T09:43:18.564" v="87" actId="47"/>
        <pc:sldMkLst>
          <pc:docMk/>
          <pc:sldMk cId="0" sldId="298"/>
        </pc:sldMkLst>
      </pc:sldChg>
      <pc:sldChg chg="del">
        <pc:chgData name="Suzanne van Gelderen" userId="ef5f300ec9128a93" providerId="LiveId" clId="{C328A8AD-FA56-4F72-BFA1-3CDDB590EA01}" dt="2025-04-15T09:43:18.766" v="88" actId="47"/>
        <pc:sldMkLst>
          <pc:docMk/>
          <pc:sldMk cId="0" sldId="299"/>
        </pc:sldMkLst>
      </pc:sldChg>
      <pc:sldChg chg="del">
        <pc:chgData name="Suzanne van Gelderen" userId="ef5f300ec9128a93" providerId="LiveId" clId="{C328A8AD-FA56-4F72-BFA1-3CDDB590EA01}" dt="2025-04-15T09:43:18.940" v="89" actId="47"/>
        <pc:sldMkLst>
          <pc:docMk/>
          <pc:sldMk cId="0" sldId="300"/>
        </pc:sldMkLst>
      </pc:sldChg>
      <pc:sldChg chg="del">
        <pc:chgData name="Suzanne van Gelderen" userId="ef5f300ec9128a93" providerId="LiveId" clId="{C328A8AD-FA56-4F72-BFA1-3CDDB590EA01}" dt="2025-04-15T09:43:19.124" v="90" actId="47"/>
        <pc:sldMkLst>
          <pc:docMk/>
          <pc:sldMk cId="0" sldId="301"/>
        </pc:sldMkLst>
      </pc:sldChg>
      <pc:sldChg chg="del">
        <pc:chgData name="Suzanne van Gelderen" userId="ef5f300ec9128a93" providerId="LiveId" clId="{C328A8AD-FA56-4F72-BFA1-3CDDB590EA01}" dt="2025-04-15T09:43:19.316" v="91" actId="47"/>
        <pc:sldMkLst>
          <pc:docMk/>
          <pc:sldMk cId="0" sldId="302"/>
        </pc:sldMkLst>
      </pc:sldChg>
      <pc:sldChg chg="del">
        <pc:chgData name="Suzanne van Gelderen" userId="ef5f300ec9128a93" providerId="LiveId" clId="{C328A8AD-FA56-4F72-BFA1-3CDDB590EA01}" dt="2025-04-15T09:43:19.507" v="92" actId="47"/>
        <pc:sldMkLst>
          <pc:docMk/>
          <pc:sldMk cId="0" sldId="303"/>
        </pc:sldMkLst>
      </pc:sldChg>
      <pc:sldChg chg="del">
        <pc:chgData name="Suzanne van Gelderen" userId="ef5f300ec9128a93" providerId="LiveId" clId="{C328A8AD-FA56-4F72-BFA1-3CDDB590EA01}" dt="2025-04-15T09:43:19.715" v="93" actId="47"/>
        <pc:sldMkLst>
          <pc:docMk/>
          <pc:sldMk cId="0" sldId="304"/>
        </pc:sldMkLst>
      </pc:sldChg>
      <pc:sldChg chg="del">
        <pc:chgData name="Suzanne van Gelderen" userId="ef5f300ec9128a93" providerId="LiveId" clId="{C328A8AD-FA56-4F72-BFA1-3CDDB590EA01}" dt="2025-04-15T09:43:19.949" v="94" actId="47"/>
        <pc:sldMkLst>
          <pc:docMk/>
          <pc:sldMk cId="0" sldId="305"/>
        </pc:sldMkLst>
      </pc:sldChg>
      <pc:sldChg chg="del">
        <pc:chgData name="Suzanne van Gelderen" userId="ef5f300ec9128a93" providerId="LiveId" clId="{C328A8AD-FA56-4F72-BFA1-3CDDB590EA01}" dt="2025-04-15T09:43:20.286" v="95" actId="47"/>
        <pc:sldMkLst>
          <pc:docMk/>
          <pc:sldMk cId="0" sldId="306"/>
        </pc:sldMkLst>
      </pc:sldChg>
      <pc:sldChg chg="del">
        <pc:chgData name="Suzanne van Gelderen" userId="ef5f300ec9128a93" providerId="LiveId" clId="{C328A8AD-FA56-4F72-BFA1-3CDDB590EA01}" dt="2025-04-15T09:43:20.496" v="96" actId="47"/>
        <pc:sldMkLst>
          <pc:docMk/>
          <pc:sldMk cId="0" sldId="307"/>
        </pc:sldMkLst>
      </pc:sldChg>
      <pc:sldChg chg="del">
        <pc:chgData name="Suzanne van Gelderen" userId="ef5f300ec9128a93" providerId="LiveId" clId="{C328A8AD-FA56-4F72-BFA1-3CDDB590EA01}" dt="2025-04-15T09:43:20.666" v="97" actId="47"/>
        <pc:sldMkLst>
          <pc:docMk/>
          <pc:sldMk cId="0" sldId="308"/>
        </pc:sldMkLst>
      </pc:sldChg>
      <pc:sldChg chg="del">
        <pc:chgData name="Suzanne van Gelderen" userId="ef5f300ec9128a93" providerId="LiveId" clId="{C328A8AD-FA56-4F72-BFA1-3CDDB590EA01}" dt="2025-04-15T09:43:20.857" v="98" actId="47"/>
        <pc:sldMkLst>
          <pc:docMk/>
          <pc:sldMk cId="0" sldId="309"/>
        </pc:sldMkLst>
      </pc:sldChg>
      <pc:sldChg chg="del">
        <pc:chgData name="Suzanne van Gelderen" userId="ef5f300ec9128a93" providerId="LiveId" clId="{C328A8AD-FA56-4F72-BFA1-3CDDB590EA01}" dt="2025-04-15T09:43:21.107" v="99" actId="47"/>
        <pc:sldMkLst>
          <pc:docMk/>
          <pc:sldMk cId="0" sldId="310"/>
        </pc:sldMkLst>
      </pc:sldChg>
      <pc:sldChg chg="del">
        <pc:chgData name="Suzanne van Gelderen" userId="ef5f300ec9128a93" providerId="LiveId" clId="{C328A8AD-FA56-4F72-BFA1-3CDDB590EA01}" dt="2025-04-15T09:43:21.572" v="100" actId="47"/>
        <pc:sldMkLst>
          <pc:docMk/>
          <pc:sldMk cId="0" sldId="311"/>
        </pc:sldMkLst>
      </pc:sldChg>
      <pc:sldChg chg="del">
        <pc:chgData name="Suzanne van Gelderen" userId="ef5f300ec9128a93" providerId="LiveId" clId="{C328A8AD-FA56-4F72-BFA1-3CDDB590EA01}" dt="2025-04-15T09:43:22.044" v="101" actId="47"/>
        <pc:sldMkLst>
          <pc:docMk/>
          <pc:sldMk cId="0" sldId="312"/>
        </pc:sldMkLst>
      </pc:sldChg>
      <pc:sldChg chg="del">
        <pc:chgData name="Suzanne van Gelderen" userId="ef5f300ec9128a93" providerId="LiveId" clId="{C328A8AD-FA56-4F72-BFA1-3CDDB590EA01}" dt="2025-04-15T09:43:22.374" v="102" actId="47"/>
        <pc:sldMkLst>
          <pc:docMk/>
          <pc:sldMk cId="0" sldId="313"/>
        </pc:sldMkLst>
      </pc:sldChg>
      <pc:sldChg chg="del">
        <pc:chgData name="Suzanne van Gelderen" userId="ef5f300ec9128a93" providerId="LiveId" clId="{C328A8AD-FA56-4F72-BFA1-3CDDB590EA01}" dt="2025-04-15T09:43:22.662" v="103" actId="47"/>
        <pc:sldMkLst>
          <pc:docMk/>
          <pc:sldMk cId="0" sldId="314"/>
        </pc:sldMkLst>
      </pc:sldChg>
      <pc:sldChg chg="del">
        <pc:chgData name="Suzanne van Gelderen" userId="ef5f300ec9128a93" providerId="LiveId" clId="{C328A8AD-FA56-4F72-BFA1-3CDDB590EA01}" dt="2025-04-15T09:43:22.938" v="104" actId="47"/>
        <pc:sldMkLst>
          <pc:docMk/>
          <pc:sldMk cId="0" sldId="315"/>
        </pc:sldMkLst>
      </pc:sldChg>
      <pc:sldChg chg="del">
        <pc:chgData name="Suzanne van Gelderen" userId="ef5f300ec9128a93" providerId="LiveId" clId="{C328A8AD-FA56-4F72-BFA1-3CDDB590EA01}" dt="2025-04-15T09:43:23.221" v="105" actId="47"/>
        <pc:sldMkLst>
          <pc:docMk/>
          <pc:sldMk cId="0" sldId="316"/>
        </pc:sldMkLst>
      </pc:sldChg>
      <pc:sldChg chg="del">
        <pc:chgData name="Suzanne van Gelderen" userId="ef5f300ec9128a93" providerId="LiveId" clId="{C328A8AD-FA56-4F72-BFA1-3CDDB590EA01}" dt="2025-04-15T09:43:23.508" v="106" actId="47"/>
        <pc:sldMkLst>
          <pc:docMk/>
          <pc:sldMk cId="0" sldId="317"/>
        </pc:sldMkLst>
      </pc:sldChg>
      <pc:sldChg chg="del">
        <pc:chgData name="Suzanne van Gelderen" userId="ef5f300ec9128a93" providerId="LiveId" clId="{C328A8AD-FA56-4F72-BFA1-3CDDB590EA01}" dt="2025-04-15T09:43:23.773" v="107" actId="47"/>
        <pc:sldMkLst>
          <pc:docMk/>
          <pc:sldMk cId="0" sldId="318"/>
        </pc:sldMkLst>
      </pc:sldChg>
      <pc:sldChg chg="del">
        <pc:chgData name="Suzanne van Gelderen" userId="ef5f300ec9128a93" providerId="LiveId" clId="{C328A8AD-FA56-4F72-BFA1-3CDDB590EA01}" dt="2025-04-15T09:43:24.028" v="108" actId="47"/>
        <pc:sldMkLst>
          <pc:docMk/>
          <pc:sldMk cId="0" sldId="319"/>
        </pc:sldMkLst>
      </pc:sldChg>
      <pc:sldMasterChg chg="addSldLayout delSldLayout">
        <pc:chgData name="Suzanne van Gelderen" userId="ef5f300ec9128a93" providerId="LiveId" clId="{C328A8AD-FA56-4F72-BFA1-3CDDB590EA01}" dt="2025-04-15T09:43:25.724" v="110" actId="47"/>
        <pc:sldMasterMkLst>
          <pc:docMk/>
          <pc:sldMasterMk cId="0" sldId="2147483648"/>
        </pc:sldMasterMkLst>
        <pc:sldLayoutChg chg="add del">
          <pc:chgData name="Suzanne van Gelderen" userId="ef5f300ec9128a93" providerId="LiveId" clId="{C328A8AD-FA56-4F72-BFA1-3CDDB590EA01}" dt="2025-04-15T09:43:25.724" v="110" actId="47"/>
          <pc:sldLayoutMkLst>
            <pc:docMk/>
            <pc:sldMasterMk cId="0" sldId="2147483648"/>
            <pc:sldLayoutMk cId="0" sldId="2147483651"/>
          </pc:sldLayoutMkLst>
        </pc:sldLayoutChg>
      </pc:sldMasterChg>
    </pc:docChg>
  </pc:docChgLst>
  <pc:docChgLst>
    <pc:chgData name="Simone Blokdijk" userId="976e112a9effe099" providerId="Windows Live" clId="Web-{1230C394-1D80-9AA7-C19C-A3D7F6FE101A}"/>
    <pc:docChg chg="addSld modSld sldOrd">
      <pc:chgData name="Simone Blokdijk" userId="976e112a9effe099" providerId="Windows Live" clId="Web-{1230C394-1D80-9AA7-C19C-A3D7F6FE101A}" dt="2025-05-14T09:30:44.043" v="310"/>
      <pc:docMkLst>
        <pc:docMk/>
      </pc:docMkLst>
      <pc:sldChg chg="modSp">
        <pc:chgData name="Simone Blokdijk" userId="976e112a9effe099" providerId="Windows Live" clId="Web-{1230C394-1D80-9AA7-C19C-A3D7F6FE101A}" dt="2025-05-14T08:38:01.672" v="8" actId="20577"/>
        <pc:sldMkLst>
          <pc:docMk/>
          <pc:sldMk cId="3886727213" sldId="260"/>
        </pc:sldMkLst>
        <pc:spChg chg="mod">
          <ac:chgData name="Simone Blokdijk" userId="976e112a9effe099" providerId="Windows Live" clId="Web-{1230C394-1D80-9AA7-C19C-A3D7F6FE101A}" dt="2025-05-14T08:38:01.672" v="8" actId="20577"/>
          <ac:spMkLst>
            <pc:docMk/>
            <pc:sldMk cId="3886727213" sldId="260"/>
            <ac:spMk id="2" creationId="{4DF583A2-326F-2D86-E8E5-D85A4F2916DE}"/>
          </ac:spMkLst>
        </pc:spChg>
      </pc:sldChg>
      <pc:sldChg chg="add ord">
        <pc:chgData name="Simone Blokdijk" userId="976e112a9effe099" providerId="Windows Live" clId="Web-{1230C394-1D80-9AA7-C19C-A3D7F6FE101A}" dt="2025-05-14T09:17:27.963" v="22"/>
        <pc:sldMkLst>
          <pc:docMk/>
          <pc:sldMk cId="0" sldId="281"/>
        </pc:sldMkLst>
      </pc:sldChg>
      <pc:sldChg chg="modSp addAnim">
        <pc:chgData name="Simone Blokdijk" userId="976e112a9effe099" providerId="Windows Live" clId="Web-{1230C394-1D80-9AA7-C19C-A3D7F6FE101A}" dt="2025-05-14T09:27:55.848" v="289"/>
        <pc:sldMkLst>
          <pc:docMk/>
          <pc:sldMk cId="3499060157" sldId="329"/>
        </pc:sldMkLst>
        <pc:inkChg chg="mod">
          <ac:chgData name="Simone Blokdijk" userId="976e112a9effe099" providerId="Windows Live" clId="Web-{1230C394-1D80-9AA7-C19C-A3D7F6FE101A}" dt="2025-05-14T09:26:58.268" v="287" actId="14100"/>
          <ac:inkMkLst>
            <pc:docMk/>
            <pc:sldMk cId="3499060157" sldId="329"/>
            <ac:inkMk id="12" creationId="{93D520B2-06E0-F777-CE7E-71691B6590B3}"/>
          </ac:inkMkLst>
        </pc:inkChg>
      </pc:sldChg>
      <pc:sldChg chg="addSp delSp modSp addAnim delAnim">
        <pc:chgData name="Simone Blokdijk" userId="976e112a9effe099" providerId="Windows Live" clId="Web-{1230C394-1D80-9AA7-C19C-A3D7F6FE101A}" dt="2025-05-14T09:30:44.043" v="310"/>
        <pc:sldMkLst>
          <pc:docMk/>
          <pc:sldMk cId="1493865136" sldId="354"/>
        </pc:sldMkLst>
        <pc:picChg chg="add mod">
          <ac:chgData name="Simone Blokdijk" userId="976e112a9effe099" providerId="Windows Live" clId="Web-{1230C394-1D80-9AA7-C19C-A3D7F6FE101A}" dt="2025-05-14T09:24:56.247" v="279" actId="1076"/>
          <ac:picMkLst>
            <pc:docMk/>
            <pc:sldMk cId="1493865136" sldId="354"/>
            <ac:picMk id="10" creationId="{E92AA2DC-3545-F336-BB4E-7777C0173672}"/>
          </ac:picMkLst>
        </pc:picChg>
        <pc:inkChg chg="mod">
          <ac:chgData name="Simone Blokdijk" userId="976e112a9effe099" providerId="Windows Live" clId="Web-{1230C394-1D80-9AA7-C19C-A3D7F6FE101A}" dt="2025-05-14T09:30:02.603" v="295" actId="1076"/>
          <ac:inkMkLst>
            <pc:docMk/>
            <pc:sldMk cId="1493865136" sldId="354"/>
            <ac:inkMk id="8" creationId="{4237BEA3-C5F3-D9EF-4F34-1B2AF5389EF3}"/>
          </ac:inkMkLst>
        </pc:inkChg>
        <pc:inkChg chg="add">
          <ac:chgData name="Simone Blokdijk" userId="976e112a9effe099" providerId="Windows Live" clId="Web-{1230C394-1D80-9AA7-C19C-A3D7F6FE101A}" dt="2025-05-14T09:25:10.482" v="280"/>
          <ac:inkMkLst>
            <pc:docMk/>
            <pc:sldMk cId="1493865136" sldId="354"/>
            <ac:inkMk id="11" creationId="{439AD29D-AF23-CDA2-6236-F4B4DDBD679D}"/>
          </ac:inkMkLst>
        </pc:inkChg>
        <pc:inkChg chg="add mod">
          <ac:chgData name="Simone Blokdijk" userId="976e112a9effe099" providerId="Windows Live" clId="Web-{1230C394-1D80-9AA7-C19C-A3D7F6FE101A}" dt="2025-05-14T09:30:12.573" v="299" actId="14100"/>
          <ac:inkMkLst>
            <pc:docMk/>
            <pc:sldMk cId="1493865136" sldId="354"/>
            <ac:inkMk id="12" creationId="{24703BF4-F60D-E0B7-24F2-C88C5DD18384}"/>
          </ac:inkMkLst>
        </pc:inkChg>
      </pc:sldChg>
    </pc:docChg>
  </pc:docChgLst>
  <pc:docChgLst>
    <pc:chgData name="Simone Blokdijk" userId="976e112a9effe099" providerId="Windows Live" clId="Web-{E989D30A-7FCB-348F-B458-1F6363488CA7}"/>
    <pc:docChg chg="addSld modSld sldOrd">
      <pc:chgData name="Simone Blokdijk" userId="976e112a9effe099" providerId="Windows Live" clId="Web-{E989D30A-7FCB-348F-B458-1F6363488CA7}" dt="2025-05-18T14:22:30.641" v="400"/>
      <pc:docMkLst>
        <pc:docMk/>
      </pc:docMkLst>
      <pc:sldChg chg="addSp delSp addAnim">
        <pc:chgData name="Simone Blokdijk" userId="976e112a9effe099" providerId="Windows Live" clId="Web-{E989D30A-7FCB-348F-B458-1F6363488CA7}" dt="2025-05-16T18:28:25.371" v="4"/>
        <pc:sldMkLst>
          <pc:docMk/>
          <pc:sldMk cId="0" sldId="257"/>
        </pc:sldMkLst>
        <pc:inkChg chg="add">
          <ac:chgData name="Simone Blokdijk" userId="976e112a9effe099" providerId="Windows Live" clId="Web-{E989D30A-7FCB-348F-B458-1F6363488CA7}" dt="2025-05-16T18:27:20.196" v="0"/>
          <ac:inkMkLst>
            <pc:docMk/>
            <pc:sldMk cId="0" sldId="257"/>
            <ac:inkMk id="2" creationId="{B3F10941-B558-C02F-3132-D1E54DEB55F6}"/>
          </ac:inkMkLst>
        </pc:inkChg>
      </pc:sldChg>
      <pc:sldChg chg="modNotes">
        <pc:chgData name="Simone Blokdijk" userId="976e112a9effe099" providerId="Windows Live" clId="Web-{E989D30A-7FCB-348F-B458-1F6363488CA7}" dt="2025-05-16T18:32:52.930" v="32"/>
        <pc:sldMkLst>
          <pc:docMk/>
          <pc:sldMk cId="0" sldId="258"/>
        </pc:sldMkLst>
      </pc:sldChg>
      <pc:sldChg chg="addSp delSp">
        <pc:chgData name="Simone Blokdijk" userId="976e112a9effe099" providerId="Windows Live" clId="Web-{E989D30A-7FCB-348F-B458-1F6363488CA7}" dt="2025-05-18T14:09:24.965" v="103"/>
        <pc:sldMkLst>
          <pc:docMk/>
          <pc:sldMk cId="0" sldId="277"/>
        </pc:sldMkLst>
      </pc:sldChg>
      <pc:sldChg chg="modNotes">
        <pc:chgData name="Simone Blokdijk" userId="976e112a9effe099" providerId="Windows Live" clId="Web-{E989D30A-7FCB-348F-B458-1F6363488CA7}" dt="2025-05-16T19:46:38.188" v="85"/>
        <pc:sldMkLst>
          <pc:docMk/>
          <pc:sldMk cId="0" sldId="290"/>
        </pc:sldMkLst>
      </pc:sldChg>
      <pc:sldChg chg="modNotes">
        <pc:chgData name="Simone Blokdijk" userId="976e112a9effe099" providerId="Windows Live" clId="Web-{E989D30A-7FCB-348F-B458-1F6363488CA7}" dt="2025-05-16T19:46:48.157" v="98"/>
        <pc:sldMkLst>
          <pc:docMk/>
          <pc:sldMk cId="0" sldId="294"/>
        </pc:sldMkLst>
      </pc:sldChg>
      <pc:sldChg chg="ord modNotes">
        <pc:chgData name="Simone Blokdijk" userId="976e112a9effe099" providerId="Windows Live" clId="Web-{E989D30A-7FCB-348F-B458-1F6363488CA7}" dt="2025-05-16T19:46:29.235" v="80"/>
        <pc:sldMkLst>
          <pc:docMk/>
          <pc:sldMk cId="0" sldId="295"/>
        </pc:sldMkLst>
      </pc:sldChg>
      <pc:sldChg chg="ord">
        <pc:chgData name="Simone Blokdijk" userId="976e112a9effe099" providerId="Windows Live" clId="Web-{E989D30A-7FCB-348F-B458-1F6363488CA7}" dt="2025-05-16T18:53:41.469" v="34"/>
        <pc:sldMkLst>
          <pc:docMk/>
          <pc:sldMk cId="573198863" sldId="311"/>
        </pc:sldMkLst>
      </pc:sldChg>
      <pc:sldChg chg="modNotes">
        <pc:chgData name="Simone Blokdijk" userId="976e112a9effe099" providerId="Windows Live" clId="Web-{E989D30A-7FCB-348F-B458-1F6363488CA7}" dt="2025-05-16T19:46:24.531" v="77"/>
        <pc:sldMkLst>
          <pc:docMk/>
          <pc:sldMk cId="0" sldId="313"/>
        </pc:sldMkLst>
      </pc:sldChg>
      <pc:sldChg chg="addSp delSp modSp">
        <pc:chgData name="Simone Blokdijk" userId="976e112a9effe099" providerId="Windows Live" clId="Web-{E989D30A-7FCB-348F-B458-1F6363488CA7}" dt="2025-05-16T19:16:01.060" v="70"/>
        <pc:sldMkLst>
          <pc:docMk/>
          <pc:sldMk cId="3492852534" sldId="330"/>
        </pc:sldMkLst>
        <pc:spChg chg="mod">
          <ac:chgData name="Simone Blokdijk" userId="976e112a9effe099" providerId="Windows Live" clId="Web-{E989D30A-7FCB-348F-B458-1F6363488CA7}" dt="2025-05-16T19:15:25.371" v="61" actId="20577"/>
          <ac:spMkLst>
            <pc:docMk/>
            <pc:sldMk cId="3492852534" sldId="330"/>
            <ac:spMk id="2" creationId="{CE8E3629-809B-ADA9-547E-6DD816E40EAB}"/>
          </ac:spMkLst>
        </pc:spChg>
        <pc:picChg chg="add mod">
          <ac:chgData name="Simone Blokdijk" userId="976e112a9effe099" providerId="Windows Live" clId="Web-{E989D30A-7FCB-348F-B458-1F6363488CA7}" dt="2025-05-16T19:15:33.168" v="64" actId="1076"/>
          <ac:picMkLst>
            <pc:docMk/>
            <pc:sldMk cId="3492852534" sldId="330"/>
            <ac:picMk id="3" creationId="{CD2F04D6-B365-2C30-194A-5E61F5553CDA}"/>
          </ac:picMkLst>
        </pc:picChg>
        <pc:inkChg chg="add">
          <ac:chgData name="Simone Blokdijk" userId="976e112a9effe099" providerId="Windows Live" clId="Web-{E989D30A-7FCB-348F-B458-1F6363488CA7}" dt="2025-05-16T19:15:47.544" v="67"/>
          <ac:inkMkLst>
            <pc:docMk/>
            <pc:sldMk cId="3492852534" sldId="330"/>
            <ac:inkMk id="5" creationId="{D59D75DE-F2F5-FE72-EC4D-F2731AB0C005}"/>
          </ac:inkMkLst>
        </pc:inkChg>
        <pc:inkChg chg="add">
          <ac:chgData name="Simone Blokdijk" userId="976e112a9effe099" providerId="Windows Live" clId="Web-{E989D30A-7FCB-348F-B458-1F6363488CA7}" dt="2025-05-16T19:15:50.184" v="68"/>
          <ac:inkMkLst>
            <pc:docMk/>
            <pc:sldMk cId="3492852534" sldId="330"/>
            <ac:inkMk id="6" creationId="{FDB0453A-F12B-16DA-BCB0-1E901FAC9710}"/>
          </ac:inkMkLst>
        </pc:inkChg>
      </pc:sldChg>
      <pc:sldChg chg="modSp addAnim delAnim">
        <pc:chgData name="Simone Blokdijk" userId="976e112a9effe099" providerId="Windows Live" clId="Web-{E989D30A-7FCB-348F-B458-1F6363488CA7}" dt="2025-05-16T19:01:06.177" v="56"/>
        <pc:sldMkLst>
          <pc:docMk/>
          <pc:sldMk cId="1618960047" sldId="332"/>
        </pc:sldMkLst>
        <pc:graphicFrameChg chg="mod modGraphic">
          <ac:chgData name="Simone Blokdijk" userId="976e112a9effe099" providerId="Windows Live" clId="Web-{E989D30A-7FCB-348F-B458-1F6363488CA7}" dt="2025-05-16T19:01:06.177" v="56"/>
          <ac:graphicFrameMkLst>
            <pc:docMk/>
            <pc:sldMk cId="1618960047" sldId="332"/>
            <ac:graphicFrameMk id="5" creationId="{2D5EA7BB-1E72-9C94-6A17-2A1633112962}"/>
          </ac:graphicFrameMkLst>
        </pc:graphicFrameChg>
      </pc:sldChg>
      <pc:sldChg chg="addSp delSp">
        <pc:chgData name="Simone Blokdijk" userId="976e112a9effe099" providerId="Windows Live" clId="Web-{E989D30A-7FCB-348F-B458-1F6363488CA7}" dt="2025-05-16T19:16:49.687" v="72"/>
        <pc:sldMkLst>
          <pc:docMk/>
          <pc:sldMk cId="312839795" sldId="336"/>
        </pc:sldMkLst>
      </pc:sldChg>
      <pc:sldChg chg="modSp modAnim">
        <pc:chgData name="Simone Blokdijk" userId="976e112a9effe099" providerId="Windows Live" clId="Web-{E989D30A-7FCB-348F-B458-1F6363488CA7}" dt="2025-05-16T18:58:52.358" v="36"/>
        <pc:sldMkLst>
          <pc:docMk/>
          <pc:sldMk cId="1562015430" sldId="389"/>
        </pc:sldMkLst>
        <pc:grpChg chg="mod">
          <ac:chgData name="Simone Blokdijk" userId="976e112a9effe099" providerId="Windows Live" clId="Web-{E989D30A-7FCB-348F-B458-1F6363488CA7}" dt="2025-05-16T18:49:05.254" v="33" actId="14100"/>
          <ac:grpSpMkLst>
            <pc:docMk/>
            <pc:sldMk cId="1562015430" sldId="389"/>
            <ac:grpSpMk id="488" creationId="{66C2E163-AE46-95AC-B6B2-7EC9C61E1C43}"/>
          </ac:grpSpMkLst>
        </pc:grpChg>
      </pc:sldChg>
      <pc:sldChg chg="modNotes">
        <pc:chgData name="Simone Blokdijk" userId="976e112a9effe099" providerId="Windows Live" clId="Web-{E989D30A-7FCB-348F-B458-1F6363488CA7}" dt="2025-05-16T19:46:43.704" v="92"/>
        <pc:sldMkLst>
          <pc:docMk/>
          <pc:sldMk cId="0" sldId="475"/>
        </pc:sldMkLst>
      </pc:sldChg>
      <pc:sldChg chg="modNotes">
        <pc:chgData name="Simone Blokdijk" userId="976e112a9effe099" providerId="Windows Live" clId="Web-{E989D30A-7FCB-348F-B458-1F6363488CA7}" dt="2025-05-16T19:46:50.158" v="101"/>
        <pc:sldMkLst>
          <pc:docMk/>
          <pc:sldMk cId="0" sldId="476"/>
        </pc:sldMkLst>
      </pc:sldChg>
      <pc:sldChg chg="addSp delSp modSp new addAnim delAnim">
        <pc:chgData name="Simone Blokdijk" userId="976e112a9effe099" providerId="Windows Live" clId="Web-{E989D30A-7FCB-348F-B458-1F6363488CA7}" dt="2025-05-18T14:22:30.641" v="400"/>
        <pc:sldMkLst>
          <pc:docMk/>
          <pc:sldMk cId="1000753310" sldId="480"/>
        </pc:sldMkLst>
        <pc:spChg chg="mod">
          <ac:chgData name="Simone Blokdijk" userId="976e112a9effe099" providerId="Windows Live" clId="Web-{E989D30A-7FCB-348F-B458-1F6363488CA7}" dt="2025-05-18T14:19:08.761" v="373" actId="20577"/>
          <ac:spMkLst>
            <pc:docMk/>
            <pc:sldMk cId="1000753310" sldId="480"/>
            <ac:spMk id="3" creationId="{52A64649-E17A-F417-42C3-DBD347707CFB}"/>
          </ac:spMkLst>
        </pc:spChg>
        <pc:spChg chg="add mod">
          <ac:chgData name="Simone Blokdijk" userId="976e112a9effe099" providerId="Windows Live" clId="Web-{E989D30A-7FCB-348F-B458-1F6363488CA7}" dt="2025-05-18T14:18:56.776" v="372" actId="20577"/>
          <ac:spMkLst>
            <pc:docMk/>
            <pc:sldMk cId="1000753310" sldId="480"/>
            <ac:spMk id="5" creationId="{B6BF8440-FF32-40C5-0BA8-495A4F83145A}"/>
          </ac:spMkLst>
        </pc:spChg>
        <pc:inkChg chg="add">
          <ac:chgData name="Simone Blokdijk" userId="976e112a9effe099" providerId="Windows Live" clId="Web-{E989D30A-7FCB-348F-B458-1F6363488CA7}" dt="2025-05-18T14:20:01.809" v="376"/>
          <ac:inkMkLst>
            <pc:docMk/>
            <pc:sldMk cId="1000753310" sldId="480"/>
            <ac:inkMk id="7" creationId="{4B8A4A2D-E993-828A-0D2F-9BC32EA074B8}"/>
          </ac:inkMkLst>
        </pc:inkChg>
        <pc:inkChg chg="add">
          <ac:chgData name="Simone Blokdijk" userId="976e112a9effe099" providerId="Windows Live" clId="Web-{E989D30A-7FCB-348F-B458-1F6363488CA7}" dt="2025-05-18T14:20:03.903" v="377"/>
          <ac:inkMkLst>
            <pc:docMk/>
            <pc:sldMk cId="1000753310" sldId="480"/>
            <ac:inkMk id="8" creationId="{0D91EFB0-3900-EFBF-3011-71D50507ABA9}"/>
          </ac:inkMkLst>
        </pc:inkChg>
        <pc:inkChg chg="add">
          <ac:chgData name="Simone Blokdijk" userId="976e112a9effe099" providerId="Windows Live" clId="Web-{E989D30A-7FCB-348F-B458-1F6363488CA7}" dt="2025-05-18T14:20:20.982" v="384"/>
          <ac:inkMkLst>
            <pc:docMk/>
            <pc:sldMk cId="1000753310" sldId="480"/>
            <ac:inkMk id="12" creationId="{418BAF59-F2F2-64C3-0A5A-68240B885A27}"/>
          </ac:inkMkLst>
        </pc:inkChg>
        <pc:inkChg chg="add">
          <ac:chgData name="Simone Blokdijk" userId="976e112a9effe099" providerId="Windows Live" clId="Web-{E989D30A-7FCB-348F-B458-1F6363488CA7}" dt="2025-05-18T14:20:35.919" v="385"/>
          <ac:inkMkLst>
            <pc:docMk/>
            <pc:sldMk cId="1000753310" sldId="480"/>
            <ac:inkMk id="13" creationId="{A0230C9E-44C4-8134-1AC1-FDD8EA909445}"/>
          </ac:inkMkLst>
        </pc:inkChg>
        <pc:inkChg chg="add">
          <ac:chgData name="Simone Blokdijk" userId="976e112a9effe099" providerId="Windows Live" clId="Web-{E989D30A-7FCB-348F-B458-1F6363488CA7}" dt="2025-05-18T14:20:37.200" v="386"/>
          <ac:inkMkLst>
            <pc:docMk/>
            <pc:sldMk cId="1000753310" sldId="480"/>
            <ac:inkMk id="14" creationId="{D33928FB-1F73-CDC2-A8F9-F755F88F8F7F}"/>
          </ac:inkMkLst>
        </pc:inkChg>
        <pc:inkChg chg="add">
          <ac:chgData name="Simone Blokdijk" userId="976e112a9effe099" providerId="Windows Live" clId="Web-{E989D30A-7FCB-348F-B458-1F6363488CA7}" dt="2025-05-18T14:20:50.218" v="389"/>
          <ac:inkMkLst>
            <pc:docMk/>
            <pc:sldMk cId="1000753310" sldId="480"/>
            <ac:inkMk id="17" creationId="{6770C36B-15D9-49AF-7CEA-B880DA3033C4}"/>
          </ac:inkMkLst>
        </pc:inkChg>
        <pc:inkChg chg="add">
          <ac:chgData name="Simone Blokdijk" userId="976e112a9effe099" providerId="Windows Live" clId="Web-{E989D30A-7FCB-348F-B458-1F6363488CA7}" dt="2025-05-18T14:21:11.483" v="393"/>
          <ac:inkMkLst>
            <pc:docMk/>
            <pc:sldMk cId="1000753310" sldId="480"/>
            <ac:inkMk id="21" creationId="{C4997152-0DCC-1A6F-0AA1-C502943210CD}"/>
          </ac:inkMkLst>
        </pc:inkChg>
      </pc:sldChg>
    </pc:docChg>
  </pc:docChgLst>
  <pc:docChgLst>
    <pc:chgData name="Suzanne van Gelderen" userId="ef5f300ec9128a93" providerId="LiveId" clId="{39B9480D-0B2C-4AD3-9885-39FDC3B0DD3A}"/>
    <pc:docChg chg="undo custSel addSld delSld modSld sldOrd">
      <pc:chgData name="Suzanne van Gelderen" userId="ef5f300ec9128a93" providerId="LiveId" clId="{39B9480D-0B2C-4AD3-9885-39FDC3B0DD3A}" dt="2025-05-17T06:52:26.576" v="8924" actId="1036"/>
      <pc:docMkLst>
        <pc:docMk/>
      </pc:docMkLst>
      <pc:sldChg chg="modSp mod modNotesTx">
        <pc:chgData name="Suzanne van Gelderen" userId="ef5f300ec9128a93" providerId="LiveId" clId="{39B9480D-0B2C-4AD3-9885-39FDC3B0DD3A}" dt="2025-04-22T12:17:09.265" v="282" actId="20577"/>
        <pc:sldMkLst>
          <pc:docMk/>
          <pc:sldMk cId="0" sldId="256"/>
        </pc:sldMkLst>
        <pc:spChg chg="mod">
          <ac:chgData name="Suzanne van Gelderen" userId="ef5f300ec9128a93" providerId="LiveId" clId="{39B9480D-0B2C-4AD3-9885-39FDC3B0DD3A}" dt="2025-04-15T10:02:11.921" v="8" actId="20577"/>
          <ac:spMkLst>
            <pc:docMk/>
            <pc:sldMk cId="0" sldId="256"/>
            <ac:spMk id="84" creationId="{00000000-0000-0000-0000-000000000000}"/>
          </ac:spMkLst>
        </pc:spChg>
      </pc:sldChg>
      <pc:sldChg chg="addSp delSp modSp mod delAnim modAnim modNotesTx">
        <pc:chgData name="Suzanne van Gelderen" userId="ef5f300ec9128a93" providerId="LiveId" clId="{39B9480D-0B2C-4AD3-9885-39FDC3B0DD3A}" dt="2025-05-16T21:08:50.918" v="7942"/>
        <pc:sldMkLst>
          <pc:docMk/>
          <pc:sldMk cId="0" sldId="257"/>
        </pc:sldMkLst>
        <pc:spChg chg="add mod">
          <ac:chgData name="Suzanne van Gelderen" userId="ef5f300ec9128a93" providerId="LiveId" clId="{39B9480D-0B2C-4AD3-9885-39FDC3B0DD3A}" dt="2025-05-09T12:57:39.183" v="2877" actId="1037"/>
          <ac:spMkLst>
            <pc:docMk/>
            <pc:sldMk cId="0" sldId="257"/>
            <ac:spMk id="7" creationId="{1AA05A58-C3BD-0E1F-29C8-2309AA434F79}"/>
          </ac:spMkLst>
        </pc:spChg>
        <pc:spChg chg="mod">
          <ac:chgData name="Suzanne van Gelderen" userId="ef5f300ec9128a93" providerId="LiveId" clId="{39B9480D-0B2C-4AD3-9885-39FDC3B0DD3A}" dt="2025-04-15T13:39:16.276" v="148" actId="6549"/>
          <ac:spMkLst>
            <pc:docMk/>
            <pc:sldMk cId="0" sldId="257"/>
            <ac:spMk id="90" creationId="{00000000-0000-0000-0000-000000000000}"/>
          </ac:spMkLst>
        </pc:spChg>
        <pc:picChg chg="add mod">
          <ac:chgData name="Suzanne van Gelderen" userId="ef5f300ec9128a93" providerId="LiveId" clId="{39B9480D-0B2C-4AD3-9885-39FDC3B0DD3A}" dt="2025-04-15T13:41:13.731" v="175" actId="1076"/>
          <ac:picMkLst>
            <pc:docMk/>
            <pc:sldMk cId="0" sldId="257"/>
            <ac:picMk id="6" creationId="{8076A9A3-855D-D437-6703-D16166D6A2D1}"/>
          </ac:picMkLst>
        </pc:picChg>
        <pc:inkChg chg="add mod">
          <ac:chgData name="Suzanne van Gelderen" userId="ef5f300ec9128a93" providerId="LiveId" clId="{39B9480D-0B2C-4AD3-9885-39FDC3B0DD3A}" dt="2025-05-16T21:08:38.736" v="7941" actId="1076"/>
          <ac:inkMkLst>
            <pc:docMk/>
            <pc:sldMk cId="0" sldId="257"/>
            <ac:inkMk id="4" creationId="{E01C3622-6199-6331-9D06-672B9D1A90A9}"/>
          </ac:inkMkLst>
        </pc:inkChg>
      </pc:sldChg>
      <pc:sldChg chg="addSp delSp modSp mod modNotesTx">
        <pc:chgData name="Suzanne van Gelderen" userId="ef5f300ec9128a93" providerId="LiveId" clId="{39B9480D-0B2C-4AD3-9885-39FDC3B0DD3A}" dt="2025-04-22T12:17:14.137" v="294" actId="20577"/>
        <pc:sldMkLst>
          <pc:docMk/>
          <pc:sldMk cId="0" sldId="258"/>
        </pc:sldMkLst>
        <pc:spChg chg="mod">
          <ac:chgData name="Suzanne van Gelderen" userId="ef5f300ec9128a93" providerId="LiveId" clId="{39B9480D-0B2C-4AD3-9885-39FDC3B0DD3A}" dt="2025-04-15T10:23:43.890" v="98" actId="1076"/>
          <ac:spMkLst>
            <pc:docMk/>
            <pc:sldMk cId="0" sldId="258"/>
            <ac:spMk id="99" creationId="{00000000-0000-0000-0000-000000000000}"/>
          </ac:spMkLst>
        </pc:spChg>
        <pc:picChg chg="add mod modCrop">
          <ac:chgData name="Suzanne van Gelderen" userId="ef5f300ec9128a93" providerId="LiveId" clId="{39B9480D-0B2C-4AD3-9885-39FDC3B0DD3A}" dt="2025-04-15T13:56:02.559" v="255" actId="1037"/>
          <ac:picMkLst>
            <pc:docMk/>
            <pc:sldMk cId="0" sldId="258"/>
            <ac:picMk id="4" creationId="{A68AB27A-617D-1002-5151-EA4C213AE897}"/>
          </ac:picMkLst>
        </pc:picChg>
        <pc:picChg chg="add mod">
          <ac:chgData name="Suzanne van Gelderen" userId="ef5f300ec9128a93" providerId="LiveId" clId="{39B9480D-0B2C-4AD3-9885-39FDC3B0DD3A}" dt="2025-04-15T13:55:53.254" v="244" actId="14100"/>
          <ac:picMkLst>
            <pc:docMk/>
            <pc:sldMk cId="0" sldId="258"/>
            <ac:picMk id="6" creationId="{624AE66F-B861-4C76-6FE2-E41F4E1AD7D5}"/>
          </ac:picMkLst>
        </pc:picChg>
      </pc:sldChg>
      <pc:sldChg chg="addSp delSp modSp mod modNotesTx">
        <pc:chgData name="Suzanne van Gelderen" userId="ef5f300ec9128a93" providerId="LiveId" clId="{39B9480D-0B2C-4AD3-9885-39FDC3B0DD3A}" dt="2025-04-22T12:17:19.135" v="306" actId="20577"/>
        <pc:sldMkLst>
          <pc:docMk/>
          <pc:sldMk cId="0" sldId="259"/>
        </pc:sldMkLst>
        <pc:spChg chg="mod">
          <ac:chgData name="Suzanne van Gelderen" userId="ef5f300ec9128a93" providerId="LiveId" clId="{39B9480D-0B2C-4AD3-9885-39FDC3B0DD3A}" dt="2025-04-15T10:10:52.898" v="53" actId="1038"/>
          <ac:spMkLst>
            <pc:docMk/>
            <pc:sldMk cId="0" sldId="259"/>
            <ac:spMk id="6" creationId="{C3E7D1B9-A60D-61BE-1D16-87BA77DEB7C2}"/>
          </ac:spMkLst>
        </pc:spChg>
        <pc:spChg chg="mod">
          <ac:chgData name="Suzanne van Gelderen" userId="ef5f300ec9128a93" providerId="LiveId" clId="{39B9480D-0B2C-4AD3-9885-39FDC3B0DD3A}" dt="2025-04-15T10:10:59.805" v="59" actId="1037"/>
          <ac:spMkLst>
            <pc:docMk/>
            <pc:sldMk cId="0" sldId="259"/>
            <ac:spMk id="113" creationId="{00000000-0000-0000-0000-000000000000}"/>
          </ac:spMkLst>
        </pc:spChg>
        <pc:spChg chg="mod">
          <ac:chgData name="Suzanne van Gelderen" userId="ef5f300ec9128a93" providerId="LiveId" clId="{39B9480D-0B2C-4AD3-9885-39FDC3B0DD3A}" dt="2025-04-15T10:10:42.058" v="40" actId="1037"/>
          <ac:spMkLst>
            <pc:docMk/>
            <pc:sldMk cId="0" sldId="259"/>
            <ac:spMk id="114" creationId="{00000000-0000-0000-0000-000000000000}"/>
          </ac:spMkLst>
        </pc:spChg>
        <pc:grpChg chg="mod">
          <ac:chgData name="Suzanne van Gelderen" userId="ef5f300ec9128a93" providerId="LiveId" clId="{39B9480D-0B2C-4AD3-9885-39FDC3B0DD3A}" dt="2025-04-15T10:11:28.326" v="60" actId="164"/>
          <ac:grpSpMkLst>
            <pc:docMk/>
            <pc:sldMk cId="0" sldId="259"/>
            <ac:grpSpMk id="7" creationId="{AE6F7410-23D3-8D2B-A8AE-9BA11370EA62}"/>
          </ac:grpSpMkLst>
        </pc:grpChg>
        <pc:grpChg chg="add mod">
          <ac:chgData name="Suzanne van Gelderen" userId="ef5f300ec9128a93" providerId="LiveId" clId="{39B9480D-0B2C-4AD3-9885-39FDC3B0DD3A}" dt="2025-04-15T13:45:01.193" v="243" actId="1038"/>
          <ac:grpSpMkLst>
            <pc:docMk/>
            <pc:sldMk cId="0" sldId="259"/>
            <ac:grpSpMk id="11" creationId="{41607212-7BCA-8891-A1C2-72057A16EC8A}"/>
          </ac:grpSpMkLst>
        </pc:grpChg>
        <pc:picChg chg="add mod">
          <ac:chgData name="Suzanne van Gelderen" userId="ef5f300ec9128a93" providerId="LiveId" clId="{39B9480D-0B2C-4AD3-9885-39FDC3B0DD3A}" dt="2025-04-15T10:11:28.326" v="60" actId="164"/>
          <ac:picMkLst>
            <pc:docMk/>
            <pc:sldMk cId="0" sldId="259"/>
            <ac:picMk id="4" creationId="{535601DB-F0EC-113D-98E6-03163844C26A}"/>
          </ac:picMkLst>
        </pc:picChg>
        <pc:picChg chg="add mod">
          <ac:chgData name="Suzanne van Gelderen" userId="ef5f300ec9128a93" providerId="LiveId" clId="{39B9480D-0B2C-4AD3-9885-39FDC3B0DD3A}" dt="2025-04-15T10:11:28.326" v="60" actId="164"/>
          <ac:picMkLst>
            <pc:docMk/>
            <pc:sldMk cId="0" sldId="259"/>
            <ac:picMk id="8" creationId="{6CB909E9-8A52-5CDC-00A3-6987C59C5140}"/>
          </ac:picMkLst>
        </pc:picChg>
        <pc:picChg chg="add mod">
          <ac:chgData name="Suzanne van Gelderen" userId="ef5f300ec9128a93" providerId="LiveId" clId="{39B9480D-0B2C-4AD3-9885-39FDC3B0DD3A}" dt="2025-04-15T10:11:28.326" v="60" actId="164"/>
          <ac:picMkLst>
            <pc:docMk/>
            <pc:sldMk cId="0" sldId="259"/>
            <ac:picMk id="10" creationId="{4228C115-C778-2589-E09E-909DCE882BCF}"/>
          </ac:picMkLst>
        </pc:picChg>
      </pc:sldChg>
      <pc:sldChg chg="addSp delSp modSp mod ord modNotesTx">
        <pc:chgData name="Suzanne van Gelderen" userId="ef5f300ec9128a93" providerId="LiveId" clId="{39B9480D-0B2C-4AD3-9885-39FDC3B0DD3A}" dt="2025-05-16T21:39:50.866" v="8183" actId="20577"/>
        <pc:sldMkLst>
          <pc:docMk/>
          <pc:sldMk cId="3886727213" sldId="260"/>
        </pc:sldMkLst>
        <pc:spChg chg="mod">
          <ac:chgData name="Suzanne van Gelderen" userId="ef5f300ec9128a93" providerId="LiveId" clId="{39B9480D-0B2C-4AD3-9885-39FDC3B0DD3A}" dt="2025-05-16T21:39:50.866" v="8183" actId="20577"/>
          <ac:spMkLst>
            <pc:docMk/>
            <pc:sldMk cId="3886727213" sldId="260"/>
            <ac:spMk id="2" creationId="{4DF583A2-326F-2D86-E8E5-D85A4F2916DE}"/>
          </ac:spMkLst>
        </pc:spChg>
      </pc:sldChg>
      <pc:sldChg chg="delSp modSp add del mod">
        <pc:chgData name="Suzanne van Gelderen" userId="ef5f300ec9128a93" providerId="LiveId" clId="{39B9480D-0B2C-4AD3-9885-39FDC3B0DD3A}" dt="2025-05-02T13:47:05.697" v="2066" actId="1076"/>
        <pc:sldMkLst>
          <pc:docMk/>
          <pc:sldMk cId="529942781" sldId="262"/>
        </pc:sldMkLst>
        <pc:picChg chg="mod">
          <ac:chgData name="Suzanne van Gelderen" userId="ef5f300ec9128a93" providerId="LiveId" clId="{39B9480D-0B2C-4AD3-9885-39FDC3B0DD3A}" dt="2025-05-02T13:47:05.697" v="2066" actId="1076"/>
          <ac:picMkLst>
            <pc:docMk/>
            <pc:sldMk cId="529942781" sldId="262"/>
            <ac:picMk id="2" creationId="{E645A251-CA88-4D63-E9B8-14B77CA2FEFD}"/>
          </ac:picMkLst>
        </pc:picChg>
        <pc:picChg chg="mod">
          <ac:chgData name="Suzanne van Gelderen" userId="ef5f300ec9128a93" providerId="LiveId" clId="{39B9480D-0B2C-4AD3-9885-39FDC3B0DD3A}" dt="2025-05-02T13:47:02.388" v="2065" actId="1038"/>
          <ac:picMkLst>
            <pc:docMk/>
            <pc:sldMk cId="529942781" sldId="262"/>
            <ac:picMk id="3" creationId="{DB9BA7C9-01DD-0701-3965-51A1B417DC75}"/>
          </ac:picMkLst>
        </pc:picChg>
      </pc:sldChg>
      <pc:sldChg chg="modSp add del mod modNotesTx">
        <pc:chgData name="Suzanne van Gelderen" userId="ef5f300ec9128a93" providerId="LiveId" clId="{39B9480D-0B2C-4AD3-9885-39FDC3B0DD3A}" dt="2025-05-02T13:46:30.871" v="2054" actId="47"/>
        <pc:sldMkLst>
          <pc:docMk/>
          <pc:sldMk cId="1178028271" sldId="263"/>
        </pc:sldMkLst>
      </pc:sldChg>
      <pc:sldChg chg="modSp add mod modNotesTx">
        <pc:chgData name="Suzanne van Gelderen" userId="ef5f300ec9128a93" providerId="LiveId" clId="{39B9480D-0B2C-4AD3-9885-39FDC3B0DD3A}" dt="2025-04-22T18:21:28.683" v="1389" actId="20577"/>
        <pc:sldMkLst>
          <pc:docMk/>
          <pc:sldMk cId="0" sldId="266"/>
        </pc:sldMkLst>
        <pc:spChg chg="mod">
          <ac:chgData name="Suzanne van Gelderen" userId="ef5f300ec9128a93" providerId="LiveId" clId="{39B9480D-0B2C-4AD3-9885-39FDC3B0DD3A}" dt="2025-04-22T18:21:28.683" v="1389" actId="20577"/>
          <ac:spMkLst>
            <pc:docMk/>
            <pc:sldMk cId="0" sldId="266"/>
            <ac:spMk id="165" creationId="{00000000-0000-0000-0000-000000000000}"/>
          </ac:spMkLst>
        </pc:spChg>
      </pc:sldChg>
      <pc:sldChg chg="delSp add mod modNotesTx">
        <pc:chgData name="Suzanne van Gelderen" userId="ef5f300ec9128a93" providerId="LiveId" clId="{39B9480D-0B2C-4AD3-9885-39FDC3B0DD3A}" dt="2025-04-22T12:17:37.122" v="330" actId="20577"/>
        <pc:sldMkLst>
          <pc:docMk/>
          <pc:sldMk cId="0" sldId="268"/>
        </pc:sldMkLst>
      </pc:sldChg>
      <pc:sldChg chg="add ord modNotesTx">
        <pc:chgData name="Suzanne van Gelderen" userId="ef5f300ec9128a93" providerId="LiveId" clId="{39B9480D-0B2C-4AD3-9885-39FDC3B0DD3A}" dt="2025-05-16T19:46:42.517" v="7525" actId="20577"/>
        <pc:sldMkLst>
          <pc:docMk/>
          <pc:sldMk cId="0" sldId="271"/>
        </pc:sldMkLst>
      </pc:sldChg>
      <pc:sldChg chg="modSp add mod modNotesTx">
        <pc:chgData name="Suzanne van Gelderen" userId="ef5f300ec9128a93" providerId="LiveId" clId="{39B9480D-0B2C-4AD3-9885-39FDC3B0DD3A}" dt="2025-04-22T20:21:04.057" v="1615" actId="20577"/>
        <pc:sldMkLst>
          <pc:docMk/>
          <pc:sldMk cId="0" sldId="275"/>
        </pc:sldMkLst>
        <pc:spChg chg="mod">
          <ac:chgData name="Suzanne van Gelderen" userId="ef5f300ec9128a93" providerId="LiveId" clId="{39B9480D-0B2C-4AD3-9885-39FDC3B0DD3A}" dt="2025-04-22T18:21:32.433" v="1391" actId="20577"/>
          <ac:spMkLst>
            <pc:docMk/>
            <pc:sldMk cId="0" sldId="275"/>
            <ac:spMk id="226" creationId="{00000000-0000-0000-0000-000000000000}"/>
          </ac:spMkLst>
        </pc:spChg>
        <pc:spChg chg="mod">
          <ac:chgData name="Suzanne van Gelderen" userId="ef5f300ec9128a93" providerId="LiveId" clId="{39B9480D-0B2C-4AD3-9885-39FDC3B0DD3A}" dt="2025-04-22T20:21:04.057" v="1615" actId="20577"/>
          <ac:spMkLst>
            <pc:docMk/>
            <pc:sldMk cId="0" sldId="275"/>
            <ac:spMk id="227" creationId="{00000000-0000-0000-0000-000000000000}"/>
          </ac:spMkLst>
        </pc:spChg>
      </pc:sldChg>
      <pc:sldChg chg="addSp modSp add mod modAnim modNotesTx">
        <pc:chgData name="Suzanne van Gelderen" userId="ef5f300ec9128a93" providerId="LiveId" clId="{39B9480D-0B2C-4AD3-9885-39FDC3B0DD3A}" dt="2025-05-09T13:01:17.890" v="2928" actId="1036"/>
        <pc:sldMkLst>
          <pc:docMk/>
          <pc:sldMk cId="0" sldId="276"/>
        </pc:sldMkLst>
        <pc:spChg chg="mod">
          <ac:chgData name="Suzanne van Gelderen" userId="ef5f300ec9128a93" providerId="LiveId" clId="{39B9480D-0B2C-4AD3-9885-39FDC3B0DD3A}" dt="2025-04-22T20:19:16.014" v="1602" actId="20577"/>
          <ac:spMkLst>
            <pc:docMk/>
            <pc:sldMk cId="0" sldId="276"/>
            <ac:spMk id="232" creationId="{00000000-0000-0000-0000-000000000000}"/>
          </ac:spMkLst>
        </pc:spChg>
        <pc:picChg chg="add mod">
          <ac:chgData name="Suzanne van Gelderen" userId="ef5f300ec9128a93" providerId="LiveId" clId="{39B9480D-0B2C-4AD3-9885-39FDC3B0DD3A}" dt="2025-05-09T13:00:45.756" v="2920" actId="1076"/>
          <ac:picMkLst>
            <pc:docMk/>
            <pc:sldMk cId="0" sldId="276"/>
            <ac:picMk id="3" creationId="{C34B0D4D-E1D4-1141-B7BB-8E3E00BB7298}"/>
          </ac:picMkLst>
        </pc:picChg>
        <pc:inkChg chg="add mod">
          <ac:chgData name="Suzanne van Gelderen" userId="ef5f300ec9128a93" providerId="LiveId" clId="{39B9480D-0B2C-4AD3-9885-39FDC3B0DD3A}" dt="2025-05-09T13:01:17.890" v="2928" actId="1036"/>
          <ac:inkMkLst>
            <pc:docMk/>
            <pc:sldMk cId="0" sldId="276"/>
            <ac:inkMk id="2" creationId="{907E3EFE-CC83-07A3-ECB9-654EC92AA6F9}"/>
          </ac:inkMkLst>
        </pc:inkChg>
      </pc:sldChg>
      <pc:sldChg chg="delSp modSp add mod modNotesTx">
        <pc:chgData name="Suzanne van Gelderen" userId="ef5f300ec9128a93" providerId="LiveId" clId="{39B9480D-0B2C-4AD3-9885-39FDC3B0DD3A}" dt="2025-05-09T13:00:23.678" v="2918" actId="1037"/>
        <pc:sldMkLst>
          <pc:docMk/>
          <pc:sldMk cId="0" sldId="277"/>
        </pc:sldMkLst>
        <pc:spChg chg="mod">
          <ac:chgData name="Suzanne van Gelderen" userId="ef5f300ec9128a93" providerId="LiveId" clId="{39B9480D-0B2C-4AD3-9885-39FDC3B0DD3A}" dt="2025-04-22T12:19:51.404" v="350" actId="20577"/>
          <ac:spMkLst>
            <pc:docMk/>
            <pc:sldMk cId="0" sldId="277"/>
            <ac:spMk id="171" creationId="{00000000-0000-0000-0000-000000000000}"/>
          </ac:spMkLst>
        </pc:spChg>
        <pc:picChg chg="mod">
          <ac:chgData name="Suzanne van Gelderen" userId="ef5f300ec9128a93" providerId="LiveId" clId="{39B9480D-0B2C-4AD3-9885-39FDC3B0DD3A}" dt="2025-05-09T12:59:37.251" v="2882" actId="14100"/>
          <ac:picMkLst>
            <pc:docMk/>
            <pc:sldMk cId="0" sldId="277"/>
            <ac:picMk id="2" creationId="{2530A970-5292-332C-CC5B-7154AB813500}"/>
          </ac:picMkLst>
        </pc:picChg>
        <pc:inkChg chg="mod">
          <ac:chgData name="Suzanne van Gelderen" userId="ef5f300ec9128a93" providerId="LiveId" clId="{39B9480D-0B2C-4AD3-9885-39FDC3B0DD3A}" dt="2025-05-09T13:00:16.271" v="2914" actId="1037"/>
          <ac:inkMkLst>
            <pc:docMk/>
            <pc:sldMk cId="0" sldId="277"/>
            <ac:inkMk id="4" creationId="{052BC9AE-7CF2-9A5C-FB1B-CF64E2ADC0BB}"/>
          </ac:inkMkLst>
        </pc:inkChg>
        <pc:inkChg chg="mod">
          <ac:chgData name="Suzanne van Gelderen" userId="ef5f300ec9128a93" providerId="LiveId" clId="{39B9480D-0B2C-4AD3-9885-39FDC3B0DD3A}" dt="2025-05-09T13:00:09.939" v="2908" actId="1038"/>
          <ac:inkMkLst>
            <pc:docMk/>
            <pc:sldMk cId="0" sldId="277"/>
            <ac:inkMk id="5" creationId="{DB4D45BA-2F35-09C6-C091-E1F9D54550BD}"/>
          </ac:inkMkLst>
        </pc:inkChg>
        <pc:inkChg chg="mod">
          <ac:chgData name="Suzanne van Gelderen" userId="ef5f300ec9128a93" providerId="LiveId" clId="{39B9480D-0B2C-4AD3-9885-39FDC3B0DD3A}" dt="2025-05-09T12:59:39.831" v="2883" actId="1076"/>
          <ac:inkMkLst>
            <pc:docMk/>
            <pc:sldMk cId="0" sldId="277"/>
            <ac:inkMk id="14" creationId="{69C5ADDB-322D-D9A4-71F7-DAD9A05DB5F4}"/>
          </ac:inkMkLst>
        </pc:inkChg>
        <pc:inkChg chg="mod">
          <ac:chgData name="Suzanne van Gelderen" userId="ef5f300ec9128a93" providerId="LiveId" clId="{39B9480D-0B2C-4AD3-9885-39FDC3B0DD3A}" dt="2025-05-09T13:00:23.678" v="2918" actId="1037"/>
          <ac:inkMkLst>
            <pc:docMk/>
            <pc:sldMk cId="0" sldId="277"/>
            <ac:inkMk id="15" creationId="{C3E99BFA-BC33-0823-98BB-56FB2F9D2982}"/>
          </ac:inkMkLst>
        </pc:inkChg>
        <pc:inkChg chg="mod">
          <ac:chgData name="Suzanne van Gelderen" userId="ef5f300ec9128a93" providerId="LiveId" clId="{39B9480D-0B2C-4AD3-9885-39FDC3B0DD3A}" dt="2025-05-09T12:59:46.654" v="2890" actId="1076"/>
          <ac:inkMkLst>
            <pc:docMk/>
            <pc:sldMk cId="0" sldId="277"/>
            <ac:inkMk id="16" creationId="{20C9C621-DFEF-A736-CA80-8C790054814E}"/>
          </ac:inkMkLst>
        </pc:inkChg>
        <pc:inkChg chg="mod">
          <ac:chgData name="Suzanne van Gelderen" userId="ef5f300ec9128a93" providerId="LiveId" clId="{39B9480D-0B2C-4AD3-9885-39FDC3B0DD3A}" dt="2025-05-09T13:00:07.638" v="2906" actId="1037"/>
          <ac:inkMkLst>
            <pc:docMk/>
            <pc:sldMk cId="0" sldId="277"/>
            <ac:inkMk id="17" creationId="{7B286643-F5D4-E6C2-39E8-94653474DFE2}"/>
          </ac:inkMkLst>
        </pc:inkChg>
      </pc:sldChg>
      <pc:sldChg chg="modSp mod">
        <pc:chgData name="Suzanne van Gelderen" userId="ef5f300ec9128a93" providerId="LiveId" clId="{39B9480D-0B2C-4AD3-9885-39FDC3B0DD3A}" dt="2025-05-14T09:57:43.425" v="6931" actId="6549"/>
        <pc:sldMkLst>
          <pc:docMk/>
          <pc:sldMk cId="0" sldId="281"/>
        </pc:sldMkLst>
        <pc:spChg chg="mod">
          <ac:chgData name="Suzanne van Gelderen" userId="ef5f300ec9128a93" providerId="LiveId" clId="{39B9480D-0B2C-4AD3-9885-39FDC3B0DD3A}" dt="2025-05-14T09:57:43.425" v="6931" actId="6549"/>
          <ac:spMkLst>
            <pc:docMk/>
            <pc:sldMk cId="0" sldId="281"/>
            <ac:spMk id="264" creationId="{00000000-0000-0000-0000-000000000000}"/>
          </ac:spMkLst>
        </pc:spChg>
      </pc:sldChg>
      <pc:sldChg chg="addSp delSp modSp add mod modNotesTx">
        <pc:chgData name="Suzanne van Gelderen" userId="ef5f300ec9128a93" providerId="LiveId" clId="{39B9480D-0B2C-4AD3-9885-39FDC3B0DD3A}" dt="2025-05-16T20:03:52.200" v="7529" actId="1076"/>
        <pc:sldMkLst>
          <pc:docMk/>
          <pc:sldMk cId="4157967880" sldId="284"/>
        </pc:sldMkLst>
        <pc:picChg chg="add mod">
          <ac:chgData name="Suzanne van Gelderen" userId="ef5f300ec9128a93" providerId="LiveId" clId="{39B9480D-0B2C-4AD3-9885-39FDC3B0DD3A}" dt="2025-05-16T20:03:52.200" v="7529" actId="1076"/>
          <ac:picMkLst>
            <pc:docMk/>
            <pc:sldMk cId="4157967880" sldId="284"/>
            <ac:picMk id="3" creationId="{DC1D512A-4738-E19C-297F-3E8DAA09A363}"/>
          </ac:picMkLst>
        </pc:picChg>
      </pc:sldChg>
      <pc:sldChg chg="add del">
        <pc:chgData name="Suzanne van Gelderen" userId="ef5f300ec9128a93" providerId="LiveId" clId="{39B9480D-0B2C-4AD3-9885-39FDC3B0DD3A}" dt="2025-05-16T19:45:42.996" v="7510" actId="47"/>
        <pc:sldMkLst>
          <pc:docMk/>
          <pc:sldMk cId="0" sldId="286"/>
        </pc:sldMkLst>
      </pc:sldChg>
      <pc:sldChg chg="add del">
        <pc:chgData name="Suzanne van Gelderen" userId="ef5f300ec9128a93" providerId="LiveId" clId="{39B9480D-0B2C-4AD3-9885-39FDC3B0DD3A}" dt="2025-05-16T19:45:38.451" v="7509" actId="47"/>
        <pc:sldMkLst>
          <pc:docMk/>
          <pc:sldMk cId="0" sldId="287"/>
        </pc:sldMkLst>
      </pc:sldChg>
      <pc:sldChg chg="add">
        <pc:chgData name="Suzanne van Gelderen" userId="ef5f300ec9128a93" providerId="LiveId" clId="{39B9480D-0B2C-4AD3-9885-39FDC3B0DD3A}" dt="2025-05-16T19:40:22.990" v="7486"/>
        <pc:sldMkLst>
          <pc:docMk/>
          <pc:sldMk cId="0" sldId="290"/>
        </pc:sldMkLst>
      </pc:sldChg>
      <pc:sldChg chg="addSp modSp add mod ord modNotesTx">
        <pc:chgData name="Suzanne van Gelderen" userId="ef5f300ec9128a93" providerId="LiveId" clId="{39B9480D-0B2C-4AD3-9885-39FDC3B0DD3A}" dt="2025-05-16T21:38:48.361" v="8176" actId="9405"/>
        <pc:sldMkLst>
          <pc:docMk/>
          <pc:sldMk cId="0" sldId="293"/>
        </pc:sldMkLst>
        <pc:spChg chg="add mod">
          <ac:chgData name="Suzanne van Gelderen" userId="ef5f300ec9128a93" providerId="LiveId" clId="{39B9480D-0B2C-4AD3-9885-39FDC3B0DD3A}" dt="2025-05-09T13:12:00.824" v="3019" actId="255"/>
          <ac:spMkLst>
            <pc:docMk/>
            <pc:sldMk cId="0" sldId="293"/>
            <ac:spMk id="2" creationId="{0B2A8550-3B84-98D4-685B-FE6050505904}"/>
          </ac:spMkLst>
        </pc:spChg>
        <pc:inkChg chg="add">
          <ac:chgData name="Suzanne van Gelderen" userId="ef5f300ec9128a93" providerId="LiveId" clId="{39B9480D-0B2C-4AD3-9885-39FDC3B0DD3A}" dt="2025-05-16T21:38:48.361" v="8176" actId="9405"/>
          <ac:inkMkLst>
            <pc:docMk/>
            <pc:sldMk cId="0" sldId="293"/>
            <ac:inkMk id="3" creationId="{E93EDC89-2E07-F989-3F0F-626B6B01DE86}"/>
          </ac:inkMkLst>
        </pc:inkChg>
      </pc:sldChg>
      <pc:sldChg chg="add">
        <pc:chgData name="Suzanne van Gelderen" userId="ef5f300ec9128a93" providerId="LiveId" clId="{39B9480D-0B2C-4AD3-9885-39FDC3B0DD3A}" dt="2025-05-16T19:42:04.829" v="7487"/>
        <pc:sldMkLst>
          <pc:docMk/>
          <pc:sldMk cId="0" sldId="294"/>
        </pc:sldMkLst>
      </pc:sldChg>
      <pc:sldChg chg="add del">
        <pc:chgData name="Suzanne van Gelderen" userId="ef5f300ec9128a93" providerId="LiveId" clId="{39B9480D-0B2C-4AD3-9885-39FDC3B0DD3A}" dt="2025-05-16T19:45:19.625" v="7504" actId="47"/>
        <pc:sldMkLst>
          <pc:docMk/>
          <pc:sldMk cId="0" sldId="295"/>
        </pc:sldMkLst>
      </pc:sldChg>
      <pc:sldChg chg="addSp delSp modSp add mod">
        <pc:chgData name="Suzanne van Gelderen" userId="ef5f300ec9128a93" providerId="LiveId" clId="{39B9480D-0B2C-4AD3-9885-39FDC3B0DD3A}" dt="2025-04-22T20:01:05.620" v="1399"/>
        <pc:sldMkLst>
          <pc:docMk/>
          <pc:sldMk cId="0" sldId="297"/>
        </pc:sldMkLst>
      </pc:sldChg>
      <pc:sldChg chg="add ord">
        <pc:chgData name="Suzanne van Gelderen" userId="ef5f300ec9128a93" providerId="LiveId" clId="{39B9480D-0B2C-4AD3-9885-39FDC3B0DD3A}" dt="2025-05-16T22:41:05.940" v="8639"/>
        <pc:sldMkLst>
          <pc:docMk/>
          <pc:sldMk cId="4173879751" sldId="298"/>
        </pc:sldMkLst>
      </pc:sldChg>
      <pc:sldChg chg="add ord">
        <pc:chgData name="Suzanne van Gelderen" userId="ef5f300ec9128a93" providerId="LiveId" clId="{39B9480D-0B2C-4AD3-9885-39FDC3B0DD3A}" dt="2025-05-16T22:41:05.940" v="8639"/>
        <pc:sldMkLst>
          <pc:docMk/>
          <pc:sldMk cId="1063143021" sldId="299"/>
        </pc:sldMkLst>
      </pc:sldChg>
      <pc:sldChg chg="addSp modSp add del mod ord modAnim modNotesTx">
        <pc:chgData name="Suzanne van Gelderen" userId="ef5f300ec9128a93" providerId="LiveId" clId="{39B9480D-0B2C-4AD3-9885-39FDC3B0DD3A}" dt="2025-05-16T21:54:00.686" v="8319"/>
        <pc:sldMkLst>
          <pc:docMk/>
          <pc:sldMk cId="0" sldId="301"/>
        </pc:sldMkLst>
        <pc:spChg chg="mod">
          <ac:chgData name="Suzanne van Gelderen" userId="ef5f300ec9128a93" providerId="LiveId" clId="{39B9480D-0B2C-4AD3-9885-39FDC3B0DD3A}" dt="2025-05-16T20:10:02.253" v="7570" actId="1076"/>
          <ac:spMkLst>
            <pc:docMk/>
            <pc:sldMk cId="0" sldId="301"/>
            <ac:spMk id="435" creationId="{00000000-0000-0000-0000-000000000000}"/>
          </ac:spMkLst>
        </pc:spChg>
        <pc:picChg chg="mod ord">
          <ac:chgData name="Suzanne van Gelderen" userId="ef5f300ec9128a93" providerId="LiveId" clId="{39B9480D-0B2C-4AD3-9885-39FDC3B0DD3A}" dt="2025-05-16T21:53:05.390" v="8309" actId="170"/>
          <ac:picMkLst>
            <pc:docMk/>
            <pc:sldMk cId="0" sldId="301"/>
            <ac:picMk id="436" creationId="{00000000-0000-0000-0000-000000000000}"/>
          </ac:picMkLst>
        </pc:picChg>
        <pc:picChg chg="mod">
          <ac:chgData name="Suzanne van Gelderen" userId="ef5f300ec9128a93" providerId="LiveId" clId="{39B9480D-0B2C-4AD3-9885-39FDC3B0DD3A}" dt="2025-05-16T21:53:00.885" v="8308" actId="14100"/>
          <ac:picMkLst>
            <pc:docMk/>
            <pc:sldMk cId="0" sldId="301"/>
            <ac:picMk id="437" creationId="{00000000-0000-0000-0000-000000000000}"/>
          </ac:picMkLst>
        </pc:picChg>
        <pc:picChg chg="mod">
          <ac:chgData name="Suzanne van Gelderen" userId="ef5f300ec9128a93" providerId="LiveId" clId="{39B9480D-0B2C-4AD3-9885-39FDC3B0DD3A}" dt="2025-05-16T21:53:45.976" v="8317" actId="1038"/>
          <ac:picMkLst>
            <pc:docMk/>
            <pc:sldMk cId="0" sldId="301"/>
            <ac:picMk id="438" creationId="{00000000-0000-0000-0000-000000000000}"/>
          </ac:picMkLst>
        </pc:picChg>
        <pc:inkChg chg="add">
          <ac:chgData name="Suzanne van Gelderen" userId="ef5f300ec9128a93" providerId="LiveId" clId="{39B9480D-0B2C-4AD3-9885-39FDC3B0DD3A}" dt="2025-05-16T21:53:14.531" v="8310" actId="9405"/>
          <ac:inkMkLst>
            <pc:docMk/>
            <pc:sldMk cId="0" sldId="301"/>
            <ac:inkMk id="2" creationId="{09071B8D-4D73-1F48-C7DA-CDE9DE969D9E}"/>
          </ac:inkMkLst>
        </pc:inkChg>
        <pc:inkChg chg="add">
          <ac:chgData name="Suzanne van Gelderen" userId="ef5f300ec9128a93" providerId="LiveId" clId="{39B9480D-0B2C-4AD3-9885-39FDC3B0DD3A}" dt="2025-05-16T21:53:19.372" v="8311" actId="9405"/>
          <ac:inkMkLst>
            <pc:docMk/>
            <pc:sldMk cId="0" sldId="301"/>
            <ac:inkMk id="3" creationId="{0FB13ACA-B673-9E1C-EBE9-CEAC9CDB8CF1}"/>
          </ac:inkMkLst>
        </pc:inkChg>
        <pc:inkChg chg="add">
          <ac:chgData name="Suzanne van Gelderen" userId="ef5f300ec9128a93" providerId="LiveId" clId="{39B9480D-0B2C-4AD3-9885-39FDC3B0DD3A}" dt="2025-05-16T21:53:28.184" v="8312" actId="9405"/>
          <ac:inkMkLst>
            <pc:docMk/>
            <pc:sldMk cId="0" sldId="301"/>
            <ac:inkMk id="4" creationId="{3E44345F-880E-9FDD-BEF2-6D2C867AED90}"/>
          </ac:inkMkLst>
        </pc:inkChg>
      </pc:sldChg>
      <pc:sldChg chg="add ord">
        <pc:chgData name="Suzanne van Gelderen" userId="ef5f300ec9128a93" providerId="LiveId" clId="{39B9480D-0B2C-4AD3-9885-39FDC3B0DD3A}" dt="2025-05-16T22:41:05.940" v="8639"/>
        <pc:sldMkLst>
          <pc:docMk/>
          <pc:sldMk cId="3640287939" sldId="302"/>
        </pc:sldMkLst>
      </pc:sldChg>
      <pc:sldChg chg="add">
        <pc:chgData name="Suzanne van Gelderen" userId="ef5f300ec9128a93" providerId="LiveId" clId="{39B9480D-0B2C-4AD3-9885-39FDC3B0DD3A}" dt="2025-04-22T12:51:46.131" v="358"/>
        <pc:sldMkLst>
          <pc:docMk/>
          <pc:sldMk cId="0" sldId="303"/>
        </pc:sldMkLst>
      </pc:sldChg>
      <pc:sldChg chg="add ord">
        <pc:chgData name="Suzanne van Gelderen" userId="ef5f300ec9128a93" providerId="LiveId" clId="{39B9480D-0B2C-4AD3-9885-39FDC3B0DD3A}" dt="2025-05-16T20:03:42.616" v="7528"/>
        <pc:sldMkLst>
          <pc:docMk/>
          <pc:sldMk cId="0" sldId="304"/>
        </pc:sldMkLst>
      </pc:sldChg>
      <pc:sldChg chg="add del modNotesTx">
        <pc:chgData name="Suzanne van Gelderen" userId="ef5f300ec9128a93" providerId="LiveId" clId="{39B9480D-0B2C-4AD3-9885-39FDC3B0DD3A}" dt="2025-05-02T14:10:43.008" v="2510" actId="47"/>
        <pc:sldMkLst>
          <pc:docMk/>
          <pc:sldMk cId="938748766" sldId="309"/>
        </pc:sldMkLst>
      </pc:sldChg>
      <pc:sldChg chg="addSp modSp del mod modNotesTx">
        <pc:chgData name="Suzanne van Gelderen" userId="ef5f300ec9128a93" providerId="LiveId" clId="{39B9480D-0B2C-4AD3-9885-39FDC3B0DD3A}" dt="2025-05-09T13:07:38.678" v="3008" actId="47"/>
        <pc:sldMkLst>
          <pc:docMk/>
          <pc:sldMk cId="0" sldId="310"/>
        </pc:sldMkLst>
      </pc:sldChg>
      <pc:sldChg chg="addSp delSp modSp mod ord modAnim modNotesTx">
        <pc:chgData name="Suzanne van Gelderen" userId="ef5f300ec9128a93" providerId="LiveId" clId="{39B9480D-0B2C-4AD3-9885-39FDC3B0DD3A}" dt="2025-05-16T20:07:24.738" v="7552" actId="1036"/>
        <pc:sldMkLst>
          <pc:docMk/>
          <pc:sldMk cId="573198863" sldId="311"/>
        </pc:sldMkLst>
        <pc:spChg chg="add mod">
          <ac:chgData name="Suzanne van Gelderen" userId="ef5f300ec9128a93" providerId="LiveId" clId="{39B9480D-0B2C-4AD3-9885-39FDC3B0DD3A}" dt="2025-05-16T20:07:24.738" v="7552" actId="1036"/>
          <ac:spMkLst>
            <pc:docMk/>
            <pc:sldMk cId="573198863" sldId="311"/>
            <ac:spMk id="2" creationId="{711AD61F-957E-B0B5-F92F-5B3135F7DED6}"/>
          </ac:spMkLst>
        </pc:spChg>
        <pc:spChg chg="add mod">
          <ac:chgData name="Suzanne van Gelderen" userId="ef5f300ec9128a93" providerId="LiveId" clId="{39B9480D-0B2C-4AD3-9885-39FDC3B0DD3A}" dt="2025-05-16T20:07:18.654" v="7548" actId="1076"/>
          <ac:spMkLst>
            <pc:docMk/>
            <pc:sldMk cId="573198863" sldId="311"/>
            <ac:spMk id="3" creationId="{065BC091-00DA-5ED9-F6C2-869251B4F0DB}"/>
          </ac:spMkLst>
        </pc:spChg>
        <pc:picChg chg="mod">
          <ac:chgData name="Suzanne van Gelderen" userId="ef5f300ec9128a93" providerId="LiveId" clId="{39B9480D-0B2C-4AD3-9885-39FDC3B0DD3A}" dt="2025-04-22T20:04:09.692" v="1469" actId="1037"/>
          <ac:picMkLst>
            <pc:docMk/>
            <pc:sldMk cId="573198863" sldId="311"/>
            <ac:picMk id="4" creationId="{64531819-A48F-13B6-69C0-849C09DBF99D}"/>
          </ac:picMkLst>
        </pc:picChg>
      </pc:sldChg>
      <pc:sldChg chg="add ord">
        <pc:chgData name="Suzanne van Gelderen" userId="ef5f300ec9128a93" providerId="LiveId" clId="{39B9480D-0B2C-4AD3-9885-39FDC3B0DD3A}" dt="2025-05-16T19:45:23.981" v="7508"/>
        <pc:sldMkLst>
          <pc:docMk/>
          <pc:sldMk cId="0" sldId="313"/>
        </pc:sldMkLst>
      </pc:sldChg>
      <pc:sldChg chg="modSp add del mod ord">
        <pc:chgData name="Suzanne van Gelderen" userId="ef5f300ec9128a93" providerId="LiveId" clId="{39B9480D-0B2C-4AD3-9885-39FDC3B0DD3A}" dt="2025-05-02T13:34:42.603" v="1799" actId="47"/>
        <pc:sldMkLst>
          <pc:docMk/>
          <pc:sldMk cId="4204867662" sldId="314"/>
        </pc:sldMkLst>
      </pc:sldChg>
      <pc:sldChg chg="modSp add mod ord">
        <pc:chgData name="Suzanne van Gelderen" userId="ef5f300ec9128a93" providerId="LiveId" clId="{39B9480D-0B2C-4AD3-9885-39FDC3B0DD3A}" dt="2025-05-16T20:08:12.964" v="7558"/>
        <pc:sldMkLst>
          <pc:docMk/>
          <pc:sldMk cId="0" sldId="316"/>
        </pc:sldMkLst>
        <pc:spChg chg="mod">
          <ac:chgData name="Suzanne van Gelderen" userId="ef5f300ec9128a93" providerId="LiveId" clId="{39B9480D-0B2C-4AD3-9885-39FDC3B0DD3A}" dt="2025-05-09T13:12:32.136" v="3023" actId="255"/>
          <ac:spMkLst>
            <pc:docMk/>
            <pc:sldMk cId="0" sldId="316"/>
            <ac:spMk id="2" creationId="{CBFCA040-7A1D-E2A0-D8E9-246BF524403C}"/>
          </ac:spMkLst>
        </pc:spChg>
      </pc:sldChg>
      <pc:sldChg chg="addSp modSp add mod ord modNotesTx">
        <pc:chgData name="Suzanne van Gelderen" userId="ef5f300ec9128a93" providerId="LiveId" clId="{39B9480D-0B2C-4AD3-9885-39FDC3B0DD3A}" dt="2025-05-16T19:46:34.567" v="7518" actId="20577"/>
        <pc:sldMkLst>
          <pc:docMk/>
          <pc:sldMk cId="0" sldId="319"/>
        </pc:sldMkLst>
        <pc:spChg chg="add mod">
          <ac:chgData name="Suzanne van Gelderen" userId="ef5f300ec9128a93" providerId="LiveId" clId="{39B9480D-0B2C-4AD3-9885-39FDC3B0DD3A}" dt="2025-05-09T13:13:05.372" v="3026" actId="255"/>
          <ac:spMkLst>
            <pc:docMk/>
            <pc:sldMk cId="0" sldId="319"/>
            <ac:spMk id="2" creationId="{2F50DA8D-CA8B-9D3A-BB94-542960AE5506}"/>
          </ac:spMkLst>
        </pc:spChg>
      </pc:sldChg>
      <pc:sldChg chg="addSp delSp modSp add mod ord delAnim modAnim modNotesTx">
        <pc:chgData name="Suzanne van Gelderen" userId="ef5f300ec9128a93" providerId="LiveId" clId="{39B9480D-0B2C-4AD3-9885-39FDC3B0DD3A}" dt="2025-05-16T22:03:39.976" v="8402" actId="6549"/>
        <pc:sldMkLst>
          <pc:docMk/>
          <pc:sldMk cId="0" sldId="320"/>
        </pc:sldMkLst>
        <pc:spChg chg="add mod">
          <ac:chgData name="Suzanne van Gelderen" userId="ef5f300ec9128a93" providerId="LiveId" clId="{39B9480D-0B2C-4AD3-9885-39FDC3B0DD3A}" dt="2025-05-16T22:01:08.280" v="8342" actId="1076"/>
          <ac:spMkLst>
            <pc:docMk/>
            <pc:sldMk cId="0" sldId="320"/>
            <ac:spMk id="8" creationId="{191E7E17-92D0-EC5E-CD04-FB5CCEFEC5E7}"/>
          </ac:spMkLst>
        </pc:spChg>
        <pc:spChg chg="mod">
          <ac:chgData name="Suzanne van Gelderen" userId="ef5f300ec9128a93" providerId="LiveId" clId="{39B9480D-0B2C-4AD3-9885-39FDC3B0DD3A}" dt="2025-05-16T22:03:39.976" v="8402" actId="6549"/>
          <ac:spMkLst>
            <pc:docMk/>
            <pc:sldMk cId="0" sldId="320"/>
            <ac:spMk id="569" creationId="{00000000-0000-0000-0000-000000000000}"/>
          </ac:spMkLst>
        </pc:spChg>
        <pc:picChg chg="add mod">
          <ac:chgData name="Suzanne van Gelderen" userId="ef5f300ec9128a93" providerId="LiveId" clId="{39B9480D-0B2C-4AD3-9885-39FDC3B0DD3A}" dt="2025-05-16T22:01:17.755" v="8368" actId="171"/>
          <ac:picMkLst>
            <pc:docMk/>
            <pc:sldMk cId="0" sldId="320"/>
            <ac:picMk id="3" creationId="{52719838-1EE7-E0FB-9695-8C4427C4F818}"/>
          </ac:picMkLst>
        </pc:picChg>
        <pc:picChg chg="add mod">
          <ac:chgData name="Suzanne van Gelderen" userId="ef5f300ec9128a93" providerId="LiveId" clId="{39B9480D-0B2C-4AD3-9885-39FDC3B0DD3A}" dt="2025-05-16T22:01:04.287" v="8341" actId="1076"/>
          <ac:picMkLst>
            <pc:docMk/>
            <pc:sldMk cId="0" sldId="320"/>
            <ac:picMk id="3074" creationId="{7CF06BDE-56C5-5523-4BEE-15393C0A0B19}"/>
          </ac:picMkLst>
        </pc:picChg>
      </pc:sldChg>
      <pc:sldChg chg="addSp modSp add mod ord">
        <pc:chgData name="Suzanne van Gelderen" userId="ef5f300ec9128a93" providerId="LiveId" clId="{39B9480D-0B2C-4AD3-9885-39FDC3B0DD3A}" dt="2025-05-09T15:43:48.837" v="6200"/>
        <pc:sldMkLst>
          <pc:docMk/>
          <pc:sldMk cId="387484852" sldId="322"/>
        </pc:sldMkLst>
        <pc:spChg chg="add mod">
          <ac:chgData name="Suzanne van Gelderen" userId="ef5f300ec9128a93" providerId="LiveId" clId="{39B9480D-0B2C-4AD3-9885-39FDC3B0DD3A}" dt="2025-05-09T15:43:30.532" v="6198" actId="6549"/>
          <ac:spMkLst>
            <pc:docMk/>
            <pc:sldMk cId="387484852" sldId="322"/>
            <ac:spMk id="3" creationId="{B65CDCE9-FCFB-A07D-99A5-E9453005CCD8}"/>
          </ac:spMkLst>
        </pc:spChg>
        <pc:picChg chg="add mod">
          <ac:chgData name="Suzanne van Gelderen" userId="ef5f300ec9128a93" providerId="LiveId" clId="{39B9480D-0B2C-4AD3-9885-39FDC3B0DD3A}" dt="2025-05-09T15:42:26.119" v="6180" actId="1038"/>
          <ac:picMkLst>
            <pc:docMk/>
            <pc:sldMk cId="387484852" sldId="322"/>
            <ac:picMk id="2" creationId="{C6D64186-D901-54B1-0DB5-CB351A31C1E0}"/>
          </ac:picMkLst>
        </pc:picChg>
        <pc:picChg chg="mod">
          <ac:chgData name="Suzanne van Gelderen" userId="ef5f300ec9128a93" providerId="LiveId" clId="{39B9480D-0B2C-4AD3-9885-39FDC3B0DD3A}" dt="2025-05-09T15:42:15.645" v="6158" actId="1035"/>
          <ac:picMkLst>
            <pc:docMk/>
            <pc:sldMk cId="387484852" sldId="322"/>
            <ac:picMk id="6" creationId="{D98B54D1-5D3C-4917-BE6A-345CBCD2BA36}"/>
          </ac:picMkLst>
        </pc:picChg>
      </pc:sldChg>
      <pc:sldChg chg="add del modNotesTx">
        <pc:chgData name="Suzanne van Gelderen" userId="ef5f300ec9128a93" providerId="LiveId" clId="{39B9480D-0B2C-4AD3-9885-39FDC3B0DD3A}" dt="2025-04-22T20:01:22.186" v="1400" actId="47"/>
        <pc:sldMkLst>
          <pc:docMk/>
          <pc:sldMk cId="0" sldId="327"/>
        </pc:sldMkLst>
      </pc:sldChg>
      <pc:sldChg chg="add del ord modNotesTx">
        <pc:chgData name="Suzanne van Gelderen" userId="ef5f300ec9128a93" providerId="LiveId" clId="{39B9480D-0B2C-4AD3-9885-39FDC3B0DD3A}" dt="2025-04-22T20:16:11.357" v="1592" actId="47"/>
        <pc:sldMkLst>
          <pc:docMk/>
          <pc:sldMk cId="0" sldId="328"/>
        </pc:sldMkLst>
      </pc:sldChg>
      <pc:sldChg chg="add del">
        <pc:chgData name="Suzanne van Gelderen" userId="ef5f300ec9128a93" providerId="LiveId" clId="{39B9480D-0B2C-4AD3-9885-39FDC3B0DD3A}" dt="2025-05-09T15:44:16.747" v="6204"/>
        <pc:sldMkLst>
          <pc:docMk/>
          <pc:sldMk cId="201872027" sldId="328"/>
        </pc:sldMkLst>
      </pc:sldChg>
      <pc:sldChg chg="addSp delSp modSp mod modNotesTx">
        <pc:chgData name="Suzanne van Gelderen" userId="ef5f300ec9128a93" providerId="LiveId" clId="{39B9480D-0B2C-4AD3-9885-39FDC3B0DD3A}" dt="2025-05-09T13:03:56.685" v="2965" actId="20577"/>
        <pc:sldMkLst>
          <pc:docMk/>
          <pc:sldMk cId="3499060157" sldId="329"/>
        </pc:sldMkLst>
        <pc:spChg chg="mod">
          <ac:chgData name="Suzanne van Gelderen" userId="ef5f300ec9128a93" providerId="LiveId" clId="{39B9480D-0B2C-4AD3-9885-39FDC3B0DD3A}" dt="2025-05-09T13:03:56.685" v="2965" actId="20577"/>
          <ac:spMkLst>
            <pc:docMk/>
            <pc:sldMk cId="3499060157" sldId="329"/>
            <ac:spMk id="2" creationId="{42B19C18-1D3F-1F03-86AC-F6EBEEF7CCC1}"/>
          </ac:spMkLst>
        </pc:spChg>
      </pc:sldChg>
      <pc:sldChg chg="delSp modSp mod modNotesTx">
        <pc:chgData name="Suzanne van Gelderen" userId="ef5f300ec9128a93" providerId="LiveId" clId="{39B9480D-0B2C-4AD3-9885-39FDC3B0DD3A}" dt="2025-05-16T20:07:38.722" v="7556" actId="14100"/>
        <pc:sldMkLst>
          <pc:docMk/>
          <pc:sldMk cId="3492852534" sldId="330"/>
        </pc:sldMkLst>
        <pc:picChg chg="mod">
          <ac:chgData name="Suzanne van Gelderen" userId="ef5f300ec9128a93" providerId="LiveId" clId="{39B9480D-0B2C-4AD3-9885-39FDC3B0DD3A}" dt="2025-05-16T20:07:34.583" v="7553" actId="14100"/>
          <ac:picMkLst>
            <pc:docMk/>
            <pc:sldMk cId="3492852534" sldId="330"/>
            <ac:picMk id="3" creationId="{CD2F04D6-B365-2C30-194A-5E61F5553CDA}"/>
          </ac:picMkLst>
        </pc:picChg>
        <pc:inkChg chg="mod">
          <ac:chgData name="Suzanne van Gelderen" userId="ef5f300ec9128a93" providerId="LiveId" clId="{39B9480D-0B2C-4AD3-9885-39FDC3B0DD3A}" dt="2025-05-16T20:07:36.176" v="7554" actId="1076"/>
          <ac:inkMkLst>
            <pc:docMk/>
            <pc:sldMk cId="3492852534" sldId="330"/>
            <ac:inkMk id="5" creationId="{D59D75DE-F2F5-FE72-EC4D-F2731AB0C005}"/>
          </ac:inkMkLst>
        </pc:inkChg>
        <pc:inkChg chg="mod">
          <ac:chgData name="Suzanne van Gelderen" userId="ef5f300ec9128a93" providerId="LiveId" clId="{39B9480D-0B2C-4AD3-9885-39FDC3B0DD3A}" dt="2025-05-16T20:07:38.722" v="7556" actId="14100"/>
          <ac:inkMkLst>
            <pc:docMk/>
            <pc:sldMk cId="3492852534" sldId="330"/>
            <ac:inkMk id="6" creationId="{FDB0453A-F12B-16DA-BCB0-1E901FAC9710}"/>
          </ac:inkMkLst>
        </pc:inkChg>
      </pc:sldChg>
      <pc:sldChg chg="modSp mod modNotesTx">
        <pc:chgData name="Suzanne van Gelderen" userId="ef5f300ec9128a93" providerId="LiveId" clId="{39B9480D-0B2C-4AD3-9885-39FDC3B0DD3A}" dt="2025-04-22T14:03:42.105" v="1290" actId="1076"/>
        <pc:sldMkLst>
          <pc:docMk/>
          <pc:sldMk cId="2661872759" sldId="331"/>
        </pc:sldMkLst>
        <pc:picChg chg="mod">
          <ac:chgData name="Suzanne van Gelderen" userId="ef5f300ec9128a93" providerId="LiveId" clId="{39B9480D-0B2C-4AD3-9885-39FDC3B0DD3A}" dt="2025-04-22T14:03:42.105" v="1290" actId="1076"/>
          <ac:picMkLst>
            <pc:docMk/>
            <pc:sldMk cId="2661872759" sldId="331"/>
            <ac:picMk id="4" creationId="{5F2DFF9C-939B-AA9C-1CF0-DF0C82F83FD8}"/>
          </ac:picMkLst>
        </pc:picChg>
      </pc:sldChg>
      <pc:sldChg chg="addSp delSp modSp add mod ord delAnim modAnim modNotesTx">
        <pc:chgData name="Suzanne van Gelderen" userId="ef5f300ec9128a93" providerId="LiveId" clId="{39B9480D-0B2C-4AD3-9885-39FDC3B0DD3A}" dt="2025-05-17T06:42:45.729" v="8765" actId="1038"/>
        <pc:sldMkLst>
          <pc:docMk/>
          <pc:sldMk cId="1618960047" sldId="332"/>
        </pc:sldMkLst>
        <pc:spChg chg="mod">
          <ac:chgData name="Suzanne van Gelderen" userId="ef5f300ec9128a93" providerId="LiveId" clId="{39B9480D-0B2C-4AD3-9885-39FDC3B0DD3A}" dt="2025-05-16T21:17:09.522" v="8036" actId="20577"/>
          <ac:spMkLst>
            <pc:docMk/>
            <pc:sldMk cId="1618960047" sldId="332"/>
            <ac:spMk id="2" creationId="{1866165A-ADD1-9100-EB38-93D16BCB4BD2}"/>
          </ac:spMkLst>
        </pc:spChg>
        <pc:spChg chg="add mod">
          <ac:chgData name="Suzanne van Gelderen" userId="ef5f300ec9128a93" providerId="LiveId" clId="{39B9480D-0B2C-4AD3-9885-39FDC3B0DD3A}" dt="2025-05-16T21:18:30.859" v="8053" actId="14100"/>
          <ac:spMkLst>
            <pc:docMk/>
            <pc:sldMk cId="1618960047" sldId="332"/>
            <ac:spMk id="3" creationId="{CA30704A-D188-6EF2-CA25-D52FEF6A3CFA}"/>
          </ac:spMkLst>
        </pc:spChg>
        <pc:spChg chg="add mod">
          <ac:chgData name="Suzanne van Gelderen" userId="ef5f300ec9128a93" providerId="LiveId" clId="{39B9480D-0B2C-4AD3-9885-39FDC3B0DD3A}" dt="2025-05-17T06:40:19.239" v="8755" actId="1035"/>
          <ac:spMkLst>
            <pc:docMk/>
            <pc:sldMk cId="1618960047" sldId="332"/>
            <ac:spMk id="4" creationId="{71B21F8F-BCEE-AC31-7E3B-B3BBAA022DEF}"/>
          </ac:spMkLst>
        </pc:spChg>
        <pc:graphicFrameChg chg="add mod modGraphic">
          <ac:chgData name="Suzanne van Gelderen" userId="ef5f300ec9128a93" providerId="LiveId" clId="{39B9480D-0B2C-4AD3-9885-39FDC3B0DD3A}" dt="2025-05-17T06:42:45.729" v="8765" actId="1038"/>
          <ac:graphicFrameMkLst>
            <pc:docMk/>
            <pc:sldMk cId="1618960047" sldId="332"/>
            <ac:graphicFrameMk id="5" creationId="{2D5EA7BB-1E72-9C94-6A17-2A1633112962}"/>
          </ac:graphicFrameMkLst>
        </pc:graphicFrameChg>
        <pc:picChg chg="add mod modCrop">
          <ac:chgData name="Suzanne van Gelderen" userId="ef5f300ec9128a93" providerId="LiveId" clId="{39B9480D-0B2C-4AD3-9885-39FDC3B0DD3A}" dt="2025-05-09T16:00:14.215" v="6639" actId="164"/>
          <ac:picMkLst>
            <pc:docMk/>
            <pc:sldMk cId="1618960047" sldId="332"/>
            <ac:picMk id="18" creationId="{85C633C9-D016-C0EA-6A89-AD3D85D67C00}"/>
          </ac:picMkLst>
        </pc:picChg>
      </pc:sldChg>
      <pc:sldChg chg="addSp delSp modSp add del mod ord delAnim modAnim modNotesTx">
        <pc:chgData name="Suzanne van Gelderen" userId="ef5f300ec9128a93" providerId="LiveId" clId="{39B9480D-0B2C-4AD3-9885-39FDC3B0DD3A}" dt="2025-05-16T20:05:29.090" v="7533"/>
        <pc:sldMkLst>
          <pc:docMk/>
          <pc:sldMk cId="3243655666" sldId="333"/>
        </pc:sldMkLst>
        <pc:spChg chg="add del mod">
          <ac:chgData name="Suzanne van Gelderen" userId="ef5f300ec9128a93" providerId="LiveId" clId="{39B9480D-0B2C-4AD3-9885-39FDC3B0DD3A}" dt="2025-05-02T13:34:58.686" v="1809" actId="1076"/>
          <ac:spMkLst>
            <pc:docMk/>
            <pc:sldMk cId="3243655666" sldId="333"/>
            <ac:spMk id="2" creationId="{38F7BEF0-E1F5-87DB-E888-BEC5AD906CC3}"/>
          </ac:spMkLst>
        </pc:spChg>
        <pc:picChg chg="add mod">
          <ac:chgData name="Suzanne van Gelderen" userId="ef5f300ec9128a93" providerId="LiveId" clId="{39B9480D-0B2C-4AD3-9885-39FDC3B0DD3A}" dt="2025-05-09T16:12:19.444" v="6821" actId="1076"/>
          <ac:picMkLst>
            <pc:docMk/>
            <pc:sldMk cId="3243655666" sldId="333"/>
            <ac:picMk id="5" creationId="{172250FD-53D0-C616-3C93-04D88A2778FF}"/>
          </ac:picMkLst>
        </pc:picChg>
      </pc:sldChg>
      <pc:sldChg chg="add del">
        <pc:chgData name="Suzanne van Gelderen" userId="ef5f300ec9128a93" providerId="LiveId" clId="{39B9480D-0B2C-4AD3-9885-39FDC3B0DD3A}" dt="2025-05-02T14:10:31.875" v="2507" actId="47"/>
        <pc:sldMkLst>
          <pc:docMk/>
          <pc:sldMk cId="0" sldId="334"/>
        </pc:sldMkLst>
      </pc:sldChg>
      <pc:sldChg chg="delSp modSp add del mod modNotesTx">
        <pc:chgData name="Suzanne van Gelderen" userId="ef5f300ec9128a93" providerId="LiveId" clId="{39B9480D-0B2C-4AD3-9885-39FDC3B0DD3A}" dt="2025-04-22T13:46:12.781" v="1088" actId="47"/>
        <pc:sldMkLst>
          <pc:docMk/>
          <pc:sldMk cId="3459639607" sldId="334"/>
        </pc:sldMkLst>
      </pc:sldChg>
      <pc:sldChg chg="addSp delSp modSp add mod modAnim modNotesTx">
        <pc:chgData name="Suzanne van Gelderen" userId="ef5f300ec9128a93" providerId="LiveId" clId="{39B9480D-0B2C-4AD3-9885-39FDC3B0DD3A}" dt="2025-05-14T10:01:11.735" v="6976" actId="1035"/>
        <pc:sldMkLst>
          <pc:docMk/>
          <pc:sldMk cId="403407685" sldId="335"/>
        </pc:sldMkLst>
        <pc:spChg chg="mod">
          <ac:chgData name="Suzanne van Gelderen" userId="ef5f300ec9128a93" providerId="LiveId" clId="{39B9480D-0B2C-4AD3-9885-39FDC3B0DD3A}" dt="2025-05-09T15:38:37.220" v="6091" actId="1076"/>
          <ac:spMkLst>
            <pc:docMk/>
            <pc:sldMk cId="403407685" sldId="335"/>
            <ac:spMk id="4" creationId="{CA719FD3-F87D-8870-EE7C-34EB848903FE}"/>
          </ac:spMkLst>
        </pc:spChg>
        <pc:spChg chg="mod">
          <ac:chgData name="Suzanne van Gelderen" userId="ef5f300ec9128a93" providerId="LiveId" clId="{39B9480D-0B2C-4AD3-9885-39FDC3B0DD3A}" dt="2025-05-09T15:38:37.220" v="6091" actId="1076"/>
          <ac:spMkLst>
            <pc:docMk/>
            <pc:sldMk cId="403407685" sldId="335"/>
            <ac:spMk id="5" creationId="{69B64990-64C9-F4EE-F062-AF291F285716}"/>
          </ac:spMkLst>
        </pc:spChg>
        <pc:spChg chg="mod">
          <ac:chgData name="Suzanne van Gelderen" userId="ef5f300ec9128a93" providerId="LiveId" clId="{39B9480D-0B2C-4AD3-9885-39FDC3B0DD3A}" dt="2025-05-09T15:38:37.220" v="6091" actId="1076"/>
          <ac:spMkLst>
            <pc:docMk/>
            <pc:sldMk cId="403407685" sldId="335"/>
            <ac:spMk id="6" creationId="{F733D380-68D3-D3B2-20C8-46A2EB309EB5}"/>
          </ac:spMkLst>
        </pc:spChg>
        <pc:spChg chg="mod">
          <ac:chgData name="Suzanne van Gelderen" userId="ef5f300ec9128a93" providerId="LiveId" clId="{39B9480D-0B2C-4AD3-9885-39FDC3B0DD3A}" dt="2025-05-09T15:38:37.220" v="6091" actId="1076"/>
          <ac:spMkLst>
            <pc:docMk/>
            <pc:sldMk cId="403407685" sldId="335"/>
            <ac:spMk id="7" creationId="{51A74365-7E12-2AC5-CD91-900C41CA152F}"/>
          </ac:spMkLst>
        </pc:spChg>
        <pc:spChg chg="mod">
          <ac:chgData name="Suzanne van Gelderen" userId="ef5f300ec9128a93" providerId="LiveId" clId="{39B9480D-0B2C-4AD3-9885-39FDC3B0DD3A}" dt="2025-05-09T15:38:37.220" v="6091" actId="1076"/>
          <ac:spMkLst>
            <pc:docMk/>
            <pc:sldMk cId="403407685" sldId="335"/>
            <ac:spMk id="8" creationId="{C695F654-9AD2-86D1-7DF5-C61A0374B39B}"/>
          </ac:spMkLst>
        </pc:spChg>
        <pc:spChg chg="add mod">
          <ac:chgData name="Suzanne van Gelderen" userId="ef5f300ec9128a93" providerId="LiveId" clId="{39B9480D-0B2C-4AD3-9885-39FDC3B0DD3A}" dt="2025-05-14T10:01:05.974" v="6974" actId="1076"/>
          <ac:spMkLst>
            <pc:docMk/>
            <pc:sldMk cId="403407685" sldId="335"/>
            <ac:spMk id="9" creationId="{1EC75FC5-425C-2E48-F171-1C7F3154C5FE}"/>
          </ac:spMkLst>
        </pc:spChg>
        <pc:spChg chg="add mod">
          <ac:chgData name="Suzanne van Gelderen" userId="ef5f300ec9128a93" providerId="LiveId" clId="{39B9480D-0B2C-4AD3-9885-39FDC3B0DD3A}" dt="2025-05-14T10:01:11.735" v="6976" actId="1035"/>
          <ac:spMkLst>
            <pc:docMk/>
            <pc:sldMk cId="403407685" sldId="335"/>
            <ac:spMk id="10" creationId="{C0D69DAE-606F-7934-100C-D0086E740B74}"/>
          </ac:spMkLst>
        </pc:spChg>
        <pc:spChg chg="mod">
          <ac:chgData name="Suzanne van Gelderen" userId="ef5f300ec9128a93" providerId="LiveId" clId="{39B9480D-0B2C-4AD3-9885-39FDC3B0DD3A}" dt="2025-04-22T13:38:29.704" v="868" actId="6549"/>
          <ac:spMkLst>
            <pc:docMk/>
            <pc:sldMk cId="403407685" sldId="335"/>
            <ac:spMk id="469" creationId="{D9463BB2-F93E-ADC5-AC8E-729A73FB66C9}"/>
          </ac:spMkLst>
        </pc:spChg>
        <pc:grpChg chg="add del mod">
          <ac:chgData name="Suzanne van Gelderen" userId="ef5f300ec9128a93" providerId="LiveId" clId="{39B9480D-0B2C-4AD3-9885-39FDC3B0DD3A}" dt="2025-05-14T09:59:59.959" v="6954" actId="478"/>
          <ac:grpSpMkLst>
            <pc:docMk/>
            <pc:sldMk cId="403407685" sldId="335"/>
            <ac:grpSpMk id="2" creationId="{0476B508-8CC1-2C5E-6467-0C1581A87F91}"/>
          </ac:grpSpMkLst>
        </pc:grpChg>
        <pc:picChg chg="mod">
          <ac:chgData name="Suzanne van Gelderen" userId="ef5f300ec9128a93" providerId="LiveId" clId="{39B9480D-0B2C-4AD3-9885-39FDC3B0DD3A}" dt="2025-05-09T15:38:37.220" v="6091" actId="1076"/>
          <ac:picMkLst>
            <pc:docMk/>
            <pc:sldMk cId="403407685" sldId="335"/>
            <ac:picMk id="3" creationId="{2D4006AA-32E9-E43D-A7D3-AA39F2910CDF}"/>
          </ac:picMkLst>
        </pc:picChg>
      </pc:sldChg>
      <pc:sldChg chg="addSp delSp modSp add mod modNotesTx">
        <pc:chgData name="Suzanne van Gelderen" userId="ef5f300ec9128a93" providerId="LiveId" clId="{39B9480D-0B2C-4AD3-9885-39FDC3B0DD3A}" dt="2025-05-16T20:52:44.445" v="7620" actId="1038"/>
        <pc:sldMkLst>
          <pc:docMk/>
          <pc:sldMk cId="312839795" sldId="336"/>
        </pc:sldMkLst>
        <pc:spChg chg="mod">
          <ac:chgData name="Suzanne van Gelderen" userId="ef5f300ec9128a93" providerId="LiveId" clId="{39B9480D-0B2C-4AD3-9885-39FDC3B0DD3A}" dt="2025-04-22T13:38:54.049" v="891" actId="20577"/>
          <ac:spMkLst>
            <pc:docMk/>
            <pc:sldMk cId="312839795" sldId="336"/>
            <ac:spMk id="2" creationId="{35FE0BB2-27DD-6B7F-000E-0168096BBADE}"/>
          </ac:spMkLst>
        </pc:spChg>
        <pc:picChg chg="add mod">
          <ac:chgData name="Suzanne van Gelderen" userId="ef5f300ec9128a93" providerId="LiveId" clId="{39B9480D-0B2C-4AD3-9885-39FDC3B0DD3A}" dt="2025-05-16T20:52:44.445" v="7620" actId="1038"/>
          <ac:picMkLst>
            <pc:docMk/>
            <pc:sldMk cId="312839795" sldId="336"/>
            <ac:picMk id="5" creationId="{F8691024-FCFC-ECBE-2491-08B7CE9B5065}"/>
          </ac:picMkLst>
        </pc:picChg>
      </pc:sldChg>
      <pc:sldChg chg="modSp add del mod modNotesTx">
        <pc:chgData name="Suzanne van Gelderen" userId="ef5f300ec9128a93" providerId="LiveId" clId="{39B9480D-0B2C-4AD3-9885-39FDC3B0DD3A}" dt="2025-04-22T13:47:56.975" v="1113" actId="47"/>
        <pc:sldMkLst>
          <pc:docMk/>
          <pc:sldMk cId="118920634" sldId="337"/>
        </pc:sldMkLst>
      </pc:sldChg>
      <pc:sldChg chg="add del">
        <pc:chgData name="Suzanne van Gelderen" userId="ef5f300ec9128a93" providerId="LiveId" clId="{39B9480D-0B2C-4AD3-9885-39FDC3B0DD3A}" dt="2025-05-09T15:44:16.747" v="6204"/>
        <pc:sldMkLst>
          <pc:docMk/>
          <pc:sldMk cId="3270123169" sldId="337"/>
        </pc:sldMkLst>
      </pc:sldChg>
      <pc:sldChg chg="add del">
        <pc:chgData name="Suzanne van Gelderen" userId="ef5f300ec9128a93" providerId="LiveId" clId="{39B9480D-0B2C-4AD3-9885-39FDC3B0DD3A}" dt="2025-05-09T15:44:16.747" v="6204"/>
        <pc:sldMkLst>
          <pc:docMk/>
          <pc:sldMk cId="1729452023" sldId="338"/>
        </pc:sldMkLst>
      </pc:sldChg>
      <pc:sldChg chg="delSp add del mod modNotesTx">
        <pc:chgData name="Suzanne van Gelderen" userId="ef5f300ec9128a93" providerId="LiveId" clId="{39B9480D-0B2C-4AD3-9885-39FDC3B0DD3A}" dt="2025-04-22T13:48:21.632" v="1145" actId="47"/>
        <pc:sldMkLst>
          <pc:docMk/>
          <pc:sldMk cId="1998279299" sldId="338"/>
        </pc:sldMkLst>
      </pc:sldChg>
      <pc:sldChg chg="add del modNotesTx">
        <pc:chgData name="Suzanne van Gelderen" userId="ef5f300ec9128a93" providerId="LiveId" clId="{39B9480D-0B2C-4AD3-9885-39FDC3B0DD3A}" dt="2025-04-22T13:48:34.225" v="1156" actId="47"/>
        <pc:sldMkLst>
          <pc:docMk/>
          <pc:sldMk cId="724795411" sldId="339"/>
        </pc:sldMkLst>
      </pc:sldChg>
      <pc:sldChg chg="add modNotesTx">
        <pc:chgData name="Suzanne van Gelderen" userId="ef5f300ec9128a93" providerId="LiveId" clId="{39B9480D-0B2C-4AD3-9885-39FDC3B0DD3A}" dt="2025-04-22T13:40:45.911" v="985" actId="20577"/>
        <pc:sldMkLst>
          <pc:docMk/>
          <pc:sldMk cId="0" sldId="340"/>
        </pc:sldMkLst>
      </pc:sldChg>
      <pc:sldChg chg="addSp delSp modSp add mod modAnim modNotesTx">
        <pc:chgData name="Suzanne van Gelderen" userId="ef5f300ec9128a93" providerId="LiveId" clId="{39B9480D-0B2C-4AD3-9885-39FDC3B0DD3A}" dt="2025-05-14T10:22:11.571" v="7136" actId="478"/>
        <pc:sldMkLst>
          <pc:docMk/>
          <pc:sldMk cId="4043423091" sldId="341"/>
        </pc:sldMkLst>
        <pc:spChg chg="mod">
          <ac:chgData name="Suzanne van Gelderen" userId="ef5f300ec9128a93" providerId="LiveId" clId="{39B9480D-0B2C-4AD3-9885-39FDC3B0DD3A}" dt="2025-05-14T10:20:22.340" v="7107" actId="20577"/>
          <ac:spMkLst>
            <pc:docMk/>
            <pc:sldMk cId="4043423091" sldId="341"/>
            <ac:spMk id="2" creationId="{A87830D2-7CE6-95DB-513E-0675C40D99DE}"/>
          </ac:spMkLst>
        </pc:spChg>
        <pc:picChg chg="add mod">
          <ac:chgData name="Suzanne van Gelderen" userId="ef5f300ec9128a93" providerId="LiveId" clId="{39B9480D-0B2C-4AD3-9885-39FDC3B0DD3A}" dt="2025-05-14T10:21:45.158" v="7124" actId="1076"/>
          <ac:picMkLst>
            <pc:docMk/>
            <pc:sldMk cId="4043423091" sldId="341"/>
            <ac:picMk id="4" creationId="{57341D06-64D1-A93E-6CDD-F1549F4874CA}"/>
          </ac:picMkLst>
        </pc:picChg>
      </pc:sldChg>
      <pc:sldChg chg="addSp modSp add mod modNotesTx">
        <pc:chgData name="Suzanne van Gelderen" userId="ef5f300ec9128a93" providerId="LiveId" clId="{39B9480D-0B2C-4AD3-9885-39FDC3B0DD3A}" dt="2025-05-14T10:20:43.470" v="7113" actId="1076"/>
        <pc:sldMkLst>
          <pc:docMk/>
          <pc:sldMk cId="2941560213" sldId="342"/>
        </pc:sldMkLst>
        <pc:picChg chg="add mod">
          <ac:chgData name="Suzanne van Gelderen" userId="ef5f300ec9128a93" providerId="LiveId" clId="{39B9480D-0B2C-4AD3-9885-39FDC3B0DD3A}" dt="2025-05-14T10:20:43.470" v="7113" actId="1076"/>
          <ac:picMkLst>
            <pc:docMk/>
            <pc:sldMk cId="2941560213" sldId="342"/>
            <ac:picMk id="4" creationId="{A46CF953-C899-CB57-7196-FD2F3CA2B4AB}"/>
          </ac:picMkLst>
        </pc:picChg>
      </pc:sldChg>
      <pc:sldChg chg="modSp add del mod">
        <pc:chgData name="Suzanne van Gelderen" userId="ef5f300ec9128a93" providerId="LiveId" clId="{39B9480D-0B2C-4AD3-9885-39FDC3B0DD3A}" dt="2025-05-16T19:48:16.307" v="7526" actId="47"/>
        <pc:sldMkLst>
          <pc:docMk/>
          <pc:sldMk cId="4106220610" sldId="343"/>
        </pc:sldMkLst>
      </pc:sldChg>
      <pc:sldChg chg="add del">
        <pc:chgData name="Suzanne van Gelderen" userId="ef5f300ec9128a93" providerId="LiveId" clId="{39B9480D-0B2C-4AD3-9885-39FDC3B0DD3A}" dt="2025-05-16T19:48:16.307" v="7526" actId="47"/>
        <pc:sldMkLst>
          <pc:docMk/>
          <pc:sldMk cId="261833407" sldId="344"/>
        </pc:sldMkLst>
      </pc:sldChg>
      <pc:sldChg chg="addSp modSp add mod ord">
        <pc:chgData name="Suzanne van Gelderen" userId="ef5f300ec9128a93" providerId="LiveId" clId="{39B9480D-0B2C-4AD3-9885-39FDC3B0DD3A}" dt="2025-05-16T22:38:44.061" v="8637" actId="20577"/>
        <pc:sldMkLst>
          <pc:docMk/>
          <pc:sldMk cId="2083031080" sldId="345"/>
        </pc:sldMkLst>
        <pc:spChg chg="mod">
          <ac:chgData name="Suzanne van Gelderen" userId="ef5f300ec9128a93" providerId="LiveId" clId="{39B9480D-0B2C-4AD3-9885-39FDC3B0DD3A}" dt="2025-04-22T20:06:55.402" v="1544" actId="20577"/>
          <ac:spMkLst>
            <pc:docMk/>
            <pc:sldMk cId="2083031080" sldId="345"/>
            <ac:spMk id="2" creationId="{6C61F433-9E8E-445E-76EA-5A0E0E27AD37}"/>
          </ac:spMkLst>
        </pc:spChg>
      </pc:sldChg>
      <pc:sldChg chg="add ord">
        <pc:chgData name="Suzanne van Gelderen" userId="ef5f300ec9128a93" providerId="LiveId" clId="{39B9480D-0B2C-4AD3-9885-39FDC3B0DD3A}" dt="2025-05-16T20:08:19.962" v="7560"/>
        <pc:sldMkLst>
          <pc:docMk/>
          <pc:sldMk cId="902465835" sldId="346"/>
        </pc:sldMkLst>
      </pc:sldChg>
      <pc:sldChg chg="addSp delSp modSp add mod modNotesTx">
        <pc:chgData name="Suzanne van Gelderen" userId="ef5f300ec9128a93" providerId="LiveId" clId="{39B9480D-0B2C-4AD3-9885-39FDC3B0DD3A}" dt="2025-05-09T15:19:11.483" v="5493" actId="255"/>
        <pc:sldMkLst>
          <pc:docMk/>
          <pc:sldMk cId="2496443476" sldId="347"/>
        </pc:sldMkLst>
        <pc:spChg chg="add mod">
          <ac:chgData name="Suzanne van Gelderen" userId="ef5f300ec9128a93" providerId="LiveId" clId="{39B9480D-0B2C-4AD3-9885-39FDC3B0DD3A}" dt="2025-05-09T13:33:44.845" v="3569" actId="1037"/>
          <ac:spMkLst>
            <pc:docMk/>
            <pc:sldMk cId="2496443476" sldId="347"/>
            <ac:spMk id="9" creationId="{CB8359B8-3987-6704-8182-FB547CFF4918}"/>
          </ac:spMkLst>
        </pc:spChg>
        <pc:spChg chg="add mod">
          <ac:chgData name="Suzanne van Gelderen" userId="ef5f300ec9128a93" providerId="LiveId" clId="{39B9480D-0B2C-4AD3-9885-39FDC3B0DD3A}" dt="2025-05-09T13:33:49.703" v="3570" actId="1037"/>
          <ac:spMkLst>
            <pc:docMk/>
            <pc:sldMk cId="2496443476" sldId="347"/>
            <ac:spMk id="10" creationId="{7583F081-0DD9-A248-0985-F3159C1E9264}"/>
          </ac:spMkLst>
        </pc:spChg>
        <pc:spChg chg="add mod">
          <ac:chgData name="Suzanne van Gelderen" userId="ef5f300ec9128a93" providerId="LiveId" clId="{39B9480D-0B2C-4AD3-9885-39FDC3B0DD3A}" dt="2025-05-09T13:33:39.290" v="3567" actId="1036"/>
          <ac:spMkLst>
            <pc:docMk/>
            <pc:sldMk cId="2496443476" sldId="347"/>
            <ac:spMk id="12" creationId="{E6F27F4C-3148-9E45-F1D3-668C8B269F8E}"/>
          </ac:spMkLst>
        </pc:spChg>
        <pc:spChg chg="add mod">
          <ac:chgData name="Suzanne van Gelderen" userId="ef5f300ec9128a93" providerId="LiveId" clId="{39B9480D-0B2C-4AD3-9885-39FDC3B0DD3A}" dt="2025-05-09T15:19:11.483" v="5493" actId="255"/>
          <ac:spMkLst>
            <pc:docMk/>
            <pc:sldMk cId="2496443476" sldId="347"/>
            <ac:spMk id="15" creationId="{E68E66C0-46A0-287C-18B9-38393D5C2E04}"/>
          </ac:spMkLst>
        </pc:spChg>
        <pc:spChg chg="mod">
          <ac:chgData name="Suzanne van Gelderen" userId="ef5f300ec9128a93" providerId="LiveId" clId="{39B9480D-0B2C-4AD3-9885-39FDC3B0DD3A}" dt="2025-04-22T13:44:40.057" v="1036" actId="6549"/>
          <ac:spMkLst>
            <pc:docMk/>
            <pc:sldMk cId="2496443476" sldId="347"/>
            <ac:spMk id="383" creationId="{9C258F84-3761-D307-DD00-2307F90D3E9E}"/>
          </ac:spMkLst>
        </pc:spChg>
        <pc:grpChg chg="add mod">
          <ac:chgData name="Suzanne van Gelderen" userId="ef5f300ec9128a93" providerId="LiveId" clId="{39B9480D-0B2C-4AD3-9885-39FDC3B0DD3A}" dt="2025-05-09T13:33:27.733" v="3565" actId="164"/>
          <ac:grpSpMkLst>
            <pc:docMk/>
            <pc:sldMk cId="2496443476" sldId="347"/>
            <ac:grpSpMk id="13" creationId="{0E394A92-DB5C-9A21-317F-C5E9B84C840A}"/>
          </ac:grpSpMkLst>
        </pc:grpChg>
        <pc:picChg chg="add mod ord">
          <ac:chgData name="Suzanne van Gelderen" userId="ef5f300ec9128a93" providerId="LiveId" clId="{39B9480D-0B2C-4AD3-9885-39FDC3B0DD3A}" dt="2025-05-09T14:37:21.959" v="4445" actId="1037"/>
          <ac:picMkLst>
            <pc:docMk/>
            <pc:sldMk cId="2496443476" sldId="347"/>
            <ac:picMk id="3" creationId="{20E786C0-6E07-99C8-BB45-968E1D77958E}"/>
          </ac:picMkLst>
        </pc:picChg>
        <pc:picChg chg="add mod ord">
          <ac:chgData name="Suzanne van Gelderen" userId="ef5f300ec9128a93" providerId="LiveId" clId="{39B9480D-0B2C-4AD3-9885-39FDC3B0DD3A}" dt="2025-05-09T13:33:27.733" v="3565" actId="164"/>
          <ac:picMkLst>
            <pc:docMk/>
            <pc:sldMk cId="2496443476" sldId="347"/>
            <ac:picMk id="7" creationId="{2BA04F78-85E1-1A21-86AF-601D5A57E275}"/>
          </ac:picMkLst>
        </pc:picChg>
      </pc:sldChg>
      <pc:sldChg chg="addSp delSp modSp add mod ord modAnim modNotesTx">
        <pc:chgData name="Suzanne van Gelderen" userId="ef5f300ec9128a93" providerId="LiveId" clId="{39B9480D-0B2C-4AD3-9885-39FDC3B0DD3A}" dt="2025-05-09T14:39:25.986" v="4462"/>
        <pc:sldMkLst>
          <pc:docMk/>
          <pc:sldMk cId="1976321606" sldId="348"/>
        </pc:sldMkLst>
        <pc:spChg chg="mod">
          <ac:chgData name="Suzanne van Gelderen" userId="ef5f300ec9128a93" providerId="LiveId" clId="{39B9480D-0B2C-4AD3-9885-39FDC3B0DD3A}" dt="2025-05-09T14:00:59.425" v="4235" actId="20577"/>
          <ac:spMkLst>
            <pc:docMk/>
            <pc:sldMk cId="1976321606" sldId="348"/>
            <ac:spMk id="2" creationId="{60FBC4EB-24DD-747D-B42A-BD8DBE8C2966}"/>
          </ac:spMkLst>
        </pc:spChg>
        <pc:spChg chg="add mod">
          <ac:chgData name="Suzanne van Gelderen" userId="ef5f300ec9128a93" providerId="LiveId" clId="{39B9480D-0B2C-4AD3-9885-39FDC3B0DD3A}" dt="2025-05-09T14:39:20.648" v="4460" actId="1035"/>
          <ac:spMkLst>
            <pc:docMk/>
            <pc:sldMk cId="1976321606" sldId="348"/>
            <ac:spMk id="14" creationId="{5652E183-EB0D-1410-7CB9-771FAA84E058}"/>
          </ac:spMkLst>
        </pc:spChg>
        <pc:grpChg chg="mod">
          <ac:chgData name="Suzanne van Gelderen" userId="ef5f300ec9128a93" providerId="LiveId" clId="{39B9480D-0B2C-4AD3-9885-39FDC3B0DD3A}" dt="2025-05-09T14:19:48.627" v="4406" actId="164"/>
          <ac:grpSpMkLst>
            <pc:docMk/>
            <pc:sldMk cId="1976321606" sldId="348"/>
            <ac:grpSpMk id="29" creationId="{459B24FC-27E1-DB09-8367-4E6FD20BE270}"/>
          </ac:grpSpMkLst>
        </pc:grpChg>
        <pc:grpChg chg="add mod">
          <ac:chgData name="Suzanne van Gelderen" userId="ef5f300ec9128a93" providerId="LiveId" clId="{39B9480D-0B2C-4AD3-9885-39FDC3B0DD3A}" dt="2025-05-09T14:19:48.627" v="4406" actId="164"/>
          <ac:grpSpMkLst>
            <pc:docMk/>
            <pc:sldMk cId="1976321606" sldId="348"/>
            <ac:grpSpMk id="31" creationId="{72FED398-904D-EA06-1889-1FA544DB02F1}"/>
          </ac:grpSpMkLst>
        </pc:grpChg>
        <pc:grpChg chg="add mod">
          <ac:chgData name="Suzanne van Gelderen" userId="ef5f300ec9128a93" providerId="LiveId" clId="{39B9480D-0B2C-4AD3-9885-39FDC3B0DD3A}" dt="2025-05-09T14:19:48.627" v="4406" actId="164"/>
          <ac:grpSpMkLst>
            <pc:docMk/>
            <pc:sldMk cId="1976321606" sldId="348"/>
            <ac:grpSpMk id="34" creationId="{68D4B854-7D93-F463-26C9-5E697381E8E4}"/>
          </ac:grpSpMkLst>
        </pc:grpChg>
        <pc:grpChg chg="add mod">
          <ac:chgData name="Suzanne van Gelderen" userId="ef5f300ec9128a93" providerId="LiveId" clId="{39B9480D-0B2C-4AD3-9885-39FDC3B0DD3A}" dt="2025-05-09T14:20:55.710" v="4418" actId="164"/>
          <ac:grpSpMkLst>
            <pc:docMk/>
            <pc:sldMk cId="1976321606" sldId="348"/>
            <ac:grpSpMk id="35" creationId="{D2DDA1EC-072C-28BF-5C25-57C03EE142F4}"/>
          </ac:grpSpMkLst>
        </pc:grpChg>
        <pc:picChg chg="add mod">
          <ac:chgData name="Suzanne van Gelderen" userId="ef5f300ec9128a93" providerId="LiveId" clId="{39B9480D-0B2C-4AD3-9885-39FDC3B0DD3A}" dt="2025-05-09T14:07:01.094" v="4283" actId="1076"/>
          <ac:picMkLst>
            <pc:docMk/>
            <pc:sldMk cId="1976321606" sldId="348"/>
            <ac:picMk id="4" creationId="{6DCE09A3-7DA7-3605-7D94-1D517F71303E}"/>
          </ac:picMkLst>
        </pc:picChg>
        <pc:picChg chg="add mod ord modCrop">
          <ac:chgData name="Suzanne van Gelderen" userId="ef5f300ec9128a93" providerId="LiveId" clId="{39B9480D-0B2C-4AD3-9885-39FDC3B0DD3A}" dt="2025-05-09T14:06:51.875" v="4282" actId="14100"/>
          <ac:picMkLst>
            <pc:docMk/>
            <pc:sldMk cId="1976321606" sldId="348"/>
            <ac:picMk id="6" creationId="{E07DF58D-041C-6125-05F7-F9BB081B4F9D}"/>
          </ac:picMkLst>
        </pc:picChg>
        <pc:picChg chg="add mod ord modCrop">
          <ac:chgData name="Suzanne van Gelderen" userId="ef5f300ec9128a93" providerId="LiveId" clId="{39B9480D-0B2C-4AD3-9885-39FDC3B0DD3A}" dt="2025-05-09T14:20:55.710" v="4418" actId="164"/>
          <ac:picMkLst>
            <pc:docMk/>
            <pc:sldMk cId="1976321606" sldId="348"/>
            <ac:picMk id="8" creationId="{ED6BA637-155A-2797-9066-C90C26CC457A}"/>
          </ac:picMkLst>
        </pc:picChg>
        <pc:inkChg chg="add">
          <ac:chgData name="Suzanne van Gelderen" userId="ef5f300ec9128a93" providerId="LiveId" clId="{39B9480D-0B2C-4AD3-9885-39FDC3B0DD3A}" dt="2025-05-09T14:07:30.446" v="4302" actId="9405"/>
          <ac:inkMkLst>
            <pc:docMk/>
            <pc:sldMk cId="1976321606" sldId="348"/>
            <ac:inkMk id="9" creationId="{FB1BB2AD-1809-2B87-9C9D-CD904D326305}"/>
          </ac:inkMkLst>
        </pc:inkChg>
        <pc:inkChg chg="add">
          <ac:chgData name="Suzanne van Gelderen" userId="ef5f300ec9128a93" providerId="LiveId" clId="{39B9480D-0B2C-4AD3-9885-39FDC3B0DD3A}" dt="2025-05-09T14:07:31.623" v="4303" actId="9405"/>
          <ac:inkMkLst>
            <pc:docMk/>
            <pc:sldMk cId="1976321606" sldId="348"/>
            <ac:inkMk id="10" creationId="{F81A3DAA-5F01-745C-919F-580D73878ACE}"/>
          </ac:inkMkLst>
        </pc:inkChg>
        <pc:inkChg chg="add">
          <ac:chgData name="Suzanne van Gelderen" userId="ef5f300ec9128a93" providerId="LiveId" clId="{39B9480D-0B2C-4AD3-9885-39FDC3B0DD3A}" dt="2025-05-09T14:07:32.949" v="4304" actId="9405"/>
          <ac:inkMkLst>
            <pc:docMk/>
            <pc:sldMk cId="1976321606" sldId="348"/>
            <ac:inkMk id="11" creationId="{40307B69-37D0-9D7E-3A2C-91F03E1BCBAC}"/>
          </ac:inkMkLst>
        </pc:inkChg>
        <pc:inkChg chg="add mod">
          <ac:chgData name="Suzanne van Gelderen" userId="ef5f300ec9128a93" providerId="LiveId" clId="{39B9480D-0B2C-4AD3-9885-39FDC3B0DD3A}" dt="2025-05-09T14:20:55.710" v="4418" actId="164"/>
          <ac:inkMkLst>
            <pc:docMk/>
            <pc:sldMk cId="1976321606" sldId="348"/>
            <ac:inkMk id="12" creationId="{2E2E0BFF-6F09-6370-4B30-AA22A966C533}"/>
          </ac:inkMkLst>
        </pc:inkChg>
        <pc:inkChg chg="add mod">
          <ac:chgData name="Suzanne van Gelderen" userId="ef5f300ec9128a93" providerId="LiveId" clId="{39B9480D-0B2C-4AD3-9885-39FDC3B0DD3A}" dt="2025-05-09T14:10:02.224" v="4331" actId="1035"/>
          <ac:inkMkLst>
            <pc:docMk/>
            <pc:sldMk cId="1976321606" sldId="348"/>
            <ac:inkMk id="13" creationId="{7F58A978-0B5F-50D4-C38A-A91D2D1DD2F2}"/>
          </ac:inkMkLst>
        </pc:inkChg>
        <pc:inkChg chg="add">
          <ac:chgData name="Suzanne van Gelderen" userId="ef5f300ec9128a93" providerId="LiveId" clId="{39B9480D-0B2C-4AD3-9885-39FDC3B0DD3A}" dt="2025-05-09T14:18:40.945" v="4375" actId="9405"/>
          <ac:inkMkLst>
            <pc:docMk/>
            <pc:sldMk cId="1976321606" sldId="348"/>
            <ac:inkMk id="15" creationId="{A18C5D9D-16C1-4326-55BA-037141FDC1FD}"/>
          </ac:inkMkLst>
        </pc:inkChg>
        <pc:inkChg chg="add">
          <ac:chgData name="Suzanne van Gelderen" userId="ef5f300ec9128a93" providerId="LiveId" clId="{39B9480D-0B2C-4AD3-9885-39FDC3B0DD3A}" dt="2025-05-09T14:18:42.032" v="4376" actId="9405"/>
          <ac:inkMkLst>
            <pc:docMk/>
            <pc:sldMk cId="1976321606" sldId="348"/>
            <ac:inkMk id="16" creationId="{0381B740-CC00-DE5C-28B0-997738817D3C}"/>
          </ac:inkMkLst>
        </pc:inkChg>
        <pc:inkChg chg="add del mod">
          <ac:chgData name="Suzanne van Gelderen" userId="ef5f300ec9128a93" providerId="LiveId" clId="{39B9480D-0B2C-4AD3-9885-39FDC3B0DD3A}" dt="2025-05-09T14:19:48.627" v="4406" actId="164"/>
          <ac:inkMkLst>
            <pc:docMk/>
            <pc:sldMk cId="1976321606" sldId="348"/>
            <ac:inkMk id="25" creationId="{0261D20D-951F-0B9F-E759-6A10DC89EC57}"/>
          </ac:inkMkLst>
        </pc:inkChg>
        <pc:inkChg chg="add mod">
          <ac:chgData name="Suzanne van Gelderen" userId="ef5f300ec9128a93" providerId="LiveId" clId="{39B9480D-0B2C-4AD3-9885-39FDC3B0DD3A}" dt="2025-05-09T14:19:09.157" v="4394"/>
          <ac:inkMkLst>
            <pc:docMk/>
            <pc:sldMk cId="1976321606" sldId="348"/>
            <ac:inkMk id="27" creationId="{52B327DA-7B08-DD39-42C1-8A35A099172D}"/>
          </ac:inkMkLst>
        </pc:inkChg>
        <pc:inkChg chg="add mod">
          <ac:chgData name="Suzanne van Gelderen" userId="ef5f300ec9128a93" providerId="LiveId" clId="{39B9480D-0B2C-4AD3-9885-39FDC3B0DD3A}" dt="2025-05-09T14:19:09.157" v="4394"/>
          <ac:inkMkLst>
            <pc:docMk/>
            <pc:sldMk cId="1976321606" sldId="348"/>
            <ac:inkMk id="28" creationId="{4B9514A3-3E8C-5A2A-2F9B-527A367F3562}"/>
          </ac:inkMkLst>
        </pc:inkChg>
        <pc:inkChg chg="add mod">
          <ac:chgData name="Suzanne van Gelderen" userId="ef5f300ec9128a93" providerId="LiveId" clId="{39B9480D-0B2C-4AD3-9885-39FDC3B0DD3A}" dt="2025-05-09T14:19:48.627" v="4406" actId="164"/>
          <ac:inkMkLst>
            <pc:docMk/>
            <pc:sldMk cId="1976321606" sldId="348"/>
            <ac:inkMk id="30" creationId="{62CED480-BF41-248A-2704-6F707671DB5B}"/>
          </ac:inkMkLst>
        </pc:inkChg>
        <pc:inkChg chg="mod">
          <ac:chgData name="Suzanne van Gelderen" userId="ef5f300ec9128a93" providerId="LiveId" clId="{39B9480D-0B2C-4AD3-9885-39FDC3B0DD3A}" dt="2025-05-09T14:19:27.107" v="4401"/>
          <ac:inkMkLst>
            <pc:docMk/>
            <pc:sldMk cId="1976321606" sldId="348"/>
            <ac:inkMk id="32" creationId="{BF4656BD-4A67-50B9-A9EB-C8D821C58E5B}"/>
          </ac:inkMkLst>
        </pc:inkChg>
        <pc:inkChg chg="mod">
          <ac:chgData name="Suzanne van Gelderen" userId="ef5f300ec9128a93" providerId="LiveId" clId="{39B9480D-0B2C-4AD3-9885-39FDC3B0DD3A}" dt="2025-05-09T14:19:27.107" v="4401"/>
          <ac:inkMkLst>
            <pc:docMk/>
            <pc:sldMk cId="1976321606" sldId="348"/>
            <ac:inkMk id="33" creationId="{23AF067D-4A18-ECB7-40B2-AE4442CF0C8F}"/>
          </ac:inkMkLst>
        </pc:inkChg>
        <pc:inkChg chg="add">
          <ac:chgData name="Suzanne van Gelderen" userId="ef5f300ec9128a93" providerId="LiveId" clId="{39B9480D-0B2C-4AD3-9885-39FDC3B0DD3A}" dt="2025-05-09T14:38:44.608" v="4454" actId="9405"/>
          <ac:inkMkLst>
            <pc:docMk/>
            <pc:sldMk cId="1976321606" sldId="348"/>
            <ac:inkMk id="37" creationId="{BF5F1719-F28C-3C8F-6EB6-A2A29CE3AB7F}"/>
          </ac:inkMkLst>
        </pc:inkChg>
        <pc:inkChg chg="add">
          <ac:chgData name="Suzanne van Gelderen" userId="ef5f300ec9128a93" providerId="LiveId" clId="{39B9480D-0B2C-4AD3-9885-39FDC3B0DD3A}" dt="2025-05-09T14:38:45.388" v="4455" actId="9405"/>
          <ac:inkMkLst>
            <pc:docMk/>
            <pc:sldMk cId="1976321606" sldId="348"/>
            <ac:inkMk id="38" creationId="{02CAA890-13B2-C3B1-88B0-BCE971B77EA3}"/>
          </ac:inkMkLst>
        </pc:inkChg>
      </pc:sldChg>
      <pc:sldChg chg="addSp modSp add mod ord modNotesTx">
        <pc:chgData name="Suzanne van Gelderen" userId="ef5f300ec9128a93" providerId="LiveId" clId="{39B9480D-0B2C-4AD3-9885-39FDC3B0DD3A}" dt="2025-05-09T14:41:34.632" v="4504"/>
        <pc:sldMkLst>
          <pc:docMk/>
          <pc:sldMk cId="4170780353" sldId="349"/>
        </pc:sldMkLst>
        <pc:picChg chg="add mod">
          <ac:chgData name="Suzanne van Gelderen" userId="ef5f300ec9128a93" providerId="LiveId" clId="{39B9480D-0B2C-4AD3-9885-39FDC3B0DD3A}" dt="2025-05-09T14:08:20.898" v="4320" actId="1035"/>
          <ac:picMkLst>
            <pc:docMk/>
            <pc:sldMk cId="4170780353" sldId="349"/>
            <ac:picMk id="4" creationId="{8359705C-A805-3D19-AB98-13EF38502441}"/>
          </ac:picMkLst>
        </pc:picChg>
      </pc:sldChg>
      <pc:sldChg chg="addSp delSp modSp add del mod">
        <pc:chgData name="Suzanne van Gelderen" userId="ef5f300ec9128a93" providerId="LiveId" clId="{39B9480D-0B2C-4AD3-9885-39FDC3B0DD3A}" dt="2025-05-09T16:15:38.297" v="6872" actId="47"/>
        <pc:sldMkLst>
          <pc:docMk/>
          <pc:sldMk cId="508672935" sldId="350"/>
        </pc:sldMkLst>
      </pc:sldChg>
      <pc:sldChg chg="addSp delSp modSp add mod modNotesTx">
        <pc:chgData name="Suzanne van Gelderen" userId="ef5f300ec9128a93" providerId="LiveId" clId="{39B9480D-0B2C-4AD3-9885-39FDC3B0DD3A}" dt="2025-05-09T13:12:08.984" v="3020" actId="255"/>
        <pc:sldMkLst>
          <pc:docMk/>
          <pc:sldMk cId="3380873586" sldId="351"/>
        </pc:sldMkLst>
        <pc:spChg chg="mod">
          <ac:chgData name="Suzanne van Gelderen" userId="ef5f300ec9128a93" providerId="LiveId" clId="{39B9480D-0B2C-4AD3-9885-39FDC3B0DD3A}" dt="2025-04-22T13:48:03.982" v="1143" actId="6549"/>
          <ac:spMkLst>
            <pc:docMk/>
            <pc:sldMk cId="3380873586" sldId="351"/>
            <ac:spMk id="2" creationId="{E280DD15-618A-3CF9-5C33-D460EA065150}"/>
          </ac:spMkLst>
        </pc:spChg>
        <pc:spChg chg="add mod">
          <ac:chgData name="Suzanne van Gelderen" userId="ef5f300ec9128a93" providerId="LiveId" clId="{39B9480D-0B2C-4AD3-9885-39FDC3B0DD3A}" dt="2025-05-09T13:12:08.984" v="3020" actId="255"/>
          <ac:spMkLst>
            <pc:docMk/>
            <pc:sldMk cId="3380873586" sldId="351"/>
            <ac:spMk id="3" creationId="{DEE41CD2-01AB-8AD9-F7DC-AA9F210D3351}"/>
          </ac:spMkLst>
        </pc:spChg>
        <pc:picChg chg="mod">
          <ac:chgData name="Suzanne van Gelderen" userId="ef5f300ec9128a93" providerId="LiveId" clId="{39B9480D-0B2C-4AD3-9885-39FDC3B0DD3A}" dt="2025-04-22T20:07:38.206" v="1546" actId="1076"/>
          <ac:picMkLst>
            <pc:docMk/>
            <pc:sldMk cId="3380873586" sldId="351"/>
            <ac:picMk id="8" creationId="{6BD24FD8-594B-B254-6DCE-909BB203191F}"/>
          </ac:picMkLst>
        </pc:picChg>
      </pc:sldChg>
      <pc:sldChg chg="modSp add mod">
        <pc:chgData name="Suzanne van Gelderen" userId="ef5f300ec9128a93" providerId="LiveId" clId="{39B9480D-0B2C-4AD3-9885-39FDC3B0DD3A}" dt="2025-04-22T20:09:35.532" v="1554" actId="1076"/>
        <pc:sldMkLst>
          <pc:docMk/>
          <pc:sldMk cId="4018752710" sldId="352"/>
        </pc:sldMkLst>
        <pc:spChg chg="mod">
          <ac:chgData name="Suzanne van Gelderen" userId="ef5f300ec9128a93" providerId="LiveId" clId="{39B9480D-0B2C-4AD3-9885-39FDC3B0DD3A}" dt="2025-04-22T20:09:26.619" v="1552" actId="20577"/>
          <ac:spMkLst>
            <pc:docMk/>
            <pc:sldMk cId="4018752710" sldId="352"/>
            <ac:spMk id="2" creationId="{5CDC8C50-891F-4075-3535-AA0C6C1F95F0}"/>
          </ac:spMkLst>
        </pc:spChg>
        <pc:picChg chg="mod">
          <ac:chgData name="Suzanne van Gelderen" userId="ef5f300ec9128a93" providerId="LiveId" clId="{39B9480D-0B2C-4AD3-9885-39FDC3B0DD3A}" dt="2025-04-22T20:09:35.532" v="1554" actId="1076"/>
          <ac:picMkLst>
            <pc:docMk/>
            <pc:sldMk cId="4018752710" sldId="352"/>
            <ac:picMk id="3" creationId="{7401B665-6266-A264-5836-FC48041CE817}"/>
          </ac:picMkLst>
        </pc:picChg>
      </pc:sldChg>
      <pc:sldChg chg="addSp delSp modSp add mod modNotesTx">
        <pc:chgData name="Suzanne van Gelderen" userId="ef5f300ec9128a93" providerId="LiveId" clId="{39B9480D-0B2C-4AD3-9885-39FDC3B0DD3A}" dt="2025-05-14T10:08:07.161" v="6988" actId="14100"/>
        <pc:sldMkLst>
          <pc:docMk/>
          <pc:sldMk cId="2789001102" sldId="353"/>
        </pc:sldMkLst>
        <pc:spChg chg="mod">
          <ac:chgData name="Suzanne van Gelderen" userId="ef5f300ec9128a93" providerId="LiveId" clId="{39B9480D-0B2C-4AD3-9885-39FDC3B0DD3A}" dt="2025-04-22T14:09:26.696" v="1328" actId="6549"/>
          <ac:spMkLst>
            <pc:docMk/>
            <pc:sldMk cId="2789001102" sldId="353"/>
            <ac:spMk id="2" creationId="{E1F8999F-7FA6-2B21-D5E4-05D259FEE12A}"/>
          </ac:spMkLst>
        </pc:spChg>
        <pc:picChg chg="mod">
          <ac:chgData name="Suzanne van Gelderen" userId="ef5f300ec9128a93" providerId="LiveId" clId="{39B9480D-0B2C-4AD3-9885-39FDC3B0DD3A}" dt="2025-05-14T10:08:07.161" v="6988" actId="14100"/>
          <ac:picMkLst>
            <pc:docMk/>
            <pc:sldMk cId="2789001102" sldId="353"/>
            <ac:picMk id="3" creationId="{0D236E87-91E9-9543-7AB6-D0CDFE2E6146}"/>
          </ac:picMkLst>
        </pc:picChg>
      </pc:sldChg>
      <pc:sldChg chg="delSp modSp mod modNotesTx">
        <pc:chgData name="Suzanne van Gelderen" userId="ef5f300ec9128a93" providerId="LiveId" clId="{39B9480D-0B2C-4AD3-9885-39FDC3B0DD3A}" dt="2025-05-14T09:59:01.127" v="6936" actId="1037"/>
        <pc:sldMkLst>
          <pc:docMk/>
          <pc:sldMk cId="1493865136" sldId="354"/>
        </pc:sldMkLst>
        <pc:spChg chg="mod">
          <ac:chgData name="Suzanne van Gelderen" userId="ef5f300ec9128a93" providerId="LiveId" clId="{39B9480D-0B2C-4AD3-9885-39FDC3B0DD3A}" dt="2025-05-14T09:56:54.373" v="6901" actId="20577"/>
          <ac:spMkLst>
            <pc:docMk/>
            <pc:sldMk cId="1493865136" sldId="354"/>
            <ac:spMk id="2" creationId="{48504AE8-CEC5-FAFD-0A8C-5AA69701E253}"/>
          </ac:spMkLst>
        </pc:spChg>
        <pc:picChg chg="mod">
          <ac:chgData name="Suzanne van Gelderen" userId="ef5f300ec9128a93" providerId="LiveId" clId="{39B9480D-0B2C-4AD3-9885-39FDC3B0DD3A}" dt="2025-04-22T13:58:51.866" v="1225" actId="1076"/>
          <ac:picMkLst>
            <pc:docMk/>
            <pc:sldMk cId="1493865136" sldId="354"/>
            <ac:picMk id="4" creationId="{DF8FCB88-ECB4-5E73-17F8-6BB2363870D4}"/>
          </ac:picMkLst>
        </pc:picChg>
        <pc:picChg chg="mod">
          <ac:chgData name="Suzanne van Gelderen" userId="ef5f300ec9128a93" providerId="LiveId" clId="{39B9480D-0B2C-4AD3-9885-39FDC3B0DD3A}" dt="2025-05-14T09:59:01.127" v="6936" actId="1037"/>
          <ac:picMkLst>
            <pc:docMk/>
            <pc:sldMk cId="1493865136" sldId="354"/>
            <ac:picMk id="10" creationId="{E92AA2DC-3545-F336-BB4E-7777C0173672}"/>
          </ac:picMkLst>
        </pc:picChg>
        <pc:inkChg chg="mod">
          <ac:chgData name="Suzanne van Gelderen" userId="ef5f300ec9128a93" providerId="LiveId" clId="{39B9480D-0B2C-4AD3-9885-39FDC3B0DD3A}" dt="2025-05-14T09:59:01.127" v="6936" actId="1037"/>
          <ac:inkMkLst>
            <pc:docMk/>
            <pc:sldMk cId="1493865136" sldId="354"/>
            <ac:inkMk id="11" creationId="{439AD29D-AF23-CDA2-6236-F4B4DDBD679D}"/>
          </ac:inkMkLst>
        </pc:inkChg>
      </pc:sldChg>
      <pc:sldChg chg="modSp mod">
        <pc:chgData name="Suzanne van Gelderen" userId="ef5f300ec9128a93" providerId="LiveId" clId="{39B9480D-0B2C-4AD3-9885-39FDC3B0DD3A}" dt="2025-05-16T20:06:14.170" v="7534" actId="1076"/>
        <pc:sldMkLst>
          <pc:docMk/>
          <pc:sldMk cId="2574326760" sldId="355"/>
        </pc:sldMkLst>
        <pc:spChg chg="mod">
          <ac:chgData name="Suzanne van Gelderen" userId="ef5f300ec9128a93" providerId="LiveId" clId="{39B9480D-0B2C-4AD3-9885-39FDC3B0DD3A}" dt="2025-04-22T20:02:55.584" v="1447" actId="6549"/>
          <ac:spMkLst>
            <pc:docMk/>
            <pc:sldMk cId="2574326760" sldId="355"/>
            <ac:spMk id="2" creationId="{78D1C185-AFB7-1486-275E-BF9529FF073C}"/>
          </ac:spMkLst>
        </pc:spChg>
        <pc:spChg chg="mod">
          <ac:chgData name="Suzanne van Gelderen" userId="ef5f300ec9128a93" providerId="LiveId" clId="{39B9480D-0B2C-4AD3-9885-39FDC3B0DD3A}" dt="2025-05-09T13:04:50.119" v="2998" actId="20577"/>
          <ac:spMkLst>
            <pc:docMk/>
            <pc:sldMk cId="2574326760" sldId="355"/>
            <ac:spMk id="3" creationId="{B4D32D35-385A-FA2F-9B24-2157F5C53DF8}"/>
          </ac:spMkLst>
        </pc:spChg>
        <pc:picChg chg="mod">
          <ac:chgData name="Suzanne van Gelderen" userId="ef5f300ec9128a93" providerId="LiveId" clId="{39B9480D-0B2C-4AD3-9885-39FDC3B0DD3A}" dt="2025-05-16T20:06:14.170" v="7534" actId="1076"/>
          <ac:picMkLst>
            <pc:docMk/>
            <pc:sldMk cId="2574326760" sldId="355"/>
            <ac:picMk id="5" creationId="{A3D0C19C-76F6-7A11-A958-9E2E18E72E74}"/>
          </ac:picMkLst>
        </pc:picChg>
      </pc:sldChg>
      <pc:sldChg chg="addSp delSp modSp add mod modAnim modNotesTx">
        <pc:chgData name="Suzanne van Gelderen" userId="ef5f300ec9128a93" providerId="LiveId" clId="{39B9480D-0B2C-4AD3-9885-39FDC3B0DD3A}" dt="2025-05-09T13:05:25.015" v="3005" actId="1036"/>
        <pc:sldMkLst>
          <pc:docMk/>
          <pc:sldMk cId="1553842349" sldId="356"/>
        </pc:sldMkLst>
        <pc:spChg chg="mod">
          <ac:chgData name="Suzanne van Gelderen" userId="ef5f300ec9128a93" providerId="LiveId" clId="{39B9480D-0B2C-4AD3-9885-39FDC3B0DD3A}" dt="2025-04-22T20:11:30.591" v="1571" actId="20577"/>
          <ac:spMkLst>
            <pc:docMk/>
            <pc:sldMk cId="1553842349" sldId="356"/>
            <ac:spMk id="2" creationId="{F79741BA-952F-5AB9-51C1-841F42DF1D57}"/>
          </ac:spMkLst>
        </pc:spChg>
        <pc:picChg chg="add mod">
          <ac:chgData name="Suzanne van Gelderen" userId="ef5f300ec9128a93" providerId="LiveId" clId="{39B9480D-0B2C-4AD3-9885-39FDC3B0DD3A}" dt="2025-04-22T14:06:19.585" v="1297" actId="1076"/>
          <ac:picMkLst>
            <pc:docMk/>
            <pc:sldMk cId="1553842349" sldId="356"/>
            <ac:picMk id="5" creationId="{290995C8-DFDC-6CB5-E190-B5266FC10D45}"/>
          </ac:picMkLst>
        </pc:picChg>
        <pc:inkChg chg="add mod">
          <ac:chgData name="Suzanne van Gelderen" userId="ef5f300ec9128a93" providerId="LiveId" clId="{39B9480D-0B2C-4AD3-9885-39FDC3B0DD3A}" dt="2025-05-09T13:05:25.015" v="3005" actId="1036"/>
          <ac:inkMkLst>
            <pc:docMk/>
            <pc:sldMk cId="1553842349" sldId="356"/>
            <ac:inkMk id="3" creationId="{A31FA84E-00C2-72BB-AC27-0F3BBA2CC840}"/>
          </ac:inkMkLst>
        </pc:inkChg>
      </pc:sldChg>
      <pc:sldChg chg="addSp modSp add mod modNotesTx">
        <pc:chgData name="Suzanne van Gelderen" userId="ef5f300ec9128a93" providerId="LiveId" clId="{39B9480D-0B2C-4AD3-9885-39FDC3B0DD3A}" dt="2025-05-09T13:05:41.733" v="3006" actId="14100"/>
        <pc:sldMkLst>
          <pc:docMk/>
          <pc:sldMk cId="2695184232" sldId="357"/>
        </pc:sldMkLst>
        <pc:picChg chg="add mod">
          <ac:chgData name="Suzanne van Gelderen" userId="ef5f300ec9128a93" providerId="LiveId" clId="{39B9480D-0B2C-4AD3-9885-39FDC3B0DD3A}" dt="2025-05-09T13:05:41.733" v="3006" actId="14100"/>
          <ac:picMkLst>
            <pc:docMk/>
            <pc:sldMk cId="2695184232" sldId="357"/>
            <ac:picMk id="4" creationId="{C3E27CC3-7182-A754-8D97-4F31801162DC}"/>
          </ac:picMkLst>
        </pc:picChg>
      </pc:sldChg>
      <pc:sldChg chg="addSp modSp add mod modAnim modNotesTx">
        <pc:chgData name="Suzanne van Gelderen" userId="ef5f300ec9128a93" providerId="LiveId" clId="{39B9480D-0B2C-4AD3-9885-39FDC3B0DD3A}" dt="2025-05-14T10:03:22.720" v="6984"/>
        <pc:sldMkLst>
          <pc:docMk/>
          <pc:sldMk cId="0" sldId="358"/>
        </pc:sldMkLst>
        <pc:spChg chg="mod">
          <ac:chgData name="Suzanne van Gelderen" userId="ef5f300ec9128a93" providerId="LiveId" clId="{39B9480D-0B2C-4AD3-9885-39FDC3B0DD3A}" dt="2025-04-22T20:03:14.429" v="1458" actId="20577"/>
          <ac:spMkLst>
            <pc:docMk/>
            <pc:sldMk cId="0" sldId="358"/>
            <ac:spMk id="219" creationId="{00000000-0000-0000-0000-000000000000}"/>
          </ac:spMkLst>
        </pc:spChg>
        <pc:picChg chg="add mod">
          <ac:chgData name="Suzanne van Gelderen" userId="ef5f300ec9128a93" providerId="LiveId" clId="{39B9480D-0B2C-4AD3-9885-39FDC3B0DD3A}" dt="2025-05-14T10:03:07.085" v="6981" actId="14100"/>
          <ac:picMkLst>
            <pc:docMk/>
            <pc:sldMk cId="0" sldId="358"/>
            <ac:picMk id="2" creationId="{6280B6A5-C247-F5A3-17AF-90B3559DC9CC}"/>
          </ac:picMkLst>
        </pc:picChg>
        <pc:picChg chg="add mod">
          <ac:chgData name="Suzanne van Gelderen" userId="ef5f300ec9128a93" providerId="LiveId" clId="{39B9480D-0B2C-4AD3-9885-39FDC3B0DD3A}" dt="2025-05-14T10:03:15.805" v="6983" actId="1076"/>
          <ac:picMkLst>
            <pc:docMk/>
            <pc:sldMk cId="0" sldId="358"/>
            <ac:picMk id="3" creationId="{C9BAACB3-C067-C8D8-5014-6C192B55C054}"/>
          </ac:picMkLst>
        </pc:picChg>
      </pc:sldChg>
      <pc:sldChg chg="add del">
        <pc:chgData name="Suzanne van Gelderen" userId="ef5f300ec9128a93" providerId="LiveId" clId="{39B9480D-0B2C-4AD3-9885-39FDC3B0DD3A}" dt="2025-05-02T14:10:33.251" v="2509" actId="47"/>
        <pc:sldMkLst>
          <pc:docMk/>
          <pc:sldMk cId="2334556374" sldId="359"/>
        </pc:sldMkLst>
      </pc:sldChg>
      <pc:sldChg chg="add">
        <pc:chgData name="Suzanne van Gelderen" userId="ef5f300ec9128a93" providerId="LiveId" clId="{39B9480D-0B2C-4AD3-9885-39FDC3B0DD3A}" dt="2025-05-09T13:07:35.247" v="3007"/>
        <pc:sldMkLst>
          <pc:docMk/>
          <pc:sldMk cId="2428770940" sldId="359"/>
        </pc:sldMkLst>
      </pc:sldChg>
      <pc:sldChg chg="add ord">
        <pc:chgData name="Suzanne van Gelderen" userId="ef5f300ec9128a93" providerId="LiveId" clId="{39B9480D-0B2C-4AD3-9885-39FDC3B0DD3A}" dt="2025-05-16T19:45:02.984" v="7494"/>
        <pc:sldMkLst>
          <pc:docMk/>
          <pc:sldMk cId="2335257176" sldId="360"/>
        </pc:sldMkLst>
      </pc:sldChg>
      <pc:sldChg chg="add del">
        <pc:chgData name="Suzanne van Gelderen" userId="ef5f300ec9128a93" providerId="LiveId" clId="{39B9480D-0B2C-4AD3-9885-39FDC3B0DD3A}" dt="2025-05-02T14:10:32.450" v="2508" actId="47"/>
        <pc:sldMkLst>
          <pc:docMk/>
          <pc:sldMk cId="2729253973" sldId="360"/>
        </pc:sldMkLst>
      </pc:sldChg>
      <pc:sldChg chg="addSp delSp modSp add mod ord modAnim">
        <pc:chgData name="Suzanne van Gelderen" userId="ef5f300ec9128a93" providerId="LiveId" clId="{39B9480D-0B2C-4AD3-9885-39FDC3B0DD3A}" dt="2025-05-16T21:42:03.979" v="8289" actId="14100"/>
        <pc:sldMkLst>
          <pc:docMk/>
          <pc:sldMk cId="1633388290" sldId="361"/>
        </pc:sldMkLst>
        <pc:spChg chg="mod">
          <ac:chgData name="Suzanne van Gelderen" userId="ef5f300ec9128a93" providerId="LiveId" clId="{39B9480D-0B2C-4AD3-9885-39FDC3B0DD3A}" dt="2025-05-02T13:44:09" v="2051" actId="114"/>
          <ac:spMkLst>
            <pc:docMk/>
            <pc:sldMk cId="1633388290" sldId="361"/>
            <ac:spMk id="2" creationId="{81F9A374-1AD4-6971-18BF-16FCE6640534}"/>
          </ac:spMkLst>
        </pc:spChg>
        <pc:spChg chg="add mod">
          <ac:chgData name="Suzanne van Gelderen" userId="ef5f300ec9128a93" providerId="LiveId" clId="{39B9480D-0B2C-4AD3-9885-39FDC3B0DD3A}" dt="2025-05-09T16:05:16.371" v="6784" actId="164"/>
          <ac:spMkLst>
            <pc:docMk/>
            <pc:sldMk cId="1633388290" sldId="361"/>
            <ac:spMk id="4" creationId="{6BA7E74C-73AE-DEE1-4045-D4A468C12E6A}"/>
          </ac:spMkLst>
        </pc:spChg>
        <pc:spChg chg="add mod">
          <ac:chgData name="Suzanne van Gelderen" userId="ef5f300ec9128a93" providerId="LiveId" clId="{39B9480D-0B2C-4AD3-9885-39FDC3B0DD3A}" dt="2025-05-16T21:42:03.979" v="8289" actId="14100"/>
          <ac:spMkLst>
            <pc:docMk/>
            <pc:sldMk cId="1633388290" sldId="361"/>
            <ac:spMk id="5" creationId="{B2A9FFCA-B708-6ACB-9CF5-1DC6E534C037}"/>
          </ac:spMkLst>
        </pc:spChg>
        <pc:spChg chg="add mod">
          <ac:chgData name="Suzanne van Gelderen" userId="ef5f300ec9128a93" providerId="LiveId" clId="{39B9480D-0B2C-4AD3-9885-39FDC3B0DD3A}" dt="2025-05-16T21:26:58.598" v="8151" actId="1035"/>
          <ac:spMkLst>
            <pc:docMk/>
            <pc:sldMk cId="1633388290" sldId="361"/>
            <ac:spMk id="15" creationId="{AD0595D0-1710-79BB-F6B2-24A005D7F637}"/>
          </ac:spMkLst>
        </pc:spChg>
        <pc:spChg chg="add mod ord">
          <ac:chgData name="Suzanne van Gelderen" userId="ef5f300ec9128a93" providerId="LiveId" clId="{39B9480D-0B2C-4AD3-9885-39FDC3B0DD3A}" dt="2025-05-09T16:05:29.570" v="6789" actId="14100"/>
          <ac:spMkLst>
            <pc:docMk/>
            <pc:sldMk cId="1633388290" sldId="361"/>
            <ac:spMk id="16" creationId="{FFCBF43B-49CD-8AB0-F975-CAF4750592CE}"/>
          </ac:spMkLst>
        </pc:spChg>
        <pc:spChg chg="add mod">
          <ac:chgData name="Suzanne van Gelderen" userId="ef5f300ec9128a93" providerId="LiveId" clId="{39B9480D-0B2C-4AD3-9885-39FDC3B0DD3A}" dt="2025-05-16T21:41:58.212" v="8287" actId="1076"/>
          <ac:spMkLst>
            <pc:docMk/>
            <pc:sldMk cId="1633388290" sldId="361"/>
            <ac:spMk id="17" creationId="{0544A532-92D1-30D8-5014-772D83123AC6}"/>
          </ac:spMkLst>
        </pc:spChg>
        <pc:spChg chg="add mod">
          <ac:chgData name="Suzanne van Gelderen" userId="ef5f300ec9128a93" providerId="LiveId" clId="{39B9480D-0B2C-4AD3-9885-39FDC3B0DD3A}" dt="2025-05-09T16:03:04.378" v="6749" actId="255"/>
          <ac:spMkLst>
            <pc:docMk/>
            <pc:sldMk cId="1633388290" sldId="361"/>
            <ac:spMk id="18" creationId="{616DD889-B946-E9AD-27B2-D75CB31CB930}"/>
          </ac:spMkLst>
        </pc:spChg>
        <pc:picChg chg="add mod">
          <ac:chgData name="Suzanne van Gelderen" userId="ef5f300ec9128a93" providerId="LiveId" clId="{39B9480D-0B2C-4AD3-9885-39FDC3B0DD3A}" dt="2025-05-16T21:41:53.189" v="8286" actId="1076"/>
          <ac:picMkLst>
            <pc:docMk/>
            <pc:sldMk cId="1633388290" sldId="361"/>
            <ac:picMk id="3" creationId="{08CE4BDE-D550-53E1-38D1-3C2D5D57CDD3}"/>
          </ac:picMkLst>
        </pc:picChg>
        <pc:cxnChg chg="add mod">
          <ac:chgData name="Suzanne van Gelderen" userId="ef5f300ec9128a93" providerId="LiveId" clId="{39B9480D-0B2C-4AD3-9885-39FDC3B0DD3A}" dt="2025-05-16T21:41:24.102" v="8281" actId="1038"/>
          <ac:cxnSpMkLst>
            <pc:docMk/>
            <pc:sldMk cId="1633388290" sldId="361"/>
            <ac:cxnSpMk id="7" creationId="{A0D8A5F4-FED4-30E4-B779-F1CBB5E39674}"/>
          </ac:cxnSpMkLst>
        </pc:cxnChg>
      </pc:sldChg>
      <pc:sldChg chg="addSp delSp modSp add mod ord modAnim">
        <pc:chgData name="Suzanne van Gelderen" userId="ef5f300ec9128a93" providerId="LiveId" clId="{39B9480D-0B2C-4AD3-9885-39FDC3B0DD3A}" dt="2025-05-16T21:21:39.366" v="8085" actId="14100"/>
        <pc:sldMkLst>
          <pc:docMk/>
          <pc:sldMk cId="2821161758" sldId="362"/>
        </pc:sldMkLst>
        <pc:spChg chg="mod">
          <ac:chgData name="Suzanne van Gelderen" userId="ef5f300ec9128a93" providerId="LiveId" clId="{39B9480D-0B2C-4AD3-9885-39FDC3B0DD3A}" dt="2025-05-09T16:16:05.916" v="6873"/>
          <ac:spMkLst>
            <pc:docMk/>
            <pc:sldMk cId="2821161758" sldId="362"/>
            <ac:spMk id="2" creationId="{617DEA7B-53A0-5619-1DD2-5128B671CEFB}"/>
          </ac:spMkLst>
        </pc:spChg>
        <pc:spChg chg="add mod">
          <ac:chgData name="Suzanne van Gelderen" userId="ef5f300ec9128a93" providerId="LiveId" clId="{39B9480D-0B2C-4AD3-9885-39FDC3B0DD3A}" dt="2025-05-02T13:50:58.449" v="2201" actId="1035"/>
          <ac:spMkLst>
            <pc:docMk/>
            <pc:sldMk cId="2821161758" sldId="362"/>
            <ac:spMk id="7" creationId="{7D21FA5C-B757-45E6-309B-CDC7EA3273B1}"/>
          </ac:spMkLst>
        </pc:spChg>
        <pc:spChg chg="add mod">
          <ac:chgData name="Suzanne van Gelderen" userId="ef5f300ec9128a93" providerId="LiveId" clId="{39B9480D-0B2C-4AD3-9885-39FDC3B0DD3A}" dt="2025-05-16T21:20:10.498" v="8070" actId="1076"/>
          <ac:spMkLst>
            <pc:docMk/>
            <pc:sldMk cId="2821161758" sldId="362"/>
            <ac:spMk id="8" creationId="{34D0BF2A-A123-845F-F025-336640199934}"/>
          </ac:spMkLst>
        </pc:spChg>
        <pc:grpChg chg="add mod">
          <ac:chgData name="Suzanne van Gelderen" userId="ef5f300ec9128a93" providerId="LiveId" clId="{39B9480D-0B2C-4AD3-9885-39FDC3B0DD3A}" dt="2025-05-16T21:20:48.982" v="8076" actId="164"/>
          <ac:grpSpMkLst>
            <pc:docMk/>
            <pc:sldMk cId="2821161758" sldId="362"/>
            <ac:grpSpMk id="15" creationId="{0ED4C3C8-2C6C-09EA-A1C3-4F3E0678C22B}"/>
          </ac:grpSpMkLst>
        </pc:grpChg>
        <pc:picChg chg="add mod">
          <ac:chgData name="Suzanne van Gelderen" userId="ef5f300ec9128a93" providerId="LiveId" clId="{39B9480D-0B2C-4AD3-9885-39FDC3B0DD3A}" dt="2025-05-02T13:50:55.900" v="2194" actId="1036"/>
          <ac:picMkLst>
            <pc:docMk/>
            <pc:sldMk cId="2821161758" sldId="362"/>
            <ac:picMk id="5" creationId="{6FA6A3D7-6426-D5D7-04F3-D09F327514F9}"/>
          </ac:picMkLst>
        </pc:picChg>
        <pc:inkChg chg="add">
          <ac:chgData name="Suzanne van Gelderen" userId="ef5f300ec9128a93" providerId="LiveId" clId="{39B9480D-0B2C-4AD3-9885-39FDC3B0DD3A}" dt="2025-05-16T21:19:14.342" v="8054" actId="9405"/>
          <ac:inkMkLst>
            <pc:docMk/>
            <pc:sldMk cId="2821161758" sldId="362"/>
            <ac:inkMk id="3" creationId="{49EF3890-2B5F-DAE4-8280-40BBDB502085}"/>
          </ac:inkMkLst>
        </pc:inkChg>
        <pc:inkChg chg="add">
          <ac:chgData name="Suzanne van Gelderen" userId="ef5f300ec9128a93" providerId="LiveId" clId="{39B9480D-0B2C-4AD3-9885-39FDC3B0DD3A}" dt="2025-05-16T21:19:17.747" v="8057" actId="9405"/>
          <ac:inkMkLst>
            <pc:docMk/>
            <pc:sldMk cId="2821161758" sldId="362"/>
            <ac:inkMk id="6" creationId="{47558E2C-C4C4-EE4F-30CB-2DC06D1B9788}"/>
          </ac:inkMkLst>
        </pc:inkChg>
        <pc:inkChg chg="add mod">
          <ac:chgData name="Suzanne van Gelderen" userId="ef5f300ec9128a93" providerId="LiveId" clId="{39B9480D-0B2C-4AD3-9885-39FDC3B0DD3A}" dt="2025-05-16T21:20:48.982" v="8076" actId="164"/>
          <ac:inkMkLst>
            <pc:docMk/>
            <pc:sldMk cId="2821161758" sldId="362"/>
            <ac:inkMk id="12" creationId="{BD641A48-C228-D80C-0584-50931DFED988}"/>
          </ac:inkMkLst>
        </pc:inkChg>
        <pc:inkChg chg="add mod">
          <ac:chgData name="Suzanne van Gelderen" userId="ef5f300ec9128a93" providerId="LiveId" clId="{39B9480D-0B2C-4AD3-9885-39FDC3B0DD3A}" dt="2025-05-16T21:20:48.982" v="8076" actId="164"/>
          <ac:inkMkLst>
            <pc:docMk/>
            <pc:sldMk cId="2821161758" sldId="362"/>
            <ac:inkMk id="14" creationId="{3EFAFC83-8BB1-508B-96BD-48DBEE493C26}"/>
          </ac:inkMkLst>
        </pc:inkChg>
      </pc:sldChg>
      <pc:sldChg chg="addSp modSp add mod ord modAnim">
        <pc:chgData name="Suzanne van Gelderen" userId="ef5f300ec9128a93" providerId="LiveId" clId="{39B9480D-0B2C-4AD3-9885-39FDC3B0DD3A}" dt="2025-05-16T21:17:30.238" v="8052" actId="20577"/>
        <pc:sldMkLst>
          <pc:docMk/>
          <pc:sldMk cId="3084503658" sldId="363"/>
        </pc:sldMkLst>
        <pc:spChg chg="mod">
          <ac:chgData name="Suzanne van Gelderen" userId="ef5f300ec9128a93" providerId="LiveId" clId="{39B9480D-0B2C-4AD3-9885-39FDC3B0DD3A}" dt="2025-05-16T21:17:30.238" v="8052" actId="20577"/>
          <ac:spMkLst>
            <pc:docMk/>
            <pc:sldMk cId="3084503658" sldId="363"/>
            <ac:spMk id="2" creationId="{1F33D000-03A1-1415-8120-40ADC0FAAAC4}"/>
          </ac:spMkLst>
        </pc:spChg>
        <pc:spChg chg="add mod">
          <ac:chgData name="Suzanne van Gelderen" userId="ef5f300ec9128a93" providerId="LiveId" clId="{39B9480D-0B2C-4AD3-9885-39FDC3B0DD3A}" dt="2025-05-02T13:50:21.546" v="2190" actId="14100"/>
          <ac:spMkLst>
            <pc:docMk/>
            <pc:sldMk cId="3084503658" sldId="363"/>
            <ac:spMk id="4" creationId="{E66AACD8-A9A8-A73E-4A7C-E9FE0B26CCC0}"/>
          </ac:spMkLst>
        </pc:spChg>
        <pc:spChg chg="add mod">
          <ac:chgData name="Suzanne van Gelderen" userId="ef5f300ec9128a93" providerId="LiveId" clId="{39B9480D-0B2C-4AD3-9885-39FDC3B0DD3A}" dt="2025-05-02T13:50:16.143" v="2189" actId="14100"/>
          <ac:spMkLst>
            <pc:docMk/>
            <pc:sldMk cId="3084503658" sldId="363"/>
            <ac:spMk id="5" creationId="{8FEAAC70-999A-AE72-2708-44D15DA538EB}"/>
          </ac:spMkLst>
        </pc:spChg>
      </pc:sldChg>
      <pc:sldChg chg="addSp delSp modSp add del mod ord">
        <pc:chgData name="Suzanne van Gelderen" userId="ef5f300ec9128a93" providerId="LiveId" clId="{39B9480D-0B2C-4AD3-9885-39FDC3B0DD3A}" dt="2025-05-16T20:40:00.183" v="7575" actId="47"/>
        <pc:sldMkLst>
          <pc:docMk/>
          <pc:sldMk cId="3396131635" sldId="364"/>
        </pc:sldMkLst>
      </pc:sldChg>
      <pc:sldChg chg="addSp delSp modSp add mod ord modNotesTx">
        <pc:chgData name="Suzanne van Gelderen" userId="ef5f300ec9128a93" providerId="LiveId" clId="{39B9480D-0B2C-4AD3-9885-39FDC3B0DD3A}" dt="2025-05-16T20:05:29.090" v="7533"/>
        <pc:sldMkLst>
          <pc:docMk/>
          <pc:sldMk cId="2531202549" sldId="365"/>
        </pc:sldMkLst>
        <pc:spChg chg="add del mod">
          <ac:chgData name="Suzanne van Gelderen" userId="ef5f300ec9128a93" providerId="LiveId" clId="{39B9480D-0B2C-4AD3-9885-39FDC3B0DD3A}" dt="2025-05-09T16:09:27.358" v="6817" actId="1035"/>
          <ac:spMkLst>
            <pc:docMk/>
            <pc:sldMk cId="2531202549" sldId="365"/>
            <ac:spMk id="4" creationId="{EAE95D58-FED4-7C4E-136A-D44F2B8DDF60}"/>
          </ac:spMkLst>
        </pc:spChg>
        <pc:picChg chg="add mod">
          <ac:chgData name="Suzanne van Gelderen" userId="ef5f300ec9128a93" providerId="LiveId" clId="{39B9480D-0B2C-4AD3-9885-39FDC3B0DD3A}" dt="2025-05-02T14:37:05.984" v="2863" actId="14100"/>
          <ac:picMkLst>
            <pc:docMk/>
            <pc:sldMk cId="2531202549" sldId="365"/>
            <ac:picMk id="2" creationId="{64E44D36-2E83-74B8-96EA-D22487BF652A}"/>
          </ac:picMkLst>
        </pc:picChg>
        <pc:picChg chg="mod">
          <ac:chgData name="Suzanne van Gelderen" userId="ef5f300ec9128a93" providerId="LiveId" clId="{39B9480D-0B2C-4AD3-9885-39FDC3B0DD3A}" dt="2025-05-02T14:37:12.939" v="2864" actId="1038"/>
          <ac:picMkLst>
            <pc:docMk/>
            <pc:sldMk cId="2531202549" sldId="365"/>
            <ac:picMk id="3" creationId="{E5AA07B6-6146-49D0-9B38-7EC16490C74B}"/>
          </ac:picMkLst>
        </pc:picChg>
      </pc:sldChg>
      <pc:sldChg chg="addSp modSp add mod ord">
        <pc:chgData name="Suzanne van Gelderen" userId="ef5f300ec9128a93" providerId="LiveId" clId="{39B9480D-0B2C-4AD3-9885-39FDC3B0DD3A}" dt="2025-05-16T20:05:29.090" v="7533"/>
        <pc:sldMkLst>
          <pc:docMk/>
          <pc:sldMk cId="1795088977" sldId="386"/>
        </pc:sldMkLst>
        <pc:spChg chg="add mod">
          <ac:chgData name="Suzanne van Gelderen" userId="ef5f300ec9128a93" providerId="LiveId" clId="{39B9480D-0B2C-4AD3-9885-39FDC3B0DD3A}" dt="2025-05-09T16:03:25.754" v="6750" actId="255"/>
          <ac:spMkLst>
            <pc:docMk/>
            <pc:sldMk cId="1795088977" sldId="386"/>
            <ac:spMk id="2" creationId="{27C21C0E-3B88-9932-2332-A22A48F72AC3}"/>
          </ac:spMkLst>
        </pc:spChg>
        <pc:picChg chg="mod modCrop">
          <ac:chgData name="Suzanne van Gelderen" userId="ef5f300ec9128a93" providerId="LiveId" clId="{39B9480D-0B2C-4AD3-9885-39FDC3B0DD3A}" dt="2025-05-02T14:20:44.065" v="2610" actId="1038"/>
          <ac:picMkLst>
            <pc:docMk/>
            <pc:sldMk cId="1795088977" sldId="386"/>
            <ac:picMk id="7" creationId="{2AD68BFB-8564-431C-95DE-626005DD034A}"/>
          </ac:picMkLst>
        </pc:picChg>
      </pc:sldChg>
      <pc:sldChg chg="del">
        <pc:chgData name="Suzanne van Gelderen" userId="ef5f300ec9128a93" providerId="LiveId" clId="{39B9480D-0B2C-4AD3-9885-39FDC3B0DD3A}" dt="2025-05-09T13:14:55.626" v="3029" actId="47"/>
        <pc:sldMkLst>
          <pc:docMk/>
          <pc:sldMk cId="4195573858" sldId="387"/>
        </pc:sldMkLst>
      </pc:sldChg>
      <pc:sldChg chg="add">
        <pc:chgData name="Suzanne van Gelderen" userId="ef5f300ec9128a93" providerId="LiveId" clId="{39B9480D-0B2C-4AD3-9885-39FDC3B0DD3A}" dt="2025-05-09T13:07:35.247" v="3007"/>
        <pc:sldMkLst>
          <pc:docMk/>
          <pc:sldMk cId="0" sldId="388"/>
        </pc:sldMkLst>
      </pc:sldChg>
      <pc:sldChg chg="addSp delSp modSp add mod modAnim">
        <pc:chgData name="Suzanne van Gelderen" userId="ef5f300ec9128a93" providerId="LiveId" clId="{39B9480D-0B2C-4AD3-9885-39FDC3B0DD3A}" dt="2025-05-16T21:08:14.447" v="7937" actId="14100"/>
        <pc:sldMkLst>
          <pc:docMk/>
          <pc:sldMk cId="1562015430" sldId="389"/>
        </pc:sldMkLst>
        <pc:spChg chg="mod">
          <ac:chgData name="Suzanne van Gelderen" userId="ef5f300ec9128a93" providerId="LiveId" clId="{39B9480D-0B2C-4AD3-9885-39FDC3B0DD3A}" dt="2025-05-16T20:56:29.197" v="7651" actId="1037"/>
          <ac:spMkLst>
            <pc:docMk/>
            <pc:sldMk cId="1562015430" sldId="389"/>
            <ac:spMk id="452" creationId="{32E4B7AB-F999-789F-9AD0-5594B05DF21D}"/>
          </ac:spMkLst>
        </pc:spChg>
        <pc:spChg chg="mod">
          <ac:chgData name="Suzanne van Gelderen" userId="ef5f300ec9128a93" providerId="LiveId" clId="{39B9480D-0B2C-4AD3-9885-39FDC3B0DD3A}" dt="2025-05-16T20:56:29.197" v="7651" actId="1037"/>
          <ac:spMkLst>
            <pc:docMk/>
            <pc:sldMk cId="1562015430" sldId="389"/>
            <ac:spMk id="455" creationId="{5B821841-AF6D-A65E-D1BB-45F842D32A48}"/>
          </ac:spMkLst>
        </pc:spChg>
        <pc:spChg chg="mod">
          <ac:chgData name="Suzanne van Gelderen" userId="ef5f300ec9128a93" providerId="LiveId" clId="{39B9480D-0B2C-4AD3-9885-39FDC3B0DD3A}" dt="2025-05-16T20:56:29.197" v="7651" actId="1037"/>
          <ac:spMkLst>
            <pc:docMk/>
            <pc:sldMk cId="1562015430" sldId="389"/>
            <ac:spMk id="492" creationId="{2F188FE8-22EF-D754-FBB3-556614F7B685}"/>
          </ac:spMkLst>
        </pc:spChg>
        <pc:grpChg chg="add mod">
          <ac:chgData name="Suzanne van Gelderen" userId="ef5f300ec9128a93" providerId="LiveId" clId="{39B9480D-0B2C-4AD3-9885-39FDC3B0DD3A}" dt="2025-05-16T18:58:55.985" v="7424" actId="164"/>
          <ac:grpSpMkLst>
            <pc:docMk/>
            <pc:sldMk cId="1562015430" sldId="389"/>
            <ac:grpSpMk id="7" creationId="{2469DCD2-7487-6017-4C9B-0C064CF2ED9E}"/>
          </ac:grpSpMkLst>
        </pc:grpChg>
        <pc:grpChg chg="add mod">
          <ac:chgData name="Suzanne van Gelderen" userId="ef5f300ec9128a93" providerId="LiveId" clId="{39B9480D-0B2C-4AD3-9885-39FDC3B0DD3A}" dt="2025-05-16T18:57:46.413" v="7417" actId="164"/>
          <ac:grpSpMkLst>
            <pc:docMk/>
            <pc:sldMk cId="1562015430" sldId="389"/>
            <ac:grpSpMk id="17" creationId="{31423A9D-8094-6B02-AB84-A72EBA1C34E2}"/>
          </ac:grpSpMkLst>
        </pc:grpChg>
        <pc:grpChg chg="add mod">
          <ac:chgData name="Suzanne van Gelderen" userId="ef5f300ec9128a93" providerId="LiveId" clId="{39B9480D-0B2C-4AD3-9885-39FDC3B0DD3A}" dt="2025-05-16T18:57:46.413" v="7417" actId="164"/>
          <ac:grpSpMkLst>
            <pc:docMk/>
            <pc:sldMk cId="1562015430" sldId="389"/>
            <ac:grpSpMk id="18" creationId="{5C9DDA63-F12F-2361-BDE1-9EA905AE5E21}"/>
          </ac:grpSpMkLst>
        </pc:grpChg>
        <pc:grpChg chg="add mod">
          <ac:chgData name="Suzanne van Gelderen" userId="ef5f300ec9128a93" providerId="LiveId" clId="{39B9480D-0B2C-4AD3-9885-39FDC3B0DD3A}" dt="2025-05-16T20:59:02.963" v="7671" actId="164"/>
          <ac:grpSpMkLst>
            <pc:docMk/>
            <pc:sldMk cId="1562015430" sldId="389"/>
            <ac:grpSpMk id="23" creationId="{FBD86699-D620-136D-1E01-CF47F356379C}"/>
          </ac:grpSpMkLst>
        </pc:grpChg>
        <pc:grpChg chg="mod">
          <ac:chgData name="Suzanne van Gelderen" userId="ef5f300ec9128a93" providerId="LiveId" clId="{39B9480D-0B2C-4AD3-9885-39FDC3B0DD3A}" dt="2025-05-16T20:56:29.197" v="7651" actId="1037"/>
          <ac:grpSpMkLst>
            <pc:docMk/>
            <pc:sldMk cId="1562015430" sldId="389"/>
            <ac:grpSpMk id="29" creationId="{D5B0CC12-A993-5EF7-1C33-8B33FA95ED98}"/>
          </ac:grpSpMkLst>
        </pc:grpChg>
        <pc:grpChg chg="mod">
          <ac:chgData name="Suzanne van Gelderen" userId="ef5f300ec9128a93" providerId="LiveId" clId="{39B9480D-0B2C-4AD3-9885-39FDC3B0DD3A}" dt="2025-05-16T18:55:55.886" v="7410" actId="164"/>
          <ac:grpSpMkLst>
            <pc:docMk/>
            <pc:sldMk cId="1562015430" sldId="389"/>
            <ac:grpSpMk id="449" creationId="{8AC6FEAD-1B42-AF08-D229-DF9C7B5E8085}"/>
          </ac:grpSpMkLst>
        </pc:grpChg>
        <pc:grpChg chg="mod">
          <ac:chgData name="Suzanne van Gelderen" userId="ef5f300ec9128a93" providerId="LiveId" clId="{39B9480D-0B2C-4AD3-9885-39FDC3B0DD3A}" dt="2025-05-16T20:56:29.197" v="7651" actId="1037"/>
          <ac:grpSpMkLst>
            <pc:docMk/>
            <pc:sldMk cId="1562015430" sldId="389"/>
            <ac:grpSpMk id="456" creationId="{05094CAC-732C-F391-B087-E0DBB310D484}"/>
          </ac:grpSpMkLst>
        </pc:grpChg>
        <pc:grpChg chg="mod">
          <ac:chgData name="Suzanne van Gelderen" userId="ef5f300ec9128a93" providerId="LiveId" clId="{39B9480D-0B2C-4AD3-9885-39FDC3B0DD3A}" dt="2025-05-16T18:58:55.985" v="7424" actId="164"/>
          <ac:grpSpMkLst>
            <pc:docMk/>
            <pc:sldMk cId="1562015430" sldId="389"/>
            <ac:grpSpMk id="488" creationId="{66C2E163-AE46-95AC-B6B2-7EC9C61E1C43}"/>
          </ac:grpSpMkLst>
        </pc:grpChg>
        <pc:grpChg chg="mod">
          <ac:chgData name="Suzanne van Gelderen" userId="ef5f300ec9128a93" providerId="LiveId" clId="{39B9480D-0B2C-4AD3-9885-39FDC3B0DD3A}" dt="2025-05-16T20:59:02.963" v="7671" actId="164"/>
          <ac:grpSpMkLst>
            <pc:docMk/>
            <pc:sldMk cId="1562015430" sldId="389"/>
            <ac:grpSpMk id="493" creationId="{0EEB5690-8F63-AF88-617C-6EC7AB10079F}"/>
          </ac:grpSpMkLst>
        </pc:grpChg>
        <pc:picChg chg="add mod">
          <ac:chgData name="Suzanne van Gelderen" userId="ef5f300ec9128a93" providerId="LiveId" clId="{39B9480D-0B2C-4AD3-9885-39FDC3B0DD3A}" dt="2025-05-16T20:57:15.229" v="7660"/>
          <ac:picMkLst>
            <pc:docMk/>
            <pc:sldMk cId="1562015430" sldId="389"/>
            <ac:picMk id="8" creationId="{98479627-B4DC-EC92-3A06-5D7A4E439F77}"/>
          </ac:picMkLst>
        </pc:picChg>
        <pc:picChg chg="mod">
          <ac:chgData name="Suzanne van Gelderen" userId="ef5f300ec9128a93" providerId="LiveId" clId="{39B9480D-0B2C-4AD3-9885-39FDC3B0DD3A}" dt="2025-05-16T20:56:29.197" v="7651" actId="1037"/>
          <ac:picMkLst>
            <pc:docMk/>
            <pc:sldMk cId="1562015430" sldId="389"/>
            <ac:picMk id="24" creationId="{F595F29E-F5BD-CB29-BF2E-5D14239C219E}"/>
          </ac:picMkLst>
        </pc:picChg>
        <pc:picChg chg="mod">
          <ac:chgData name="Suzanne van Gelderen" userId="ef5f300ec9128a93" providerId="LiveId" clId="{39B9480D-0B2C-4AD3-9885-39FDC3B0DD3A}" dt="2025-05-16T20:56:29.197" v="7651" actId="1037"/>
          <ac:picMkLst>
            <pc:docMk/>
            <pc:sldMk cId="1562015430" sldId="389"/>
            <ac:picMk id="26" creationId="{2DA8750E-C091-9C13-0941-F9DBB9522110}"/>
          </ac:picMkLst>
        </pc:picChg>
        <pc:picChg chg="mod">
          <ac:chgData name="Suzanne van Gelderen" userId="ef5f300ec9128a93" providerId="LiveId" clId="{39B9480D-0B2C-4AD3-9885-39FDC3B0DD3A}" dt="2025-05-16T20:56:29.197" v="7651" actId="1037"/>
          <ac:picMkLst>
            <pc:docMk/>
            <pc:sldMk cId="1562015430" sldId="389"/>
            <ac:picMk id="28" creationId="{0534388D-7925-98A7-FE49-6D50C8944094}"/>
          </ac:picMkLst>
        </pc:picChg>
        <pc:picChg chg="mod">
          <ac:chgData name="Suzanne van Gelderen" userId="ef5f300ec9128a93" providerId="LiveId" clId="{39B9480D-0B2C-4AD3-9885-39FDC3B0DD3A}" dt="2025-05-16T18:57:46.413" v="7417" actId="164"/>
          <ac:picMkLst>
            <pc:docMk/>
            <pc:sldMk cId="1562015430" sldId="389"/>
            <ac:picMk id="55" creationId="{131EC5CB-715C-FD6C-C478-37EFE7275770}"/>
          </ac:picMkLst>
        </pc:picChg>
        <pc:picChg chg="mod">
          <ac:chgData name="Suzanne van Gelderen" userId="ef5f300ec9128a93" providerId="LiveId" clId="{39B9480D-0B2C-4AD3-9885-39FDC3B0DD3A}" dt="2025-05-16T18:57:46.413" v="7417" actId="164"/>
          <ac:picMkLst>
            <pc:docMk/>
            <pc:sldMk cId="1562015430" sldId="389"/>
            <ac:picMk id="56" creationId="{FC60A3F6-FFAA-4274-63EB-96BC0AA80565}"/>
          </ac:picMkLst>
        </pc:picChg>
        <pc:picChg chg="mod">
          <ac:chgData name="Suzanne van Gelderen" userId="ef5f300ec9128a93" providerId="LiveId" clId="{39B9480D-0B2C-4AD3-9885-39FDC3B0DD3A}" dt="2025-05-16T18:57:46.413" v="7417" actId="164"/>
          <ac:picMkLst>
            <pc:docMk/>
            <pc:sldMk cId="1562015430" sldId="389"/>
            <ac:picMk id="451" creationId="{6BE6A840-2D5C-537E-1225-53A9BFBFDA1C}"/>
          </ac:picMkLst>
        </pc:picChg>
        <pc:picChg chg="mod">
          <ac:chgData name="Suzanne van Gelderen" userId="ef5f300ec9128a93" providerId="LiveId" clId="{39B9480D-0B2C-4AD3-9885-39FDC3B0DD3A}" dt="2025-05-16T20:56:29.197" v="7651" actId="1037"/>
          <ac:picMkLst>
            <pc:docMk/>
            <pc:sldMk cId="1562015430" sldId="389"/>
            <ac:picMk id="1028" creationId="{0BF28CFD-15C0-019F-B157-6826BB25C336}"/>
          </ac:picMkLst>
        </pc:picChg>
        <pc:picChg chg="mod">
          <ac:chgData name="Suzanne van Gelderen" userId="ef5f300ec9128a93" providerId="LiveId" clId="{39B9480D-0B2C-4AD3-9885-39FDC3B0DD3A}" dt="2025-05-16T20:56:29.197" v="7651" actId="1037"/>
          <ac:picMkLst>
            <pc:docMk/>
            <pc:sldMk cId="1562015430" sldId="389"/>
            <ac:picMk id="1030" creationId="{F9362157-F976-0763-7181-3E203484CCBA}"/>
          </ac:picMkLst>
        </pc:picChg>
        <pc:inkChg chg="add mod">
          <ac:chgData name="Suzanne van Gelderen" userId="ef5f300ec9128a93" providerId="LiveId" clId="{39B9480D-0B2C-4AD3-9885-39FDC3B0DD3A}" dt="2025-05-16T21:08:06.026" v="7933" actId="14100"/>
          <ac:inkMkLst>
            <pc:docMk/>
            <pc:sldMk cId="1562015430" sldId="389"/>
            <ac:inkMk id="9" creationId="{A49E8705-E178-AB9C-CE48-CE80D1BE6D00}"/>
          </ac:inkMkLst>
        </pc:inkChg>
        <pc:inkChg chg="mod">
          <ac:chgData name="Suzanne van Gelderen" userId="ef5f300ec9128a93" providerId="LiveId" clId="{39B9480D-0B2C-4AD3-9885-39FDC3B0DD3A}" dt="2025-05-16T21:08:14.447" v="7937" actId="14100"/>
          <ac:inkMkLst>
            <pc:docMk/>
            <pc:sldMk cId="1562015430" sldId="389"/>
            <ac:inkMk id="12" creationId="{D6B2CBB7-8B53-0995-3AF9-B166FB969BC8}"/>
          </ac:inkMkLst>
        </pc:inkChg>
        <pc:inkChg chg="mod">
          <ac:chgData name="Suzanne van Gelderen" userId="ef5f300ec9128a93" providerId="LiveId" clId="{39B9480D-0B2C-4AD3-9885-39FDC3B0DD3A}" dt="2025-05-16T18:58:55.985" v="7424" actId="164"/>
          <ac:inkMkLst>
            <pc:docMk/>
            <pc:sldMk cId="1562015430" sldId="389"/>
            <ac:inkMk id="13" creationId="{1D55EEA0-4DF3-E014-00C5-6B7A8B4FF168}"/>
          </ac:inkMkLst>
        </pc:inkChg>
        <pc:inkChg chg="add mod">
          <ac:chgData name="Suzanne van Gelderen" userId="ef5f300ec9128a93" providerId="LiveId" clId="{39B9480D-0B2C-4AD3-9885-39FDC3B0DD3A}" dt="2025-05-16T20:59:02.963" v="7671" actId="164"/>
          <ac:inkMkLst>
            <pc:docMk/>
            <pc:sldMk cId="1562015430" sldId="389"/>
            <ac:inkMk id="22" creationId="{B4C2E3BE-DE25-BD15-4177-E1FF5CBF0F65}"/>
          </ac:inkMkLst>
        </pc:inkChg>
      </pc:sldChg>
      <pc:sldChg chg="addSp delSp modSp add mod modAnim">
        <pc:chgData name="Suzanne van Gelderen" userId="ef5f300ec9128a93" providerId="LiveId" clId="{39B9480D-0B2C-4AD3-9885-39FDC3B0DD3A}" dt="2025-05-16T21:07:39.327" v="7931" actId="1038"/>
        <pc:sldMkLst>
          <pc:docMk/>
          <pc:sldMk cId="2604779005" sldId="390"/>
        </pc:sldMkLst>
        <pc:spChg chg="mod">
          <ac:chgData name="Suzanne van Gelderen" userId="ef5f300ec9128a93" providerId="LiveId" clId="{39B9480D-0B2C-4AD3-9885-39FDC3B0DD3A}" dt="2025-05-16T21:06:19.218" v="7861" actId="1076"/>
          <ac:spMkLst>
            <pc:docMk/>
            <pc:sldMk cId="2604779005" sldId="390"/>
            <ac:spMk id="13" creationId="{55BF2C35-E183-25E6-7A39-6FFD950B3F78}"/>
          </ac:spMkLst>
        </pc:spChg>
        <pc:spChg chg="mod">
          <ac:chgData name="Suzanne van Gelderen" userId="ef5f300ec9128a93" providerId="LiveId" clId="{39B9480D-0B2C-4AD3-9885-39FDC3B0DD3A}" dt="2025-05-16T21:07:24.734" v="7925" actId="114"/>
          <ac:spMkLst>
            <pc:docMk/>
            <pc:sldMk cId="2604779005" sldId="390"/>
            <ac:spMk id="38" creationId="{806710E7-EF98-AF68-4B2B-F7EC73CF5478}"/>
          </ac:spMkLst>
        </pc:spChg>
        <pc:spChg chg="mod">
          <ac:chgData name="Suzanne van Gelderen" userId="ef5f300ec9128a93" providerId="LiveId" clId="{39B9480D-0B2C-4AD3-9885-39FDC3B0DD3A}" dt="2025-05-16T21:00:29.814" v="7708" actId="165"/>
          <ac:spMkLst>
            <pc:docMk/>
            <pc:sldMk cId="2604779005" sldId="390"/>
            <ac:spMk id="47" creationId="{D1EE9206-551E-430E-EF40-59DC3FAEA2A7}"/>
          </ac:spMkLst>
        </pc:spChg>
        <pc:spChg chg="mod">
          <ac:chgData name="Suzanne van Gelderen" userId="ef5f300ec9128a93" providerId="LiveId" clId="{39B9480D-0B2C-4AD3-9885-39FDC3B0DD3A}" dt="2025-05-16T21:07:39.327" v="7931" actId="1038"/>
          <ac:spMkLst>
            <pc:docMk/>
            <pc:sldMk cId="2604779005" sldId="390"/>
            <ac:spMk id="62" creationId="{B08CDCC1-8811-EBF2-8780-C037EA058E4B}"/>
          </ac:spMkLst>
        </pc:spChg>
        <pc:grpChg chg="add mod">
          <ac:chgData name="Suzanne van Gelderen" userId="ef5f300ec9128a93" providerId="LiveId" clId="{39B9480D-0B2C-4AD3-9885-39FDC3B0DD3A}" dt="2025-05-16T21:00:46.629" v="7709" actId="164"/>
          <ac:grpSpMkLst>
            <pc:docMk/>
            <pc:sldMk cId="2604779005" sldId="390"/>
            <ac:grpSpMk id="11" creationId="{733A53D0-7482-6F73-504B-2951B7582209}"/>
          </ac:grpSpMkLst>
        </pc:grpChg>
        <pc:grpChg chg="mod topLvl">
          <ac:chgData name="Suzanne van Gelderen" userId="ef5f300ec9128a93" providerId="LiveId" clId="{39B9480D-0B2C-4AD3-9885-39FDC3B0DD3A}" dt="2025-05-16T21:00:29.814" v="7708" actId="165"/>
          <ac:grpSpMkLst>
            <pc:docMk/>
            <pc:sldMk cId="2604779005" sldId="390"/>
            <ac:grpSpMk id="46" creationId="{AB200B21-9E83-A116-44AF-BA7020E75C66}"/>
          </ac:grpSpMkLst>
        </pc:grpChg>
        <pc:picChg chg="mod topLvl">
          <ac:chgData name="Suzanne van Gelderen" userId="ef5f300ec9128a93" providerId="LiveId" clId="{39B9480D-0B2C-4AD3-9885-39FDC3B0DD3A}" dt="2025-05-16T21:00:46.629" v="7709" actId="164"/>
          <ac:picMkLst>
            <pc:docMk/>
            <pc:sldMk cId="2604779005" sldId="390"/>
            <ac:picMk id="21" creationId="{E8142D8C-E239-126A-3293-1CA027E99405}"/>
          </ac:picMkLst>
        </pc:picChg>
        <pc:picChg chg="mod topLvl">
          <ac:chgData name="Suzanne van Gelderen" userId="ef5f300ec9128a93" providerId="LiveId" clId="{39B9480D-0B2C-4AD3-9885-39FDC3B0DD3A}" dt="2025-05-16T21:00:46.629" v="7709" actId="164"/>
          <ac:picMkLst>
            <pc:docMk/>
            <pc:sldMk cId="2604779005" sldId="390"/>
            <ac:picMk id="22" creationId="{5631176A-1B8F-53D1-150A-4D4DB844ECDE}"/>
          </ac:picMkLst>
        </pc:picChg>
        <pc:picChg chg="mod topLvl">
          <ac:chgData name="Suzanne van Gelderen" userId="ef5f300ec9128a93" providerId="LiveId" clId="{39B9480D-0B2C-4AD3-9885-39FDC3B0DD3A}" dt="2025-05-16T21:00:46.629" v="7709" actId="164"/>
          <ac:picMkLst>
            <pc:docMk/>
            <pc:sldMk cId="2604779005" sldId="390"/>
            <ac:picMk id="23" creationId="{6151B4EF-D9CA-278C-CD9E-25D1A9D17DD8}"/>
          </ac:picMkLst>
        </pc:picChg>
        <pc:picChg chg="mod">
          <ac:chgData name="Suzanne van Gelderen" userId="ef5f300ec9128a93" providerId="LiveId" clId="{39B9480D-0B2C-4AD3-9885-39FDC3B0DD3A}" dt="2025-05-16T21:00:46.629" v="7709" actId="164"/>
          <ac:picMkLst>
            <pc:docMk/>
            <pc:sldMk cId="2604779005" sldId="390"/>
            <ac:picMk id="24" creationId="{97AEB9F0-083E-11B6-164C-5EE8CED708DA}"/>
          </ac:picMkLst>
        </pc:picChg>
        <pc:picChg chg="mod topLvl">
          <ac:chgData name="Suzanne van Gelderen" userId="ef5f300ec9128a93" providerId="LiveId" clId="{39B9480D-0B2C-4AD3-9885-39FDC3B0DD3A}" dt="2025-05-16T21:00:46.629" v="7709" actId="164"/>
          <ac:picMkLst>
            <pc:docMk/>
            <pc:sldMk cId="2604779005" sldId="390"/>
            <ac:picMk id="25" creationId="{ABA1A49B-09A0-EBDA-4A7A-AD8CE7BEA98E}"/>
          </ac:picMkLst>
        </pc:picChg>
        <pc:picChg chg="mod topLvl">
          <ac:chgData name="Suzanne van Gelderen" userId="ef5f300ec9128a93" providerId="LiveId" clId="{39B9480D-0B2C-4AD3-9885-39FDC3B0DD3A}" dt="2025-05-16T21:00:46.629" v="7709" actId="164"/>
          <ac:picMkLst>
            <pc:docMk/>
            <pc:sldMk cId="2604779005" sldId="390"/>
            <ac:picMk id="27" creationId="{0901F42A-04B4-F110-516E-69AA828C8A4A}"/>
          </ac:picMkLst>
        </pc:picChg>
        <pc:picChg chg="mod">
          <ac:chgData name="Suzanne van Gelderen" userId="ef5f300ec9128a93" providerId="LiveId" clId="{39B9480D-0B2C-4AD3-9885-39FDC3B0DD3A}" dt="2025-05-16T21:00:29.814" v="7708" actId="165"/>
          <ac:picMkLst>
            <pc:docMk/>
            <pc:sldMk cId="2604779005" sldId="390"/>
            <ac:picMk id="48" creationId="{8E25DCC3-6532-EEE4-FA28-B92659BA717F}"/>
          </ac:picMkLst>
        </pc:picChg>
        <pc:picChg chg="mod topLvl">
          <ac:chgData name="Suzanne van Gelderen" userId="ef5f300ec9128a93" providerId="LiveId" clId="{39B9480D-0B2C-4AD3-9885-39FDC3B0DD3A}" dt="2025-05-16T21:00:46.629" v="7709" actId="164"/>
          <ac:picMkLst>
            <pc:docMk/>
            <pc:sldMk cId="2604779005" sldId="390"/>
            <ac:picMk id="59" creationId="{F769DA57-29F5-025B-4CE5-09F58C446D7D}"/>
          </ac:picMkLst>
        </pc:picChg>
        <pc:picChg chg="mod">
          <ac:chgData name="Suzanne van Gelderen" userId="ef5f300ec9128a93" providerId="LiveId" clId="{39B9480D-0B2C-4AD3-9885-39FDC3B0DD3A}" dt="2025-05-16T20:59:56.600" v="7694" actId="1076"/>
          <ac:picMkLst>
            <pc:docMk/>
            <pc:sldMk cId="2604779005" sldId="390"/>
            <ac:picMk id="474" creationId="{D4B6C38B-35B0-305E-E239-F65BD87AFD8F}"/>
          </ac:picMkLst>
        </pc:picChg>
        <pc:inkChg chg="add">
          <ac:chgData name="Suzanne van Gelderen" userId="ef5f300ec9128a93" providerId="LiveId" clId="{39B9480D-0B2C-4AD3-9885-39FDC3B0DD3A}" dt="2025-05-16T20:58:32.785" v="7666" actId="9405"/>
          <ac:inkMkLst>
            <pc:docMk/>
            <pc:sldMk cId="2604779005" sldId="390"/>
            <ac:inkMk id="5" creationId="{1A7F778C-A6CD-C58D-B46C-E6A5AF7EE8EB}"/>
          </ac:inkMkLst>
        </pc:inkChg>
      </pc:sldChg>
      <pc:sldChg chg="add ord">
        <pc:chgData name="Suzanne van Gelderen" userId="ef5f300ec9128a93" providerId="LiveId" clId="{39B9480D-0B2C-4AD3-9885-39FDC3B0DD3A}" dt="2025-05-16T19:45:02.050" v="7492"/>
        <pc:sldMkLst>
          <pc:docMk/>
          <pc:sldMk cId="0" sldId="391"/>
        </pc:sldMkLst>
      </pc:sldChg>
      <pc:sldChg chg="add ord">
        <pc:chgData name="Suzanne van Gelderen" userId="ef5f300ec9128a93" providerId="LiveId" clId="{39B9480D-0B2C-4AD3-9885-39FDC3B0DD3A}" dt="2025-05-16T19:45:03.809" v="7496"/>
        <pc:sldMkLst>
          <pc:docMk/>
          <pc:sldMk cId="80711625" sldId="392"/>
        </pc:sldMkLst>
      </pc:sldChg>
      <pc:sldChg chg="add ord">
        <pc:chgData name="Suzanne van Gelderen" userId="ef5f300ec9128a93" providerId="LiveId" clId="{39B9480D-0B2C-4AD3-9885-39FDC3B0DD3A}" dt="2025-05-16T19:45:05.168" v="7498"/>
        <pc:sldMkLst>
          <pc:docMk/>
          <pc:sldMk cId="536234502" sldId="393"/>
        </pc:sldMkLst>
      </pc:sldChg>
      <pc:sldChg chg="add">
        <pc:chgData name="Suzanne van Gelderen" userId="ef5f300ec9128a93" providerId="LiveId" clId="{39B9480D-0B2C-4AD3-9885-39FDC3B0DD3A}" dt="2025-05-09T13:14:31.450" v="3027"/>
        <pc:sldMkLst>
          <pc:docMk/>
          <pc:sldMk cId="1133607614" sldId="394"/>
        </pc:sldMkLst>
      </pc:sldChg>
      <pc:sldChg chg="addSp delSp modSp add mod modAnim">
        <pc:chgData name="Suzanne van Gelderen" userId="ef5f300ec9128a93" providerId="LiveId" clId="{39B9480D-0B2C-4AD3-9885-39FDC3B0DD3A}" dt="2025-05-09T15:37:05.265" v="6089" actId="1036"/>
        <pc:sldMkLst>
          <pc:docMk/>
          <pc:sldMk cId="1287528199" sldId="395"/>
        </pc:sldMkLst>
        <pc:spChg chg="mod">
          <ac:chgData name="Suzanne van Gelderen" userId="ef5f300ec9128a93" providerId="LiveId" clId="{39B9480D-0B2C-4AD3-9885-39FDC3B0DD3A}" dt="2025-05-09T13:28:10.356" v="3449" actId="207"/>
          <ac:spMkLst>
            <pc:docMk/>
            <pc:sldMk cId="1287528199" sldId="395"/>
            <ac:spMk id="4" creationId="{0C383A08-A714-F917-9FF9-5486B310382F}"/>
          </ac:spMkLst>
        </pc:spChg>
        <pc:spChg chg="add mod">
          <ac:chgData name="Suzanne van Gelderen" userId="ef5f300ec9128a93" providerId="LiveId" clId="{39B9480D-0B2C-4AD3-9885-39FDC3B0DD3A}" dt="2025-05-09T14:42:21.696" v="4604" actId="1076"/>
          <ac:spMkLst>
            <pc:docMk/>
            <pc:sldMk cId="1287528199" sldId="395"/>
            <ac:spMk id="5" creationId="{84FCC24F-8F7E-9AAC-437E-DAEAD7934A30}"/>
          </ac:spMkLst>
        </pc:spChg>
        <pc:spChg chg="mod">
          <ac:chgData name="Suzanne van Gelderen" userId="ef5f300ec9128a93" providerId="LiveId" clId="{39B9480D-0B2C-4AD3-9885-39FDC3B0DD3A}" dt="2025-05-09T15:37:05.265" v="6089" actId="1036"/>
          <ac:spMkLst>
            <pc:docMk/>
            <pc:sldMk cId="1287528199" sldId="395"/>
            <ac:spMk id="7" creationId="{CE4AAE28-3D5C-5ED4-6C1A-59FD835125BA}"/>
          </ac:spMkLst>
        </pc:spChg>
        <pc:spChg chg="add mod">
          <ac:chgData name="Suzanne van Gelderen" userId="ef5f300ec9128a93" providerId="LiveId" clId="{39B9480D-0B2C-4AD3-9885-39FDC3B0DD3A}" dt="2025-05-09T14:44:01.116" v="4651" actId="1076"/>
          <ac:spMkLst>
            <pc:docMk/>
            <pc:sldMk cId="1287528199" sldId="395"/>
            <ac:spMk id="9" creationId="{D38BD8A0-DEE5-BB64-2C52-B10C7D330894}"/>
          </ac:spMkLst>
        </pc:spChg>
        <pc:spChg chg="add mod">
          <ac:chgData name="Suzanne van Gelderen" userId="ef5f300ec9128a93" providerId="LiveId" clId="{39B9480D-0B2C-4AD3-9885-39FDC3B0DD3A}" dt="2025-05-09T15:24:48.961" v="5592" actId="1076"/>
          <ac:spMkLst>
            <pc:docMk/>
            <pc:sldMk cId="1287528199" sldId="395"/>
            <ac:spMk id="10" creationId="{9412BE16-3FA4-2CF7-9572-1FD1AFF51F5F}"/>
          </ac:spMkLst>
        </pc:spChg>
        <pc:spChg chg="add mod">
          <ac:chgData name="Suzanne van Gelderen" userId="ef5f300ec9128a93" providerId="LiveId" clId="{39B9480D-0B2C-4AD3-9885-39FDC3B0DD3A}" dt="2025-05-09T14:40:29.259" v="4479" actId="1038"/>
          <ac:spMkLst>
            <pc:docMk/>
            <pc:sldMk cId="1287528199" sldId="395"/>
            <ac:spMk id="11" creationId="{5BD21B19-F1A3-BEC5-206A-748C4C53D2A3}"/>
          </ac:spMkLst>
        </pc:spChg>
      </pc:sldChg>
      <pc:sldChg chg="addSp delSp modSp add del mod ord">
        <pc:chgData name="Suzanne van Gelderen" userId="ef5f300ec9128a93" providerId="LiveId" clId="{39B9480D-0B2C-4AD3-9885-39FDC3B0DD3A}" dt="2025-05-17T06:52:26.576" v="8924" actId="1036"/>
        <pc:sldMkLst>
          <pc:docMk/>
          <pc:sldMk cId="3473196496" sldId="424"/>
        </pc:sldMkLst>
        <pc:spChg chg="add mod">
          <ac:chgData name="Suzanne van Gelderen" userId="ef5f300ec9128a93" providerId="LiveId" clId="{39B9480D-0B2C-4AD3-9885-39FDC3B0DD3A}" dt="2025-05-17T06:51:58.448" v="8914" actId="20577"/>
          <ac:spMkLst>
            <pc:docMk/>
            <pc:sldMk cId="3473196496" sldId="424"/>
            <ac:spMk id="4" creationId="{7BCE708F-3E44-F536-6A0E-18D90E2D4A09}"/>
          </ac:spMkLst>
        </pc:spChg>
        <pc:spChg chg="add mod">
          <ac:chgData name="Suzanne van Gelderen" userId="ef5f300ec9128a93" providerId="LiveId" clId="{39B9480D-0B2C-4AD3-9885-39FDC3B0DD3A}" dt="2025-05-17T06:52:13.476" v="8920" actId="1076"/>
          <ac:spMkLst>
            <pc:docMk/>
            <pc:sldMk cId="3473196496" sldId="424"/>
            <ac:spMk id="11" creationId="{F870E078-BAC4-C5CA-C82D-035B35AFB82D}"/>
          </ac:spMkLst>
        </pc:spChg>
        <pc:picChg chg="add mod">
          <ac:chgData name="Suzanne van Gelderen" userId="ef5f300ec9128a93" providerId="LiveId" clId="{39B9480D-0B2C-4AD3-9885-39FDC3B0DD3A}" dt="2025-05-17T06:52:26.576" v="8924" actId="1036"/>
          <ac:picMkLst>
            <pc:docMk/>
            <pc:sldMk cId="3473196496" sldId="424"/>
            <ac:picMk id="3" creationId="{3B363E6B-1F68-5720-4D26-62BDB3FC5FE9}"/>
          </ac:picMkLst>
        </pc:picChg>
        <pc:picChg chg="add mod">
          <ac:chgData name="Suzanne van Gelderen" userId="ef5f300ec9128a93" providerId="LiveId" clId="{39B9480D-0B2C-4AD3-9885-39FDC3B0DD3A}" dt="2025-05-17T06:51:08.171" v="8853" actId="1076"/>
          <ac:picMkLst>
            <pc:docMk/>
            <pc:sldMk cId="3473196496" sldId="424"/>
            <ac:picMk id="1026" creationId="{E8F30AFF-F448-33DE-549C-8DCD29BA13E4}"/>
          </ac:picMkLst>
        </pc:picChg>
      </pc:sldChg>
      <pc:sldChg chg="addSp delSp modSp add del mod ord">
        <pc:chgData name="Suzanne van Gelderen" userId="ef5f300ec9128a93" providerId="LiveId" clId="{39B9480D-0B2C-4AD3-9885-39FDC3B0DD3A}" dt="2025-05-09T13:59:03.247" v="4223" actId="47"/>
        <pc:sldMkLst>
          <pc:docMk/>
          <pc:sldMk cId="2625516540" sldId="426"/>
        </pc:sldMkLst>
      </pc:sldChg>
      <pc:sldChg chg="addSp modSp add mod">
        <pc:chgData name="Suzanne van Gelderen" userId="ef5f300ec9128a93" providerId="LiveId" clId="{39B9480D-0B2C-4AD3-9885-39FDC3B0DD3A}" dt="2025-05-09T15:23:34.996" v="5529" actId="1037"/>
        <pc:sldMkLst>
          <pc:docMk/>
          <pc:sldMk cId="3115472280" sldId="461"/>
        </pc:sldMkLst>
        <pc:spChg chg="add mod">
          <ac:chgData name="Suzanne van Gelderen" userId="ef5f300ec9128a93" providerId="LiveId" clId="{39B9480D-0B2C-4AD3-9885-39FDC3B0DD3A}" dt="2025-05-09T13:21:21.393" v="3221" actId="6549"/>
          <ac:spMkLst>
            <pc:docMk/>
            <pc:sldMk cId="3115472280" sldId="461"/>
            <ac:spMk id="2" creationId="{05B9256D-9684-F761-63DC-478C63F30C74}"/>
          </ac:spMkLst>
        </pc:spChg>
        <pc:spChg chg="add mod">
          <ac:chgData name="Suzanne van Gelderen" userId="ef5f300ec9128a93" providerId="LiveId" clId="{39B9480D-0B2C-4AD3-9885-39FDC3B0DD3A}" dt="2025-05-09T14:47:29.411" v="4864" actId="114"/>
          <ac:spMkLst>
            <pc:docMk/>
            <pc:sldMk cId="3115472280" sldId="461"/>
            <ac:spMk id="3" creationId="{689751BE-6312-9036-7F53-6AD29AE1295B}"/>
          </ac:spMkLst>
        </pc:spChg>
        <pc:spChg chg="add mod">
          <ac:chgData name="Suzanne van Gelderen" userId="ef5f300ec9128a93" providerId="LiveId" clId="{39B9480D-0B2C-4AD3-9885-39FDC3B0DD3A}" dt="2025-05-09T15:23:34.996" v="5529" actId="1037"/>
          <ac:spMkLst>
            <pc:docMk/>
            <pc:sldMk cId="3115472280" sldId="461"/>
            <ac:spMk id="4" creationId="{DB7F080A-11F8-4258-0D46-871C0437E2E0}"/>
          </ac:spMkLst>
        </pc:spChg>
        <pc:picChg chg="mod">
          <ac:chgData name="Suzanne van Gelderen" userId="ef5f300ec9128a93" providerId="LiveId" clId="{39B9480D-0B2C-4AD3-9885-39FDC3B0DD3A}" dt="2025-05-09T14:43:12.258" v="4613" actId="1076"/>
          <ac:picMkLst>
            <pc:docMk/>
            <pc:sldMk cId="3115472280" sldId="461"/>
            <ac:picMk id="9" creationId="{52138849-9CF6-A6F9-66B0-0618301447BC}"/>
          </ac:picMkLst>
        </pc:picChg>
      </pc:sldChg>
      <pc:sldChg chg="addSp delSp modSp add mod modAnim">
        <pc:chgData name="Suzanne van Gelderen" userId="ef5f300ec9128a93" providerId="LiveId" clId="{39B9480D-0B2C-4AD3-9885-39FDC3B0DD3A}" dt="2025-05-09T15:36:37.644" v="6088"/>
        <pc:sldMkLst>
          <pc:docMk/>
          <pc:sldMk cId="3506385305" sldId="462"/>
        </pc:sldMkLst>
        <pc:spChg chg="mod ord">
          <ac:chgData name="Suzanne van Gelderen" userId="ef5f300ec9128a93" providerId="LiveId" clId="{39B9480D-0B2C-4AD3-9885-39FDC3B0DD3A}" dt="2025-05-09T15:32:32.729" v="5986" actId="166"/>
          <ac:spMkLst>
            <pc:docMk/>
            <pc:sldMk cId="3506385305" sldId="462"/>
            <ac:spMk id="2" creationId="{3E415E78-E09D-4A29-2642-E55051FFA74A}"/>
          </ac:spMkLst>
        </pc:spChg>
        <pc:spChg chg="add mod">
          <ac:chgData name="Suzanne van Gelderen" userId="ef5f300ec9128a93" providerId="LiveId" clId="{39B9480D-0B2C-4AD3-9885-39FDC3B0DD3A}" dt="2025-05-09T15:32:21.202" v="5985" actId="165"/>
          <ac:spMkLst>
            <pc:docMk/>
            <pc:sldMk cId="3506385305" sldId="462"/>
            <ac:spMk id="4" creationId="{42FA6AFB-5BE9-CF23-12A5-1880A1562BA6}"/>
          </ac:spMkLst>
        </pc:spChg>
        <pc:spChg chg="add mod ord">
          <ac:chgData name="Suzanne van Gelderen" userId="ef5f300ec9128a93" providerId="LiveId" clId="{39B9480D-0B2C-4AD3-9885-39FDC3B0DD3A}" dt="2025-05-09T15:35:31.523" v="6065" actId="1036"/>
          <ac:spMkLst>
            <pc:docMk/>
            <pc:sldMk cId="3506385305" sldId="462"/>
            <ac:spMk id="7" creationId="{E09EAE1A-13A2-BFC2-4C8A-85F8E1916FFF}"/>
          </ac:spMkLst>
        </pc:spChg>
        <pc:spChg chg="add mod ord">
          <ac:chgData name="Suzanne van Gelderen" userId="ef5f300ec9128a93" providerId="LiveId" clId="{39B9480D-0B2C-4AD3-9885-39FDC3B0DD3A}" dt="2025-05-09T15:35:20.512" v="6063" actId="207"/>
          <ac:spMkLst>
            <pc:docMk/>
            <pc:sldMk cId="3506385305" sldId="462"/>
            <ac:spMk id="8" creationId="{F9653D07-FFAB-90D1-2561-D6A17EB6632D}"/>
          </ac:spMkLst>
        </pc:spChg>
        <pc:spChg chg="add mod topLvl">
          <ac:chgData name="Suzanne van Gelderen" userId="ef5f300ec9128a93" providerId="LiveId" clId="{39B9480D-0B2C-4AD3-9885-39FDC3B0DD3A}" dt="2025-05-09T15:32:21.202" v="5985" actId="165"/>
          <ac:spMkLst>
            <pc:docMk/>
            <pc:sldMk cId="3506385305" sldId="462"/>
            <ac:spMk id="10" creationId="{417CC5A4-02D1-00FE-8395-A8E69D8C81D9}"/>
          </ac:spMkLst>
        </pc:spChg>
        <pc:spChg chg="add mod">
          <ac:chgData name="Suzanne van Gelderen" userId="ef5f300ec9128a93" providerId="LiveId" clId="{39B9480D-0B2C-4AD3-9885-39FDC3B0DD3A}" dt="2025-05-09T15:31:57.826" v="5977" actId="164"/>
          <ac:spMkLst>
            <pc:docMk/>
            <pc:sldMk cId="3506385305" sldId="462"/>
            <ac:spMk id="18" creationId="{C7214867-D2A4-1ABF-4C19-68033D82D486}"/>
          </ac:spMkLst>
        </pc:spChg>
        <pc:grpChg chg="add mod topLvl">
          <ac:chgData name="Suzanne van Gelderen" userId="ef5f300ec9128a93" providerId="LiveId" clId="{39B9480D-0B2C-4AD3-9885-39FDC3B0DD3A}" dt="2025-05-09T15:32:21.202" v="5985" actId="165"/>
          <ac:grpSpMkLst>
            <pc:docMk/>
            <pc:sldMk cId="3506385305" sldId="462"/>
            <ac:grpSpMk id="5" creationId="{B1267D42-EA44-9C1B-1EF7-353D45B7E221}"/>
          </ac:grpSpMkLst>
        </pc:grpChg>
        <pc:grpChg chg="add del mod">
          <ac:chgData name="Suzanne van Gelderen" userId="ef5f300ec9128a93" providerId="LiveId" clId="{39B9480D-0B2C-4AD3-9885-39FDC3B0DD3A}" dt="2025-05-09T15:32:21.202" v="5985" actId="165"/>
          <ac:grpSpMkLst>
            <pc:docMk/>
            <pc:sldMk cId="3506385305" sldId="462"/>
            <ac:grpSpMk id="11" creationId="{47461B76-A903-A7C3-DC9B-F8CF13F606C6}"/>
          </ac:grpSpMkLst>
        </pc:grpChg>
        <pc:picChg chg="add mod">
          <ac:chgData name="Suzanne van Gelderen" userId="ef5f300ec9128a93" providerId="LiveId" clId="{39B9480D-0B2C-4AD3-9885-39FDC3B0DD3A}" dt="2025-05-09T15:32:21.202" v="5985" actId="165"/>
          <ac:picMkLst>
            <pc:docMk/>
            <pc:sldMk cId="3506385305" sldId="462"/>
            <ac:picMk id="3" creationId="{A9263AAA-A484-A253-5DC4-568A20E00D7A}"/>
          </ac:picMkLst>
        </pc:picChg>
        <pc:picChg chg="add mod">
          <ac:chgData name="Suzanne van Gelderen" userId="ef5f300ec9128a93" providerId="LiveId" clId="{39B9480D-0B2C-4AD3-9885-39FDC3B0DD3A}" dt="2025-05-09T15:33:44.778" v="6035" actId="688"/>
          <ac:picMkLst>
            <pc:docMk/>
            <pc:sldMk cId="3506385305" sldId="462"/>
            <ac:picMk id="20" creationId="{62081BFF-5474-59DE-8340-D15A18C04C5B}"/>
          </ac:picMkLst>
        </pc:picChg>
        <pc:picChg chg="add mod">
          <ac:chgData name="Suzanne van Gelderen" userId="ef5f300ec9128a93" providerId="LiveId" clId="{39B9480D-0B2C-4AD3-9885-39FDC3B0DD3A}" dt="2025-05-09T15:35:49.445" v="6075" actId="1076"/>
          <ac:picMkLst>
            <pc:docMk/>
            <pc:sldMk cId="3506385305" sldId="462"/>
            <ac:picMk id="21" creationId="{616A3AF3-6E1E-9BA0-AC78-45A56AC82808}"/>
          </ac:picMkLst>
        </pc:picChg>
        <pc:picChg chg="add mod">
          <ac:chgData name="Suzanne van Gelderen" userId="ef5f300ec9128a93" providerId="LiveId" clId="{39B9480D-0B2C-4AD3-9885-39FDC3B0DD3A}" dt="2025-05-09T15:36:10.553" v="6085"/>
          <ac:picMkLst>
            <pc:docMk/>
            <pc:sldMk cId="3506385305" sldId="462"/>
            <ac:picMk id="22" creationId="{80EC069E-A28C-B1D9-9875-89BE7781849F}"/>
          </ac:picMkLst>
        </pc:picChg>
        <pc:picChg chg="add mod">
          <ac:chgData name="Suzanne van Gelderen" userId="ef5f300ec9128a93" providerId="LiveId" clId="{39B9480D-0B2C-4AD3-9885-39FDC3B0DD3A}" dt="2025-05-09T15:35:52.172" v="6076" actId="1076"/>
          <ac:picMkLst>
            <pc:docMk/>
            <pc:sldMk cId="3506385305" sldId="462"/>
            <ac:picMk id="23" creationId="{086E1B01-3F4B-9692-0763-7E5375950956}"/>
          </ac:picMkLst>
        </pc:picChg>
        <pc:picChg chg="add mod">
          <ac:chgData name="Suzanne van Gelderen" userId="ef5f300ec9128a93" providerId="LiveId" clId="{39B9480D-0B2C-4AD3-9885-39FDC3B0DD3A}" dt="2025-05-09T15:35:53.527" v="6077" actId="1076"/>
          <ac:picMkLst>
            <pc:docMk/>
            <pc:sldMk cId="3506385305" sldId="462"/>
            <ac:picMk id="24" creationId="{F6E83ECC-75FE-6913-73CA-934423702141}"/>
          </ac:picMkLst>
        </pc:picChg>
        <pc:inkChg chg="add mod">
          <ac:chgData name="Suzanne van Gelderen" userId="ef5f300ec9128a93" providerId="LiveId" clId="{39B9480D-0B2C-4AD3-9885-39FDC3B0DD3A}" dt="2025-05-09T15:34:16.904" v="6039" actId="208"/>
          <ac:inkMkLst>
            <pc:docMk/>
            <pc:sldMk cId="3506385305" sldId="462"/>
            <ac:inkMk id="12" creationId="{16B6C4DF-47EA-4C05-64AD-190555140836}"/>
          </ac:inkMkLst>
        </pc:inkChg>
        <pc:inkChg chg="add mod">
          <ac:chgData name="Suzanne van Gelderen" userId="ef5f300ec9128a93" providerId="LiveId" clId="{39B9480D-0B2C-4AD3-9885-39FDC3B0DD3A}" dt="2025-05-09T15:34:02.226" v="6036" actId="208"/>
          <ac:inkMkLst>
            <pc:docMk/>
            <pc:sldMk cId="3506385305" sldId="462"/>
            <ac:inkMk id="13" creationId="{A1A17CA9-2274-7B60-8EA8-81C1D2CE746A}"/>
          </ac:inkMkLst>
        </pc:inkChg>
        <pc:inkChg chg="add mod">
          <ac:chgData name="Suzanne van Gelderen" userId="ef5f300ec9128a93" providerId="LiveId" clId="{39B9480D-0B2C-4AD3-9885-39FDC3B0DD3A}" dt="2025-05-09T15:34:12.040" v="6038" actId="208"/>
          <ac:inkMkLst>
            <pc:docMk/>
            <pc:sldMk cId="3506385305" sldId="462"/>
            <ac:inkMk id="14" creationId="{99DFE7ED-8BE4-4DA0-1E69-41E90E53F857}"/>
          </ac:inkMkLst>
        </pc:inkChg>
        <pc:inkChg chg="add mod">
          <ac:chgData name="Suzanne van Gelderen" userId="ef5f300ec9128a93" providerId="LiveId" clId="{39B9480D-0B2C-4AD3-9885-39FDC3B0DD3A}" dt="2025-05-09T15:34:09.200" v="6037" actId="208"/>
          <ac:inkMkLst>
            <pc:docMk/>
            <pc:sldMk cId="3506385305" sldId="462"/>
            <ac:inkMk id="15" creationId="{7EA9A3DE-7493-BA3E-A29E-56CC0FDE8CF7}"/>
          </ac:inkMkLst>
        </pc:inkChg>
        <pc:inkChg chg="add mod">
          <ac:chgData name="Suzanne van Gelderen" userId="ef5f300ec9128a93" providerId="LiveId" clId="{39B9480D-0B2C-4AD3-9885-39FDC3B0DD3A}" dt="2025-05-09T15:34:20.426" v="6040" actId="208"/>
          <ac:inkMkLst>
            <pc:docMk/>
            <pc:sldMk cId="3506385305" sldId="462"/>
            <ac:inkMk id="16" creationId="{7AF69AF2-7C40-BE59-93F3-21F495C394B3}"/>
          </ac:inkMkLst>
        </pc:inkChg>
      </pc:sldChg>
      <pc:sldChg chg="addSp delSp modSp add mod delAnim modAnim">
        <pc:chgData name="Suzanne van Gelderen" userId="ef5f300ec9128a93" providerId="LiveId" clId="{39B9480D-0B2C-4AD3-9885-39FDC3B0DD3A}" dt="2025-05-14T10:16:05.418" v="7049"/>
        <pc:sldMkLst>
          <pc:docMk/>
          <pc:sldMk cId="3245031762" sldId="463"/>
        </pc:sldMkLst>
        <pc:spChg chg="mod">
          <ac:chgData name="Suzanne van Gelderen" userId="ef5f300ec9128a93" providerId="LiveId" clId="{39B9480D-0B2C-4AD3-9885-39FDC3B0DD3A}" dt="2025-05-09T15:07:21.138" v="5399" actId="255"/>
          <ac:spMkLst>
            <pc:docMk/>
            <pc:sldMk cId="3245031762" sldId="463"/>
            <ac:spMk id="2" creationId="{21444D9A-FE71-5661-285E-D5C76C746109}"/>
          </ac:spMkLst>
        </pc:spChg>
        <pc:spChg chg="add mod">
          <ac:chgData name="Suzanne van Gelderen" userId="ef5f300ec9128a93" providerId="LiveId" clId="{39B9480D-0B2C-4AD3-9885-39FDC3B0DD3A}" dt="2025-05-14T10:14:20.441" v="7012" actId="1037"/>
          <ac:spMkLst>
            <pc:docMk/>
            <pc:sldMk cId="3245031762" sldId="463"/>
            <ac:spMk id="3" creationId="{77E3A903-7282-7424-287F-875E7771B982}"/>
          </ac:spMkLst>
        </pc:spChg>
        <pc:spChg chg="add mod">
          <ac:chgData name="Suzanne van Gelderen" userId="ef5f300ec9128a93" providerId="LiveId" clId="{39B9480D-0B2C-4AD3-9885-39FDC3B0DD3A}" dt="2025-05-14T10:15:03.704" v="7029" actId="1035"/>
          <ac:spMkLst>
            <pc:docMk/>
            <pc:sldMk cId="3245031762" sldId="463"/>
            <ac:spMk id="4" creationId="{AE32DBAD-D730-3E5E-860E-1C614A3A2C6D}"/>
          </ac:spMkLst>
        </pc:spChg>
        <pc:spChg chg="add mod topLvl">
          <ac:chgData name="Suzanne van Gelderen" userId="ef5f300ec9128a93" providerId="LiveId" clId="{39B9480D-0B2C-4AD3-9885-39FDC3B0DD3A}" dt="2025-05-14T10:12:36.234" v="6998" actId="164"/>
          <ac:spMkLst>
            <pc:docMk/>
            <pc:sldMk cId="3245031762" sldId="463"/>
            <ac:spMk id="7" creationId="{A4339E6C-27D9-389F-CC8D-13AE1D0F782F}"/>
          </ac:spMkLst>
        </pc:spChg>
        <pc:spChg chg="add mod topLvl">
          <ac:chgData name="Suzanne van Gelderen" userId="ef5f300ec9128a93" providerId="LiveId" clId="{39B9480D-0B2C-4AD3-9885-39FDC3B0DD3A}" dt="2025-05-14T10:12:36.234" v="6998" actId="164"/>
          <ac:spMkLst>
            <pc:docMk/>
            <pc:sldMk cId="3245031762" sldId="463"/>
            <ac:spMk id="8" creationId="{D78BEE94-FDB0-64AC-4985-8DAA6A878748}"/>
          </ac:spMkLst>
        </pc:spChg>
        <pc:spChg chg="add mod">
          <ac:chgData name="Suzanne van Gelderen" userId="ef5f300ec9128a93" providerId="LiveId" clId="{39B9480D-0B2C-4AD3-9885-39FDC3B0DD3A}" dt="2025-05-09T15:29:15.772" v="5952" actId="207"/>
          <ac:spMkLst>
            <pc:docMk/>
            <pc:sldMk cId="3245031762" sldId="463"/>
            <ac:spMk id="21" creationId="{9DFE6C46-5790-98C2-A6CD-41497A528E41}"/>
          </ac:spMkLst>
        </pc:spChg>
        <pc:spChg chg="add mod">
          <ac:chgData name="Suzanne van Gelderen" userId="ef5f300ec9128a93" providerId="LiveId" clId="{39B9480D-0B2C-4AD3-9885-39FDC3B0DD3A}" dt="2025-05-09T15:04:51.110" v="5354" actId="1037"/>
          <ac:spMkLst>
            <pc:docMk/>
            <pc:sldMk cId="3245031762" sldId="463"/>
            <ac:spMk id="23" creationId="{C67AB77C-6728-6EF8-D0EF-DBF0945F75DF}"/>
          </ac:spMkLst>
        </pc:spChg>
        <pc:spChg chg="add mod">
          <ac:chgData name="Suzanne van Gelderen" userId="ef5f300ec9128a93" providerId="LiveId" clId="{39B9480D-0B2C-4AD3-9885-39FDC3B0DD3A}" dt="2025-05-09T15:05:03.499" v="5357" actId="208"/>
          <ac:spMkLst>
            <pc:docMk/>
            <pc:sldMk cId="3245031762" sldId="463"/>
            <ac:spMk id="33" creationId="{8510E0CB-9EF6-1606-B599-9438E7456092}"/>
          </ac:spMkLst>
        </pc:spChg>
        <pc:spChg chg="add mod">
          <ac:chgData name="Suzanne van Gelderen" userId="ef5f300ec9128a93" providerId="LiveId" clId="{39B9480D-0B2C-4AD3-9885-39FDC3B0DD3A}" dt="2025-05-09T15:05:20.939" v="5367" actId="1036"/>
          <ac:spMkLst>
            <pc:docMk/>
            <pc:sldMk cId="3245031762" sldId="463"/>
            <ac:spMk id="34" creationId="{2F2D1D32-1593-5D4D-FEA2-DC3959499D73}"/>
          </ac:spMkLst>
        </pc:spChg>
        <pc:spChg chg="add mod">
          <ac:chgData name="Suzanne van Gelderen" userId="ef5f300ec9128a93" providerId="LiveId" clId="{39B9480D-0B2C-4AD3-9885-39FDC3B0DD3A}" dt="2025-05-09T15:06:23.472" v="5383" actId="1036"/>
          <ac:spMkLst>
            <pc:docMk/>
            <pc:sldMk cId="3245031762" sldId="463"/>
            <ac:spMk id="37" creationId="{3C03D603-D382-5E3D-F12A-14891DD40E11}"/>
          </ac:spMkLst>
        </pc:spChg>
        <pc:spChg chg="add del mod">
          <ac:chgData name="Suzanne van Gelderen" userId="ef5f300ec9128a93" providerId="LiveId" clId="{39B9480D-0B2C-4AD3-9885-39FDC3B0DD3A}" dt="2025-05-09T15:07:08.018" v="5398" actId="1035"/>
          <ac:spMkLst>
            <pc:docMk/>
            <pc:sldMk cId="3245031762" sldId="463"/>
            <ac:spMk id="38" creationId="{84FF3109-4918-7749-B847-5E75648264BA}"/>
          </ac:spMkLst>
        </pc:spChg>
        <pc:spChg chg="add mod">
          <ac:chgData name="Suzanne van Gelderen" userId="ef5f300ec9128a93" providerId="LiveId" clId="{39B9480D-0B2C-4AD3-9885-39FDC3B0DD3A}" dt="2025-05-09T15:24:16.138" v="5579" actId="6549"/>
          <ac:spMkLst>
            <pc:docMk/>
            <pc:sldMk cId="3245031762" sldId="463"/>
            <ac:spMk id="39" creationId="{5FC87587-455C-B093-2745-D616EA642B67}"/>
          </ac:spMkLst>
        </pc:spChg>
        <pc:grpChg chg="add mod">
          <ac:chgData name="Suzanne van Gelderen" userId="ef5f300ec9128a93" providerId="LiveId" clId="{39B9480D-0B2C-4AD3-9885-39FDC3B0DD3A}" dt="2025-05-14T10:15:56.008" v="7043" actId="164"/>
          <ac:grpSpMkLst>
            <pc:docMk/>
            <pc:sldMk cId="3245031762" sldId="463"/>
            <ac:grpSpMk id="9" creationId="{1AAE4736-2C98-CFFB-56A5-EA5028FEC197}"/>
          </ac:grpSpMkLst>
        </pc:grpChg>
        <pc:grpChg chg="add mod">
          <ac:chgData name="Suzanne van Gelderen" userId="ef5f300ec9128a93" providerId="LiveId" clId="{39B9480D-0B2C-4AD3-9885-39FDC3B0DD3A}" dt="2025-05-14T10:13:21.731" v="6999" actId="164"/>
          <ac:grpSpMkLst>
            <pc:docMk/>
            <pc:sldMk cId="3245031762" sldId="463"/>
            <ac:grpSpMk id="15" creationId="{F941F811-D83D-7FA9-9059-65D61BA08BEB}"/>
          </ac:grpSpMkLst>
        </pc:grpChg>
        <pc:grpChg chg="mod">
          <ac:chgData name="Suzanne van Gelderen" userId="ef5f300ec9128a93" providerId="LiveId" clId="{39B9480D-0B2C-4AD3-9885-39FDC3B0DD3A}" dt="2025-05-14T10:15:56.008" v="7043" actId="164"/>
          <ac:grpSpMkLst>
            <pc:docMk/>
            <pc:sldMk cId="3245031762" sldId="463"/>
            <ac:grpSpMk id="22" creationId="{C209AAF5-E9E0-6CE9-2469-2858759F9C09}"/>
          </ac:grpSpMkLst>
        </pc:grpChg>
        <pc:grpChg chg="add mod">
          <ac:chgData name="Suzanne van Gelderen" userId="ef5f300ec9128a93" providerId="LiveId" clId="{39B9480D-0B2C-4AD3-9885-39FDC3B0DD3A}" dt="2025-05-14T10:15:56.008" v="7043" actId="164"/>
          <ac:grpSpMkLst>
            <pc:docMk/>
            <pc:sldMk cId="3245031762" sldId="463"/>
            <ac:grpSpMk id="24" creationId="{11D156A7-7C92-EA77-9775-95DE33AC340E}"/>
          </ac:grpSpMkLst>
        </pc:grpChg>
        <pc:grpChg chg="mod">
          <ac:chgData name="Suzanne van Gelderen" userId="ef5f300ec9128a93" providerId="LiveId" clId="{39B9480D-0B2C-4AD3-9885-39FDC3B0DD3A}" dt="2025-05-09T15:05:35.080" v="5373" actId="164"/>
          <ac:grpSpMkLst>
            <pc:docMk/>
            <pc:sldMk cId="3245031762" sldId="463"/>
            <ac:grpSpMk id="32" creationId="{D5663365-18D8-65FB-7E2C-AB0B52646F4E}"/>
          </ac:grpSpMkLst>
        </pc:grpChg>
        <pc:grpChg chg="add mod">
          <ac:chgData name="Suzanne van Gelderen" userId="ef5f300ec9128a93" providerId="LiveId" clId="{39B9480D-0B2C-4AD3-9885-39FDC3B0DD3A}" dt="2025-05-09T15:05:35.080" v="5373" actId="164"/>
          <ac:grpSpMkLst>
            <pc:docMk/>
            <pc:sldMk cId="3245031762" sldId="463"/>
            <ac:grpSpMk id="36" creationId="{7A6CB41A-B965-7A11-4537-CDFAA9E34865}"/>
          </ac:grpSpMkLst>
        </pc:grpChg>
        <pc:picChg chg="add mod topLvl">
          <ac:chgData name="Suzanne van Gelderen" userId="ef5f300ec9128a93" providerId="LiveId" clId="{39B9480D-0B2C-4AD3-9885-39FDC3B0DD3A}" dt="2025-05-09T15:16:12.331" v="5480" actId="1076"/>
          <ac:picMkLst>
            <pc:docMk/>
            <pc:sldMk cId="3245031762" sldId="463"/>
            <ac:picMk id="6" creationId="{A2E8FBE5-40D7-00A0-416D-CE9744076C47}"/>
          </ac:picMkLst>
        </pc:picChg>
        <pc:picChg chg="mod topLvl modCrop">
          <ac:chgData name="Suzanne van Gelderen" userId="ef5f300ec9128a93" providerId="LiveId" clId="{39B9480D-0B2C-4AD3-9885-39FDC3B0DD3A}" dt="2025-05-14T10:12:36.234" v="6998" actId="164"/>
          <ac:picMkLst>
            <pc:docMk/>
            <pc:sldMk cId="3245031762" sldId="463"/>
            <ac:picMk id="11" creationId="{5762B5DD-CF96-473B-5C3A-41E03FBE2522}"/>
          </ac:picMkLst>
        </pc:picChg>
        <pc:inkChg chg="add mod">
          <ac:chgData name="Suzanne van Gelderen" userId="ef5f300ec9128a93" providerId="LiveId" clId="{39B9480D-0B2C-4AD3-9885-39FDC3B0DD3A}" dt="2025-05-14T10:15:39.298" v="7042"/>
          <ac:inkMkLst>
            <pc:docMk/>
            <pc:sldMk cId="3245031762" sldId="463"/>
            <ac:inkMk id="19" creationId="{4BD36EF9-37B2-E5F7-CBF2-72239F22E254}"/>
          </ac:inkMkLst>
        </pc:inkChg>
        <pc:inkChg chg="add mod">
          <ac:chgData name="Suzanne van Gelderen" userId="ef5f300ec9128a93" providerId="LiveId" clId="{39B9480D-0B2C-4AD3-9885-39FDC3B0DD3A}" dt="2025-05-14T10:15:39.298" v="7042"/>
          <ac:inkMkLst>
            <pc:docMk/>
            <pc:sldMk cId="3245031762" sldId="463"/>
            <ac:inkMk id="20" creationId="{B3438A3E-43B6-DE75-1A1C-7A45BB85608F}"/>
          </ac:inkMkLst>
        </pc:inkChg>
        <pc:inkChg chg="add mod">
          <ac:chgData name="Suzanne van Gelderen" userId="ef5f300ec9128a93" providerId="LiveId" clId="{39B9480D-0B2C-4AD3-9885-39FDC3B0DD3A}" dt="2025-05-09T15:05:35.080" v="5373" actId="164"/>
          <ac:inkMkLst>
            <pc:docMk/>
            <pc:sldMk cId="3245031762" sldId="463"/>
            <ac:inkMk id="28" creationId="{4FB3A9FF-DB8F-BC7E-F101-AA8F1E302345}"/>
          </ac:inkMkLst>
        </pc:inkChg>
        <pc:inkChg chg="add mod">
          <ac:chgData name="Suzanne van Gelderen" userId="ef5f300ec9128a93" providerId="LiveId" clId="{39B9480D-0B2C-4AD3-9885-39FDC3B0DD3A}" dt="2025-05-09T15:04:25.430" v="5343"/>
          <ac:inkMkLst>
            <pc:docMk/>
            <pc:sldMk cId="3245031762" sldId="463"/>
            <ac:inkMk id="29" creationId="{156C386E-94C8-F501-CA36-3CA4177B04D1}"/>
          </ac:inkMkLst>
        </pc:inkChg>
        <pc:inkChg chg="add mod">
          <ac:chgData name="Suzanne van Gelderen" userId="ef5f300ec9128a93" providerId="LiveId" clId="{39B9480D-0B2C-4AD3-9885-39FDC3B0DD3A}" dt="2025-05-09T15:04:25.430" v="5343"/>
          <ac:inkMkLst>
            <pc:docMk/>
            <pc:sldMk cId="3245031762" sldId="463"/>
            <ac:inkMk id="30" creationId="{488DFAE0-CC11-5DD4-550F-A472374529A8}"/>
          </ac:inkMkLst>
        </pc:inkChg>
        <pc:inkChg chg="add mod">
          <ac:chgData name="Suzanne van Gelderen" userId="ef5f300ec9128a93" providerId="LiveId" clId="{39B9480D-0B2C-4AD3-9885-39FDC3B0DD3A}" dt="2025-05-09T15:04:25.430" v="5343"/>
          <ac:inkMkLst>
            <pc:docMk/>
            <pc:sldMk cId="3245031762" sldId="463"/>
            <ac:inkMk id="31" creationId="{DA7CAF45-0109-2FA9-27DE-BFE391490928}"/>
          </ac:inkMkLst>
        </pc:inkChg>
      </pc:sldChg>
      <pc:sldChg chg="add del">
        <pc:chgData name="Suzanne van Gelderen" userId="ef5f300ec9128a93" providerId="LiveId" clId="{39B9480D-0B2C-4AD3-9885-39FDC3B0DD3A}" dt="2025-05-09T13:45:00.764" v="3728" actId="47"/>
        <pc:sldMkLst>
          <pc:docMk/>
          <pc:sldMk cId="2137963536" sldId="464"/>
        </pc:sldMkLst>
      </pc:sldChg>
      <pc:sldChg chg="addSp delSp modSp add mod">
        <pc:chgData name="Suzanne van Gelderen" userId="ef5f300ec9128a93" providerId="LiveId" clId="{39B9480D-0B2C-4AD3-9885-39FDC3B0DD3A}" dt="2025-05-09T15:40:57.898" v="6130" actId="1038"/>
        <pc:sldMkLst>
          <pc:docMk/>
          <pc:sldMk cId="2395711560" sldId="464"/>
        </pc:sldMkLst>
        <pc:spChg chg="add mod">
          <ac:chgData name="Suzanne van Gelderen" userId="ef5f300ec9128a93" providerId="LiveId" clId="{39B9480D-0B2C-4AD3-9885-39FDC3B0DD3A}" dt="2025-05-09T15:40:57.898" v="6130" actId="1038"/>
          <ac:spMkLst>
            <pc:docMk/>
            <pc:sldMk cId="2395711560" sldId="464"/>
            <ac:spMk id="11" creationId="{A187871D-F654-0DF4-2B01-7058B5B48791}"/>
          </ac:spMkLst>
        </pc:spChg>
        <pc:picChg chg="add mod">
          <ac:chgData name="Suzanne van Gelderen" userId="ef5f300ec9128a93" providerId="LiveId" clId="{39B9480D-0B2C-4AD3-9885-39FDC3B0DD3A}" dt="2025-05-09T15:40:50.813" v="6124" actId="1076"/>
          <ac:picMkLst>
            <pc:docMk/>
            <pc:sldMk cId="2395711560" sldId="464"/>
            <ac:picMk id="12" creationId="{85691D82-7056-E15F-AC90-B48450291937}"/>
          </ac:picMkLst>
        </pc:picChg>
      </pc:sldChg>
      <pc:sldChg chg="addSp delSp modSp add mod">
        <pc:chgData name="Suzanne van Gelderen" userId="ef5f300ec9128a93" providerId="LiveId" clId="{39B9480D-0B2C-4AD3-9885-39FDC3B0DD3A}" dt="2025-05-09T15:49:11.720" v="6262" actId="1035"/>
        <pc:sldMkLst>
          <pc:docMk/>
          <pc:sldMk cId="946747532" sldId="465"/>
        </pc:sldMkLst>
        <pc:spChg chg="add mod">
          <ac:chgData name="Suzanne van Gelderen" userId="ef5f300ec9128a93" providerId="LiveId" clId="{39B9480D-0B2C-4AD3-9885-39FDC3B0DD3A}" dt="2025-05-09T15:49:11.720" v="6262" actId="1035"/>
          <ac:spMkLst>
            <pc:docMk/>
            <pc:sldMk cId="946747532" sldId="465"/>
            <ac:spMk id="14" creationId="{6395BE20-FF0F-76DA-BEF1-0986C104E7BF}"/>
          </ac:spMkLst>
        </pc:spChg>
        <pc:picChg chg="add mod">
          <ac:chgData name="Suzanne van Gelderen" userId="ef5f300ec9128a93" providerId="LiveId" clId="{39B9480D-0B2C-4AD3-9885-39FDC3B0DD3A}" dt="2025-05-09T15:45:29.958" v="6212" actId="1037"/>
          <ac:picMkLst>
            <pc:docMk/>
            <pc:sldMk cId="946747532" sldId="465"/>
            <ac:picMk id="13" creationId="{9A2A3484-42A7-AE91-17E8-C42E79187F1B}"/>
          </ac:picMkLst>
        </pc:picChg>
      </pc:sldChg>
      <pc:sldChg chg="addSp delSp modSp add mod">
        <pc:chgData name="Suzanne van Gelderen" userId="ef5f300ec9128a93" providerId="LiveId" clId="{39B9480D-0B2C-4AD3-9885-39FDC3B0DD3A}" dt="2025-05-09T15:48:45.724" v="6248" actId="14100"/>
        <pc:sldMkLst>
          <pc:docMk/>
          <pc:sldMk cId="779016813" sldId="466"/>
        </pc:sldMkLst>
        <pc:spChg chg="add mod">
          <ac:chgData name="Suzanne van Gelderen" userId="ef5f300ec9128a93" providerId="LiveId" clId="{39B9480D-0B2C-4AD3-9885-39FDC3B0DD3A}" dt="2025-05-09T15:48:45.724" v="6248" actId="14100"/>
          <ac:spMkLst>
            <pc:docMk/>
            <pc:sldMk cId="779016813" sldId="466"/>
            <ac:spMk id="4" creationId="{25646D19-8EDA-EDAC-8FED-05B7FA7ECF0C}"/>
          </ac:spMkLst>
        </pc:spChg>
        <pc:picChg chg="add mod modCrop">
          <ac:chgData name="Suzanne van Gelderen" userId="ef5f300ec9128a93" providerId="LiveId" clId="{39B9480D-0B2C-4AD3-9885-39FDC3B0DD3A}" dt="2025-05-09T15:46:11.843" v="6222" actId="1038"/>
          <ac:picMkLst>
            <pc:docMk/>
            <pc:sldMk cId="779016813" sldId="466"/>
            <ac:picMk id="3" creationId="{CCFB3722-193D-07EE-A694-5F3408D5E9F9}"/>
          </ac:picMkLst>
        </pc:picChg>
      </pc:sldChg>
      <pc:sldChg chg="add del">
        <pc:chgData name="Suzanne van Gelderen" userId="ef5f300ec9128a93" providerId="LiveId" clId="{39B9480D-0B2C-4AD3-9885-39FDC3B0DD3A}" dt="2025-05-09T15:44:16.747" v="6204"/>
        <pc:sldMkLst>
          <pc:docMk/>
          <pc:sldMk cId="866804942" sldId="466"/>
        </pc:sldMkLst>
      </pc:sldChg>
      <pc:sldChg chg="addSp delSp modSp add mod">
        <pc:chgData name="Suzanne van Gelderen" userId="ef5f300ec9128a93" providerId="LiveId" clId="{39B9480D-0B2C-4AD3-9885-39FDC3B0DD3A}" dt="2025-05-09T15:48:58.997" v="6253" actId="1036"/>
        <pc:sldMkLst>
          <pc:docMk/>
          <pc:sldMk cId="521956634" sldId="467"/>
        </pc:sldMkLst>
        <pc:spChg chg="add mod">
          <ac:chgData name="Suzanne van Gelderen" userId="ef5f300ec9128a93" providerId="LiveId" clId="{39B9480D-0B2C-4AD3-9885-39FDC3B0DD3A}" dt="2025-05-09T15:48:58.997" v="6253" actId="1036"/>
          <ac:spMkLst>
            <pc:docMk/>
            <pc:sldMk cId="521956634" sldId="467"/>
            <ac:spMk id="5" creationId="{FAE16362-7FBC-08C4-38A4-E07F4BFAA321}"/>
          </ac:spMkLst>
        </pc:spChg>
        <pc:picChg chg="add mod">
          <ac:chgData name="Suzanne van Gelderen" userId="ef5f300ec9128a93" providerId="LiveId" clId="{39B9480D-0B2C-4AD3-9885-39FDC3B0DD3A}" dt="2025-05-09T15:46:56.265" v="6231" actId="1037"/>
          <ac:picMkLst>
            <pc:docMk/>
            <pc:sldMk cId="521956634" sldId="467"/>
            <ac:picMk id="4" creationId="{D5825BF2-FFF0-C989-B145-5D4CAB3223A2}"/>
          </ac:picMkLst>
        </pc:picChg>
      </pc:sldChg>
      <pc:sldChg chg="add del">
        <pc:chgData name="Suzanne van Gelderen" userId="ef5f300ec9128a93" providerId="LiveId" clId="{39B9480D-0B2C-4AD3-9885-39FDC3B0DD3A}" dt="2025-05-09T15:44:16.747" v="6204"/>
        <pc:sldMkLst>
          <pc:docMk/>
          <pc:sldMk cId="1680769820" sldId="467"/>
        </pc:sldMkLst>
      </pc:sldChg>
      <pc:sldChg chg="addSp modSp add mod">
        <pc:chgData name="Suzanne van Gelderen" userId="ef5f300ec9128a93" providerId="LiveId" clId="{39B9480D-0B2C-4AD3-9885-39FDC3B0DD3A}" dt="2025-05-09T15:49:47.138" v="6284" actId="1037"/>
        <pc:sldMkLst>
          <pc:docMk/>
          <pc:sldMk cId="1673250464" sldId="468"/>
        </pc:sldMkLst>
        <pc:spChg chg="add mod">
          <ac:chgData name="Suzanne van Gelderen" userId="ef5f300ec9128a93" providerId="LiveId" clId="{39B9480D-0B2C-4AD3-9885-39FDC3B0DD3A}" dt="2025-05-09T15:49:47.138" v="6284" actId="1037"/>
          <ac:spMkLst>
            <pc:docMk/>
            <pc:sldMk cId="1673250464" sldId="468"/>
            <ac:spMk id="2" creationId="{054BC6D3-E126-12BC-4DE9-67E612EE79E5}"/>
          </ac:spMkLst>
        </pc:spChg>
      </pc:sldChg>
      <pc:sldChg chg="add del">
        <pc:chgData name="Suzanne van Gelderen" userId="ef5f300ec9128a93" providerId="LiveId" clId="{39B9480D-0B2C-4AD3-9885-39FDC3B0DD3A}" dt="2025-05-09T15:44:16.747" v="6204"/>
        <pc:sldMkLst>
          <pc:docMk/>
          <pc:sldMk cId="3358166336" sldId="468"/>
        </pc:sldMkLst>
      </pc:sldChg>
      <pc:sldChg chg="delSp modSp add mod ord delAnim">
        <pc:chgData name="Suzanne van Gelderen" userId="ef5f300ec9128a93" providerId="LiveId" clId="{39B9480D-0B2C-4AD3-9885-39FDC3B0DD3A}" dt="2025-05-16T20:05:29.090" v="7533"/>
        <pc:sldMkLst>
          <pc:docMk/>
          <pc:sldMk cId="2987395282" sldId="469"/>
        </pc:sldMkLst>
        <pc:spChg chg="mod">
          <ac:chgData name="Suzanne van Gelderen" userId="ef5f300ec9128a93" providerId="LiveId" clId="{39B9480D-0B2C-4AD3-9885-39FDC3B0DD3A}" dt="2025-05-09T16:02:41.516" v="6746" actId="20577"/>
          <ac:spMkLst>
            <pc:docMk/>
            <pc:sldMk cId="2987395282" sldId="469"/>
            <ac:spMk id="2" creationId="{BC531309-17C6-F0A0-5676-0BCF62857AFB}"/>
          </ac:spMkLst>
        </pc:spChg>
        <pc:spChg chg="mod">
          <ac:chgData name="Suzanne van Gelderen" userId="ef5f300ec9128a93" providerId="LiveId" clId="{39B9480D-0B2C-4AD3-9885-39FDC3B0DD3A}" dt="2025-05-09T16:09:09.044" v="6815" actId="1038"/>
          <ac:spMkLst>
            <pc:docMk/>
            <pc:sldMk cId="2987395282" sldId="469"/>
            <ac:spMk id="3" creationId="{4874F4B4-2FAA-9629-BE11-3C704373773A}"/>
          </ac:spMkLst>
        </pc:spChg>
      </pc:sldChg>
      <pc:sldChg chg="add del">
        <pc:chgData name="Suzanne van Gelderen" userId="ef5f300ec9128a93" providerId="LiveId" clId="{39B9480D-0B2C-4AD3-9885-39FDC3B0DD3A}" dt="2025-05-09T15:44:16.747" v="6204"/>
        <pc:sldMkLst>
          <pc:docMk/>
          <pc:sldMk cId="3831287658" sldId="469"/>
        </pc:sldMkLst>
      </pc:sldChg>
      <pc:sldChg chg="add del">
        <pc:chgData name="Suzanne van Gelderen" userId="ef5f300ec9128a93" providerId="LiveId" clId="{39B9480D-0B2C-4AD3-9885-39FDC3B0DD3A}" dt="2025-05-09T15:44:16.747" v="6204"/>
        <pc:sldMkLst>
          <pc:docMk/>
          <pc:sldMk cId="925905021" sldId="470"/>
        </pc:sldMkLst>
      </pc:sldChg>
      <pc:sldChg chg="add ord">
        <pc:chgData name="Suzanne van Gelderen" userId="ef5f300ec9128a93" providerId="LiveId" clId="{39B9480D-0B2C-4AD3-9885-39FDC3B0DD3A}" dt="2025-05-16T20:05:29.090" v="7533"/>
        <pc:sldMkLst>
          <pc:docMk/>
          <pc:sldMk cId="3498285481" sldId="470"/>
        </pc:sldMkLst>
      </pc:sldChg>
      <pc:sldChg chg="addSp delSp modSp add del mod modNotesTx">
        <pc:chgData name="Suzanne van Gelderen" userId="ef5f300ec9128a93" providerId="LiveId" clId="{39B9480D-0B2C-4AD3-9885-39FDC3B0DD3A}" dt="2025-05-16T20:40:25.635" v="7581" actId="1076"/>
        <pc:sldMkLst>
          <pc:docMk/>
          <pc:sldMk cId="0" sldId="471"/>
        </pc:sldMkLst>
        <pc:picChg chg="mod topLvl">
          <ac:chgData name="Suzanne van Gelderen" userId="ef5f300ec9128a93" providerId="LiveId" clId="{39B9480D-0B2C-4AD3-9885-39FDC3B0DD3A}" dt="2025-05-16T20:40:25.635" v="7581" actId="1076"/>
          <ac:picMkLst>
            <pc:docMk/>
            <pc:sldMk cId="0" sldId="471"/>
            <ac:picMk id="659" creationId="{00000000-0000-0000-0000-000000000000}"/>
          </ac:picMkLst>
        </pc:picChg>
      </pc:sldChg>
      <pc:sldChg chg="add del">
        <pc:chgData name="Suzanne van Gelderen" userId="ef5f300ec9128a93" providerId="LiveId" clId="{39B9480D-0B2C-4AD3-9885-39FDC3B0DD3A}" dt="2025-05-09T15:44:16.747" v="6204"/>
        <pc:sldMkLst>
          <pc:docMk/>
          <pc:sldMk cId="590419595" sldId="471"/>
        </pc:sldMkLst>
      </pc:sldChg>
      <pc:sldChg chg="modSp add del mod">
        <pc:chgData name="Suzanne van Gelderen" userId="ef5f300ec9128a93" providerId="LiveId" clId="{39B9480D-0B2C-4AD3-9885-39FDC3B0DD3A}" dt="2025-05-09T15:44:16.747" v="6204"/>
        <pc:sldMkLst>
          <pc:docMk/>
          <pc:sldMk cId="3542931866" sldId="472"/>
        </pc:sldMkLst>
      </pc:sldChg>
      <pc:sldChg chg="addSp delSp modSp add del mod ord">
        <pc:chgData name="Suzanne van Gelderen" userId="ef5f300ec9128a93" providerId="LiveId" clId="{39B9480D-0B2C-4AD3-9885-39FDC3B0DD3A}" dt="2025-05-16T19:44:52.134" v="7490" actId="47"/>
        <pc:sldMkLst>
          <pc:docMk/>
          <pc:sldMk cId="4272224015" sldId="472"/>
        </pc:sldMkLst>
      </pc:sldChg>
      <pc:sldChg chg="add del">
        <pc:chgData name="Suzanne van Gelderen" userId="ef5f300ec9128a93" providerId="LiveId" clId="{39B9480D-0B2C-4AD3-9885-39FDC3B0DD3A}" dt="2025-05-09T15:44:16.747" v="6204"/>
        <pc:sldMkLst>
          <pc:docMk/>
          <pc:sldMk cId="444124840" sldId="473"/>
        </pc:sldMkLst>
      </pc:sldChg>
      <pc:sldChg chg="addSp delSp modSp add mod ord">
        <pc:chgData name="Suzanne van Gelderen" userId="ef5f300ec9128a93" providerId="LiveId" clId="{39B9480D-0B2C-4AD3-9885-39FDC3B0DD3A}" dt="2025-05-16T21:13:45.990" v="8003"/>
        <pc:sldMkLst>
          <pc:docMk/>
          <pc:sldMk cId="777358431" sldId="473"/>
        </pc:sldMkLst>
        <pc:spChg chg="mod">
          <ac:chgData name="Suzanne van Gelderen" userId="ef5f300ec9128a93" providerId="LiveId" clId="{39B9480D-0B2C-4AD3-9885-39FDC3B0DD3A}" dt="2025-05-16T20:41:18.358" v="7609" actId="1076"/>
          <ac:spMkLst>
            <pc:docMk/>
            <pc:sldMk cId="777358431" sldId="473"/>
            <ac:spMk id="318" creationId="{FFB52B08-01A4-B4DC-8FF3-A998B5566F84}"/>
          </ac:spMkLst>
        </pc:spChg>
        <pc:picChg chg="add mod modCrop">
          <ac:chgData name="Suzanne van Gelderen" userId="ef5f300ec9128a93" providerId="LiveId" clId="{39B9480D-0B2C-4AD3-9885-39FDC3B0DD3A}" dt="2025-05-16T20:41:20.894" v="7610" actId="14100"/>
          <ac:picMkLst>
            <pc:docMk/>
            <pc:sldMk cId="777358431" sldId="473"/>
            <ac:picMk id="2" creationId="{3881CD6A-327A-D2DA-E4FE-7ABFEDEDF9F4}"/>
          </ac:picMkLst>
        </pc:picChg>
      </pc:sldChg>
      <pc:sldChg chg="addSp delSp modSp add del mod ord">
        <pc:chgData name="Suzanne van Gelderen" userId="ef5f300ec9128a93" providerId="LiveId" clId="{39B9480D-0B2C-4AD3-9885-39FDC3B0DD3A}" dt="2025-05-14T10:26:26.561" v="7304" actId="47"/>
        <pc:sldMkLst>
          <pc:docMk/>
          <pc:sldMk cId="3798654742" sldId="473"/>
        </pc:sldMkLst>
      </pc:sldChg>
      <pc:sldChg chg="add ord">
        <pc:chgData name="Suzanne van Gelderen" userId="ef5f300ec9128a93" providerId="LiveId" clId="{39B9480D-0B2C-4AD3-9885-39FDC3B0DD3A}" dt="2025-05-16T22:41:05.940" v="8639"/>
        <pc:sldMkLst>
          <pc:docMk/>
          <pc:sldMk cId="0" sldId="474"/>
        </pc:sldMkLst>
      </pc:sldChg>
      <pc:sldChg chg="add del">
        <pc:chgData name="Suzanne van Gelderen" userId="ef5f300ec9128a93" providerId="LiveId" clId="{39B9480D-0B2C-4AD3-9885-39FDC3B0DD3A}" dt="2025-05-09T15:44:16.747" v="6204"/>
        <pc:sldMkLst>
          <pc:docMk/>
          <pc:sldMk cId="2483779848" sldId="474"/>
        </pc:sldMkLst>
      </pc:sldChg>
      <pc:sldChg chg="add">
        <pc:chgData name="Suzanne van Gelderen" userId="ef5f300ec9128a93" providerId="LiveId" clId="{39B9480D-0B2C-4AD3-9885-39FDC3B0DD3A}" dt="2025-05-16T19:42:04.829" v="7487"/>
        <pc:sldMkLst>
          <pc:docMk/>
          <pc:sldMk cId="0" sldId="475"/>
        </pc:sldMkLst>
      </pc:sldChg>
      <pc:sldChg chg="addSp delSp modSp add mod">
        <pc:chgData name="Suzanne van Gelderen" userId="ef5f300ec9128a93" providerId="LiveId" clId="{39B9480D-0B2C-4AD3-9885-39FDC3B0DD3A}" dt="2025-05-16T22:43:49.605" v="8652" actId="14100"/>
        <pc:sldMkLst>
          <pc:docMk/>
          <pc:sldMk cId="0" sldId="476"/>
        </pc:sldMkLst>
      </pc:sldChg>
      <pc:sldChg chg="add">
        <pc:chgData name="Suzanne van Gelderen" userId="ef5f300ec9128a93" providerId="LiveId" clId="{39B9480D-0B2C-4AD3-9885-39FDC3B0DD3A}" dt="2025-05-16T19:43:14.633" v="7488"/>
        <pc:sldMkLst>
          <pc:docMk/>
          <pc:sldMk cId="0" sldId="477"/>
        </pc:sldMkLst>
      </pc:sldChg>
      <pc:sldChg chg="addSp delSp modSp add mod delAnim modAnim">
        <pc:chgData name="Suzanne van Gelderen" userId="ef5f300ec9128a93" providerId="LiveId" clId="{39B9480D-0B2C-4AD3-9885-39FDC3B0DD3A}" dt="2025-05-17T06:42:55.750" v="8767" actId="1076"/>
        <pc:sldMkLst>
          <pc:docMk/>
          <pc:sldMk cId="646163523" sldId="478"/>
        </pc:sldMkLst>
        <pc:picChg chg="add mod">
          <ac:chgData name="Suzanne van Gelderen" userId="ef5f300ec9128a93" providerId="LiveId" clId="{39B9480D-0B2C-4AD3-9885-39FDC3B0DD3A}" dt="2025-05-17T06:42:55.750" v="8767" actId="1076"/>
          <ac:picMkLst>
            <pc:docMk/>
            <pc:sldMk cId="646163523" sldId="478"/>
            <ac:picMk id="2052" creationId="{045B9452-758A-3FCE-377F-DF72B4C8BED7}"/>
          </ac:picMkLst>
        </pc:picChg>
      </pc:sldChg>
      <pc:sldChg chg="addSp delSp modSp add del mod delAnim">
        <pc:chgData name="Suzanne van Gelderen" userId="ef5f300ec9128a93" providerId="LiveId" clId="{39B9480D-0B2C-4AD3-9885-39FDC3B0DD3A}" dt="2025-05-16T21:51:47.276" v="8300" actId="47"/>
        <pc:sldMkLst>
          <pc:docMk/>
          <pc:sldMk cId="1608574828" sldId="479"/>
        </pc:sldMkLst>
      </pc:sldChg>
      <pc:sldChg chg="addSp delSp modSp add mod delAnim modAnim">
        <pc:chgData name="Suzanne van Gelderen" userId="ef5f300ec9128a93" providerId="LiveId" clId="{39B9480D-0B2C-4AD3-9885-39FDC3B0DD3A}" dt="2025-05-17T06:44:05.455" v="8769" actId="1035"/>
        <pc:sldMkLst>
          <pc:docMk/>
          <pc:sldMk cId="3003832811" sldId="479"/>
        </pc:sldMkLst>
        <pc:spChg chg="mod">
          <ac:chgData name="Suzanne van Gelderen" userId="ef5f300ec9128a93" providerId="LiveId" clId="{39B9480D-0B2C-4AD3-9885-39FDC3B0DD3A}" dt="2025-05-16T22:07:40.906" v="8619" actId="20577"/>
          <ac:spMkLst>
            <pc:docMk/>
            <pc:sldMk cId="3003832811" sldId="479"/>
            <ac:spMk id="2" creationId="{CB3DF66B-8894-3BD5-9495-6A5E1323DBEF}"/>
          </ac:spMkLst>
        </pc:spChg>
        <pc:spChg chg="add mod">
          <ac:chgData name="Suzanne van Gelderen" userId="ef5f300ec9128a93" providerId="LiveId" clId="{39B9480D-0B2C-4AD3-9885-39FDC3B0DD3A}" dt="2025-05-16T22:03:12.666" v="8395" actId="1038"/>
          <ac:spMkLst>
            <pc:docMk/>
            <pc:sldMk cId="3003832811" sldId="479"/>
            <ac:spMk id="4" creationId="{243FB17C-3908-667F-0CC9-57DB31640869}"/>
          </ac:spMkLst>
        </pc:spChg>
        <pc:spChg chg="add mod">
          <ac:chgData name="Suzanne van Gelderen" userId="ef5f300ec9128a93" providerId="LiveId" clId="{39B9480D-0B2C-4AD3-9885-39FDC3B0DD3A}" dt="2025-05-17T06:44:05.455" v="8769" actId="1035"/>
          <ac:spMkLst>
            <pc:docMk/>
            <pc:sldMk cId="3003832811" sldId="479"/>
            <ac:spMk id="7" creationId="{D582576D-7080-8DE4-B796-15E330F465D1}"/>
          </ac:spMkLst>
        </pc:spChg>
        <pc:picChg chg="mod modCrop">
          <ac:chgData name="Suzanne van Gelderen" userId="ef5f300ec9128a93" providerId="LiveId" clId="{39B9480D-0B2C-4AD3-9885-39FDC3B0DD3A}" dt="2025-05-16T22:07:47.524" v="8620" actId="14100"/>
          <ac:picMkLst>
            <pc:docMk/>
            <pc:sldMk cId="3003832811" sldId="479"/>
            <ac:picMk id="570" creationId="{E1DC65D6-7416-FC65-D71B-394D58B2A065}"/>
          </ac:picMkLst>
        </pc:picChg>
      </pc:sldChg>
    </pc:docChg>
  </pc:docChgLst>
  <pc:docChgLst>
    <pc:chgData name="Simone Blokdijk" userId="976e112a9effe099" providerId="Windows Live" clId="Web-{47C4C95A-87C0-7BFA-637D-9B9B0995AC5F}"/>
    <pc:docChg chg="addSld delSld modSld">
      <pc:chgData name="Simone Blokdijk" userId="976e112a9effe099" providerId="Windows Live" clId="Web-{47C4C95A-87C0-7BFA-637D-9B9B0995AC5F}" dt="2025-05-19T13:24:38.471" v="36"/>
      <pc:docMkLst>
        <pc:docMk/>
      </pc:docMkLst>
      <pc:sldChg chg="addSp delSp modSp">
        <pc:chgData name="Simone Blokdijk" userId="976e112a9effe099" providerId="Windows Live" clId="Web-{47C4C95A-87C0-7BFA-637D-9B9B0995AC5F}" dt="2025-05-19T09:16:34.865" v="26" actId="1076"/>
        <pc:sldMkLst>
          <pc:docMk/>
          <pc:sldMk cId="3886727213" sldId="260"/>
        </pc:sldMkLst>
        <pc:spChg chg="mod">
          <ac:chgData name="Simone Blokdijk" userId="976e112a9effe099" providerId="Windows Live" clId="Web-{47C4C95A-87C0-7BFA-637D-9B9B0995AC5F}" dt="2025-05-19T09:16:34.865" v="26" actId="1076"/>
          <ac:spMkLst>
            <pc:docMk/>
            <pc:sldMk cId="3886727213" sldId="260"/>
            <ac:spMk id="2" creationId="{4DF583A2-326F-2D86-E8E5-D85A4F2916DE}"/>
          </ac:spMkLst>
        </pc:spChg>
        <pc:inkChg chg="add del">
          <ac:chgData name="Simone Blokdijk" userId="976e112a9effe099" providerId="Windows Live" clId="Web-{47C4C95A-87C0-7BFA-637D-9B9B0995AC5F}" dt="2025-05-19T09:15:37.535" v="9"/>
          <ac:inkMkLst>
            <pc:docMk/>
            <pc:sldMk cId="3886727213" sldId="260"/>
            <ac:inkMk id="3" creationId="{60DE0FBE-BD0E-35FC-197D-2FBF29220FB7}"/>
          </ac:inkMkLst>
        </pc:inkChg>
      </pc:sldChg>
      <pc:sldChg chg="add">
        <pc:chgData name="Simone Blokdijk" userId="976e112a9effe099" providerId="Windows Live" clId="Web-{47C4C95A-87C0-7BFA-637D-9B9B0995AC5F}" dt="2025-05-19T13:22:14.871" v="30"/>
        <pc:sldMkLst>
          <pc:docMk/>
          <pc:sldMk cId="0" sldId="272"/>
        </pc:sldMkLst>
      </pc:sldChg>
      <pc:sldChg chg="add del">
        <pc:chgData name="Simone Blokdijk" userId="976e112a9effe099" providerId="Windows Live" clId="Web-{47C4C95A-87C0-7BFA-637D-9B9B0995AC5F}" dt="2025-05-19T13:24:35.643" v="35"/>
        <pc:sldMkLst>
          <pc:docMk/>
          <pc:sldMk cId="0" sldId="273"/>
        </pc:sldMkLst>
      </pc:sldChg>
      <pc:sldChg chg="add">
        <pc:chgData name="Simone Blokdijk" userId="976e112a9effe099" providerId="Windows Live" clId="Web-{47C4C95A-87C0-7BFA-637D-9B9B0995AC5F}" dt="2025-05-19T13:20:06.960" v="27"/>
        <pc:sldMkLst>
          <pc:docMk/>
          <pc:sldMk cId="0" sldId="309"/>
        </pc:sldMkLst>
      </pc:sldChg>
      <pc:sldChg chg="add del">
        <pc:chgData name="Simone Blokdijk" userId="976e112a9effe099" providerId="Windows Live" clId="Web-{47C4C95A-87C0-7BFA-637D-9B9B0995AC5F}" dt="2025-05-19T13:23:49.125" v="32"/>
        <pc:sldMkLst>
          <pc:docMk/>
          <pc:sldMk cId="0" sldId="310"/>
        </pc:sldMkLst>
      </pc:sldChg>
      <pc:sldChg chg="addSp">
        <pc:chgData name="Simone Blokdijk" userId="976e112a9effe099" providerId="Windows Live" clId="Web-{47C4C95A-87C0-7BFA-637D-9B9B0995AC5F}" dt="2025-05-19T09:07:52.064" v="7"/>
        <pc:sldMkLst>
          <pc:docMk/>
          <pc:sldMk cId="4018752710" sldId="352"/>
        </pc:sldMkLst>
        <pc:inkChg chg="add">
          <ac:chgData name="Simone Blokdijk" userId="976e112a9effe099" providerId="Windows Live" clId="Web-{47C4C95A-87C0-7BFA-637D-9B9B0995AC5F}" dt="2025-05-19T09:07:40.470" v="4"/>
          <ac:inkMkLst>
            <pc:docMk/>
            <pc:sldMk cId="4018752710" sldId="352"/>
            <ac:inkMk id="5" creationId="{E4F24D75-0B3E-B3F6-C6C4-5716F9CCBF3F}"/>
          </ac:inkMkLst>
        </pc:inkChg>
        <pc:inkChg chg="add">
          <ac:chgData name="Simone Blokdijk" userId="976e112a9effe099" providerId="Windows Live" clId="Web-{47C4C95A-87C0-7BFA-637D-9B9B0995AC5F}" dt="2025-05-19T09:07:42.939" v="5"/>
          <ac:inkMkLst>
            <pc:docMk/>
            <pc:sldMk cId="4018752710" sldId="352"/>
            <ac:inkMk id="6" creationId="{5BFDD85D-5E88-E990-6370-13BCDE739030}"/>
          </ac:inkMkLst>
        </pc:inkChg>
        <pc:inkChg chg="add">
          <ac:chgData name="Simone Blokdijk" userId="976e112a9effe099" providerId="Windows Live" clId="Web-{47C4C95A-87C0-7BFA-637D-9B9B0995AC5F}" dt="2025-05-19T09:07:50.064" v="6"/>
          <ac:inkMkLst>
            <pc:docMk/>
            <pc:sldMk cId="4018752710" sldId="352"/>
            <ac:inkMk id="7" creationId="{7EBD6057-3DAD-647D-3C46-A23347B35201}"/>
          </ac:inkMkLst>
        </pc:inkChg>
        <pc:inkChg chg="add">
          <ac:chgData name="Simone Blokdijk" userId="976e112a9effe099" providerId="Windows Live" clId="Web-{47C4C95A-87C0-7BFA-637D-9B9B0995AC5F}" dt="2025-05-19T09:07:52.064" v="7"/>
          <ac:inkMkLst>
            <pc:docMk/>
            <pc:sldMk cId="4018752710" sldId="352"/>
            <ac:inkMk id="8" creationId="{91F29B3E-C780-3896-7111-D11D5894077F}"/>
          </ac:inkMkLst>
        </pc:inkChg>
      </pc:sldChg>
      <pc:sldChg chg="modSp">
        <pc:chgData name="Simone Blokdijk" userId="976e112a9effe099" providerId="Windows Live" clId="Web-{47C4C95A-87C0-7BFA-637D-9B9B0995AC5F}" dt="2025-05-19T08:54:29.112" v="3" actId="1076"/>
        <pc:sldMkLst>
          <pc:docMk/>
          <pc:sldMk cId="1000753310" sldId="480"/>
        </pc:sldMkLst>
        <pc:inkChg chg="mod">
          <ac:chgData name="Simone Blokdijk" userId="976e112a9effe099" providerId="Windows Live" clId="Web-{47C4C95A-87C0-7BFA-637D-9B9B0995AC5F}" dt="2025-05-19T08:54:29.112" v="3" actId="1076"/>
          <ac:inkMkLst>
            <pc:docMk/>
            <pc:sldMk cId="1000753310" sldId="480"/>
            <ac:inkMk id="6" creationId="{0A55A3CA-D3A2-4052-5649-B348FADD8DED}"/>
          </ac:inkMkLst>
        </pc:inkChg>
      </pc:sldChg>
      <pc:sldChg chg="add del">
        <pc:chgData name="Simone Blokdijk" userId="976e112a9effe099" providerId="Windows Live" clId="Web-{47C4C95A-87C0-7BFA-637D-9B9B0995AC5F}" dt="2025-05-19T13:23:51.407" v="33"/>
        <pc:sldMkLst>
          <pc:docMk/>
          <pc:sldMk cId="1330743753" sldId="482"/>
        </pc:sldMkLst>
      </pc:sldChg>
      <pc:sldChg chg="add">
        <pc:chgData name="Simone Blokdijk" userId="976e112a9effe099" providerId="Windows Live" clId="Web-{47C4C95A-87C0-7BFA-637D-9B9B0995AC5F}" dt="2025-05-19T13:24:19.736" v="34"/>
        <pc:sldMkLst>
          <pc:docMk/>
          <pc:sldMk cId="2576792859" sldId="482"/>
        </pc:sldMkLst>
      </pc:sldChg>
      <pc:sldChg chg="add">
        <pc:chgData name="Simone Blokdijk" userId="976e112a9effe099" providerId="Windows Live" clId="Web-{47C4C95A-87C0-7BFA-637D-9B9B0995AC5F}" dt="2025-05-19T13:24:38.471" v="36"/>
        <pc:sldMkLst>
          <pc:docMk/>
          <pc:sldMk cId="1426185895" sldId="483"/>
        </pc:sldMkLst>
      </pc:sldChg>
    </pc:docChg>
  </pc:docChgLst>
  <pc:docChgLst>
    <pc:chgData name="Simone Blokdijk" userId="976e112a9effe099" providerId="Windows Live" clId="Web-{743A923B-F780-11A5-3F0F-13931BED7FEC}"/>
    <pc:docChg chg="addSld delSld modSld">
      <pc:chgData name="Simone Blokdijk" userId="976e112a9effe099" providerId="Windows Live" clId="Web-{743A923B-F780-11A5-3F0F-13931BED7FEC}" dt="2025-05-09T14:05:30.097" v="112" actId="1076"/>
      <pc:docMkLst>
        <pc:docMk/>
      </pc:docMkLst>
      <pc:sldChg chg="addSp modSp">
        <pc:chgData name="Simone Blokdijk" userId="976e112a9effe099" providerId="Windows Live" clId="Web-{743A923B-F780-11A5-3F0F-13931BED7FEC}" dt="2025-05-09T12:29:25.199" v="37" actId="1076"/>
        <pc:sldMkLst>
          <pc:docMk/>
          <pc:sldMk cId="0" sldId="268"/>
        </pc:sldMkLst>
        <pc:picChg chg="add mod">
          <ac:chgData name="Simone Blokdijk" userId="976e112a9effe099" providerId="Windows Live" clId="Web-{743A923B-F780-11A5-3F0F-13931BED7FEC}" dt="2025-05-09T12:29:25.199" v="37" actId="1076"/>
          <ac:picMkLst>
            <pc:docMk/>
            <pc:sldMk cId="0" sldId="268"/>
            <ac:picMk id="2" creationId="{2B9EF80D-EF86-35FB-752E-AAE04405F6AC}"/>
          </ac:picMkLst>
        </pc:picChg>
      </pc:sldChg>
      <pc:sldChg chg="addSp delSp modSp addAnim">
        <pc:chgData name="Simone Blokdijk" userId="976e112a9effe099" providerId="Windows Live" clId="Web-{743A923B-F780-11A5-3F0F-13931BED7FEC}" dt="2025-05-09T12:30:41.064" v="41"/>
        <pc:sldMkLst>
          <pc:docMk/>
          <pc:sldMk cId="0" sldId="277"/>
        </pc:sldMkLst>
        <pc:spChg chg="mod">
          <ac:chgData name="Simone Blokdijk" userId="976e112a9effe099" providerId="Windows Live" clId="Web-{743A923B-F780-11A5-3F0F-13931BED7FEC}" dt="2025-05-09T12:26:00.590" v="6" actId="20577"/>
          <ac:spMkLst>
            <pc:docMk/>
            <pc:sldMk cId="0" sldId="277"/>
            <ac:spMk id="171" creationId="{00000000-0000-0000-0000-000000000000}"/>
          </ac:spMkLst>
        </pc:spChg>
        <pc:picChg chg="add mod">
          <ac:chgData name="Simone Blokdijk" userId="976e112a9effe099" providerId="Windows Live" clId="Web-{743A923B-F780-11A5-3F0F-13931BED7FEC}" dt="2025-05-09T12:26:42.421" v="13" actId="1076"/>
          <ac:picMkLst>
            <pc:docMk/>
            <pc:sldMk cId="0" sldId="277"/>
            <ac:picMk id="2" creationId="{2530A970-5292-332C-CC5B-7154AB813500}"/>
          </ac:picMkLst>
        </pc:picChg>
        <pc:inkChg chg="add">
          <ac:chgData name="Simone Blokdijk" userId="976e112a9effe099" providerId="Windows Live" clId="Web-{743A923B-F780-11A5-3F0F-13931BED7FEC}" dt="2025-05-09T12:27:15.533" v="16"/>
          <ac:inkMkLst>
            <pc:docMk/>
            <pc:sldMk cId="0" sldId="277"/>
            <ac:inkMk id="4" creationId="{052BC9AE-7CF2-9A5C-FB1B-CF64E2ADC0BB}"/>
          </ac:inkMkLst>
        </pc:inkChg>
        <pc:inkChg chg="add">
          <ac:chgData name="Simone Blokdijk" userId="976e112a9effe099" providerId="Windows Live" clId="Web-{743A923B-F780-11A5-3F0F-13931BED7FEC}" dt="2025-05-09T12:27:18.471" v="17"/>
          <ac:inkMkLst>
            <pc:docMk/>
            <pc:sldMk cId="0" sldId="277"/>
            <ac:inkMk id="5" creationId="{DB4D45BA-2F35-09C6-C091-E1F9D54550BD}"/>
          </ac:inkMkLst>
        </pc:inkChg>
        <pc:inkChg chg="add">
          <ac:chgData name="Simone Blokdijk" userId="976e112a9effe099" providerId="Windows Live" clId="Web-{743A923B-F780-11A5-3F0F-13931BED7FEC}" dt="2025-05-09T12:28:07.240" v="26"/>
          <ac:inkMkLst>
            <pc:docMk/>
            <pc:sldMk cId="0" sldId="277"/>
            <ac:inkMk id="14" creationId="{69C5ADDB-322D-D9A4-71F7-DAD9A05DB5F4}"/>
          </ac:inkMkLst>
        </pc:inkChg>
        <pc:inkChg chg="add">
          <ac:chgData name="Simone Blokdijk" userId="976e112a9effe099" providerId="Windows Live" clId="Web-{743A923B-F780-11A5-3F0F-13931BED7FEC}" dt="2025-05-09T12:28:13.084" v="27"/>
          <ac:inkMkLst>
            <pc:docMk/>
            <pc:sldMk cId="0" sldId="277"/>
            <ac:inkMk id="15" creationId="{C3E99BFA-BC33-0823-98BB-56FB2F9D2982}"/>
          </ac:inkMkLst>
        </pc:inkChg>
        <pc:inkChg chg="add">
          <ac:chgData name="Simone Blokdijk" userId="976e112a9effe099" providerId="Windows Live" clId="Web-{743A923B-F780-11A5-3F0F-13931BED7FEC}" dt="2025-05-09T12:28:15.022" v="28"/>
          <ac:inkMkLst>
            <pc:docMk/>
            <pc:sldMk cId="0" sldId="277"/>
            <ac:inkMk id="16" creationId="{20C9C621-DFEF-A736-CA80-8C790054814E}"/>
          </ac:inkMkLst>
        </pc:inkChg>
        <pc:inkChg chg="add">
          <ac:chgData name="Simone Blokdijk" userId="976e112a9effe099" providerId="Windows Live" clId="Web-{743A923B-F780-11A5-3F0F-13931BED7FEC}" dt="2025-05-09T12:30:20.922" v="38"/>
          <ac:inkMkLst>
            <pc:docMk/>
            <pc:sldMk cId="0" sldId="277"/>
            <ac:inkMk id="17" creationId="{7B286643-F5D4-E6C2-39E8-94653474DFE2}"/>
          </ac:inkMkLst>
        </pc:inkChg>
      </pc:sldChg>
      <pc:sldChg chg="del">
        <pc:chgData name="Simone Blokdijk" userId="976e112a9effe099" providerId="Windows Live" clId="Web-{743A923B-F780-11A5-3F0F-13931BED7FEC}" dt="2025-05-09T12:19:21.029" v="1"/>
        <pc:sldMkLst>
          <pc:docMk/>
          <pc:sldMk cId="0" sldId="297"/>
        </pc:sldMkLst>
      </pc:sldChg>
      <pc:sldChg chg="addSp delSp">
        <pc:chgData name="Simone Blokdijk" userId="976e112a9effe099" providerId="Windows Live" clId="Web-{743A923B-F780-11A5-3F0F-13931BED7FEC}" dt="2025-05-09T14:02:31.919" v="85"/>
        <pc:sldMkLst>
          <pc:docMk/>
          <pc:sldMk cId="3499060157" sldId="329"/>
        </pc:sldMkLst>
        <pc:inkChg chg="add">
          <ac:chgData name="Simone Blokdijk" userId="976e112a9effe099" providerId="Windows Live" clId="Web-{743A923B-F780-11A5-3F0F-13931BED7FEC}" dt="2025-05-09T13:53:06.790" v="72"/>
          <ac:inkMkLst>
            <pc:docMk/>
            <pc:sldMk cId="3499060157" sldId="329"/>
            <ac:inkMk id="5" creationId="{BCD71048-45C8-7CC7-344C-C64888EE6CA2}"/>
          </ac:inkMkLst>
        </pc:inkChg>
        <pc:inkChg chg="add">
          <ac:chgData name="Simone Blokdijk" userId="976e112a9effe099" providerId="Windows Live" clId="Web-{743A923B-F780-11A5-3F0F-13931BED7FEC}" dt="2025-05-09T13:53:08.869" v="73"/>
          <ac:inkMkLst>
            <pc:docMk/>
            <pc:sldMk cId="3499060157" sldId="329"/>
            <ac:inkMk id="6" creationId="{7249C34C-B4BE-69A1-917C-53E8664A4D26}"/>
          </ac:inkMkLst>
        </pc:inkChg>
        <pc:inkChg chg="add">
          <ac:chgData name="Simone Blokdijk" userId="976e112a9effe099" providerId="Windows Live" clId="Web-{743A923B-F780-11A5-3F0F-13931BED7FEC}" dt="2025-05-09T13:53:42.620" v="74"/>
          <ac:inkMkLst>
            <pc:docMk/>
            <pc:sldMk cId="3499060157" sldId="329"/>
            <ac:inkMk id="7" creationId="{09214609-5436-C30C-9DCB-9D4C20A3B067}"/>
          </ac:inkMkLst>
        </pc:inkChg>
        <pc:inkChg chg="add">
          <ac:chgData name="Simone Blokdijk" userId="976e112a9effe099" providerId="Windows Live" clId="Web-{743A923B-F780-11A5-3F0F-13931BED7FEC}" dt="2025-05-09T13:54:04.699" v="76"/>
          <ac:inkMkLst>
            <pc:docMk/>
            <pc:sldMk cId="3499060157" sldId="329"/>
            <ac:inkMk id="8" creationId="{D7A72C91-08D4-0857-D792-607E079B07E2}"/>
          </ac:inkMkLst>
        </pc:inkChg>
        <pc:inkChg chg="add">
          <ac:chgData name="Simone Blokdijk" userId="976e112a9effe099" providerId="Windows Live" clId="Web-{743A923B-F780-11A5-3F0F-13931BED7FEC}" dt="2025-05-09T13:54:26.559" v="79"/>
          <ac:inkMkLst>
            <pc:docMk/>
            <pc:sldMk cId="3499060157" sldId="329"/>
            <ac:inkMk id="10" creationId="{496831E6-843A-FAAE-D56A-D8FC7A342E94}"/>
          </ac:inkMkLst>
        </pc:inkChg>
        <pc:inkChg chg="add">
          <ac:chgData name="Simone Blokdijk" userId="976e112a9effe099" providerId="Windows Live" clId="Web-{743A923B-F780-11A5-3F0F-13931BED7FEC}" dt="2025-05-09T13:54:33.825" v="82"/>
          <ac:inkMkLst>
            <pc:docMk/>
            <pc:sldMk cId="3499060157" sldId="329"/>
            <ac:inkMk id="12" creationId="{93D520B2-06E0-F777-CE7E-71691B6590B3}"/>
          </ac:inkMkLst>
        </pc:inkChg>
        <pc:inkChg chg="add">
          <ac:chgData name="Simone Blokdijk" userId="976e112a9effe099" providerId="Windows Live" clId="Web-{743A923B-F780-11A5-3F0F-13931BED7FEC}" dt="2025-05-09T13:54:36.590" v="83"/>
          <ac:inkMkLst>
            <pc:docMk/>
            <pc:sldMk cId="3499060157" sldId="329"/>
            <ac:inkMk id="13" creationId="{C508017A-4CC4-4CA1-C76C-D252950A20A3}"/>
          </ac:inkMkLst>
        </pc:inkChg>
      </pc:sldChg>
      <pc:sldChg chg="addSp delSp modSp">
        <pc:chgData name="Simone Blokdijk" userId="976e112a9effe099" providerId="Windows Live" clId="Web-{743A923B-F780-11A5-3F0F-13931BED7FEC}" dt="2025-05-09T14:05:30.097" v="112" actId="1076"/>
        <pc:sldMkLst>
          <pc:docMk/>
          <pc:sldMk cId="1493865136" sldId="354"/>
        </pc:sldMkLst>
        <pc:picChg chg="mod">
          <ac:chgData name="Simone Blokdijk" userId="976e112a9effe099" providerId="Windows Live" clId="Web-{743A923B-F780-11A5-3F0F-13931BED7FEC}" dt="2025-05-09T14:05:19.503" v="108" actId="1076"/>
          <ac:picMkLst>
            <pc:docMk/>
            <pc:sldMk cId="1493865136" sldId="354"/>
            <ac:picMk id="4" creationId="{DF8FCB88-ECB4-5E73-17F8-6BB2363870D4}"/>
          </ac:picMkLst>
        </pc:picChg>
        <pc:picChg chg="add mod modCrop">
          <ac:chgData name="Simone Blokdijk" userId="976e112a9effe099" providerId="Windows Live" clId="Web-{743A923B-F780-11A5-3F0F-13931BED7FEC}" dt="2025-05-09T14:05:23.534" v="109" actId="1076"/>
          <ac:picMkLst>
            <pc:docMk/>
            <pc:sldMk cId="1493865136" sldId="354"/>
            <ac:picMk id="5" creationId="{0E7FABA2-49FB-F085-37AB-7A5C94B2EF1C}"/>
          </ac:picMkLst>
        </pc:picChg>
        <pc:inkChg chg="add mod">
          <ac:chgData name="Simone Blokdijk" userId="976e112a9effe099" providerId="Windows Live" clId="Web-{743A923B-F780-11A5-3F0F-13931BED7FEC}" dt="2025-05-09T14:05:25.940" v="110" actId="1076"/>
          <ac:inkMkLst>
            <pc:docMk/>
            <pc:sldMk cId="1493865136" sldId="354"/>
            <ac:inkMk id="6" creationId="{0E54180B-97DD-156A-3D5D-A8A054EC7FE6}"/>
          </ac:inkMkLst>
        </pc:inkChg>
        <pc:inkChg chg="add mod">
          <ac:chgData name="Simone Blokdijk" userId="976e112a9effe099" providerId="Windows Live" clId="Web-{743A923B-F780-11A5-3F0F-13931BED7FEC}" dt="2025-05-09T14:05:27.550" v="111" actId="1076"/>
          <ac:inkMkLst>
            <pc:docMk/>
            <pc:sldMk cId="1493865136" sldId="354"/>
            <ac:inkMk id="7" creationId="{50B84A7E-EFB7-F8BF-4F54-98B08276584F}"/>
          </ac:inkMkLst>
        </pc:inkChg>
        <pc:inkChg chg="add mod">
          <ac:chgData name="Simone Blokdijk" userId="976e112a9effe099" providerId="Windows Live" clId="Web-{743A923B-F780-11A5-3F0F-13931BED7FEC}" dt="2025-05-09T14:05:30.097" v="112" actId="1076"/>
          <ac:inkMkLst>
            <pc:docMk/>
            <pc:sldMk cId="1493865136" sldId="354"/>
            <ac:inkMk id="8" creationId="{4237BEA3-C5F3-D9EF-4F34-1B2AF5389EF3}"/>
          </ac:inkMkLst>
        </pc:inkChg>
      </pc:sldChg>
      <pc:sldChg chg="modNotes">
        <pc:chgData name="Simone Blokdijk" userId="976e112a9effe099" providerId="Windows Live" clId="Web-{743A923B-F780-11A5-3F0F-13931BED7FEC}" dt="2025-05-09T13:45:41.791" v="70"/>
        <pc:sldMkLst>
          <pc:docMk/>
          <pc:sldMk cId="2428770940" sldId="359"/>
        </pc:sldMkLst>
      </pc:sldChg>
      <pc:sldChg chg="add">
        <pc:chgData name="Simone Blokdijk" userId="976e112a9effe099" providerId="Windows Live" clId="Web-{743A923B-F780-11A5-3F0F-13931BED7FEC}" dt="2025-05-09T12:19:11.106" v="0"/>
        <pc:sldMkLst>
          <pc:docMk/>
          <pc:sldMk cId="4195573858" sldId="387"/>
        </pc:sldMkLst>
      </pc:sldChg>
      <pc:sldChg chg="modNotes">
        <pc:chgData name="Simone Blokdijk" userId="976e112a9effe099" providerId="Windows Live" clId="Web-{743A923B-F780-11A5-3F0F-13931BED7FEC}" dt="2025-05-09T13:45:25.525" v="50"/>
        <pc:sldMkLst>
          <pc:docMk/>
          <pc:sldMk cId="0" sldId="388"/>
        </pc:sldMkLst>
      </pc:sldChg>
      <pc:sldChg chg="modNotes">
        <pc:chgData name="Simone Blokdijk" userId="976e112a9effe099" providerId="Windows Live" clId="Web-{743A923B-F780-11A5-3F0F-13931BED7FEC}" dt="2025-05-09T13:45:30.134" v="59"/>
        <pc:sldMkLst>
          <pc:docMk/>
          <pc:sldMk cId="1562015430" sldId="389"/>
        </pc:sldMkLst>
      </pc:sldChg>
      <pc:sldChg chg="modNotes">
        <pc:chgData name="Simone Blokdijk" userId="976e112a9effe099" providerId="Windows Live" clId="Web-{743A923B-F780-11A5-3F0F-13931BED7FEC}" dt="2025-05-09T13:45:34.619" v="66"/>
        <pc:sldMkLst>
          <pc:docMk/>
          <pc:sldMk cId="2604779005" sldId="390"/>
        </pc:sldMkLst>
      </pc:sldChg>
    </pc:docChg>
  </pc:docChgLst>
  <pc:docChgLst>
    <pc:chgData name="Simone Blokdijk" userId="976e112a9effe099" providerId="Windows Live" clId="Web-{0FF2A9C1-0313-A974-949D-6A147E64FE63}"/>
    <pc:docChg chg="addSld modSld sldOrd">
      <pc:chgData name="Simone Blokdijk" userId="976e112a9effe099" providerId="Windows Live" clId="Web-{0FF2A9C1-0313-A974-949D-6A147E64FE63}" dt="2025-04-22T14:19:46.275" v="342" actId="1076"/>
      <pc:docMkLst>
        <pc:docMk/>
      </pc:docMkLst>
      <pc:sldChg chg="modSp">
        <pc:chgData name="Simone Blokdijk" userId="976e112a9effe099" providerId="Windows Live" clId="Web-{0FF2A9C1-0313-A974-949D-6A147E64FE63}" dt="2025-04-22T08:14:23.882" v="0" actId="1076"/>
        <pc:sldMkLst>
          <pc:docMk/>
          <pc:sldMk cId="0" sldId="257"/>
        </pc:sldMkLst>
        <pc:spChg chg="mod">
          <ac:chgData name="Simone Blokdijk" userId="976e112a9effe099" providerId="Windows Live" clId="Web-{0FF2A9C1-0313-A974-949D-6A147E64FE63}" dt="2025-04-22T08:14:23.882" v="0" actId="1076"/>
          <ac:spMkLst>
            <pc:docMk/>
            <pc:sldMk cId="0" sldId="257"/>
            <ac:spMk id="7" creationId="{1AA05A58-C3BD-0E1F-29C8-2309AA434F79}"/>
          </ac:spMkLst>
        </pc:spChg>
      </pc:sldChg>
      <pc:sldChg chg="add">
        <pc:chgData name="Simone Blokdijk" userId="976e112a9effe099" providerId="Windows Live" clId="Web-{0FF2A9C1-0313-A974-949D-6A147E64FE63}" dt="2025-04-22T12:40:13.744" v="1"/>
        <pc:sldMkLst>
          <pc:docMk/>
          <pc:sldMk cId="0" sldId="310"/>
        </pc:sldMkLst>
      </pc:sldChg>
      <pc:sldChg chg="addSp modSp new ord">
        <pc:chgData name="Simone Blokdijk" userId="976e112a9effe099" providerId="Windows Live" clId="Web-{0FF2A9C1-0313-A974-949D-6A147E64FE63}" dt="2025-04-22T14:08:43.633" v="320"/>
        <pc:sldMkLst>
          <pc:docMk/>
          <pc:sldMk cId="573198863" sldId="311"/>
        </pc:sldMkLst>
        <pc:picChg chg="add mod">
          <ac:chgData name="Simone Blokdijk" userId="976e112a9effe099" providerId="Windows Live" clId="Web-{0FF2A9C1-0313-A974-949D-6A147E64FE63}" dt="2025-04-22T12:48:51.780" v="22" actId="1076"/>
          <ac:picMkLst>
            <pc:docMk/>
            <pc:sldMk cId="573198863" sldId="311"/>
            <ac:picMk id="4" creationId="{64531819-A48F-13B6-69C0-849C09DBF99D}"/>
          </ac:picMkLst>
        </pc:picChg>
      </pc:sldChg>
      <pc:sldChg chg="addSp modSp new">
        <pc:chgData name="Simone Blokdijk" userId="976e112a9effe099" providerId="Windows Live" clId="Web-{0FF2A9C1-0313-A974-949D-6A147E64FE63}" dt="2025-04-22T13:32:56.759" v="70" actId="20577"/>
        <pc:sldMkLst>
          <pc:docMk/>
          <pc:sldMk cId="3499060157" sldId="329"/>
        </pc:sldMkLst>
        <pc:spChg chg="mod">
          <ac:chgData name="Simone Blokdijk" userId="976e112a9effe099" providerId="Windows Live" clId="Web-{0FF2A9C1-0313-A974-949D-6A147E64FE63}" dt="2025-04-22T13:32:46.664" v="61" actId="20577"/>
          <ac:spMkLst>
            <pc:docMk/>
            <pc:sldMk cId="3499060157" sldId="329"/>
            <ac:spMk id="2" creationId="{42B19C18-1D3F-1F03-86AC-F6EBEEF7CCC1}"/>
          </ac:spMkLst>
        </pc:spChg>
        <pc:picChg chg="add mod">
          <ac:chgData name="Simone Blokdijk" userId="976e112a9effe099" providerId="Windows Live" clId="Web-{0FF2A9C1-0313-A974-949D-6A147E64FE63}" dt="2025-04-22T13:32:40.304" v="57" actId="1076"/>
          <ac:picMkLst>
            <pc:docMk/>
            <pc:sldMk cId="3499060157" sldId="329"/>
            <ac:picMk id="4" creationId="{91B48DD7-6867-1BE2-0AA8-AA1AB9897249}"/>
          </ac:picMkLst>
        </pc:picChg>
      </pc:sldChg>
      <pc:sldChg chg="modSp new">
        <pc:chgData name="Simone Blokdijk" userId="976e112a9effe099" providerId="Windows Live" clId="Web-{0FF2A9C1-0313-A974-949D-6A147E64FE63}" dt="2025-04-22T13:34:28.296" v="80" actId="20577"/>
        <pc:sldMkLst>
          <pc:docMk/>
          <pc:sldMk cId="3492852534" sldId="330"/>
        </pc:sldMkLst>
        <pc:spChg chg="mod">
          <ac:chgData name="Simone Blokdijk" userId="976e112a9effe099" providerId="Windows Live" clId="Web-{0FF2A9C1-0313-A974-949D-6A147E64FE63}" dt="2025-04-22T13:34:28.296" v="80" actId="20577"/>
          <ac:spMkLst>
            <pc:docMk/>
            <pc:sldMk cId="3492852534" sldId="330"/>
            <ac:spMk id="2" creationId="{CE8E3629-809B-ADA9-547E-6DD816E40EAB}"/>
          </ac:spMkLst>
        </pc:spChg>
      </pc:sldChg>
      <pc:sldChg chg="addSp delSp modSp new">
        <pc:chgData name="Simone Blokdijk" userId="976e112a9effe099" providerId="Windows Live" clId="Web-{0FF2A9C1-0313-A974-949D-6A147E64FE63}" dt="2025-04-22T13:35:41.739" v="92" actId="1076"/>
        <pc:sldMkLst>
          <pc:docMk/>
          <pc:sldMk cId="2661872759" sldId="331"/>
        </pc:sldMkLst>
        <pc:spChg chg="mod">
          <ac:chgData name="Simone Blokdijk" userId="976e112a9effe099" providerId="Windows Live" clId="Web-{0FF2A9C1-0313-A974-949D-6A147E64FE63}" dt="2025-04-22T13:34:48.282" v="87" actId="20577"/>
          <ac:spMkLst>
            <pc:docMk/>
            <pc:sldMk cId="2661872759" sldId="331"/>
            <ac:spMk id="2" creationId="{BCE84DDD-45BD-568E-CCD9-4B8A11B00DBA}"/>
          </ac:spMkLst>
        </pc:spChg>
        <pc:picChg chg="add mod">
          <ac:chgData name="Simone Blokdijk" userId="976e112a9effe099" providerId="Windows Live" clId="Web-{0FF2A9C1-0313-A974-949D-6A147E64FE63}" dt="2025-04-22T13:35:41.739" v="92" actId="1076"/>
          <ac:picMkLst>
            <pc:docMk/>
            <pc:sldMk cId="2661872759" sldId="331"/>
            <ac:picMk id="4" creationId="{5F2DFF9C-939B-AA9C-1CF0-DF0C82F83FD8}"/>
          </ac:picMkLst>
        </pc:picChg>
      </pc:sldChg>
      <pc:sldChg chg="addSp delSp modSp mod modClrScheme chgLayout">
        <pc:chgData name="Simone Blokdijk" userId="976e112a9effe099" providerId="Windows Live" clId="Web-{0FF2A9C1-0313-A974-949D-6A147E64FE63}" dt="2025-04-22T14:19:46.275" v="342" actId="1076"/>
        <pc:sldMkLst>
          <pc:docMk/>
          <pc:sldMk cId="3380873586" sldId="351"/>
        </pc:sldMkLst>
        <pc:spChg chg="mod ord">
          <ac:chgData name="Simone Blokdijk" userId="976e112a9effe099" providerId="Windows Live" clId="Web-{0FF2A9C1-0313-A974-949D-6A147E64FE63}" dt="2025-04-22T14:18:46.817" v="330"/>
          <ac:spMkLst>
            <pc:docMk/>
            <pc:sldMk cId="3380873586" sldId="351"/>
            <ac:spMk id="2" creationId="{E280DD15-618A-3CF9-5C33-D460EA065150}"/>
          </ac:spMkLst>
        </pc:spChg>
        <pc:picChg chg="add mod">
          <ac:chgData name="Simone Blokdijk" userId="976e112a9effe099" providerId="Windows Live" clId="Web-{0FF2A9C1-0313-A974-949D-6A147E64FE63}" dt="2025-04-22T14:19:46.275" v="342" actId="1076"/>
          <ac:picMkLst>
            <pc:docMk/>
            <pc:sldMk cId="3380873586" sldId="351"/>
            <ac:picMk id="8" creationId="{6BD24FD8-594B-B254-6DCE-909BB203191F}"/>
          </ac:picMkLst>
        </pc:picChg>
      </pc:sldChg>
      <pc:sldChg chg="addSp modSp">
        <pc:chgData name="Simone Blokdijk" userId="976e112a9effe099" providerId="Windows Live" clId="Web-{0FF2A9C1-0313-A974-949D-6A147E64FE63}" dt="2025-04-22T14:15:26.928" v="323" actId="1076"/>
        <pc:sldMkLst>
          <pc:docMk/>
          <pc:sldMk cId="4018752710" sldId="352"/>
        </pc:sldMkLst>
        <pc:picChg chg="add mod">
          <ac:chgData name="Simone Blokdijk" userId="976e112a9effe099" providerId="Windows Live" clId="Web-{0FF2A9C1-0313-A974-949D-6A147E64FE63}" dt="2025-04-22T14:15:26.928" v="323" actId="1076"/>
          <ac:picMkLst>
            <pc:docMk/>
            <pc:sldMk cId="4018752710" sldId="352"/>
            <ac:picMk id="3" creationId="{7401B665-6266-A264-5836-FC48041CE817}"/>
          </ac:picMkLst>
        </pc:picChg>
      </pc:sldChg>
      <pc:sldChg chg="addSp modSp">
        <pc:chgData name="Simone Blokdijk" userId="976e112a9effe099" providerId="Windows Live" clId="Web-{0FF2A9C1-0313-A974-949D-6A147E64FE63}" dt="2025-04-22T14:15:51.726" v="326" actId="1076"/>
        <pc:sldMkLst>
          <pc:docMk/>
          <pc:sldMk cId="2789001102" sldId="353"/>
        </pc:sldMkLst>
        <pc:picChg chg="add mod">
          <ac:chgData name="Simone Blokdijk" userId="976e112a9effe099" providerId="Windows Live" clId="Web-{0FF2A9C1-0313-A974-949D-6A147E64FE63}" dt="2025-04-22T14:15:51.726" v="326" actId="1076"/>
          <ac:picMkLst>
            <pc:docMk/>
            <pc:sldMk cId="2789001102" sldId="353"/>
            <ac:picMk id="3" creationId="{0D236E87-91E9-9543-7AB6-D0CDFE2E6146}"/>
          </ac:picMkLst>
        </pc:picChg>
      </pc:sldChg>
      <pc:sldChg chg="addSp modSp new">
        <pc:chgData name="Simone Blokdijk" userId="976e112a9effe099" providerId="Windows Live" clId="Web-{0FF2A9C1-0313-A974-949D-6A147E64FE63}" dt="2025-04-22T13:55:29.060" v="138" actId="14100"/>
        <pc:sldMkLst>
          <pc:docMk/>
          <pc:sldMk cId="1493865136" sldId="354"/>
        </pc:sldMkLst>
        <pc:spChg chg="mod">
          <ac:chgData name="Simone Blokdijk" userId="976e112a9effe099" providerId="Windows Live" clId="Web-{0FF2A9C1-0313-A974-949D-6A147E64FE63}" dt="2025-04-22T13:52:08.217" v="118" actId="20577"/>
          <ac:spMkLst>
            <pc:docMk/>
            <pc:sldMk cId="1493865136" sldId="354"/>
            <ac:spMk id="2" creationId="{48504AE8-CEC5-FAFD-0A8C-5AA69701E253}"/>
          </ac:spMkLst>
        </pc:spChg>
        <pc:picChg chg="add mod">
          <ac:chgData name="Simone Blokdijk" userId="976e112a9effe099" providerId="Windows Live" clId="Web-{0FF2A9C1-0313-A974-949D-6A147E64FE63}" dt="2025-04-22T13:55:29.060" v="138" actId="14100"/>
          <ac:picMkLst>
            <pc:docMk/>
            <pc:sldMk cId="1493865136" sldId="354"/>
            <ac:picMk id="4" creationId="{DF8FCB88-ECB4-5E73-17F8-6BB2363870D4}"/>
          </ac:picMkLst>
        </pc:picChg>
      </pc:sldChg>
      <pc:sldChg chg="addSp delSp modSp add mod replId modClrScheme chgLayout">
        <pc:chgData name="Simone Blokdijk" userId="976e112a9effe099" providerId="Windows Live" clId="Web-{0FF2A9C1-0313-A974-949D-6A147E64FE63}" dt="2025-04-22T13:59:10.185" v="319" actId="20577"/>
        <pc:sldMkLst>
          <pc:docMk/>
          <pc:sldMk cId="2574326760" sldId="355"/>
        </pc:sldMkLst>
        <pc:spChg chg="mod ord">
          <ac:chgData name="Simone Blokdijk" userId="976e112a9effe099" providerId="Windows Live" clId="Web-{0FF2A9C1-0313-A974-949D-6A147E64FE63}" dt="2025-04-22T13:55:21.497" v="137" actId="20577"/>
          <ac:spMkLst>
            <pc:docMk/>
            <pc:sldMk cId="2574326760" sldId="355"/>
            <ac:spMk id="2" creationId="{78D1C185-AFB7-1486-275E-BF9529FF073C}"/>
          </ac:spMkLst>
        </pc:spChg>
        <pc:spChg chg="add mod ord">
          <ac:chgData name="Simone Blokdijk" userId="976e112a9effe099" providerId="Windows Live" clId="Web-{0FF2A9C1-0313-A974-949D-6A147E64FE63}" dt="2025-04-22T13:59:10.185" v="319" actId="20577"/>
          <ac:spMkLst>
            <pc:docMk/>
            <pc:sldMk cId="2574326760" sldId="355"/>
            <ac:spMk id="3" creationId="{B4D32D35-385A-FA2F-9B24-2157F5C53DF8}"/>
          </ac:spMkLst>
        </pc:spChg>
        <pc:picChg chg="add mod">
          <ac:chgData name="Simone Blokdijk" userId="976e112a9effe099" providerId="Windows Live" clId="Web-{0FF2A9C1-0313-A974-949D-6A147E64FE63}" dt="2025-04-22T13:56:52.675" v="195" actId="1076"/>
          <ac:picMkLst>
            <pc:docMk/>
            <pc:sldMk cId="2574326760" sldId="355"/>
            <ac:picMk id="5" creationId="{A3D0C19C-76F6-7A11-A958-9E2E18E72E74}"/>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6T18:28:47.21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14256 8668 16383 0 0,'5'0'0'0'0,"8"0"0"0"0,7 0 0 0 0,5 0 0 0 0,9 0 0 0 0,5 0 0 0 0,1 0 0 0 0,-1 0 0 0 0,-1 0 0 0 0,-3 0 0 0 0,-1 0 0 0 0,0 0 0 0 0,-2 0 0 0 0,0 0 0 0 0,0 0 0 0 0,-1 0 0 0 0,1 0 0 0 0,0 0 0 0 0,0 0 0 0 0,0 0 0 0 0,0 0 0 0 0,0 0 0 0 0,0 0 0 0 0,0 0 0 0 0,0 0 0 0 0,6 0 0 0 0,1 0 0 0 0,0 0 0 0 0,-1 0 0 0 0,-2 0 0 0 0,-2 0 0 0 0,5 0 0 0 0,-4 0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8T14:24:55.72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2762 3948 16383 0 0,'5'0'0'0'0,"8"5"0"0"0,5 2 0 0 0,6-1 0 0 0,10 0 0 0 0,3-3 0 0 0,1 0 0 0 0,10-2 0 0 0,7 0 0 0 0,4-1 0 0 0,3-1 0 0 0,-4 1 0 0 0,-6 0 0 0 0,-2 0 0 0 0,1-1 0 0 0,-3 1 0 0 0,1 0 0 0 0,-3 0 0 0 0,-4 0 0 0 0,1 0 0 0 0,-1 0 0 0 0,3 0 0 0 0,-2 0 0 0 0,-2 0 0 0 0,-3 0 0 0 0,2 0 0 0 0,-1 0 0 0 0,0 0 0 0 0,-4 0 0 0 0,-1 0 0 0 0,4 5 0 0 0,0 2 0 0 0,0 0 0 0 0,-3-2 0 0 0,0-1 0 0 0,-3-1 0 0 0,0-2 0 0 0,-1-1 0 0 0,-1 0 0 0 0,1 0 0 0 0,-1 0 0 0 0,0-1 0 0 0,1 1 0 0 0,-1 0 0 0 0,1 0 0 0 0,5 0 0 0 0,1 0 0 0 0,1 0 0 0 0,-2 0 0 0 0,-2 0 0 0 0,-1 0 0 0 0,-1 0 0 0 0,-1 0 0 0 0,0 0 0 0 0,5 0 0 0 0,-4 0 0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4:38:45.388"/>
    </inkml:context>
    <inkml:brush xml:id="br0">
      <inkml:brushProperty name="width" value="0.2" units="cm"/>
      <inkml:brushProperty name="height" value="0.2" units="cm"/>
    </inkml:brush>
  </inkml:definitions>
  <inkml:trace contextRef="#ctx0" brushRef="#br0">0 382 24575,'24'0'0,"31"-18"0,30-12 0,31-12 0,24-6-983,0 1 0,-5-5 0,-20-5 1101,-18 8-118,-25 11-5360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5:30:31.456"/>
    </inkml:context>
    <inkml:brush xml:id="br0">
      <inkml:brushProperty name="width" value="0.1" units="cm"/>
      <inkml:brushProperty name="height" value="0.1" units="cm"/>
      <inkml:brushProperty name="color" value="#ED7D31"/>
    </inkml:brush>
  </inkml:definitions>
  <inkml:trace contextRef="#ctx0" brushRef="#br0">245 0 24575,'-2'1'0,"0"0"0,1 0 0,-1 0 0,1 0 0,-1 0 0,1 1 0,-1-1 0,1 1 0,0-1 0,-1 1 0,1-1 0,0 1 0,0 0 0,0-1 0,1 1 0,-2 3 0,-3 4 0,-15 28 0,2 1 0,-21 59 0,-16 86 0,42-129 0,3 0 0,-4 57 0,2 106 0,-3 46 0,-5-10 0,20-190 0,15 124 0,6-58 0,13 94 0,-21-141 0,29 95 0,-31-133 0,2 7 0,3-1 0,2 0 0,44 87 0,-12-46 0,81 160 0,-94-170 0,22 51 0,-47-100 0,1 0 0,2-1 0,1-1 0,40 56 0,-18-37 0,-14-16 0,1-2 0,1-1 0,32 28 0,-13-20 0,109 103 0,-99-88 0,115 88 0,-59-53 0,-92-72 0,1-1 0,0-1 0,1-1 0,0-1 0,26 11 0,17 8 0,-1 3 0,94 67 0,-137-87 0,-9-7 0,0-1 0,1 0 0,0-1 0,0 0 0,1-1 0,-1-1 0,1 0 0,0 0 0,16 1 0,17-2 0,59-2 0,-64-2 0,2 1 0,0 2 0,64 10 0,23 4 0,-66-8 0,-50-6 0,-1 1 0,0 0 0,0 2 0,24 8 0,-30-7 0,-10-3 0,-14-4 0,7-4 0,0 1 0,1-2 0,-1 0 0,2 0 0,-1 0 0,-12-15 0,0-2 0,-21-32 0,34 42 0,0-1 0,1 0 0,1 0 0,0-1 0,1 1 0,-5-30 0,-2-6 0,5 15 0,7 35 0,0 0 0,-1 0 0,1 0 0,0-1 0,0 1 0,0 0 0,1 0 0,-1 0 0,0 0 0,0-1 0,1 1 0,-1 0 0,0 0 0,1 0 0,-1 0 0,1 0 0,-1 0 0,1 0 0,0 0 0,0 0 0,-1 0 0,1 0 0,0 0 0,0 0 0,1 0 0,-1 0 0,0 1 0,-1 0 0,1 0 0,0 0 0,0 0 0,-1 0 0,1 1 0,0-1 0,0 0 0,-1 0 0,1 0 0,0 1 0,-1-1 0,1 0 0,0 0 0,-1 1 0,1-1 0,-1 1 0,1-1 0,0 1 0,-1-1 0,1 1 0,-1-1 0,1 1 0,0 0 0,12 18 0,-12-18 0,18 34 0,-2 0 0,-1 0 0,21 71 0,-23-62 0,5 31 0,-4-10 0,-13-59 0,0 1 0,-1 0 0,1 0 0,-2-1 0,1 1 0,-1 0 0,0 0 0,0 0 0,-1 0 0,0-1 0,0 1 0,-1 0 0,0-1 0,0 1 0,0-1 0,-1 1 0,0-1 0,0 0 0,-1 0 0,0 0 0,0-1 0,-8 9 0,-6 4 0,0-1 0,-2-1 0,0-1 0,-38 22 0,50-33 0,-71 55 0,37-25 0,18-24-1365</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5:30:34.919"/>
    </inkml:context>
    <inkml:brush xml:id="br0">
      <inkml:brushProperty name="width" value="0.1" units="cm"/>
      <inkml:brushProperty name="height" value="0.1" units="cm"/>
      <inkml:brushProperty name="color" value="#ED7D31"/>
    </inkml:brush>
  </inkml:definitions>
  <inkml:trace contextRef="#ctx0" brushRef="#br0">1 1406 24575,'0'-2'0,"1"1"0,-1-1 0,1 1 0,-1-1 0,1 1 0,0 0 0,0-1 0,0 1 0,0 0 0,0-1 0,0 1 0,0 0 0,0 0 0,1 0 0,-1 0 0,0 0 0,1 0 0,-1 0 0,3-1 0,9-7 0,42-41 0,47-37 0,301-162 0,-260 166 0,-44 20 0,-67 40 0,2 2 0,0 1 0,69-29 0,200-48 0,21-7 0,-25 5 0,-155 54 0,-122 39 0,1 1 0,0 2 0,-1 0 0,45 1 0,-33 1 0,38-5 0,29-8 0,120-1 0,-33-3 0,-123 9 0,67 0 0,1250 11 0,-1351-1 0,1 2 0,-1 1 0,0 1 0,0 2 0,-1 1 0,0 1 0,-1 2 0,0 1 0,33 18 0,31 9 0,-66-29 0,-1 1 0,43 24 0,23 18 0,16 10 0,-107-62 0,1 1 0,-1-1 0,0-1 0,1 1 0,-1 0 0,1 0 0,-1 0 0,1-1 0,0 1 0,-1-1 0,1 1 0,-1-1 0,1 0 0,0 0 0,-1 1 0,1-1 0,0 0 0,-1 0 0,3-1 0,-3 0 0,0 0 0,0 1 0,-1-1 0,1 0 0,0 0 0,-1 0 0,1 0 0,0 0 0,-1 0 0,0 0 0,1 0 0,-1 0 0,1 0 0,-1 0 0,0-1 0,0 1 0,0 0 0,0 0 0,0 0 0,0 0 0,0 0 0,0-1 0,0 1 0,0 0 0,-1 0 0,1 0 0,-1-2 0,-5-17 0,-1 0 0,-1 0 0,0 1 0,-1 0 0,-2 0 0,-21-30 0,-23-44 0,23 16 0,-23-82 0,41 104 0,9 35 0,6 18 0,2 10 0,10 21 0,2-1 0,1 0 0,34 45 0,-31-46 0,-1 0 0,0 1 0,23 54 0,-35-60 0,0 0 0,-1 1 0,3 45 0,-1-8 0,2 9 0,-7-44 0,1 1 0,1-1 0,2 0 0,0 0 0,15 36 0,-3-26 0,10 25 0,-27-58 0,0 1 0,-1-1 0,0 1 0,1 0 0,-1-1 0,0 1 0,0 0 0,0-1 0,-1 1 0,1 0 0,-1-1 0,1 1 0,-1-1 0,0 1 0,0-1 0,0 1 0,0-1 0,-1 0 0,1 0 0,-1 1 0,1-1 0,-3 2 0,-5 6 0,0 0 0,-1-1 0,-14 10 0,8-6 0,-25 17 0,0-1 0,-89 44 0,78-45 0,42-23 135,6-4-285,1 1 0,0 0 0,-1 0 0,1 0 0,0 0 0,0 0 0,0 0 0,1 1 0,-5 4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5:30:37.654"/>
    </inkml:context>
    <inkml:brush xml:id="br0">
      <inkml:brushProperty name="width" value="0.1" units="cm"/>
      <inkml:brushProperty name="height" value="0.1" units="cm"/>
      <inkml:brushProperty name="color" value="#ED7D31"/>
    </inkml:brush>
  </inkml:definitions>
  <inkml:trace contextRef="#ctx0" brushRef="#br0">48 0 24575,'4'5'0,"-1"0"0,0-1 0,0 1 0,0 0 0,-1 0 0,1 1 0,-1-1 0,-1 0 0,1 1 0,1 7 0,6 18 0,34 65 0,-26-60 0,-1 0 0,16 57 0,-11 3 0,-3 0 0,-5 0 0,-5 1 0,-3 103 0,-7 630 0,2-510 0,2-282 0,12 69 0,0-9 0,5 14 0,-11-74 0,4 56 0,-8-7 0,-9 104 0,-17-63 0,12-83 0,4-26 0,0 1 0,-2-1 0,0 0 0,-1-1 0,-16 25 0,3-4 0,7-11 0,6-11 0,0 1 0,-15 18 0,24-35 0,-1-1 0,1 1 0,0 0 0,-1-1 0,1 1 0,-1-1 0,1 1 0,-1-1 0,1 1 0,-1-1 0,1 1 0,-1-1 0,1 1 0,-1-1 0,1 0 0,-1 1 0,0-1 0,1 0 0,-1 1 0,0-1 0,1 0 0,-1 0 0,0 0 0,0 0 0,1 0 0,-1 0 0,0 0 0,1 0 0,-1 0 0,0 0 0,0 0 0,1 0 0,-1 0 0,0 0 0,1-1 0,-1 1 0,0 0 0,1-1 0,-1 1 0,1 0 0,-1-1 0,0 1 0,1-1 0,-1 1 0,1-1 0,-1 1 0,1-1 0,-1 1 0,1-1 0,0 0 0,-1 1 0,1-2 0,-4-4 0,1 0 0,0 0 0,1-1 0,-3-8 0,4 12 0,-14-45 0,2-1 0,2-1 0,-5-55 0,15 88 0,-1-1 0,0 1 0,-2-1 0,0 1 0,-1 0 0,-8-18 0,11 30 0,-11-27 0,13 31 0,-1 0 0,1 0 0,0 0 0,-1 0 0,1 0 0,0 0 0,0 0 0,-1 0 0,1 0 0,0 0 0,0 0 0,0 0 0,0 0 0,1 1 0,-1-1 0,0 0 0,0 0 0,1 0 0,-1 0 0,0 0 0,1 0 0,-1 0 0,1 0 0,-1 0 0,1 0 0,0 0 0,0 1 0,-1-1 0,1 1 0,-1 0 0,1 0 0,-1 0 0,1 0 0,-1 0 0,1 0 0,-1 0 0,1 0 0,0 0 0,-1 0 0,1 1 0,-1-1 0,1 0 0,-1 0 0,1 0 0,-1 1 0,1-1 0,-1 0 0,0 0 0,1 1 0,-1-1 0,1 1 0,0 0 0,11 11 0,-12-12 0,8 11 0,0 0 0,-1 0 0,-1 0 0,11 24 0,15 57 0,-15-40 0,5 19 0,-15-45 0,1 0 0,2 0 0,17 34 0,-27-59 0,1 1 0,-1-1 0,1 0 0,-1 0 0,1 0 0,0 0 0,0 0 0,-1 0 0,1 0 0,0 0 0,0-1 0,0 1 0,0 0 0,0 0 0,0-1 0,0 1 0,0-1 0,0 1 0,0-1 0,0 1 0,0-1 0,1 1 0,-1-1 0,0 0 0,0 0 0,0 0 0,1 0 0,-1 0 0,0 0 0,0 0 0,0 0 0,1 0 0,-1 0 0,0-1 0,0 1 0,0 0 0,0-1 0,1 1 0,-1-1 0,2-1 0,3-3 0,0 0 0,0 0 0,0 0 0,-1-1 0,7-9 0,1 0 0,45-41 124,70-52 0,-21 19-1737,-84 69-5213</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5:30:40.258"/>
    </inkml:context>
    <inkml:brush xml:id="br0">
      <inkml:brushProperty name="width" value="0.1" units="cm"/>
      <inkml:brushProperty name="height" value="0.1" units="cm"/>
      <inkml:brushProperty name="color" value="#ED7D31"/>
    </inkml:brush>
  </inkml:definitions>
  <inkml:trace contextRef="#ctx0" brushRef="#br0">1359 1 24575,'-13'15'0,"2"0"0,0 1 0,1 1 0,0 0 0,1 0 0,1 1 0,-7 24 0,-15 29 0,-75 195 0,105-265 0,-16 43 0,-21 69 0,32-90 0,0-1 0,-2 0 0,-1 0 0,-1 0 0,0-1 0,-2-1 0,-13 20 0,-19 21 0,-69 106 0,91-135 0,-1 0 0,-1-1 0,-42 42 0,-90 73 0,148-140 0,-39 37 0,2 2 0,2 2 0,-64 94 0,97-128 0,0-2 0,-1 1 0,0-1 0,0-1 0,-19 14 0,2-5 0,-40 21 0,58-35 0,-1 0 0,1 0 0,0 1 0,1 0 0,-1 1 0,1-1 0,0 2 0,1-1 0,0 1 0,-11 15 0,14-14 0,-17 23 0,21-32 0,0 1 0,0-1 0,-1 0 0,1 0 0,0 1 0,0-1 0,0 0 0,-1 0 0,1 0 0,0 1 0,0-1 0,-1 0 0,1 0 0,0 0 0,-1 0 0,1 0 0,0 0 0,0 1 0,-1-1 0,1 0 0,0 0 0,-1 0 0,1 0 0,0 0 0,0 0 0,-1 0 0,1 0 0,0 0 0,-1 0 0,1-1 0,0 1 0,-1 0 0,-5-10 0,2-17 0,4 25 0,-2-283 0,4 148 0,-2 101 0,-1 20 0,1 0 0,3-24 0,1 31 0,2 14 0,3 16 0,-2 17 0,-2 1 0,-1 0 0,-2 1 0,-5 55 0,2-27 0,-1-5 0,4 84 0,-2-144 0,1 1 0,-1-1 0,1 0 0,0 1 0,0-1 0,0 0 0,1 0 0,-1 0 0,1 0 0,0 0 0,0 0 0,0 0 0,0-1 0,0 1 0,0-1 0,1 1 0,-1-1 0,1 0 0,0 0 0,-1 0 0,1 0 0,0-1 0,0 1 0,0-1 0,1 1 0,-1-1 0,0 0 0,0-1 0,6 2 0,10 0 0,0 0 0,-1-1 0,1-1 0,24-3 0,-11 2 0,26 1 0,100 16 0,-105-10 0,-18-2 0,-22-7-1365</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5:30:42.753"/>
    </inkml:context>
    <inkml:brush xml:id="br0">
      <inkml:brushProperty name="width" value="0.1" units="cm"/>
      <inkml:brushProperty name="height" value="0.1" units="cm"/>
      <inkml:brushProperty name="color" value="#ED7D31"/>
    </inkml:brush>
  </inkml:definitions>
  <inkml:trace contextRef="#ctx0" brushRef="#br0">2434 3306 24575,'-26'-1'0,"-1"-1"0,1-2 0,-29-8 0,19 4 0,17 4 0,1-2 0,0 0 0,0-1 0,0-1 0,1 0 0,-17-12 0,-92-71 0,89 63 0,-56-49 0,-59-42 0,113 94 0,-222-153 0,200 140 0,45 29 0,0-1 0,1 0 0,-28-25 0,18 8 0,-37-55 0,-5-6 0,36 50 0,2 0 0,-32-57 0,-38-89 0,69 125 0,-17-17 0,35 57 0,0 1 0,1-2 0,1 0 0,-9-23 0,-29-96 0,-35-113 0,67 186 0,10 36 0,-21-58 0,4 26 0,-26-123 0,15 47 0,-35-104 0,-8 0 0,55 165 0,7 29 0,-15-90 0,28 127 0,1-2 0,-1 0 0,-7-24 0,9 36 0,0 0 0,0 1 0,-1-1 0,1 0 0,0 1 0,-1-1 0,1 0 0,0 1 0,-1-1 0,1 1 0,-1-1 0,1 0 0,-1 1 0,1-1 0,-1 1 0,1 0 0,-1-1 0,0 0 0,0 1 0,1 0 0,0 0 0,-1 0 0,1 0 0,0 0 0,-1 0 0,1 1 0,0-1 0,-1 0 0,1 0 0,0 0 0,-1 0 0,1 0 0,0 1 0,-1-1 0,1 0 0,0 0 0,-1 1 0,1-1 0,0 0 0,0 0 0,0 1 0,-1-1 0,1 0 0,0 1 0,-12 24 0,12-24 0,-52 172 0,35-108 0,-3 0 0,-37 82 0,54-141 0,-4 8 0,0-1 0,-17 25 0,24-38 0,0 1 0,0-1 0,0 0 0,0 1 0,-1-1 0,1 0 0,0 1 0,0-1 0,0 0 0,-1 0 0,1 1 0,0-1 0,0 0 0,-1 0 0,1 1 0,0-1 0,-1 0 0,1 0 0,0 0 0,-1 0 0,1 0 0,0 1 0,0-1 0,-1 0 0,1 0 0,-1 0 0,1 0 0,0 0 0,-1 0 0,1 0 0,0 0 0,-1 0 0,1 0 0,0 0 0,-1 0 0,1 0 0,0-1 0,-1 1 0,1 0 0,0 0 0,0 0 0,-1 0 0,1-1 0,0 1 0,-1 0 0,1 0 0,0 0 0,0-1 0,-1 1 0,1 0 0,0-1 0,0 1 0,0 0 0,-1 0 0,1-1 0,0 1 0,0 0 0,0-1 0,0 1 0,0-1 0,-4-21 0,5 10 0,0 0 0,1 1 0,0 0 0,1-1 0,0 1 0,1 0 0,5-10 0,1-2 0,2 1 0,17-26 0,-1 9 0,-12 19 0,-2-1 0,16-31 0,-18 27 0,-2-1 0,9-29 0,-19 52 0,1 0 0,0 0 0,1 0 0,-1 0 0,0 0 0,1 0 0,0 0 0,0 1 0,-1-1 0,2 0 0,-1 1 0,0 0 0,0-1 0,1 1 0,-1 0 0,5-2 0,-5 3 0,0 0 0,1 0 0,-1 0 0,0 0 0,1 1 0,-1-1 0,1 1 0,0 0 0,-1 0 0,1 0 0,-1 0 0,1 0 0,-1 0 0,1 1 0,-1-1 0,1 1 0,-1 0 0,1-1 0,-1 1 0,0 0 0,3 2 0,12 7 0,-1 1 0,0 1 0,0 0 0,20 22 0,-22-20 0,1 0 0,1-1 0,0-1 0,22 13 0,65 21 292,-77-36-623,1 1-1,-2 1 1,0 1-1,33 24 1,-35-18-6495</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5:04:18.210"/>
    </inkml:context>
    <inkml:brush xml:id="br0">
      <inkml:brushProperty name="width" value="0.1" units="cm"/>
      <inkml:brushProperty name="height" value="0.1" units="cm"/>
    </inkml:brush>
  </inkml:definitions>
  <inkml:trace contextRef="#ctx0" brushRef="#br0">1357 0 24575,'-4'1'0,"0"-1"0,0 1 0,0 0 0,1 1 0,-1-1 0,0 1 0,0-1 0,1 1 0,0 0 0,-1 1 0,1-1 0,0 0 0,-5 6 0,6-7 0,-28 26 0,1 0 0,-45 55 0,-43 74 0,45-56 0,-162 227 0,73-99 0,107-153 0,2 2 0,4 2 0,-63 145 0,63-97 0,6 2 0,-41 212 0,-52 595 0,125-309 0,15-564 0,3-1 0,16 64 0,42 119 0,-20-83 0,82 285 0,-85-324 0,90 182 0,-97-242 0,61 81 0,-46-72 0,-45-63 0,1-1 0,0 1 0,1-1 0,0 0 0,0-1 0,12 9 0,4-1 0,31 15 0,-48-27 0,9 7 0,0 0 0,18 15 0,5 4 0,157 129 0,-170-137 0,-20-16 0,0 0 0,-1 1 0,1-1 0,-1 1 0,0 0 0,6 10 0,-10-7 0,-1-9 0,-1 0 0,1 0 0,0 0 0,0 0 0,-1 0 0,1 0 0,0 0 0,-1 0 0,1 0 0,0 0 0,0 0 0,-1-1 0,1 1 0,0 0 0,0 0 0,-1 0 0,1 0 0,0-1 0,0 1 0,0 0 0,-1 0 0,1 0 0,0-1 0,0 1 0,0 0 0,0 0 0,-1-1 0,1 1 0,0 0 0,0-1 0,-9-15 0,1-1 0,0 0 0,1-1 0,2 0 0,-6-23 0,3 13 0,-34-143 0,37 144 0,1 0 0,2 0 0,1 0 0,2-41 0,0 64 0,-1 1 0,1-1 0,0 1 0,0-1 0,0 1 0,0-1 0,3-3 0,-4 6 0,1 0 0,-1 1 0,0-1 0,1 1 0,-1-1 0,1 1 0,-1-1 0,1 1 0,-1 0 0,1-1 0,-1 1 0,1-1 0,-1 1 0,1 0 0,-1-1 0,1 1 0,-1 0 0,1 0 0,0 0 0,-1-1 0,1 1 0,0 0 0,-1 0 0,1 0 0,-1 0 0,1 0 0,0 0 0,-1 0 0,1 0 0,0 0 0,-1 0 0,1 1 0,0-1 0,-1 0 0,1 0 0,-1 1 0,1-1 0,-1 0 0,1 1 0,0-1 0,-1 0 0,1 1 0,-1-1 0,0 1 0,1-1 0,-1 1 0,1-1 0,0 2 0,4 4 0,0 0 0,-1 0 0,0 1 0,0 0 0,0 0 0,0 0 0,-1 0 0,3 11 0,15 70 0,-14-59 0,8 48 0,-4 1 0,-3 0 0,-4 132 0,-3-177 0,0-20 0,-1 1 0,-1 0 0,-3 23 0,4-34 0,-1 0 0,0 0 0,0 1 0,0-1 0,0 0 0,-1 0 0,1 0 0,-1 0 0,0 0 0,0 0 0,0-1 0,0 1 0,0-1 0,-1 1 0,1-1 0,-1 0 0,0 0 0,1 0 0,-7 3 0,-18 6 0,-1-1 0,-47 10 0,-16 6 0,-52 27 0,122-48-1365</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5:04:22.487"/>
    </inkml:context>
    <inkml:brush xml:id="br0">
      <inkml:brushProperty name="width" value="0.1" units="cm"/>
      <inkml:brushProperty name="height" value="0.1" units="cm"/>
    </inkml:brush>
  </inkml:definitions>
  <inkml:trace contextRef="#ctx0" brushRef="#br0">389 0 24575,'-6'0'0,"-1"1"0,1 0 0,0 0 0,0 1 0,0-1 0,-1 1 0,2 0 0,-1 1 0,0 0 0,0 0 0,1 0 0,-10 8 0,-4 4 0,2 1 0,-19 22 0,-9 7 0,26-26 0,1 1 0,0 1 0,2 1 0,0 0 0,2 1 0,0 0 0,2 1 0,0 1 0,-14 46 0,20-49 0,2 0 0,0 1 0,-1 40 0,7 71 0,1-48 0,-3 472 0,0-549 0,1 1 0,0 0 0,0 0 0,1 0 0,0-1 0,1 1 0,0-1 0,0 1 0,1-1 0,0 0 0,1 0 0,0-1 0,0 0 0,12 15 0,1-2 0,28 48 0,-40-58 0,1-1 0,0 1 0,1-1 0,0-1 0,1 1 0,0-1 0,0-1 0,1 0 0,0 0 0,0-1 0,1 0 0,-1-1 0,2 0 0,-1 0 0,14 3 0,-20-7 0,1 1 0,-1 0 0,1 0 0,5 5 0,17 7 0,-28-14 0,0-1 0,1 0 0,-1 0 0,1 0 0,-1 0 0,0 0 0,1 0 0,-1 0 0,0 0 0,1 0 0,-1 0 0,1-1 0,-1 1 0,0 0 0,1 0 0,-1 0 0,0 0 0,1 0 0,-1-1 0,0 1 0,1 0 0,-1 0 0,0-1 0,1 1 0,-1 0 0,0 0 0,0-1 0,1 1 0,-1 0 0,0-1 0,0 1 0,0 0 0,1-1 0,-1 1 0,0-1 0,0 1 0,0 0 0,0-1 0,0 1 0,0 0 0,0-1 0,0 1 0,0-1 0,2-21 0,-3 19 0,-5-377 0,6 366 0,0 34 0,0 361 0,1-367 0,0 0 0,0-1 0,1 1 0,7 21 0,-8-32 0,-1 1 0,1-1 0,0 1 0,-1-1 0,0 1 0,0-1 0,0 1 0,0-1 0,-1 1 0,1-1 0,-1 1 0,0-1 0,0 0 0,0 1 0,0-1 0,-1 0 0,1 0 0,-1 0 0,0 0 0,0 0 0,0 0 0,0-1 0,0 1 0,-1 0 0,1-1 0,-1 0 0,0 0 0,0 0 0,-3 2 0,-9 5 0,0-1 0,-1 0 0,0-2 0,-26 8 0,33-11 0,-47 14 216,27-9-743,0 1 0,-45 21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5:04:23.537"/>
    </inkml:context>
    <inkml:brush xml:id="br0">
      <inkml:brushProperty name="width" value="0.1" units="cm"/>
      <inkml:brushProperty name="height" value="0.1" units="cm"/>
    </inkml:brush>
  </inkml:definitions>
  <inkml:trace contextRef="#ctx0" brushRef="#br0">250 0 24575,'-6'0'0,"-8"0"0,-8 6 0,-5 14 0,1 15 0,0 8 0,-3 8 0,5 1 0,0-1 0,4-5 0,5-3 0,6-4 0,4-2 0,3-1 0,1-2 0,2 0 0,0 0 0,0-6-8191</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5:04:24.605"/>
    </inkml:context>
    <inkml:brush xml:id="br0">
      <inkml:brushProperty name="width" value="0.1" units="cm"/>
      <inkml:brushProperty name="height" value="0.1" units="cm"/>
    </inkml:brush>
  </inkml:definitions>
  <inkml:trace contextRef="#ctx0" brushRef="#br0">0 0 24575,'2'1'0,"0"0"0,-1 0 0,1 0 0,0 0 0,-1 1 0,1-1 0,-1 0 0,1 1 0,-1-1 0,0 1 0,0-1 0,0 1 0,0 0 0,0-1 0,0 1 0,0 0 0,1 2 0,2 4 0,111 192 0,-111-193 0,-1-1 0,1 0 0,1 0 0,-1-1 0,1 1 0,0-1 0,0 0 0,1 0 0,9 6 0,-12-9 0,1 0 0,0 0 0,-1-1 0,1 1 0,0-1 0,0 0 0,0 0 0,0 0 0,0-1 0,1 1 0,-1-1 0,0 0 0,0 0 0,0-1 0,0 1 0,0-1 0,8-2 0,-3 0 0,0-1 0,-1 0 0,1 0 0,-1-1 0,0 0 0,0 0 0,12-12 0,46-52 0,-42 43 0,-20 21-227,1-1-1,-1 1 1,0-1-1,-1 0 1,4-7-1,1-8-6598</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8T14:24:55.72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14002 7215 16383 0 0,'15'-5'0'0'0,"17"-7"0"0"0,12-2 0 0 0,15 2 0 0 0,12 3 0 0 0,16 3 0 0 0,14 2 0 0 0,10-3 0 0 0,7 0 0 0 0,10 0 0 0 0,9 3 0 0 0,2 0 0 0 0,4 3 0 0 0,3 0 0 0 0,4 1 0 0 0,-4 0 0 0 0,-6 0 0 0 0,-5 0 0 0 0,-10 1 0 0 0,-6-1 0 0 0,4 0 0 0 0,1 5 0 0 0,-5 2 0 0 0,-1 0 0 0 0,-6 3 0 0 0,-6 1 0 0 0,0 3 0 0 0,3 0 0 0 0,4-3 0 0 0,-3 2 0 0 0,2-2 0 0 0,-2-1 0 0 0,-5-4 0 0 0,0 3 0 0 0,5 0 0 0 0,3-2 0 0 0,3-2 0 0 0,-1-1 0 0 0,-1-3 0 0 0,-3 5 0 0 0,0 1 0 0 0,-3 0 0 0 0,1-2 0 0 0,2-2 0 0 0,4-1 0 0 0,-2-1 0 0 0,0-1 0 0 0,-3 0 0 0 0,-5 0 0 0 0,-4 0 0 0 0,1 0 0 0 0,-1 5 0 0 0,4 1 0 0 0,4 1 0 0 0,-1-2 0 0 0,-3-1 0 0 0,-3-2 0 0 0,1 5 0 0 0,5 0 0 0 0,4 0 0 0 0,4-2 0 0 0,4 4 0 0 0,1 0 0 0 0,-3-2 0 0 0,-2-1 0 0 0,1-2 0 0 0,7-2 0 0 0,2 4 0 0 0,2 1 0 0 0,-7-1 0 0 0,-1-1 0 0 0,-2-1 0 0 0,1-2 0 0 0,1-1 0 0 0,0-1 0 0 0,2 0 0 0 0,-5 0 0 0 0,-7 0 0 0 0,-1-1 0 0 0,2 1 0 0 0,-2 0 0 0 0,0 0 0 0 0,4 0 0 0 0,3 0 0 0 0,-3 5 0 0 0,1 2 0 0 0,1 0 0 0 0,-3-2 0 0 0,1-1 0 0 0,1-2 0 0 0,3-1 0 0 0,-4 0 0 0 0,-4-1 0 0 0,-6 5 0 0 0,-5 1 0 0 0,-3 1 0 0 0,4-2 0 0 0,-1-2 0 0 0,0 0 0 0 0,3-2 0 0 0,1-1 0 0 0,-7 0 0 0 0,-4 0 0 0 0,-6 0 0 0 0,-3 0 0 0 0,-5 5 0 0 0,1 1 0 0 0,-3 1 0 0 0,-4-2 0 0 0,-3-1 0 0 0,-3-2 0 0 0,-3 0 0 0 0,-5-2 0 0 0,-3 0 0 0 0,-5 0 0 0 0,-1 0 0 0 0,-3 5 0 0 0,1 1 0 0 0,-1 1 0 0 0,1-2 0 0 0,-2-1 0 0 0,8 3 0 0 0,5 1 0 0 0,3 0 0 0 0,7 2 0 0 0,3 1 0 0 0,-5-3 0 0 0,-4-1 0 0 0,-6-3 0 0 0,-8-2 0 0 0,-7-1 0 0 0,-4-1 0 0 0,1 0 0 0 0,-5-1 0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4T10:15:36.849"/>
    </inkml:context>
    <inkml:brush xml:id="br0">
      <inkml:brushProperty name="width" value="0.035" units="cm"/>
      <inkml:brushProperty name="height" value="0.035" units="cm"/>
    </inkml:brush>
  </inkml:definitions>
  <inkml:trace contextRef="#ctx0" brushRef="#br0">1 0 24575,'2'0'0,"1"1"0,-1-1 0,0 0 0,1 1 0,-1-1 0,0 1 0,0 0 0,1 0 0,-1 0 0,0 0 0,0 0 0,0 0 0,0 0 0,0 1 0,0-1 0,2 3 0,2 2 0,-1 1 0,0-1 0,6 11 0,14 18 0,-19-29 0,-1 0 0,-1 1 0,1 0 0,-1 0 0,0 0 0,5 16 0,-6-15 0,1 0 0,0-1 0,0 1 0,0 0 0,1-1 0,7 9 0,-10-13 0,1 0 0,-1 1 0,0 0 0,0-1 0,-1 1 0,1 0 0,-1 0 0,0 0 0,0 0 0,0 0 0,0 7 0,0-7 0,-1 1 0,1-1 0,0 0 0,0 1 0,1-1 0,-1 0 0,1 0 0,0 0 0,0 0 0,5 7 0,2 3 0,-9-14 0,0 0 0,0 0 0,0 1 0,0-1 0,0 0 0,0 0 0,0 0 0,0 0 0,0 1 0,0-1 0,0 0 0,0 0 0,0 0 0,0 1 0,0-1 0,0 0 0,0 0 0,0 0 0,0 1 0,-1-1 0,1 0 0,0 0 0,0 0 0,0 0 0,0 1 0,0-1 0,0 0 0,0 0 0,-1 0 0,1 0 0,0 0 0,0 0 0,0 1 0,0-1 0,-1 0 0,0 0 0,-1 0 0,1 0 0,0 0 0,0-1 0,-1 1 0,1 0 0,0-1 0,0 1 0,-1 0 0,1-1 0,0 0 0,0 1 0,0-1 0,0 0 0,0 1 0,0-1 0,0 0 0,-1-1 0,-21-18 0,-33-21 0,56 41 0,1 0 0,-1 0 0,0 0 0,0 0 0,0 0 0,0 0 0,0 0 0,0 0 0,0 0 0,0 0 0,0 0 0,0 0 0,0 0 0,0 0 0,0 0 0,0 0 0,0-1 0,0 1 0,0 0 0,0 0 0,0 0 0,0 0 0,0 0 0,0 0 0,0 0 0,0 0 0,0 0 0,0 0 0,0 0 0,0 0 0,0 0 0,0 0 0,0 0 0,0 0 0,0 0 0,0 0 0,11 2 0,13 8 0,7 10 0,-23-14 0,0 0 0,1-1 0,17 8 0,-25-13 0,0 0 0,0 0 0,0 0 0,0 0 0,0 0 0,0 0 0,0 0 0,-1 0 0,1 0 0,0-1 0,0 1 0,0 0 0,0 0 0,0-1 0,0 1 0,0-1 0,-1 1 0,1-1 0,0 1 0,0-1 0,-1 1 0,1-1 0,0 0 0,-1 1 0,1-1 0,-1 0 0,1 0 0,-1 1 0,1-1 0,-1 0 0,1 0 0,-1 0 0,0 0 0,1 0 0,-1 1 0,0-3 0,10-38 0,-9 35 0,9-66-1365,-7 64-5461</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4T10:15:38.708"/>
    </inkml:context>
    <inkml:brush xml:id="br0">
      <inkml:brushProperty name="width" value="0.035" units="cm"/>
      <inkml:brushProperty name="height" value="0.035" units="cm"/>
    </inkml:brush>
  </inkml:definitions>
  <inkml:trace contextRef="#ctx0" brushRef="#br0">1 25 24575,'0'99'0,"0"-199"0,0 100 0,0-1 0,1 0 0,-1 0 0,0 0 0,0 0 0,1 0 0,-1 0 0,1 0 0,-1 1 0,1-1 0,-1 0 0,1 0 0,-1 0 0,1 1 0,0-1 0,-1 0 0,1 1 0,0-1 0,0 1 0,-1-1 0,1 1 0,1-1 0,1 0 0,-1 0 0,1 0 0,0 0 0,0 0 0,0 0 0,0 1 0,4-1 0,0 1 0,0 0 0,1 1 0,-1-1 0,0 1 0,11 3 0,7 11-1365,-18-10-5461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6T21:53:14.53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0,'250'15,"-53"-1,334-11,-334-3,-154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6T21:53:19.37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65,'5107'0,"-4882"-16,-13 0,719 16,-445 1,-122-17,-28 0,1698 14,-987 5,3361-3,-4370 1,69 14,-66-8,51 2,0-9,-65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6T21:53:28.18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65,'40'-2,"58"-10,-18 1,741-28,3664 41,-4239 14,-48-1,27 1,62 0,-217-17,0 3,92 15,-104-9,0-4,71-2,-65-2,96 11,-78-3,125-2,-6-1,-59 9,94 3,57-1,50-1,2789-17,-1702 3,-1190-16,-17-1,70 0,33 0,326-1,279 2,-584 18,-283-3,549-19,-35 5,-31 3,-80-17,-181 13,451 5,-434 13,-124-3,-151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0:29.3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0 126,'997'0,"-822"-32,-7 0,540 37,217-10,-729-27,42 3,1161 31,-1374-2</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0:36.0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0,'327'10,"359"58,2 8,-143-66,-315-13,194 24,139 14,4-35,-252-2,-198 12,-67-4,0-1</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0:37.9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0,'5271'0,"-5245"0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1:14.0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61,'69'0,"340"-15,-241 3,189 12,-159 2,5195-2,-5386 0,-1 0,1-1,0 1,-1-2,1 1,-1-1,1 0,-1 0,0-1,0 0,10-6,0-1</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1:22.9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1,'1338'0,"-1317"0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8T14:24:55.72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3101 7754 16383 0 0,'10'5'0'0'0,"15"7"0"0"0,12 2 0 0 0,11 3 0 0 0,13-1 0 0 0,12 2 0 0 0,9-2 0 0 0,6-4 0 0 0,9 1 0 0 0,9-1 0 0 0,13-3 0 0 0,6-3 0 0 0,3 3 0 0 0,7-1 0 0 0,5-1 0 0 0,6-1 0 0 0,3-3 0 0 0,3-1 0 0 0,2-2 0 0 0,1 0 0 0 0,4 0 0 0 0,3 0 0 0 0,-1-1 0 0 0,-2 1 0 0 0,-2 0 0 0 0,-1 5 0 0 0,4 2 0 0 0,1-1 0 0 0,-1 0 0 0 0,-2-2 0 0 0,-1-2 0 0 0,-1-1 0 0 0,-2 0 0 0 0,0-1 0 0 0,-1 0 0 0 0,-5-1 0 0 0,-7 1 0 0 0,-2 0 0 0 0,3 0 0 0 0,2-1 0 0 0,-2-4 0 0 0,0-2 0 0 0,-2 1 0 0 0,-4 0 0 0 0,0-3 0 0 0,3 0 0 0 0,0 1 0 0 0,1-3 0 0 0,-2 0 0 0 0,2 3 0 0 0,3-4 0 0 0,4 1 0 0 0,-4 2 0 0 0,2-2 0 0 0,-4 0 0 0 0,0 3 0 0 0,-3-4 0 0 0,2 1 0 0 0,2 3 0 0 0,-2-3 0 0 0,2 0 0 0 0,-3 2 0 0 0,1-2 0 0 0,3 0 0 0 0,-2-3 0 0 0,1 1 0 0 0,-2 3 0 0 0,-5 3 0 0 0,-4-3 0 0 0,-4 0 0 0 0,3 3 0 0 0,0 2 0 0 0,-1 1 0 0 0,-7 2 0 0 0,-3 2 0 0 0,-1 0 0 0 0,0 0 0 0 0,1-5 0 0 0,1-1 0 0 0,1-1 0 0 0,1 2 0 0 0,-5 2 0 0 0,-1 0 0 0 0,-5 2 0 0 0,0 1 0 0 0,-4 0 0 0 0,-4 0 0 0 0,-4 0 0 0 0,-3 0 0 0 0,-2 1 0 0 0,-2-1 0 0 0,-6 0 0 0 0,-2 0 0 0 0,1 0 0 0 0,6 0 0 0 0,-1 0 0 0 0,-1 0 0 0 0,-5 0 0 0 0,-1 0 0 0 0,-5 0 0 0 0,-4 0 0 0 0,-10 0 0 0 0,-6 0 0 0 0,-6 5 0 0 0,-9 2 0 0 0,-4 0 0 0 0,-6-2 0 0 0,-7-6 0 0 0,-3-4 0 0 0,-5 0 0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1:24.8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1,'2276'0,"-2242"0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1:26.4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12 102,'-1'0,"1"1,-1-1,1 0,0 0,-1 0,1-1,-1 1,1 0,0 0,-1 0,1 0,0 0,-1 0,1 0,-1-1,1 1,0 0,-1 0,1-1,0 1,0 0,-1 0,1-1,0 1,0 0,-1-1,1 1,0 0,0-1,0 1,-1 0,1-1,0 1,0 0,0-1,0 1,0-1,0 1,0 0,0-1,0 1,0-1,0 1,0 0,0-1,0 1,0-1,0 1,1 0,-1-1,0 1,0 0,0-1,1 1,-1 0,0-1,0 1,1 0,-1 0,0-1,1 1,-1 0,0 0,1-1,-1 1,0 0,1 0,23-22,-14 16,1 1,0 1,1 0,-1 0,1 1,0 0,18-1,92-1,-88 4,215 3,87-2,-231-12,18-1,209 13,-298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1:28.3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0,'3527'0,"-3496"0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1:29.7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1 101,'0'-1,"0"-1,0 1,0 0,1-1,-1 1,1 0,-1 0,1 0,0 0,-1-1,1 1,0 0,0 0,-1 0,1 0,0 1,0-1,0 0,0 0,0 0,1 1,0-2,30-10,-26 10,28-8,1 1,1 2,68-4,115 9,-140 2,227-11,-9-1,174 13,-450-1</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1:30.8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1 102,'511'2,"554"-5,-566-38,-319 22,901-21,-1048 40,-7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07:38:40.22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31565 10213 16383 0 0,'4'0'0'0'0,"7"0"0"0"0,6 0 0 0 0,5 0 0 0 0,12 0 0 0 0,6 0 0 0 0,14 0 0 0 0,12 0 0 0 0,9 0 0 0 0,-4 0 0 0 0,-4 0 0 0 0,0 0 0 0 0,-6 0 0 0 0,-10 0 0 0 0,-7 0 0 0 0,-8 0 0 0 0,-5 0 0 0 0,-3 0 0 0 0,-2 0 0 0 0,10 0 0 0 0,2 0 0 0 0,4 0 0 0 0,1 0 0 0 0,1 0 0 0 0,-2 0 0 0 0,-3 0 0 0 0,-4 0 0 0 0,-3 0 0 0 0,3 0 0 0 0,-1 0 0 0 0,-1 0 0 0 0,-1 0 0 0 0,-2 0 0 0 0,4 0 0 0 0,0 0 0 0 0,0 0 0 0 0,2 0 0 0 0,1 0 0 0 0,8 0 0 0 0,0 0 0 0 0,3 0 0 0 0,-3 0 0 0 0,-4 0 0 0 0,-4 0 0 0 0,-4 0 0 0 0,-3 0 0 0 0,-2 0 0 0 0,-1 0 0 0 0,0 0 0 0 0,0 0 0 0 0,-1 0 0 0 0,1 0 0 0 0,0 0 0 0 0,5 0 0 0 0,2 0 0 0 0,-5 0 0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27485 9049 16383 0 0,'4'0'0'0'0,"7"0"0"0"0,5 0 0 0 0,6 0 0 0 0,2 0 0 0 0,2 0 0 0 0,2 0 0 0 0,0 0 0 0 0,0 0 0 0 0,0 0 0 0 0,-1 0 0 0 0,0 0 0 0 0,0 0 0 0 0,0 0 0 0 0,0 0 0 0 0,0 0 0 0 0,0 0 0 0 0,-1 0 0 0 0,1 0 0 0 0,0 0 0 0 0,0 0 0 0 0,-1 0 0 0 0,1 0 0 0 0,0 0 0 0 0,0 0 0 0 0,0 0 0 0 0,-1 0 0 0 0,6 0 0 0 0,1 0 0 0 0,-1 0 0 0 0,0 0 0 0 0,-2 0 0 0 0,-1 0 0 0 0,3 0 0 0 0,1 0 0 0 0,0 0 0 0 0,-2 0 0 0 0,-1 0 0 0 0,-1 0 0 0 0,-2 0 0 0 0,0 0 0 0 0,0 0 0 0 0,0 0 0 0 0,-5 0 0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27358 9493 16383 0 0,'4'0'0'0'0,"7"0"0"0"0,5 0 0 0 0,6 0 0 0 0,11 0 0 0 0,6 0 0 0 0,0 0 0 0 0,-2 0 0 0 0,-3 0 0 0 0,-2 0 0 0 0,7 0 0 0 0,1 0 0 0 0,-1 0 0 0 0,-3 0 0 0 0,-3 0 0 0 0,-3 0 0 0 0,-1 0 0 0 0,3 0 0 0 0,0 0 0 0 0,0 0 0 0 0,4 0 0 0 0,4 0 0 0 0,0 0 0 0 0,-2 0 0 0 0,-3 0 0 0 0,-3 0 0 0 0,-2 0 0 0 0,-2 0 0 0 0,-1 0 0 0 0,0 0 0 0 0,-1 0 0 0 0,0 0 0 0 0,0 0 0 0 0,1 0 0 0 0,-1 0 0 0 0,1 0 0 0 0,0 0 0 0 0,-1 0 0 0 0,1 0 0 0 0,0 0 0 0 0,0 0 0 0 0,0 0 0 0 0,4 0 0 0 0,2 0 0 0 0,0 0 0 0 0,-2 0 0 0 0,-1 0 0 0 0,-6 0 0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10149 8226 16383 0 0,'5'0'0'0'0,"6"0"0"0"0,5 0 0 0 0,5 0 0 0 0,8 0 0 0 0,3 0 0 0 0,2 0 0 0 0,-2 0 0 0 0,0 0 0 0 0,-3 0 0 0 0,0 0 0 0 0,-1 0 0 0 0,-1 0 0 0 0,-1 0 0 0 0,1 0 0 0 0,0 0 0 0 0,4 0 0 0 0,1 0 0 0 0,1 0 0 0 0,-2 0 0 0 0,-1 0 0 0 0,-1 0 0 0 0,-1 0 0 0 0,-1 0 0 0 0,5 0 0 0 0,0 0 0 0 0,1 0 0 0 0,-2 0 0 0 0,-1 0 0 0 0,-2 0 0 0 0,5 0 0 0 0,0 0 0 0 0,-1 0 0 0 0,0 0 0 0 0,-2 0 0 0 0,-2 0 0 0 0,0 0 0 0 0,-1 0 0 0 0,0 0 0 0 0,-1 0 0 0 0,1 0 0 0 0,-1 0 0 0 0,1 0 0 0 0,0 0 0 0 0,-1 0 0 0 0,1 0 0 0 0,0 0 0 0 0,0 0 0 0 0,-1 0 0 0 0,1 0 0 0 0,0 0 0 0 0,0 0 0 0 0,0 0 0 0 0,-1 0 0 0 0,1 0 0 0 0,0 0 0 0 0,0 0 0 0 0,0 0 0 0 0,4 0 0 0 0,2 0 0 0 0,-1 0 0 0 0,0 0 0 0 0,-2 0 0 0 0,-1 0 0 0 0,3 0 0 0 0,1 0 0 0 0,0 0 0 0 0,-2 0 0 0 0,-1 0 0 0 0,-1 0 0 0 0,-2 0 0 0 0,1 0 0 0 0,-2 0 0 0 0,1 0 0 0 0,-1 0 0 0 0,1 0 0 0 0,-1 0 0 0 0,1 0 0 0 0,0 0 0 0 0,0 0 0 0 0,-1 0 0 0 0,1 0 0 0 0,0 0 0 0 0,0 0 0 0 0,0 0 0 0 0,4-4 0 0 0,2-2 0 0 0,-1 0 0 0 0,0 1 0 0 0,-2 2 0 0 0,-1 1 0 0 0,3 1 0 0 0,1 0 0 0 0,0 1 0 0 0,-2 0 0 0 0,-1 1 0 0 0,-6-6 0 0 0,-2-1 0 0 0,4 1 0 0 0,2 0 0 0 0,1 2 0 0 0,0 1 0 0 0,0 1 0 0 0,-1 0 0 0 0,0 1 0 0 0,-1 1 0 0 0,0-1 0 0 0,0 0 0 0 0,-5-4 0 0 0,-1-2 0 0 0,0 0 0 0 0,1 2 0 0 0,1 0 0 0 0,2 2 0 0 0,0 1 0 0 0,2 1 0 0 0,0 0 0 0 0,0 0 0 0 0,0 0 0 0 0,0 0 0 0 0,4 1 0 0 0,2-1 0 0 0,0 0 0 0 0,-6-5 0 0 0,-3-1 0 0 0,-1 0 0 0 0,0 2 0 0 0,6 0 0 0 0,1 2 0 0 0,2 1 0 0 0,-2 1 0 0 0,0 0 0 0 0,-1 0 0 0 0,4 0 0 0 0,0 1 0 0 0,0-1 0 0 0,-2 0 0 0 0,-1 0 0 0 0,-1 0 0 0 0,-1 0 0 0 0,-1 0 0 0 0,-1 0 0 0 0,1 0 0 0 0,-1 0 0 0 0,1 0 0 0 0,0 0 0 0 0,-1 0 0 0 0,1 0 0 0 0,0 0 0 0 0,-1 0 0 0 0,1 0 0 0 0,0 0 0 0 0,0 0 0 0 0,-5-5 0 0 0,-1-1 0 0 0,4 1 0 0 0,4 0 0 0 0,0-3 0 0 0,0 0 0 0 0,0 1 0 0 0,0 2 0 0 0,3-3 0 0 0,2 0 0 0 0,-2 2 0 0 0,0 1 0 0 0,-2 2 0 0 0,-1 1 0 0 0,-1 1 0 0 0,-1 1 0 0 0,-1 0 0 0 0,1 1 0 0 0,-5-6 0 0 0,-2 0 0 0 0,1-1 0 0 0,1 2 0 0 0,2 0 0 0 0,0 2 0 0 0,2 1 0 0 0,0 1 0 0 0,1 0 0 0 0,0 0 0 0 0,0 0 0 0 0,0 0 0 0 0,0 1 0 0 0,0-1 0 0 0,0 0 0 0 0,0 0 0 0 0,0 0 0 0 0,0 0 0 0 0,-1 0 0 0 0,6 0 0 0 0,0 0 0 0 0,1 0 0 0 0,-2 0 0 0 0,0 0 0 0 0,-3 0 0 0 0,5 0 0 0 0,0 0 0 0 0,0 0 0 0 0,-2 0 0 0 0,-1 0 0 0 0,-2 0 0 0 0,0 0 0 0 0,-1 0 0 0 0,0 0 0 0 0,-1 0 0 0 0,1 0 0 0 0,0 0 0 0 0,-1 0 0 0 0,1 0 0 0 0,0 0 0 0 0,-1 0 0 0 0,1 0 0 0 0,-5 0 0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24733 12843 16383 0 0,'5'0'0'0'0,"5"0"0"0"0,7 0 0 0 0,4 0 0 0 0,-1 5 0 0 0,0 1 0 0 0,6 0 0 0 0,4-2 0 0 0,0 0 0 0 0,0-2 0 0 0,0-1 0 0 0,-1-1 0 0 0,4 0 0 0 0,0 0 0 0 0,0 0 0 0 0,-1 0 0 0 0,-2-1 0 0 0,-2 1 0 0 0,0 0 0 0 0,-1 0 0 0 0,0 0 0 0 0,-1 0 0 0 0,1 0 0 0 0,0 0 0 0 0,-1 0 0 0 0,1 0 0 0 0,-1 0 0 0 0,1 0 0 0 0,0 0 0 0 0,0 0 0 0 0,0 0 0 0 0,-1 0 0 0 0,1 0 0 0 0,5 0 0 0 0,0 0 0 0 0,1 0 0 0 0,-2 0 0 0 0,0 0 0 0 0,-3 0 0 0 0,5 0 0 0 0,0 0 0 0 0,0 0 0 0 0,-2 0 0 0 0,-1 0 0 0 0,-2 0 0 0 0,0 0 0 0 0,-1 0 0 0 0,0 0 0 0 0,-1 0 0 0 0,1 0 0 0 0,-1 0 0 0 0,1 0 0 0 0,0 0 0 0 0,-1 0 0 0 0,1 0 0 0 0,0 0 0 0 0,0 0 0 0 0,0 0 0 0 0,-1 0 0 0 0,1 0 0 0 0,0 0 0 0 0,0 0 0 0 0,0 0 0 0 0,-1 0 0 0 0,1 0 0 0 0,0 0 0 0 0,0 0 0 0 0,4 0 0 0 0,2 0 0 0 0,0 0 0 0 0,-2 0 0 0 0,-1 0 0 0 0,-1 0 0 0 0,3 0 0 0 0,2 0 0 0 0,-2 0 0 0 0,0 0 0 0 0,-3 0 0 0 0,0 0 0 0 0,-1 0 0 0 0,-1 0 0 0 0,-1 0 0 0 0,1 0 0 0 0,0 0 0 0 0,-1 0 0 0 0,1 0 0 0 0,-1 0 0 0 0,1 0 0 0 0,0 0 0 0 0,0 0 0 0 0,-1 0 0 0 0,1 0 0 0 0,0 0 0 0 0,0 0 0 0 0,0 0 0 0 0,-1 0 0 0 0,1 0 0 0 0,0 0 0 0 0,0 0 0 0 0,0 0 0 0 0,-1 0 0 0 0,6 0 0 0 0,1 0 0 0 0,-1 0 0 0 0,0 0 0 0 0,-2 0 0 0 0,-1 0 0 0 0,3-4 0 0 0,1-2 0 0 0,0 0 0 0 0,-2 1 0 0 0,-1 2 0 0 0,-1 1 0 0 0,-2 1 0 0 0,0 0 0 0 0,0 1 0 0 0,0 0 0 0 0,-1-4 0 0 0,1-2 0 0 0,-1 1 0 0 0,1 0 0 0 0,0 2 0 0 0,-1 1 0 0 0,1 1 0 0 0,0 1 0 0 0,0 0 0 0 0,0 0 0 0 0,-1 0 0 0 0,6 0 0 0 0,1 0 0 0 0,-1 1 0 0 0,0-1 0 0 0,-2 0 0 0 0,-1 0 0 0 0,3 0 0 0 0,-3 0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8T14:24:55.72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3164 8244 16383 0 0,'16'0'0'0'0,"15"0"0"0"0,19 0 0 0 0,15 0 0 0 0,19 0 0 0 0,15 0 0 0 0,17 6 0 0 0,10 1 0 0 0,9-1 0 0 0,8 5 0 0 0,6-1 0 0 0,3-1 0 0 0,8-2 0 0 0,7 3 0 0 0,2-1 0 0 0,3-2 0 0 0,4-1 0 0 0,3-2 0 0 0,-2-3 0 0 0,-1 0 0 0 0,2-1 0 0 0,1 0 0 0 0,2 0 0 0 0,1-6 0 0 0,-4-1 0 0 0,-1 0 0 0 0,-4 1 0 0 0,-1 3 0 0 0,-3 0 0 0 0,-5-3 0 0 0,-9-2 0 0 0,-4 2 0 0 0,-8 1 0 0 0,-7 1 0 0 0,-6 2 0 0 0,-4 1 0 0 0,-2 1 0 0 0,-8 0 0 0 0,-6 0 0 0 0,-8 0 0 0 0,1 1 0 0 0,-8-1 0 0 0,-3 0 0 0 0,-2 0 0 0 0,-7 0 0 0 0,-6 0 0 0 0,-11 0 0 0 0,-6 0 0 0 0,-9-5 0 0 0,-12-2 0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24754 10917 16383 0 0,'5'0'0'0'0,"6"0"0"0"0,5 0 0 0 0,5 0 0 0 0,3 0 0 0 0,7 0 0 0 0,3 0 0 0 0,0 0 0 0 0,-2 0 0 0 0,-1 0 0 0 0,-1 0 0 0 0,-2 0 0 0 0,0 0 0 0 0,-1 0 0 0 0,-1 0 0 0 0,1 0 0 0 0,-1 0 0 0 0,1 0 0 0 0,-1 0 0 0 0,1 0 0 0 0,0 0 0 0 0,0 0 0 0 0,-1 0 0 0 0,1 0 0 0 0,0 0 0 0 0,0 0 0 0 0,0 0 0 0 0,-1 0 0 0 0,1 0 0 0 0,0 0 0 0 0,0 0 0 0 0,0 0 0 0 0,-1 0 0 0 0,6 0 0 0 0,1 0 0 0 0,-1 0 0 0 0,0 0 0 0 0,-2 0 0 0 0,-1 0 0 0 0,3 0 0 0 0,1 0 0 0 0,0 0 0 0 0,-2 0 0 0 0,-1 0 0 0 0,-1 0 0 0 0,-2 0 0 0 0,0 0 0 0 0,0 0 0 0 0,0 0 0 0 0,-1 0 0 0 0,1 0 0 0 0,-1 0 0 0 0,1 0 0 0 0,0 0 0 0 0,-1 0 0 0 0,1 0 0 0 0,0 0 0 0 0,0 0 0 0 0,0 0 0 0 0,-1 0 0 0 0,1 0 0 0 0,5 0 0 0 0,0 0 0 0 0,1 0 0 0 0,-2 0 0 0 0,-1 0 0 0 0,4-4 0 0 0,0-2 0 0 0,-1 0 0 0 0,-2 1 0 0 0,-1 2 0 0 0,-1 1 0 0 0,-2 1 0 0 0,0 0 0 0 0,0 1 0 0 0,0 1 0 0 0,-1-1 0 0 0,-8 0 0 0 0,-13 0 0 0 0,-16 0 0 0 0,-10 0 0 0 0,-7 1 0 0 0,-3-1 0 0 0,0 0 0 0 0,0 0 0 0 0,0 0 0 0 0,2 0 0 0 0,1 0 0 0 0,0 0 0 0 0,1-1 0 0 0,1 1 0 0 0,-5 0 0 0 0,-2 0 0 0 0,0 0 0 0 0,2 0 0 0 0,1 0 0 0 0,1 0 0 0 0,6 5 0 0 0,-3 1 0 0 0,-1 0 0 0 0,0-1 0 0 0,-1 2 0 0 0,0 2 0 0 0,0-3 0 0 0,1-1 0 0 0,0-1 0 0 0,4 2 0 0 0,3 1 0 0 0,-1-1 0 0 0,3-1 0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7"/>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24543 11081 16383 0 0,'4'0'0'0'0,"7"5"0"0"0,5 1 0 0 0,5-1 0 0 0,4 0 0 0 0,1-2 0 0 0,2-1 0 0 0,0 0 0 0 0,0-2 0 0 0,-1 0 0 0 0,1 0 0 0 0,-1 0 0 0 0,5-1 0 0 0,1 1 0 0 0,4 0 0 0 0,0 0 0 0 0,-1 0 0 0 0,2 0 0 0 0,-1 0 0 0 0,-2 0 0 0 0,-2 0 0 0 0,-3 0 0 0 0,-1 0 0 0 0,-2 0 0 0 0,0 0 0 0 0,-1 0 0 0 0,1 0 0 0 0,4 0 0 0 0,1 0 0 0 0,0 0 0 0 0,0 0 0 0 0,-2 0 0 0 0,-1 0 0 0 0,-1 0 0 0 0,-1 0 0 0 0,0 0 0 0 0,-1 0 0 0 0,5 0 0 0 0,2 0 0 0 0,-1 0 0 0 0,0 0 0 0 0,-2 0 0 0 0,-2 0 0 0 0,5 0 0 0 0,0 0 0 0 0,0 0 0 0 0,-2 0 0 0 0,-1 0 0 0 0,-2 0 0 0 0,0 0 0 0 0,-1 0 0 0 0,0 0 0 0 0,-1 0 0 0 0,1 0 0 0 0,0 0 0 0 0,-1 0 0 0 0,1 0 0 0 0,0 0 0 0 0,-1 0 0 0 0,-4-5 0 0 0,-1-1 0 0 0,0 0 0 0 0,1 2 0 0 0,2 0 0 0 0,1 2 0 0 0,0 1 0 0 0,2 1 0 0 0,-1 0 0 0 0,1 0 0 0 0,1 0 0 0 0,-1 1 0 0 0,0-1 0 0 0,4 0 0 0 0,2 0 0 0 0,0 0 0 0 0,-2 0 0 0 0,-1 0 0 0 0,-1 0 0 0 0,-6 0 0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13388 8731 16383 0 0,'4'0'0'0'0,"7"0"0"0"0,10 0 0 0 0,11 0 0 0 0,4 0 0 0 0,1 0 0 0 0,-2 0 0 0 0,-1 0 0 0 0,1 0 0 0 0,1 0 0 0 0,-3 0 0 0 0,-1 0 0 0 0,-2 0 0 0 0,-2 0 0 0 0,0 0 0 0 0,8 0 0 0 0,7 0 0 0 0,1 0 0 0 0,-2 0 0 0 0,0 0 0 0 0,2 0 0 0 0,-1 0 0 0 0,1 0 0 0 0,-3 0 0 0 0,-3 0 0 0 0,-4 0 0 0 0,-4 0 0 0 0,-1 0 0 0 0,-2 0 0 0 0,0 0 0 0 0,-1 0 0 0 0,0 0 0 0 0,0 0 0 0 0,10 0 0 0 0,7 0 0 0 0,6 0 0 0 0,7 0 0 0 0,5 0 0 0 0,-4 0 0 0 0,-8 0 0 0 0,-7 0 0 0 0,-6 0 0 0 0,0 0 0 0 0,-2 0 0 0 0,-2 0 0 0 0,3 0 0 0 0,-1 0 0 0 0,0 0 0 0 0,2 0 0 0 0,0 0 0 0 0,-2 0 0 0 0,3 0 0 0 0,8 0 0 0 0,6 0 0 0 0,3 0 0 0 0,-2 0 0 0 0,-7 0 0 0 0,4 0 0 0 0,-2 0 0 0 0,-5 0 0 0 0,-5 0 0 0 0,-4 0 0 0 0,-3 0 0 0 0,2 0 0 0 0,1 0 0 0 0,-1 0 0 0 0,-2 0 0 0 0,-1 0 0 0 0,-1 0 0 0 0,4 0 0 0 0,1 0 0 0 0,4 0 0 0 0,1 0 0 0 0,2 0 0 0 0,-1 0 0 0 0,3 0 0 0 0,-3 0 0 0 0,-2 0 0 0 0,2 0 0 0 0,2 0 0 0 0,0 0 0 0 0,-3 0 0 0 0,-4 0 0 0 0,-2 0 0 0 0,2 0 0 0 0,0 0 0 0 0,-2 0 0 0 0,4 0 0 0 0,-1 0 0 0 0,-1 0 0 0 0,-2 0 0 0 0,3 0 0 0 0,0 0 0 0 0,3 0 0 0 0,-1 0 0 0 0,-1 0 0 0 0,2 0 0 0 0,-1 0 0 0 0,-3 0 0 0 0,3 0 0 0 0,0 0 0 0 0,-3 0 0 0 0,2 0 0 0 0,1 0 0 0 0,-3 0 0 0 0,-2 0 0 0 0,-2 0 0 0 0,-1 0 0 0 0,3 0 0 0 0,0 0 0 0 0,1 0 0 0 0,-2 0 0 0 0,-6 0 0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9"/>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22320 13151 16383 0 0,'5'0'0'0'0,"5"0"0"0"0,11 0 0 0 0,11 0 0 0 0,9 0 0 0 0,2 0 0 0 0,3-4 0 0 0,-2-2 0 0 0,0-5 0 0 0,3 1 0 0 0,-3-4 0 0 0,-4 1 0 0 0,-4 3 0 0 0,-4 3 0 0 0,-3 3 0 0 0,-1 1 0 0 0,-2 2 0 0 0,0 1 0 0 0,0 1 0 0 0,0-1 0 0 0,0 1 0 0 0,1-1 0 0 0,-1 1 0 0 0,1-1 0 0 0,0 0 0 0 0,4 0 0 0 0,2 0 0 0 0,0 0 0 0 0,-2 0 0 0 0,4 0 0 0 0,0 0 0 0 0,-2 0 0 0 0,-1 0 0 0 0,-2 0 0 0 0,-1 0 0 0 0,3 0 0 0 0,1 0 0 0 0,0 0 0 0 0,-2 0 0 0 0,-2 0 0 0 0,0 0 0 0 0,-1 0 0 0 0,-1 0 0 0 0,-1 0 0 0 0,1 0 0 0 0,0 0 0 0 0,-1 0 0 0 0,1 0 0 0 0,-1 0 0 0 0,1 0 0 0 0,0 0 0 0 0,0 0 0 0 0,-1 0 0 0 0,-3 0 0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20500 8625 16383 0 0,'4'0'0'0'0,"7"0"0"0"0,5 0 0 0 0,6 0 0 0 0,2 0 0 0 0,7 0 0 0 0,7 0 0 0 0,2 0 0 0 0,-2 0 0 0 0,-2 0 0 0 0,1 0 0 0 0,0 0 0 0 0,-3 0 0 0 0,-2 0 0 0 0,-2 0 0 0 0,-1 0 0 0 0,-2 0 0 0 0,0 0 0 0 0,-1 0 0 0 0,0 0 0 0 0,1 0 0 0 0,-1 0 0 0 0,1 0 0 0 0,-1 0 0 0 0,1 5 0 0 0,0 1 0 0 0,0 0 0 0 0,-1-2 0 0 0,1 0 0 0 0,0-2 0 0 0,0-1 0 0 0,4-1 0 0 0,2 0 0 0 0,0 5 0 0 0,-2 1 0 0 0,-1-1 0 0 0,-1 0 0 0 0,-6 2 0 0 0,3 1 0 0 0,1-1 0 0 0,1-2 0 0 0,0-2 0 0 0,0-1 0 0 0,-1-1 0 0 0,0-1 0 0 0,1 0 0 0 0,-1 4 0 0 0,-5 2 0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1"/>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13430 11696 16383 0 0,'5'-4'0'0'0,"5"-2"0"0"0,7 0 0 0 0,4 1 0 0 0,-1-3 0 0 0,0 0 0 0 0,2 1 0 0 0,1 2 0 0 0,2-3 0 0 0,0 0 0 0 0,2 2 0 0 0,0 1 0 0 0,0 2 0 0 0,0 1 0 0 0,0 1 0 0 0,0 1 0 0 0,0 0 0 0 0,0 1 0 0 0,0-5 0 0 0,-1-2 0 0 0,6 0 0 0 0,1 2 0 0 0,-1 0 0 0 0,0 2 0 0 0,-2 1 0 0 0,-2 1 0 0 0,5 0 0 0 0,0 0 0 0 0,0 0 0 0 0,-2 1 0 0 0,-1-1 0 0 0,-1 0 0 0 0,-2 0 0 0 0,0 0 0 0 0,0 0 0 0 0,0 0 0 0 0,-1 0 0 0 0,1 0 0 0 0,-1 0 0 0 0,1 0 0 0 0,0 0 0 0 0,-1 0 0 0 0,1 0 0 0 0,0 0 0 0 0,0 0 0 0 0,-1 0 0 0 0,1 0 0 0 0,0 0 0 0 0,0 0 0 0 0,0 0 0 0 0,-1 0 0 0 0,1 0 0 0 0,0 0 0 0 0,0 0 0 0 0,4 0 0 0 0,2 0 0 0 0,0 0 0 0 0,-2 0 0 0 0,-1 0 0 0 0,-1 0 0 0 0,-6 5 0 0 0,3 1 0 0 0,1-1 0 0 0,1 0 0 0 0,0-2 0 0 0,-5-1 0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20712 5768 16383 0 0,'4'0'0'0'0,"7"0"0"0"0,5 0 0 0 0,10 0 0 0 0,4 0 0 0 0,2 0 0 0 0,1 0 0 0 0,2 0 0 0 0,1 0 0 0 0,-1 0 0 0 0,-2 0 0 0 0,-3 0 0 0 0,-1 0 0 0 0,-1 0 0 0 0,-1 0 0 0 0,-1 0 0 0 0,1 0 0 0 0,-1 0 0 0 0,5 0 0 0 0,2 0 0 0 0,4 0 0 0 0,0 0 0 0 0,4 0 0 0 0,-2 0 0 0 0,-2 0 0 0 0,-3 0 0 0 0,-3 0 0 0 0,-2 0 0 0 0,-1 0 0 0 0,-1 0 0 0 0,4 0 0 0 0,1 0 0 0 0,0 0 0 0 0,-1 0 0 0 0,-1 0 0 0 0,-1 0 0 0 0,3 0 0 0 0,1 0 0 0 0,0 0 0 0 0,-2 0 0 0 0,-1 0 0 0 0,-2 0 0 0 0,5 0 0 0 0,0 0 0 0 0,-1 0 0 0 0,0 0 0 0 0,-3 0 0 0 0,-5 0 0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3"/>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13388 13155 16383 0 0,'4'0'0'0'0,"7"0"0"0"0,5 0 0 0 0,6 0 0 0 0,2 0 0 0 0,7 0 0 0 0,2 0 0 0 0,1 0 0 0 0,-1 0 0 0 0,-2 0 0 0 0,-2 0 0 0 0,4 0 0 0 0,1 0 0 0 0,-1 5 0 0 0,2 1 0 0 0,1-1 0 0 0,-1 0 0 0 0,-3-2 0 0 0,3 0 0 0 0,0-2 0 0 0,-7 4 0 0 0,-2 1 0 0 0,3-1 0 0 0,5 0 0 0 0,2-2 0 0 0,-1-1 0 0 0,-1-1 0 0 0,-3 3 0 0 0,-1 2 0 0 0,-2 0 0 0 0,-1-2 0 0 0,0-1 0 0 0,-1-1 0 0 0,1-1 0 0 0,-1 0 0 0 0,1-1 0 0 0,-1-1 0 0 0,1 1 0 0 0,0 0 0 0 0,0 0 0 0 0,-1 0 0 0 0,1-1 0 0 0,0 1 0 0 0,0 0 0 0 0,4 0 0 0 0,2 0 0 0 0,0 0 0 0 0,-2 0 0 0 0,-1 0 0 0 0,-1 0 0 0 0,3 0 0 0 0,2 0 0 0 0,-2 0 0 0 0,0 0 0 0 0,-3 0 0 0 0,0 0 0 0 0,-1 0 0 0 0,-1 0 0 0 0,-1 0 0 0 0,1 0 0 0 0,0 0 0 0 0,-1 0 0 0 0,1 0 0 0 0,-1 0 0 0 0,1 0 0 0 0,0 5 0 0 0,0 1 0 0 0,-5 0 0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4"/>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18976 4561 16383 0 0,'4'0'0'0'0,"7"0"0"0"0,5 0 0 0 0,6 0 0 0 0,6 0 0 0 0,5 0 0 0 0,0 0 0 0 0,0 0 0 0 0,-2 0 0 0 0,-1 0 0 0 0,-1 0 0 0 0,-2 0 0 0 0,0 0 0 0 0,5 0 0 0 0,0 0 0 0 0,0 0 0 0 0,0 0 0 0 0,2 5 0 0 0,1 1 0 0 0,3 4 0 0 0,0 1 0 0 0,-2-2 0 0 0,2-2 0 0 0,-1-3 0 0 0,-2-1 0 0 0,-3-2 0 0 0,3-1 0 0 0,-1 0 0 0 0,4-1 0 0 0,-1 1 0 0 0,-1 0 0 0 0,-8 4 0 0 0,-3 2 0 0 0,-2-1 0 0 0,0 0 0 0 0,5-2 0 0 0,3-1 0 0 0,0-1 0 0 0,4 0 0 0 0,1-1 0 0 0,-2 0 0 0 0,-1 0 0 0 0,-2-1 0 0 0,-2 1 0 0 0,-2 0 0 0 0,1 0 0 0 0,-2 0 0 0 0,10 4 0 0 0,2 2 0 0 0,0 0 0 0 0,-2-1 0 0 0,-3-2 0 0 0,-2-1 0 0 0,3 4 0 0 0,-1 0 0 0 0,0 0 0 0 0,-2-1 0 0 0,-1-2 0 0 0,-2-2 0 0 0,-1 0 0 0 0,0 0 0 0 0,0-1 0 0 0,0-1 0 0 0,-1 1 0 0 0,1 0 0 0 0,-1 9 0 0 0,1 3 0 0 0,0-1 0 0 0,-1-2 0 0 0,1 3 0 0 0,0-2 0 0 0,0-2 0 0 0,0-3 0 0 0,-1-1 0 0 0,6-3 0 0 0,-4 4 0 0 0,-2 1 0 0 0,0 0 0 0 0,0 3 0 0 0,-5-1 0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5"/>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19082 5039 16383 0 0,'4'0'0'0'0,"7"0"0"0"0,5 0 0 0 0,5 0 0 0 0,4 0 0 0 0,6 0 0 0 0,2 0 0 0 0,1 0 0 0 0,-1 0 0 0 0,-2 0 0 0 0,3 0 0 0 0,0 0 0 0 0,-1 0 0 0 0,-1 0 0 0 0,-2 0 0 0 0,-1 0 0 0 0,-2 0 0 0 0,9-5 0 0 0,3-1 0 0 0,-1 0 0 0 0,-2 2 0 0 0,-3 0 0 0 0,-2 2 0 0 0,-3 1 0 0 0,0 1 0 0 0,3 0 0 0 0,2 0 0 0 0,-1 0 0 0 0,-1 0 0 0 0,-1 1 0 0 0,3-1 0 0 0,5 0 0 0 0,1 0 0 0 0,-2 0 0 0 0,2 0 0 0 0,-1 0 0 0 0,-2 0 0 0 0,-3 0 0 0 0,-3 0 0 0 0,-1-5 0 0 0,-2-1 0 0 0,0 0 0 0 0,-1 2 0 0 0,0 0 0 0 0,1 2 0 0 0,-1 1 0 0 0,1 1 0 0 0,-1 0 0 0 0,1 0 0 0 0,4 0 0 0 0,2 1 0 0 0,0-1 0 0 0,-2 0 0 0 0,-1 0 0 0 0,-1 0 0 0 0,4 0 0 0 0,0 0 0 0 0,-1 0 0 0 0,0 0 0 0 0,-2 0 0 0 0,-2 0 0 0 0,4 0 0 0 0,2 0 0 0 0,-2 0 0 0 0,-1 0 0 0 0,-1 0 0 0 0,-1 0 0 0 0,-2 0 0 0 0,0 0 0 0 0,0 0 0 0 0,0 0 0 0 0,4 0 0 0 0,1 0 0 0 0,1 0 0 0 0,-2 0 0 0 0,-1 0 0 0 0,-1 0 0 0 0,3 0 0 0 0,-3 0 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8T14:24:55.73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14086 3975 16383 0 0,'11'0'0'0'0,"13"0"0"0"0,14 0 0 0 0,15 0 0 0 0,15 0 0 0 0,22 0 0 0 0,16 0 0 0 0,16 0 0 0 0,14 0 0 0 0,10 0 0 0 0,6 0 0 0 0,8 0 0 0 0,8 0 0 0 0,3 0 0 0 0,2 0 0 0 0,4 0 0 0 0,2 0 0 0 0,3 0 0 0 0,2 0 0 0 0,0 0 0 0 0,0 0 0 0 0,1 0 0 0 0,0 0 0 0 0,-6 0 0 0 0,-1 0 0 0 0,-6-5 0 0 0,-5-2 0 0 0,-6 1 0 0 0,-8 0 0 0 0,-11 3 0 0 0,-7 0 0 0 0,-12-3 0 0 0,-11-2 0 0 0,-8 2 0 0 0,-7 1 0 0 0,-10 1 0 0 0,-8 2 0 0 0,-13-4 0 0 0,-13-1 0 0 0,-4 0 0 0 0,-6 2 0 0 0,-10 1 0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6"/>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25495 2889 16383 0 0,'5'0'0'0'0,"5"0"0"0"0,7 0 0 0 0,8 0 0 0 0,10 0 0 0 0,4 0 0 0 0,-1 0 0 0 0,-2 0 0 0 0,-3 0 0 0 0,2 0 0 0 0,0 0 0 0 0,-1 0 0 0 0,-3 0 0 0 0,-1 0 0 0 0,-1 0 0 0 0,-2 0 0 0 0,0 0 0 0 0,-1 0 0 0 0,1 0 0 0 0,-1 0 0 0 0,1 0 0 0 0,-1 0 0 0 0,1 0 0 0 0,0 0 0 0 0,4 0 0 0 0,2 0 0 0 0,-1 0 0 0 0,0 0 0 0 0,-2 0 0 0 0,-1 0 0 0 0,3 0 0 0 0,2 0 0 0 0,-2 0 0 0 0,-1 0 0 0 0,-1 0 0 0 0,-1 0 0 0 0,-1 0 0 0 0,-1 0 0 0 0,-1 0 0 0 0,1 0 0 0 0,-1 0 0 0 0,1 0 0 0 0,0 0 0 0 0,-1 0 0 0 0,1 0 0 0 0,0 0 0 0 0,-1 0 0 0 0,1 0 0 0 0,-5 0 0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7"/>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24966 3928 16383 0 0,'5'0'0'0'0,"5"0"0"0"0,7 0 0 0 0,4 0 0 0 0,8 0 0 0 0,3 0 0 0 0,1 0 0 0 0,0 0 0 0 0,-2-4 0 0 0,-1-3 0 0 0,-1 2 0 0 0,-2 0 0 0 0,5 2 0 0 0,1 1 0 0 0,-1 1 0 0 0,-1 0 0 0 0,-1 1 0 0 0,-1 0 0 0 0,-1 1 0 0 0,-1-1 0 0 0,-1 0 0 0 0,1 0 0 0 0,0 0 0 0 0,-1 0 0 0 0,5 0 0 0 0,2 0 0 0 0,-1 0 0 0 0,0 0 0 0 0,-2 0 0 0 0,-1 0 0 0 0,3 0 0 0 0,2 0 0 0 0,-2 0 0 0 0,-1 0 0 0 0,-1 0 0 0 0,-1 0 0 0 0,-1 0 0 0 0,-1 0 0 0 0,-1 0 0 0 0,1 0 0 0 0,-1 0 0 0 0,1 0 0 0 0,0 0 0 0 0,-1 0 0 0 0,1 0 0 0 0,0 0 0 0 0,-1 0 0 0 0,1 0 0 0 0,0 0 0 0 0,0 0 0 0 0,0 0 0 0 0,-1 0 0 0 0,1 0 0 0 0,0 0 0 0 0,0 0 0 0 0,0 0 0 0 0,-1 0 0 0 0,1 0 0 0 0,5 0 0 0 0,-4-4 0 0 0,-2-2 0 0 0,0 0 0 0 0,0 1 0 0 0,-1-3 0 0 0,1 0 0 0 0,0 1 0 0 0,0 2 0 0 0,6-3 0 0 0,0 0 0 0 0,1 2 0 0 0,-2 1 0 0 0,0 2 0 0 0,2 1 0 0 0,1 1 0 0 0,-1 1 0 0 0,-1 1 0 0 0,-3-1 0 0 0,0 0 0 0 0,3 1 0 0 0,1-1 0 0 0,0 0 0 0 0,-2 0 0 0 0,-1 0 0 0 0,-2 0 0 0 0,0 0 0 0 0,-1 0 0 0 0,0 0 0 0 0,-1 0 0 0 0,1 0 0 0 0,-1 0 0 0 0,-4 0 0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8"/>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27993 2906 16383 0 0,'4'0'0'0'0,"7"0"0"0"0,5 0 0 0 0,6 0 0 0 0,2 0 0 0 0,7 0 0 0 0,-2-4 0 0 0,-1-2 0 0 0,-2 0 0 0 0,-4-3 0 0 0,-2-1 0 0 0,1 3 0 0 0,1 1 0 0 0,5 2 0 0 0,4 2 0 0 0,0 1 0 0 0,0 1 0 0 0,-1 0 0 0 0,0 1 0 0 0,2-1 0 0 0,2-4 0 0 0,-1-2 0 0 0,-2 0 0 0 0,-1 2 0 0 0,-1 0 0 0 0,-2 2 0 0 0,0 1 0 0 0,0 1 0 0 0,0 0 0 0 0,-1 0 0 0 0,1 0 0 0 0,-1 1 0 0 0,1-1 0 0 0,0 0 0 0 0,-1 0 0 0 0,1 0 0 0 0,0 0 0 0 0,0 0 0 0 0,0 0 0 0 0,-1 0 0 0 0,6 0 0 0 0,-4 0 0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9"/>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27294 4286 16383 0 0,'5'0'0'0'0,"6"0"0"0"0,5 0 0 0 0,5 0 0 0 0,3 0 0 0 0,7 0 0 0 0,3 0 0 0 0,0 0 0 0 0,-2 0 0 0 0,-1 0 0 0 0,-1 0 0 0 0,3 0 0 0 0,0 0 0 0 0,0 0 0 0 0,3 0 0 0 0,0 0 0 0 0,-2 0 0 0 0,3 0 0 0 0,-1 0 0 0 0,-1 0 0 0 0,-3 0 0 0 0,-2 0 0 0 0,-1 0 0 0 0,3 0 0 0 0,1 0 0 0 0,-1 0 0 0 0,-1 0 0 0 0,-1 0 0 0 0,-2 0 0 0 0,5 0 0 0 0,0 0 0 0 0,-1 0 0 0 0,-1 0 0 0 0,-1 0 0 0 0,-1 0 0 0 0,-1 0 0 0 0,-1 0 0 0 0,-1 0 0 0 0,1 0 0 0 0,0 0 0 0 0,-1 0 0 0 0,1 0 0 0 0,-1 0 0 0 0,1 0 0 0 0,0 0 0 0 0,0 0 0 0 0,-1 0 0 0 0,1 0 0 0 0,0 0 0 0 0,0 0 0 0 0,0 0 0 0 0,-1 0 0 0 0,1 0 0 0 0,0 0 0 0 0,-5 0 0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91"/>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688 8223 16383 0 0,'4'5'0'0'0,"7"1"0"0"0,5 0 0 0 0,6-2 0 0 0,-3 4 0 0 0,2 0 0 0 0,5-1 0 0 0,3-2 0 0 0,2-1 0 0 0,-1-3 0 0 0,0 0 0 0 0,-1-1 0 0 0,3 0 0 0 0,2 0 0 0 0,-1 0 0 0 0,-2-1 0 0 0,-1 1 0 0 0,-1 0 0 0 0,3 0 0 0 0,1 0 0 0 0,0 0 0 0 0,-2 0 0 0 0,-1 0 0 0 0,-1 0 0 0 0,-2 0 0 0 0,0 0 0 0 0,0 0 0 0 0,0 0 0 0 0,-1 0 0 0 0,1 0 0 0 0,-1 0 0 0 0,1 0 0 0 0,0 0 0 0 0,-1 0 0 0 0,1 0 0 0 0,0 0 0 0 0,0 0 0 0 0,0 0 0 0 0,-1 0 0 0 0,6 0 0 0 0,1 0 0 0 0,-1 0 0 0 0,0 0 0 0 0,-2 0 0 0 0,-1 0 0 0 0,3 0 0 0 0,1 0 0 0 0,0 0 0 0 0,-2 0 0 0 0,-1 0 0 0 0,-1 0 0 0 0,3 0 0 0 0,1 0 0 0 0,-1 0 0 0 0,0 0 0 0 0,-2 0 0 0 0,-2 0 0 0 0,0 0 0 0 0,-1 0 0 0 0,0 0 0 0 0,-1 0 0 0 0,1 0 0 0 0,-1 0 0 0 0,1 0 0 0 0,0 0 0 0 0,-1 0 0 0 0,1 0 0 0 0,0 0 0 0 0,0 0 0 0 0,-1 0 0 0 0,1 0 0 0 0,0 0 0 0 0,4 0 0 0 0,2 0 0 0 0,0 0 0 0 0,-2 0 0 0 0,-1 0 0 0 0,-5 0 0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92"/>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10065 10446 16383 0 0,'4'0'0'0'0,"7"0"0"0"0,5 0 0 0 0,5 0 0 0 0,13 0 0 0 0,4 0 0 0 0,1 0 0 0 0,-1 0 0 0 0,1 0 0 0 0,3 0 0 0 0,0 0 0 0 0,-4 0 0 0 0,-3 0 0 0 0,-3 0 0 0 0,-2 0 0 0 0,-2 0 0 0 0,-2 0 0 0 0,1 0 0 0 0,-1 0 0 0 0,0 0 0 0 0,0 0 0 0 0,1 0 0 0 0,-1 0 0 0 0,1 0 0 0 0,0 0 0 0 0,-1 0 0 0 0,1 0 0 0 0,0 0 0 0 0,0 0 0 0 0,0 0 0 0 0,4 0 0 0 0,2 0 0 0 0,-1 0 0 0 0,0 0 0 0 0,-2 0 0 0 0,-1 0 0 0 0,-1 0 0 0 0,-1 0 0 0 0,0 0 0 0 0,-1 0 0 0 0,1 0 0 0 0,-1 0 0 0 0,1 0 0 0 0,0 0 0 0 0,-1 0 0 0 0,1 0 0 0 0,0 0 0 0 0,0 0 0 0 0,0 0 0 0 0,-1 0 0 0 0,1 0 0 0 0,4 0 0 0 0,2 0 0 0 0,0 0 0 0 0,-6 4 0 0 0,-3 2 0 0 0,-1 0 0 0 0,0-1 0 0 0,6-2 0 0 0,1-1 0 0 0,2-1 0 0 0,-1 0 0 0 0,-2-1 0 0 0,0 0 0 0 0,4-1 0 0 0,0 1 0 0 0,0 0 0 0 0,-2 4 0 0 0,-1 2 0 0 0,-1 0 0 0 0,-1-1 0 0 0,-1-2 0 0 0,-1-1 0 0 0,1-1 0 0 0,-1-1 0 0 0,1 0 0 0 0,0 0 0 0 0,-1 0 0 0 0,1 0 0 0 0,0 0 0 0 0,-1-1 0 0 0,1 1 0 0 0,0 0 0 0 0,0 0 0 0 0,0 0 0 0 0,4 0 0 0 0,2 0 0 0 0,-1 0 0 0 0,0 0 0 0 0,-2 0 0 0 0,-1 0 0 0 0,3 0 0 0 0,2 5 0 0 0,-2 1 0 0 0,-1 0 0 0 0,-5 3 0 0 0,-4 0 0 0 0,0-1 0 0 0,-4-2 0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93"/>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10001 14467 16383 0 0,'5'0'0'0'0,"5"5"0"0"0,7 1 0 0 0,4 0 0 0 0,-1 3 0 0 0,0 0 0 0 0,6-1 0 0 0,4-2 0 0 0,0-2 0 0 0,0-2 0 0 0,0-1 0 0 0,-1-1 0 0 0,8 0 0 0 0,3-1 0 0 0,-1 1 0 0 0,-3-1 0 0 0,-3 1 0 0 0,-2 0 0 0 0,2 5 0 0 0,1 1 0 0 0,-2-1 0 0 0,4 0 0 0 0,-1-2 0 0 0,4-1 0 0 0,-1 0 0 0 0,-2-2 0 0 0,-2 0 0 0 0,-3 0 0 0 0,-2 0 0 0 0,-2-1 0 0 0,0 1 0 0 0,0 0 0 0 0,-1 0 0 0 0,0 0 0 0 0,0 0 0 0 0,1 0 0 0 0,0 0 0 0 0,4 0 0 0 0,2 0 0 0 0,-1 4 0 0 0,0 2 0 0 0,-2 0 0 0 0,-1-1 0 0 0,3-2 0 0 0,1-1 0 0 0,0-1 0 0 0,-2 0 0 0 0,-1 3 0 0 0,-1 2 0 0 0,-2 0 0 0 0,1-2 0 0 0,-2-1 0 0 0,1-1 0 0 0,-1-1 0 0 0,1 9 0 0 0,-1 2 0 0 0,1-1 0 0 0,4-2 0 0 0,2-2 0 0 0,0-4 0 0 0,-2 0 0 0 0,-1-3 0 0 0,-1 0 0 0 0,4 0 0 0 0,0-1 0 0 0,-1 1 0 0 0,0-1 0 0 0,-2 1 0 0 0,-2 0 0 0 0,0 0 0 0 0,-1 0 0 0 0,0 0 0 0 0,-1 0 0 0 0,1 0 0 0 0,-1 0 0 0 0,1 0 0 0 0,0 0 0 0 0,-1 0 0 0 0,1 0 0 0 0,0 0 0 0 0,0 0 0 0 0,-1 0 0 0 0,1 0 0 0 0,0 0 0 0 0,0 0 0 0 0,0 0 0 0 0,-1 0 0 0 0,1 0 0 0 0,0 0 0 0 0,0 0 0 0 0,0 0 0 0 0,4 0 0 0 0,2 0 0 0 0,-1 0 0 0 0,0 0 0 0 0,-2 0 0 0 0,-1 0 0 0 0,3 0 0 0 0,1 0 0 0 0,0 0 0 0 0,-2 0 0 0 0,-1 0 0 0 0,-1 5 0 0 0,-2 1 0 0 0,1-1 0 0 0,-2 0 0 0 0,1-2 0 0 0,-1-1 0 0 0,1-1 0 0 0,-1 0 0 0 0,6-1 0 0 0,0 0 0 0 0,1-1 0 0 0,-2 1 0 0 0,-1 0 0 0 0,-1 0 0 0 0,-1 0 0 0 0,-1 0 0 0 0,0 0 0 0 0,0 0 0 0 0,-1 0 0 0 0,1 0 0 0 0,0 0 0 0 0,-1 0 0 0 0,5 0 0 0 0,-2 0 0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94"/>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17918 4053 16383 0 0,'4'0'0'0'0,"7"0"0"0"0,5 0 0 0 0,5 0 0 0 0,8 0 0 0 0,4 0 0 0 0,0 0 0 0 0,-1 0 0 0 0,0 0 0 0 0,2 0 0 0 0,1 0 0 0 0,-2 0 0 0 0,-1 0 0 0 0,-2 0 0 0 0,-1 0 0 0 0,-2 0 0 0 0,9 0 0 0 0,3 0 0 0 0,-1 0 0 0 0,-2 0 0 0 0,2 0 0 0 0,-2 0 0 0 0,-1 0 0 0 0,-3 0 0 0 0,-2 0 0 0 0,-1 0 0 0 0,-2 0 0 0 0,0 0 0 0 0,-1 0 0 0 0,1 0 0 0 0,-1 0 0 0 0,5 0 0 0 0,1 0 0 0 0,1 0 0 0 0,-2 0 0 0 0,8 0 0 0 0,2 0 0 0 0,-1 0 0 0 0,-4 0 0 0 0,-2 0 0 0 0,-3 0 0 0 0,-3 0 0 0 0,0 0 0 0 0,-2 0 0 0 0,1 0 0 0 0,-1 0 0 0 0,0 0 0 0 0,0 0 0 0 0,1 0 0 0 0,0 0 0 0 0,-1 0 0 0 0,1 0 0 0 0,-5 0 0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95"/>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17939 4504 16383 0 0,'4'0'0'0'0,"7"0"0"0"0,5 0 0 0 0,5 0 0 0 0,4 0 0 0 0,6 0 0 0 0,2 0 0 0 0,1 0 0 0 0,-1 0 0 0 0,2 0 0 0 0,1 0 0 0 0,-2 0 0 0 0,-2-5 0 0 0,-2-1 0 0 0,-1 0 0 0 0,-1 2 0 0 0,3 0 0 0 0,6 2 0 0 0,2 1 0 0 0,-3 1 0 0 0,-1 0 0 0 0,-3 0 0 0 0,-2 0 0 0 0,2 1 0 0 0,2-1 0 0 0,-2 0 0 0 0,-1 0 0 0 0,-1 0 0 0 0,-2 0 0 0 0,4 0 0 0 0,1 0 0 0 0,0 0 0 0 0,-2 0 0 0 0,-1 0 0 0 0,-2 0 0 0 0,0 0 0 0 0,-1 0 0 0 0,0 0 0 0 0,-1 0 0 0 0,1 0 0 0 0,-1 0 0 0 0,1 0 0 0 0,0 0 0 0 0,-1 0 0 0 0,1 0 0 0 0,-5 5 0 0 0,-1 1 0 0 0,0-1 0 0 0,-3 5 0 0 0,-1-1 0 0 0,2-1 0 0 0,2-2 0 0 0,7-3 0 0 0,3-1 0 0 0,0-1 0 0 0,-4-1 0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2:33.6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1,'2744'0,"-2475"10,301 52,-496-56,138-6,-87-2,340 2,-420-5,-31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8T14:24:55.734"/>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13854 11267 16383 0 0,'5'-5'0'0'0,"12"-2"0"0"0,9 1 0 0 0,10 0 0 0 0,9 2 0 0 0,13-3 0 0 0,7-1 0 0 0,3 1 0 0 0,5 1 0 0 0,6 3 0 0 0,6 1 0 0 0,8 1 0 0 0,10 0 0 0 0,3 1 0 0 0,4 1 0 0 0,5-1 0 0 0,3 0 0 0 0,2 1 0 0 0,3-1 0 0 0,5 0 0 0 0,2 0 0 0 0,-5-5 0 0 0,-3-2 0 0 0,-1 0 0 0 0,-6 2 0 0 0,-2 1 0 0 0,1 2 0 0 0,3-5 0 0 0,-5 0 0 0 0,-4 0 0 0 0,-5 2 0 0 0,-5 2 0 0 0,-3 0 0 0 0,-7 2 0 0 0,-4 6 0 0 0,1 2 0 0 0,0 0 0 0 0,-3-1 0 0 0,0-2 0 0 0,-3 4 0 0 0,-5 0 0 0 0,-10-1 0 0 0,-5-1 0 0 0,-8-3 0 0 0,-7 5 0 0 0,-6 0 0 0 0,-4-2 0 0 0,-2-6 0 0 0,-2-3 0 0 0,-6-2 0 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2:36.4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1,'2293'0,"-2264"1,55 11,-20-3,-44-7</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2:38.5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0,'5212'0,"-5182"0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2:46.6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76,'3522'0,"-3511"-1,0 0,0-1,0-1,0 1,-1-2,20-8,-17 7,0 0,-1 1,2 0,17-2,29 2,76 5,-85 2,0-3,84-11,-57 2,0 4,80 4,-127 1,-9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2:53.6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0,'4828'0,"-4775"0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3:19.7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1,'2660'0,"-2626"2,55 9,-54-5,52 1,-16-7,-35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3:22.0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0,'4930'0,"-4908"0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3:25.7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0,'3137'0,"-3110"0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3:28.4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0,'312'12,"-61"-1,838-7,-627-6,-217 15,-29 0,65-12,-243-1</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9:19:38.356"/>
    </inkml:context>
    <inkml:brush xml:id="br0">
      <inkml:brushProperty name="width" value="0.4" units="cm"/>
      <inkml:brushProperty name="height" value="0.8" units="cm"/>
      <inkml:brushProperty name="color" value="#FF8517"/>
      <inkml:brushProperty name="tip" value="rectangle"/>
      <inkml:brushProperty name="rasterOp" value="maskPen"/>
      <inkml:brushProperty name="ignorePressure" value="1"/>
    </inkml:brush>
  </inkml:definitions>
  <inkml:trace contextRef="#ctx0" brushRef="#br0">1-1,'15'0,"865"23,-637-5,428 30,8-32,26-17,-381 2,-295-1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8T14:26:33.37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75,'0'0,"11"0,705-15,-252 2,303-9,126-3,0 38,-144 33,505 17,-112-23,-362-8,-165-23,283 13,-847-19,541 15,-573-19</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8T14:26:49.36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0 191,'0'0,"23"0,1193-25,-539-2,1 43,-3-2,-422-14,-42 1,850 25,-1059-26,1211 49,-12-42,-522-33,-1-44,-622 64,957-59,-426 37,208-12,-91 24,-615 15,969 12,-996-9,4 1,77-7,-137 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8T14:27:04.56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0 197,'475'-50,"-237"30,1254-71,514 107,-1643-3,299 4,243-6,445-19,-1083 1,180-5,543-9,-309-1,76 0,-697 22,-48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9T13:28:00.20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39,'0'0,"9"3,38 5,1-2,0-3,62-2,-52-1,1538-16,-866-5,1 29,-702-6,1200 48,1-29,-233-52,-129 0,878-4,-1437 28,975 31,-942-11,301 27,-151-6,-467-32,0-2,36-4,-44 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6T21:08:35.50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14256 8668 16383 0 0,'5'0'0'0'0,"8"0"0"0"0,7 0 0 0 0,5 0 0 0 0,9 0 0 0 0,5 0 0 0 0,1 0 0 0 0,-1 0 0 0 0,-1 0 0 0 0,-3 0 0 0 0,-1 0 0 0 0,0 0 0 0 0,-2 0 0 0 0,0 0 0 0 0,0 0 0 0 0,-1 0 0 0 0,1 0 0 0 0,0 0 0 0 0,0 0 0 0 0,0 0 0 0 0,0 0 0 0 0,0 0 0 0 0,0 0 0 0 0,0 0 0 0 0,0 0 0 0 0,6 0 0 0 0,1 0 0 0 0,0 0 0 0 0,-1 0 0 0 0,-2 0 0 0 0,-2 0 0 0 0,5 0 0 0 0,-4 0 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9T13:01:07.66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0 282,'2'-2,"0"1,0-1,0 1,0-1,0 1,0 0,0-1,0 1,0 1,1-1,-1 0,4 0,10-4,51-17,1 2,73-10,146-9,24-5,-278 38,474-78,-339 71,216 11,-206 4,2070 0,-1196-3,-985 4,-1 4,83 18,-76-11,112 7,131-21,-150-1,-137 2,-1 2,45 10,-39-6,42 4,53-10,-87-3,0 3,0 1,49 10,-52-4,48 17,-32-9,-30-11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4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15653 6678 16383 0 0,'5'0'0'0'0,"7"0"0"0"0,7 0 0 0 0,5 0 0 0 0,4 0 0 0 0,7 0 0 0 0,9 0 0 0 0,2 0 0 0 0,-2 0 0 0 0,-4 0 0 0 0,3 0 0 0 0,-1 0 0 0 0,-3 0 0 0 0,-2 0 0 0 0,-3 0 0 0 0,4 0 0 0 0,0 0 0 0 0,-1 0 0 0 0,-1 0 0 0 0,-2 0 0 0 0,-1 0 0 0 0,-2 0 0 0 0,0 0 0 0 0,5 0 0 0 0,1 0 0 0 0,0 0 0 0 0,-1 0 0 0 0,-2 0 0 0 0,-1 0 0 0 0,4 0 0 0 0,1 0 0 0 0,-1 0 0 0 0,-1 0 0 0 0,-2 0 0 0 0,-1 0 0 0 0,4 0 0 0 0,-4 5 0 0 0,-3 2 0 0 0,-1 0 0 0 0,0-2 0 0 0,0-1 0 0 0,0-2 0 0 0,1 0 0 0 0,0-2 0 0 0,0 0 0 0 0,1 0 0 0 0,0 0 0 0 0,-1-1 0 0 0,1 1 0 0 0,0 0 0 0 0,0 0 0 0 0,-1 0 0 0 0,1 0 0 0 0,0 0 0 0 0,-1 0 0 0 0,1 0 0 0 0,0 0 0 0 0,5 0 0 0 0,-4 5 0 0 0,-7 2 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4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6890 7598 16383 0 0,'5'0'0'0'0,"7"0"0"0"0,7 0 0 0 0,5 0 0 0 0,4 0 0 0 0,7 0 0 0 0,4 0 0 0 0,-1 0 0 0 0,0 0 0 0 0,3 0 0 0 0,-1 0 0 0 0,5 0 0 0 0,-2 0 0 0 0,-1 0 0 0 0,1 0 0 0 0,-1 0 0 0 0,3 0 0 0 0,4 0 0 0 0,0 0 0 0 0,-5 0 0 0 0,-3 0 0 0 0,-5 0 0 0 0,-2 0 0 0 0,-2 0 0 0 0,4 0 0 0 0,1 0 0 0 0,-1 0 0 0 0,0 0 0 0 0,3 0 0 0 0,0 0 0 0 0,5 0 0 0 0,-1 0 0 0 0,-2 0 0 0 0,-3 0 0 0 0,-2 0 0 0 0,-3 0 0 0 0,-1 0 0 0 0,-1 0 0 0 0,-1 0 0 0 0,0 0 0 0 0,0 0 0 0 0,6 0 0 0 0,1 0 0 0 0,0 0 0 0 0,-1 0 0 0 0,-2 0 0 0 0,-1 0 0 0 0,4 0 0 0 0,2 0 0 0 0,-2 0 0 0 0,-1 0 0 0 0,-2 0 0 0 0,-1 0 0 0 0,4 0 0 0 0,0 0 0 0 0,1 0 0 0 0,-3 0 0 0 0,0 0 0 0 0,-3 0 0 0 0,0 0 0 0 0,-1-5 0 0 0,0-2 0 0 0,-1 0 0 0 0,0 2 0 0 0,1 1 0 0 0,-1 2 0 0 0,1 1 0 0 0,-1 0 0 0 0,1 1 0 0 0,0 0 0 0 0,-1 1 0 0 0,1-1 0 0 0,0 0 0 0 0,-1 0 0 0 0,-4 0 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7101 7863 16383 0 0,'0'6'0'0'0,"0"6"0"0"0,6 1 0 0 0,6-1 0 0 0,7-3 0 0 0,5-2 0 0 0,14 1 0 0 0,6 1 0 0 0,6-2 0 0 0,0-2 0 0 0,-4-1 0 0 0,-4-3 0 0 0,-5 0 0 0 0,-2-1 0 0 0,-3 0 0 0 0,-1 0 0 0 0,-1-1 0 0 0,0 1 0 0 0,5 0 0 0 0,2-1 0 0 0,0 1 0 0 0,-1 0 0 0 0,-2 0 0 0 0,-1 0 0 0 0,4 0 0 0 0,1 0 0 0 0,-1 0 0 0 0,-1 0 0 0 0,-1 0 0 0 0,-3 0 0 0 0,5 0 0 0 0,1 0 0 0 0,-1 0 0 0 0,-1 0 0 0 0,-2 0 0 0 0,-1 0 0 0 0,-1 0 0 0 0,-1 0 0 0 0,-1 0 0 0 0,1 0 0 0 0,-1 0 0 0 0,0 0 0 0 0,1 0 0 0 0,-1 0 0 0 0,1 0 0 0 0,0 0 0 0 0,-1 0 0 0 0,1 0 0 0 0,0 0 0 0 0,-1 0 0 0 0,1 0 0 0 0,5 0 0 0 0,2 0 0 0 0,-1 0 0 0 0,-1 0 0 0 0,-2 0 0 0 0,-1 0 0 0 0,5 0 0 0 0,0 0 0 0 0,-1 0 0 0 0,-6 0 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17981 10933 16383 0 0,'5'0'0'0'0,"7"0"0"0"0,7 0 0 0 0,5 0 0 0 0,4 0 0 0 0,2 0 0 0 0,2 0 0 0 0,0 0 0 0 0,0 0 0 0 0,0 0 0 0 0,-1 0 0 0 0,0 0 0 0 0,6 0 0 0 0,0 0 0 0 0,1 0 0 0 0,-2 0 0 0 0,-2 0 0 0 0,-1 0 0 0 0,4 0 0 0 0,1 0 0 0 0,0 0 0 0 0,-3 0 0 0 0,-1 0 0 0 0,-1 0 0 0 0,-1 0 0 0 0,-1 0 0 0 0,0 0 0 0 0,-1 0 0 0 0,0 0 0 0 0,1 0 0 0 0,-1 0 0 0 0,1 0 0 0 0,-1 0 0 0 0,1 0 0 0 0,-1 0 0 0 0,1 0 0 0 0,0 0 0 0 0,0 0 0 0 0,-1 0 0 0 0,1 0 0 0 0,0 0 0 0 0,-1 0 0 0 0,1 0 0 0 0,0 0 0 0 0,-1 0 0 0 0,1 0 0 0 0,-6 0 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18129 11144 16383 0 0,'5'0'0'0'0,"8"0"0"0"0,5 0 0 0 0,6 0 0 0 0,4 0 0 0 0,8 0 0 0 0,2 0 0 0 0,1 0 0 0 0,-2 0 0 0 0,-1 0 0 0 0,-2 0 0 0 0,-7 5 0 0 0,3 2 0 0 0,1 0 0 0 0,1-2 0 0 0,-1-1 0 0 0,1-1 0 0 0,0-2 0 0 0,-1-1 0 0 0,0 0 0 0 0,0 0 0 0 0,-1 0 0 0 0,1-1 0 0 0,-5 6 0 0 0,-3 2 0 0 0,1 0 0 0 0,2-2 0 0 0,0-1 0 0 0,3-2 0 0 0,0-1 0 0 0,1 0 0 0 0,1-1 0 0 0,0 0 0 0 0,0-1 0 0 0,5 1 0 0 0,2 0 0 0 0,-1 0 0 0 0,-1 0 0 0 0,-1 0 0 0 0,-2 0 0 0 0,4 0 0 0 0,1 0 0 0 0,0 0 0 0 0,-3 0 0 0 0,-6 0 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17621 9809 16383 0 0,'5'0'0'0'0,"8"0"0"0"0,5 0 0 0 0,6 0 0 0 0,4 0 0 0 0,3 0 0 0 0,0 0 0 0 0,6 0 0 0 0,2 0 0 0 0,0 0 0 0 0,-2 0 0 0 0,3 0 0 0 0,0 0 0 0 0,4 0 0 0 0,-1-5 0 0 0,-2-2 0 0 0,-2 0 0 0 0,-4 2 0 0 0,-2 1 0 0 0,-1 2 0 0 0,-1 0 0 0 0,-1 2 0 0 0,-5-5 0 0 0,-2-2 0 0 0,0 1 0 0 0,8 1 0 0 0,2 1 0 0 0,2 2 0 0 0,0 1 0 0 0,-1 0 0 0 0,-1 1 0 0 0,9 1 0 0 0,4-1 0 0 0,-2 0 0 0 0,-3 0 0 0 0,-2 1 0 0 0,-4-1 0 0 0,-2 0 0 0 0,-2 0 0 0 0,0 0 0 0 0,-1 0 0 0 0,0 0 0 0 0,0 0 0 0 0,-5 0 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17727 10021 16383 0 0,'5'0'0'0'0,"7"0"0"0"0,7 0 0 0 0,5 0 0 0 0,9 0 0 0 0,5 0 0 0 0,0 0 0 0 0,-1 0 0 0 0,-1 0 0 0 0,-2 0 0 0 0,-1 0 0 0 0,-2-6 0 0 0,0 0 0 0 0,0-1 0 0 0,-1 2 0 0 0,1 1 0 0 0,-1 1 0 0 0,1 2 0 0 0,-1 1 0 0 0,1 0 0 0 0,-1 0 0 0 0,1 0 0 0 0,0 0 0 0 0,-1 1 0 0 0,1-1 0 0 0,5 0 0 0 0,2 0 0 0 0,-1-5 0 0 0,-1-2 0 0 0,-2 0 0 0 0,-1 2 0 0 0,5 1 0 0 0,0 2 0 0 0,-1 1 0 0 0,-1 0 0 0 0,-2 1 0 0 0,-1 0 0 0 0,4 1 0 0 0,1-1 0 0 0,-1 0 0 0 0,-2 0 0 0 0,-6 0 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16224 12232 16383 0 0,'5'0'0'0'0,"8"0"0"0"0,11 0 0 0 0,7 0 0 0 0,3 0 0 0 0,2 0 0 0 0,-1-6 0 0 0,-1-1 0 0 0,0 1 0 0 0,-2-5 0 0 0,-1 1 0 0 0,0 1 0 0 0,0 2 0 0 0,0 3 0 0 0,-1-4 0 0 0,1 0 0 0 0,-1 1 0 0 0,1 2 0 0 0,-1 2 0 0 0,1 1 0 0 0,0 1 0 0 0,-1 1 0 0 0,1 0 0 0 0,0 0 0 0 0,-1 1 0 0 0,6-1 0 0 0,2 0 0 0 0,-1 1 0 0 0,-1-1 0 0 0,-1 0 0 0 0,-2 0 0 0 0,4 0 0 0 0,1 0 0 0 0,-1 0 0 0 0,-1 0 0 0 0,-2 0 0 0 0,-1 0 0 0 0,-1 0 0 0 0,-1 0 0 0 0,-1 0 0 0 0,-5 0 0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15780 12393 16383 0 0,'5'0'0'0'0,"7"0"0"0"0,7 0 0 0 0,10 0 0 0 0,16 0 0 0 0,6 0 0 0 0,4 0 0 0 0,-1 0 0 0 0,5 0 0 0 0,-2 0 0 0 0,-6 0 0 0 0,0 0 0 0 0,-5 0 0 0 0,7 0 0 0 0,-2 0 0 0 0,-3 0 0 0 0,0 5 0 0 0,-3 2 0 0 0,-4 0 0 0 0,7-2 0 0 0,1 4 0 0 0,-3 0 0 0 0,0-1 0 0 0,10 3 0 0 0,-1 0 0 0 0,-4-2 0 0 0,-1-3 0 0 0,-2-2 0 0 0,5-2 0 0 0,-1-1 0 0 0,-4-1 0 0 0,-5 0 0 0 0,-5-1 0 0 0,-3 1 0 0 0,2 0 0 0 0,1-1 0 0 0,-1 1 0 0 0,-2 0 0 0 0,-2 0 0 0 0,0 0 0 0 0,3 0 0 0 0,2 0 0 0 0,-1 0 0 0 0,-1 0 0 0 0,-2 0 0 0 0,-1 0 0 0 0,-1 0 0 0 0,-1 0 0 0 0,4 0 0 0 0,3 0 0 0 0,-1 0 0 0 0,-2 0 0 0 0,0 0 0 0 0,-2 0 0 0 0,4 0 0 0 0,-5-5 0 0 0,-1-2 0 0 0,-7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9T12:31:19.21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12409 12885 16383 0 0,'5'0'0'0'0,"12"0"0"0"0,14 0 0 0 0,11 0 0 0 0,3 0 0 0 0,6 0 0 0 0,-2 0 0 0 0,6 0 0 0 0,4 0 0 0 0,-1 0 0 0 0,-3 0 0 0 0,1 0 0 0 0,1 0 0 0 0,-4 0 0 0 0,-1 0 0 0 0,1 0 0 0 0,2 0 0 0 0,-4 0 0 0 0,0 0 0 0 0,2 0 0 0 0,2 0 0 0 0,1 0 0 0 0,3 0 0 0 0,-4 0 0 0 0,-2 0 0 0 0,-5 0 0 0 0,7 0 0 0 0,2 0 0 0 0,-3 0 0 0 0,0 0 0 0 0,-4 0 0 0 0,-6 0 0 0 0,-5 0 0 0 0,-4 0 0 0 0,-3 0 0 0 0,-1 0 0 0 0,-2 0 0 0 0,10 0 0 0 0,9 0 0 0 0,11 0 0 0 0,12 0 0 0 0,8 0 0 0 0,-3 0 0 0 0,-5 0 0 0 0,-10 0 0 0 0,-9 0 0 0 0,-8 0 0 0 0,-8 0 0 0 0,-4 0 0 0 0,-3 0 0 0 0,0 0 0 0 0,5 0 0 0 0,6 0 0 0 0,12 0 0 0 0,2 0 0 0 0,3 0 0 0 0,-4 0 0 0 0,-5 0 0 0 0,-6 0 0 0 0,-6 0 0 0 0,-3 0 0 0 0,-1 0 0 0 0,-2 0 0 0 0,4 0 0 0 0,1 0 0 0 0,6 0 0 0 0,1 0 0 0 0,-2 0 0 0 0,-2 0 0 0 0,-4 0 0 0 0,4 0 0 0 0,5 0 0 0 0,2 0 0 0 0,-4 0 0 0 0,-2 0 0 0 0,1 0 0 0 0,6 0 0 0 0,-1 0 0 0 0,-4 0 0 0 0,-1 0 0 0 0,-5 0 0 0 0,9 0 0 0 0,6 0 0 0 0,0 0 0 0 0,-4 0 0 0 0,6 0 0 0 0,5 0 0 0 0,3 0 0 0 0,5 0 0 0 0,-1 0 0 0 0,-3 0 0 0 0,-6 0 0 0 0,-7 0 0 0 0,-2 0 0 0 0,-4 0 0 0 0,-2 0 0 0 0,-5 0 0 0 0,-3 0 0 0 0,-1 0 0 0 0,0 0 0 0 0,-1 0 0 0 0,4 0 0 0 0,8 0 0 0 0,0 0 0 0 0,0 0 0 0 0,2 0 0 0 0,3 0 0 0 0,5 0 0 0 0,-1 0 0 0 0,-5 0 0 0 0,-4 0 0 0 0,-1 0 0 0 0,0 0 0 0 0,-3 0 0 0 0,-2 0 0 0 0,-4 0 0 0 0,5 0 0 0 0,1 0 0 0 0,3 0 0 0 0,6 0 0 0 0,0 0 0 0 0,2 0 0 0 0,2 0 0 0 0,-2 0 0 0 0,2 0 0 0 0,-4 0 0 0 0,-3 0 0 0 0,-6 0 0 0 0,-3 0 0 0 0,-3 0 0 0 0,-1 0 0 0 0,-2 0 0 0 0,5 0 0 0 0,3 0 0 0 0,3 0 0 0 0,3 0 0 0 0,2 0 0 0 0,-1 0 0 0 0,2 0 0 0 0,0 0 0 0 0,-5 0 0 0 0,-3 0 0 0 0,-3 0 0 0 0,-3 0 0 0 0,0 0 0 0 0,-2 0 0 0 0,-1 0 0 0 0,0 0 0 0 0,1 0 0 0 0,-1 0 0 0 0,1 0 0 0 0,-5 0 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20458 12128 16383 0 0,'5'0'0'0'0,"7"0"0"0"0,7 0 0 0 0,5 0 0 0 0,4 0 0 0 0,2 0 0 0 0,1 0 0 0 0,1 0 0 0 0,0 0 0 0 0,0 0 0 0 0,0 0 0 0 0,9 0 0 0 0,4 0 0 0 0,-1 0 0 0 0,-2 0 0 0 0,1 0 0 0 0,5 0 0 0 0,3 0 0 0 0,0 0 0 0 0,-5 0 0 0 0,-4-5 0 0 0,-4-2 0 0 0,-4 0 0 0 0,-2 2 0 0 0,-2 1 0 0 0,0 2 0 0 0,0 0 0 0 0,0 2 0 0 0,0 0 0 0 0,5 0 0 0 0,3 0 0 0 0,-1 1 0 0 0,-1-1 0 0 0,-2 0 0 0 0,-1 0 0 0 0,4 0 0 0 0,-4 0 0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19950 12308 16383 0 0,'5'0'0'0'0,"2"6"0"0"0,10 1 0 0 0,7-1 0 0 0,5 0 0 0 0,8-3 0 0 0,3 0 0 0 0,0-2 0 0 0,-2-1 0 0 0,-2 0 0 0 0,3 0 0 0 0,1 0 0 0 0,3 0 0 0 0,0-1 0 0 0,-2 1 0 0 0,2 0 0 0 0,5 0 0 0 0,-2 0 0 0 0,3 0 0 0 0,3 0 0 0 0,-2 0 0 0 0,1 0 0 0 0,3 0 0 0 0,-4 0 0 0 0,-4 0 0 0 0,-6 0 0 0 0,8 0 0 0 0,-1 0 0 0 0,-2 0 0 0 0,-4 0 0 0 0,-4 0 0 0 0,-3 0 0 0 0,4 0 0 0 0,0 0 0 0 0,4 0 0 0 0,0 0 0 0 0,-1 0 0 0 0,-4 0 0 0 0,-1 0 0 0 0,2 0 0 0 0,1 0 0 0 0,-2 0 0 0 0,-1 0 0 0 0,-2 0 0 0 0,4 0 0 0 0,0 0 0 0 0,0 0 0 0 0,-3 0 0 0 0,0 0 0 0 0,-3 0 0 0 0,5 0 0 0 0,1 0 0 0 0,-1 0 0 0 0,-1 0 0 0 0,-2 0 0 0 0,-1 0 0 0 0,-2 0 0 0 0,0 0 0 0 0,0 0 0 0 0,0 0 0 0 0,-1 0 0 0 0,0 0 0 0 0,1 0 0 0 0,-1 0 0 0 0,-4 0 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7334 11819 16383 0 0,'5'-5'0'0'0,"8"-2"0"0"0,0-5 0 0 0,10-6 0 0 0,5-4 0 0 0,3 1 0 0 0,8 4 0 0 0,1-1 0 0 0,-6-6 0 0 0,-3-1 0 0 0,-1 5 0 0 0,-2 1 0 0 0,6-3 0 0 0,2 4 0 0 0,-6-2 0 0 0,-1-1 0 0 0,-2 2 0 0 0,-5-1 0 0 0,0-2 0 0 0,0 3 0 0 0,2-1 0 0 0,2 3 0 0 0,2-1 0 0 0,-3-2 0 0 0,-2 2 0 0 0,1-1 0 0 0,2-3 0 0 0,-4-2 0 0 0,0 2 0 0 0,1 5 0 0 0,2 6 0 0 0,-3-1 0 0 0,-1-3 0 0 0,2-5 0 0 0,2 2 0 0 0,3 3 0 0 0,0 4 0 0 0,-3 5 0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7758 12265 16383 0 0,'0'-6'0'0'0,"5"-1"0"0"0,7 1 0 0 0,7-5 0 0 0,5 1 0 0 0,4 1 0 0 0,2 2 0 0 0,7 3 0 0 0,2 1 0 0 0,-1 2 0 0 0,-1 1 0 0 0,-1 0 0 0 0,2 1 0 0 0,2-1 0 0 0,3 1 0 0 0,0-1 0 0 0,-2 0 0 0 0,2 0 0 0 0,-1 0 0 0 0,-2 0 0 0 0,2 0 0 0 0,0 0 0 0 0,-3 0 0 0 0,-2 0 0 0 0,-3 0 0 0 0,-1 0 0 0 0,-2 0 0 0 0,0 0 0 0 0,-1 0 0 0 0,0 0 0 0 0,6 0 0 0 0,1 0 0 0 0,0 0 0 0 0,-1 0 0 0 0,-2 0 0 0 0,-1 0 0 0 0,4 0 0 0 0,2 0 0 0 0,-2 0 0 0 0,-7 0 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1"/>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5249 9747 16383 0 0,'-6'0'0'0'0,"0"5"0"0"0,-1 8 0 0 0,2 5 0 0 0,1 6 0 0 0,1 4 0 0 0,2 3 0 0 0,1 0 0 0 0,0 1 0 0 0,0 0 0 0 0,0 0 0 0 0,0-1 0 0 0,1 1 0 0 0,-1-1 0 0 0,0-1 0 0 0,0 1 0 0 0,0 0 0 0 0,0-1 0 0 0,0 1 0 0 0,0 0 0 0 0,0 4 0 0 0,0 3 0 0 0,0-1 0 0 0,0-1 0 0 0,0-1 0 0 0,0-2 0 0 0,0 4 0 0 0,0 1 0 0 0,0-1 0 0 0,0-1 0 0 0,0-2 0 0 0,0-1 0 0 0,0-1 0 0 0,0-1 0 0 0,0-1 0 0 0,0 1 0 0 0,0-1 0 0 0,0 1 0 0 0,0-1 0 0 0,0 1 0 0 0,0-1 0 0 0,0 1 0 0 0,0-1 0 0 0,0 1 0 0 0,0 0 0 0 0,0-6 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7101 9472 16383 0 0,'6'5'0'0'0,"6"2"0"0"0,1 5 0 0 0,5 0 0 0 0,3 4 0 0 0,-2 4 0 0 0,2-2 0 0 0,7-3 0 0 0,5-4 0 0 0,1 0 0 0 0,0 10 0 0 0,0 1 0 0 0,0-4 0 0 0,-7 1 0 0 0,3-3 0 0 0,1 1 0 0 0,1-2 0 0 0,0 1 0 0 0,0-2 0 0 0,0 2 0 0 0,-1-2 0 0 0,-5 2 0 0 0,-2-1 0 0 0,0-4 0 0 0,1-4 0 0 0,-3 8 0 0 0,-1 1 0 0 0,2 3 0 0 0,2 4 0 0 0,2-3 0 0 0,1-4 0 0 0,-3 0 0 0 0,-2-2 0 0 0,1-4 0 0 0,-3 2 0 0 0,-1 3 0 0 0,2 0 0 0 0,3 3 0 0 0,-4 3 0 0 0,1 3 0 0 0,6-2 0 0 0,-1 0 0 0 0,0-4 0 0 0,0-4 0 0 0,1-5 0 0 0,-4 1 0 0 0,-6 4 0 0 0,-1 0 0 0 0,1-3 0 0 0,-1 3 0 0 0,-5 3 0 0 0,-3 5 0 0 0,6-2 0 0 0,1 1 0 0 0,4-3 0 0 0,-3 0 0 0 0,2-2 0 0 0,2 1 0 0 0,-2 3 0 0 0,-4-2 0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3"/>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7334 8541 16383 0 0,'5'0'0'0'0,"8"0"0"0"0,5 0 0 0 0,6 5 0 0 0,10 2 0 0 0,3 0 0 0 0,6-2 0 0 0,1-1 0 0 0,-1 3 0 0 0,2 1 0 0 0,-2 0 0 0 0,-2-3 0 0 0,-4-2 0 0 0,-2-1 0 0 0,3-1 0 0 0,6 0 0 0 0,0-1 0 0 0,-2-1 0 0 0,-3 1 0 0 0,-3 0 0 0 0,3-1 0 0 0,0 1 0 0 0,-1 0 0 0 0,-2 0 0 0 0,-2 0 0 0 0,-2 0 0 0 0,0 0 0 0 0,-2 0 0 0 0,6 0 0 0 0,-4 5 0 0 0,-2 2 0 0 0,-1 0 0 0 0,0-2 0 0 0,5-1 0 0 0,8-2 0 0 0,1 0 0 0 0,0-2 0 0 0,-4 0 0 0 0,-2 0 0 0 0,-3 0 0 0 0,4-1 0 0 0,0 1 0 0 0,-1 0 0 0 0,-1 0 0 0 0,-2 0 0 0 0,-2 0 0 0 0,0 0 0 0 0,-1 0 0 0 0,-1 0 0 0 0,1 0 0 0 0,-1 0 0 0 0,0 0 0 0 0,1 0 0 0 0,-1 0 0 0 0,1 0 0 0 0,0 0 0 0 0,-1 0 0 0 0,-4 5 0 0 0,-8 2 0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4"/>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18172 8371 16383 0 0,'5'0'0'0'0,"7"0"0"0"0,7 0 0 0 0,5 0 0 0 0,4 0 0 0 0,7 0 0 0 0,4 0 0 0 0,-1 0 0 0 0,0 0 0 0 0,-3 0 0 0 0,-1 0 0 0 0,4 0 0 0 0,5 0 0 0 0,2 0 0 0 0,-3 0 0 0 0,-2 0 0 0 0,-4 0 0 0 0,-2 0 0 0 0,-2 0 0 0 0,5 0 0 0 0,0 0 0 0 0,0 0 0 0 0,-2 0 0 0 0,4 0 0 0 0,1 0 0 0 0,-2 0 0 0 0,-2 0 0 0 0,-1 0 0 0 0,-2 0 0 0 0,-7 6 0 0 0,-7 1 0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5"/>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17960 8583 16383 0 0,'5'0'0'0'0,"7"0"0"0"0,7 0 0 0 0,10 0 0 0 0,6 0 0 0 0,2 0 0 0 0,0 0 0 0 0,4 0 0 0 0,0 0 0 0 0,-1 0 0 0 0,2 0 0 0 0,0 0 0 0 0,-2 0 0 0 0,-3 0 0 0 0,-2 0 0 0 0,-2 0 0 0 0,3 0 0 0 0,2 0 0 0 0,-1 0 0 0 0,-2 0 0 0 0,-1 0 0 0 0,-1 0 0 0 0,-1 0 0 0 0,4 0 0 0 0,7 0 0 0 0,1 0 0 0 0,-2 0 0 0 0,-3 0 0 0 0,3 0 0 0 0,-1 0 0 0 0,-2 0 0 0 0,-2 0 0 0 0,-3 0 0 0 0,-1 0 0 0 0,-7 5 0 0 0,3 2 0 0 0,1 0 0 0 0,2-2 0 0 0,0-1 0 0 0,-1-2 0 0 0,1 0 0 0 0,-1-2 0 0 0,0 0 0 0 0,-5 0 0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19018 7927 16383 0 0,'5'0'0'0'0,"8"0"0"0"0,5 0 0 0 0,6 0 0 0 0,10 0 0 0 0,3 0 0 0 0,1 0 0 0 0,-1 0 0 0 0,-1 0 0 0 0,-2 0 0 0 0,4 0 0 0 0,1 0 0 0 0,-2 0 0 0 0,-1 0 0 0 0,-2 0 0 0 0,-1 0 0 0 0,-1 0 0 0 0,-1 0 0 0 0,-1 0 0 0 0,1 0 0 0 0,-1 0 0 0 0,0 0 0 0 0,1 0 0 0 0,-1 0 0 0 0,6 0 0 0 0,2 0 0 0 0,-1 0 0 0 0,-1 0 0 0 0,-1 0 0 0 0,-2 0 0 0 0,4 0 0 0 0,1 0 0 0 0,-1 0 0 0 0,-1 0 0 0 0,-2 0 0 0 0,-1 0 0 0 0,-1 0 0 0 0,-1 0 0 0 0,-6 0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9T12:31:19.21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24633 12885 16383 0 0,'5'0'0'0'0,"1"5"0"0"0,6 3 0 0 0,11-2 0 0 0,6-1 0 0 0,3 0 0 0 0,2-3 0 0 0,0-1 0 0 0,-1-1 0 0 0,-1 0 0 0 0,6 0 0 0 0,4 0 0 0 0,7 0 0 0 0,10-1 0 0 0,1 1 0 0 0,4 0 0 0 0,-3 0 0 0 0,4 0 0 0 0,-5 0 0 0 0,-1 0 0 0 0,-7 0 0 0 0,-6 0 0 0 0,-6 0 0 0 0,-5 0 0 0 0,-3 0 0 0 0,-2 0 0 0 0,-1 0 0 0 0,5 0 0 0 0,2 0 0 0 0,5 0 0 0 0,0 0 0 0 0,-1 0 0 0 0,-3 0 0 0 0,4 0 0 0 0,3 0 0 0 0,1 0 0 0 0,-2 0 0 0 0,-5 0 0 0 0,-2 0 0 0 0,-2 0 0 0 0,-3 0 0 0 0,-1 0 0 0 0,0 5 0 0 0,-1 3 0 0 0,0-2 0 0 0,7-1 0 0 0,0 0 0 0 0,1-3 0 0 0,3-1 0 0 0,6-1 0 0 0,0 0 0 0 0,1 0 0 0 0,0 10 0 0 0,1 4 0 0 0,-2-1 0 0 0,1-2 0 0 0,-3-4 0 0 0,-2-3 0 0 0,-5-1 0 0 0,-2-2 0 0 0,-3-1 0 0 0,-2-1 0 0 0,0 1 0 0 0,4-1 0 0 0,3 1 0 0 0,-1-1 0 0 0,4 1 0 0 0,5 0 0 0 0,1 0 0 0 0,2 0 0 0 0,-1 0 0 0 0,-5 0 0 0 0,-3 0 0 0 0,-4 0 0 0 0,-2 6 0 0 0,-2 1 0 0 0,-1-1 0 0 0,0 0 0 0 0,-1-2 0 0 0,0-2 0 0 0,1-1 0 0 0,-1-1 0 0 0,1 0 0 0 0,1 0 0 0 0,-1 0 0 0 0,-5 0 0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7"/>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20267 6720 16383 0 0,'5'0'0'0'0,"7"0"0"0"0,7 0 0 0 0,5 0 0 0 0,4 0 0 0 0,2 0 0 0 0,2 0 0 0 0,0 0 0 0 0,0 0 0 0 0,0 0 0 0 0,-1 0 0 0 0,0 0 0 0 0,6 0 0 0 0,0 0 0 0 0,6 0 0 0 0,0 0 0 0 0,-2 0 0 0 0,-3 0 0 0 0,-2 0 0 0 0,3 0 0 0 0,-1 0 0 0 0,0 0 0 0 0,-2 0 0 0 0,-2 0 0 0 0,3 0 0 0 0,7 0 0 0 0,0 0 0 0 0,-1 0 0 0 0,-4 0 0 0 0,3 0 0 0 0,-1 0 0 0 0,-2 0 0 0 0,-3 0 0 0 0,-2 0 0 0 0,-1 0 0 0 0,3 0 0 0 0,2 0 0 0 0,-6 0 0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20309 6974 16383 0 0,'6'0'0'0'0,"6"0"0"0"0,12 0 0 0 0,17 0 0 0 0,8 0 0 0 0,5 0 0 0 0,4 0 0 0 0,8 0 0 0 0,-3 0 0 0 0,-5 0 0 0 0,-9 0 0 0 0,-2 0 0 0 0,2 0 0 0 0,-2 0 0 0 0,1 0 0 0 0,-3 0 0 0 0,-3 0 0 0 0,-4 0 0 0 0,-3 0 0 0 0,3 0 0 0 0,0 0 0 0 0,-1 0 0 0 0,-1 0 0 0 0,-3 0 0 0 0,5 0 0 0 0,0 0 0 0 0,0 0 0 0 0,-2 0 0 0 0,-2 0 0 0 0,-1 0 0 0 0,3 0 0 0 0,2 0 0 0 0,-6 0 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9"/>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17219 12901 16383 0 0,'5'0'0'0'0,"7"0"0"0"0,7 0 0 0 0,5 0 0 0 0,4 0 0 0 0,2 0 0 0 0,2 0 0 0 0,0 0 0 0 0,0 0 0 0 0,0 0 0 0 0,-1 0 0 0 0,0 0 0 0 0,6 0 0 0 0,0 0 0 0 0,1 0 0 0 0,-2 0 0 0 0,-2 0 0 0 0,-1 0 0 0 0,4 0 0 0 0,1 0 0 0 0,0 0 0 0 0,-3 0 0 0 0,-1 0 0 0 0,-1 0 0 0 0,-1 0 0 0 0,-1 0 0 0 0,0 0 0 0 0,-1 0 0 0 0,0 0 0 0 0,1 0 0 0 0,-1 0 0 0 0,-5 5 0 0 0,-1 2 0 0 0,0 0 0 0 0,1-2 0 0 0,2-1 0 0 0,2-2 0 0 0,0 0 0 0 0,-4-2 0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7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19293 12909 16383 0 0,'0'-5'0'0'0,"6"-7"0"0"0,6-1 0 0 0,7-5 0 0 0,5 2 0 0 0,4 4 0 0 0,7 3 0 0 0,3 3 0 0 0,1 3 0 0 0,-2 2 0 0 0,-1 1 0 0 0,-2 1 0 0 0,9-1 0 0 0,2 1 0 0 0,-1 0 0 0 0,-3-1 0 0 0,-3 0 0 0 0,2 1 0 0 0,0-1 0 0 0,-2 0 0 0 0,-2 0 0 0 0,-2 0 0 0 0,-1-1 0 0 0,-2 1 0 0 0,-6 6 0 0 0,-1 1 0 0 0,0-1 0 0 0,0 0 0 0 0,3-3 0 0 0,1 0 0 0 0,1-2 0 0 0,2-1 0 0 0,-1 0 0 0 0,1 0 0 0 0,-5 5 0 0 0,-2 2 0 0 0,0-1 0 0 0,2-1 0 0 0,1-1 0 0 0,1-2 0 0 0,7 0 0 0 0,2-2 0 0 0,-5 5 0 0 0,-8 2 0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6T21:19:14.336"/>
    </inkml:context>
    <inkml:brush xml:id="br0">
      <inkml:brushProperty name="width" value="0.4" units="cm"/>
      <inkml:brushProperty name="height" value="0.8" units="cm"/>
      <inkml:brushProperty name="color" value="#FF8517"/>
      <inkml:brushProperty name="tip" value="rectangle"/>
      <inkml:brushProperty name="rasterOp" value="maskPen"/>
      <inkml:brushProperty name="ignorePressure" value="1"/>
    </inkml:brush>
  </inkml:definitions>
  <inkml:trace contextRef="#ctx0" brushRef="#br0">0 2,'351'-2,"410"5,-459 12,-179-8,-51-3</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6T21:19:17.747"/>
    </inkml:context>
    <inkml:brush xml:id="br0">
      <inkml:brushProperty name="width" value="0.4" units="cm"/>
      <inkml:brushProperty name="height" value="0.8" units="cm"/>
      <inkml:brushProperty name="color" value="#FF8517"/>
      <inkml:brushProperty name="tip" value="rectangle"/>
      <inkml:brushProperty name="rasterOp" value="maskPen"/>
      <inkml:brushProperty name="ignorePressure" value="1"/>
    </inkml:brush>
  </inkml:definitions>
  <inkml:trace contextRef="#ctx0" brushRef="#br0">1 34,'0'-1,"0"0,0 0,1 1,-1-1,0 0,1 0,-1 0,1 0,-1 1,1-1,-1 0,1 0,0 1,-1-1,1 0,0 1,0-1,-1 1,1-1,0 1,0-1,0 1,-1 0,1-1,0 1,0 0,1 0,30-6,-27 5,101-7,162 6,-131 5,1115-2,-1203-1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6T21:19:51.013"/>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0,'1110'24,"-905"-17,-161-6</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6T21:19:53.673"/>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0,'191'17,"-77"-4,140 16,-120-11,177 1,-254-21,-1 4,100 14,-126-10,-4-2</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8:25:36.453"/>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1,'72'-1,"411"15,117 6,-573-18,0 0,49 12,-43-7,42 3,80-8,-137-2,12-1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6T21:38:48.33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0,'1195'0,"-951"17,-120-5,-78-8,552 26,78-31,-650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9T12:31:19.21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18494 10345 16383 0 0,'5'0'0'0'0,"13"0"0"0"0,17 0 0 0 0,24 0 0 0 0,23 0 0 0 0,23 0 0 0 0,28 0 0 0 0,29 0 0 0 0,11 0 0 0 0,15 0 0 0 0,-8 0 0 0 0,-6 0 0 0 0,-19 0 0 0 0,-19 0 0 0 0,-18 0 0 0 0,-19 0 0 0 0,-5 0 0 0 0,-5 0 0 0 0,0 0 0 0 0,4 0 0 0 0,7 0 0 0 0,7 0 0 0 0,12 0 0 0 0,4 0 0 0 0,-2 0 0 0 0,-1 0 0 0 0,-6 0 0 0 0,-7 0 0 0 0,-12 0 0 0 0,-15 0 0 0 0,-18 0 0 0 0,-13 0 0 0 0,-12 0 0 0 0,-5 0 0 0 0,3 0 0 0 0,3 0 0 0 0,8 0 0 0 0,5 0 0 0 0,-1 0 0 0 0,6 0 0 0 0,5 0 0 0 0,-4 0 0 0 0,-6 0 0 0 0,-6 0 0 0 0,-7 0 0 0 0,-3 0 0 0 0,-4 0 0 0 0,-1 0 0 0 0,-6 0 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9T16:12:33.259"/>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1487,'424'-96,"-174"43,735-144,-400 78,415-114,-542 163,-166 36,-164 22,170-36,429-100,-401 86,-240 44,-1-3,114-45,-86 25,194-44,-10 9,-18 3,-193 49,-53 14</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9T13:53:07.80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25374 3942 16383 0 0,'4'0'0'0'0,"13"0"0"0"0,7 0 0 0 0,14 0 0 0 0,16 0 0 0 0,3 0 0 0 0,1 0 0 0 0,-3 0 0 0 0,-7 0 0 0 0,-7 0 0 0 0,-5 0 0 0 0,-4 0 0 0 0,-3 0 0 0 0,-1 0 0 0 0,14 0 0 0 0,20 0 0 0 0,13 0 0 0 0,4 0 0 0 0,3 5 0 0 0,2 2 0 0 0,-3-1 0 0 0,-11-1 0 0 0,-12-2 0 0 0,-12-1 0 0 0,-8 0 0 0 0,-6 3 0 0 0,-3 1 0 0 0,-2 0 0 0 0,-1-1 0 0 0,5-2 0 0 0,2-1 0 0 0,1-1 0 0 0,-1 0 0 0 0,-2-1 0 0 0,-5-1 0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9T13:53:16.98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17013 7411 16383 0 0,'5'-5'0'0'0,"6"-2"0"0"0,6 1 0 0 0,6 1 0 0 0,8 2 0 0 0,8 0 0 0 0,8 2 0 0 0,1 1 0 0 0,1 5 0 0 0,8 1 0 0 0,3 1 0 0 0,11-2 0 0 0,8-1 0 0 0,1-2 0 0 0,-4-1 0 0 0,-10 5 0 0 0,-12 0 0 0 0,-14 0 0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9T13:53:43.32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13996 16298 16383 0 0,'5'0'0'0'0,"7"0"0"0"0,5 0 0 0 0,6 0 0 0 0,3 0 0 0 0,2 0 0 0 0,6 0 0 0 0,2 0 0 0 0,5 0 0 0 0,5 0 0 0 0,0 0 0 0 0,-4 0 0 0 0,6 0 0 0 0,10 0 0 0 0,24 0 0 0 0,22 5 0 0 0,13 2 0 0 0,1-1 0 0 0,0-1 0 0 0,-10-2 0 0 0,-19 0 0 0 0,-19-2 0 0 0,-18-1 0 0 0,-7 0 0 0 0,-1 0 0 0 0,-4 0 0 0 0,1 4 0 0 0,-1 3 0 0 0,2-1 0 0 0,-2-2 0 0 0,-6 5 0 0 0,-1-1 0 0 0,5 0 0 0 0,5-3 0 0 0,10-1 0 0 0,1-2 0 0 0,1-1 0 0 0,1-1 0 0 0,0 0 0 0 0,1-1 0 0 0,0 1 0 0 0,-4 0 0 0 0,-7-1 0 0 0,-6 1 0 0 0,-5 0 0 0 0,-4 0 0 0 0,-2 0 0 0 0,-1 0 0 0 0,-1 0 0 0 0,5 0 0 0 0,12 0 0 0 0,3 0 0 0 0,8 0 0 0 0,5 0 0 0 0,-4 0 0 0 0,-5 0 0 0 0,-8 0 0 0 0,-5 0 0 0 0,0 0 0 0 0,-2 0 0 0 0,8 0 0 0 0,11 0 0 0 0,6 0 0 0 0,7 0 0 0 0,-3 0 0 0 0,-3 0 0 0 0,-7 0 0 0 0,-8 0 0 0 0,-7 0 0 0 0,-6 0 0 0 0,2 0 0 0 0,-1 0 0 0 0,-2 0 0 0 0,-6 0 0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9T13:54:05.935"/>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14870 3945 16383 0 0,'0'-5'0'0'0,"4"-2"0"0"0,8 1 0 0 0,5 1 0 0 0,6 2 0 0 0,12 0 0 0 0,16 2 0 0 0,19 1 0 0 0,11 0 0 0 0,2 0 0 0 0,-3 0 0 0 0,-11 0 0 0 0,-7 1 0 0 0,-9-1 0 0 0,-9 0 0 0 0,-7 0 0 0 0,-5 0 0 0 0,2 0 0 0 0,-1 0 0 0 0,5 0 0 0 0,5 0 0 0 0,10 0 0 0 0,11 0 0 0 0,9 0 0 0 0,-4 0 0 0 0,2 0 0 0 0,-6 0 0 0 0,-6 0 0 0 0,-1 0 0 0 0,-3 0 0 0 0,-4 0 0 0 0,-7 0 0 0 0,-6 0 0 0 0,-4 0 0 0 0,2 0 0 0 0,-1 0 0 0 0,3 0 0 0 0,1 0 0 0 0,3 0 0 0 0,9 0 0 0 0,6 0 0 0 0,12 0 0 0 0,14 0 0 0 0,13 0 0 0 0,4 0 0 0 0,4 0 0 0 0,0 0 0 0 0,-3 0 0 0 0,-10 0 0 0 0,-10 0 0 0 0,-5 0 0 0 0,-4 0 0 0 0,-2 0 0 0 0,-6 0 0 0 0,-5 0 0 0 0,-8 0 0 0 0,-7 0 0 0 0,-7 0 0 0 0,-4 0 0 0 0,1 0 0 0 0,1 0 0 0 0,3 0 0 0 0,1 0 0 0 0,2 0 0 0 0,1 0 0 0 0,-3 0 0 0 0,-4 0 0 0 0,-2 0 0 0 0,-1 0 0 0 0,-3 0 0 0 0,0 0 0 0 0,4 0 0 0 0,1 0 0 0 0,5 0 0 0 0,6 0 0 0 0,4 0 0 0 0,4 0 0 0 0,-2 0 0 0 0,-5 0 0 0 0,-10 0 0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9T13:54:32.24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20849 16351 16383 0 0,'5'0'0'0'0,"6"0"0"0"0,7 0 0 0 0,4 0 0 0 0,4 0 0 0 0,7 0 0 0 0,3 0 0 0 0,5 0 0 0 0,0 0 0 0 0,4 0 0 0 0,2 5 0 0 0,5 2 0 0 0,2-1 0 0 0,7-1 0 0 0,2-2 0 0 0,-4-1 0 0 0,-2 0 0 0 0,-2-2 0 0 0,0 0 0 0 0,-5 0 0 0 0,-1 0 0 0 0,-3-1 0 0 0,4 1 0 0 0,-2 0 0 0 0,7 0 0 0 0,8 0 0 0 0,12 0 0 0 0,-1 0 0 0 0,-3 0 0 0 0,-10 0 0 0 0,-5 0 0 0 0,-7 0 0 0 0,-7 0 0 0 0,-6 0 0 0 0,-4 0 0 0 0,-3 0 0 0 0,4 0 0 0 0,6 0 0 0 0,0 0 0 0 0,5 0 0 0 0,-1 0 0 0 0,-4 0 0 0 0,3 0 0 0 0,8 0 0 0 0,0 0 0 0 0,2 0 0 0 0,-4 0 0 0 0,-4 0 0 0 0,-5 0 0 0 0,-10 0 0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9T13:54:34.41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24077 16351 16383 0 0,'51'0'0'0'0,"40"0"0"0"0,51 0 0 0 0,30 0 0 0 0,35 0 0 0 0,1 0 0 0 0,25 0 0 0 0,-11 0 0 0 0,6 0 0 0 0,-5 0 0 0 0,-21 0 0 0 0,-19 0 0 0 0,-16 0 0 0 0,15 0 0 0 0,-5 0 0 0 0,26 0 0 0 0,-6 0 0 0 0,-4 0 0 0 0,-16 0 0 0 0,-10 0 0 0 0,-15 0 0 0 0,0 0 0 0 0,-6 0 0 0 0,-4 0 0 0 0,0 0 0 0 0,0 0 0 0 0,4 0 0 0 0,-4 0 0 0 0,0 0 0 0 0,5 0 0 0 0,-5 0 0 0 0,-21 0 0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9T13:54:38.24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21564 17046 16383 0 0,'4'0'0'0'0,"8"0"0"0"0,10 0 0 0 0,17 0 0 0 0,6 0 0 0 0,5 0 0 0 0,0 0 0 0 0,0 0 0 0 0,1 0 0 0 0,8 0 0 0 0,12 0 0 0 0,19 0 0 0 0,13-5 0 0 0,24-2 0 0 0,9 1 0 0 0,11 1 0 0 0,4 2 0 0 0,7 0 0 0 0,-5 2 0 0 0,-19 1 0 0 0,-17 0 0 0 0,-19 0 0 0 0,-16 0 0 0 0,-3 1 0 0 0,-10-1 0 0 0,-2 0 0 0 0,2 0 0 0 0,-6 0 0 0 0,2 0 0 0 0,-7 0 0 0 0,-2 0 0 0 0,3 0 0 0 0,2 0 0 0 0,4 0 0 0 0,2 0 0 0 0,-1 0 0 0 0,2 0 0 0 0,-4 0 0 0 0,-5 0 0 0 0,-7 0 0 0 0,3 0 0 0 0,-4-5 0 0 0,0-1 0 0 0,10 0 0 0 0,9 1 0 0 0,13 1 0 0 0,11 2 0 0 0,10 1 0 0 0,1 0 0 0 0,-3 1 0 0 0,-3-4 0 0 0,-5-3 0 0 0,-8 1 0 0 0,-14 2 0 0 0,-15 0 0 0 0,-11 2 0 0 0,-9 1 0 0 0,-7 1 0 0 0,-2 0 0 0 0,-7 0 0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9T14:04:06.58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20796 10191 16383 0 0,'0'5'0'0'0,"5"1"0"0"0,6 0 0 0 0,12-1 0 0 0,6-1 0 0 0,13-2 0 0 0,18-1 0 0 0,20 0 0 0 0,14-1 0 0 0,12 0 0 0 0,11-1 0 0 0,25 1 0 0 0,13 0 0 0 0,4 0 0 0 0,5 0 0 0 0,-2 0 0 0 0,1-1 0 0 0,-8 1 0 0 0,-11 0 0 0 0,-20 1 0 0 0,-16-1 0 0 0,-17 0 0 0 0,-20-5 0 0 0,-11-2 0 0 0,-12 1 0 0 0,-8 1 0 0 0,-2 2 0 0 0,-3 0 0 0 0,4 2 0 0 0,3-9 0 0 0,6-3 0 0 0,-2 1 0 0 0,-3 2 0 0 0,1 3 0 0 0,2 3 0 0 0,4 2 0 0 0,2 1 0 0 0,-2 1 0 0 0,-5 1 0 0 0,-5-1 0 0 0,-10 1 0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9T14:04:06.59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25268 12674 16383 0 0,'5'0'0'0'0,"6"0"0"0"0,6 0 0 0 0,6 4 0 0 0,13 3 0 0 0,10-1 0 0 0,7 4 0 0 0,9 0 0 0 0,-1-2 0 0 0,3-2 0 0 0,6-2 0 0 0,1-1 0 0 0,2 2 0 0 0,4 7 0 0 0,9 0 0 0 0,13 4 0 0 0,-5-2 0 0 0,-9-2 0 0 0,1 1 0 0 0,-10-2 0 0 0,-8-2 0 0 0,-10-3 0 0 0,-1-2 0 0 0,5-3 0 0 0,-4 0 0 0 0,3-1 0 0 0,6-1 0 0 0,2 5 0 0 0,-3 2 0 0 0,-6 5 0 0 0,-4 0 0 0 0,3-1 0 0 0,1-3 0 0 0,0-3 0 0 0,-5-1 0 0 0,3 8 0 0 0,-4 2 0 0 0,-2-1 0 0 0,-4 3 0 0 0,-5-2 0 0 0,-6-3 0 0 0,-4-3 0 0 0,-3-3 0 0 0,-1-2 0 0 0,-6-1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9T12:31:19.21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24236 10392 16383 0 0,'0'-8'0'0'0,"10"-7"0"0"0,9-4 0 0 0,11 2 0 0 0,16 5 0 0 0,15 3 0 0 0,4 5 0 0 0,-1 1 0 0 0,5 2 0 0 0,2 2 0 0 0,-3-1 0 0 0,-7 2 0 0 0,-2-2 0 0 0,-3 1 0 0 0,-5-1 0 0 0,-1 0 0 0 0,1 0 0 0 0,-3 0 0 0 0,1 0 0 0 0,7 0 0 0 0,0 0 0 0 0,5 0 0 0 0,-3 0 0 0 0,6 0 0 0 0,-5 0 0 0 0,-7 0 0 0 0,-1 0 0 0 0,5 0 0 0 0,9 0 0 0 0,4 0 0 0 0,5 0 0 0 0,0 0 0 0 0,-7 0 0 0 0,1 0 0 0 0,-2 0 0 0 0,-7 0 0 0 0,-8 0 0 0 0,-7-7 0 0 0,-7-3 0 0 0,-3 1 0 0 0,-4 2 0 0 0,-1 3 0 0 0,0-1 0 0 0,-1 4 0 0 0,1 1 0 0 0,0 0 0 0 0,6 0 0 0 0,6 0 0 0 0,13 0 0 0 0,12 1 0 0 0,5-1 0 0 0,5 0 0 0 0,7 0 0 0 0,3 0 0 0 0,-7 0 0 0 0,-7 0 0 0 0,-11 0 0 0 0,-11 0 0 0 0,-8 0 0 0 0,-6 0 0 0 0,-10 0 0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9T14:04:21.524"/>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27014 15184 16383 0 0,'0'-3'0'0'0,"6"-2"0"0"0,10 0 0 0 0,13 1 0 0 0,9 1 0 0 0,8 1 0 0 0,1 2 0 0 0,-2 0 0 0 0,-2 0 0 0 0,-5 0 0 0 0,-4 0 0 0 0,-7 0 0 0 0,-3 0 0 0 0,-2 0 0 0 0,-1 0 0 0 0,-1 0 0 0 0,1 0 0 0 0,2 0 0 0 0,-1 0 0 0 0,1 0 0 0 0,2 0 0 0 0,1 0 0 0 0,-3 0 0 0 0,-2 0 0 0 0,0 0 0 0 0,-3 0 0 0 0,-3 0 0 0 0,-3 0 0 0 0,-3 0 0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4T09:31:14.21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27966 4551 16383 0 0,'5'0'0'0'0,"5"0"0"0"0,7 0 0 0 0,3 0 0 0 0,4 0 0 0 0,3 0 0 0 0,0 0 0 0 0,0 0 0 0 0,1 0 0 0 0,-1 0 0 0 0,1 0 0 0 0,3 0 0 0 0,2 0 0 0 0,-1 0 0 0 0,8 0 0 0 0,6 0 0 0 0,4 0 0 0 0,3 0 0 0 0,-3 0 0 0 0,-1 0 0 0 0,-5 0 0 0 0,0 0 0 0 0,-4 0 0 0 0,-4 0 0 0 0,-3 0 0 0 0,-3 0 0 0 0,-2 0 0 0 0,-2 0 0 0 0,0 0 0 0 0,0 0 0 0 0,-1 0 0 0 0,1 0 0 0 0,0 0 0 0 0,0 0 0 0 0,1 0 0 0 0,-1 0 0 0 0,5 0 0 0 0,6 0 0 0 0,6 0 0 0 0,4 0 0 0 0,4 0 0 0 0,-3 0 0 0 0,-1 0 0 0 0,-3 0 0 0 0,-5 0 0 0 0,-4 0 0 0 0,-5 0 0 0 0,-1 0 0 0 0,2 0 0 0 0,1 0 0 0 0,-6 0 0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4T09:31:14.220"/>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28337 17112 16383 0 0,'4'0'0'0'0,"10"0"0"0"0,22 0 0 0 0,22 0 0 0 0,22 0 0 0 0,29 0 0 0 0,26 0 0 0 0,26 0 0 0 0,14 0 0 0 0,11 0 0 0 0,-2 0 0 0 0,-8 0 0 0 0,-18 0 0 0 0,-22 0 0 0 0,-32 0 0 0 0,-28 0 0 0 0,-19 0 0 0 0,-16 0 0 0 0,-10 0 0 0 0,-6 0 0 0 0,-4 0 0 0 0,-1 0 0 0 0,0 0 0 0 0,1 0 0 0 0,9 0 0 0 0,3 0 0 0 0,9 0 0 0 0,9 0 0 0 0,13 0 0 0 0,3 0 0 0 0,3 0 0 0 0,-3 0 0 0 0,-4 0 0 0 0,-9 27 0 0 0,-9 8 0 0 0,-9 0 0 0 0,-10-8 0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9T13:05:13.209"/>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39,'359'14,"-132"6,245 16,-267-36,105 6,248 21,4-24,-558-3,553 36,-373-19,263 22,194 17,-516-44,507 45,1-31,1933-27,-2070-16,-91 1,-8 0,140-7,6 24,-198 1,740-3,-659 19,-68-1,698-14,-547-5,-317 3,225-3,-174-14,-2 1,542 10,-452 7,-33-19,-75 1,271 12,-490 4,69-3,134-24,-55 4,-46 11,391-29,-190 23,-205 7,305-24,-131 17,63-2,49 3,39-1,-278 18,278-13,43-11,3 25,-175 1,644-2,-912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7T07:30:07.988"/>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0,'132'5,"145"24,158 11,-194-24,-6 0,470-15,-332-3,-340 2</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7T07:30:00.69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71,'1076'-29,"-795"10,160-4,557 25,-591-2,-377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6T18:55:33.763"/>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71,'1076'-29,"-795"10,160-4,557 25,-591-2,-377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6T20:58:42.920"/>
    </inkml:context>
    <inkml:brush xml:id="br0">
      <inkml:brushProperty name="width" value="0.4" units="cm"/>
      <inkml:brushProperty name="height" value="0.8" units="cm"/>
      <inkml:brushProperty name="color" value="#FF8517"/>
      <inkml:brushProperty name="tip" value="rectangle"/>
      <inkml:brushProperty name="rasterOp" value="maskPen"/>
      <inkml:brushProperty name="ignorePressure" value="1"/>
    </inkml:brush>
  </inkml:definitions>
  <inkml:trace contextRef="#ctx0" brushRef="#br0">1 69,'1331'-30,"-1251"25,220-22,-255 21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7T13:29:49.22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47,'258'-11,"-12"-1,53-2,-205 5,-72 8</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7T13:29:53.026"/>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0,'2478'0,"-2447"0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9T12:31:19.21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12250 10976 16383 0 0,'5'0'0'0'0,"13"0"0"0"0,12 0 0 0 0,12 0 0 0 0,14 0 0 0 0,13-5 0 0 0,16-2 0 0 0,7 0 0 0 0,15-3 0 0 0,10-1 0 0 0,4 1 0 0 0,9 4 0 0 0,2 2 0 0 0,9 2 0 0 0,1 1 0 0 0,-3 1 0 0 0,-9 0 0 0 0,-12 0 0 0 0,-10 1 0 0 0,-19-1 0 0 0,-14 0 0 0 0,-9 1 0 0 0,-7-1 0 0 0,-2 0 0 0 0,-1 0 0 0 0,-4 0 0 0 0,-2 0 0 0 0,-3 0 0 0 0,5 0 0 0 0,9 0 0 0 0,5 0 0 0 0,6 0 0 0 0,6 0 0 0 0,-4 0 0 0 0,5 0 0 0 0,-1 0 0 0 0,-7 0 0 0 0,-7 0 0 0 0,-3 0 0 0 0,2-6 0 0 0,2-1 0 0 0,-5-5 0 0 0,2-1 0 0 0,-5 4 0 0 0,-1-5 0 0 0,-5 2 0 0 0,4 3 0 0 0,4 2 0 0 0,1 3 0 0 0,5 2 0 0 0,-1 1 0 0 0,-4 1 0 0 0,-5 1 0 0 0,-2-1 0 0 0,-1 1 0 0 0,2-1 0 0 0,2 0 0 0 0,-3 1 0 0 0,-6-1 0 0 0,-6 0 0 0 0,-4 0 0 0 0,-5 0 0 0 0,5 0 0 0 0,-1 0 0 0 0,-1 0 0 0 0,5 0 0 0 0,-1 0 0 0 0,0 0 0 0 0,-3 0 0 0 0,-1 0 0 0 0,-3 0 0 0 0,-1 0 0 0 0,-1 0 0 0 0,0 0 0 0 0,-1 0 0 0 0,2 0 0 0 0,-1 0 0 0 0,-1 0 0 0 0,1 0 0 0 0,0 0 0 0 0,-5 0 0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6T20:58:32.783"/>
    </inkml:context>
    <inkml:brush xml:id="br0">
      <inkml:brushProperty name="width" value="0.4" units="cm"/>
      <inkml:brushProperty name="height" value="0.8" units="cm"/>
      <inkml:brushProperty name="color" value="#FF8517"/>
      <inkml:brushProperty name="tip" value="rectangle"/>
      <inkml:brushProperty name="rasterOp" value="maskPen"/>
      <inkml:brushProperty name="ignorePressure" value="1"/>
    </inkml:brush>
  </inkml:definitions>
  <inkml:trace contextRef="#ctx0" brushRef="#br0">0 0,'19'0,"13"0,8 0,15 0,13 0,6 0,5 0,1 0,0 0,-1 0,-7 7,-10 2,-8-1,-8-1,-4-3,-4-1,-7-1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7T14:47:08.303"/>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0,'1418'0,"-1386"0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7T14:47:10.57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0,'3608'0,"-3542"0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7T14:47:14.689"/>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0,'5'0,"0"1,0 0,0 0,0 0,7 3,9 2,388 60,5-30,-373-33,683 23,-669-27</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7T14:47:18.15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0,'8'1,"1"0,-1 0,0 1,14 4,16 4,141 9,-63-8,-39-2,782 66,-83-69,-463-7,-273 1</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7T14:47:27.07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0,'1946'0,"-1908"0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7T14:50:08.89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0,'12'0,"16"6,15 2,25 0,30-2,17 5,13-1,14-1,1 3,-12 1,-9-3,-15-3,-18 4,-14 0,-6-2,-9-3,-16-2</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6T19:15:56.21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6784 7484 16383 0 0,'5'0'0'0'0,"7"0"0"0"0,7 0 0 0 0,5 0 0 0 0,4 0 0 0 0,8 0 0 0 0,2 0 0 0 0,1 0 0 0 0,-2 0 0 0 0,-2 0 0 0 0,-1 0 0 0 0,4 0 0 0 0,0 0 0 0 0,0 0 0 0 0,-2 0 0 0 0,-2 0 0 0 0,-1 0 0 0 0,-2 0 0 0 0,0 0 0 0 0,0 0 0 0 0,-1 0 0 0 0,0 0 0 0 0,1-5 0 0 0,-1-7 0 0 0,1-2 0 0 0,-1 2 0 0 0,1 3 0 0 0,0 3 0 0 0,4 2 0 0 0,3-3 0 0 0,-1 0 0 0 0,5 0 0 0 0,-1 3 0 0 0,-1 0 0 0 0,-3 3 0 0 0,-2 0 0 0 0,-2 1 0 0 0,4 0 0 0 0,1 0 0 0 0,-1 0 0 0 0,4 1 0 0 0,-1-1 0 0 0,0 0 0 0 0,2 0 0 0 0,0-5 0 0 0,-3-2 0 0 0,-2 0 0 0 0,-2 2 0 0 0,-8-4 0 0 0,-2 0 0 0 0,4 1 0 0 0,3 2 0 0 0,1 2 0 0 0,0 2 0 0 0,0 1 0 0 0,-1 1 0 0 0,5 0 0 0 0,2 0 0 0 0,-2 1 0 0 0,4-1 0 0 0,1 0 0 0 0,-3 1 0 0 0,-1-1 0 0 0,-4 0 0 0 0,-1 0 0 0 0,-1 0 0 0 0,-1 0 0 0 0,-1 0 0 0 0,1 0 0 0 0,4 0 0 0 0,2 0 0 0 0,0 0 0 0 0,-1 0 0 0 0,-2 0 0 0 0,-1-11 0 0 0,4-3 0 0 0,2 1 0 0 0,-2 2 0 0 0,-1 4 0 0 0,-2 2 0 0 0,-1 3 0 0 0,-2 1 0 0 0,0 1 0 0 0,0 0 0 0 0,-1 1 0 0 0,1-1 0 0 0,-1 1 0 0 0,1-1 0 0 0,-1 0 0 0 0,1 0 0 0 0,-1 0 0 0 0,1 0 0 0 0,0 0 0 0 0,-1 0 0 0 0,1 0 0 0 0,0 0 0 0 0,5-5 0 0 0,1-2 0 0 0,1 0 0 0 0,-2-3 0 0 0,-2-1 0 0 0,-1 2 0 0 0,4 3 0 0 0,1 1 0 0 0,0 3 0 0 0,-3 1 0 0 0,-6 1 0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6T19:15:56.21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12414 7292 16383 0 0,'5'0'0'0'0,"8"0"0"0"0,11 0 0 0 0,7 0 0 0 0,8 0 0 0 0,9 0 0 0 0,1 0 0 0 0,2 0 0 0 0,4 0 0 0 0,2 0 0 0 0,-3 0 0 0 0,0 12 0 0 0,1 4 0 0 0,1 1 0 0 0,-3-5 0 0 0,-5-3 0 0 0,-7-4 0 0 0,-4 12 0 0 0,-3-1 0 0 0,3 1 0 0 0,5-5 0 0 0,1-5 0 0 0,-1-2 0 0 0,-4-3 0 0 0,-1 0 0 0 0,2-2 0 0 0,0-2 0 0 0,-2 2 0 0 0,-1 0 0 0 0,-2 0 0 0 0,-7 12 0 0 0,-2 2 0 0 0,4 3 0 0 0,3-5 0 0 0,1-3 0 0 0,6-4 0 0 0,1 0 0 0 0,-1-5 0 0 0,3 0 0 0 0,5 0 0 0 0,0 0 0 0 0,-3-3 0 0 0,-4 3 0 0 0,2 0 0 0 0,-1 0 0 0 0,-2 0 0 0 0,-3 0 0 0 0,-2 0 0 0 0,-2 0 0 0 0,0 0 0 0 0,-2 0 0 0 0,0 0 0 0 0,1 0 0 0 0,-1 0 0 0 0,0 0 0 0 0,1 0 0 0 0,-1 0 0 0 0,6 0 0 0 0,1 0 0 0 0,1 0 0 0 0,-2 0 0 0 0,-2 12 0 0 0,-1 5 0 0 0,-6-1 0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8T15:03:34.0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83,'0'1,"0"0,1 0,-1-1,0 1,1 0,-1 0,1 0,-1 0,1 0,-1 0,1-1,0 1,-1 0,1 0,0-1,0 1,-1-1,1 1,0-1,0 1,0-1,0 1,0-1,0 0,0 1,0-1,1 0,31 6,-31-6,303 5,-167-7,-102 0,-1-2,0-2,47-13,28-4,8 1,85-10,-174 30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9T12:31:19.21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21855 12144 16383 0 0,'5'0'0'0'0,"7"0"0"0"0,6 0 0 0 0,10 0 0 0 0,7 0 0 0 0,6 0 0 0 0,3 0 0 0 0,-2 0 0 0 0,-4 0 0 0 0,-2 0 0 0 0,-2 0 0 0 0,3 0 0 0 0,16 0 0 0 0,19 0 0 0 0,34 0 0 0 0,39 0 0 0 0,31 0 0 0 0,12 0 0 0 0,-11 0 0 0 0,-26 0 0 0 0,-22 0 0 0 0,-30 0 0 0 0,-25 0 0 0 0,-9 0 0 0 0,-2 0 0 0 0,10 0 0 0 0,7 0 0 0 0,1 0 0 0 0,2 0 0 0 0,1 0 0 0 0,-7 0 0 0 0,-2 0 0 0 0,-3 0 0 0 0,-5 0 0 0 0,-1 0 0 0 0,-9 0 0 0 0,-3 0 0 0 0,-5 0 0 0 0,4 0 0 0 0,7 0 0 0 0,16 0 0 0 0,20 0 0 0 0,14 0 0 0 0,14 0 0 0 0,6 0 0 0 0,-3 0 0 0 0,-13 0 0 0 0,-16 0 0 0 0,-25 0 0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8T15:03:40.1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5,'60'0,"-13"-1,0 1,76 12,-36-1,1-3,151-8,-100-2,-88 2,-11 1,0-1,78-12,-41 1,0 4,1 4,80 5,-30 0,-68-2,-35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8T15:03:42.2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0 113,'54'-3,"55"-8,39-3,-112 11,45-8,-46 5,56-2,-63 8,-1-2,1 0,38-10,87-16,-92 20,1 3,118 6,-66 1,48-2,-137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13:17:56.28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15991 7683 16383 0 0,'6'0'0'0'0,"6"0"0"0"0,6 0 0 0 0,11 0 0 0 0,5 0 0 0 0,8 0 0 0 0,1 0 0 0 0,-1 0 0 0 0,2 0 0 0 0,-1 0 0 0 0,3 0 0 0 0,-2 0 0 0 0,-3 0 0 0 0,2-5 0 0 0,-2-2 0 0 0,-2 0 0 0 0,8 2 0 0 0,0 1 0 0 0,-2 2 0 0 0,-3 1 0 0 0,-5 0 0 0 0,8 1 0 0 0,1 0 0 0 0,-2 1 0 0 0,1-1 0 0 0,-1 0 0 0 0,2 0 0 0 0,-2 1 0 0 0,2-1 0 0 0,-2 0 0 0 0,-3 0 0 0 0,7 0 0 0 0,1 0 0 0 0,-4 0 0 0 0,-3-6 0 0 0,-5 0 0 0 0,-3-1 0 0 0,4 2 0 0 0,4 1 0 0 0,1 2 0 0 0,-2-5 0 0 0,-2 0 0 0 0,7 0 0 0 0,1 2 0 0 0,-3 2 0 0 0,3-4 0 0 0,2-1 0 0 0,4 1 0 0 0,3 2 0 0 0,-3 2 0 0 0,-5 0 0 0 0,-1 3 0 0 0,13-6 0 0 0,5-1 0 0 0,3-4 0 0 0,-5-1 0 0 0,-3 2 0 0 0,-7-2 0 0 0,-7 0 0 0 0,-6 3 0 0 0,-5-3 0 0 0,-3 2 0 0 0,3 1 0 0 0,6 3 0 0 0,1 2 0 0 0,4-3 0 0 0,-1 0 0 0 0,2 0 0 0 0,-1 2 0 0 0,-4 2 0 0 0,-4 1 0 0 0,2 1 0 0 0,0-4 0 0 0,-3-2 0 0 0,-2 1 0 0 0,-1 1 0 0 0,-3-3 0 0 0,0-1 0 0 0,-1 1 0 0 0,0 2 0 0 0,5 3 0 0 0,2 1 0 0 0,5 1 0 0 0,0 0 0 0 0,-2 2 0 0 0,3-1 0 0 0,-1 0 0 0 0,-2 1 0 0 0,-4-1 0 0 0,4 0 0 0 0,-1 0 0 0 0,4 0 0 0 0,-1 0 0 0 0,-2 0 0 0 0,2 0 0 0 0,0 0 0 0 0,2 0 0 0 0,-1 0 0 0 0,3 0 0 0 0,4 0 0 0 0,-2 0 0 0 0,6 0 0 0 0,0 0 0 0 0,-5 0 0 0 0,-5 0 0 0 0,0 0 0 0 0,3 0 0 0 0,-2 0 0 0 0,3 0 0 0 0,-3 0 0 0 0,-3 0 0 0 0,1 0 0 0 0,-2 0 0 0 0,-2 0 0 0 0,3 0 0 0 0,-2 0 0 0 0,-1 0 0 0 0,2 0 0 0 0,0 0 0 0 0,-3-5 0 0 0,-2-2 0 0 0,-2 1 0 0 0,4 0 0 0 0,5 3 0 0 0,0 0 0 0 0,4 2 0 0 0,-1 1 0 0 0,-4 0 0 0 0,2-5 0 0 0,3-2 0 0 0,-1 1 0 0 0,-3 1 0 0 0,-3 1 0 0 0,-5 2 0 0 0,4 1 0 0 0,4 0 0 0 0,0 1 0 0 0,-1 1 0 0 0,-4-1 0 0 0,3 0 0 0 0,-1 0 0 0 0,-2 1 0 0 0,3-1 0 0 0,0 0 0 0 0,-3 0 0 0 0,3 0 0 0 0,0 0 0 0 0,-2 0 0 0 0,2 0 0 0 0,0 0 0 0 0,3 0 0 0 0,-1 0 0 0 0,-2 0 0 0 0,-4 0 0 0 0,-7-11 0 0 0,1-2 0 0 0,0 0 0 0 0,1 2 0 0 0,-1 4 0 0 0,5 2 0 0 0,2 3 0 0 0,-1 1 0 0 0,-1 1 0 0 0,3 0 0 0 0,0 1 0 0 0,-1-1 0 0 0,-2 1 0 0 0,3-1 0 0 0,0 0 0 0 0,4 0 0 0 0,-1 0 0 0 0,-1 0 0 0 0,1 0 0 0 0,0 0 0 0 0,2 0 0 0 0,0 0 0 0 0,-4 0 0 0 0,-2 0 0 0 0,-9 5 0 0 0,-3 2 0 0 0,-2 0 0 0 0,7-2 0 0 0,7 4 0 0 0,7 0 0 0 0,2-1 0 0 0,-2-2 0 0 0,2-3 0 0 0,-3-1 0 0 0,-3-1 0 0 0,-4 0 0 0 0,-2-2 0 0 0,-3 1 0 0 0,4 0 0 0 0,1-1 0 0 0,-1 1 0 0 0,-1 0 0 0 0,-2 0 0 0 0,-1 0 0 0 0,-6 0 0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13:17:56.28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8287 8181 16383 0 0,'5'0'0'0'0,"7"0"0"0"0,6 0 0 0 0,6 0 0 0 0,14 0 0 0 0,5 0 0 0 0,1 0 0 0 0,4 0 0 0 0,-2 0 0 0 0,1 0 0 0 0,4 0 0 0 0,-2 0 0 0 0,-5 0 0 0 0,2 0 0 0 0,-3 0 0 0 0,-3 0 0 0 0,-4 0 0 0 0,-2 0 0 0 0,-2 0 0 0 0,-2 0 0 0 0,0 0 0 0 0,0 0 0 0 0,-1 0 0 0 0,1 0 0 0 0,0 5 0 0 0,0 2 0 0 0,0-1 0 0 0,0 0 0 0 0,5-3 0 0 0,2 0 0 0 0,0-2 0 0 0,-1-1 0 0 0,-2 0 0 0 0,-2 0 0 0 0,5 0 0 0 0,1 0 0 0 0,-2-1 0 0 0,0 1 0 0 0,-3 0 0 0 0,0 0 0 0 0,-2 0 0 0 0,-1 0 0 0 0,1 0 0 0 0,-1 0 0 0 0,-1 0 0 0 0,1 0 0 0 0,0 0 0 0 0,0 0 0 0 0,1 0 0 0 0,-1 0 0 0 0,0 0 0 0 0,0 0 0 0 0,1 0 0 0 0,-1 0 0 0 0,0 0 0 0 0,5 0 0 0 0,3 0 0 0 0,-2 0 0 0 0,0 0 0 0 0,-2 0 0 0 0,-2 0 0 0 0,0 0 0 0 0,-2 0 0 0 0,1 0 0 0 0,-1 0 0 0 0,0 0 0 0 0,0 0 0 0 0,0 0 0 0 0,0 0 0 0 0,0 0 0 0 0,0 0 0 0 0,0 0 0 0 0,-5 0 0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13:17:56.28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14594 8837 16383 0 0,'6'0'0'0'0,"11"0"0"0"0,18 0 0 0 0,9 0 0 0 0,7 0 0 0 0,0 0 0 0 0,7 0 0 0 0,3 0 0 0 0,3 0 0 0 0,-1 0 0 0 0,6 0 0 0 0,-5 0 0 0 0,-7 0 0 0 0,-9 0 0 0 0,-2 0 0 0 0,6 0 0 0 0,5 0 0 0 0,3 0 0 0 0,7 0 0 0 0,2 0 0 0 0,-5 0 0 0 0,-9 0 0 0 0,-3 0 0 0 0,-6 0 0 0 0,0 0 0 0 0,3 0 0 0 0,3 0 0 0 0,2 0 0 0 0,-1 0 0 0 0,-1 0 0 0 0,-4 0 0 0 0,-4 0 0 0 0,-5 0 0 0 0,1 0 0 0 0,-1 0 0 0 0,3 0 0 0 0,0 0 0 0 0,-2 0 0 0 0,-4 0 0 0 0,-1 0 0 0 0,-3 0 0 0 0,-1 0 0 0 0,5 0 0 0 0,1 0 0 0 0,-1 0 0 0 0,-1 0 0 0 0,-2 0 0 0 0,0 0 0 0 0,-2 0 0 0 0,0 0 0 0 0,-1 0 0 0 0,0 0 0 0 0,5 0 0 0 0,2 0 0 0 0,-1 0 0 0 0,0 0 0 0 0,-3 0 0 0 0,0 0 0 0 0,4 0 0 0 0,-5 5 0 0 0,-2 2 0 0 0,-1 0 0 0 0,-1-2 0 0 0,1-1 0 0 0,0-2 0 0 0,-5-1 0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9T13:17:56.28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23696 8768 16383 0 0,'5'0'0'0'0,"12"0"0"0"0,9 0 0 0 0,4 0 0 0 0,8 0 0 0 0,7 0 0 0 0,2-5 0 0 0,-2-2 0 0 0,1 0 0 0 0,-2 2 0 0 0,2-4 0 0 0,9 0 0 0 0,-1 1 0 0 0,7 3 0 0 0,3 1 0 0 0,1 2 0 0 0,-1 1 0 0 0,5 1 0 0 0,-4 0 0 0 0,-4 0 0 0 0,-6 1 0 0 0,-8-1 0 0 0,4 0 0 0 0,-2 0 0 0 0,2 0 0 0 0,-4 1 0 0 0,11-1 0 0 0,7-6 0 0 0,1 0 0 0 0,-4-1 0 0 0,-8 2 0 0 0,-3 1 0 0 0,0 2 0 0 0,-3 0 0 0 0,-5-3 0 0 0,0-2 0 0 0,9 1 0 0 0,1 1 0 0 0,-4 1 0 0 0,0 2 0 0 0,7 1 0 0 0,-1 1 0 0 0,1 0 0 0 0,-4 0 0 0 0,-6 0 0 0 0,-6 1 0 0 0,-4-1 0 0 0,-3 0 0 0 0,-2 0 0 0 0,-2 0 0 0 0,1 0 0 0 0,-1 0 0 0 0,0 0 0 0 0,0 0 0 0 0,1 0 0 0 0,0 0 0 0 0,0 0 0 0 0,1 0 0 0 0,-1 0 0 0 0,0 0 0 0 0,0 0 0 0 0,1 0 0 0 0,-1 0 0 0 0,0 0 0 0 0,0 0 0 0 0,-4 0 0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9T14:07:30.446"/>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71,'201'2,"241"-6,-96-29,38-2,-62 35,-214 1,-92-1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9T14:07:31.623"/>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0,'107'3,"155"22,206 18,-268-27,145 4,-54-22,-262 2</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9T14:07:32.949"/>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71,'33'-1,"51"-9,0 0,382-9,-146 8,774-9,-1046 20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9T14:07:37.249"/>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3327,'224'-6,"-180"1,0-1,0-2,43-14,381-156,-432 164,75-19,-79 24,32-12,65-30,16-6,590-139,-461 159,-206 30,232-33,-263 35,124-30,-39 6,-65 15,106-41,-129 42,19-9,64-38,-77 38,1 1,1 2,48-15,8 9,-44 12,-2-2,54-23,-16 1,1 3,147-34,-110 41,225-60,-79 14,11-3,442-176,-127 54,-347 120,-103 34,-57 15,401-135,388-126,-676 222,-154 49,69-18,-74 24,-1-2,64-29,47-27,-60 28,-52 25,1 1,1 3,0 1,53-6,37-10,-125 25,0-1,0 1,-1-2,20-11,3-3,53-29,25-11,-107 58,-1-1,1 1,-1-1,0 0,0 0,0 0,0 0,0-1,-1 1,1-1,4-7,-2 0,-1 0,0 0,5-18,-7 23,-1-2,1 0,1 1,-1-1,6-7,4-1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18T14:24:55.72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2720 3351 16383 0 0,'5'0'0'0'0,"7"0"0"0"0,7 0 0 0 0,5 0 0 0 0,14 0 0 0 0,7 5 0 0 0,10 2 0 0 0,12 5 0 0 0,20 0 0 0 0,17-1 0 0 0,16 2 0 0 0,15-1 0 0 0,9-3 0 0 0,2-2 0 0 0,2-3 0 0 0,2-2 0 0 0,1-1 0 0 0,-4-2 0 0 0,-16 1 0 0 0,-5-1 0 0 0,-8 1 0 0 0,-3 0 0 0 0,-5-1 0 0 0,-12 1 0 0 0,-1 0 0 0 0,-1 0 0 0 0,-7 0 0 0 0,2 0 0 0 0,2 0 0 0 0,-5 0 0 0 0,4 0 0 0 0,1 0 0 0 0,-4 0 0 0 0,-7 0 0 0 0,-2 0 0 0 0,-9 0 0 0 0,-1 0 0 0 0,8 0 0 0 0,2 0 0 0 0,-3 0 0 0 0,12 0 0 0 0,6 0 0 0 0,-7 0 0 0 0,-4 0 0 0 0,0 0 0 0 0,-9 0 0 0 0,-7 0 0 0 0,-9 0 0 0 0,0 0 0 0 0,0 0 0 0 0,-3 0 0 0 0,-2 0 0 0 0,-5 0 0 0 0,6 0 0 0 0,3 0 0 0 0,-3 0 0 0 0,0 0 0 0 0,6 0 0 0 0,-2 0 0 0 0,4-5 0 0 0,13-2 0 0 0,9-5 0 0 0,0-5 0 0 0,7-1 0 0 0,3-1 0 0 0,1-4 0 0 0,1 3 0 0 0,3-1 0 0 0,7 4 0 0 0,0 4 0 0 0,-8 4 0 0 0,1 4 0 0 0,-1 3 0 0 0,-8 2 0 0 0,3 0 0 0 0,0 1 0 0 0,-5 0 0 0 0,3-5 0 0 0,1-3 0 0 0,1 1 0 0 0,0 1 0 0 0,-5 1 0 0 0,-3 2 0 0 0,-10 1 0 0 0,2 0 0 0 0,-1 1 0 0 0,-9 0 0 0 0,-5 1 0 0 0,2-1 0 0 0,-5 0 0 0 0,-7 0 0 0 0,-2 0 0 0 0,-5 0 0 0 0,0 0 0 0 0,-2 0 0 0 0,-3 0 0 0 0,-4 0 0 0 0,-3 0 0 0 0,-2 0 0 0 0,-1 0 0 0 0,-1 0 0 0 0,6 0 0 0 0,1 0 0 0 0,-1 6 0 0 0,0 0 0 0 0,8 1 0 0 0,3-2 0 0 0,-2-1 0 0 0,2 4 0 0 0,-2 0 0 0 0,-3-1 0 0 0,7-2 0 0 0,0-1 0 0 0,-3-2 0 0 0,1-1 0 0 0,-2-1 0 0 0,2 0 0 0 0,3 0 0 0 0,4-1 0 0 0,-3 1 0 0 0,-4 0 0 0 0,0 0 0 0 0,-3 0 0 0 0,7 0 0 0 0,0 0 0 0 0,13 0 0 0 0,4 0 0 0 0,3 0 0 0 0,-6 0 0 0 0,-4 0 0 0 0,-2 0 0 0 0,-6 0 0 0 0,-6 0 0 0 0,-6 0 0 0 0,-5 0 0 0 0,2 0 0 0 0,5 0 0 0 0,0 0 0 0 0,-2 0 0 0 0,3 0 0 0 0,4 0 0 0 0,-1 0 0 0 0,2 0 0 0 0,3 0 0 0 0,-2 0 0 0 0,-4 0 0 0 0,0 0 0 0 0,-2 0 0 0 0,2 0 0 0 0,8 0 0 0 0,1 0 0 0 0,-4 0 0 0 0,-6 0 0 0 0,-5 0 0 0 0,-4 0 0 0 0,3 0 0 0 0,4 0 0 0 0,1 0 0 0 0,-3 0 0 0 0,3 0 0 0 0,-1 0 0 0 0,2 0 0 0 0,5 0 0 0 0,3 0 0 0 0,9 0 0 0 0,-1 0 0 0 0,-5 0 0 0 0,-3 0 0 0 0,-4 0 0 0 0,-6-6 0 0 0,1 0 0 0 0,3-1 0 0 0,-2 2 0 0 0,-2 1 0 0 0,-4 1 0 0 0,2 2 0 0 0,-1 1 0 0 0,-2 0 0 0 0,-2 0 0 0 0,3 0 0 0 0,11 0 0 0 0,2 1 0 0 0,-3-6 0 0 0,1-2 0 0 0,-3 0 0 0 0,-4 2 0 0 0,-4 1 0 0 0,-4 2 0 0 0,-2 1 0 0 0,-2 0 0 0 0,-1 1 0 0 0,0 0 0 0 0,0 1 0 0 0,0-1 0 0 0,0 0 0 0 0,0 0 0 0 0,1 0 0 0 0,4 0 0 0 0,3 0 0 0 0,4 0 0 0 0,1 0 0 0 0,-1 0 0 0 0,-4 0 0 0 0,-2 0 0 0 0,-3 0 0 0 0,-1 0 0 0 0,-1 0 0 0 0,5 0 0 0 0,1 0 0 0 0,0 0 0 0 0,-2 0 0 0 0,-1 0 0 0 0,4 0 0 0 0,1 0 0 0 0,-1 0 0 0 0,-7 6 0 0 0,-4 0 0 0 0,-1 1 0 0 0,6-2 0 0 0,2-1 0 0 0,1-1 0 0 0,-1-2 0 0 0,0-1 0 0 0,-2 0 0 0 0,0 0 0 0 0,10 0 0 0 0,3 0 0 0 0,-1-1 0 0 0,-3 1 0 0 0,-3 0 0 0 0,-3 5 0 0 0,3 2 0 0 0,1 0 0 0 0,-2-2 0 0 0,-7-1 0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9T14:09:44.15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3 106,'182'1,"449"-14,199-66,-353 66,-371 14,-55-1</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9T14:18:40.94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34,'466'-16,"-139"2,287 10,-541 4,-24 3,69 12,11 1,-98-15</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9T14:18:42.03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1,'13'5,"1"1,0-2,1 0,-1 0,17 1,0 0,66 11,140 5,102-18,-226-3,848-3,-923 3</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4:19:04.617"/>
    </inkml:context>
    <inkml:brush xml:id="br0">
      <inkml:brushProperty name="width" value="0.035" units="cm"/>
      <inkml:brushProperty name="height" value="0.035" units="cm"/>
    </inkml:brush>
  </inkml:definitions>
  <inkml:trace contextRef="#ctx0" brushRef="#br0">164 682 24575,'-1'0'0,"0"0"0,0 0 0,0-1 0,0 1 0,0 0 0,0-1 0,0 1 0,0-1 0,0 1 0,0-1 0,1 1 0,-1-1 0,0 1 0,0-1 0,0 0 0,1 1 0,-1-1 0,0 0 0,1 0 0,-1 0 0,1 0 0,-1 1 0,1-1 0,-1 0 0,1 0 0,0 0 0,-1-1 0,-5-30 0,5 27 0,-4-32 0,2 0 0,1 0 0,2 0 0,1 0 0,2-1 0,8-36 0,0 23 0,14-53 0,-21 91 0,0 2 0,1-1 0,1 0 0,0 1 0,0 0 0,12-14 0,-13 19 0,-1 0 0,1 0 0,5-13 0,-9 17 0,0 1 0,-1 0 0,1 0 0,-1-1 0,1 1 0,-1 0 0,0-1 0,1 1 0,-1-1 0,0 1 0,0 0 0,0-1 0,0 1 0,0-1 0,0 1 0,-1 0 0,1-1 0,0 1 0,-1 0 0,1-1 0,-1 1 0,1 0 0,-1-1 0,0 1 0,1 0 0,-1 0 0,-1-2 0,1 3 0,0-1 0,1 1 0,-1 0 0,0-1 0,0 1 0,0 0 0,1-1 0,-1 1 0,0 0 0,0 0 0,0 0 0,0 0 0,0 0 0,0 0 0,1 0 0,-1 0 0,0 0 0,0 0 0,0 0 0,0 1 0,0-1 0,1 0 0,-1 1 0,0-1 0,0 0 0,0 1 0,-27 17 0,16-10 0,-14 11 0,-1 0 0,2 1 0,1 2 0,-39 44 0,48-50 0,12-15 0,5-9 0,8-9 0,2 5 0,0 1 0,1 0 0,0 1 0,1 0 0,0 1 0,1 0 0,0 1 0,0 1 0,24-7 0,-29 10 0,1 1 0,0 0 0,0 1 0,0 1 0,22-1 0,-30 2 0,0 0 0,0 0 0,0 1 0,0-1 0,0 1 0,1-1 0,-1 1 0,0 0 0,0 0 0,-1 1 0,1-1 0,0 1 0,0-1 0,-1 1 0,1 0 0,-1 0 0,1 0 0,-1 0 0,0 0 0,0 1 0,0-1 0,0 1 0,0-1 0,0 1 0,1 3 0,0 3 0,0 0 0,0 1 0,-1-1 0,-1 0 0,1 1 0,-1 12 0,-4 62 0,0-42 0,2-7-1365,0-4-5461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4:19:07.724"/>
    </inkml:context>
    <inkml:brush xml:id="br0">
      <inkml:brushProperty name="width" value="0.035" units="cm"/>
      <inkml:brushProperty name="height" value="0.035" units="cm"/>
    </inkml:brush>
  </inkml:definitions>
  <inkml:trace contextRef="#ctx0" brushRef="#br0">1 247 24575,'25'-1'0,"-1"-1"0,1-1 0,-1-1 0,0-1 0,44-15 0,-62 17 0,0 0 0,0 0 0,0-1 0,0 1 0,0-1 0,-1-1 0,1 1 0,-1-1 0,0 0 0,-1 0 0,1 0 0,7-12 0,-10 12 0,1 1 0,-1 0 0,0-1 0,0 1 0,-1-1 0,1 0 0,-1 1 0,0-1 0,0 0 0,-1 0 0,0 0 0,1 0 0,-2 0 0,1 1 0,0-1 0,-1 0 0,0 0 0,0 0 0,-2-4 0,2 6 0,-1 0 0,1 0 0,-1 0 0,1 1 0,-1-1 0,0 1 0,0-1 0,0 1 0,0 0 0,-1 0 0,1-1 0,0 2 0,-1-1 0,0 0 0,1 0 0,-1 1 0,0 0 0,0-1 0,0 1 0,0 0 0,0 1 0,0-1 0,0 0 0,0 1 0,0 0 0,0-1 0,-1 1 0,1 1 0,0-1 0,0 0 0,-5 2 0,1-1 0,0 1 0,0 0 0,0 0 0,0 1 0,1-1 0,-1 1 0,1 1 0,0 0 0,0-1 0,0 2 0,0-1 0,-9 11 0,10-9 0,1 0 0,0 0 0,0 1 0,0 0 0,1 0 0,0 0 0,1 0 0,0 1 0,0-1 0,0 1 0,1-1 0,0 1 0,0-1 0,1 1 0,0 0 0,2 11 0,1 7 0,2-1 0,0 1 0,14 35 0,-17-56 7,1 1-1,0-1 0,0 1 0,0-1 1,1 0-1,0-1 0,0 1 1,0 0-1,0-1 0,1 0 1,-1 0-1,1 0 0,0-1 0,1 0 1,-1 0-1,0 0 0,1 0 1,7 2-1,-7-3-93,1 0-1,-1 0 1,1-1 0,-1 1-1,1-2 1,-1 1 0,1 0-1,0-1 1,-1-1-1,1 1 1,-1-1 0,1 0-1,0 0 1,-1-1 0,0 0-1,9-4 1,9-8-6739</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4:19:08.266"/>
    </inkml:context>
    <inkml:brush xml:id="br0">
      <inkml:brushProperty name="width" value="0.035" units="cm"/>
      <inkml:brushProperty name="height" value="0.035" units="cm"/>
    </inkml:brush>
  </inkml:definitions>
  <inkml:trace contextRef="#ctx0" brushRef="#br0">1 26 24575,'6'0'0,"8"0"0,7 0 0,6 0 0,5 0 0,3 0 0,6 0 0,4-5 0,-2-3 0,0 1 0,-9 1-8191</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4:19:20.240"/>
    </inkml:context>
    <inkml:brush xml:id="br0">
      <inkml:brushProperty name="width" value="0.035" units="cm"/>
      <inkml:brushProperty name="height" value="0.035" units="cm"/>
    </inkml:brush>
  </inkml:definitions>
  <inkml:trace contextRef="#ctx0" brushRef="#br0">164 682 24575,'-1'0'0,"0"0"0,0 0 0,0-1 0,0 1 0,0 0 0,0-1 0,0 1 0,0-1 0,0 1 0,0-1 0,1 1 0,-1-1 0,0 1 0,0-1 0,0 0 0,1 1 0,-1-1 0,0 0 0,1 0 0,-1 0 0,1 0 0,-1 1 0,1-1 0,-1 0 0,1 0 0,0 0 0,-1-1 0,-5-30 0,5 27 0,-4-32 0,2 0 0,1 0 0,2 0 0,1 0 0,2-1 0,8-36 0,0 23 0,14-53 0,-21 91 0,0 2 0,1-1 0,1 0 0,0 1 0,0 0 0,12-14 0,-13 19 0,-1 0 0,1 0 0,5-13 0,-9 17 0,0 1 0,-1 0 0,1 0 0,-1-1 0,1 1 0,-1 0 0,0-1 0,1 1 0,-1-1 0,0 1 0,0 0 0,0-1 0,0 1 0,0-1 0,0 1 0,-1 0 0,1-1 0,0 1 0,-1 0 0,1-1 0,-1 1 0,1 0 0,-1-1 0,0 1 0,1 0 0,-1 0 0,-1-2 0,1 3 0,0-1 0,1 1 0,-1 0 0,0-1 0,0 1 0,0 0 0,1-1 0,-1 1 0,0 0 0,0 0 0,0 0 0,0 0 0,0 0 0,0 0 0,1 0 0,-1 0 0,0 0 0,0 0 0,0 0 0,0 1 0,0-1 0,1 0 0,-1 1 0,0-1 0,0 0 0,0 1 0,-27 17 0,16-10 0,-14 11 0,-1 0 0,2 1 0,1 2 0,-39 44 0,48-50 0,12-15 0,5-9 0,8-9 0,2 5 0,0 1 0,1 0 0,0 1 0,1 0 0,0 1 0,1 0 0,0 1 0,0 1 0,24-7 0,-29 10 0,1 1 0,0 0 0,0 1 0,0 1 0,22-1 0,-30 2 0,0 0 0,0 0 0,0 1 0,0-1 0,0 1 0,1-1 0,-1 1 0,0 0 0,0 0 0,-1 1 0,1-1 0,0 1 0,0-1 0,-1 1 0,1 0 0,-1 0 0,1 0 0,-1 0 0,0 0 0,0 1 0,0-1 0,0 1 0,0-1 0,0 1 0,1 3 0,0 3 0,0 0 0,0 1 0,-1-1 0,-1 0 0,1 1 0,-1 12 0,-4 62 0,0-42 0,2-7-1365,0-4-5461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4:19:27.107"/>
    </inkml:context>
    <inkml:brush xml:id="br0">
      <inkml:brushProperty name="width" value="0.035" units="cm"/>
      <inkml:brushProperty name="height" value="0.035" units="cm"/>
    </inkml:brush>
  </inkml:definitions>
  <inkml:trace contextRef="#ctx0" brushRef="#br0">1 247 24575,'25'-1'0,"-1"-1"0,1-1 0,-1-1 0,0-1 0,44-15 0,-62 17 0,0 0 0,0 0 0,0-1 0,0 1 0,0-1 0,-1-1 0,1 1 0,-1-1 0,0 0 0,-1 0 0,1 0 0,7-12 0,-10 12 0,1 1 0,-1 0 0,0-1 0,0 1 0,-1-1 0,1 0 0,-1 1 0,0-1 0,0 0 0,-1 0 0,0 0 0,1 0 0,-2 0 0,1 1 0,0-1 0,-1 0 0,0 0 0,0 0 0,-2-4 0,2 6 0,-1 0 0,1 0 0,-1 0 0,1 1 0,-1-1 0,0 1 0,0-1 0,0 1 0,0 0 0,-1 0 0,1-1 0,0 2 0,-1-1 0,0 0 0,1 0 0,-1 1 0,0 0 0,0-1 0,0 1 0,0 0 0,0 1 0,0-1 0,0 0 0,0 1 0,0 0 0,0-1 0,-1 1 0,1 1 0,0-1 0,0 0 0,-5 2 0,1-1 0,0 1 0,0 0 0,0 0 0,0 1 0,1-1 0,-1 1 0,1 1 0,0 0 0,0-1 0,0 2 0,0-1 0,-9 11 0,10-9 0,1 0 0,0 0 0,0 1 0,0 0 0,1 0 0,0 0 0,1 0 0,0 1 0,0-1 0,0 1 0,1-1 0,0 1 0,0-1 0,1 1 0,0 0 0,2 11 0,1 7 0,2-1 0,0 1 0,14 35 0,-17-56 7,1 1-1,0-1 0,0 1 0,0-1 1,1 0-1,0-1 0,0 1 1,0 0-1,0-1 0,1 0 1,-1 0-1,1 0 0,0-1 0,1 0 1,-1 0-1,0 0 0,1 0 1,7 2-1,-7-3-93,1 0-1,-1 0 1,1-1 0,-1 1-1,1-2 1,-1 1 0,1 0-1,0-1 1,-1-1-1,1 1 1,-1-1 0,1 0-1,0 0 1,-1-1 0,0 0-1,9-4 1,9-8-6739</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4:19:27.108"/>
    </inkml:context>
    <inkml:brush xml:id="br0">
      <inkml:brushProperty name="width" value="0.035" units="cm"/>
      <inkml:brushProperty name="height" value="0.035" units="cm"/>
    </inkml:brush>
  </inkml:definitions>
  <inkml:trace contextRef="#ctx0" brushRef="#br0">1 26 24575,'6'0'0,"8"0"0,7 0 0,6 0 0,5 0 0,3 0 0,6 0 0,4-5 0,-2-3 0,0 1 0,-9 1-8191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4:38:44.608"/>
    </inkml:context>
    <inkml:brush xml:id="br0">
      <inkml:brushProperty name="width" value="0.2" units="cm"/>
      <inkml:brushProperty name="height" value="0.2" units="cm"/>
    </inkml:brush>
  </inkml:definitions>
  <inkml:trace contextRef="#ctx0" brushRef="#br0">0 493 24575,'6'0'0,"7"0"0,14-6 0,15-7 0,16-9 0,24-5 0,14-16 0,21-7 0,21-7 0,3 1 0,-3 4 0,-2-8 0,-13 2 0,-26 9-8191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3e5d7deefc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g23e5d7deefc_1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3e5d7deefc_1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24" name="Google Shape;224;g23e5d7deefc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3e5d7deefc_1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30" name="Google Shape;230;g23e5d7deefc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a:extLst>
            <a:ext uri="{FF2B5EF4-FFF2-40B4-BE49-F238E27FC236}">
              <a16:creationId xmlns:a16="http://schemas.microsoft.com/office/drawing/2014/main" id="{78B8FBC6-250F-1371-2025-76510CBC69FF}"/>
            </a:ext>
          </a:extLst>
        </p:cNvPr>
        <p:cNvGrpSpPr/>
        <p:nvPr/>
      </p:nvGrpSpPr>
      <p:grpSpPr>
        <a:xfrm>
          <a:off x="0" y="0"/>
          <a:ext cx="0" cy="0"/>
          <a:chOff x="0" y="0"/>
          <a:chExt cx="0" cy="0"/>
        </a:xfrm>
      </p:grpSpPr>
      <p:sp>
        <p:nvSpPr>
          <p:cNvPr id="174" name="Google Shape;174;g23e5d7deefc_1_54:notes">
            <a:extLst>
              <a:ext uri="{FF2B5EF4-FFF2-40B4-BE49-F238E27FC236}">
                <a16:creationId xmlns:a16="http://schemas.microsoft.com/office/drawing/2014/main" id="{38F99860-296E-1497-6364-C93FEB2BED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g23e5d7deefc_1_54:notes">
            <a:extLst>
              <a:ext uri="{FF2B5EF4-FFF2-40B4-BE49-F238E27FC236}">
                <a16:creationId xmlns:a16="http://schemas.microsoft.com/office/drawing/2014/main" id="{E1659491-05DA-F727-0B64-A4983E0BDE4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901636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428" name="Google Shape;42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Suus</a:t>
            </a:r>
          </a:p>
        </p:txBody>
      </p:sp>
    </p:spTree>
    <p:extLst>
      <p:ext uri="{BB962C8B-B14F-4D97-AF65-F5344CB8AC3E}">
        <p14:creationId xmlns:p14="http://schemas.microsoft.com/office/powerpoint/2010/main" val="1451565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EEB3105E-1471-AE34-E766-D2F831413B01}"/>
            </a:ext>
          </a:extLst>
        </p:cNvPr>
        <p:cNvGrpSpPr/>
        <p:nvPr/>
      </p:nvGrpSpPr>
      <p:grpSpPr>
        <a:xfrm>
          <a:off x="0" y="0"/>
          <a:ext cx="0" cy="0"/>
          <a:chOff x="0" y="0"/>
          <a:chExt cx="0" cy="0"/>
        </a:xfrm>
      </p:grpSpPr>
      <p:sp>
        <p:nvSpPr>
          <p:cNvPr id="315" name="Google Shape;315;p53:notes">
            <a:extLst>
              <a:ext uri="{FF2B5EF4-FFF2-40B4-BE49-F238E27FC236}">
                <a16:creationId xmlns:a16="http://schemas.microsoft.com/office/drawing/2014/main" id="{6C3E9D60-23A6-C119-F4DB-DD55A99038A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316" name="Google Shape;316;p53:notes">
            <a:extLst>
              <a:ext uri="{FF2B5EF4-FFF2-40B4-BE49-F238E27FC236}">
                <a16:creationId xmlns:a16="http://schemas.microsoft.com/office/drawing/2014/main" id="{03721C78-CC92-E5A7-8E07-4EDA0DD4E7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74094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Suus</a:t>
            </a:r>
          </a:p>
        </p:txBody>
      </p:sp>
    </p:spTree>
    <p:extLst>
      <p:ext uri="{BB962C8B-B14F-4D97-AF65-F5344CB8AC3E}">
        <p14:creationId xmlns:p14="http://schemas.microsoft.com/office/powerpoint/2010/main" val="358035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CB2BE-5D44-E705-0234-19CD30C04F5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C7144F8-A0B0-AFE6-DAE7-11FDB03737C0}"/>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D2A9C8F3-BEB8-FD5E-7B73-7496932FA571}"/>
              </a:ext>
            </a:extLst>
          </p:cNvPr>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Suus</a:t>
            </a:r>
          </a:p>
        </p:txBody>
      </p:sp>
    </p:spTree>
    <p:extLst>
      <p:ext uri="{BB962C8B-B14F-4D97-AF65-F5344CB8AC3E}">
        <p14:creationId xmlns:p14="http://schemas.microsoft.com/office/powerpoint/2010/main" val="2356457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E1BFC-8213-5025-9CBA-70EEDA8554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10B61C7-F6DB-DFBA-32FC-0C3BE65924B7}"/>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D66B8F83-830C-FD98-37A1-4238230C5437}"/>
              </a:ext>
            </a:extLst>
          </p:cNvPr>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Suus</a:t>
            </a:r>
          </a:p>
        </p:txBody>
      </p:sp>
    </p:spTree>
    <p:extLst>
      <p:ext uri="{BB962C8B-B14F-4D97-AF65-F5344CB8AC3E}">
        <p14:creationId xmlns:p14="http://schemas.microsoft.com/office/powerpoint/2010/main" val="1588456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d14e319473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88" name="Google Shape;88;g2d14e31947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A1681-9A27-DE78-0454-3DBA14A9017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F5F779B-9213-4C88-C049-6855317AA68F}"/>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1133D0FC-0983-8468-0B91-6ABB1E344CD3}"/>
              </a:ext>
            </a:extLst>
          </p:cNvPr>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Suus</a:t>
            </a:r>
          </a:p>
        </p:txBody>
      </p:sp>
    </p:spTree>
    <p:extLst>
      <p:ext uri="{BB962C8B-B14F-4D97-AF65-F5344CB8AC3E}">
        <p14:creationId xmlns:p14="http://schemas.microsoft.com/office/powerpoint/2010/main" val="2797809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3901D-0C30-9CE3-DA26-4A931A86DF4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7E5509E-10E4-8467-CB38-3EA581782451}"/>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3B47D0D6-E78C-FCC3-F435-950B953C9B77}"/>
              </a:ext>
            </a:extLst>
          </p:cNvPr>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Suus</a:t>
            </a:r>
          </a:p>
        </p:txBody>
      </p:sp>
    </p:spTree>
    <p:extLst>
      <p:ext uri="{BB962C8B-B14F-4D97-AF65-F5344CB8AC3E}">
        <p14:creationId xmlns:p14="http://schemas.microsoft.com/office/powerpoint/2010/main" val="2455471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4ca8bc9e5b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4ca8bc9e5b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Suus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9DA3F-7D19-081C-DF01-45830E1973D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D0F39AB-62E1-6BFA-0135-63DA9A7863AB}"/>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CB7F65BA-498A-6423-A58B-FFC9BD5F9FEB}"/>
              </a:ext>
            </a:extLst>
          </p:cNvPr>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Suus</a:t>
            </a:r>
          </a:p>
        </p:txBody>
      </p:sp>
    </p:spTree>
    <p:extLst>
      <p:ext uri="{BB962C8B-B14F-4D97-AF65-F5344CB8AC3E}">
        <p14:creationId xmlns:p14="http://schemas.microsoft.com/office/powerpoint/2010/main" val="2100416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Suus</a:t>
            </a:r>
          </a:p>
        </p:txBody>
      </p:sp>
    </p:spTree>
    <p:extLst>
      <p:ext uri="{BB962C8B-B14F-4D97-AF65-F5344CB8AC3E}">
        <p14:creationId xmlns:p14="http://schemas.microsoft.com/office/powerpoint/2010/main" val="3774794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316" name="Google Shape;316;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F8BF2-690F-3D16-2855-F9FD738D8E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B0EFFFC-ACAD-EC57-3813-EA1BB8099549}"/>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15DE1677-6012-4C9B-07E2-250A37F96FF6}"/>
              </a:ext>
            </a:extLst>
          </p:cNvPr>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Suus</a:t>
            </a:r>
          </a:p>
        </p:txBody>
      </p:sp>
    </p:spTree>
    <p:extLst>
      <p:ext uri="{BB962C8B-B14F-4D97-AF65-F5344CB8AC3E}">
        <p14:creationId xmlns:p14="http://schemas.microsoft.com/office/powerpoint/2010/main" val="3509255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Simone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a:p>
        </p:txBody>
      </p:sp>
    </p:spTree>
    <p:extLst>
      <p:ext uri="{BB962C8B-B14F-4D97-AF65-F5344CB8AC3E}">
        <p14:creationId xmlns:p14="http://schemas.microsoft.com/office/powerpoint/2010/main" val="2116831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Simone</a:t>
            </a:r>
          </a:p>
          <a:p>
            <a:endParaRPr lang="nl-NL"/>
          </a:p>
        </p:txBody>
      </p:sp>
    </p:spTree>
    <p:extLst>
      <p:ext uri="{BB962C8B-B14F-4D97-AF65-F5344CB8AC3E}">
        <p14:creationId xmlns:p14="http://schemas.microsoft.com/office/powerpoint/2010/main" val="1280050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8f59082ebf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dirty="0"/>
              <a:t>Simone</a:t>
            </a:r>
            <a:endParaRPr dirty="0"/>
          </a:p>
        </p:txBody>
      </p:sp>
      <p:sp>
        <p:nvSpPr>
          <p:cNvPr id="262" name="Google Shape;262;g28f59082ebf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d17701bcc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nl-NL"/>
              <a:t>Simone</a:t>
            </a:r>
            <a:endParaRPr/>
          </a:p>
        </p:txBody>
      </p:sp>
      <p:sp>
        <p:nvSpPr>
          <p:cNvPr id="96" name="Google Shape;96;g2d17701bc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a:t>Simone</a:t>
            </a:r>
          </a:p>
          <a:p>
            <a:pPr marL="158750" indent="0">
              <a:buNone/>
            </a:pPr>
            <a:endParaRPr lang="nl-NL"/>
          </a:p>
        </p:txBody>
      </p:sp>
    </p:spTree>
    <p:extLst>
      <p:ext uri="{BB962C8B-B14F-4D97-AF65-F5344CB8AC3E}">
        <p14:creationId xmlns:p14="http://schemas.microsoft.com/office/powerpoint/2010/main" val="28923321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F542A-E46A-DEBC-04E2-4457D63BF90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F87859-A230-F5CF-4E62-BC480CD07EDE}"/>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C94279AB-9162-EEE0-EFB7-3C674295F55F}"/>
              </a:ext>
            </a:extLst>
          </p:cNvPr>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Simone</a:t>
            </a:r>
          </a:p>
          <a:p>
            <a:endParaRPr lang="nl-NL"/>
          </a:p>
        </p:txBody>
      </p:sp>
    </p:spTree>
    <p:extLst>
      <p:ext uri="{BB962C8B-B14F-4D97-AF65-F5344CB8AC3E}">
        <p14:creationId xmlns:p14="http://schemas.microsoft.com/office/powerpoint/2010/main" val="899616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a:extLst>
            <a:ext uri="{FF2B5EF4-FFF2-40B4-BE49-F238E27FC236}">
              <a16:creationId xmlns:a16="http://schemas.microsoft.com/office/drawing/2014/main" id="{321004DE-1F7F-83CB-C1EA-2F5DA9F78A7C}"/>
            </a:ext>
          </a:extLst>
        </p:cNvPr>
        <p:cNvGrpSpPr/>
        <p:nvPr/>
      </p:nvGrpSpPr>
      <p:grpSpPr>
        <a:xfrm>
          <a:off x="0" y="0"/>
          <a:ext cx="0" cy="0"/>
          <a:chOff x="0" y="0"/>
          <a:chExt cx="0" cy="0"/>
        </a:xfrm>
      </p:grpSpPr>
      <p:sp>
        <p:nvSpPr>
          <p:cNvPr id="466" name="Google Shape;466;g23e4fb3f7be_0_0:notes">
            <a:extLst>
              <a:ext uri="{FF2B5EF4-FFF2-40B4-BE49-F238E27FC236}">
                <a16:creationId xmlns:a16="http://schemas.microsoft.com/office/drawing/2014/main" id="{DD9D2664-A5A9-55C2-8621-E29D4E5E31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23e4fb3f7be_0_0:notes">
            <a:extLst>
              <a:ext uri="{FF2B5EF4-FFF2-40B4-BE49-F238E27FC236}">
                <a16:creationId xmlns:a16="http://schemas.microsoft.com/office/drawing/2014/main" id="{051FE435-B29C-387B-3C3D-67BD3255764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2373158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a:extLst>
            <a:ext uri="{FF2B5EF4-FFF2-40B4-BE49-F238E27FC236}">
              <a16:creationId xmlns:a16="http://schemas.microsoft.com/office/drawing/2014/main" id="{ABBE19C1-D079-CB91-D96D-8B40DF0204B4}"/>
            </a:ext>
          </a:extLst>
        </p:cNvPr>
        <p:cNvGrpSpPr/>
        <p:nvPr/>
      </p:nvGrpSpPr>
      <p:grpSpPr>
        <a:xfrm>
          <a:off x="0" y="0"/>
          <a:ext cx="0" cy="0"/>
          <a:chOff x="0" y="0"/>
          <a:chExt cx="0" cy="0"/>
        </a:xfrm>
      </p:grpSpPr>
      <p:sp>
        <p:nvSpPr>
          <p:cNvPr id="466" name="Google Shape;466;g23e4fb3f7be_0_0:notes">
            <a:extLst>
              <a:ext uri="{FF2B5EF4-FFF2-40B4-BE49-F238E27FC236}">
                <a16:creationId xmlns:a16="http://schemas.microsoft.com/office/drawing/2014/main" id="{86B32A4A-AA9E-B38D-95D6-7A054D0201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23e4fb3f7be_0_0:notes">
            <a:extLst>
              <a:ext uri="{FF2B5EF4-FFF2-40B4-BE49-F238E27FC236}">
                <a16:creationId xmlns:a16="http://schemas.microsoft.com/office/drawing/2014/main" id="{0FADA468-9370-C4F5-6666-9B126145951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1496663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a:extLst>
            <a:ext uri="{FF2B5EF4-FFF2-40B4-BE49-F238E27FC236}">
              <a16:creationId xmlns:a16="http://schemas.microsoft.com/office/drawing/2014/main" id="{613292C5-94AF-8115-372D-B4880873D97D}"/>
            </a:ext>
          </a:extLst>
        </p:cNvPr>
        <p:cNvGrpSpPr/>
        <p:nvPr/>
      </p:nvGrpSpPr>
      <p:grpSpPr>
        <a:xfrm>
          <a:off x="0" y="0"/>
          <a:ext cx="0" cy="0"/>
          <a:chOff x="0" y="0"/>
          <a:chExt cx="0" cy="0"/>
        </a:xfrm>
      </p:grpSpPr>
      <p:sp>
        <p:nvSpPr>
          <p:cNvPr id="466" name="Google Shape;466;g23e4fb3f7be_0_0:notes">
            <a:extLst>
              <a:ext uri="{FF2B5EF4-FFF2-40B4-BE49-F238E27FC236}">
                <a16:creationId xmlns:a16="http://schemas.microsoft.com/office/drawing/2014/main" id="{1585F11E-FDA4-348B-D692-9F7AE91CAB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23e4fb3f7be_0_0:notes">
            <a:extLst>
              <a:ext uri="{FF2B5EF4-FFF2-40B4-BE49-F238E27FC236}">
                <a16:creationId xmlns:a16="http://schemas.microsoft.com/office/drawing/2014/main" id="{DE4C87F7-C56F-917E-3DCB-D334CEFFD32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11533284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a:extLst>
            <a:ext uri="{FF2B5EF4-FFF2-40B4-BE49-F238E27FC236}">
              <a16:creationId xmlns:a16="http://schemas.microsoft.com/office/drawing/2014/main" id="{9D486C65-64F5-887B-C1C6-5BBF79672F18}"/>
            </a:ext>
          </a:extLst>
        </p:cNvPr>
        <p:cNvGrpSpPr/>
        <p:nvPr/>
      </p:nvGrpSpPr>
      <p:grpSpPr>
        <a:xfrm>
          <a:off x="0" y="0"/>
          <a:ext cx="0" cy="0"/>
          <a:chOff x="0" y="0"/>
          <a:chExt cx="0" cy="0"/>
        </a:xfrm>
      </p:grpSpPr>
      <p:sp>
        <p:nvSpPr>
          <p:cNvPr id="466" name="Google Shape;466;g23e4fb3f7be_0_0:notes">
            <a:extLst>
              <a:ext uri="{FF2B5EF4-FFF2-40B4-BE49-F238E27FC236}">
                <a16:creationId xmlns:a16="http://schemas.microsoft.com/office/drawing/2014/main" id="{C04CD018-8CCE-0B41-57DF-53AE5E433A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23e4fb3f7be_0_0:notes">
            <a:extLst>
              <a:ext uri="{FF2B5EF4-FFF2-40B4-BE49-F238E27FC236}">
                <a16:creationId xmlns:a16="http://schemas.microsoft.com/office/drawing/2014/main" id="{F5C543DB-A7B9-1CFE-CAD5-19F0263AE4C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4187521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a:extLst>
            <a:ext uri="{FF2B5EF4-FFF2-40B4-BE49-F238E27FC236}">
              <a16:creationId xmlns:a16="http://schemas.microsoft.com/office/drawing/2014/main" id="{A4E42F74-AC52-E6A8-42F7-F62B98F32A6A}"/>
            </a:ext>
          </a:extLst>
        </p:cNvPr>
        <p:cNvGrpSpPr/>
        <p:nvPr/>
      </p:nvGrpSpPr>
      <p:grpSpPr>
        <a:xfrm>
          <a:off x="0" y="0"/>
          <a:ext cx="0" cy="0"/>
          <a:chOff x="0" y="0"/>
          <a:chExt cx="0" cy="0"/>
        </a:xfrm>
      </p:grpSpPr>
      <p:sp>
        <p:nvSpPr>
          <p:cNvPr id="466" name="Google Shape;466;g23e4fb3f7be_0_0:notes">
            <a:extLst>
              <a:ext uri="{FF2B5EF4-FFF2-40B4-BE49-F238E27FC236}">
                <a16:creationId xmlns:a16="http://schemas.microsoft.com/office/drawing/2014/main" id="{1E3A9607-AC37-085E-E9BF-F0A015377E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23e4fb3f7be_0_0:notes">
            <a:extLst>
              <a:ext uri="{FF2B5EF4-FFF2-40B4-BE49-F238E27FC236}">
                <a16:creationId xmlns:a16="http://schemas.microsoft.com/office/drawing/2014/main" id="{1A6581F6-BA72-419E-8E08-9F247FF3BAD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097773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a:extLst>
            <a:ext uri="{FF2B5EF4-FFF2-40B4-BE49-F238E27FC236}">
              <a16:creationId xmlns:a16="http://schemas.microsoft.com/office/drawing/2014/main" id="{58604148-F137-3DA8-2693-3437BEDD9DD7}"/>
            </a:ext>
          </a:extLst>
        </p:cNvPr>
        <p:cNvGrpSpPr/>
        <p:nvPr/>
      </p:nvGrpSpPr>
      <p:grpSpPr>
        <a:xfrm>
          <a:off x="0" y="0"/>
          <a:ext cx="0" cy="0"/>
          <a:chOff x="0" y="0"/>
          <a:chExt cx="0" cy="0"/>
        </a:xfrm>
      </p:grpSpPr>
      <p:sp>
        <p:nvSpPr>
          <p:cNvPr id="466" name="Google Shape;466;g23e4fb3f7be_0_0:notes">
            <a:extLst>
              <a:ext uri="{FF2B5EF4-FFF2-40B4-BE49-F238E27FC236}">
                <a16:creationId xmlns:a16="http://schemas.microsoft.com/office/drawing/2014/main" id="{11923872-3318-2C8E-3C0D-55777E0094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23e4fb3f7be_0_0:notes">
            <a:extLst>
              <a:ext uri="{FF2B5EF4-FFF2-40B4-BE49-F238E27FC236}">
                <a16:creationId xmlns:a16="http://schemas.microsoft.com/office/drawing/2014/main" id="{9FF4FCEF-EB91-72E3-B1A8-FAF251F64FC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871347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Suus</a:t>
            </a:r>
          </a:p>
        </p:txBody>
      </p:sp>
    </p:spTree>
    <p:extLst>
      <p:ext uri="{BB962C8B-B14F-4D97-AF65-F5344CB8AC3E}">
        <p14:creationId xmlns:p14="http://schemas.microsoft.com/office/powerpoint/2010/main" val="842074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9098B-AC40-B8AC-8ADF-554B91C389D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4797D75-544A-6761-6148-9EE6FDC163DA}"/>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85C942E6-5030-316D-F1D3-A442F0D3A8E8}"/>
              </a:ext>
            </a:extLst>
          </p:cNvPr>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Suus</a:t>
            </a:r>
          </a:p>
          <a:p>
            <a:pPr marL="158750" indent="0">
              <a:buNone/>
            </a:pPr>
            <a:endParaRPr lang="nl-NL"/>
          </a:p>
        </p:txBody>
      </p:sp>
    </p:spTree>
    <p:extLst>
      <p:ext uri="{BB962C8B-B14F-4D97-AF65-F5344CB8AC3E}">
        <p14:creationId xmlns:p14="http://schemas.microsoft.com/office/powerpoint/2010/main" val="3117481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83739D85-C207-29AD-A481-6FC7835F955B}"/>
            </a:ext>
          </a:extLst>
        </p:cNvPr>
        <p:cNvGrpSpPr/>
        <p:nvPr/>
      </p:nvGrpSpPr>
      <p:grpSpPr>
        <a:xfrm>
          <a:off x="0" y="0"/>
          <a:ext cx="0" cy="0"/>
          <a:chOff x="0" y="0"/>
          <a:chExt cx="0" cy="0"/>
        </a:xfrm>
      </p:grpSpPr>
      <p:sp>
        <p:nvSpPr>
          <p:cNvPr id="87" name="Google Shape;87;g2d14e319473_1_0:notes">
            <a:extLst>
              <a:ext uri="{FF2B5EF4-FFF2-40B4-BE49-F238E27FC236}">
                <a16:creationId xmlns:a16="http://schemas.microsoft.com/office/drawing/2014/main" id="{017B3451-B51D-4963-A7F3-4D8279E3FC3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88" name="Google Shape;88;g2d14e319473_1_0:notes">
            <a:extLst>
              <a:ext uri="{FF2B5EF4-FFF2-40B4-BE49-F238E27FC236}">
                <a16:creationId xmlns:a16="http://schemas.microsoft.com/office/drawing/2014/main" id="{F937D301-D991-94B8-73CC-B412EE6178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0388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803FD-27E5-47AB-B23F-6F8E1FEB6F1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455DACB-F76F-B9AF-0548-AC817E1D66E8}"/>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51D33ADF-06EB-D70E-C91D-CE99A4288F35}"/>
              </a:ext>
            </a:extLst>
          </p:cNvPr>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Suus</a:t>
            </a:r>
          </a:p>
          <a:p>
            <a:endParaRPr lang="nl-NL"/>
          </a:p>
        </p:txBody>
      </p:sp>
    </p:spTree>
    <p:extLst>
      <p:ext uri="{BB962C8B-B14F-4D97-AF65-F5344CB8AC3E}">
        <p14:creationId xmlns:p14="http://schemas.microsoft.com/office/powerpoint/2010/main" val="10118526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3e4fb3f7b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23e4fb3f7b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a:extLst>
            <a:ext uri="{FF2B5EF4-FFF2-40B4-BE49-F238E27FC236}">
              <a16:creationId xmlns:a16="http://schemas.microsoft.com/office/drawing/2014/main" id="{6F3DF59C-9ACB-D5B9-9456-A9551A0B4593}"/>
            </a:ext>
          </a:extLst>
        </p:cNvPr>
        <p:cNvGrpSpPr/>
        <p:nvPr/>
      </p:nvGrpSpPr>
      <p:grpSpPr>
        <a:xfrm>
          <a:off x="0" y="0"/>
          <a:ext cx="0" cy="0"/>
          <a:chOff x="0" y="0"/>
          <a:chExt cx="0" cy="0"/>
        </a:xfrm>
      </p:grpSpPr>
      <p:sp>
        <p:nvSpPr>
          <p:cNvPr id="466" name="Google Shape;466;g23e4fb3f7be_0_0:notes">
            <a:extLst>
              <a:ext uri="{FF2B5EF4-FFF2-40B4-BE49-F238E27FC236}">
                <a16:creationId xmlns:a16="http://schemas.microsoft.com/office/drawing/2014/main" id="{E5E5F012-922E-ED6D-D9BE-FCF0D891AD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23e4fb3f7be_0_0:notes">
            <a:extLst>
              <a:ext uri="{FF2B5EF4-FFF2-40B4-BE49-F238E27FC236}">
                <a16:creationId xmlns:a16="http://schemas.microsoft.com/office/drawing/2014/main" id="{7FB5749B-FF56-4141-0472-41CB5E1823D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extLst>
      <p:ext uri="{BB962C8B-B14F-4D97-AF65-F5344CB8AC3E}">
        <p14:creationId xmlns:p14="http://schemas.microsoft.com/office/powerpoint/2010/main" val="4433409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a:extLst>
            <a:ext uri="{FF2B5EF4-FFF2-40B4-BE49-F238E27FC236}">
              <a16:creationId xmlns:a16="http://schemas.microsoft.com/office/drawing/2014/main" id="{F1C09756-2543-135E-628A-9A40B66E9A41}"/>
            </a:ext>
          </a:extLst>
        </p:cNvPr>
        <p:cNvGrpSpPr/>
        <p:nvPr/>
      </p:nvGrpSpPr>
      <p:grpSpPr>
        <a:xfrm>
          <a:off x="0" y="0"/>
          <a:ext cx="0" cy="0"/>
          <a:chOff x="0" y="0"/>
          <a:chExt cx="0" cy="0"/>
        </a:xfrm>
      </p:grpSpPr>
      <p:sp>
        <p:nvSpPr>
          <p:cNvPr id="466" name="Google Shape;466;g23e4fb3f7be_0_0:notes">
            <a:extLst>
              <a:ext uri="{FF2B5EF4-FFF2-40B4-BE49-F238E27FC236}">
                <a16:creationId xmlns:a16="http://schemas.microsoft.com/office/drawing/2014/main" id="{CA3472A0-A8FD-B5C9-AE46-4A0A97E96D3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23e4fb3f7be_0_0:notes">
            <a:extLst>
              <a:ext uri="{FF2B5EF4-FFF2-40B4-BE49-F238E27FC236}">
                <a16:creationId xmlns:a16="http://schemas.microsoft.com/office/drawing/2014/main" id="{748A57A0-3FB9-2350-CD65-B8BD04C5375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extLst>
      <p:ext uri="{BB962C8B-B14F-4D97-AF65-F5344CB8AC3E}">
        <p14:creationId xmlns:p14="http://schemas.microsoft.com/office/powerpoint/2010/main" val="10215699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a:extLst>
            <a:ext uri="{FF2B5EF4-FFF2-40B4-BE49-F238E27FC236}">
              <a16:creationId xmlns:a16="http://schemas.microsoft.com/office/drawing/2014/main" id="{0F73F4AD-8B6E-0552-9360-1E01ADCB0ED7}"/>
            </a:ext>
          </a:extLst>
        </p:cNvPr>
        <p:cNvGrpSpPr/>
        <p:nvPr/>
      </p:nvGrpSpPr>
      <p:grpSpPr>
        <a:xfrm>
          <a:off x="0" y="0"/>
          <a:ext cx="0" cy="0"/>
          <a:chOff x="0" y="0"/>
          <a:chExt cx="0" cy="0"/>
        </a:xfrm>
      </p:grpSpPr>
      <p:sp>
        <p:nvSpPr>
          <p:cNvPr id="466" name="Google Shape;466;g23e4fb3f7be_0_0:notes">
            <a:extLst>
              <a:ext uri="{FF2B5EF4-FFF2-40B4-BE49-F238E27FC236}">
                <a16:creationId xmlns:a16="http://schemas.microsoft.com/office/drawing/2014/main" id="{2012AF22-5AC2-BA25-1F02-C8D11BF5948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23e4fb3f7be_0_0:notes">
            <a:extLst>
              <a:ext uri="{FF2B5EF4-FFF2-40B4-BE49-F238E27FC236}">
                <a16:creationId xmlns:a16="http://schemas.microsoft.com/office/drawing/2014/main" id="{3F7DFEA4-AB39-AA23-6F0A-4D470980633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extLst>
      <p:ext uri="{BB962C8B-B14F-4D97-AF65-F5344CB8AC3E}">
        <p14:creationId xmlns:p14="http://schemas.microsoft.com/office/powerpoint/2010/main" val="38478824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3e4fb3f7b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g23e4fb3f7be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Simone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a:p>
        </p:txBody>
      </p:sp>
    </p:spTree>
    <p:extLst>
      <p:ext uri="{BB962C8B-B14F-4D97-AF65-F5344CB8AC3E}">
        <p14:creationId xmlns:p14="http://schemas.microsoft.com/office/powerpoint/2010/main" val="34296330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Simone</a:t>
            </a:r>
          </a:p>
          <a:p>
            <a:pPr marL="158750" indent="0">
              <a:buNone/>
            </a:pPr>
            <a:endParaRPr lang="nl-NL"/>
          </a:p>
        </p:txBody>
      </p:sp>
    </p:spTree>
    <p:extLst>
      <p:ext uri="{BB962C8B-B14F-4D97-AF65-F5344CB8AC3E}">
        <p14:creationId xmlns:p14="http://schemas.microsoft.com/office/powerpoint/2010/main" val="40018759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a:extLst>
            <a:ext uri="{FF2B5EF4-FFF2-40B4-BE49-F238E27FC236}">
              <a16:creationId xmlns:a16="http://schemas.microsoft.com/office/drawing/2014/main" id="{5F863537-115F-6D6C-3633-4A2E84F2E834}"/>
            </a:ext>
          </a:extLst>
        </p:cNvPr>
        <p:cNvGrpSpPr/>
        <p:nvPr/>
      </p:nvGrpSpPr>
      <p:grpSpPr>
        <a:xfrm>
          <a:off x="0" y="0"/>
          <a:ext cx="0" cy="0"/>
          <a:chOff x="0" y="0"/>
          <a:chExt cx="0" cy="0"/>
        </a:xfrm>
      </p:grpSpPr>
      <p:sp>
        <p:nvSpPr>
          <p:cNvPr id="466" name="Google Shape;466;g23e4fb3f7be_0_0:notes">
            <a:extLst>
              <a:ext uri="{FF2B5EF4-FFF2-40B4-BE49-F238E27FC236}">
                <a16:creationId xmlns:a16="http://schemas.microsoft.com/office/drawing/2014/main" id="{C61068C8-C6CA-59EB-0B12-7E8A0EB89C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23e4fb3f7be_0_0:notes">
            <a:extLst>
              <a:ext uri="{FF2B5EF4-FFF2-40B4-BE49-F238E27FC236}">
                <a16:creationId xmlns:a16="http://schemas.microsoft.com/office/drawing/2014/main" id="{9EF61997-B04A-3878-B2F5-262E173F4D5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p>
        </p:txBody>
      </p:sp>
    </p:spTree>
    <p:extLst>
      <p:ext uri="{BB962C8B-B14F-4D97-AF65-F5344CB8AC3E}">
        <p14:creationId xmlns:p14="http://schemas.microsoft.com/office/powerpoint/2010/main" val="12541538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Simone</a:t>
            </a:r>
          </a:p>
          <a:p>
            <a:endParaRPr lang="nl-NL"/>
          </a:p>
        </p:txBody>
      </p:sp>
    </p:spTree>
    <p:extLst>
      <p:ext uri="{BB962C8B-B14F-4D97-AF65-F5344CB8AC3E}">
        <p14:creationId xmlns:p14="http://schemas.microsoft.com/office/powerpoint/2010/main" val="248643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d14e31947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d14e31947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Simone</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420" name="Google Shape;42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3e5d7deefc_1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567" name="Google Shape;567;g23e5d7deefc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a:extLst>
            <a:ext uri="{FF2B5EF4-FFF2-40B4-BE49-F238E27FC236}">
              <a16:creationId xmlns:a16="http://schemas.microsoft.com/office/drawing/2014/main" id="{187FCA70-28BF-CC97-7433-CC08F63F8D59}"/>
            </a:ext>
          </a:extLst>
        </p:cNvPr>
        <p:cNvGrpSpPr/>
        <p:nvPr/>
      </p:nvGrpSpPr>
      <p:grpSpPr>
        <a:xfrm>
          <a:off x="0" y="0"/>
          <a:ext cx="0" cy="0"/>
          <a:chOff x="0" y="0"/>
          <a:chExt cx="0" cy="0"/>
        </a:xfrm>
      </p:grpSpPr>
      <p:sp>
        <p:nvSpPr>
          <p:cNvPr id="566" name="Google Shape;566;g23e5d7deefc_1_85:notes">
            <a:extLst>
              <a:ext uri="{FF2B5EF4-FFF2-40B4-BE49-F238E27FC236}">
                <a16:creationId xmlns:a16="http://schemas.microsoft.com/office/drawing/2014/main" id="{F2CB085A-505C-93CB-8E01-A205B4075A6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567" name="Google Shape;567;g23e5d7deefc_1_85:notes">
            <a:extLst>
              <a:ext uri="{FF2B5EF4-FFF2-40B4-BE49-F238E27FC236}">
                <a16:creationId xmlns:a16="http://schemas.microsoft.com/office/drawing/2014/main" id="{46131EDE-8DDC-C2F7-9A23-7BEDC82C07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17270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9C7EF-F3FA-0C1A-8D0D-034B7A39218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4B4B880-7306-9D95-3F3B-C02F0BDA9D0D}"/>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755F1633-2E17-C7B0-D139-27CBD93C4C48}"/>
              </a:ext>
            </a:extLst>
          </p:cNvPr>
          <p:cNvSpPr>
            <a:spLocks noGrp="1"/>
          </p:cNvSpPr>
          <p:nvPr>
            <p:ph type="body" idx="1"/>
          </p:nvPr>
        </p:nvSpPr>
        <p:spPr/>
        <p:txBody>
          <a:bodyPr/>
          <a:lstStyle/>
          <a:p>
            <a:pPr marL="158750" indent="0">
              <a:buNone/>
            </a:pPr>
            <a:r>
              <a:rPr lang="nl-NL"/>
              <a:t>Suus</a:t>
            </a:r>
          </a:p>
        </p:txBody>
      </p:sp>
    </p:spTree>
    <p:extLst>
      <p:ext uri="{BB962C8B-B14F-4D97-AF65-F5344CB8AC3E}">
        <p14:creationId xmlns:p14="http://schemas.microsoft.com/office/powerpoint/2010/main" val="16603968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8ECB5-94B1-54CE-8494-B1CBE5AF80B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0EB97B5-5785-6861-0FBA-E695D6C39DF7}"/>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7EDA0B27-82DD-9784-8F74-66F46BBE21F0}"/>
              </a:ext>
            </a:extLst>
          </p:cNvPr>
          <p:cNvSpPr>
            <a:spLocks noGrp="1"/>
          </p:cNvSpPr>
          <p:nvPr>
            <p:ph type="body" idx="1"/>
          </p:nvPr>
        </p:nvSpPr>
        <p:spPr/>
        <p:txBody>
          <a:bodyPr/>
          <a:lstStyle/>
          <a:p>
            <a:pPr marL="158750" indent="0">
              <a:buNone/>
            </a:pPr>
            <a:r>
              <a:rPr lang="nl-NL"/>
              <a:t>Suus</a:t>
            </a:r>
          </a:p>
        </p:txBody>
      </p:sp>
    </p:spTree>
    <p:extLst>
      <p:ext uri="{BB962C8B-B14F-4D97-AF65-F5344CB8AC3E}">
        <p14:creationId xmlns:p14="http://schemas.microsoft.com/office/powerpoint/2010/main" val="5778198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F9EC3-DD1F-3029-798A-4E222B4266F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AA02AB8-EE52-B05D-EC18-EC28CC12993D}"/>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BBF0D273-57D1-743C-0E34-2A0A3A7D202C}"/>
              </a:ext>
            </a:extLst>
          </p:cNvPr>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Simone</a:t>
            </a:r>
          </a:p>
        </p:txBody>
      </p:sp>
    </p:spTree>
    <p:extLst>
      <p:ext uri="{BB962C8B-B14F-4D97-AF65-F5344CB8AC3E}">
        <p14:creationId xmlns:p14="http://schemas.microsoft.com/office/powerpoint/2010/main" val="7519791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7D819-1302-9FF2-9C7C-0DB720F867E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2A4A9FB-3079-D86F-1931-1CED7BFCC6F9}"/>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A7C7E6CB-3437-8E9C-BAC0-FECE6EB214EE}"/>
              </a:ext>
            </a:extLst>
          </p:cNvPr>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Simone</a:t>
            </a:r>
          </a:p>
        </p:txBody>
      </p:sp>
    </p:spTree>
    <p:extLst>
      <p:ext uri="{BB962C8B-B14F-4D97-AF65-F5344CB8AC3E}">
        <p14:creationId xmlns:p14="http://schemas.microsoft.com/office/powerpoint/2010/main" val="41535417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D4D3C-E082-B698-188F-AD577186331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7B07973-EC68-C316-FB33-893A8DA2B294}"/>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CDC214BC-639A-8CCE-D59D-491288455179}"/>
              </a:ext>
            </a:extLst>
          </p:cNvPr>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dirty="0"/>
              <a:t>Simone</a:t>
            </a:r>
          </a:p>
        </p:txBody>
      </p:sp>
    </p:spTree>
    <p:extLst>
      <p:ext uri="{BB962C8B-B14F-4D97-AF65-F5344CB8AC3E}">
        <p14:creationId xmlns:p14="http://schemas.microsoft.com/office/powerpoint/2010/main" val="5656418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1920A4A2-3C2C-CECF-6AFC-8D2FB3F7756A}"/>
            </a:ext>
          </a:extLst>
        </p:cNvPr>
        <p:cNvGrpSpPr/>
        <p:nvPr/>
      </p:nvGrpSpPr>
      <p:grpSpPr>
        <a:xfrm>
          <a:off x="0" y="0"/>
          <a:ext cx="0" cy="0"/>
          <a:chOff x="0" y="0"/>
          <a:chExt cx="0" cy="0"/>
        </a:xfrm>
      </p:grpSpPr>
      <p:sp>
        <p:nvSpPr>
          <p:cNvPr id="380" name="Google Shape;380;g2d14e319473_2_3:notes">
            <a:extLst>
              <a:ext uri="{FF2B5EF4-FFF2-40B4-BE49-F238E27FC236}">
                <a16:creationId xmlns:a16="http://schemas.microsoft.com/office/drawing/2014/main" id="{18FA4AF1-2A97-7B90-3655-C481EE5F06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d14e319473_2_3:notes">
            <a:extLst>
              <a:ext uri="{FF2B5EF4-FFF2-40B4-BE49-F238E27FC236}">
                <a16:creationId xmlns:a16="http://schemas.microsoft.com/office/drawing/2014/main" id="{DD53813A-1E5D-4C94-DB71-018DCF4F41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Suus</a:t>
            </a:r>
            <a:endParaRPr/>
          </a:p>
        </p:txBody>
      </p:sp>
    </p:spTree>
    <p:extLst>
      <p:ext uri="{BB962C8B-B14F-4D97-AF65-F5344CB8AC3E}">
        <p14:creationId xmlns:p14="http://schemas.microsoft.com/office/powerpoint/2010/main" val="20840273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1920A4A2-3C2C-CECF-6AFC-8D2FB3F7756A}"/>
            </a:ext>
          </a:extLst>
        </p:cNvPr>
        <p:cNvGrpSpPr/>
        <p:nvPr/>
      </p:nvGrpSpPr>
      <p:grpSpPr>
        <a:xfrm>
          <a:off x="0" y="0"/>
          <a:ext cx="0" cy="0"/>
          <a:chOff x="0" y="0"/>
          <a:chExt cx="0" cy="0"/>
        </a:xfrm>
      </p:grpSpPr>
      <p:sp>
        <p:nvSpPr>
          <p:cNvPr id="380" name="Google Shape;380;g2d14e319473_2_3:notes">
            <a:extLst>
              <a:ext uri="{FF2B5EF4-FFF2-40B4-BE49-F238E27FC236}">
                <a16:creationId xmlns:a16="http://schemas.microsoft.com/office/drawing/2014/main" id="{18FA4AF1-2A97-7B90-3655-C481EE5F06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d14e319473_2_3:notes">
            <a:extLst>
              <a:ext uri="{FF2B5EF4-FFF2-40B4-BE49-F238E27FC236}">
                <a16:creationId xmlns:a16="http://schemas.microsoft.com/office/drawing/2014/main" id="{DD53813A-1E5D-4C94-DB71-018DCF4F41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Suus</a:t>
            </a:r>
            <a:endParaRPr/>
          </a:p>
        </p:txBody>
      </p:sp>
    </p:spTree>
    <p:extLst>
      <p:ext uri="{BB962C8B-B14F-4D97-AF65-F5344CB8AC3E}">
        <p14:creationId xmlns:p14="http://schemas.microsoft.com/office/powerpoint/2010/main" val="2084027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B0089EA2-0D4C-24FB-E649-1D52362952C5}"/>
            </a:ext>
          </a:extLst>
        </p:cNvPr>
        <p:cNvGrpSpPr/>
        <p:nvPr/>
      </p:nvGrpSpPr>
      <p:grpSpPr>
        <a:xfrm>
          <a:off x="0" y="0"/>
          <a:ext cx="0" cy="0"/>
          <a:chOff x="0" y="0"/>
          <a:chExt cx="0" cy="0"/>
        </a:xfrm>
      </p:grpSpPr>
      <p:sp>
        <p:nvSpPr>
          <p:cNvPr id="87" name="Google Shape;87;g2d14e319473_1_0:notes">
            <a:extLst>
              <a:ext uri="{FF2B5EF4-FFF2-40B4-BE49-F238E27FC236}">
                <a16:creationId xmlns:a16="http://schemas.microsoft.com/office/drawing/2014/main" id="{76CCDD63-E847-A9BB-6244-7C2D05A05D7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88" name="Google Shape;88;g2d14e319473_1_0:notes">
            <a:extLst>
              <a:ext uri="{FF2B5EF4-FFF2-40B4-BE49-F238E27FC236}">
                <a16:creationId xmlns:a16="http://schemas.microsoft.com/office/drawing/2014/main" id="{4D7E7AE0-9CE8-1F37-AE3F-50741DF5A9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99345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Suus</a:t>
            </a:r>
          </a:p>
        </p:txBody>
      </p:sp>
    </p:spTree>
    <p:extLst>
      <p:ext uri="{BB962C8B-B14F-4D97-AF65-F5344CB8AC3E}">
        <p14:creationId xmlns:p14="http://schemas.microsoft.com/office/powerpoint/2010/main" val="39966814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9E415-6FF9-B203-F5C6-63A182FF620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32BAD02-190D-6529-FC2F-4FF3C50F98FD}"/>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9D3F7949-7345-3036-D1FE-8B5F8E2FC837}"/>
              </a:ext>
            </a:extLst>
          </p:cNvPr>
          <p:cNvSpPr>
            <a:spLocks noGrp="1"/>
          </p:cNvSpPr>
          <p:nvPr>
            <p:ph type="body" idx="1"/>
          </p:nvPr>
        </p:nvSpPr>
        <p:spPr/>
        <p:txBody>
          <a:bodyPr/>
          <a:lstStyle/>
          <a:p>
            <a:pPr marL="158750" indent="0">
              <a:buNone/>
            </a:pPr>
            <a:r>
              <a:rPr lang="nl-NL"/>
              <a:t>Suus</a:t>
            </a:r>
          </a:p>
        </p:txBody>
      </p:sp>
    </p:spTree>
    <p:extLst>
      <p:ext uri="{BB962C8B-B14F-4D97-AF65-F5344CB8AC3E}">
        <p14:creationId xmlns:p14="http://schemas.microsoft.com/office/powerpoint/2010/main" val="3167439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33DED-8A1C-0CAD-231A-C407FC61534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95FB679-D8CA-5344-903C-567369190EBC}"/>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4577D289-66DD-B82D-21E1-F843DB18A5E2}"/>
              </a:ext>
            </a:extLst>
          </p:cNvPr>
          <p:cNvSpPr>
            <a:spLocks noGrp="1"/>
          </p:cNvSpPr>
          <p:nvPr>
            <p:ph type="body" idx="1"/>
          </p:nvPr>
        </p:nvSpPr>
        <p:spPr/>
        <p:txBody>
          <a:bodyPr/>
          <a:lstStyle/>
          <a:p>
            <a:pPr marL="158750" indent="0">
              <a:buNone/>
            </a:pPr>
            <a:r>
              <a:rPr lang="nl-NL"/>
              <a:t>Suus</a:t>
            </a:r>
          </a:p>
        </p:txBody>
      </p:sp>
    </p:spTree>
    <p:extLst>
      <p:ext uri="{BB962C8B-B14F-4D97-AF65-F5344CB8AC3E}">
        <p14:creationId xmlns:p14="http://schemas.microsoft.com/office/powerpoint/2010/main" val="23797735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Suus</a:t>
            </a:r>
          </a:p>
        </p:txBody>
      </p:sp>
    </p:spTree>
    <p:extLst>
      <p:ext uri="{BB962C8B-B14F-4D97-AF65-F5344CB8AC3E}">
        <p14:creationId xmlns:p14="http://schemas.microsoft.com/office/powerpoint/2010/main" val="26665526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Suus</a:t>
            </a:r>
          </a:p>
        </p:txBody>
      </p:sp>
    </p:spTree>
    <p:extLst>
      <p:ext uri="{BB962C8B-B14F-4D97-AF65-F5344CB8AC3E}">
        <p14:creationId xmlns:p14="http://schemas.microsoft.com/office/powerpoint/2010/main" val="22426420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Suus</a:t>
            </a:r>
          </a:p>
        </p:txBody>
      </p:sp>
    </p:spTree>
    <p:extLst>
      <p:ext uri="{BB962C8B-B14F-4D97-AF65-F5344CB8AC3E}">
        <p14:creationId xmlns:p14="http://schemas.microsoft.com/office/powerpoint/2010/main" val="18938032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d1398019a6_1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d1398019a6_1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Suus</a:t>
            </a: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d1398019a6_1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d1398019a6_1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Suus</a:t>
            </a: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Simone</a:t>
            </a:r>
          </a:p>
        </p:txBody>
      </p:sp>
    </p:spTree>
    <p:extLst>
      <p:ext uri="{BB962C8B-B14F-4D97-AF65-F5344CB8AC3E}">
        <p14:creationId xmlns:p14="http://schemas.microsoft.com/office/powerpoint/2010/main" val="239267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3e5d7deefc_1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163" name="Google Shape;163;g23e5d7deefc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Simone</a:t>
            </a:r>
          </a:p>
        </p:txBody>
      </p:sp>
    </p:spTree>
    <p:extLst>
      <p:ext uri="{BB962C8B-B14F-4D97-AF65-F5344CB8AC3E}">
        <p14:creationId xmlns:p14="http://schemas.microsoft.com/office/powerpoint/2010/main" val="36986117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Simone</a:t>
            </a:r>
          </a:p>
        </p:txBody>
      </p:sp>
    </p:spTree>
    <p:extLst>
      <p:ext uri="{BB962C8B-B14F-4D97-AF65-F5344CB8AC3E}">
        <p14:creationId xmlns:p14="http://schemas.microsoft.com/office/powerpoint/2010/main" val="41740558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A0D99-B331-2862-E8C1-0D69724CB9E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60EF63F-ACF8-DC2E-5C57-9A62075DEFB9}"/>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98B762A4-AE73-ED5B-1936-9889919E74B6}"/>
              </a:ext>
            </a:extLst>
          </p:cNvPr>
          <p:cNvSpPr>
            <a:spLocks noGrp="1"/>
          </p:cNvSpPr>
          <p:nvPr>
            <p:ph type="body" idx="1"/>
          </p:nvPr>
        </p:nvSpPr>
        <p:spPr/>
        <p:txBody>
          <a:bodyPr/>
          <a:lstStyle/>
          <a:p>
            <a:pPr marL="158750" indent="0">
              <a:buNone/>
            </a:pPr>
            <a:r>
              <a:rPr lang="nl-NL" dirty="0"/>
              <a:t>Simone</a:t>
            </a:r>
          </a:p>
        </p:txBody>
      </p:sp>
    </p:spTree>
    <p:extLst>
      <p:ext uri="{BB962C8B-B14F-4D97-AF65-F5344CB8AC3E}">
        <p14:creationId xmlns:p14="http://schemas.microsoft.com/office/powerpoint/2010/main" val="8826246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E2A76-DBFA-F904-37DD-8F74C4DA755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13C1D6-2C34-609C-A49D-3EFE04FA35C3}"/>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885DF257-0D15-4152-CEE0-7AB9182090EA}"/>
              </a:ext>
            </a:extLst>
          </p:cNvPr>
          <p:cNvSpPr>
            <a:spLocks noGrp="1"/>
          </p:cNvSpPr>
          <p:nvPr>
            <p:ph type="body" idx="1"/>
          </p:nvPr>
        </p:nvSpPr>
        <p:spPr/>
        <p:txBody>
          <a:bodyPr/>
          <a:lstStyle/>
          <a:p>
            <a:pPr marL="158750" indent="0">
              <a:buNone/>
            </a:pPr>
            <a:r>
              <a:rPr lang="nl-NL"/>
              <a:t>Simone</a:t>
            </a:r>
          </a:p>
        </p:txBody>
      </p:sp>
    </p:spTree>
    <p:extLst>
      <p:ext uri="{BB962C8B-B14F-4D97-AF65-F5344CB8AC3E}">
        <p14:creationId xmlns:p14="http://schemas.microsoft.com/office/powerpoint/2010/main" val="39667097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7" name="Google Shape;44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655" name="Google Shape;65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d14e31947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g2d14e319473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B1E5E1B8-6120-86D7-8940-6C751D83BBFB}"/>
            </a:ext>
          </a:extLst>
        </p:cNvPr>
        <p:cNvGrpSpPr/>
        <p:nvPr/>
      </p:nvGrpSpPr>
      <p:grpSpPr>
        <a:xfrm>
          <a:off x="0" y="0"/>
          <a:ext cx="0" cy="0"/>
          <a:chOff x="0" y="0"/>
          <a:chExt cx="0" cy="0"/>
        </a:xfrm>
      </p:grpSpPr>
      <p:sp>
        <p:nvSpPr>
          <p:cNvPr id="403" name="Google Shape;403;g2d14e319473_0_21:notes">
            <a:extLst>
              <a:ext uri="{FF2B5EF4-FFF2-40B4-BE49-F238E27FC236}">
                <a16:creationId xmlns:a16="http://schemas.microsoft.com/office/drawing/2014/main" id="{025B833A-B086-E7C3-3013-176DD9E450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g2d14e319473_0_21:notes">
            <a:extLst>
              <a:ext uri="{FF2B5EF4-FFF2-40B4-BE49-F238E27FC236}">
                <a16:creationId xmlns:a16="http://schemas.microsoft.com/office/drawing/2014/main" id="{61D87139-B522-8593-EFDF-2BDA9D90E70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3649746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8DD594C4-BE03-3958-45B1-A3A7EBBD1AC6}"/>
            </a:ext>
          </a:extLst>
        </p:cNvPr>
        <p:cNvGrpSpPr/>
        <p:nvPr/>
      </p:nvGrpSpPr>
      <p:grpSpPr>
        <a:xfrm>
          <a:off x="0" y="0"/>
          <a:ext cx="0" cy="0"/>
          <a:chOff x="0" y="0"/>
          <a:chExt cx="0" cy="0"/>
        </a:xfrm>
      </p:grpSpPr>
      <p:sp>
        <p:nvSpPr>
          <p:cNvPr id="403" name="Google Shape;403;g2d14e319473_0_21:notes">
            <a:extLst>
              <a:ext uri="{FF2B5EF4-FFF2-40B4-BE49-F238E27FC236}">
                <a16:creationId xmlns:a16="http://schemas.microsoft.com/office/drawing/2014/main" id="{B8F41E4F-08A1-C483-B45F-928B1D0B7D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g2d14e319473_0_21:notes">
            <a:extLst>
              <a:ext uri="{FF2B5EF4-FFF2-40B4-BE49-F238E27FC236}">
                <a16:creationId xmlns:a16="http://schemas.microsoft.com/office/drawing/2014/main" id="{B061D89D-C18D-4113-9AE2-0EAE094BE0D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048921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CC4B64D3-197D-F6CC-F632-EAD875723498}"/>
            </a:ext>
          </a:extLst>
        </p:cNvPr>
        <p:cNvGrpSpPr/>
        <p:nvPr/>
      </p:nvGrpSpPr>
      <p:grpSpPr>
        <a:xfrm>
          <a:off x="0" y="0"/>
          <a:ext cx="0" cy="0"/>
          <a:chOff x="0" y="0"/>
          <a:chExt cx="0" cy="0"/>
        </a:xfrm>
      </p:grpSpPr>
      <p:sp>
        <p:nvSpPr>
          <p:cNvPr id="403" name="Google Shape;403;g2d14e319473_0_21:notes">
            <a:extLst>
              <a:ext uri="{FF2B5EF4-FFF2-40B4-BE49-F238E27FC236}">
                <a16:creationId xmlns:a16="http://schemas.microsoft.com/office/drawing/2014/main" id="{51B275AF-5DE9-C96D-BF24-6E21F858F2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g2d14e319473_0_21:notes">
            <a:extLst>
              <a:ext uri="{FF2B5EF4-FFF2-40B4-BE49-F238E27FC236}">
                <a16:creationId xmlns:a16="http://schemas.microsoft.com/office/drawing/2014/main" id="{46868D10-33D1-7163-CB9E-2ACE8CB2F17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1504367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3e5d7deefc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g23e5d7deefc_1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Google Shape;56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25BCC7BF-C113-01B0-AA1C-390AB7DA70EA}"/>
            </a:ext>
          </a:extLst>
        </p:cNvPr>
        <p:cNvGrpSpPr/>
        <p:nvPr/>
      </p:nvGrpSpPr>
      <p:grpSpPr>
        <a:xfrm>
          <a:off x="0" y="0"/>
          <a:ext cx="0" cy="0"/>
          <a:chOff x="0" y="0"/>
          <a:chExt cx="0" cy="0"/>
        </a:xfrm>
      </p:grpSpPr>
      <p:sp>
        <p:nvSpPr>
          <p:cNvPr id="87" name="Google Shape;87;g2d14e319473_1_0:notes">
            <a:extLst>
              <a:ext uri="{FF2B5EF4-FFF2-40B4-BE49-F238E27FC236}">
                <a16:creationId xmlns:a16="http://schemas.microsoft.com/office/drawing/2014/main" id="{6314D443-AAAA-17F2-4A0D-D5A8F17C996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88" name="Google Shape;88;g2d14e319473_1_0:notes">
            <a:extLst>
              <a:ext uri="{FF2B5EF4-FFF2-40B4-BE49-F238E27FC236}">
                <a16:creationId xmlns:a16="http://schemas.microsoft.com/office/drawing/2014/main" id="{7B640E0F-FC0C-B645-D359-2AD16C3030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50027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Simone</a:t>
            </a:r>
          </a:p>
        </p:txBody>
      </p:sp>
    </p:spTree>
    <p:extLst>
      <p:ext uri="{BB962C8B-B14F-4D97-AF65-F5344CB8AC3E}">
        <p14:creationId xmlns:p14="http://schemas.microsoft.com/office/powerpoint/2010/main" val="31428465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Simone</a:t>
            </a:r>
          </a:p>
        </p:txBody>
      </p:sp>
    </p:spTree>
    <p:extLst>
      <p:ext uri="{BB962C8B-B14F-4D97-AF65-F5344CB8AC3E}">
        <p14:creationId xmlns:p14="http://schemas.microsoft.com/office/powerpoint/2010/main" val="27622209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d1a6562294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520" name="Google Shape;520;g2d1a6562294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328" name="Google Shape;328;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3e4fb3f7b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23e4fb3f7be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3e4fb3f7b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23e4fb3f7be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10667281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3e4fb3f7b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23e4fb3f7be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18554388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3e4fb3f7b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23e4fb3f7be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549856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Simone</a:t>
            </a:r>
          </a:p>
        </p:txBody>
      </p:sp>
    </p:spTree>
    <p:extLst>
      <p:ext uri="{BB962C8B-B14F-4D97-AF65-F5344CB8AC3E}">
        <p14:creationId xmlns:p14="http://schemas.microsoft.com/office/powerpoint/2010/main" val="15995134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Suus</a:t>
            </a:r>
          </a:p>
        </p:txBody>
      </p:sp>
    </p:spTree>
    <p:extLst>
      <p:ext uri="{BB962C8B-B14F-4D97-AF65-F5344CB8AC3E}">
        <p14:creationId xmlns:p14="http://schemas.microsoft.com/office/powerpoint/2010/main" val="25016130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3e5d7deefc_1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174" name="Google Shape;174;g23e5d7deefc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56423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3e4fb3f7be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g23e4fb3f7be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dirty="0"/>
              <a:t>Simone</a:t>
            </a:r>
            <a:endParaRPr dirty="0"/>
          </a:p>
        </p:txBody>
      </p:sp>
    </p:spTree>
    <p:extLst>
      <p:ext uri="{BB962C8B-B14F-4D97-AF65-F5344CB8AC3E}">
        <p14:creationId xmlns:p14="http://schemas.microsoft.com/office/powerpoint/2010/main" val="7128738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3e4fb3f7be_7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8" name="Google Shape;538;g23e4fb3f7be_7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dirty="0"/>
              <a:t>Simone</a:t>
            </a:r>
            <a:endParaRPr dirty="0"/>
          </a:p>
        </p:txBody>
      </p:sp>
    </p:spTree>
    <p:extLst>
      <p:ext uri="{BB962C8B-B14F-4D97-AF65-F5344CB8AC3E}">
        <p14:creationId xmlns:p14="http://schemas.microsoft.com/office/powerpoint/2010/main" val="67526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11"/>
        <p:cNvGrpSpPr/>
        <p:nvPr/>
      </p:nvGrpSpPr>
      <p:grpSpPr>
        <a:xfrm>
          <a:off x="0" y="0"/>
          <a:ext cx="0" cy="0"/>
          <a:chOff x="0" y="0"/>
          <a:chExt cx="0" cy="0"/>
        </a:xfrm>
      </p:grpSpPr>
      <p:sp>
        <p:nvSpPr>
          <p:cNvPr id="12" name="Google Shape;12;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415600" y="593367"/>
            <a:ext cx="11360800" cy="763600"/>
          </a:xfrm>
          <a:prstGeom prst="rect">
            <a:avLst/>
          </a:prstGeom>
        </p:spPr>
        <p:txBody>
          <a:bodyPr spcFirstLastPara="1" wrap="square" lIns="91425" tIns="45700" rIns="91425" bIns="45700" anchor="ctr" anchorCtr="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p13"/>
          <p:cNvSpPr txBox="1">
            <a:spLocks noGrp="1"/>
          </p:cNvSpPr>
          <p:nvPr>
            <p:ph type="body" idx="1"/>
          </p:nvPr>
        </p:nvSpPr>
        <p:spPr>
          <a:xfrm>
            <a:off x="415600" y="1536633"/>
            <a:ext cx="11360800" cy="4555200"/>
          </a:xfrm>
          <a:prstGeom prst="rect">
            <a:avLst/>
          </a:prstGeom>
        </p:spPr>
        <p:txBody>
          <a:bodyPr spcFirstLastPara="1" wrap="square" lIns="91425" tIns="45700" rIns="91425" bIns="45700" anchor="t" anchorCtr="0">
            <a:noAutofit/>
          </a:bodyPr>
          <a:lstStyle>
            <a:lvl1pPr marL="609585" lvl="0" indent="-541853" rtl="0">
              <a:spcBef>
                <a:spcPts val="1333"/>
              </a:spcBef>
              <a:spcAft>
                <a:spcPts val="0"/>
              </a:spcAft>
              <a:buSzPts val="2800"/>
              <a:buChar char="•"/>
              <a:defRPr/>
            </a:lvl1pPr>
            <a:lvl2pPr marL="1219170" lvl="1" indent="-507987" rtl="0">
              <a:spcBef>
                <a:spcPts val="667"/>
              </a:spcBef>
              <a:spcAft>
                <a:spcPts val="0"/>
              </a:spcAft>
              <a:buSzPts val="2400"/>
              <a:buChar char="•"/>
              <a:defRPr/>
            </a:lvl2pPr>
            <a:lvl3pPr marL="1828754" lvl="2" indent="-474121" rtl="0">
              <a:spcBef>
                <a:spcPts val="667"/>
              </a:spcBef>
              <a:spcAft>
                <a:spcPts val="0"/>
              </a:spcAft>
              <a:buSzPts val="2000"/>
              <a:buChar char="•"/>
              <a:defRPr/>
            </a:lvl3pPr>
            <a:lvl4pPr marL="2438339" lvl="3" indent="-457189" rtl="0">
              <a:spcBef>
                <a:spcPts val="667"/>
              </a:spcBef>
              <a:spcAft>
                <a:spcPts val="0"/>
              </a:spcAft>
              <a:buSzPts val="1800"/>
              <a:buChar char="•"/>
              <a:defRPr/>
            </a:lvl4pPr>
            <a:lvl5pPr marL="3047924" lvl="4" indent="-457189" rtl="0">
              <a:spcBef>
                <a:spcPts val="667"/>
              </a:spcBef>
              <a:spcAft>
                <a:spcPts val="0"/>
              </a:spcAft>
              <a:buSzPts val="1800"/>
              <a:buChar char="•"/>
              <a:defRPr/>
            </a:lvl5pPr>
            <a:lvl6pPr marL="3657509" lvl="5" indent="-457189" rtl="0">
              <a:spcBef>
                <a:spcPts val="667"/>
              </a:spcBef>
              <a:spcAft>
                <a:spcPts val="0"/>
              </a:spcAft>
              <a:buSzPts val="1800"/>
              <a:buChar char="•"/>
              <a:defRPr/>
            </a:lvl6pPr>
            <a:lvl7pPr marL="4267093" lvl="6" indent="-457189" rtl="0">
              <a:spcBef>
                <a:spcPts val="667"/>
              </a:spcBef>
              <a:spcAft>
                <a:spcPts val="0"/>
              </a:spcAft>
              <a:buSzPts val="1800"/>
              <a:buChar char="•"/>
              <a:defRPr/>
            </a:lvl7pPr>
            <a:lvl8pPr marL="4876678" lvl="7" indent="-457189" rtl="0">
              <a:spcBef>
                <a:spcPts val="667"/>
              </a:spcBef>
              <a:spcAft>
                <a:spcPts val="0"/>
              </a:spcAft>
              <a:buSzPts val="1800"/>
              <a:buChar char="•"/>
              <a:defRPr/>
            </a:lvl8pPr>
            <a:lvl9pPr marL="5486263" lvl="8" indent="-457189" rtl="0">
              <a:spcBef>
                <a:spcPts val="667"/>
              </a:spcBef>
              <a:spcAft>
                <a:spcPts val="0"/>
              </a:spcAft>
              <a:buSzPts val="1800"/>
              <a:buChar char="•"/>
              <a:defRPr/>
            </a:lvl9pPr>
          </a:lstStyle>
          <a:p>
            <a:endParaRPr/>
          </a:p>
        </p:txBody>
      </p:sp>
      <p:sp>
        <p:nvSpPr>
          <p:cNvPr id="83" name="Google Shape;83;p13"/>
          <p:cNvSpPr txBox="1">
            <a:spLocks noGrp="1"/>
          </p:cNvSpPr>
          <p:nvPr>
            <p:ph type="sldNum" idx="12"/>
          </p:nvPr>
        </p:nvSpPr>
        <p:spPr>
          <a:xfrm>
            <a:off x="11296611" y="6217623"/>
            <a:ext cx="731600" cy="5248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4219084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50"/>
        <p:cNvGrpSpPr/>
        <p:nvPr/>
      </p:nvGrpSpPr>
      <p:grpSpPr>
        <a:xfrm>
          <a:off x="0" y="0"/>
          <a:ext cx="0" cy="0"/>
          <a:chOff x="0" y="0"/>
          <a:chExt cx="0" cy="0"/>
        </a:xfrm>
      </p:grpSpPr>
      <p:sp>
        <p:nvSpPr>
          <p:cNvPr id="51" name="Google Shape;5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2"/>
          <p:cNvSpPr>
            <a:spLocks noGrp="1"/>
          </p:cNvSpPr>
          <p:nvPr>
            <p:ph type="pic" idx="2"/>
          </p:nvPr>
        </p:nvSpPr>
        <p:spPr>
          <a:xfrm>
            <a:off x="5183188" y="987425"/>
            <a:ext cx="6172200" cy="4873625"/>
          </a:xfrm>
          <a:prstGeom prst="rect">
            <a:avLst/>
          </a:prstGeom>
          <a:noFill/>
          <a:ln>
            <a:noFill/>
          </a:ln>
        </p:spPr>
      </p:sp>
      <p:sp>
        <p:nvSpPr>
          <p:cNvPr id="64" name="Google Shape;64;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10.png"/><Relationship Id="rId4" Type="http://schemas.openxmlformats.org/officeDocument/2006/relationships/customXml" Target="../ink/ink20.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3" Type="http://schemas.openxmlformats.org/officeDocument/2006/relationships/image" Target="../media/image251.png"/><Relationship Id="rId18" Type="http://schemas.openxmlformats.org/officeDocument/2006/relationships/customXml" Target="../ink/ink27.xml"/><Relationship Id="rId26" Type="http://schemas.openxmlformats.org/officeDocument/2006/relationships/customXml" Target="../ink/ink31.xml"/><Relationship Id="rId39" Type="http://schemas.openxmlformats.org/officeDocument/2006/relationships/image" Target="../media/image38.png"/><Relationship Id="rId21" Type="http://schemas.openxmlformats.org/officeDocument/2006/relationships/image" Target="../media/image290.png"/><Relationship Id="rId34" Type="http://schemas.openxmlformats.org/officeDocument/2006/relationships/customXml" Target="../ink/ink35.xml"/><Relationship Id="rId42" Type="http://schemas.openxmlformats.org/officeDocument/2006/relationships/customXml" Target="../ink/ink39.xml"/><Relationship Id="rId47" Type="http://schemas.openxmlformats.org/officeDocument/2006/relationships/image" Target="../media/image42.png"/><Relationship Id="rId50" Type="http://schemas.openxmlformats.org/officeDocument/2006/relationships/customXml" Target="../ink/ink43.xml"/><Relationship Id="rId7" Type="http://schemas.openxmlformats.org/officeDocument/2006/relationships/image" Target="../media/image221.png"/><Relationship Id="rId2" Type="http://schemas.openxmlformats.org/officeDocument/2006/relationships/notesSlide" Target="../notesSlides/notesSlide14.xml"/><Relationship Id="rId16" Type="http://schemas.openxmlformats.org/officeDocument/2006/relationships/customXml" Target="../ink/ink26.xml"/><Relationship Id="rId29" Type="http://schemas.openxmlformats.org/officeDocument/2006/relationships/image" Target="../media/image33.png"/><Relationship Id="rId11" Type="http://schemas.openxmlformats.org/officeDocument/2006/relationships/image" Target="../media/image241.png"/><Relationship Id="rId24" Type="http://schemas.openxmlformats.org/officeDocument/2006/relationships/customXml" Target="../ink/ink30.xml"/><Relationship Id="rId32" Type="http://schemas.openxmlformats.org/officeDocument/2006/relationships/customXml" Target="../ink/ink34.xml"/><Relationship Id="rId37" Type="http://schemas.openxmlformats.org/officeDocument/2006/relationships/image" Target="../media/image37.png"/><Relationship Id="rId40" Type="http://schemas.openxmlformats.org/officeDocument/2006/relationships/customXml" Target="../ink/ink38.xml"/><Relationship Id="rId45" Type="http://schemas.openxmlformats.org/officeDocument/2006/relationships/image" Target="../media/image41.png"/><Relationship Id="rId5" Type="http://schemas.openxmlformats.org/officeDocument/2006/relationships/hyperlink" Target="https://biologielessen.nl/koolstofkringloop-2/" TargetMode="External"/><Relationship Id="rId15" Type="http://schemas.openxmlformats.org/officeDocument/2006/relationships/image" Target="../media/image261.png"/><Relationship Id="rId23" Type="http://schemas.openxmlformats.org/officeDocument/2006/relationships/image" Target="../media/image300.png"/><Relationship Id="rId28" Type="http://schemas.openxmlformats.org/officeDocument/2006/relationships/customXml" Target="../ink/ink32.xml"/><Relationship Id="rId36" Type="http://schemas.openxmlformats.org/officeDocument/2006/relationships/customXml" Target="../ink/ink36.xml"/><Relationship Id="rId49" Type="http://schemas.openxmlformats.org/officeDocument/2006/relationships/image" Target="../media/image43.png"/><Relationship Id="rId10" Type="http://schemas.openxmlformats.org/officeDocument/2006/relationships/customXml" Target="../ink/ink23.xml"/><Relationship Id="rId19" Type="http://schemas.openxmlformats.org/officeDocument/2006/relationships/image" Target="../media/image281.png"/><Relationship Id="rId31" Type="http://schemas.openxmlformats.org/officeDocument/2006/relationships/image" Target="../media/image34.png"/><Relationship Id="rId44" Type="http://schemas.openxmlformats.org/officeDocument/2006/relationships/customXml" Target="../ink/ink40.xml"/><Relationship Id="rId4" Type="http://schemas.openxmlformats.org/officeDocument/2006/relationships/image" Target="../media/image31.png"/><Relationship Id="rId9" Type="http://schemas.openxmlformats.org/officeDocument/2006/relationships/image" Target="../media/image231.png"/><Relationship Id="rId14" Type="http://schemas.openxmlformats.org/officeDocument/2006/relationships/customXml" Target="../ink/ink25.xml"/><Relationship Id="rId22" Type="http://schemas.openxmlformats.org/officeDocument/2006/relationships/customXml" Target="../ink/ink29.xml"/><Relationship Id="rId27" Type="http://schemas.openxmlformats.org/officeDocument/2006/relationships/image" Target="../media/image321.png"/><Relationship Id="rId30" Type="http://schemas.openxmlformats.org/officeDocument/2006/relationships/customXml" Target="../ink/ink33.xml"/><Relationship Id="rId35" Type="http://schemas.openxmlformats.org/officeDocument/2006/relationships/image" Target="../media/image36.png"/><Relationship Id="rId43" Type="http://schemas.openxmlformats.org/officeDocument/2006/relationships/image" Target="../media/image40.png"/><Relationship Id="rId48" Type="http://schemas.openxmlformats.org/officeDocument/2006/relationships/customXml" Target="../ink/ink42.xml"/><Relationship Id="rId8" Type="http://schemas.openxmlformats.org/officeDocument/2006/relationships/customXml" Target="../ink/ink22.xml"/><Relationship Id="rId51" Type="http://schemas.openxmlformats.org/officeDocument/2006/relationships/image" Target="../media/image44.png"/><Relationship Id="rId3" Type="http://schemas.openxmlformats.org/officeDocument/2006/relationships/image" Target="../media/image30.png"/><Relationship Id="rId12" Type="http://schemas.openxmlformats.org/officeDocument/2006/relationships/customXml" Target="../ink/ink24.xml"/><Relationship Id="rId17" Type="http://schemas.openxmlformats.org/officeDocument/2006/relationships/image" Target="../media/image271.png"/><Relationship Id="rId25" Type="http://schemas.openxmlformats.org/officeDocument/2006/relationships/image" Target="../media/image311.png"/><Relationship Id="rId33" Type="http://schemas.openxmlformats.org/officeDocument/2006/relationships/image" Target="../media/image35.png"/><Relationship Id="rId38" Type="http://schemas.openxmlformats.org/officeDocument/2006/relationships/customXml" Target="../ink/ink37.xml"/><Relationship Id="rId46" Type="http://schemas.openxmlformats.org/officeDocument/2006/relationships/customXml" Target="../ink/ink41.xml"/><Relationship Id="rId20" Type="http://schemas.openxmlformats.org/officeDocument/2006/relationships/customXml" Target="../ink/ink28.xml"/><Relationship Id="rId41"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customXml" Target="../ink/ink2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3.png"/><Relationship Id="rId4" Type="http://schemas.openxmlformats.org/officeDocument/2006/relationships/customXml" Target="../ink/ink1.xml"/></Relationships>
</file>

<file path=ppt/slides/_rels/slide20.xml.rels><?xml version="1.0" encoding="UTF-8" standalone="yes"?>
<Relationships xmlns="http://schemas.openxmlformats.org/package/2006/relationships"><Relationship Id="rId8" Type="http://schemas.openxmlformats.org/officeDocument/2006/relationships/customXml" Target="../ink/ink46.xml"/><Relationship Id="rId13"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image" Target="../media/image50.png"/><Relationship Id="rId12" Type="http://schemas.openxmlformats.org/officeDocument/2006/relationships/customXml" Target="../ink/ink4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customXml" Target="../ink/ink45.xml"/><Relationship Id="rId11" Type="http://schemas.openxmlformats.org/officeDocument/2006/relationships/image" Target="../media/image53.png"/><Relationship Id="rId5" Type="http://schemas.openxmlformats.org/officeDocument/2006/relationships/image" Target="../media/image49.png"/><Relationship Id="rId15" Type="http://schemas.openxmlformats.org/officeDocument/2006/relationships/image" Target="../media/image51.png"/><Relationship Id="rId4" Type="http://schemas.openxmlformats.org/officeDocument/2006/relationships/customXml" Target="../ink/ink44.xml"/><Relationship Id="rId14" Type="http://schemas.openxmlformats.org/officeDocument/2006/relationships/customXml" Target="../ink/ink48.xml"/></Relationships>
</file>

<file path=ppt/slides/_rels/slide2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customXml" Target="../ink/ink49.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customXml" Target="../ink/ink50.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customXml" Target="../ink/ink53.xml"/><Relationship Id="rId13" Type="http://schemas.openxmlformats.org/officeDocument/2006/relationships/image" Target="../media/image260.png"/><Relationship Id="rId3" Type="http://schemas.openxmlformats.org/officeDocument/2006/relationships/image" Target="../media/image63.png"/><Relationship Id="rId7" Type="http://schemas.openxmlformats.org/officeDocument/2006/relationships/image" Target="../media/image230.png"/><Relationship Id="rId12" Type="http://schemas.openxmlformats.org/officeDocument/2006/relationships/customXml" Target="../ink/ink55.xml"/><Relationship Id="rId17" Type="http://schemas.openxmlformats.org/officeDocument/2006/relationships/image" Target="../media/image280.png"/><Relationship Id="rId2" Type="http://schemas.openxmlformats.org/officeDocument/2006/relationships/notesSlide" Target="../notesSlides/notesSlide27.xml"/><Relationship Id="rId16" Type="http://schemas.openxmlformats.org/officeDocument/2006/relationships/customXml" Target="../ink/ink57.xml"/><Relationship Id="rId1" Type="http://schemas.openxmlformats.org/officeDocument/2006/relationships/slideLayout" Target="../slideLayouts/slideLayout2.xml"/><Relationship Id="rId6" Type="http://schemas.openxmlformats.org/officeDocument/2006/relationships/customXml" Target="../ink/ink52.xml"/><Relationship Id="rId11" Type="http://schemas.openxmlformats.org/officeDocument/2006/relationships/image" Target="../media/image250.png"/><Relationship Id="rId5" Type="http://schemas.openxmlformats.org/officeDocument/2006/relationships/image" Target="../media/image220.png"/><Relationship Id="rId15" Type="http://schemas.openxmlformats.org/officeDocument/2006/relationships/image" Target="../media/image270.png"/><Relationship Id="rId10" Type="http://schemas.openxmlformats.org/officeDocument/2006/relationships/customXml" Target="../ink/ink54.xml"/><Relationship Id="rId4" Type="http://schemas.openxmlformats.org/officeDocument/2006/relationships/customXml" Target="../ink/ink51.xml"/><Relationship Id="rId9" Type="http://schemas.openxmlformats.org/officeDocument/2006/relationships/image" Target="../media/image240.png"/><Relationship Id="rId14" Type="http://schemas.openxmlformats.org/officeDocument/2006/relationships/customXml" Target="../ink/ink56.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image" Target="../media/image350.png"/><Relationship Id="rId3" Type="http://schemas.openxmlformats.org/officeDocument/2006/relationships/image" Target="../media/image65.png"/><Relationship Id="rId7" Type="http://schemas.openxmlformats.org/officeDocument/2006/relationships/customXml" Target="../ink/ink59.xml"/><Relationship Id="rId12" Type="http://schemas.openxmlformats.org/officeDocument/2006/relationships/customXml" Target="../ink/ink6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10.png"/><Relationship Id="rId11" Type="http://schemas.openxmlformats.org/officeDocument/2006/relationships/image" Target="../media/image66.png"/><Relationship Id="rId5" Type="http://schemas.openxmlformats.org/officeDocument/2006/relationships/customXml" Target="../ink/ink58.xml"/><Relationship Id="rId15" Type="http://schemas.openxmlformats.org/officeDocument/2006/relationships/image" Target="../media/image360.png"/><Relationship Id="rId10" Type="http://schemas.openxmlformats.org/officeDocument/2006/relationships/image" Target="../media/image330.png"/><Relationship Id="rId4" Type="http://schemas.openxmlformats.org/officeDocument/2006/relationships/image" Target="../media/image63.png"/><Relationship Id="rId9" Type="http://schemas.openxmlformats.org/officeDocument/2006/relationships/customXml" Target="../ink/ink60.xml"/><Relationship Id="rId14" Type="http://schemas.openxmlformats.org/officeDocument/2006/relationships/customXml" Target="../ink/ink6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40.png"/><Relationship Id="rId4" Type="http://schemas.openxmlformats.org/officeDocument/2006/relationships/customXml" Target="../ink/ink6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18" Type="http://schemas.openxmlformats.org/officeDocument/2006/relationships/image" Target="../media/image89.png"/><Relationship Id="rId26" Type="http://schemas.openxmlformats.org/officeDocument/2006/relationships/image" Target="../media/image94.png"/><Relationship Id="rId3" Type="http://schemas.openxmlformats.org/officeDocument/2006/relationships/image" Target="../media/image81.png"/><Relationship Id="rId21" Type="http://schemas.microsoft.com/office/2007/relationships/hdphoto" Target="../media/hdphoto8.wdp"/><Relationship Id="rId7" Type="http://schemas.microsoft.com/office/2007/relationships/hdphoto" Target="../media/hdphoto2.wdp"/><Relationship Id="rId12" Type="http://schemas.openxmlformats.org/officeDocument/2006/relationships/customXml" Target="../ink/ink64.xml"/><Relationship Id="rId17" Type="http://schemas.microsoft.com/office/2007/relationships/hdphoto" Target="../media/hdphoto6.wdp"/><Relationship Id="rId25" Type="http://schemas.openxmlformats.org/officeDocument/2006/relationships/image" Target="../media/image95.png"/><Relationship Id="rId2" Type="http://schemas.openxmlformats.org/officeDocument/2006/relationships/notesSlide" Target="../notesSlides/notesSlide42.xml"/><Relationship Id="rId16" Type="http://schemas.openxmlformats.org/officeDocument/2006/relationships/image" Target="../media/image88.png"/><Relationship Id="rId20" Type="http://schemas.openxmlformats.org/officeDocument/2006/relationships/image" Target="../media/image91.png"/><Relationship Id="rId29" Type="http://schemas.openxmlformats.org/officeDocument/2006/relationships/customXml" Target="../ink/ink67.xml"/><Relationship Id="rId1" Type="http://schemas.openxmlformats.org/officeDocument/2006/relationships/slideLayout" Target="../slideLayouts/slideLayout2.xml"/><Relationship Id="rId6" Type="http://schemas.openxmlformats.org/officeDocument/2006/relationships/image" Target="../media/image83.png"/><Relationship Id="rId11" Type="http://schemas.microsoft.com/office/2007/relationships/hdphoto" Target="../media/hdphoto4.wdp"/><Relationship Id="rId24" Type="http://schemas.openxmlformats.org/officeDocument/2006/relationships/customXml" Target="../ink/ink65.xml"/><Relationship Id="rId5" Type="http://schemas.openxmlformats.org/officeDocument/2006/relationships/image" Target="../media/image82.png"/><Relationship Id="rId15" Type="http://schemas.microsoft.com/office/2007/relationships/hdphoto" Target="../media/hdphoto5.wdp"/><Relationship Id="rId23" Type="http://schemas.openxmlformats.org/officeDocument/2006/relationships/image" Target="../media/image93.png"/><Relationship Id="rId28" Type="http://schemas.openxmlformats.org/officeDocument/2006/relationships/customXml" Target="../ink/ink66.xml"/><Relationship Id="rId10" Type="http://schemas.openxmlformats.org/officeDocument/2006/relationships/image" Target="../media/image85.png"/><Relationship Id="rId19" Type="http://schemas.microsoft.com/office/2007/relationships/hdphoto" Target="../media/hdphoto7.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6.png"/><Relationship Id="rId22" Type="http://schemas.openxmlformats.org/officeDocument/2006/relationships/image" Target="../media/image92.png"/><Relationship Id="rId27" Type="http://schemas.microsoft.com/office/2007/relationships/hdphoto" Target="../media/hdphoto9.wdp"/><Relationship Id="rId30" Type="http://schemas.openxmlformats.org/officeDocument/2006/relationships/image" Target="../media/image97.png"/></Relationships>
</file>

<file path=ppt/slides/_rels/slide43.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openxmlformats.org/officeDocument/2006/relationships/image" Target="../media/image99.png"/><Relationship Id="rId3" Type="http://schemas.openxmlformats.org/officeDocument/2006/relationships/image" Target="../media/image81.png"/><Relationship Id="rId21" Type="http://schemas.openxmlformats.org/officeDocument/2006/relationships/image" Target="../media/image101.png"/><Relationship Id="rId7" Type="http://schemas.openxmlformats.org/officeDocument/2006/relationships/image" Target="../media/image85.png"/><Relationship Id="rId12" Type="http://schemas.openxmlformats.org/officeDocument/2006/relationships/image" Target="../media/image88.png"/><Relationship Id="rId17" Type="http://schemas.microsoft.com/office/2007/relationships/hdphoto" Target="../media/hdphoto7.wdp"/><Relationship Id="rId25" Type="http://schemas.openxmlformats.org/officeDocument/2006/relationships/image" Target="../media/image103.png"/><Relationship Id="rId2" Type="http://schemas.openxmlformats.org/officeDocument/2006/relationships/notesSlide" Target="../notesSlides/notesSlide43.xml"/><Relationship Id="rId16" Type="http://schemas.openxmlformats.org/officeDocument/2006/relationships/image" Target="../media/image89.png"/><Relationship Id="rId20" Type="http://schemas.openxmlformats.org/officeDocument/2006/relationships/customXml" Target="../ink/ink68.xml"/><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98.png"/><Relationship Id="rId24" Type="http://schemas.openxmlformats.org/officeDocument/2006/relationships/customXml" Target="../ink/ink70.xml"/><Relationship Id="rId5" Type="http://schemas.openxmlformats.org/officeDocument/2006/relationships/image" Target="../media/image86.png"/><Relationship Id="rId15" Type="http://schemas.microsoft.com/office/2007/relationships/hdphoto" Target="../media/hdphoto8.wdp"/><Relationship Id="rId23" Type="http://schemas.openxmlformats.org/officeDocument/2006/relationships/image" Target="../media/image102.png"/><Relationship Id="rId10" Type="http://schemas.microsoft.com/office/2007/relationships/hdphoto" Target="../media/hdphoto10.wdp"/><Relationship Id="rId19" Type="http://schemas.openxmlformats.org/officeDocument/2006/relationships/image" Target="../media/image92.png"/><Relationship Id="rId4" Type="http://schemas.microsoft.com/office/2007/relationships/hdphoto" Target="../media/hdphoto1.wdp"/><Relationship Id="rId9" Type="http://schemas.openxmlformats.org/officeDocument/2006/relationships/image" Target="../media/image96.png"/><Relationship Id="rId14" Type="http://schemas.openxmlformats.org/officeDocument/2006/relationships/image" Target="../media/image91.png"/><Relationship Id="rId22" Type="http://schemas.openxmlformats.org/officeDocument/2006/relationships/customXml" Target="../ink/ink69.xml"/></Relationships>
</file>

<file path=ppt/slides/_rels/slide44.xml.rels><?xml version="1.0" encoding="UTF-8" standalone="yes"?>
<Relationships xmlns="http://schemas.openxmlformats.org/package/2006/relationships"><Relationship Id="rId13" Type="http://schemas.microsoft.com/office/2007/relationships/hdphoto" Target="../media/hdphoto12.wdp"/><Relationship Id="rId18" Type="http://schemas.openxmlformats.org/officeDocument/2006/relationships/image" Target="../media/image91.png"/><Relationship Id="rId26" Type="http://schemas.openxmlformats.org/officeDocument/2006/relationships/image" Target="../media/image110.png"/><Relationship Id="rId3" Type="http://schemas.openxmlformats.org/officeDocument/2006/relationships/image" Target="../media/image100.png"/><Relationship Id="rId21" Type="http://schemas.microsoft.com/office/2007/relationships/hdphoto" Target="../media/hdphoto7.wdp"/><Relationship Id="rId34" Type="http://schemas.openxmlformats.org/officeDocument/2006/relationships/image" Target="../media/image114.png"/><Relationship Id="rId7" Type="http://schemas.openxmlformats.org/officeDocument/2006/relationships/image" Target="../media/image86.png"/><Relationship Id="rId12" Type="http://schemas.openxmlformats.org/officeDocument/2006/relationships/image" Target="../media/image104.png"/><Relationship Id="rId17" Type="http://schemas.microsoft.com/office/2007/relationships/hdphoto" Target="../media/hdphoto6.wdp"/><Relationship Id="rId25" Type="http://schemas.openxmlformats.org/officeDocument/2006/relationships/customXml" Target="../ink/ink72.xml"/><Relationship Id="rId33" Type="http://schemas.openxmlformats.org/officeDocument/2006/relationships/customXml" Target="../ink/ink76.xml"/><Relationship Id="rId2" Type="http://schemas.openxmlformats.org/officeDocument/2006/relationships/notesSlide" Target="../notesSlides/notesSlide44.xml"/><Relationship Id="rId16" Type="http://schemas.openxmlformats.org/officeDocument/2006/relationships/image" Target="../media/image88.png"/><Relationship Id="rId20" Type="http://schemas.openxmlformats.org/officeDocument/2006/relationships/image" Target="../media/image89.png"/><Relationship Id="rId29" Type="http://schemas.openxmlformats.org/officeDocument/2006/relationships/customXml" Target="../ink/ink74.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99.png"/><Relationship Id="rId24" Type="http://schemas.openxmlformats.org/officeDocument/2006/relationships/image" Target="../media/image109.png"/><Relationship Id="rId32" Type="http://schemas.openxmlformats.org/officeDocument/2006/relationships/image" Target="../media/image113.png"/><Relationship Id="rId5" Type="http://schemas.openxmlformats.org/officeDocument/2006/relationships/image" Target="../media/image81.png"/><Relationship Id="rId15" Type="http://schemas.openxmlformats.org/officeDocument/2006/relationships/image" Target="../media/image105.jpeg"/><Relationship Id="rId23" Type="http://schemas.openxmlformats.org/officeDocument/2006/relationships/customXml" Target="../ink/ink71.xml"/><Relationship Id="rId28" Type="http://schemas.openxmlformats.org/officeDocument/2006/relationships/image" Target="../media/image111.png"/><Relationship Id="rId36" Type="http://schemas.microsoft.com/office/2007/relationships/hdphoto" Target="../media/hdphoto13.wdp"/><Relationship Id="rId10" Type="http://schemas.microsoft.com/office/2007/relationships/hdphoto" Target="../media/hdphoto4.wdp"/><Relationship Id="rId19" Type="http://schemas.microsoft.com/office/2007/relationships/hdphoto" Target="../media/hdphoto8.wdp"/><Relationship Id="rId31" Type="http://schemas.openxmlformats.org/officeDocument/2006/relationships/customXml" Target="../ink/ink75.xml"/><Relationship Id="rId4" Type="http://schemas.microsoft.com/office/2007/relationships/hdphoto" Target="../media/hdphoto11.wdp"/><Relationship Id="rId9" Type="http://schemas.openxmlformats.org/officeDocument/2006/relationships/image" Target="../media/image85.png"/><Relationship Id="rId14" Type="http://schemas.openxmlformats.org/officeDocument/2006/relationships/image" Target="../media/image92.png"/><Relationship Id="rId22" Type="http://schemas.openxmlformats.org/officeDocument/2006/relationships/image" Target="../media/image106.jpeg"/><Relationship Id="rId27" Type="http://schemas.openxmlformats.org/officeDocument/2006/relationships/customXml" Target="../ink/ink73.xml"/><Relationship Id="rId30" Type="http://schemas.openxmlformats.org/officeDocument/2006/relationships/image" Target="../media/image112.png"/><Relationship Id="rId35" Type="http://schemas.openxmlformats.org/officeDocument/2006/relationships/image" Target="../media/image107.png"/><Relationship Id="rId8" Type="http://schemas.microsoft.com/office/2007/relationships/hdphoto" Target="../media/hdphoto5.wdp"/></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customXml" Target="../ink/ink78.xml"/><Relationship Id="rId5" Type="http://schemas.openxmlformats.org/officeDocument/2006/relationships/image" Target="../media/image118.png"/><Relationship Id="rId4" Type="http://schemas.openxmlformats.org/officeDocument/2006/relationships/customXml" Target="../ink/ink77.xml"/></Relationships>
</file>

<file path=ppt/slides/_rels/slide4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77.png"/><Relationship Id="rId7" Type="http://schemas.openxmlformats.org/officeDocument/2006/relationships/customXml" Target="../ink/ink79.xml"/><Relationship Id="rId12" Type="http://schemas.openxmlformats.org/officeDocument/2006/relationships/image" Target="../media/image12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customXml" Target="../ink/ink81.xml"/><Relationship Id="rId5" Type="http://schemas.openxmlformats.org/officeDocument/2006/relationships/image" Target="../media/image79.png"/><Relationship Id="rId10" Type="http://schemas.openxmlformats.org/officeDocument/2006/relationships/image" Target="../media/image119.png"/><Relationship Id="rId4" Type="http://schemas.openxmlformats.org/officeDocument/2006/relationships/image" Target="../media/image78.png"/><Relationship Id="rId9" Type="http://schemas.openxmlformats.org/officeDocument/2006/relationships/customXml" Target="../ink/ink80.xml"/></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youtube.com/watch?v=MPaMXQPIAMQ" TargetMode="External"/><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hyperlink" Target="https://www.youtube.com/watch?v=GQ9q308H15Q" TargetMode="External"/><Relationship Id="rId4" Type="http://schemas.openxmlformats.org/officeDocument/2006/relationships/hyperlink" Target="https://www.youtube.com/watch?v=21NNXoXA_mM"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5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customXml" Target="../ink/ink84.xml"/><Relationship Id="rId3" Type="http://schemas.openxmlformats.org/officeDocument/2006/relationships/image" Target="../media/image131.png"/><Relationship Id="rId7" Type="http://schemas.openxmlformats.org/officeDocument/2006/relationships/image" Target="../media/image133.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customXml" Target="../ink/ink83.xml"/><Relationship Id="rId11" Type="http://schemas.openxmlformats.org/officeDocument/2006/relationships/image" Target="../media/image135.png"/><Relationship Id="rId5" Type="http://schemas.openxmlformats.org/officeDocument/2006/relationships/image" Target="../media/image132.png"/><Relationship Id="rId10" Type="http://schemas.openxmlformats.org/officeDocument/2006/relationships/customXml" Target="../ink/ink85.xml"/><Relationship Id="rId4" Type="http://schemas.openxmlformats.org/officeDocument/2006/relationships/customXml" Target="../ink/ink82.xml"/><Relationship Id="rId9" Type="http://schemas.openxmlformats.org/officeDocument/2006/relationships/image" Target="../media/image134.png"/></Relationships>
</file>

<file path=ppt/slides/_rels/slide5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5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microsoft.com/office/2007/relationships/hdphoto" Target="../media/hdphoto14.wdp"/></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61.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40.png"/><Relationship Id="rId18" Type="http://schemas.openxmlformats.org/officeDocument/2006/relationships/customXml" Target="../ink/ink92.xml"/><Relationship Id="rId26" Type="http://schemas.openxmlformats.org/officeDocument/2006/relationships/customXml" Target="../ink/ink96.xml"/><Relationship Id="rId3" Type="http://schemas.openxmlformats.org/officeDocument/2006/relationships/image" Target="../media/image142.png"/><Relationship Id="rId21" Type="http://schemas.openxmlformats.org/officeDocument/2006/relationships/image" Target="../media/image148.png"/><Relationship Id="rId7" Type="http://schemas.openxmlformats.org/officeDocument/2006/relationships/customXml" Target="../ink/ink87.xml"/><Relationship Id="rId12" Type="http://schemas.openxmlformats.org/officeDocument/2006/relationships/customXml" Target="../ink/ink89.xml"/><Relationship Id="rId17" Type="http://schemas.openxmlformats.org/officeDocument/2006/relationships/image" Target="../media/image146.png"/><Relationship Id="rId25" Type="http://schemas.openxmlformats.org/officeDocument/2006/relationships/image" Target="../media/image150.png"/><Relationship Id="rId2" Type="http://schemas.openxmlformats.org/officeDocument/2006/relationships/notesSlide" Target="../notesSlides/notesSlide61.xml"/><Relationship Id="rId16" Type="http://schemas.openxmlformats.org/officeDocument/2006/relationships/customXml" Target="../ink/ink91.xml"/><Relationship Id="rId20" Type="http://schemas.openxmlformats.org/officeDocument/2006/relationships/customXml" Target="../ink/ink93.xml"/><Relationship Id="rId29" Type="http://schemas.openxmlformats.org/officeDocument/2006/relationships/customXml" Target="../ink/ink99.xml"/><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44.png"/><Relationship Id="rId24" Type="http://schemas.openxmlformats.org/officeDocument/2006/relationships/customXml" Target="../ink/ink95.xml"/><Relationship Id="rId32" Type="http://schemas.openxmlformats.org/officeDocument/2006/relationships/image" Target="../media/image152.png"/><Relationship Id="rId5" Type="http://schemas.openxmlformats.org/officeDocument/2006/relationships/customXml" Target="../ink/ink86.xml"/><Relationship Id="rId15" Type="http://schemas.openxmlformats.org/officeDocument/2006/relationships/image" Target="../media/image145.png"/><Relationship Id="rId23" Type="http://schemas.openxmlformats.org/officeDocument/2006/relationships/image" Target="../media/image149.png"/><Relationship Id="rId28" Type="http://schemas.openxmlformats.org/officeDocument/2006/relationships/customXml" Target="../ink/ink98.xml"/><Relationship Id="rId10" Type="http://schemas.openxmlformats.org/officeDocument/2006/relationships/image" Target="../media/image1420.png"/><Relationship Id="rId19" Type="http://schemas.openxmlformats.org/officeDocument/2006/relationships/image" Target="../media/image147.png"/><Relationship Id="rId31" Type="http://schemas.openxmlformats.org/officeDocument/2006/relationships/customXml" Target="../ink/ink100.xml"/><Relationship Id="rId4" Type="http://schemas.openxmlformats.org/officeDocument/2006/relationships/image" Target="../media/image143.png"/><Relationship Id="rId9" Type="http://schemas.openxmlformats.org/officeDocument/2006/relationships/customXml" Target="../ink/ink88.xml"/><Relationship Id="rId14" Type="http://schemas.openxmlformats.org/officeDocument/2006/relationships/customXml" Target="../ink/ink90.xml"/><Relationship Id="rId22" Type="http://schemas.openxmlformats.org/officeDocument/2006/relationships/customXml" Target="../ink/ink94.xml"/><Relationship Id="rId27" Type="http://schemas.openxmlformats.org/officeDocument/2006/relationships/customXml" Target="../ink/ink97.xml"/><Relationship Id="rId30" Type="http://schemas.openxmlformats.org/officeDocument/2006/relationships/image" Target="../media/image151.png"/></Relationships>
</file>

<file path=ppt/slides/_rels/slide6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customXml" Target="../ink/ink103.xml"/><Relationship Id="rId13" Type="http://schemas.openxmlformats.org/officeDocument/2006/relationships/image" Target="../media/image160.png"/><Relationship Id="rId3" Type="http://schemas.openxmlformats.org/officeDocument/2006/relationships/image" Target="../media/image155.jpeg"/><Relationship Id="rId7" Type="http://schemas.openxmlformats.org/officeDocument/2006/relationships/image" Target="../media/image157.png"/><Relationship Id="rId12" Type="http://schemas.openxmlformats.org/officeDocument/2006/relationships/customXml" Target="../ink/ink105.xml"/><Relationship Id="rId2" Type="http://schemas.openxmlformats.org/officeDocument/2006/relationships/notesSlide" Target="../notesSlides/notesSlide64.xml"/><Relationship Id="rId16" Type="http://schemas.microsoft.com/office/2007/relationships/hdphoto" Target="../media/hdphoto15.wdp"/><Relationship Id="rId1" Type="http://schemas.openxmlformats.org/officeDocument/2006/relationships/slideLayout" Target="../slideLayouts/slideLayout2.xml"/><Relationship Id="rId6" Type="http://schemas.openxmlformats.org/officeDocument/2006/relationships/customXml" Target="../ink/ink102.xml"/><Relationship Id="rId11" Type="http://schemas.openxmlformats.org/officeDocument/2006/relationships/image" Target="../media/image159.png"/><Relationship Id="rId5" Type="http://schemas.openxmlformats.org/officeDocument/2006/relationships/image" Target="../media/image156.png"/><Relationship Id="rId15" Type="http://schemas.openxmlformats.org/officeDocument/2006/relationships/image" Target="../media/image161.png"/><Relationship Id="rId10" Type="http://schemas.openxmlformats.org/officeDocument/2006/relationships/customXml" Target="../ink/ink104.xml"/><Relationship Id="rId4" Type="http://schemas.openxmlformats.org/officeDocument/2006/relationships/customXml" Target="../ink/ink101.xml"/><Relationship Id="rId9" Type="http://schemas.openxmlformats.org/officeDocument/2006/relationships/image" Target="../media/image158.png"/><Relationship Id="rId14" Type="http://schemas.openxmlformats.org/officeDocument/2006/relationships/image" Target="../media/image156.jpeg"/></Relationships>
</file>

<file path=ppt/slides/_rels/slide65.xml.rels><?xml version="1.0" encoding="UTF-8" standalone="yes"?>
<Relationships xmlns="http://schemas.openxmlformats.org/package/2006/relationships"><Relationship Id="rId8" Type="http://schemas.openxmlformats.org/officeDocument/2006/relationships/customXml" Target="../ink/ink108.xml"/><Relationship Id="rId13" Type="http://schemas.openxmlformats.org/officeDocument/2006/relationships/customXml" Target="../ink/ink110.xml"/><Relationship Id="rId3" Type="http://schemas.openxmlformats.org/officeDocument/2006/relationships/image" Target="../media/image162.jpeg"/><Relationship Id="rId7" Type="http://schemas.openxmlformats.org/officeDocument/2006/relationships/image" Target="../media/image165.png"/><Relationship Id="rId12" Type="http://schemas.openxmlformats.org/officeDocument/2006/relationships/image" Target="../media/image138.png"/><Relationship Id="rId2" Type="http://schemas.openxmlformats.org/officeDocument/2006/relationships/notesSlide" Target="../notesSlides/notesSlide65.xml"/><Relationship Id="rId16"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customXml" Target="../ink/ink107.xml"/><Relationship Id="rId11" Type="http://schemas.openxmlformats.org/officeDocument/2006/relationships/image" Target="../media/image167.png"/><Relationship Id="rId5" Type="http://schemas.openxmlformats.org/officeDocument/2006/relationships/image" Target="../media/image164.png"/><Relationship Id="rId15" Type="http://schemas.openxmlformats.org/officeDocument/2006/relationships/customXml" Target="../ink/ink111.xml"/><Relationship Id="rId10" Type="http://schemas.openxmlformats.org/officeDocument/2006/relationships/customXml" Target="../ink/ink109.xml"/><Relationship Id="rId4" Type="http://schemas.openxmlformats.org/officeDocument/2006/relationships/customXml" Target="../ink/ink106.xml"/><Relationship Id="rId9" Type="http://schemas.openxmlformats.org/officeDocument/2006/relationships/image" Target="../media/image166.png"/><Relationship Id="rId14" Type="http://schemas.openxmlformats.org/officeDocument/2006/relationships/image" Target="../media/image168.png"/></Relationships>
</file>

<file path=ppt/slides/_rels/slide66.xml.rels><?xml version="1.0" encoding="UTF-8" standalone="yes"?>
<Relationships xmlns="http://schemas.openxmlformats.org/package/2006/relationships"><Relationship Id="rId8" Type="http://schemas.openxmlformats.org/officeDocument/2006/relationships/customXml" Target="../ink/ink113.xml"/><Relationship Id="rId3" Type="http://schemas.openxmlformats.org/officeDocument/2006/relationships/image" Target="../media/image163.png"/><Relationship Id="rId7" Type="http://schemas.openxmlformats.org/officeDocument/2006/relationships/image" Target="../media/image172.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customXml" Target="../ink/ink112.xml"/><Relationship Id="rId11" Type="http://schemas.openxmlformats.org/officeDocument/2006/relationships/image" Target="../media/image174.png"/><Relationship Id="rId5" Type="http://schemas.openxmlformats.org/officeDocument/2006/relationships/image" Target="../media/image171.png"/><Relationship Id="rId10" Type="http://schemas.openxmlformats.org/officeDocument/2006/relationships/customXml" Target="../ink/ink114.xml"/><Relationship Id="rId4" Type="http://schemas.openxmlformats.org/officeDocument/2006/relationships/image" Target="../media/image170.png"/><Relationship Id="rId9" Type="http://schemas.openxmlformats.org/officeDocument/2006/relationships/image" Target="../media/image173.png"/></Relationships>
</file>

<file path=ppt/slides/_rels/slide6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customXml" Target="../ink/ink117.xml"/><Relationship Id="rId3" Type="http://schemas.openxmlformats.org/officeDocument/2006/relationships/image" Target="../media/image179.png"/><Relationship Id="rId7" Type="http://schemas.openxmlformats.org/officeDocument/2006/relationships/image" Target="../media/image181.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customXml" Target="../ink/ink116.xml"/><Relationship Id="rId5" Type="http://schemas.openxmlformats.org/officeDocument/2006/relationships/image" Target="../media/image180.png"/><Relationship Id="rId4" Type="http://schemas.openxmlformats.org/officeDocument/2006/relationships/customXml" Target="../ink/ink115.xml"/><Relationship Id="rId9" Type="http://schemas.openxmlformats.org/officeDocument/2006/relationships/image" Target="../media/image182.png"/></Relationships>
</file>

<file path=ppt/slides/_rels/slide72.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customXml" Target="../ink/ink122.xml"/><Relationship Id="rId18" Type="http://schemas.openxmlformats.org/officeDocument/2006/relationships/image" Target="../media/image191.png"/><Relationship Id="rId3" Type="http://schemas.openxmlformats.org/officeDocument/2006/relationships/image" Target="../media/image183.png"/><Relationship Id="rId7" Type="http://schemas.openxmlformats.org/officeDocument/2006/relationships/customXml" Target="../ink/ink119.xml"/><Relationship Id="rId12" Type="http://schemas.openxmlformats.org/officeDocument/2006/relationships/image" Target="../media/image188.png"/><Relationship Id="rId17" Type="http://schemas.openxmlformats.org/officeDocument/2006/relationships/customXml" Target="../ink/ink124.xml"/><Relationship Id="rId2" Type="http://schemas.openxmlformats.org/officeDocument/2006/relationships/notesSlide" Target="../notesSlides/notesSlide72.xml"/><Relationship Id="rId16"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185.png"/><Relationship Id="rId11" Type="http://schemas.openxmlformats.org/officeDocument/2006/relationships/customXml" Target="../ink/ink121.xml"/><Relationship Id="rId5" Type="http://schemas.openxmlformats.org/officeDocument/2006/relationships/customXml" Target="../ink/ink118.xml"/><Relationship Id="rId15" Type="http://schemas.openxmlformats.org/officeDocument/2006/relationships/customXml" Target="../ink/ink123.xml"/><Relationship Id="rId10" Type="http://schemas.openxmlformats.org/officeDocument/2006/relationships/image" Target="../media/image187.png"/><Relationship Id="rId4" Type="http://schemas.openxmlformats.org/officeDocument/2006/relationships/image" Target="../media/image184.png"/><Relationship Id="rId9" Type="http://schemas.openxmlformats.org/officeDocument/2006/relationships/customXml" Target="../ink/ink120.xml"/><Relationship Id="rId14" Type="http://schemas.openxmlformats.org/officeDocument/2006/relationships/image" Target="../media/image189.png"/></Relationships>
</file>

<file path=ppt/slides/_rels/slide7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3.gif"/><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94.jpeg"/></Relationships>
</file>

<file path=ppt/slides/_rels/slide7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7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78.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79.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8.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24.png"/><Relationship Id="rId12" Type="http://schemas.openxmlformats.org/officeDocument/2006/relationships/customXml" Target="../ink/ink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ustomXml" Target="../ink/ink4.xml"/><Relationship Id="rId11" Type="http://schemas.openxmlformats.org/officeDocument/2006/relationships/image" Target="../media/image14.png"/><Relationship Id="rId5" Type="http://schemas.openxmlformats.org/officeDocument/2006/relationships/image" Target="../media/image1110.png"/><Relationship Id="rId15" Type="http://schemas.openxmlformats.org/officeDocument/2006/relationships/image" Target="../media/image16.png"/><Relationship Id="rId10" Type="http://schemas.openxmlformats.org/officeDocument/2006/relationships/customXml" Target="../ink/ink6.xml"/><Relationship Id="rId4" Type="http://schemas.openxmlformats.org/officeDocument/2006/relationships/customXml" Target="../ink/ink3.xml"/><Relationship Id="rId9" Type="http://schemas.openxmlformats.org/officeDocument/2006/relationships/image" Target="../media/image13.png"/><Relationship Id="rId14" Type="http://schemas.openxmlformats.org/officeDocument/2006/relationships/customXml" Target="../ink/ink8.xml"/></Relationships>
</file>

<file path=ppt/slides/_rels/slide8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81.xml.rels><?xml version="1.0" encoding="UTF-8" standalone="yes"?>
<Relationships xmlns="http://schemas.openxmlformats.org/package/2006/relationships"><Relationship Id="rId13" Type="http://schemas.openxmlformats.org/officeDocument/2006/relationships/customXml" Target="../ink/ink129.xml"/><Relationship Id="rId18" Type="http://schemas.openxmlformats.org/officeDocument/2006/relationships/image" Target="../media/image1911.png"/><Relationship Id="rId26" Type="http://schemas.openxmlformats.org/officeDocument/2006/relationships/image" Target="../media/image1950.png"/><Relationship Id="rId39" Type="http://schemas.openxmlformats.org/officeDocument/2006/relationships/customXml" Target="../ink/ink142.xml"/><Relationship Id="rId21" Type="http://schemas.openxmlformats.org/officeDocument/2006/relationships/customXml" Target="../ink/ink133.xml"/><Relationship Id="rId34" Type="http://schemas.openxmlformats.org/officeDocument/2006/relationships/image" Target="../media/image1990.png"/><Relationship Id="rId42" Type="http://schemas.openxmlformats.org/officeDocument/2006/relationships/image" Target="../media/image203.png"/><Relationship Id="rId47" Type="http://schemas.openxmlformats.org/officeDocument/2006/relationships/customXml" Target="../ink/ink146.xml"/><Relationship Id="rId50" Type="http://schemas.openxmlformats.org/officeDocument/2006/relationships/customXml" Target="../ink/ink148.xml"/><Relationship Id="rId7" Type="http://schemas.openxmlformats.org/officeDocument/2006/relationships/customXml" Target="../ink/ink126.xml"/><Relationship Id="rId2" Type="http://schemas.openxmlformats.org/officeDocument/2006/relationships/notesSlide" Target="../notesSlides/notesSlide81.xml"/><Relationship Id="rId16" Type="http://schemas.openxmlformats.org/officeDocument/2006/relationships/image" Target="../media/image1900.png"/><Relationship Id="rId29" Type="http://schemas.openxmlformats.org/officeDocument/2006/relationships/customXml" Target="../ink/ink137.xml"/><Relationship Id="rId11" Type="http://schemas.openxmlformats.org/officeDocument/2006/relationships/customXml" Target="../ink/ink128.xml"/><Relationship Id="rId24" Type="http://schemas.openxmlformats.org/officeDocument/2006/relationships/image" Target="../media/image194.png"/><Relationship Id="rId32" Type="http://schemas.openxmlformats.org/officeDocument/2006/relationships/image" Target="../media/image1980.png"/><Relationship Id="rId37" Type="http://schemas.openxmlformats.org/officeDocument/2006/relationships/customXml" Target="../ink/ink141.xml"/><Relationship Id="rId40" Type="http://schemas.openxmlformats.org/officeDocument/2006/relationships/image" Target="../media/image202.png"/><Relationship Id="rId45" Type="http://schemas.openxmlformats.org/officeDocument/2006/relationships/customXml" Target="../ink/ink145.xml"/><Relationship Id="rId5" Type="http://schemas.openxmlformats.org/officeDocument/2006/relationships/customXml" Target="../ink/ink125.xml"/><Relationship Id="rId15" Type="http://schemas.openxmlformats.org/officeDocument/2006/relationships/customXml" Target="../ink/ink130.xml"/><Relationship Id="rId23" Type="http://schemas.openxmlformats.org/officeDocument/2006/relationships/customXml" Target="../ink/ink134.xml"/><Relationship Id="rId28" Type="http://schemas.openxmlformats.org/officeDocument/2006/relationships/image" Target="../media/image1960.png"/><Relationship Id="rId36" Type="http://schemas.openxmlformats.org/officeDocument/2006/relationships/image" Target="../media/image2000.png"/><Relationship Id="rId49" Type="http://schemas.openxmlformats.org/officeDocument/2006/relationships/customXml" Target="../ink/ink147.xml"/><Relationship Id="rId10" Type="http://schemas.openxmlformats.org/officeDocument/2006/relationships/image" Target="../media/image1870.png"/><Relationship Id="rId19" Type="http://schemas.openxmlformats.org/officeDocument/2006/relationships/customXml" Target="../ink/ink132.xml"/><Relationship Id="rId31" Type="http://schemas.openxmlformats.org/officeDocument/2006/relationships/customXml" Target="../ink/ink138.xml"/><Relationship Id="rId44" Type="http://schemas.openxmlformats.org/officeDocument/2006/relationships/image" Target="../media/image204.png"/><Relationship Id="rId4" Type="http://schemas.openxmlformats.org/officeDocument/2006/relationships/image" Target="../media/image200.png"/><Relationship Id="rId9" Type="http://schemas.openxmlformats.org/officeDocument/2006/relationships/customXml" Target="../ink/ink127.xml"/><Relationship Id="rId14" Type="http://schemas.openxmlformats.org/officeDocument/2006/relationships/image" Target="../media/image1890.png"/><Relationship Id="rId22" Type="http://schemas.openxmlformats.org/officeDocument/2006/relationships/image" Target="../media/image193.png"/><Relationship Id="rId27" Type="http://schemas.openxmlformats.org/officeDocument/2006/relationships/customXml" Target="../ink/ink136.xml"/><Relationship Id="rId30" Type="http://schemas.openxmlformats.org/officeDocument/2006/relationships/image" Target="../media/image1970.png"/><Relationship Id="rId35" Type="http://schemas.openxmlformats.org/officeDocument/2006/relationships/customXml" Target="../ink/ink140.xml"/><Relationship Id="rId43" Type="http://schemas.openxmlformats.org/officeDocument/2006/relationships/customXml" Target="../ink/ink144.xml"/><Relationship Id="rId48" Type="http://schemas.openxmlformats.org/officeDocument/2006/relationships/image" Target="../media/image206.png"/><Relationship Id="rId8" Type="http://schemas.openxmlformats.org/officeDocument/2006/relationships/image" Target="../media/image1860.png"/><Relationship Id="rId51" Type="http://schemas.openxmlformats.org/officeDocument/2006/relationships/image" Target="../media/image207.png"/><Relationship Id="rId3" Type="http://schemas.openxmlformats.org/officeDocument/2006/relationships/image" Target="../media/image199.png"/><Relationship Id="rId12" Type="http://schemas.openxmlformats.org/officeDocument/2006/relationships/image" Target="../media/image1880.png"/><Relationship Id="rId17" Type="http://schemas.openxmlformats.org/officeDocument/2006/relationships/customXml" Target="../ink/ink131.xml"/><Relationship Id="rId25" Type="http://schemas.openxmlformats.org/officeDocument/2006/relationships/customXml" Target="../ink/ink135.xml"/><Relationship Id="rId33" Type="http://schemas.openxmlformats.org/officeDocument/2006/relationships/customXml" Target="../ink/ink139.xml"/><Relationship Id="rId38" Type="http://schemas.openxmlformats.org/officeDocument/2006/relationships/image" Target="../media/image201.png"/><Relationship Id="rId46" Type="http://schemas.openxmlformats.org/officeDocument/2006/relationships/image" Target="../media/image205.png"/><Relationship Id="rId20" Type="http://schemas.openxmlformats.org/officeDocument/2006/relationships/image" Target="../media/image1920.png"/><Relationship Id="rId41" Type="http://schemas.openxmlformats.org/officeDocument/2006/relationships/customXml" Target="../ink/ink143.xml"/><Relationship Id="rId1" Type="http://schemas.openxmlformats.org/officeDocument/2006/relationships/slideLayout" Target="../slideLayouts/slideLayout2.xml"/><Relationship Id="rId6" Type="http://schemas.openxmlformats.org/officeDocument/2006/relationships/image" Target="../media/image1850.png"/></Relationships>
</file>

<file path=ppt/slides/_rels/slide82.xml.rels><?xml version="1.0" encoding="UTF-8" standalone="yes"?>
<Relationships xmlns="http://schemas.openxmlformats.org/package/2006/relationships"><Relationship Id="rId8" Type="http://schemas.openxmlformats.org/officeDocument/2006/relationships/customXml" Target="../ink/ink151.xml"/><Relationship Id="rId13" Type="http://schemas.openxmlformats.org/officeDocument/2006/relationships/image" Target="../media/image213.png"/><Relationship Id="rId18" Type="http://schemas.openxmlformats.org/officeDocument/2006/relationships/customXml" Target="../ink/ink156.xml"/><Relationship Id="rId3" Type="http://schemas.openxmlformats.org/officeDocument/2006/relationships/image" Target="../media/image208.png"/><Relationship Id="rId21" Type="http://schemas.openxmlformats.org/officeDocument/2006/relationships/image" Target="../media/image217.png"/><Relationship Id="rId7" Type="http://schemas.openxmlformats.org/officeDocument/2006/relationships/image" Target="../media/image210.png"/><Relationship Id="rId12" Type="http://schemas.openxmlformats.org/officeDocument/2006/relationships/customXml" Target="../ink/ink153.xml"/><Relationship Id="rId17" Type="http://schemas.openxmlformats.org/officeDocument/2006/relationships/image" Target="../media/image215.png"/><Relationship Id="rId2" Type="http://schemas.openxmlformats.org/officeDocument/2006/relationships/notesSlide" Target="../notesSlides/notesSlide82.xml"/><Relationship Id="rId16" Type="http://schemas.openxmlformats.org/officeDocument/2006/relationships/customXml" Target="../ink/ink155.xml"/><Relationship Id="rId20" Type="http://schemas.openxmlformats.org/officeDocument/2006/relationships/customXml" Target="../ink/ink157.xml"/><Relationship Id="rId1" Type="http://schemas.openxmlformats.org/officeDocument/2006/relationships/slideLayout" Target="../slideLayouts/slideLayout2.xml"/><Relationship Id="rId6" Type="http://schemas.openxmlformats.org/officeDocument/2006/relationships/customXml" Target="../ink/ink150.xml"/><Relationship Id="rId11" Type="http://schemas.openxmlformats.org/officeDocument/2006/relationships/image" Target="../media/image212.png"/><Relationship Id="rId5" Type="http://schemas.openxmlformats.org/officeDocument/2006/relationships/image" Target="../media/image209.png"/><Relationship Id="rId15" Type="http://schemas.openxmlformats.org/officeDocument/2006/relationships/image" Target="../media/image214.png"/><Relationship Id="rId10" Type="http://schemas.openxmlformats.org/officeDocument/2006/relationships/customXml" Target="../ink/ink152.xml"/><Relationship Id="rId19" Type="http://schemas.openxmlformats.org/officeDocument/2006/relationships/image" Target="../media/image216.png"/><Relationship Id="rId4" Type="http://schemas.openxmlformats.org/officeDocument/2006/relationships/customXml" Target="../ink/ink149.xml"/><Relationship Id="rId9" Type="http://schemas.openxmlformats.org/officeDocument/2006/relationships/image" Target="../media/image211.png"/><Relationship Id="rId14" Type="http://schemas.openxmlformats.org/officeDocument/2006/relationships/customXml" Target="../ink/ink154.xml"/></Relationships>
</file>

<file path=ppt/slides/_rels/slide8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22.png"/></Relationships>
</file>

<file path=ppt/slides/_rels/slide8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225.jpeg"/><Relationship Id="rId4" Type="http://schemas.openxmlformats.org/officeDocument/2006/relationships/image" Target="../media/image224.png"/></Relationships>
</file>

<file path=ppt/slides/_rels/slide8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229.png"/><Relationship Id="rId4" Type="http://schemas.openxmlformats.org/officeDocument/2006/relationships/customXml" Target="../ink/ink158.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customXml" Target="../ink/ink14.xml"/><Relationship Id="rId26" Type="http://schemas.openxmlformats.org/officeDocument/2006/relationships/customXml" Target="../ink/ink16.xml"/><Relationship Id="rId3" Type="http://schemas.openxmlformats.org/officeDocument/2006/relationships/customXml" Target="../ink/ink9.xml"/><Relationship Id="rId34" Type="http://schemas.openxmlformats.org/officeDocument/2006/relationships/customXml" Target="../ink/ink19.xml"/><Relationship Id="rId7" Type="http://schemas.openxmlformats.org/officeDocument/2006/relationships/customXml" Target="../ink/ink11.xml"/><Relationship Id="rId12" Type="http://schemas.openxmlformats.org/officeDocument/2006/relationships/image" Target="../media/image20.png"/><Relationship Id="rId25" Type="http://schemas.openxmlformats.org/officeDocument/2006/relationships/image" Target="../media/image27.png"/><Relationship Id="rId33" Type="http://schemas.openxmlformats.org/officeDocument/2006/relationships/image" Target="../media/image25.png"/><Relationship Id="rId2" Type="http://schemas.openxmlformats.org/officeDocument/2006/relationships/notesSlide" Target="../notesSlides/notesSlide9.xml"/><Relationship Id="rId29"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customXml" Target="../ink/ink13.xml"/><Relationship Id="rId32" Type="http://schemas.openxmlformats.org/officeDocument/2006/relationships/customXml" Target="../ink/ink18.xml"/><Relationship Id="rId5" Type="http://schemas.openxmlformats.org/officeDocument/2006/relationships/customXml" Target="../ink/ink10.xml"/><Relationship Id="rId15" Type="http://schemas.openxmlformats.org/officeDocument/2006/relationships/customXml" Target="../ink/ink15.xml"/><Relationship Id="rId10" Type="http://schemas.openxmlformats.org/officeDocument/2006/relationships/image" Target="../media/image19.png"/><Relationship Id="rId31"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customXml" Target="../ink/ink12.xml"/><Relationship Id="rId14" Type="http://schemas.openxmlformats.org/officeDocument/2006/relationships/image" Target="../media/image21.png"/><Relationship Id="rId30" Type="http://schemas.openxmlformats.org/officeDocument/2006/relationships/customXml" Target="../ink/ink17.xml"/><Relationship Id="rId35" Type="http://schemas.openxmlformats.org/officeDocument/2006/relationships/image" Target="../media/image22.png"/></Relationships>
</file>

<file path=ppt/slides/_rels/slide90.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1066801" y="1122363"/>
            <a:ext cx="10493828"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nl-NL">
                <a:latin typeface="Effra" panose="02000506080000020004" pitchFamily="2" charset="0"/>
                <a:ea typeface="Arial"/>
                <a:cs typeface="Arial"/>
                <a:sym typeface="Arial"/>
              </a:rPr>
              <a:t>VWO biologie</a:t>
            </a:r>
            <a:endParaRPr>
              <a:latin typeface="Effra" panose="02000506080000020004" pitchFamily="2" charset="0"/>
              <a:ea typeface="Arial"/>
              <a:cs typeface="Arial"/>
              <a:sym typeface="Arial"/>
            </a:endParaRPr>
          </a:p>
        </p:txBody>
      </p:sp>
      <p:sp>
        <p:nvSpPr>
          <p:cNvPr id="85" name="Google Shape;85;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nl-NL">
                <a:latin typeface="Effra" panose="02000506080000020004" pitchFamily="2" charset="0"/>
                <a:ea typeface="Arial"/>
                <a:cs typeface="Arial"/>
                <a:sym typeface="Arial"/>
              </a:rPr>
              <a:t>Simone &amp; Suzanne</a:t>
            </a:r>
            <a:endParaRPr>
              <a:latin typeface="Effra" panose="02000506080000020004" pitchFamily="2" charset="0"/>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23e5d7deefc_1_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Uitwerking </a:t>
            </a:r>
            <a:endParaRPr>
              <a:latin typeface="Effra" panose="02000506080000020004" pitchFamily="2" charset="0"/>
              <a:ea typeface="Arial"/>
              <a:cs typeface="Arial"/>
              <a:sym typeface="Arial"/>
            </a:endParaRPr>
          </a:p>
        </p:txBody>
      </p:sp>
      <p:pic>
        <p:nvPicPr>
          <p:cNvPr id="2" name="Afbeelding 1" descr="Afbeelding met tekst, schermopname, Lettertype, document&#10;&#10;Door AI gegenereerde inhoud is mogelijk onjuist.">
            <a:extLst>
              <a:ext uri="{FF2B5EF4-FFF2-40B4-BE49-F238E27FC236}">
                <a16:creationId xmlns:a16="http://schemas.microsoft.com/office/drawing/2014/main" id="{2B9EF80D-EF86-35FB-752E-AAE04405F6AC}"/>
              </a:ext>
            </a:extLst>
          </p:cNvPr>
          <p:cNvPicPr>
            <a:picLocks noChangeAspect="1"/>
          </p:cNvPicPr>
          <p:nvPr/>
        </p:nvPicPr>
        <p:blipFill>
          <a:blip r:embed="rId3"/>
          <a:stretch>
            <a:fillRect/>
          </a:stretch>
        </p:blipFill>
        <p:spPr>
          <a:xfrm>
            <a:off x="967701" y="1870227"/>
            <a:ext cx="10277475" cy="43910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3e5d7deefc_1_6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Natuurlijke selectie stappenplan</a:t>
            </a:r>
            <a:endParaRPr>
              <a:latin typeface="Effra" panose="02000506080000020004" pitchFamily="2" charset="0"/>
              <a:ea typeface="Arial"/>
              <a:cs typeface="Arial"/>
              <a:sym typeface="Arial"/>
            </a:endParaRPr>
          </a:p>
        </p:txBody>
      </p:sp>
      <p:sp>
        <p:nvSpPr>
          <p:cNvPr id="227" name="Google Shape;227;g23e5d7deefc_1_64"/>
          <p:cNvSpPr txBox="1">
            <a:spLocks noGrp="1"/>
          </p:cNvSpPr>
          <p:nvPr>
            <p:ph type="body" idx="1"/>
          </p:nvPr>
        </p:nvSpPr>
        <p:spPr>
          <a:xfrm>
            <a:off x="826625" y="1523958"/>
            <a:ext cx="11171700" cy="6063671"/>
          </a:xfrm>
          <a:prstGeom prst="rect">
            <a:avLst/>
          </a:prstGeom>
          <a:noFill/>
          <a:ln>
            <a:noFill/>
          </a:ln>
        </p:spPr>
        <p:txBody>
          <a:bodyPr spcFirstLastPara="1" wrap="square" lIns="91425" tIns="45700" rIns="91425" bIns="45700" anchor="t" anchorCtr="0">
            <a:spAutoFit/>
          </a:bodyPr>
          <a:lstStyle/>
          <a:p>
            <a:pPr marL="457200" lvl="0" indent="-393700" algn="l" rtl="0">
              <a:lnSpc>
                <a:spcPct val="100000"/>
              </a:lnSpc>
              <a:spcBef>
                <a:spcPts val="1000"/>
              </a:spcBef>
              <a:spcAft>
                <a:spcPts val="0"/>
              </a:spcAft>
              <a:buSzPts val="2600"/>
              <a:buAutoNum type="arabicPeriod"/>
            </a:pPr>
            <a:r>
              <a:rPr lang="nl-NL" sz="2600" dirty="0">
                <a:latin typeface="Effra"/>
                <a:ea typeface="Arial"/>
                <a:cs typeface="Arial"/>
                <a:sym typeface="Arial"/>
              </a:rPr>
              <a:t>Benoem dat er </a:t>
            </a:r>
            <a:r>
              <a:rPr lang="nl-NL" sz="2600" b="1" u="sng" dirty="0">
                <a:latin typeface="Effra"/>
                <a:ea typeface="Arial"/>
                <a:cs typeface="Arial"/>
                <a:sym typeface="Arial"/>
              </a:rPr>
              <a:t>genetische variatie</a:t>
            </a:r>
            <a:r>
              <a:rPr lang="nl-NL" sz="2600" b="1" dirty="0">
                <a:latin typeface="Effra"/>
                <a:ea typeface="Arial"/>
                <a:cs typeface="Arial"/>
                <a:sym typeface="Arial"/>
              </a:rPr>
              <a:t> </a:t>
            </a:r>
            <a:r>
              <a:rPr lang="nl-NL" sz="2600" dirty="0">
                <a:latin typeface="Effra"/>
                <a:ea typeface="Arial"/>
                <a:cs typeface="Arial"/>
                <a:sym typeface="Arial"/>
              </a:rPr>
              <a:t>(door een mutatie of recombinatie)   </a:t>
            </a:r>
            <a:br>
              <a:rPr lang="nl-NL" sz="2600" dirty="0">
                <a:latin typeface="Effra"/>
                <a:ea typeface="Arial"/>
                <a:cs typeface="Arial"/>
                <a:sym typeface="Arial"/>
              </a:rPr>
            </a:br>
            <a:r>
              <a:rPr lang="nl-NL" sz="2600" dirty="0">
                <a:latin typeface="Effra"/>
                <a:ea typeface="Arial"/>
                <a:cs typeface="Arial"/>
                <a:sym typeface="Arial"/>
              </a:rPr>
              <a:t>voor eigenschap X binnen een populatie is.</a:t>
            </a:r>
            <a:endParaRPr sz="2600" dirty="0">
              <a:latin typeface="Effra"/>
              <a:ea typeface="Arial"/>
              <a:cs typeface="Arial"/>
              <a:sym typeface="Arial"/>
            </a:endParaRPr>
          </a:p>
          <a:p>
            <a:pPr marL="457200" lvl="0" indent="-393700" algn="l" rtl="0">
              <a:lnSpc>
                <a:spcPct val="100000"/>
              </a:lnSpc>
              <a:spcBef>
                <a:spcPts val="0"/>
              </a:spcBef>
              <a:spcAft>
                <a:spcPts val="0"/>
              </a:spcAft>
              <a:buSzPts val="2600"/>
              <a:buAutoNum type="arabicPeriod"/>
            </a:pPr>
            <a:r>
              <a:rPr lang="nl-NL" sz="2600" dirty="0">
                <a:latin typeface="Effra"/>
                <a:ea typeface="Arial"/>
                <a:cs typeface="Arial"/>
                <a:sym typeface="Arial"/>
              </a:rPr>
              <a:t>Beschrijf het </a:t>
            </a:r>
            <a:r>
              <a:rPr lang="nl-NL" sz="2600" b="1" u="sng" dirty="0">
                <a:latin typeface="Effra"/>
                <a:ea typeface="Arial"/>
                <a:cs typeface="Arial"/>
                <a:sym typeface="Arial"/>
              </a:rPr>
              <a:t>selectievoordeel</a:t>
            </a:r>
            <a:r>
              <a:rPr lang="nl-NL" sz="2600" dirty="0">
                <a:latin typeface="Effra"/>
                <a:ea typeface="Arial"/>
                <a:cs typeface="Arial"/>
                <a:sym typeface="Arial"/>
              </a:rPr>
              <a:t> voor organisme Y.</a:t>
            </a:r>
          </a:p>
          <a:p>
            <a:pPr marL="457200" lvl="0" indent="-393700" algn="l" rtl="0">
              <a:lnSpc>
                <a:spcPct val="100000"/>
              </a:lnSpc>
              <a:spcBef>
                <a:spcPts val="0"/>
              </a:spcBef>
              <a:spcAft>
                <a:spcPts val="0"/>
              </a:spcAft>
              <a:buSzPts val="2600"/>
              <a:buAutoNum type="arabicPeriod"/>
            </a:pPr>
            <a:r>
              <a:rPr lang="nl-NL" sz="2600" dirty="0">
                <a:latin typeface="Effra"/>
                <a:ea typeface="Arial"/>
                <a:cs typeface="Arial"/>
                <a:sym typeface="Arial"/>
              </a:rPr>
              <a:t>Noteer dat de organismen met het selectievoordeel beter zijn aangepast </a:t>
            </a:r>
            <a:br>
              <a:rPr lang="nl-NL" sz="2600" dirty="0">
                <a:latin typeface="Effra" panose="02000506080000020004" pitchFamily="2" charset="0"/>
                <a:ea typeface="Arial"/>
                <a:cs typeface="Arial"/>
              </a:rPr>
            </a:br>
            <a:r>
              <a:rPr lang="nl-NL" sz="2600" dirty="0">
                <a:latin typeface="Effra"/>
                <a:ea typeface="Arial"/>
                <a:cs typeface="Arial"/>
                <a:sym typeface="Arial"/>
              </a:rPr>
              <a:t>aan de omgeving en daardoor een grotere </a:t>
            </a:r>
            <a:r>
              <a:rPr lang="nl-NL" sz="2600" b="1" u="sng" dirty="0">
                <a:latin typeface="Effra"/>
                <a:ea typeface="Arial"/>
                <a:cs typeface="Arial"/>
                <a:sym typeface="Arial"/>
              </a:rPr>
              <a:t>overlevingskans</a:t>
            </a:r>
            <a:r>
              <a:rPr lang="nl-NL" sz="2600" dirty="0">
                <a:latin typeface="Effra"/>
                <a:ea typeface="Arial"/>
                <a:cs typeface="Arial"/>
                <a:sym typeface="Arial"/>
              </a:rPr>
              <a:t> en </a:t>
            </a:r>
            <a:r>
              <a:rPr lang="nl-NL" sz="2600" b="1" u="sng" dirty="0">
                <a:latin typeface="Effra"/>
                <a:ea typeface="Arial"/>
                <a:cs typeface="Arial"/>
                <a:sym typeface="Arial"/>
              </a:rPr>
              <a:t>voortplantingskans</a:t>
            </a:r>
            <a:r>
              <a:rPr lang="nl-NL" sz="2600" dirty="0">
                <a:latin typeface="Effra"/>
                <a:ea typeface="Arial"/>
                <a:cs typeface="Arial"/>
                <a:sym typeface="Arial"/>
              </a:rPr>
              <a:t> hebben.</a:t>
            </a:r>
          </a:p>
          <a:p>
            <a:pPr marL="457200" lvl="0" indent="-393700" algn="l" rtl="0">
              <a:lnSpc>
                <a:spcPct val="100000"/>
              </a:lnSpc>
              <a:spcBef>
                <a:spcPts val="0"/>
              </a:spcBef>
              <a:spcAft>
                <a:spcPts val="0"/>
              </a:spcAft>
              <a:buSzPts val="2600"/>
              <a:buAutoNum type="arabicPeriod"/>
            </a:pPr>
            <a:r>
              <a:rPr lang="nl-NL" sz="2600" dirty="0">
                <a:latin typeface="Effra"/>
                <a:ea typeface="Arial"/>
                <a:cs typeface="Arial"/>
                <a:sym typeface="Arial"/>
              </a:rPr>
              <a:t>Noteer dat hierdoor meer nakomelingen ontstaan met eigenschap X.</a:t>
            </a:r>
          </a:p>
          <a:p>
            <a:pPr marL="0" lvl="0" indent="0" algn="l" rtl="0">
              <a:lnSpc>
                <a:spcPct val="100000"/>
              </a:lnSpc>
              <a:spcBef>
                <a:spcPts val="1000"/>
              </a:spcBef>
              <a:spcAft>
                <a:spcPts val="0"/>
              </a:spcAft>
              <a:buNone/>
            </a:pPr>
            <a:endParaRPr sz="1500" dirty="0">
              <a:latin typeface="Effra" panose="02000506080000020004" pitchFamily="2" charset="0"/>
              <a:ea typeface="Arial"/>
              <a:cs typeface="Arial"/>
              <a:sym typeface="Arial"/>
            </a:endParaRPr>
          </a:p>
          <a:p>
            <a:pPr marL="0" lvl="0" indent="0" algn="l" rtl="0">
              <a:lnSpc>
                <a:spcPct val="100000"/>
              </a:lnSpc>
              <a:spcBef>
                <a:spcPts val="1000"/>
              </a:spcBef>
              <a:spcAft>
                <a:spcPts val="0"/>
              </a:spcAft>
              <a:buNone/>
            </a:pPr>
            <a:r>
              <a:rPr lang="nl-NL" sz="2600" b="1" i="1" dirty="0">
                <a:latin typeface="Effra"/>
                <a:ea typeface="Arial"/>
                <a:cs typeface="Arial"/>
                <a:sym typeface="Arial"/>
              </a:rPr>
              <a:t>Let op:</a:t>
            </a:r>
            <a:r>
              <a:rPr lang="nl-NL" sz="2600" i="1" dirty="0">
                <a:latin typeface="Effra"/>
                <a:ea typeface="Arial"/>
                <a:cs typeface="Arial"/>
                <a:sym typeface="Arial"/>
              </a:rPr>
              <a:t> S</a:t>
            </a:r>
            <a:r>
              <a:rPr lang="nl-NL" sz="2600" dirty="0">
                <a:latin typeface="Effra"/>
                <a:ea typeface="Arial"/>
                <a:cs typeface="Arial"/>
                <a:sym typeface="Arial"/>
              </a:rPr>
              <a:t>oms wordt er ook gevraagd wanneer er een nieuwe soort is ontstaan. Noteer dan dat wanneer er geen vruchtbare nakomelingen meer kunnen worden gekregen met de oorspronkelijke soort, er een nieuwe soort is ontstaan.</a:t>
            </a:r>
          </a:p>
          <a:p>
            <a:pPr marL="114300" lvl="0" indent="0" algn="l" rtl="0">
              <a:lnSpc>
                <a:spcPct val="90000"/>
              </a:lnSpc>
              <a:spcBef>
                <a:spcPts val="1000"/>
              </a:spcBef>
              <a:spcAft>
                <a:spcPts val="0"/>
              </a:spcAft>
              <a:buSzPts val="1800"/>
              <a:buNone/>
            </a:pPr>
            <a:r>
              <a:rPr lang="nl-NL" sz="2500" dirty="0">
                <a:latin typeface="Arial"/>
                <a:ea typeface="Arial"/>
                <a:cs typeface="Arial"/>
                <a:sym typeface="Arial"/>
              </a:rPr>
              <a:t> </a:t>
            </a:r>
            <a:endParaRPr sz="2500" dirty="0">
              <a:latin typeface="Arial"/>
              <a:ea typeface="Arial"/>
              <a:cs typeface="Arial"/>
              <a:sym typeface="Arial"/>
            </a:endParaRPr>
          </a:p>
          <a:p>
            <a:pPr marL="114300" lvl="0" indent="0" algn="l" rtl="0">
              <a:lnSpc>
                <a:spcPct val="115000"/>
              </a:lnSpc>
              <a:spcBef>
                <a:spcPts val="2000"/>
              </a:spcBef>
              <a:spcAft>
                <a:spcPts val="1000"/>
              </a:spcAft>
              <a:buSzPts val="1800"/>
              <a:buNone/>
            </a:pPr>
            <a:endParaRPr sz="2800" dirty="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3e5d7deefc_1_6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Voorbeeld (2024-I)</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C34B0D4D-E1D4-1141-B7BB-8E3E00BB7298}"/>
              </a:ext>
            </a:extLst>
          </p:cNvPr>
          <p:cNvPicPr>
            <a:picLocks noChangeAspect="1"/>
          </p:cNvPicPr>
          <p:nvPr/>
        </p:nvPicPr>
        <p:blipFill>
          <a:blip r:embed="rId3"/>
          <a:stretch>
            <a:fillRect/>
          </a:stretch>
        </p:blipFill>
        <p:spPr>
          <a:xfrm>
            <a:off x="544983" y="2250178"/>
            <a:ext cx="11102034" cy="2885493"/>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t 1">
                <a:extLst>
                  <a:ext uri="{FF2B5EF4-FFF2-40B4-BE49-F238E27FC236}">
                    <a16:creationId xmlns:a16="http://schemas.microsoft.com/office/drawing/2014/main" id="{907E3EFE-CC83-07A3-ECB9-654EC92AA6F9}"/>
                  </a:ext>
                </a:extLst>
              </p14:cNvPr>
              <p14:cNvContentPartPr/>
              <p14:nvPr/>
            </p14:nvContentPartPr>
            <p14:xfrm>
              <a:off x="7829024" y="3869398"/>
              <a:ext cx="2630160" cy="101520"/>
            </p14:xfrm>
          </p:contentPart>
        </mc:Choice>
        <mc:Fallback xmlns="">
          <p:pic>
            <p:nvPicPr>
              <p:cNvPr id="2" name="Inkt 1">
                <a:extLst>
                  <a:ext uri="{FF2B5EF4-FFF2-40B4-BE49-F238E27FC236}">
                    <a16:creationId xmlns:a16="http://schemas.microsoft.com/office/drawing/2014/main" id="{907E3EFE-CC83-07A3-ECB9-654EC92AA6F9}"/>
                  </a:ext>
                </a:extLst>
              </p:cNvPr>
              <p:cNvPicPr/>
              <p:nvPr/>
            </p:nvPicPr>
            <p:blipFill>
              <a:blip r:embed="rId5"/>
              <a:stretch>
                <a:fillRect/>
              </a:stretch>
            </p:blipFill>
            <p:spPr>
              <a:xfrm>
                <a:off x="7757024" y="3725758"/>
                <a:ext cx="2773800" cy="38916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a:extLst>
            <a:ext uri="{FF2B5EF4-FFF2-40B4-BE49-F238E27FC236}">
              <a16:creationId xmlns:a16="http://schemas.microsoft.com/office/drawing/2014/main" id="{43B87B79-32B6-9018-6C6D-1B4B40FD90D9}"/>
            </a:ext>
          </a:extLst>
        </p:cNvPr>
        <p:cNvGrpSpPr/>
        <p:nvPr/>
      </p:nvGrpSpPr>
      <p:grpSpPr>
        <a:xfrm>
          <a:off x="0" y="0"/>
          <a:ext cx="0" cy="0"/>
          <a:chOff x="0" y="0"/>
          <a:chExt cx="0" cy="0"/>
        </a:xfrm>
      </p:grpSpPr>
      <p:sp>
        <p:nvSpPr>
          <p:cNvPr id="177" name="Google Shape;177;g23e5d7deefc_1_54">
            <a:extLst>
              <a:ext uri="{FF2B5EF4-FFF2-40B4-BE49-F238E27FC236}">
                <a16:creationId xmlns:a16="http://schemas.microsoft.com/office/drawing/2014/main" id="{3EF23242-67AF-BB41-EBC6-A9828E05821D}"/>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Uitwerking </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DC1D512A-4738-E19C-297F-3E8DAA09A363}"/>
              </a:ext>
            </a:extLst>
          </p:cNvPr>
          <p:cNvPicPr>
            <a:picLocks noChangeAspect="1"/>
          </p:cNvPicPr>
          <p:nvPr/>
        </p:nvPicPr>
        <p:blipFill>
          <a:blip r:embed="rId3"/>
          <a:stretch>
            <a:fillRect/>
          </a:stretch>
        </p:blipFill>
        <p:spPr>
          <a:xfrm>
            <a:off x="838200" y="1848609"/>
            <a:ext cx="10716271" cy="4171356"/>
          </a:xfrm>
          <a:prstGeom prst="rect">
            <a:avLst/>
          </a:prstGeom>
        </p:spPr>
      </p:pic>
    </p:spTree>
    <p:extLst>
      <p:ext uri="{BB962C8B-B14F-4D97-AF65-F5344CB8AC3E}">
        <p14:creationId xmlns:p14="http://schemas.microsoft.com/office/powerpoint/2010/main" val="4157967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Koolstofkringloop</a:t>
            </a:r>
            <a:endParaRPr>
              <a:latin typeface="Effra" panose="02000506080000020004" pitchFamily="2" charset="0"/>
              <a:ea typeface="Arial"/>
              <a:cs typeface="Arial"/>
              <a:sym typeface="Arial"/>
            </a:endParaRPr>
          </a:p>
        </p:txBody>
      </p:sp>
      <p:pic>
        <p:nvPicPr>
          <p:cNvPr id="4" name="Afbeelding 3">
            <a:extLst>
              <a:ext uri="{FF2B5EF4-FFF2-40B4-BE49-F238E27FC236}">
                <a16:creationId xmlns:a16="http://schemas.microsoft.com/office/drawing/2014/main" id="{1F3F36FC-1163-BB01-346A-74FFEE41B419}"/>
              </a:ext>
            </a:extLst>
          </p:cNvPr>
          <p:cNvPicPr>
            <a:picLocks noChangeAspect="1"/>
          </p:cNvPicPr>
          <p:nvPr/>
        </p:nvPicPr>
        <p:blipFill>
          <a:blip r:embed="rId3"/>
          <a:srcRect b="1775"/>
          <a:stretch/>
        </p:blipFill>
        <p:spPr>
          <a:xfrm>
            <a:off x="6855283" y="117566"/>
            <a:ext cx="5195742" cy="6544491"/>
          </a:xfrm>
          <a:prstGeom prst="rect">
            <a:avLst/>
          </a:prstGeom>
        </p:spPr>
      </p:pic>
      <p:sp>
        <p:nvSpPr>
          <p:cNvPr id="5" name="Google Shape;99;g2d17701bccb_0_0">
            <a:extLst>
              <a:ext uri="{FF2B5EF4-FFF2-40B4-BE49-F238E27FC236}">
                <a16:creationId xmlns:a16="http://schemas.microsoft.com/office/drawing/2014/main" id="{06290EF4-632A-3EF1-1189-56F07B9419E7}"/>
              </a:ext>
            </a:extLst>
          </p:cNvPr>
          <p:cNvSpPr txBox="1">
            <a:spLocks/>
          </p:cNvSpPr>
          <p:nvPr/>
        </p:nvSpPr>
        <p:spPr>
          <a:xfrm>
            <a:off x="665125" y="1695632"/>
            <a:ext cx="10885800" cy="20451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35000" indent="-444500">
              <a:spcBef>
                <a:spcPts val="0"/>
              </a:spcBef>
              <a:buSzPts val="2600"/>
            </a:pPr>
            <a:r>
              <a:rPr lang="nl-NL" dirty="0">
                <a:latin typeface="Effra" panose="02000506080000020004" pitchFamily="2" charset="0"/>
                <a:ea typeface="Arial"/>
                <a:cs typeface="Arial"/>
                <a:sym typeface="Arial"/>
              </a:rPr>
              <a:t>Binas 93F</a:t>
            </a:r>
            <a:br>
              <a:rPr lang="nl-NL" dirty="0">
                <a:latin typeface="Effra" panose="02000506080000020004" pitchFamily="2" charset="0"/>
                <a:ea typeface="Arial"/>
                <a:cs typeface="Arial"/>
                <a:sym typeface="Arial"/>
              </a:rPr>
            </a:br>
            <a:endParaRPr lang="nl-NL" dirty="0">
              <a:latin typeface="Effra" panose="02000506080000020004" pitchFamily="2" charset="0"/>
              <a:ea typeface="Arial"/>
              <a:cs typeface="Arial"/>
              <a:sym typeface="Arial"/>
            </a:endParaRPr>
          </a:p>
          <a:p>
            <a:pPr marL="635000" indent="-444500">
              <a:spcBef>
                <a:spcPts val="0"/>
              </a:spcBef>
              <a:buSzPts val="2600"/>
            </a:pPr>
            <a:r>
              <a:rPr lang="nl-NL" dirty="0">
                <a:latin typeface="Effra" panose="02000506080000020004"/>
              </a:rPr>
              <a:t>ScienceData p. 359</a:t>
            </a:r>
          </a:p>
          <a:p>
            <a:pPr marL="190500" indent="0">
              <a:spcBef>
                <a:spcPts val="0"/>
              </a:spcBef>
              <a:buSzPts val="2600"/>
              <a:buFont typeface="Arial"/>
              <a:buNone/>
            </a:pPr>
            <a:br>
              <a:rPr lang="nl-NL"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pic>
        <p:nvPicPr>
          <p:cNvPr id="2" name="Google Shape;229;p36">
            <a:extLst>
              <a:ext uri="{FF2B5EF4-FFF2-40B4-BE49-F238E27FC236}">
                <a16:creationId xmlns:a16="http://schemas.microsoft.com/office/drawing/2014/main" id="{E4A1EC35-5F2C-DBF7-7A3A-5AA385D95D38}"/>
              </a:ext>
            </a:extLst>
          </p:cNvPr>
          <p:cNvPicPr preferRelativeResize="0"/>
          <p:nvPr/>
        </p:nvPicPr>
        <p:blipFill rotWithShape="1">
          <a:blip r:embed="rId4">
            <a:alphaModFix/>
          </a:blip>
          <a:srcRect l="3784" t="16516" r="5240" b="22493"/>
          <a:stretch/>
        </p:blipFill>
        <p:spPr>
          <a:xfrm>
            <a:off x="1586845" y="3049540"/>
            <a:ext cx="4684467" cy="3305539"/>
          </a:xfrm>
          <a:prstGeom prst="rect">
            <a:avLst/>
          </a:prstGeom>
          <a:noFill/>
          <a:ln>
            <a:noFill/>
          </a:ln>
        </p:spPr>
      </p:pic>
      <p:sp>
        <p:nvSpPr>
          <p:cNvPr id="3" name="Tekstvak 2">
            <a:extLst>
              <a:ext uri="{FF2B5EF4-FFF2-40B4-BE49-F238E27FC236}">
                <a16:creationId xmlns:a16="http://schemas.microsoft.com/office/drawing/2014/main" id="{54096D25-2005-621A-6A24-B5C91C59C383}"/>
              </a:ext>
            </a:extLst>
          </p:cNvPr>
          <p:cNvSpPr txBox="1"/>
          <p:nvPr/>
        </p:nvSpPr>
        <p:spPr>
          <a:xfrm>
            <a:off x="1411481" y="6416910"/>
            <a:ext cx="45856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dirty="0">
                <a:solidFill>
                  <a:schemeClr val="tx1"/>
                </a:solidFill>
                <a:latin typeface="Effra"/>
                <a:hlinkClick r:id="rId5">
                  <a:extLst>
                    <a:ext uri="{A12FA001-AC4F-418D-AE19-62706E023703}">
                      <ahyp:hlinkClr xmlns:ahyp="http://schemas.microsoft.com/office/drawing/2018/hyperlinkcolor" val="tx"/>
                    </a:ext>
                  </a:extLst>
                </a:hlinkClick>
              </a:rPr>
              <a:t>Koolstofkringloop | Biologielessen.nl</a:t>
            </a:r>
            <a:endParaRPr lang="nl-NL" sz="1200" dirty="0">
              <a:solidFill>
                <a:schemeClr val="tx1"/>
              </a:solidFill>
              <a:latin typeface="Effra"/>
            </a:endParaRPr>
          </a:p>
        </p:txBody>
      </p:sp>
      <p:sp>
        <p:nvSpPr>
          <p:cNvPr id="6" name="Rechthoek: afgeronde hoeken 5">
            <a:extLst>
              <a:ext uri="{FF2B5EF4-FFF2-40B4-BE49-F238E27FC236}">
                <a16:creationId xmlns:a16="http://schemas.microsoft.com/office/drawing/2014/main" id="{0756AB32-9726-CEA5-EB8D-669B15B279DF}"/>
              </a:ext>
            </a:extLst>
          </p:cNvPr>
          <p:cNvSpPr/>
          <p:nvPr/>
        </p:nvSpPr>
        <p:spPr>
          <a:xfrm>
            <a:off x="8398328" y="2022021"/>
            <a:ext cx="468085" cy="489857"/>
          </a:xfrm>
          <a:prstGeom prst="round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BEEBF592-CDDB-8965-C14E-89DDF31E7D1D}"/>
              </a:ext>
            </a:extLst>
          </p:cNvPr>
          <p:cNvSpPr/>
          <p:nvPr/>
        </p:nvSpPr>
        <p:spPr>
          <a:xfrm>
            <a:off x="2149928" y="3426278"/>
            <a:ext cx="468085" cy="489857"/>
          </a:xfrm>
          <a:prstGeom prst="round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6">
            <p14:nvContentPartPr>
              <p14:cNvPr id="9" name="Inkt 8">
                <a:extLst>
                  <a:ext uri="{FF2B5EF4-FFF2-40B4-BE49-F238E27FC236}">
                    <a16:creationId xmlns:a16="http://schemas.microsoft.com/office/drawing/2014/main" id="{010D4002-10B1-5637-5DF3-433B537FE1F4}"/>
                  </a:ext>
                </a:extLst>
              </p14:cNvPr>
              <p14:cNvContentPartPr/>
              <p14:nvPr/>
            </p14:nvContentPartPr>
            <p14:xfrm>
              <a:off x="7724913" y="2835412"/>
              <a:ext cx="707938" cy="15417"/>
            </p14:xfrm>
          </p:contentPart>
        </mc:Choice>
        <mc:Fallback xmlns="">
          <p:pic>
            <p:nvPicPr>
              <p:cNvPr id="9" name="Inkt 8">
                <a:extLst>
                  <a:ext uri="{FF2B5EF4-FFF2-40B4-BE49-F238E27FC236}">
                    <a16:creationId xmlns:a16="http://schemas.microsoft.com/office/drawing/2014/main" id="{010D4002-10B1-5637-5DF3-433B537FE1F4}"/>
                  </a:ext>
                </a:extLst>
              </p:cNvPr>
              <p:cNvPicPr/>
              <p:nvPr/>
            </p:nvPicPr>
            <p:blipFill>
              <a:blip r:embed="rId7"/>
              <a:stretch>
                <a:fillRect/>
              </a:stretch>
            </p:blipFill>
            <p:spPr>
              <a:xfrm>
                <a:off x="7670927" y="2730296"/>
                <a:ext cx="815550" cy="22529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t 9">
                <a:extLst>
                  <a:ext uri="{FF2B5EF4-FFF2-40B4-BE49-F238E27FC236}">
                    <a16:creationId xmlns:a16="http://schemas.microsoft.com/office/drawing/2014/main" id="{D09402C4-41D6-9DCF-36D6-1994F0767A04}"/>
                  </a:ext>
                </a:extLst>
              </p14:cNvPr>
              <p14:cNvContentPartPr/>
              <p14:nvPr/>
            </p14:nvContentPartPr>
            <p14:xfrm>
              <a:off x="3152912" y="3298758"/>
              <a:ext cx="937464" cy="13804"/>
            </p14:xfrm>
          </p:contentPart>
        </mc:Choice>
        <mc:Fallback xmlns="">
          <p:pic>
            <p:nvPicPr>
              <p:cNvPr id="10" name="Inkt 9">
                <a:extLst>
                  <a:ext uri="{FF2B5EF4-FFF2-40B4-BE49-F238E27FC236}">
                    <a16:creationId xmlns:a16="http://schemas.microsoft.com/office/drawing/2014/main" id="{D09402C4-41D6-9DCF-36D6-1994F0767A04}"/>
                  </a:ext>
                </a:extLst>
              </p:cNvPr>
              <p:cNvPicPr/>
              <p:nvPr/>
            </p:nvPicPr>
            <p:blipFill>
              <a:blip r:embed="rId9"/>
              <a:stretch>
                <a:fillRect/>
              </a:stretch>
            </p:blipFill>
            <p:spPr>
              <a:xfrm>
                <a:off x="3098931" y="3173267"/>
                <a:ext cx="1045065" cy="26436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t 10">
                <a:extLst>
                  <a:ext uri="{FF2B5EF4-FFF2-40B4-BE49-F238E27FC236}">
                    <a16:creationId xmlns:a16="http://schemas.microsoft.com/office/drawing/2014/main" id="{4C974FBB-629E-87BE-6858-4E9ED3831080}"/>
                  </a:ext>
                </a:extLst>
              </p14:cNvPr>
              <p14:cNvContentPartPr/>
              <p14:nvPr/>
            </p14:nvContentPartPr>
            <p14:xfrm>
              <a:off x="3263348" y="3453847"/>
              <a:ext cx="714634" cy="33757"/>
            </p14:xfrm>
          </p:contentPart>
        </mc:Choice>
        <mc:Fallback xmlns="">
          <p:pic>
            <p:nvPicPr>
              <p:cNvPr id="11" name="Inkt 10">
                <a:extLst>
                  <a:ext uri="{FF2B5EF4-FFF2-40B4-BE49-F238E27FC236}">
                    <a16:creationId xmlns:a16="http://schemas.microsoft.com/office/drawing/2014/main" id="{4C974FBB-629E-87BE-6858-4E9ED3831080}"/>
                  </a:ext>
                </a:extLst>
              </p:cNvPr>
              <p:cNvPicPr/>
              <p:nvPr/>
            </p:nvPicPr>
            <p:blipFill>
              <a:blip r:embed="rId11"/>
              <a:stretch>
                <a:fillRect/>
              </a:stretch>
            </p:blipFill>
            <p:spPr>
              <a:xfrm>
                <a:off x="3209400" y="3347246"/>
                <a:ext cx="822171" cy="246604"/>
              </a:xfrm>
              <a:prstGeom prst="rect">
                <a:avLst/>
              </a:prstGeom>
            </p:spPr>
          </p:pic>
        </mc:Fallback>
      </mc:AlternateContent>
      <p:sp>
        <p:nvSpPr>
          <p:cNvPr id="12" name="Rechthoek: afgeronde hoeken 11">
            <a:extLst>
              <a:ext uri="{FF2B5EF4-FFF2-40B4-BE49-F238E27FC236}">
                <a16:creationId xmlns:a16="http://schemas.microsoft.com/office/drawing/2014/main" id="{1EF5E264-6973-834B-4AB8-850D52A44EF0}"/>
              </a:ext>
            </a:extLst>
          </p:cNvPr>
          <p:cNvSpPr/>
          <p:nvPr/>
        </p:nvSpPr>
        <p:spPr>
          <a:xfrm>
            <a:off x="4554403" y="3154940"/>
            <a:ext cx="1705811" cy="1885251"/>
          </a:xfrm>
          <a:prstGeom prst="roundRect">
            <a:avLst/>
          </a:prstGeom>
          <a:no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13" name="Rechthoek: afgeronde hoeken 12">
            <a:extLst>
              <a:ext uri="{FF2B5EF4-FFF2-40B4-BE49-F238E27FC236}">
                <a16:creationId xmlns:a16="http://schemas.microsoft.com/office/drawing/2014/main" id="{4D837A61-5DDD-1EC1-DA20-86C052EB860E}"/>
              </a:ext>
            </a:extLst>
          </p:cNvPr>
          <p:cNvSpPr/>
          <p:nvPr/>
        </p:nvSpPr>
        <p:spPr>
          <a:xfrm>
            <a:off x="7712837" y="3740243"/>
            <a:ext cx="921724" cy="1686469"/>
          </a:xfrm>
          <a:prstGeom prst="roundRect">
            <a:avLst/>
          </a:prstGeom>
          <a:no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12">
            <p14:nvContentPartPr>
              <p14:cNvPr id="14" name="Inkt 13">
                <a:extLst>
                  <a:ext uri="{FF2B5EF4-FFF2-40B4-BE49-F238E27FC236}">
                    <a16:creationId xmlns:a16="http://schemas.microsoft.com/office/drawing/2014/main" id="{3878DD4A-20C7-91DE-B5CD-BA1AAF8731D4}"/>
                  </a:ext>
                </a:extLst>
              </p14:cNvPr>
              <p14:cNvContentPartPr/>
              <p14:nvPr/>
            </p14:nvContentPartPr>
            <p14:xfrm>
              <a:off x="8939696" y="5055152"/>
              <a:ext cx="517815" cy="13804"/>
            </p14:xfrm>
          </p:contentPart>
        </mc:Choice>
        <mc:Fallback xmlns="">
          <p:pic>
            <p:nvPicPr>
              <p:cNvPr id="14" name="Inkt 13">
                <a:extLst>
                  <a:ext uri="{FF2B5EF4-FFF2-40B4-BE49-F238E27FC236}">
                    <a16:creationId xmlns:a16="http://schemas.microsoft.com/office/drawing/2014/main" id="{3878DD4A-20C7-91DE-B5CD-BA1AAF8731D4}"/>
                  </a:ext>
                </a:extLst>
              </p:cNvPr>
              <p:cNvPicPr/>
              <p:nvPr/>
            </p:nvPicPr>
            <p:blipFill>
              <a:blip r:embed="rId13"/>
              <a:stretch>
                <a:fillRect/>
              </a:stretch>
            </p:blipFill>
            <p:spPr>
              <a:xfrm>
                <a:off x="8885719" y="913952"/>
                <a:ext cx="625408" cy="8282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t 14">
                <a:extLst>
                  <a:ext uri="{FF2B5EF4-FFF2-40B4-BE49-F238E27FC236}">
                    <a16:creationId xmlns:a16="http://schemas.microsoft.com/office/drawing/2014/main" id="{77A2C9E3-E433-7F1E-309A-C6FEE24321AC}"/>
                  </a:ext>
                </a:extLst>
              </p14:cNvPr>
              <p14:cNvContentPartPr/>
              <p14:nvPr/>
            </p14:nvContentPartPr>
            <p14:xfrm>
              <a:off x="9017000" y="5165587"/>
              <a:ext cx="495024" cy="22559"/>
            </p14:xfrm>
          </p:contentPart>
        </mc:Choice>
        <mc:Fallback xmlns="">
          <p:pic>
            <p:nvPicPr>
              <p:cNvPr id="15" name="Inkt 14">
                <a:extLst>
                  <a:ext uri="{FF2B5EF4-FFF2-40B4-BE49-F238E27FC236}">
                    <a16:creationId xmlns:a16="http://schemas.microsoft.com/office/drawing/2014/main" id="{77A2C9E3-E433-7F1E-309A-C6FEE24321AC}"/>
                  </a:ext>
                </a:extLst>
              </p:cNvPr>
              <p:cNvPicPr/>
              <p:nvPr/>
            </p:nvPicPr>
            <p:blipFill>
              <a:blip r:embed="rId15"/>
              <a:stretch>
                <a:fillRect/>
              </a:stretch>
            </p:blipFill>
            <p:spPr>
              <a:xfrm>
                <a:off x="8963037" y="5059842"/>
                <a:ext cx="602591" cy="23369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t 15">
                <a:extLst>
                  <a:ext uri="{FF2B5EF4-FFF2-40B4-BE49-F238E27FC236}">
                    <a16:creationId xmlns:a16="http://schemas.microsoft.com/office/drawing/2014/main" id="{35917953-6658-E404-A2DF-976131FA7A95}"/>
                  </a:ext>
                </a:extLst>
              </p14:cNvPr>
              <p14:cNvContentPartPr/>
              <p14:nvPr/>
            </p14:nvContentPartPr>
            <p14:xfrm>
              <a:off x="8751956" y="4436254"/>
              <a:ext cx="518016" cy="22549"/>
            </p14:xfrm>
          </p:contentPart>
        </mc:Choice>
        <mc:Fallback xmlns="">
          <p:pic>
            <p:nvPicPr>
              <p:cNvPr id="16" name="Inkt 15">
                <a:extLst>
                  <a:ext uri="{FF2B5EF4-FFF2-40B4-BE49-F238E27FC236}">
                    <a16:creationId xmlns:a16="http://schemas.microsoft.com/office/drawing/2014/main" id="{35917953-6658-E404-A2DF-976131FA7A95}"/>
                  </a:ext>
                </a:extLst>
              </p:cNvPr>
              <p:cNvPicPr/>
              <p:nvPr/>
            </p:nvPicPr>
            <p:blipFill>
              <a:blip r:embed="rId17"/>
              <a:stretch>
                <a:fillRect/>
              </a:stretch>
            </p:blipFill>
            <p:spPr>
              <a:xfrm>
                <a:off x="8697996" y="4330556"/>
                <a:ext cx="625576" cy="233594"/>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t 19">
                <a:extLst>
                  <a:ext uri="{FF2B5EF4-FFF2-40B4-BE49-F238E27FC236}">
                    <a16:creationId xmlns:a16="http://schemas.microsoft.com/office/drawing/2014/main" id="{440D02BE-906D-BF19-BF88-1471930639D5}"/>
                  </a:ext>
                </a:extLst>
              </p14:cNvPr>
              <p14:cNvContentPartPr/>
              <p14:nvPr/>
            </p14:nvContentPartPr>
            <p14:xfrm>
              <a:off x="8807173" y="4546670"/>
              <a:ext cx="483955" cy="22568"/>
            </p14:xfrm>
          </p:contentPart>
        </mc:Choice>
        <mc:Fallback xmlns="">
          <p:pic>
            <p:nvPicPr>
              <p:cNvPr id="20" name="Inkt 19">
                <a:extLst>
                  <a:ext uri="{FF2B5EF4-FFF2-40B4-BE49-F238E27FC236}">
                    <a16:creationId xmlns:a16="http://schemas.microsoft.com/office/drawing/2014/main" id="{440D02BE-906D-BF19-BF88-1471930639D5}"/>
                  </a:ext>
                </a:extLst>
              </p:cNvPr>
              <p:cNvPicPr/>
              <p:nvPr/>
            </p:nvPicPr>
            <p:blipFill>
              <a:blip r:embed="rId19"/>
              <a:stretch>
                <a:fillRect/>
              </a:stretch>
            </p:blipFill>
            <p:spPr>
              <a:xfrm>
                <a:off x="8753200" y="4440882"/>
                <a:ext cx="591541" cy="233790"/>
              </a:xfrm>
              <a:prstGeom prst="rect">
                <a:avLst/>
              </a:prstGeom>
            </p:spPr>
          </p:pic>
        </mc:Fallback>
      </mc:AlternateContent>
      <p:sp>
        <p:nvSpPr>
          <p:cNvPr id="21" name="Rechthoek: afgeronde hoeken 20">
            <a:extLst>
              <a:ext uri="{FF2B5EF4-FFF2-40B4-BE49-F238E27FC236}">
                <a16:creationId xmlns:a16="http://schemas.microsoft.com/office/drawing/2014/main" id="{1AE613C5-DE47-C4B4-6641-9FEC7EB0B291}"/>
              </a:ext>
            </a:extLst>
          </p:cNvPr>
          <p:cNvSpPr/>
          <p:nvPr/>
        </p:nvSpPr>
        <p:spPr>
          <a:xfrm>
            <a:off x="4551633" y="5318985"/>
            <a:ext cx="1722418" cy="1029588"/>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p:sp>
        <p:nvSpPr>
          <p:cNvPr id="22" name="Rechthoek: afgeronde hoeken 21">
            <a:extLst>
              <a:ext uri="{FF2B5EF4-FFF2-40B4-BE49-F238E27FC236}">
                <a16:creationId xmlns:a16="http://schemas.microsoft.com/office/drawing/2014/main" id="{FE18CD27-5EE0-C9CE-26EA-36B9D19B0893}"/>
              </a:ext>
            </a:extLst>
          </p:cNvPr>
          <p:cNvSpPr/>
          <p:nvPr/>
        </p:nvSpPr>
        <p:spPr>
          <a:xfrm>
            <a:off x="9874588" y="4932463"/>
            <a:ext cx="982507" cy="400112"/>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20">
            <p14:nvContentPartPr>
              <p14:cNvPr id="23" name="Inkt 22">
                <a:extLst>
                  <a:ext uri="{FF2B5EF4-FFF2-40B4-BE49-F238E27FC236}">
                    <a16:creationId xmlns:a16="http://schemas.microsoft.com/office/drawing/2014/main" id="{B1BDA7DC-BAA7-24B4-C26F-F318E11B6A5D}"/>
                  </a:ext>
                </a:extLst>
              </p14:cNvPr>
              <p14:cNvContentPartPr/>
              <p14:nvPr/>
            </p14:nvContentPartPr>
            <p14:xfrm>
              <a:off x="8023086" y="5684061"/>
              <a:ext cx="462989" cy="33699"/>
            </p14:xfrm>
          </p:contentPart>
        </mc:Choice>
        <mc:Fallback xmlns="">
          <p:pic>
            <p:nvPicPr>
              <p:cNvPr id="23" name="Inkt 22">
                <a:extLst>
                  <a:ext uri="{FF2B5EF4-FFF2-40B4-BE49-F238E27FC236}">
                    <a16:creationId xmlns:a16="http://schemas.microsoft.com/office/drawing/2014/main" id="{B1BDA7DC-BAA7-24B4-C26F-F318E11B6A5D}"/>
                  </a:ext>
                </a:extLst>
              </p:cNvPr>
              <p:cNvPicPr/>
              <p:nvPr/>
            </p:nvPicPr>
            <p:blipFill>
              <a:blip r:embed="rId21"/>
              <a:stretch>
                <a:fillRect/>
              </a:stretch>
            </p:blipFill>
            <p:spPr>
              <a:xfrm>
                <a:off x="7969125" y="5577643"/>
                <a:ext cx="570552" cy="2461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 name="Inkt 23">
                <a:extLst>
                  <a:ext uri="{FF2B5EF4-FFF2-40B4-BE49-F238E27FC236}">
                    <a16:creationId xmlns:a16="http://schemas.microsoft.com/office/drawing/2014/main" id="{F67BBCA6-CE61-BCD8-4608-D3654965A229}"/>
                  </a:ext>
                </a:extLst>
              </p14:cNvPr>
              <p14:cNvContentPartPr/>
              <p14:nvPr/>
            </p14:nvContentPartPr>
            <p14:xfrm>
              <a:off x="7791174" y="5817152"/>
              <a:ext cx="851421" cy="33908"/>
            </p14:xfrm>
          </p:contentPart>
        </mc:Choice>
        <mc:Fallback xmlns="">
          <p:pic>
            <p:nvPicPr>
              <p:cNvPr id="24" name="Inkt 23">
                <a:extLst>
                  <a:ext uri="{FF2B5EF4-FFF2-40B4-BE49-F238E27FC236}">
                    <a16:creationId xmlns:a16="http://schemas.microsoft.com/office/drawing/2014/main" id="{F67BBCA6-CE61-BCD8-4608-D3654965A229}"/>
                  </a:ext>
                </a:extLst>
              </p:cNvPr>
              <p:cNvPicPr/>
              <p:nvPr/>
            </p:nvPicPr>
            <p:blipFill>
              <a:blip r:embed="rId23"/>
              <a:stretch>
                <a:fillRect/>
              </a:stretch>
            </p:blipFill>
            <p:spPr>
              <a:xfrm>
                <a:off x="7737195" y="5710074"/>
                <a:ext cx="959018" cy="247707"/>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5" name="Inkt 24">
                <a:extLst>
                  <a:ext uri="{FF2B5EF4-FFF2-40B4-BE49-F238E27FC236}">
                    <a16:creationId xmlns:a16="http://schemas.microsoft.com/office/drawing/2014/main" id="{B9D29F3E-062B-F3DD-1939-DE9A995D3D36}"/>
                  </a:ext>
                </a:extLst>
              </p14:cNvPr>
              <p14:cNvContentPartPr/>
              <p14:nvPr/>
            </p14:nvContentPartPr>
            <p14:xfrm>
              <a:off x="10231782" y="5662062"/>
              <a:ext cx="456379" cy="13804"/>
            </p14:xfrm>
          </p:contentPart>
        </mc:Choice>
        <mc:Fallback xmlns="">
          <p:pic>
            <p:nvPicPr>
              <p:cNvPr id="25" name="Inkt 24">
                <a:extLst>
                  <a:ext uri="{FF2B5EF4-FFF2-40B4-BE49-F238E27FC236}">
                    <a16:creationId xmlns:a16="http://schemas.microsoft.com/office/drawing/2014/main" id="{B9D29F3E-062B-F3DD-1939-DE9A995D3D36}"/>
                  </a:ext>
                </a:extLst>
              </p:cNvPr>
              <p:cNvPicPr/>
              <p:nvPr/>
            </p:nvPicPr>
            <p:blipFill>
              <a:blip r:embed="rId25"/>
              <a:stretch>
                <a:fillRect/>
              </a:stretch>
            </p:blipFill>
            <p:spPr>
              <a:xfrm>
                <a:off x="10177794" y="5536571"/>
                <a:ext cx="563995" cy="26436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6" name="Inkt 25">
                <a:extLst>
                  <a:ext uri="{FF2B5EF4-FFF2-40B4-BE49-F238E27FC236}">
                    <a16:creationId xmlns:a16="http://schemas.microsoft.com/office/drawing/2014/main" id="{E36720CA-8606-98FE-E853-838D39E72D4E}"/>
                  </a:ext>
                </a:extLst>
              </p14:cNvPr>
              <p14:cNvContentPartPr/>
              <p14:nvPr/>
            </p14:nvContentPartPr>
            <p14:xfrm>
              <a:off x="9966739" y="5772978"/>
              <a:ext cx="871208" cy="13804"/>
            </p14:xfrm>
          </p:contentPart>
        </mc:Choice>
        <mc:Fallback xmlns="">
          <p:pic>
            <p:nvPicPr>
              <p:cNvPr id="26" name="Inkt 25">
                <a:extLst>
                  <a:ext uri="{FF2B5EF4-FFF2-40B4-BE49-F238E27FC236}">
                    <a16:creationId xmlns:a16="http://schemas.microsoft.com/office/drawing/2014/main" id="{E36720CA-8606-98FE-E853-838D39E72D4E}"/>
                  </a:ext>
                </a:extLst>
              </p:cNvPr>
              <p:cNvPicPr/>
              <p:nvPr/>
            </p:nvPicPr>
            <p:blipFill>
              <a:blip r:embed="rId27"/>
              <a:stretch>
                <a:fillRect/>
              </a:stretch>
            </p:blipFill>
            <p:spPr>
              <a:xfrm>
                <a:off x="9912761" y="5647487"/>
                <a:ext cx="978805" cy="264368"/>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7" name="Inkt 26">
                <a:extLst>
                  <a:ext uri="{FF2B5EF4-FFF2-40B4-BE49-F238E27FC236}">
                    <a16:creationId xmlns:a16="http://schemas.microsoft.com/office/drawing/2014/main" id="{38302969-FB9D-991C-9706-4ABE0A759A04}"/>
                  </a:ext>
                </a:extLst>
              </p14:cNvPr>
              <p14:cNvContentPartPr/>
              <p14:nvPr/>
            </p14:nvContentPartPr>
            <p14:xfrm>
              <a:off x="3384826" y="5165898"/>
              <a:ext cx="351570" cy="242645"/>
            </p14:xfrm>
          </p:contentPart>
        </mc:Choice>
        <mc:Fallback xmlns="">
          <p:pic>
            <p:nvPicPr>
              <p:cNvPr id="27" name="Inkt 26">
                <a:extLst>
                  <a:ext uri="{FF2B5EF4-FFF2-40B4-BE49-F238E27FC236}">
                    <a16:creationId xmlns:a16="http://schemas.microsoft.com/office/drawing/2014/main" id="{38302969-FB9D-991C-9706-4ABE0A759A04}"/>
                  </a:ext>
                </a:extLst>
              </p:cNvPr>
              <p:cNvPicPr/>
              <p:nvPr/>
            </p:nvPicPr>
            <p:blipFill>
              <a:blip r:embed="rId29"/>
              <a:stretch>
                <a:fillRect/>
              </a:stretch>
            </p:blipFill>
            <p:spPr>
              <a:xfrm>
                <a:off x="3330904" y="5058056"/>
                <a:ext cx="459054" cy="45797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8" name="Inkt 27">
                <a:extLst>
                  <a:ext uri="{FF2B5EF4-FFF2-40B4-BE49-F238E27FC236}">
                    <a16:creationId xmlns:a16="http://schemas.microsoft.com/office/drawing/2014/main" id="{8D34EC7D-5B7A-B75A-6BD5-48806E6F88C7}"/>
                  </a:ext>
                </a:extLst>
              </p14:cNvPr>
              <p14:cNvContentPartPr/>
              <p14:nvPr/>
            </p14:nvContentPartPr>
            <p14:xfrm>
              <a:off x="3605695" y="5716991"/>
              <a:ext cx="482707" cy="22856"/>
            </p14:xfrm>
          </p:contentPart>
        </mc:Choice>
        <mc:Fallback xmlns="">
          <p:pic>
            <p:nvPicPr>
              <p:cNvPr id="28" name="Inkt 27">
                <a:extLst>
                  <a:ext uri="{FF2B5EF4-FFF2-40B4-BE49-F238E27FC236}">
                    <a16:creationId xmlns:a16="http://schemas.microsoft.com/office/drawing/2014/main" id="{8D34EC7D-5B7A-B75A-6BD5-48806E6F88C7}"/>
                  </a:ext>
                </a:extLst>
              </p:cNvPr>
              <p:cNvPicPr/>
              <p:nvPr/>
            </p:nvPicPr>
            <p:blipFill>
              <a:blip r:embed="rId31"/>
              <a:stretch>
                <a:fillRect/>
              </a:stretch>
            </p:blipFill>
            <p:spPr>
              <a:xfrm>
                <a:off x="3551701" y="5611502"/>
                <a:ext cx="590335" cy="233483"/>
              </a:xfrm>
              <a:prstGeom prst="rect">
                <a:avLst/>
              </a:prstGeom>
            </p:spPr>
          </p:pic>
        </mc:Fallback>
      </mc:AlternateContent>
      <p:sp>
        <p:nvSpPr>
          <p:cNvPr id="31" name="Rechthoek: afgeronde hoeken 30">
            <a:extLst>
              <a:ext uri="{FF2B5EF4-FFF2-40B4-BE49-F238E27FC236}">
                <a16:creationId xmlns:a16="http://schemas.microsoft.com/office/drawing/2014/main" id="{8124D485-8583-CA90-89C8-850DD858942E}"/>
              </a:ext>
            </a:extLst>
          </p:cNvPr>
          <p:cNvSpPr/>
          <p:nvPr/>
        </p:nvSpPr>
        <p:spPr>
          <a:xfrm>
            <a:off x="1509836" y="5318973"/>
            <a:ext cx="1750021" cy="1021314"/>
          </a:xfrm>
          <a:prstGeom prst="round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32" name="Rechthoek: afgeronde hoeken 31">
            <a:extLst>
              <a:ext uri="{FF2B5EF4-FFF2-40B4-BE49-F238E27FC236}">
                <a16:creationId xmlns:a16="http://schemas.microsoft.com/office/drawing/2014/main" id="{C3A73ED4-C295-3D11-B2FC-D0F68F938C21}"/>
              </a:ext>
            </a:extLst>
          </p:cNvPr>
          <p:cNvSpPr/>
          <p:nvPr/>
        </p:nvSpPr>
        <p:spPr>
          <a:xfrm>
            <a:off x="9008357" y="5771754"/>
            <a:ext cx="612545" cy="281404"/>
          </a:xfrm>
          <a:prstGeom prst="round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32">
            <p14:nvContentPartPr>
              <p14:cNvPr id="33" name="Inkt 32">
                <a:extLst>
                  <a:ext uri="{FF2B5EF4-FFF2-40B4-BE49-F238E27FC236}">
                    <a16:creationId xmlns:a16="http://schemas.microsoft.com/office/drawing/2014/main" id="{2F0B43E0-91D1-AEE1-83EE-F8D5606B3E3A}"/>
                  </a:ext>
                </a:extLst>
              </p14:cNvPr>
              <p14:cNvContentPartPr/>
              <p14:nvPr/>
            </p14:nvContentPartPr>
            <p14:xfrm>
              <a:off x="2279997" y="4436717"/>
              <a:ext cx="13804" cy="495716"/>
            </p14:xfrm>
          </p:contentPart>
        </mc:Choice>
        <mc:Fallback xmlns="">
          <p:pic>
            <p:nvPicPr>
              <p:cNvPr id="33" name="Inkt 32">
                <a:extLst>
                  <a:ext uri="{FF2B5EF4-FFF2-40B4-BE49-F238E27FC236}">
                    <a16:creationId xmlns:a16="http://schemas.microsoft.com/office/drawing/2014/main" id="{2F0B43E0-91D1-AEE1-83EE-F8D5606B3E3A}"/>
                  </a:ext>
                </a:extLst>
              </p:cNvPr>
              <p:cNvPicPr/>
              <p:nvPr/>
            </p:nvPicPr>
            <p:blipFill>
              <a:blip r:embed="rId33"/>
              <a:stretch>
                <a:fillRect/>
              </a:stretch>
            </p:blipFill>
            <p:spPr>
              <a:xfrm>
                <a:off x="2217252" y="4328796"/>
                <a:ext cx="138877" cy="71119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4" name="Inkt 33">
                <a:extLst>
                  <a:ext uri="{FF2B5EF4-FFF2-40B4-BE49-F238E27FC236}">
                    <a16:creationId xmlns:a16="http://schemas.microsoft.com/office/drawing/2014/main" id="{9F2D7A87-0B9C-4F50-B8DA-422C55732384}"/>
                  </a:ext>
                </a:extLst>
              </p14:cNvPr>
              <p14:cNvContentPartPr/>
              <p14:nvPr/>
            </p14:nvContentPartPr>
            <p14:xfrm>
              <a:off x="3263347" y="4293152"/>
              <a:ext cx="502352" cy="342932"/>
            </p14:xfrm>
          </p:contentPart>
        </mc:Choice>
        <mc:Fallback xmlns="">
          <p:pic>
            <p:nvPicPr>
              <p:cNvPr id="34" name="Inkt 33">
                <a:extLst>
                  <a:ext uri="{FF2B5EF4-FFF2-40B4-BE49-F238E27FC236}">
                    <a16:creationId xmlns:a16="http://schemas.microsoft.com/office/drawing/2014/main" id="{9F2D7A87-0B9C-4F50-B8DA-422C55732384}"/>
                  </a:ext>
                </a:extLst>
              </p:cNvPr>
              <p:cNvPicPr/>
              <p:nvPr/>
            </p:nvPicPr>
            <p:blipFill>
              <a:blip r:embed="rId35"/>
              <a:stretch>
                <a:fillRect/>
              </a:stretch>
            </p:blipFill>
            <p:spPr>
              <a:xfrm>
                <a:off x="3209408" y="4185312"/>
                <a:ext cx="609870" cy="558253"/>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5" name="Inkt 34">
                <a:extLst>
                  <a:ext uri="{FF2B5EF4-FFF2-40B4-BE49-F238E27FC236}">
                    <a16:creationId xmlns:a16="http://schemas.microsoft.com/office/drawing/2014/main" id="{E5F0311B-CD52-DA96-62C4-3E5E1DE5D330}"/>
                  </a:ext>
                </a:extLst>
              </p14:cNvPr>
              <p14:cNvContentPartPr/>
              <p14:nvPr/>
            </p14:nvContentPartPr>
            <p14:xfrm>
              <a:off x="3384825" y="3807239"/>
              <a:ext cx="723251" cy="37504"/>
            </p14:xfrm>
          </p:contentPart>
        </mc:Choice>
        <mc:Fallback xmlns="">
          <p:pic>
            <p:nvPicPr>
              <p:cNvPr id="35" name="Inkt 34">
                <a:extLst>
                  <a:ext uri="{FF2B5EF4-FFF2-40B4-BE49-F238E27FC236}">
                    <a16:creationId xmlns:a16="http://schemas.microsoft.com/office/drawing/2014/main" id="{E5F0311B-CD52-DA96-62C4-3E5E1DE5D330}"/>
                  </a:ext>
                </a:extLst>
              </p:cNvPr>
              <p:cNvPicPr/>
              <p:nvPr/>
            </p:nvPicPr>
            <p:blipFill>
              <a:blip r:embed="rId37"/>
              <a:stretch>
                <a:fillRect/>
              </a:stretch>
            </p:blipFill>
            <p:spPr>
              <a:xfrm>
                <a:off x="3330851" y="3700085"/>
                <a:ext cx="830839" cy="251455"/>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6" name="Inkt 35">
                <a:extLst>
                  <a:ext uri="{FF2B5EF4-FFF2-40B4-BE49-F238E27FC236}">
                    <a16:creationId xmlns:a16="http://schemas.microsoft.com/office/drawing/2014/main" id="{43427162-7047-0A41-ECBC-73FF35F9E780}"/>
                  </a:ext>
                </a:extLst>
              </p14:cNvPr>
              <p14:cNvContentPartPr/>
              <p14:nvPr/>
            </p14:nvContentPartPr>
            <p14:xfrm>
              <a:off x="9039086" y="3718891"/>
              <a:ext cx="370512" cy="13804"/>
            </p14:xfrm>
          </p:contentPart>
        </mc:Choice>
        <mc:Fallback xmlns="">
          <p:pic>
            <p:nvPicPr>
              <p:cNvPr id="36" name="Inkt 35">
                <a:extLst>
                  <a:ext uri="{FF2B5EF4-FFF2-40B4-BE49-F238E27FC236}">
                    <a16:creationId xmlns:a16="http://schemas.microsoft.com/office/drawing/2014/main" id="{43427162-7047-0A41-ECBC-73FF35F9E780}"/>
                  </a:ext>
                </a:extLst>
              </p:cNvPr>
              <p:cNvPicPr/>
              <p:nvPr/>
            </p:nvPicPr>
            <p:blipFill>
              <a:blip r:embed="rId39"/>
              <a:stretch>
                <a:fillRect/>
              </a:stretch>
            </p:blipFill>
            <p:spPr>
              <a:xfrm>
                <a:off x="8985128" y="3423091"/>
                <a:ext cx="478068" cy="60441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7" name="Inkt 36">
                <a:extLst>
                  <a:ext uri="{FF2B5EF4-FFF2-40B4-BE49-F238E27FC236}">
                    <a16:creationId xmlns:a16="http://schemas.microsoft.com/office/drawing/2014/main" id="{88207D35-DEC5-D008-A149-D6BCBA7A987D}"/>
                  </a:ext>
                </a:extLst>
              </p14:cNvPr>
              <p14:cNvContentPartPr/>
              <p14:nvPr/>
            </p14:nvContentPartPr>
            <p14:xfrm>
              <a:off x="8928652" y="3829326"/>
              <a:ext cx="539948" cy="13804"/>
            </p14:xfrm>
          </p:contentPart>
        </mc:Choice>
        <mc:Fallback xmlns="">
          <p:pic>
            <p:nvPicPr>
              <p:cNvPr id="37" name="Inkt 36">
                <a:extLst>
                  <a:ext uri="{FF2B5EF4-FFF2-40B4-BE49-F238E27FC236}">
                    <a16:creationId xmlns:a16="http://schemas.microsoft.com/office/drawing/2014/main" id="{88207D35-DEC5-D008-A149-D6BCBA7A987D}"/>
                  </a:ext>
                </a:extLst>
              </p:cNvPr>
              <p:cNvPicPr/>
              <p:nvPr/>
            </p:nvPicPr>
            <p:blipFill>
              <a:blip r:embed="rId41"/>
              <a:stretch>
                <a:fillRect/>
              </a:stretch>
            </p:blipFill>
            <p:spPr>
              <a:xfrm>
                <a:off x="8874693" y="3703835"/>
                <a:ext cx="647506" cy="264368"/>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 name="Inkt 37">
                <a:extLst>
                  <a:ext uri="{FF2B5EF4-FFF2-40B4-BE49-F238E27FC236}">
                    <a16:creationId xmlns:a16="http://schemas.microsoft.com/office/drawing/2014/main" id="{EDF8F6D9-6736-CA68-7453-1F4298F29752}"/>
                  </a:ext>
                </a:extLst>
              </p14:cNvPr>
              <p14:cNvContentPartPr/>
              <p14:nvPr/>
            </p14:nvContentPartPr>
            <p14:xfrm>
              <a:off x="9480825" y="3486978"/>
              <a:ext cx="452045" cy="13804"/>
            </p14:xfrm>
          </p:contentPart>
        </mc:Choice>
        <mc:Fallback xmlns="">
          <p:pic>
            <p:nvPicPr>
              <p:cNvPr id="38" name="Inkt 37">
                <a:extLst>
                  <a:ext uri="{FF2B5EF4-FFF2-40B4-BE49-F238E27FC236}">
                    <a16:creationId xmlns:a16="http://schemas.microsoft.com/office/drawing/2014/main" id="{EDF8F6D9-6736-CA68-7453-1F4298F29752}"/>
                  </a:ext>
                </a:extLst>
              </p:cNvPr>
              <p:cNvPicPr/>
              <p:nvPr/>
            </p:nvPicPr>
            <p:blipFill>
              <a:blip r:embed="rId43"/>
              <a:stretch>
                <a:fillRect/>
              </a:stretch>
            </p:blipFill>
            <p:spPr>
              <a:xfrm>
                <a:off x="9426882" y="-654222"/>
                <a:ext cx="559572" cy="82824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 name="Inkt 38">
                <a:extLst>
                  <a:ext uri="{FF2B5EF4-FFF2-40B4-BE49-F238E27FC236}">
                    <a16:creationId xmlns:a16="http://schemas.microsoft.com/office/drawing/2014/main" id="{5F137C6A-8750-197B-B322-C5D1C6E527A0}"/>
                  </a:ext>
                </a:extLst>
              </p14:cNvPr>
              <p14:cNvContentPartPr/>
              <p14:nvPr/>
            </p14:nvContentPartPr>
            <p14:xfrm>
              <a:off x="10132391" y="2857500"/>
              <a:ext cx="469971" cy="13804"/>
            </p14:xfrm>
          </p:contentPart>
        </mc:Choice>
        <mc:Fallback xmlns="">
          <p:pic>
            <p:nvPicPr>
              <p:cNvPr id="39" name="Inkt 38">
                <a:extLst>
                  <a:ext uri="{FF2B5EF4-FFF2-40B4-BE49-F238E27FC236}">
                    <a16:creationId xmlns:a16="http://schemas.microsoft.com/office/drawing/2014/main" id="{5F137C6A-8750-197B-B322-C5D1C6E527A0}"/>
                  </a:ext>
                </a:extLst>
              </p:cNvPr>
              <p:cNvPicPr/>
              <p:nvPr/>
            </p:nvPicPr>
            <p:blipFill>
              <a:blip r:embed="rId45"/>
              <a:stretch>
                <a:fillRect/>
              </a:stretch>
            </p:blipFill>
            <p:spPr>
              <a:xfrm>
                <a:off x="10078454" y="-1283700"/>
                <a:ext cx="577485" cy="82824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0" name="Inkt 39">
                <a:extLst>
                  <a:ext uri="{FF2B5EF4-FFF2-40B4-BE49-F238E27FC236}">
                    <a16:creationId xmlns:a16="http://schemas.microsoft.com/office/drawing/2014/main" id="{67ADAFC7-D845-CA7D-0CBC-F75839FA2489}"/>
                  </a:ext>
                </a:extLst>
              </p14:cNvPr>
              <p14:cNvContentPartPr/>
              <p14:nvPr/>
            </p14:nvContentPartPr>
            <p14:xfrm>
              <a:off x="10154479" y="2990021"/>
              <a:ext cx="480898" cy="13804"/>
            </p14:xfrm>
          </p:contentPart>
        </mc:Choice>
        <mc:Fallback xmlns="">
          <p:pic>
            <p:nvPicPr>
              <p:cNvPr id="40" name="Inkt 39">
                <a:extLst>
                  <a:ext uri="{FF2B5EF4-FFF2-40B4-BE49-F238E27FC236}">
                    <a16:creationId xmlns:a16="http://schemas.microsoft.com/office/drawing/2014/main" id="{67ADAFC7-D845-CA7D-0CBC-F75839FA2489}"/>
                  </a:ext>
                </a:extLst>
              </p:cNvPr>
              <p:cNvPicPr/>
              <p:nvPr/>
            </p:nvPicPr>
            <p:blipFill>
              <a:blip r:embed="rId47"/>
              <a:stretch>
                <a:fillRect/>
              </a:stretch>
            </p:blipFill>
            <p:spPr>
              <a:xfrm>
                <a:off x="10100526" y="-1151179"/>
                <a:ext cx="588444" cy="82824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1" name="Inkt 40">
                <a:extLst>
                  <a:ext uri="{FF2B5EF4-FFF2-40B4-BE49-F238E27FC236}">
                    <a16:creationId xmlns:a16="http://schemas.microsoft.com/office/drawing/2014/main" id="{22EAD3CD-22C4-6B05-EE22-AC7289AB16A7}"/>
                  </a:ext>
                </a:extLst>
              </p14:cNvPr>
              <p14:cNvContentPartPr/>
              <p14:nvPr/>
            </p14:nvContentPartPr>
            <p14:xfrm>
              <a:off x="8542130" y="6082196"/>
              <a:ext cx="417942" cy="13804"/>
            </p14:xfrm>
          </p:contentPart>
        </mc:Choice>
        <mc:Fallback xmlns="">
          <p:pic>
            <p:nvPicPr>
              <p:cNvPr id="41" name="Inkt 40">
                <a:extLst>
                  <a:ext uri="{FF2B5EF4-FFF2-40B4-BE49-F238E27FC236}">
                    <a16:creationId xmlns:a16="http://schemas.microsoft.com/office/drawing/2014/main" id="{22EAD3CD-22C4-6B05-EE22-AC7289AB16A7}"/>
                  </a:ext>
                </a:extLst>
              </p:cNvPr>
              <p:cNvPicPr/>
              <p:nvPr/>
            </p:nvPicPr>
            <p:blipFill>
              <a:blip r:embed="rId49"/>
              <a:stretch>
                <a:fillRect/>
              </a:stretch>
            </p:blipFill>
            <p:spPr>
              <a:xfrm>
                <a:off x="8488179" y="5956705"/>
                <a:ext cx="525485" cy="264368"/>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3" name="Inkt 42">
                <a:extLst>
                  <a:ext uri="{FF2B5EF4-FFF2-40B4-BE49-F238E27FC236}">
                    <a16:creationId xmlns:a16="http://schemas.microsoft.com/office/drawing/2014/main" id="{554437A0-2B92-02E2-10C3-CF291F8F7F49}"/>
                  </a:ext>
                </a:extLst>
              </p14:cNvPr>
              <p14:cNvContentPartPr/>
              <p14:nvPr/>
            </p14:nvContentPartPr>
            <p14:xfrm>
              <a:off x="9624391" y="6036838"/>
              <a:ext cx="477555" cy="34314"/>
            </p14:xfrm>
          </p:contentPart>
        </mc:Choice>
        <mc:Fallback xmlns="">
          <p:pic>
            <p:nvPicPr>
              <p:cNvPr id="43" name="Inkt 42">
                <a:extLst>
                  <a:ext uri="{FF2B5EF4-FFF2-40B4-BE49-F238E27FC236}">
                    <a16:creationId xmlns:a16="http://schemas.microsoft.com/office/drawing/2014/main" id="{554437A0-2B92-02E2-10C3-CF291F8F7F49}"/>
                  </a:ext>
                </a:extLst>
              </p:cNvPr>
              <p:cNvPicPr/>
              <p:nvPr/>
            </p:nvPicPr>
            <p:blipFill>
              <a:blip r:embed="rId51"/>
              <a:stretch>
                <a:fillRect/>
              </a:stretch>
            </p:blipFill>
            <p:spPr>
              <a:xfrm>
                <a:off x="9570450" y="5929607"/>
                <a:ext cx="585077" cy="248419"/>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13" grpId="0" animBg="1"/>
      <p:bldP spid="21" grpId="0" animBg="1"/>
      <p:bldP spid="22" grpId="0" animBg="1"/>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02EDD-68AF-DA9F-95F7-F920699779B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866165A-ADD1-9100-EB38-93D16BCB4BD2}"/>
              </a:ext>
            </a:extLst>
          </p:cNvPr>
          <p:cNvSpPr>
            <a:spLocks noGrp="1"/>
          </p:cNvSpPr>
          <p:nvPr>
            <p:ph type="title"/>
          </p:nvPr>
        </p:nvSpPr>
        <p:spPr/>
        <p:txBody>
          <a:bodyPr/>
          <a:lstStyle/>
          <a:p>
            <a:r>
              <a:rPr lang="nl-NL"/>
              <a:t>Eiwitsynthese – </a:t>
            </a:r>
            <a:r>
              <a:rPr lang="nl-NL" i="1" dirty="0"/>
              <a:t>mRNA</a:t>
            </a:r>
            <a:endParaRPr lang="nl-NL"/>
          </a:p>
        </p:txBody>
      </p:sp>
      <p:pic>
        <p:nvPicPr>
          <p:cNvPr id="18" name="Afbeelding 17">
            <a:extLst>
              <a:ext uri="{FF2B5EF4-FFF2-40B4-BE49-F238E27FC236}">
                <a16:creationId xmlns:a16="http://schemas.microsoft.com/office/drawing/2014/main" id="{85C633C9-D016-C0EA-6A89-AD3D85D67C00}"/>
              </a:ext>
            </a:extLst>
          </p:cNvPr>
          <p:cNvPicPr>
            <a:picLocks noChangeAspect="1"/>
          </p:cNvPicPr>
          <p:nvPr/>
        </p:nvPicPr>
        <p:blipFill>
          <a:blip r:embed="rId3"/>
          <a:srcRect b="2857"/>
          <a:stretch/>
        </p:blipFill>
        <p:spPr>
          <a:xfrm>
            <a:off x="7822006" y="1471082"/>
            <a:ext cx="3077562" cy="5021793"/>
          </a:xfrm>
          <a:prstGeom prst="rect">
            <a:avLst/>
          </a:prstGeom>
        </p:spPr>
      </p:pic>
      <p:sp>
        <p:nvSpPr>
          <p:cNvPr id="3" name="Rechthoek 2">
            <a:extLst>
              <a:ext uri="{FF2B5EF4-FFF2-40B4-BE49-F238E27FC236}">
                <a16:creationId xmlns:a16="http://schemas.microsoft.com/office/drawing/2014/main" id="{CA30704A-D188-6EF2-CA25-D52FEF6A3CFA}"/>
              </a:ext>
            </a:extLst>
          </p:cNvPr>
          <p:cNvSpPr/>
          <p:nvPr/>
        </p:nvSpPr>
        <p:spPr>
          <a:xfrm>
            <a:off x="7659168" y="2151654"/>
            <a:ext cx="3766493" cy="216982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71B21F8F-BCEE-AC31-7E3B-B3BBAA022DEF}"/>
              </a:ext>
            </a:extLst>
          </p:cNvPr>
          <p:cNvSpPr txBox="1"/>
          <p:nvPr/>
        </p:nvSpPr>
        <p:spPr>
          <a:xfrm>
            <a:off x="838200" y="1680191"/>
            <a:ext cx="6330529" cy="2431435"/>
          </a:xfrm>
          <a:prstGeom prst="rect">
            <a:avLst/>
          </a:prstGeom>
          <a:noFill/>
        </p:spPr>
        <p:txBody>
          <a:bodyPr wrap="square" rtlCol="0">
            <a:spAutoFit/>
          </a:bodyPr>
          <a:lstStyle/>
          <a:p>
            <a:pPr marL="457200" indent="-457200">
              <a:buFont typeface="Arial" panose="020B0604020202020204" pitchFamily="34" charset="0"/>
              <a:buChar char="•"/>
            </a:pPr>
            <a:r>
              <a:rPr lang="en-US" sz="2700" dirty="0">
                <a:latin typeface="Effra" panose="02000506080000020004"/>
              </a:rPr>
              <a:t>RNA-polymerase </a:t>
            </a:r>
            <a:r>
              <a:rPr lang="en-US" sz="2700" dirty="0" err="1">
                <a:latin typeface="Effra" panose="02000506080000020004"/>
              </a:rPr>
              <a:t>gaat</a:t>
            </a:r>
            <a:r>
              <a:rPr lang="en-US" sz="2700" dirty="0">
                <a:latin typeface="Effra" panose="02000506080000020004"/>
              </a:rPr>
              <a:t> </a:t>
            </a:r>
            <a:r>
              <a:rPr lang="en-US" sz="2700" dirty="0" err="1">
                <a:latin typeface="Effra" panose="02000506080000020004"/>
              </a:rPr>
              <a:t>langs</a:t>
            </a:r>
            <a:r>
              <a:rPr lang="en-US" sz="2700" dirty="0">
                <a:latin typeface="Effra" panose="02000506080000020004"/>
              </a:rPr>
              <a:t> het DNA in de </a:t>
            </a:r>
            <a:r>
              <a:rPr lang="en-US" sz="2700" dirty="0" err="1">
                <a:latin typeface="Effra" panose="02000506080000020004"/>
              </a:rPr>
              <a:t>afleesrichting</a:t>
            </a:r>
            <a:r>
              <a:rPr lang="en-US" sz="2700" dirty="0">
                <a:latin typeface="Effra" panose="02000506080000020004"/>
              </a:rPr>
              <a:t> 3’ </a:t>
            </a:r>
            <a:r>
              <a:rPr lang="en-US" sz="2700" dirty="0">
                <a:latin typeface="Effra" panose="02000506080000020004"/>
                <a:sym typeface="Wingdings" panose="05000000000000000000" pitchFamily="2" charset="2"/>
              </a:rPr>
              <a:t> 5’ (</a:t>
            </a:r>
            <a:r>
              <a:rPr lang="en-US" sz="2700" dirty="0" err="1">
                <a:latin typeface="Effra" panose="02000506080000020004"/>
                <a:sym typeface="Wingdings" panose="05000000000000000000" pitchFamily="2" charset="2"/>
              </a:rPr>
              <a:t>matrijsstreng</a:t>
            </a:r>
            <a:r>
              <a:rPr lang="en-US" sz="2700" dirty="0">
                <a:latin typeface="Effra" panose="02000506080000020004"/>
                <a:sym typeface="Wingdings" panose="05000000000000000000" pitchFamily="2" charset="2"/>
              </a:rPr>
              <a:t>)</a:t>
            </a:r>
          </a:p>
          <a:p>
            <a:r>
              <a:rPr lang="en-US" sz="1800" i="1" dirty="0">
                <a:latin typeface="Effra" panose="02000506080000020004"/>
                <a:sym typeface="Wingdings" panose="05000000000000000000" pitchFamily="2" charset="2"/>
              </a:rPr>
              <a:t>         </a:t>
            </a:r>
            <a:r>
              <a:rPr lang="en-US" sz="2200" i="1" dirty="0">
                <a:latin typeface="Effra" panose="02000506080000020004"/>
                <a:sym typeface="Wingdings" panose="05000000000000000000" pitchFamily="2" charset="2"/>
              </a:rPr>
              <a:t>&gt; mRNA van 5’   3’</a:t>
            </a:r>
            <a:br>
              <a:rPr lang="en-US" sz="2200" i="1" dirty="0">
                <a:latin typeface="Effra" panose="02000506080000020004"/>
                <a:sym typeface="Wingdings" panose="05000000000000000000" pitchFamily="2" charset="2"/>
              </a:rPr>
            </a:br>
            <a:endParaRPr lang="en-US" sz="2200" i="1" dirty="0">
              <a:latin typeface="Effra" panose="02000506080000020004"/>
              <a:sym typeface="Wingdings" panose="05000000000000000000" pitchFamily="2" charset="2"/>
            </a:endParaRPr>
          </a:p>
          <a:p>
            <a:pPr marL="457200" indent="-457200">
              <a:buFont typeface="Arial" panose="020B0604020202020204" pitchFamily="34" charset="0"/>
              <a:buChar char="•"/>
            </a:pPr>
            <a:r>
              <a:rPr lang="en-US" sz="2700" dirty="0" err="1">
                <a:latin typeface="Effra" panose="02000506080000020004"/>
                <a:sym typeface="Wingdings" panose="05000000000000000000" pitchFamily="2" charset="2"/>
              </a:rPr>
              <a:t>Bindt</a:t>
            </a:r>
            <a:r>
              <a:rPr lang="en-US" sz="2700" dirty="0">
                <a:latin typeface="Effra" panose="02000506080000020004"/>
                <a:sym typeface="Wingdings" panose="05000000000000000000" pitchFamily="2" charset="2"/>
              </a:rPr>
              <a:t> aan promotor (TATA-box) </a:t>
            </a:r>
            <a:r>
              <a:rPr lang="en-US" sz="2700" dirty="0" err="1">
                <a:latin typeface="Effra" panose="02000506080000020004"/>
                <a:sym typeface="Wingdings" panose="05000000000000000000" pitchFamily="2" charset="2"/>
              </a:rPr>
              <a:t>voor</a:t>
            </a:r>
            <a:r>
              <a:rPr lang="en-US" sz="2700" dirty="0">
                <a:latin typeface="Effra" panose="02000506080000020004"/>
                <a:sym typeface="Wingdings" panose="05000000000000000000" pitchFamily="2" charset="2"/>
              </a:rPr>
              <a:t> het gen met </a:t>
            </a:r>
            <a:r>
              <a:rPr lang="en-US" sz="2700" dirty="0" err="1">
                <a:latin typeface="Effra" panose="02000506080000020004"/>
                <a:sym typeface="Wingdings" panose="05000000000000000000" pitchFamily="2" charset="2"/>
              </a:rPr>
              <a:t>behulp</a:t>
            </a:r>
            <a:r>
              <a:rPr lang="en-US" sz="2700" dirty="0">
                <a:latin typeface="Effra" panose="02000506080000020004"/>
                <a:sym typeface="Wingdings" panose="05000000000000000000" pitchFamily="2" charset="2"/>
              </a:rPr>
              <a:t> van </a:t>
            </a:r>
            <a:r>
              <a:rPr lang="en-US" sz="2700" dirty="0" err="1">
                <a:latin typeface="Effra" panose="02000506080000020004"/>
                <a:sym typeface="Wingdings" panose="05000000000000000000" pitchFamily="2" charset="2"/>
              </a:rPr>
              <a:t>transcriptiefactoren</a:t>
            </a:r>
            <a:endParaRPr lang="en-US" sz="2700" dirty="0">
              <a:latin typeface="Effra" panose="02000506080000020004"/>
              <a:sym typeface="Wingdings" panose="05000000000000000000" pitchFamily="2" charset="2"/>
            </a:endParaRPr>
          </a:p>
        </p:txBody>
      </p:sp>
      <p:graphicFrame>
        <p:nvGraphicFramePr>
          <p:cNvPr id="5" name="Tabel 4">
            <a:extLst>
              <a:ext uri="{FF2B5EF4-FFF2-40B4-BE49-F238E27FC236}">
                <a16:creationId xmlns:a16="http://schemas.microsoft.com/office/drawing/2014/main" id="{2D5EA7BB-1E72-9C94-6A17-2A1633112962}"/>
              </a:ext>
            </a:extLst>
          </p:cNvPr>
          <p:cNvGraphicFramePr>
            <a:graphicFrameLocks noGrp="1"/>
          </p:cNvGraphicFramePr>
          <p:nvPr>
            <p:extLst>
              <p:ext uri="{D42A27DB-BD31-4B8C-83A1-F6EECF244321}">
                <p14:modId xmlns:p14="http://schemas.microsoft.com/office/powerpoint/2010/main" val="3845133313"/>
              </p:ext>
            </p:extLst>
          </p:nvPr>
        </p:nvGraphicFramePr>
        <p:xfrm>
          <a:off x="1589464" y="4304258"/>
          <a:ext cx="4543170" cy="2286000"/>
        </p:xfrm>
        <a:graphic>
          <a:graphicData uri="http://schemas.openxmlformats.org/drawingml/2006/table">
            <a:tbl>
              <a:tblPr firstRow="1" bandRow="1">
                <a:tableStyleId>{2D5ABB26-0587-4C30-8999-92F81FD0307C}</a:tableStyleId>
              </a:tblPr>
              <a:tblGrid>
                <a:gridCol w="3094488">
                  <a:extLst>
                    <a:ext uri="{9D8B030D-6E8A-4147-A177-3AD203B41FA5}">
                      <a16:colId xmlns:a16="http://schemas.microsoft.com/office/drawing/2014/main" val="3226129412"/>
                    </a:ext>
                  </a:extLst>
                </a:gridCol>
                <a:gridCol w="1448682">
                  <a:extLst>
                    <a:ext uri="{9D8B030D-6E8A-4147-A177-3AD203B41FA5}">
                      <a16:colId xmlns:a16="http://schemas.microsoft.com/office/drawing/2014/main" val="4172076431"/>
                    </a:ext>
                  </a:extLst>
                </a:gridCol>
              </a:tblGrid>
              <a:tr h="370840">
                <a:tc>
                  <a:txBody>
                    <a:bodyPr/>
                    <a:lstStyle/>
                    <a:p>
                      <a:r>
                        <a:rPr lang="nl-NL" sz="2400" b="1" dirty="0"/>
                        <a:t>    (matrijs) DNA     &gt;</a:t>
                      </a:r>
                      <a:endParaRPr lang="nl-NL" sz="2400" b="1" dirty="0">
                        <a:latin typeface="Effra"/>
                      </a:endParaRPr>
                    </a:p>
                  </a:txBody>
                  <a:tcPr/>
                </a:tc>
                <a:tc>
                  <a:txBody>
                    <a:bodyPr/>
                    <a:lstStyle/>
                    <a:p>
                      <a:r>
                        <a:rPr lang="nl-NL" sz="2400" b="1"/>
                        <a:t>  mRNA</a:t>
                      </a:r>
                      <a:endParaRPr lang="nl-NL" sz="2400" b="1">
                        <a:latin typeface="Effra"/>
                      </a:endParaRPr>
                    </a:p>
                  </a:txBody>
                  <a:tcPr/>
                </a:tc>
                <a:extLst>
                  <a:ext uri="{0D108BD9-81ED-4DB2-BD59-A6C34878D82A}">
                    <a16:rowId xmlns:a16="http://schemas.microsoft.com/office/drawing/2014/main" val="2337324759"/>
                  </a:ext>
                </a:extLst>
              </a:tr>
              <a:tr h="370840">
                <a:tc>
                  <a:txBody>
                    <a:bodyPr/>
                    <a:lstStyle/>
                    <a:p>
                      <a:pPr algn="ctr"/>
                      <a:r>
                        <a:rPr lang="nl-NL" sz="2400"/>
                        <a:t>A</a:t>
                      </a:r>
                      <a:endParaRPr lang="nl-NL" sz="2400">
                        <a:latin typeface="Effra"/>
                      </a:endParaRPr>
                    </a:p>
                  </a:txBody>
                  <a:tcPr/>
                </a:tc>
                <a:tc>
                  <a:txBody>
                    <a:bodyPr/>
                    <a:lstStyle/>
                    <a:p>
                      <a:pPr algn="ctr"/>
                      <a:r>
                        <a:rPr lang="nl-NL" sz="2400"/>
                        <a:t>U</a:t>
                      </a:r>
                      <a:endParaRPr lang="nl-NL" sz="2400">
                        <a:latin typeface="Effra"/>
                      </a:endParaRPr>
                    </a:p>
                  </a:txBody>
                  <a:tcPr/>
                </a:tc>
                <a:extLst>
                  <a:ext uri="{0D108BD9-81ED-4DB2-BD59-A6C34878D82A}">
                    <a16:rowId xmlns:a16="http://schemas.microsoft.com/office/drawing/2014/main" val="3291279450"/>
                  </a:ext>
                </a:extLst>
              </a:tr>
              <a:tr h="370840">
                <a:tc>
                  <a:txBody>
                    <a:bodyPr/>
                    <a:lstStyle/>
                    <a:p>
                      <a:pPr algn="ctr"/>
                      <a:r>
                        <a:rPr lang="nl-NL" sz="2400"/>
                        <a:t>T</a:t>
                      </a:r>
                      <a:endParaRPr lang="nl-NL" sz="2400">
                        <a:latin typeface="Effra"/>
                      </a:endParaRPr>
                    </a:p>
                  </a:txBody>
                  <a:tcPr/>
                </a:tc>
                <a:tc>
                  <a:txBody>
                    <a:bodyPr/>
                    <a:lstStyle/>
                    <a:p>
                      <a:pPr algn="ctr"/>
                      <a:r>
                        <a:rPr lang="nl-NL" sz="2400"/>
                        <a:t>A</a:t>
                      </a:r>
                      <a:endParaRPr lang="nl-NL" sz="2400">
                        <a:latin typeface="Effra"/>
                      </a:endParaRPr>
                    </a:p>
                  </a:txBody>
                  <a:tcPr/>
                </a:tc>
                <a:extLst>
                  <a:ext uri="{0D108BD9-81ED-4DB2-BD59-A6C34878D82A}">
                    <a16:rowId xmlns:a16="http://schemas.microsoft.com/office/drawing/2014/main" val="2993540015"/>
                  </a:ext>
                </a:extLst>
              </a:tr>
              <a:tr h="370840">
                <a:tc>
                  <a:txBody>
                    <a:bodyPr/>
                    <a:lstStyle/>
                    <a:p>
                      <a:pPr algn="ctr"/>
                      <a:r>
                        <a:rPr lang="nl-NL" sz="2400"/>
                        <a:t>C</a:t>
                      </a:r>
                      <a:endParaRPr lang="nl-NL" sz="2400">
                        <a:latin typeface="Effra"/>
                      </a:endParaRPr>
                    </a:p>
                  </a:txBody>
                  <a:tcPr/>
                </a:tc>
                <a:tc>
                  <a:txBody>
                    <a:bodyPr/>
                    <a:lstStyle/>
                    <a:p>
                      <a:pPr algn="ctr"/>
                      <a:r>
                        <a:rPr lang="nl-NL" sz="2400"/>
                        <a:t>G</a:t>
                      </a:r>
                      <a:endParaRPr lang="nl-NL" sz="2400">
                        <a:latin typeface="Effra"/>
                      </a:endParaRPr>
                    </a:p>
                  </a:txBody>
                  <a:tcPr/>
                </a:tc>
                <a:extLst>
                  <a:ext uri="{0D108BD9-81ED-4DB2-BD59-A6C34878D82A}">
                    <a16:rowId xmlns:a16="http://schemas.microsoft.com/office/drawing/2014/main" val="1669375945"/>
                  </a:ext>
                </a:extLst>
              </a:tr>
              <a:tr h="370840">
                <a:tc>
                  <a:txBody>
                    <a:bodyPr/>
                    <a:lstStyle/>
                    <a:p>
                      <a:pPr algn="ctr"/>
                      <a:r>
                        <a:rPr lang="nl-NL" sz="2400"/>
                        <a:t>G</a:t>
                      </a:r>
                      <a:endParaRPr lang="nl-NL" sz="2400">
                        <a:latin typeface="Effra"/>
                      </a:endParaRPr>
                    </a:p>
                  </a:txBody>
                  <a:tcPr/>
                </a:tc>
                <a:tc>
                  <a:txBody>
                    <a:bodyPr/>
                    <a:lstStyle/>
                    <a:p>
                      <a:pPr algn="ctr"/>
                      <a:r>
                        <a:rPr lang="nl-NL" sz="2400" dirty="0"/>
                        <a:t>C</a:t>
                      </a:r>
                      <a:endParaRPr lang="nl-NL" sz="2400" dirty="0">
                        <a:latin typeface="Effra"/>
                      </a:endParaRPr>
                    </a:p>
                  </a:txBody>
                  <a:tcPr/>
                </a:tc>
                <a:extLst>
                  <a:ext uri="{0D108BD9-81ED-4DB2-BD59-A6C34878D82A}">
                    <a16:rowId xmlns:a16="http://schemas.microsoft.com/office/drawing/2014/main" val="3606340601"/>
                  </a:ext>
                </a:extLst>
              </a:tr>
            </a:tbl>
          </a:graphicData>
        </a:graphic>
      </p:graphicFrame>
    </p:spTree>
    <p:extLst>
      <p:ext uri="{BB962C8B-B14F-4D97-AF65-F5344CB8AC3E}">
        <p14:creationId xmlns:p14="http://schemas.microsoft.com/office/powerpoint/2010/main" val="161896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7">
          <a:extLst>
            <a:ext uri="{FF2B5EF4-FFF2-40B4-BE49-F238E27FC236}">
              <a16:creationId xmlns:a16="http://schemas.microsoft.com/office/drawing/2014/main" id="{91D2BD52-33FA-92A0-40E0-ABB80D74C892}"/>
            </a:ext>
          </a:extLst>
        </p:cNvPr>
        <p:cNvGrpSpPr/>
        <p:nvPr/>
      </p:nvGrpSpPr>
      <p:grpSpPr>
        <a:xfrm>
          <a:off x="0" y="0"/>
          <a:ext cx="0" cy="0"/>
          <a:chOff x="0" y="0"/>
          <a:chExt cx="0" cy="0"/>
        </a:xfrm>
      </p:grpSpPr>
      <p:sp>
        <p:nvSpPr>
          <p:cNvPr id="318" name="Google Shape;318;p53">
            <a:extLst>
              <a:ext uri="{FF2B5EF4-FFF2-40B4-BE49-F238E27FC236}">
                <a16:creationId xmlns:a16="http://schemas.microsoft.com/office/drawing/2014/main" id="{FFB52B08-01A4-B4DC-8FF3-A998B5566F84}"/>
              </a:ext>
            </a:extLst>
          </p:cNvPr>
          <p:cNvSpPr txBox="1">
            <a:spLocks noGrp="1"/>
          </p:cNvSpPr>
          <p:nvPr>
            <p:ph type="title"/>
          </p:nvPr>
        </p:nvSpPr>
        <p:spPr>
          <a:xfrm>
            <a:off x="613610" y="49346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dirty="0">
                <a:latin typeface="Effra" panose="02000506080000020004" pitchFamily="2" charset="0"/>
                <a:ea typeface="Arial"/>
                <a:cs typeface="Arial"/>
                <a:sym typeface="Arial"/>
              </a:rPr>
              <a:t>Transcriptiefactoren - </a:t>
            </a:r>
            <a:r>
              <a:rPr lang="nl-NL" i="1" dirty="0">
                <a:latin typeface="Effra" panose="02000506080000020004" pitchFamily="2" charset="0"/>
                <a:ea typeface="Arial"/>
                <a:cs typeface="Arial"/>
                <a:sym typeface="Arial"/>
              </a:rPr>
              <a:t>activator</a:t>
            </a:r>
            <a:r>
              <a:rPr lang="nl-NL">
                <a:latin typeface="Effra" panose="02000506080000020004" pitchFamily="2" charset="0"/>
                <a:ea typeface="Arial"/>
                <a:cs typeface="Arial"/>
                <a:sym typeface="Arial"/>
              </a:rPr>
              <a:t> vs. </a:t>
            </a:r>
            <a:r>
              <a:rPr lang="nl-NL" i="1" dirty="0">
                <a:latin typeface="Effra" panose="02000506080000020004" pitchFamily="2" charset="0"/>
                <a:ea typeface="Arial"/>
                <a:cs typeface="Arial"/>
                <a:sym typeface="Arial"/>
              </a:rPr>
              <a:t>repressor</a:t>
            </a:r>
          </a:p>
        </p:txBody>
      </p:sp>
      <p:pic>
        <p:nvPicPr>
          <p:cNvPr id="2" name="Afbeelding 1">
            <a:extLst>
              <a:ext uri="{FF2B5EF4-FFF2-40B4-BE49-F238E27FC236}">
                <a16:creationId xmlns:a16="http://schemas.microsoft.com/office/drawing/2014/main" id="{3881CD6A-327A-D2DA-E4FE-7ABFEDEDF9F4}"/>
              </a:ext>
            </a:extLst>
          </p:cNvPr>
          <p:cNvPicPr>
            <a:picLocks noChangeAspect="1"/>
          </p:cNvPicPr>
          <p:nvPr/>
        </p:nvPicPr>
        <p:blipFill>
          <a:blip r:embed="rId3"/>
          <a:srcRect r="1231"/>
          <a:stretch/>
        </p:blipFill>
        <p:spPr>
          <a:xfrm>
            <a:off x="4299284" y="1611101"/>
            <a:ext cx="7748336" cy="5126208"/>
          </a:xfrm>
          <a:prstGeom prst="rect">
            <a:avLst/>
          </a:prstGeom>
        </p:spPr>
      </p:pic>
    </p:spTree>
    <p:extLst>
      <p:ext uri="{BB962C8B-B14F-4D97-AF65-F5344CB8AC3E}">
        <p14:creationId xmlns:p14="http://schemas.microsoft.com/office/powerpoint/2010/main" val="777358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371AC83D-071C-4867-843C-08FB05D9EB10}"/>
              </a:ext>
            </a:extLst>
          </p:cNvPr>
          <p:cNvSpPr>
            <a:spLocks noGrp="1"/>
          </p:cNvSpPr>
          <p:nvPr>
            <p:ph idx="1"/>
          </p:nvPr>
        </p:nvSpPr>
        <p:spPr/>
        <p:txBody>
          <a:bodyPr/>
          <a:lstStyle/>
          <a:p>
            <a:pPr marL="0" indent="0">
              <a:buNone/>
            </a:pPr>
            <a:r>
              <a:rPr lang="en-US"/>
              <a:t> </a:t>
            </a:r>
            <a:endParaRPr lang="nl-NL"/>
          </a:p>
        </p:txBody>
      </p:sp>
      <p:pic>
        <p:nvPicPr>
          <p:cNvPr id="7" name="Afbeelding 6">
            <a:extLst>
              <a:ext uri="{FF2B5EF4-FFF2-40B4-BE49-F238E27FC236}">
                <a16:creationId xmlns:a16="http://schemas.microsoft.com/office/drawing/2014/main" id="{2AD68BFB-8564-431C-95DE-626005DD034A}"/>
              </a:ext>
            </a:extLst>
          </p:cNvPr>
          <p:cNvPicPr>
            <a:picLocks noChangeAspect="1"/>
          </p:cNvPicPr>
          <p:nvPr/>
        </p:nvPicPr>
        <p:blipFill rotWithShape="1">
          <a:blip r:embed="rId3"/>
          <a:srcRect l="4021" r="1864" b="4965"/>
          <a:stretch/>
        </p:blipFill>
        <p:spPr>
          <a:xfrm>
            <a:off x="3256767" y="119062"/>
            <a:ext cx="8793272" cy="6619875"/>
          </a:xfrm>
          <a:prstGeom prst="rect">
            <a:avLst/>
          </a:prstGeom>
        </p:spPr>
      </p:pic>
      <p:sp>
        <p:nvSpPr>
          <p:cNvPr id="2" name="Google Shape;99;g2d17701bccb_0_0">
            <a:extLst>
              <a:ext uri="{FF2B5EF4-FFF2-40B4-BE49-F238E27FC236}">
                <a16:creationId xmlns:a16="http://schemas.microsoft.com/office/drawing/2014/main" id="{27C21C0E-3B88-9932-2332-A22A48F72AC3}"/>
              </a:ext>
            </a:extLst>
          </p:cNvPr>
          <p:cNvSpPr txBox="1">
            <a:spLocks/>
          </p:cNvSpPr>
          <p:nvPr/>
        </p:nvSpPr>
        <p:spPr>
          <a:xfrm>
            <a:off x="141961" y="5064463"/>
            <a:ext cx="3753634" cy="895589"/>
          </a:xfrm>
          <a:prstGeom prst="rect">
            <a:avLst/>
          </a:prstGeom>
          <a:solidFill>
            <a:schemeClr val="bg1"/>
          </a:soli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35000" indent="-444500">
              <a:spcBef>
                <a:spcPts val="0"/>
              </a:spcBef>
              <a:buSzPts val="2600"/>
            </a:pPr>
            <a:r>
              <a:rPr lang="nl-NL" dirty="0">
                <a:latin typeface="Effra" panose="02000506080000020004" pitchFamily="2" charset="0"/>
                <a:ea typeface="Arial"/>
                <a:cs typeface="Arial"/>
                <a:sym typeface="Arial"/>
              </a:rPr>
              <a:t>Binas 71H</a:t>
            </a:r>
          </a:p>
          <a:p>
            <a:pPr marL="635000" indent="-444500">
              <a:spcBef>
                <a:spcPts val="0"/>
              </a:spcBef>
              <a:buSzPts val="2600"/>
            </a:pPr>
            <a:r>
              <a:rPr lang="nl-NL" dirty="0">
                <a:latin typeface="Effra" panose="02000506080000020004"/>
              </a:rPr>
              <a:t>ScienceData p. 225</a:t>
            </a:r>
          </a:p>
        </p:txBody>
      </p:sp>
    </p:spTree>
    <p:extLst>
      <p:ext uri="{BB962C8B-B14F-4D97-AF65-F5344CB8AC3E}">
        <p14:creationId xmlns:p14="http://schemas.microsoft.com/office/powerpoint/2010/main" val="1795088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04690-A005-2127-BAE1-D31DD664B56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F33D000-03A1-1415-8120-40ADC0FAAAC4}"/>
              </a:ext>
            </a:extLst>
          </p:cNvPr>
          <p:cNvSpPr>
            <a:spLocks noGrp="1"/>
          </p:cNvSpPr>
          <p:nvPr>
            <p:ph type="title"/>
          </p:nvPr>
        </p:nvSpPr>
        <p:spPr/>
        <p:txBody>
          <a:bodyPr/>
          <a:lstStyle/>
          <a:p>
            <a:r>
              <a:rPr lang="nl-NL" dirty="0"/>
              <a:t>Eiwitsynthese – </a:t>
            </a:r>
            <a:r>
              <a:rPr lang="nl-NL" i="1" dirty="0"/>
              <a:t>splicing en (rijp) mRNA</a:t>
            </a:r>
            <a:endParaRPr lang="nl-NL" dirty="0"/>
          </a:p>
        </p:txBody>
      </p:sp>
      <p:pic>
        <p:nvPicPr>
          <p:cNvPr id="3" name="Picture 4">
            <a:extLst>
              <a:ext uri="{FF2B5EF4-FFF2-40B4-BE49-F238E27FC236}">
                <a16:creationId xmlns:a16="http://schemas.microsoft.com/office/drawing/2014/main" id="{482772D3-99A8-BB69-93DE-53A8C83E4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834" y="1670279"/>
            <a:ext cx="10182436" cy="4897752"/>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E66AACD8-A9A8-A73E-4A7C-E9FE0B26CCC0}"/>
              </a:ext>
            </a:extLst>
          </p:cNvPr>
          <p:cNvSpPr/>
          <p:nvPr/>
        </p:nvSpPr>
        <p:spPr>
          <a:xfrm>
            <a:off x="5148198" y="2893512"/>
            <a:ext cx="2542784" cy="37703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8FEAAC70-999A-AE72-2708-44D15DA538EB}"/>
              </a:ext>
            </a:extLst>
          </p:cNvPr>
          <p:cNvSpPr/>
          <p:nvPr/>
        </p:nvSpPr>
        <p:spPr>
          <a:xfrm>
            <a:off x="7480126" y="2921804"/>
            <a:ext cx="3682040" cy="37703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8450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DF9CD-DCC4-DE44-6F6C-E11BAFE3009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C531309-17C6-F0A0-5676-0BCF62857AFB}"/>
              </a:ext>
            </a:extLst>
          </p:cNvPr>
          <p:cNvSpPr>
            <a:spLocks noGrp="1"/>
          </p:cNvSpPr>
          <p:nvPr>
            <p:ph type="title"/>
          </p:nvPr>
        </p:nvSpPr>
        <p:spPr/>
        <p:txBody>
          <a:bodyPr/>
          <a:lstStyle/>
          <a:p>
            <a:r>
              <a:rPr lang="nl-NL"/>
              <a:t>Eiwitsynthese – </a:t>
            </a:r>
            <a:r>
              <a:rPr lang="nl-NL" i="1"/>
              <a:t>tRNA</a:t>
            </a:r>
            <a:r>
              <a:rPr lang="nl-NL"/>
              <a:t> </a:t>
            </a:r>
          </a:p>
        </p:txBody>
      </p:sp>
      <p:pic>
        <p:nvPicPr>
          <p:cNvPr id="18" name="Afbeelding 17">
            <a:extLst>
              <a:ext uri="{FF2B5EF4-FFF2-40B4-BE49-F238E27FC236}">
                <a16:creationId xmlns:a16="http://schemas.microsoft.com/office/drawing/2014/main" id="{7F6184E2-2065-23EA-710D-3D87AF225F0D}"/>
              </a:ext>
            </a:extLst>
          </p:cNvPr>
          <p:cNvPicPr>
            <a:picLocks noChangeAspect="1"/>
          </p:cNvPicPr>
          <p:nvPr/>
        </p:nvPicPr>
        <p:blipFill>
          <a:blip r:embed="rId3"/>
          <a:srcRect b="2857"/>
          <a:stretch/>
        </p:blipFill>
        <p:spPr>
          <a:xfrm>
            <a:off x="7822006" y="1471082"/>
            <a:ext cx="3077562" cy="5021793"/>
          </a:xfrm>
          <a:prstGeom prst="rect">
            <a:avLst/>
          </a:prstGeom>
        </p:spPr>
      </p:pic>
      <p:sp>
        <p:nvSpPr>
          <p:cNvPr id="3" name="Rechthoek 2">
            <a:extLst>
              <a:ext uri="{FF2B5EF4-FFF2-40B4-BE49-F238E27FC236}">
                <a16:creationId xmlns:a16="http://schemas.microsoft.com/office/drawing/2014/main" id="{4874F4B4-2FAA-9629-BE11-3C704373773A}"/>
              </a:ext>
            </a:extLst>
          </p:cNvPr>
          <p:cNvSpPr/>
          <p:nvPr/>
        </p:nvSpPr>
        <p:spPr>
          <a:xfrm>
            <a:off x="7649937" y="3454052"/>
            <a:ext cx="3766493" cy="314090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8739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g2d14e319473_1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Opbouw examen</a:t>
            </a:r>
            <a:endParaRPr>
              <a:latin typeface="Effra" panose="02000506080000020004" pitchFamily="2" charset="0"/>
              <a:ea typeface="Arial"/>
              <a:cs typeface="Arial"/>
              <a:sym typeface="Arial"/>
            </a:endParaRPr>
          </a:p>
        </p:txBody>
      </p:sp>
      <p:pic>
        <p:nvPicPr>
          <p:cNvPr id="6" name="Afbeelding 5">
            <a:extLst>
              <a:ext uri="{FF2B5EF4-FFF2-40B4-BE49-F238E27FC236}">
                <a16:creationId xmlns:a16="http://schemas.microsoft.com/office/drawing/2014/main" id="{8076A9A3-855D-D437-6703-D16166D6A2D1}"/>
              </a:ext>
            </a:extLst>
          </p:cNvPr>
          <p:cNvPicPr>
            <a:picLocks noChangeAspect="1"/>
          </p:cNvPicPr>
          <p:nvPr/>
        </p:nvPicPr>
        <p:blipFill>
          <a:blip r:embed="rId3"/>
          <a:stretch>
            <a:fillRect/>
          </a:stretch>
        </p:blipFill>
        <p:spPr>
          <a:xfrm>
            <a:off x="415991" y="1690826"/>
            <a:ext cx="11446726" cy="4817290"/>
          </a:xfrm>
          <a:prstGeom prst="rect">
            <a:avLst/>
          </a:prstGeom>
        </p:spPr>
      </p:pic>
      <p:sp>
        <p:nvSpPr>
          <p:cNvPr id="7" name="Google Shape;99;g2d17701bccb_0_0">
            <a:extLst>
              <a:ext uri="{FF2B5EF4-FFF2-40B4-BE49-F238E27FC236}">
                <a16:creationId xmlns:a16="http://schemas.microsoft.com/office/drawing/2014/main" id="{1AA05A58-C3BD-0E1F-29C8-2309AA434F79}"/>
              </a:ext>
            </a:extLst>
          </p:cNvPr>
          <p:cNvSpPr txBox="1">
            <a:spLocks noGrp="1"/>
          </p:cNvSpPr>
          <p:nvPr>
            <p:ph type="body" idx="1"/>
          </p:nvPr>
        </p:nvSpPr>
        <p:spPr>
          <a:xfrm>
            <a:off x="5944496" y="1106427"/>
            <a:ext cx="5798041" cy="1214138"/>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dirty="0">
                <a:latin typeface="Effra" panose="02000506080000020004" pitchFamily="2" charset="0"/>
                <a:ea typeface="Arial"/>
                <a:cs typeface="Arial"/>
                <a:sym typeface="Arial"/>
              </a:rPr>
              <a:t>40 vragen (9 gesloten en 31 open) </a:t>
            </a:r>
          </a:p>
          <a:p>
            <a:pPr marL="635000" lvl="0" indent="-444500" algn="l" rtl="0">
              <a:lnSpc>
                <a:spcPct val="90000"/>
              </a:lnSpc>
              <a:spcBef>
                <a:spcPts val="0"/>
              </a:spcBef>
              <a:spcAft>
                <a:spcPts val="0"/>
              </a:spcAft>
              <a:buSzPts val="2600"/>
              <a:buChar char="•"/>
            </a:pPr>
            <a:r>
              <a:rPr lang="nl-NL" sz="2800" dirty="0">
                <a:latin typeface="Effra" panose="02000506080000020004" pitchFamily="2" charset="0"/>
                <a:ea typeface="Arial"/>
                <a:cs typeface="Arial"/>
                <a:sym typeface="Arial"/>
              </a:rPr>
              <a:t>67 punten</a:t>
            </a:r>
            <a:br>
              <a:rPr lang="nl-NL" sz="2800" dirty="0">
                <a:latin typeface="Effra" panose="02000506080000020004" pitchFamily="2" charset="0"/>
                <a:ea typeface="Arial"/>
                <a:cs typeface="Arial"/>
                <a:sym typeface="Arial"/>
              </a:rPr>
            </a:br>
            <a:endParaRPr sz="2500" dirty="0">
              <a:latin typeface="Effra" panose="02000506080000020004" pitchFamily="2" charset="0"/>
              <a:ea typeface="Arial"/>
              <a:cs typeface="Arial"/>
              <a:sym typeface="Arial"/>
            </a:endParaRPr>
          </a:p>
        </p:txBody>
      </p:sp>
      <mc:AlternateContent xmlns:mc="http://schemas.openxmlformats.org/markup-compatibility/2006" xmlns:p14="http://schemas.microsoft.com/office/powerpoint/2010/main">
        <mc:Choice Requires="p14">
          <p:contentPart p14:bwMode="auto" r:id="rId4">
            <p14:nvContentPartPr>
              <p14:cNvPr id="2" name="Inkt 1">
                <a:extLst>
                  <a:ext uri="{FF2B5EF4-FFF2-40B4-BE49-F238E27FC236}">
                    <a16:creationId xmlns:a16="http://schemas.microsoft.com/office/drawing/2014/main" id="{B3F10941-B558-C02F-3132-D1E54DEB55F6}"/>
                  </a:ext>
                </a:extLst>
              </p14:cNvPr>
              <p14:cNvContentPartPr/>
              <p14:nvPr/>
            </p14:nvContentPartPr>
            <p14:xfrm>
              <a:off x="4730750" y="4107296"/>
              <a:ext cx="384786" cy="14431"/>
            </p14:xfrm>
          </p:contentPart>
        </mc:Choice>
        <mc:Fallback xmlns="">
          <p:pic>
            <p:nvPicPr>
              <p:cNvPr id="2" name="Inkt 1">
                <a:extLst>
                  <a:ext uri="{FF2B5EF4-FFF2-40B4-BE49-F238E27FC236}">
                    <a16:creationId xmlns:a16="http://schemas.microsoft.com/office/drawing/2014/main" id="{B3F10941-B558-C02F-3132-D1E54DEB55F6}"/>
                  </a:ext>
                </a:extLst>
              </p:cNvPr>
              <p:cNvPicPr/>
              <p:nvPr/>
            </p:nvPicPr>
            <p:blipFill>
              <a:blip r:embed="rId5"/>
              <a:stretch>
                <a:fillRect/>
              </a:stretch>
            </p:blipFill>
            <p:spPr>
              <a:xfrm>
                <a:off x="4676808" y="-222004"/>
                <a:ext cx="492310" cy="8658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t 3">
                <a:extLst>
                  <a:ext uri="{FF2B5EF4-FFF2-40B4-BE49-F238E27FC236}">
                    <a16:creationId xmlns:a16="http://schemas.microsoft.com/office/drawing/2014/main" id="{E01C3622-6199-6331-9D06-672B9D1A90A9}"/>
                  </a:ext>
                </a:extLst>
              </p14:cNvPr>
              <p14:cNvContentPartPr/>
              <p14:nvPr/>
            </p14:nvContentPartPr>
            <p14:xfrm>
              <a:off x="10525667" y="5744357"/>
              <a:ext cx="384786" cy="14431"/>
            </p14:xfrm>
          </p:contentPart>
        </mc:Choice>
        <mc:Fallback xmlns="">
          <p:pic>
            <p:nvPicPr>
              <p:cNvPr id="4" name="Inkt 3">
                <a:extLst>
                  <a:ext uri="{FF2B5EF4-FFF2-40B4-BE49-F238E27FC236}">
                    <a16:creationId xmlns:a16="http://schemas.microsoft.com/office/drawing/2014/main" id="{E01C3622-6199-6331-9D06-672B9D1A90A9}"/>
                  </a:ext>
                </a:extLst>
              </p:cNvPr>
              <p:cNvPicPr/>
              <p:nvPr/>
            </p:nvPicPr>
            <p:blipFill>
              <a:blip r:embed="rId5"/>
              <a:stretch>
                <a:fillRect/>
              </a:stretch>
            </p:blipFill>
            <p:spPr>
              <a:xfrm>
                <a:off x="10471725" y="1415057"/>
                <a:ext cx="492310" cy="865860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B8DBA-5713-6DEA-48C8-F2E6BD47C6EF}"/>
            </a:ext>
          </a:extLst>
        </p:cNvPr>
        <p:cNvGrpSpPr/>
        <p:nvPr/>
      </p:nvGrpSpPr>
      <p:grpSpPr>
        <a:xfrm>
          <a:off x="0" y="0"/>
          <a:ext cx="0" cy="0"/>
          <a:chOff x="0" y="0"/>
          <a:chExt cx="0" cy="0"/>
        </a:xfrm>
      </p:grpSpPr>
      <p:grpSp>
        <p:nvGrpSpPr>
          <p:cNvPr id="16" name="Groep 15">
            <a:extLst>
              <a:ext uri="{FF2B5EF4-FFF2-40B4-BE49-F238E27FC236}">
                <a16:creationId xmlns:a16="http://schemas.microsoft.com/office/drawing/2014/main" id="{38346A09-F620-AD34-9BEA-92323320B1E0}"/>
              </a:ext>
            </a:extLst>
          </p:cNvPr>
          <p:cNvGrpSpPr/>
          <p:nvPr/>
        </p:nvGrpSpPr>
        <p:grpSpPr>
          <a:xfrm>
            <a:off x="512085" y="1703214"/>
            <a:ext cx="11167829" cy="4369627"/>
            <a:chOff x="512085" y="1703214"/>
            <a:chExt cx="11167829" cy="4369627"/>
          </a:xfrm>
        </p:grpSpPr>
        <p:grpSp>
          <p:nvGrpSpPr>
            <p:cNvPr id="11" name="Groep 10">
              <a:extLst>
                <a:ext uri="{FF2B5EF4-FFF2-40B4-BE49-F238E27FC236}">
                  <a16:creationId xmlns:a16="http://schemas.microsoft.com/office/drawing/2014/main" id="{0C5F10E3-1AFF-AC02-E021-36F4457A0832}"/>
                </a:ext>
              </a:extLst>
            </p:cNvPr>
            <p:cNvGrpSpPr/>
            <p:nvPr/>
          </p:nvGrpSpPr>
          <p:grpSpPr>
            <a:xfrm>
              <a:off x="512085" y="1703214"/>
              <a:ext cx="11167829" cy="4369627"/>
              <a:chOff x="512085" y="1703214"/>
              <a:chExt cx="11167829" cy="4369627"/>
            </a:xfrm>
          </p:grpSpPr>
          <p:pic>
            <p:nvPicPr>
              <p:cNvPr id="5" name="Afbeelding 4">
                <a:extLst>
                  <a:ext uri="{FF2B5EF4-FFF2-40B4-BE49-F238E27FC236}">
                    <a16:creationId xmlns:a16="http://schemas.microsoft.com/office/drawing/2014/main" id="{6FA6A3D7-6426-D5D7-04F3-D09F327514F9}"/>
                  </a:ext>
                </a:extLst>
              </p:cNvPr>
              <p:cNvPicPr>
                <a:picLocks noChangeAspect="1"/>
              </p:cNvPicPr>
              <p:nvPr/>
            </p:nvPicPr>
            <p:blipFill>
              <a:blip r:embed="rId3"/>
              <a:stretch>
                <a:fillRect/>
              </a:stretch>
            </p:blipFill>
            <p:spPr>
              <a:xfrm>
                <a:off x="512085" y="1703214"/>
                <a:ext cx="11167829" cy="4369627"/>
              </a:xfrm>
              <a:prstGeom prst="rect">
                <a:avLst/>
              </a:prstGeom>
            </p:spPr>
          </p:pic>
          <mc:AlternateContent xmlns:mc="http://schemas.openxmlformats.org/markup-compatibility/2006">
            <mc:Choice xmlns:p14="http://schemas.microsoft.com/office/powerpoint/2010/main" Requires="p14">
              <p:contentPart p14:bwMode="auto" r:id="rId4">
                <p14:nvContentPartPr>
                  <p14:cNvPr id="3" name="Inkt 2">
                    <a:extLst>
                      <a:ext uri="{FF2B5EF4-FFF2-40B4-BE49-F238E27FC236}">
                        <a16:creationId xmlns:a16="http://schemas.microsoft.com/office/drawing/2014/main" id="{49EF3890-2B5F-DAE4-8280-40BBDB502085}"/>
                      </a:ext>
                    </a:extLst>
                  </p14:cNvPr>
                  <p14:cNvContentPartPr/>
                  <p14:nvPr/>
                </p14:nvContentPartPr>
                <p14:xfrm>
                  <a:off x="1918141" y="4973058"/>
                  <a:ext cx="579600" cy="10800"/>
                </p14:xfrm>
              </p:contentPart>
            </mc:Choice>
            <mc:Fallback>
              <p:pic>
                <p:nvPicPr>
                  <p:cNvPr id="3" name="Inkt 2">
                    <a:extLst>
                      <a:ext uri="{FF2B5EF4-FFF2-40B4-BE49-F238E27FC236}">
                        <a16:creationId xmlns:a16="http://schemas.microsoft.com/office/drawing/2014/main" id="{49EF3890-2B5F-DAE4-8280-40BBDB502085}"/>
                      </a:ext>
                    </a:extLst>
                  </p:cNvPr>
                  <p:cNvPicPr/>
                  <p:nvPr/>
                </p:nvPicPr>
                <p:blipFill>
                  <a:blip r:embed="rId5"/>
                  <a:stretch>
                    <a:fillRect/>
                  </a:stretch>
                </p:blipFill>
                <p:spPr>
                  <a:xfrm>
                    <a:off x="1846141" y="4829058"/>
                    <a:ext cx="723240" cy="2984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Inkt 5">
                    <a:extLst>
                      <a:ext uri="{FF2B5EF4-FFF2-40B4-BE49-F238E27FC236}">
                        <a16:creationId xmlns:a16="http://schemas.microsoft.com/office/drawing/2014/main" id="{47558E2C-C4C4-EE4F-30CB-2DC06D1B9788}"/>
                      </a:ext>
                    </a:extLst>
                  </p14:cNvPr>
                  <p14:cNvContentPartPr/>
                  <p14:nvPr/>
                </p14:nvContentPartPr>
                <p14:xfrm>
                  <a:off x="4393141" y="4972338"/>
                  <a:ext cx="672480" cy="12600"/>
                </p14:xfrm>
              </p:contentPart>
            </mc:Choice>
            <mc:Fallback>
              <p:pic>
                <p:nvPicPr>
                  <p:cNvPr id="6" name="Inkt 5">
                    <a:extLst>
                      <a:ext uri="{FF2B5EF4-FFF2-40B4-BE49-F238E27FC236}">
                        <a16:creationId xmlns:a16="http://schemas.microsoft.com/office/drawing/2014/main" id="{47558E2C-C4C4-EE4F-30CB-2DC06D1B9788}"/>
                      </a:ext>
                    </a:extLst>
                  </p:cNvPr>
                  <p:cNvPicPr/>
                  <p:nvPr/>
                </p:nvPicPr>
                <p:blipFill>
                  <a:blip r:embed="rId7"/>
                  <a:stretch>
                    <a:fillRect/>
                  </a:stretch>
                </p:blipFill>
                <p:spPr>
                  <a:xfrm>
                    <a:off x="4321141" y="4828338"/>
                    <a:ext cx="816120" cy="300240"/>
                  </a:xfrm>
                  <a:prstGeom prst="rect">
                    <a:avLst/>
                  </a:prstGeom>
                </p:spPr>
              </p:pic>
            </mc:Fallback>
          </mc:AlternateContent>
          <p:grpSp>
            <p:nvGrpSpPr>
              <p:cNvPr id="15" name="Groep 14">
                <a:extLst>
                  <a:ext uri="{FF2B5EF4-FFF2-40B4-BE49-F238E27FC236}">
                    <a16:creationId xmlns:a16="http://schemas.microsoft.com/office/drawing/2014/main" id="{0ED4C3C8-2C6C-09EA-A1C3-4F3E0678C22B}"/>
                  </a:ext>
                </a:extLst>
              </p:cNvPr>
              <p:cNvGrpSpPr/>
              <p:nvPr/>
            </p:nvGrpSpPr>
            <p:grpSpPr>
              <a:xfrm>
                <a:off x="2653981" y="2363778"/>
                <a:ext cx="1493640" cy="43920"/>
                <a:chOff x="2653981" y="2363778"/>
                <a:chExt cx="1493640" cy="43920"/>
              </a:xfrm>
            </p:grpSpPr>
            <mc:AlternateContent xmlns:mc="http://schemas.openxmlformats.org/markup-compatibility/2006" xmlns:p14="http://schemas.microsoft.com/office/powerpoint/2010/main">
              <mc:Choice Requires="p14">
                <p:contentPart p14:bwMode="auto" r:id="rId8">
                  <p14:nvContentPartPr>
                    <p14:cNvPr id="12" name="Inkt 11">
                      <a:extLst>
                        <a:ext uri="{FF2B5EF4-FFF2-40B4-BE49-F238E27FC236}">
                          <a16:creationId xmlns:a16="http://schemas.microsoft.com/office/drawing/2014/main" id="{BD641A48-C228-D80C-0584-50931DFED988}"/>
                        </a:ext>
                      </a:extLst>
                    </p14:cNvPr>
                    <p14:cNvContentPartPr/>
                    <p14:nvPr/>
                  </p14:nvContentPartPr>
                  <p14:xfrm>
                    <a:off x="2653981" y="2375298"/>
                    <a:ext cx="489600" cy="11880"/>
                  </p14:xfrm>
                </p:contentPart>
              </mc:Choice>
              <mc:Fallback xmlns="">
                <p:pic>
                  <p:nvPicPr>
                    <p:cNvPr id="12" name="Inkt 11">
                      <a:extLst>
                        <a:ext uri="{FF2B5EF4-FFF2-40B4-BE49-F238E27FC236}">
                          <a16:creationId xmlns:a16="http://schemas.microsoft.com/office/drawing/2014/main" id="{BD641A48-C228-D80C-0584-50931DFED988}"/>
                        </a:ext>
                      </a:extLst>
                    </p:cNvPr>
                    <p:cNvPicPr/>
                    <p:nvPr/>
                  </p:nvPicPr>
                  <p:blipFill>
                    <a:blip r:embed="rId11"/>
                    <a:stretch>
                      <a:fillRect/>
                    </a:stretch>
                  </p:blipFill>
                  <p:spPr>
                    <a:xfrm>
                      <a:off x="2581981" y="2231298"/>
                      <a:ext cx="63324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t 13">
                      <a:extLst>
                        <a:ext uri="{FF2B5EF4-FFF2-40B4-BE49-F238E27FC236}">
                          <a16:creationId xmlns:a16="http://schemas.microsoft.com/office/drawing/2014/main" id="{3EFAFC83-8BB1-508B-96BD-48DBEE493C26}"/>
                        </a:ext>
                      </a:extLst>
                    </p14:cNvPr>
                    <p14:cNvContentPartPr/>
                    <p14:nvPr/>
                  </p14:nvContentPartPr>
                  <p14:xfrm>
                    <a:off x="3668821" y="2363778"/>
                    <a:ext cx="478800" cy="43920"/>
                  </p14:xfrm>
                </p:contentPart>
              </mc:Choice>
              <mc:Fallback xmlns="">
                <p:pic>
                  <p:nvPicPr>
                    <p:cNvPr id="14" name="Inkt 13">
                      <a:extLst>
                        <a:ext uri="{FF2B5EF4-FFF2-40B4-BE49-F238E27FC236}">
                          <a16:creationId xmlns:a16="http://schemas.microsoft.com/office/drawing/2014/main" id="{3EFAFC83-8BB1-508B-96BD-48DBEE493C26}"/>
                        </a:ext>
                      </a:extLst>
                    </p:cNvPr>
                    <p:cNvPicPr/>
                    <p:nvPr/>
                  </p:nvPicPr>
                  <p:blipFill>
                    <a:blip r:embed="rId13"/>
                    <a:stretch>
                      <a:fillRect/>
                    </a:stretch>
                  </p:blipFill>
                  <p:spPr>
                    <a:xfrm>
                      <a:off x="3596821" y="2220949"/>
                      <a:ext cx="622440" cy="329221"/>
                    </a:xfrm>
                    <a:prstGeom prst="rect">
                      <a:avLst/>
                    </a:prstGeom>
                  </p:spPr>
                </p:pic>
              </mc:Fallback>
            </mc:AlternateContent>
          </p:grpSp>
        </p:grpSp>
        <mc:AlternateContent xmlns:mc="http://schemas.openxmlformats.org/markup-compatibility/2006">
          <mc:Choice xmlns:p14="http://schemas.microsoft.com/office/powerpoint/2010/main" Requires="p14">
            <p:contentPart p14:bwMode="auto" r:id="rId14">
              <p14:nvContentPartPr>
                <p14:cNvPr id="13" name="Inkt 12">
                  <a:extLst>
                    <a:ext uri="{FF2B5EF4-FFF2-40B4-BE49-F238E27FC236}">
                      <a16:creationId xmlns:a16="http://schemas.microsoft.com/office/drawing/2014/main" id="{97F701D0-7E5C-C4C0-7E99-F9B8DFADF68F}"/>
                    </a:ext>
                  </a:extLst>
                </p14:cNvPr>
                <p14:cNvContentPartPr/>
                <p14:nvPr/>
              </p14:nvContentPartPr>
              <p14:xfrm>
                <a:off x="5987624" y="5461402"/>
                <a:ext cx="574920" cy="25560"/>
              </p14:xfrm>
            </p:contentPart>
          </mc:Choice>
          <mc:Fallback>
            <p:pic>
              <p:nvPicPr>
                <p:cNvPr id="13" name="Inkt 12">
                  <a:extLst>
                    <a:ext uri="{FF2B5EF4-FFF2-40B4-BE49-F238E27FC236}">
                      <a16:creationId xmlns:a16="http://schemas.microsoft.com/office/drawing/2014/main" id="{97F701D0-7E5C-C4C0-7E99-F9B8DFADF68F}"/>
                    </a:ext>
                  </a:extLst>
                </p:cNvPr>
                <p:cNvPicPr/>
                <p:nvPr/>
              </p:nvPicPr>
              <p:blipFill>
                <a:blip r:embed="rId15"/>
                <a:stretch>
                  <a:fillRect/>
                </a:stretch>
              </p:blipFill>
              <p:spPr>
                <a:xfrm>
                  <a:off x="5915624" y="5317402"/>
                  <a:ext cx="718560" cy="313200"/>
                </a:xfrm>
                <a:prstGeom prst="rect">
                  <a:avLst/>
                </a:prstGeom>
              </p:spPr>
            </p:pic>
          </mc:Fallback>
        </mc:AlternateContent>
      </p:grpSp>
      <p:sp>
        <p:nvSpPr>
          <p:cNvPr id="2" name="Titel 1">
            <a:extLst>
              <a:ext uri="{FF2B5EF4-FFF2-40B4-BE49-F238E27FC236}">
                <a16:creationId xmlns:a16="http://schemas.microsoft.com/office/drawing/2014/main" id="{617DEA7B-53A0-5619-1DD2-5128B671CEFB}"/>
              </a:ext>
            </a:extLst>
          </p:cNvPr>
          <p:cNvSpPr>
            <a:spLocks noGrp="1"/>
          </p:cNvSpPr>
          <p:nvPr>
            <p:ph type="title"/>
          </p:nvPr>
        </p:nvSpPr>
        <p:spPr/>
        <p:txBody>
          <a:bodyPr/>
          <a:lstStyle/>
          <a:p>
            <a:r>
              <a:rPr lang="nl-NL" dirty="0"/>
              <a:t>Eiwitsynthese – </a:t>
            </a:r>
            <a:r>
              <a:rPr lang="nl-NL" i="1" dirty="0"/>
              <a:t>tRNA</a:t>
            </a:r>
            <a:r>
              <a:rPr lang="nl-NL" dirty="0"/>
              <a:t> </a:t>
            </a:r>
          </a:p>
        </p:txBody>
      </p:sp>
      <p:sp>
        <p:nvSpPr>
          <p:cNvPr id="7" name="Tekstvak 6">
            <a:extLst>
              <a:ext uri="{FF2B5EF4-FFF2-40B4-BE49-F238E27FC236}">
                <a16:creationId xmlns:a16="http://schemas.microsoft.com/office/drawing/2014/main" id="{7D21FA5C-B757-45E6-309B-CDC7EA3273B1}"/>
              </a:ext>
            </a:extLst>
          </p:cNvPr>
          <p:cNvSpPr txBox="1"/>
          <p:nvPr/>
        </p:nvSpPr>
        <p:spPr>
          <a:xfrm>
            <a:off x="436929" y="6090616"/>
            <a:ext cx="6093912" cy="276999"/>
          </a:xfrm>
          <a:prstGeom prst="rect">
            <a:avLst/>
          </a:prstGeom>
          <a:noFill/>
        </p:spPr>
        <p:txBody>
          <a:bodyPr wrap="square">
            <a:spAutoFit/>
          </a:bodyPr>
          <a:lstStyle/>
          <a:p>
            <a:r>
              <a:rPr lang="nl-NL" sz="1200" dirty="0"/>
              <a:t>https://www.genome.gov/genetics-glossary/Transfer-RNA-tRNA</a:t>
            </a:r>
          </a:p>
        </p:txBody>
      </p:sp>
      <p:sp>
        <p:nvSpPr>
          <p:cNvPr id="8" name="Rechthoek 7">
            <a:extLst>
              <a:ext uri="{FF2B5EF4-FFF2-40B4-BE49-F238E27FC236}">
                <a16:creationId xmlns:a16="http://schemas.microsoft.com/office/drawing/2014/main" id="{34D0BF2A-A123-845F-F025-336640199934}"/>
              </a:ext>
            </a:extLst>
          </p:cNvPr>
          <p:cNvSpPr/>
          <p:nvPr/>
        </p:nvSpPr>
        <p:spPr>
          <a:xfrm>
            <a:off x="5711870" y="1661450"/>
            <a:ext cx="6043201" cy="47061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82116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75DBF-60B9-D437-66CC-48AAB707308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5D9767-CA43-3437-7B5B-87EF25B97FA0}"/>
              </a:ext>
            </a:extLst>
          </p:cNvPr>
          <p:cNvSpPr>
            <a:spLocks noGrp="1"/>
          </p:cNvSpPr>
          <p:nvPr>
            <p:ph type="title"/>
          </p:nvPr>
        </p:nvSpPr>
        <p:spPr/>
        <p:txBody>
          <a:bodyPr/>
          <a:lstStyle/>
          <a:p>
            <a:r>
              <a:rPr lang="nl-NL" dirty="0"/>
              <a:t>Eiwitsynthese – </a:t>
            </a:r>
            <a:r>
              <a:rPr lang="nl-NL" i="1" dirty="0"/>
              <a:t>tRNA</a:t>
            </a:r>
            <a:r>
              <a:rPr lang="nl-NL" dirty="0"/>
              <a:t> </a:t>
            </a:r>
          </a:p>
        </p:txBody>
      </p:sp>
      <p:pic>
        <p:nvPicPr>
          <p:cNvPr id="2052" name="Picture 4" descr="Protein Synthesis Animation Gifs - vrogue.co">
            <a:extLst>
              <a:ext uri="{FF2B5EF4-FFF2-40B4-BE49-F238E27FC236}">
                <a16:creationId xmlns:a16="http://schemas.microsoft.com/office/drawing/2014/main" id="{045B9452-758A-3FCE-377F-DF72B4C8B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1057" y="1492867"/>
            <a:ext cx="7529886" cy="5083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163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pic>
        <p:nvPicPr>
          <p:cNvPr id="3" name="Afbeelding 2">
            <a:extLst>
              <a:ext uri="{FF2B5EF4-FFF2-40B4-BE49-F238E27FC236}">
                <a16:creationId xmlns:a16="http://schemas.microsoft.com/office/drawing/2014/main" id="{E5AA07B6-6146-49D0-9B38-7EC16490C74B}"/>
              </a:ext>
            </a:extLst>
          </p:cNvPr>
          <p:cNvPicPr>
            <a:picLocks noChangeAspect="1"/>
          </p:cNvPicPr>
          <p:nvPr/>
        </p:nvPicPr>
        <p:blipFill>
          <a:blip r:embed="rId3"/>
          <a:stretch>
            <a:fillRect/>
          </a:stretch>
        </p:blipFill>
        <p:spPr>
          <a:xfrm>
            <a:off x="137787" y="125260"/>
            <a:ext cx="5108200" cy="6613743"/>
          </a:xfrm>
          <a:prstGeom prst="rect">
            <a:avLst/>
          </a:prstGeom>
        </p:spPr>
      </p:pic>
      <p:pic>
        <p:nvPicPr>
          <p:cNvPr id="2" name="Afbeelding 1">
            <a:extLst>
              <a:ext uri="{FF2B5EF4-FFF2-40B4-BE49-F238E27FC236}">
                <a16:creationId xmlns:a16="http://schemas.microsoft.com/office/drawing/2014/main" id="{64E44D36-2E83-74B8-96EA-D22487BF652A}"/>
              </a:ext>
            </a:extLst>
          </p:cNvPr>
          <p:cNvPicPr>
            <a:picLocks noChangeAspect="1"/>
          </p:cNvPicPr>
          <p:nvPr/>
        </p:nvPicPr>
        <p:blipFill>
          <a:blip r:embed="rId4"/>
          <a:stretch>
            <a:fillRect/>
          </a:stretch>
        </p:blipFill>
        <p:spPr>
          <a:xfrm>
            <a:off x="5233461" y="118997"/>
            <a:ext cx="5317598" cy="6613742"/>
          </a:xfrm>
          <a:prstGeom prst="rect">
            <a:avLst/>
          </a:prstGeom>
        </p:spPr>
      </p:pic>
      <p:sp>
        <p:nvSpPr>
          <p:cNvPr id="4" name="Google Shape;99;g2d17701bccb_0_0">
            <a:extLst>
              <a:ext uri="{FF2B5EF4-FFF2-40B4-BE49-F238E27FC236}">
                <a16:creationId xmlns:a16="http://schemas.microsoft.com/office/drawing/2014/main" id="{EAE95D58-FED4-7C4E-136A-D44F2B8DDF60}"/>
              </a:ext>
            </a:extLst>
          </p:cNvPr>
          <p:cNvSpPr txBox="1">
            <a:spLocks noGrp="1"/>
          </p:cNvSpPr>
          <p:nvPr>
            <p:ph type="body" idx="1"/>
          </p:nvPr>
        </p:nvSpPr>
        <p:spPr>
          <a:xfrm>
            <a:off x="8179494" y="112734"/>
            <a:ext cx="3874719" cy="1283388"/>
          </a:xfrm>
          <a:prstGeom prst="rect">
            <a:avLst/>
          </a:prstGeom>
          <a:solidFill>
            <a:schemeClr val="bg1"/>
          </a:solid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dirty="0">
                <a:latin typeface="Effra" panose="02000506080000020004" pitchFamily="2" charset="0"/>
                <a:ea typeface="Arial"/>
                <a:cs typeface="Arial"/>
                <a:sym typeface="Arial"/>
              </a:rPr>
              <a:t>Binas 71G/J</a:t>
            </a:r>
          </a:p>
          <a:p>
            <a:pPr marL="635000" indent="-444500">
              <a:spcBef>
                <a:spcPts val="0"/>
              </a:spcBef>
              <a:buSzPts val="2600"/>
            </a:pPr>
            <a:r>
              <a:rPr lang="nl-NL" dirty="0">
                <a:latin typeface="Effra" panose="02000506080000020004"/>
              </a:rPr>
              <a:t>ScienceData p. 229 t/m 233</a:t>
            </a:r>
          </a:p>
        </p:txBody>
      </p:sp>
    </p:spTree>
    <p:extLst>
      <p:ext uri="{BB962C8B-B14F-4D97-AF65-F5344CB8AC3E}">
        <p14:creationId xmlns:p14="http://schemas.microsoft.com/office/powerpoint/2010/main" val="2531202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AFA71-A88D-6E85-5422-BD183796E2D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1F9A374-1AD4-6971-18BF-16FCE6640534}"/>
              </a:ext>
            </a:extLst>
          </p:cNvPr>
          <p:cNvSpPr>
            <a:spLocks noGrp="1"/>
          </p:cNvSpPr>
          <p:nvPr>
            <p:ph type="title"/>
          </p:nvPr>
        </p:nvSpPr>
        <p:spPr/>
        <p:txBody>
          <a:bodyPr/>
          <a:lstStyle/>
          <a:p>
            <a:r>
              <a:rPr lang="nl-NL" dirty="0"/>
              <a:t>Reverse transcriptie - </a:t>
            </a:r>
            <a:r>
              <a:rPr lang="nl-NL" i="1" dirty="0"/>
              <a:t>cDNA</a:t>
            </a:r>
          </a:p>
        </p:txBody>
      </p:sp>
      <p:pic>
        <p:nvPicPr>
          <p:cNvPr id="3" name="Picture 4" descr="cDNA Synthesis | BioRender Science Templates">
            <a:extLst>
              <a:ext uri="{FF2B5EF4-FFF2-40B4-BE49-F238E27FC236}">
                <a16:creationId xmlns:a16="http://schemas.microsoft.com/office/drawing/2014/main" id="{08CE4BDE-D550-53E1-38D1-3C2D5D57C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839" b="10814"/>
          <a:stretch/>
        </p:blipFill>
        <p:spPr bwMode="auto">
          <a:xfrm>
            <a:off x="1430804" y="1506094"/>
            <a:ext cx="9330392" cy="4986781"/>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AD0595D0-1710-79BB-F6B2-24A005D7F637}"/>
              </a:ext>
            </a:extLst>
          </p:cNvPr>
          <p:cNvSpPr txBox="1"/>
          <p:nvPr/>
        </p:nvSpPr>
        <p:spPr>
          <a:xfrm>
            <a:off x="1260780" y="6348464"/>
            <a:ext cx="6093912" cy="276999"/>
          </a:xfrm>
          <a:prstGeom prst="rect">
            <a:avLst/>
          </a:prstGeom>
          <a:noFill/>
        </p:spPr>
        <p:txBody>
          <a:bodyPr wrap="square">
            <a:spAutoFit/>
          </a:bodyPr>
          <a:lstStyle/>
          <a:p>
            <a:r>
              <a:rPr lang="nl-NL" sz="1200" dirty="0"/>
              <a:t>https://www.biorender.com/template/cdna-synthesis-1af20</a:t>
            </a:r>
          </a:p>
        </p:txBody>
      </p:sp>
      <p:sp>
        <p:nvSpPr>
          <p:cNvPr id="17" name="Rechthoek 16">
            <a:extLst>
              <a:ext uri="{FF2B5EF4-FFF2-40B4-BE49-F238E27FC236}">
                <a16:creationId xmlns:a16="http://schemas.microsoft.com/office/drawing/2014/main" id="{0544A532-92D1-30D8-5014-772D83123AC6}"/>
              </a:ext>
            </a:extLst>
          </p:cNvPr>
          <p:cNvSpPr/>
          <p:nvPr/>
        </p:nvSpPr>
        <p:spPr>
          <a:xfrm>
            <a:off x="5398717" y="1516347"/>
            <a:ext cx="5349953" cy="48608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Google Shape;99;g2d17701bccb_0_0">
            <a:extLst>
              <a:ext uri="{FF2B5EF4-FFF2-40B4-BE49-F238E27FC236}">
                <a16:creationId xmlns:a16="http://schemas.microsoft.com/office/drawing/2014/main" id="{616DD889-B946-E9AD-27B2-D75CB31CB930}"/>
              </a:ext>
            </a:extLst>
          </p:cNvPr>
          <p:cNvSpPr txBox="1">
            <a:spLocks noGrp="1"/>
          </p:cNvSpPr>
          <p:nvPr>
            <p:ph type="body" idx="1"/>
          </p:nvPr>
        </p:nvSpPr>
        <p:spPr>
          <a:xfrm>
            <a:off x="7625221" y="264917"/>
            <a:ext cx="4275551" cy="1255688"/>
          </a:xfrm>
          <a:prstGeom prst="rect">
            <a:avLst/>
          </a:prstGeom>
          <a:solidFill>
            <a:schemeClr val="bg1"/>
          </a:solid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dirty="0">
                <a:latin typeface="Effra" panose="02000506080000020004" pitchFamily="2" charset="0"/>
                <a:ea typeface="Arial"/>
                <a:cs typeface="Arial"/>
                <a:sym typeface="Arial"/>
              </a:rPr>
              <a:t>Bij virus replicatie:</a:t>
            </a:r>
          </a:p>
          <a:p>
            <a:pPr marL="635000" lvl="0" indent="-444500" algn="l" rtl="0">
              <a:lnSpc>
                <a:spcPct val="90000"/>
              </a:lnSpc>
              <a:spcBef>
                <a:spcPts val="0"/>
              </a:spcBef>
              <a:spcAft>
                <a:spcPts val="0"/>
              </a:spcAft>
              <a:buSzPts val="2600"/>
              <a:buChar char="•"/>
            </a:pPr>
            <a:r>
              <a:rPr lang="nl-NL" dirty="0">
                <a:latin typeface="Effra" panose="02000506080000020004" pitchFamily="2" charset="0"/>
                <a:ea typeface="Arial"/>
                <a:cs typeface="Arial"/>
                <a:sym typeface="Arial"/>
              </a:rPr>
              <a:t>Binas 77C</a:t>
            </a:r>
          </a:p>
          <a:p>
            <a:pPr marL="635000" indent="-444500">
              <a:spcBef>
                <a:spcPts val="0"/>
              </a:spcBef>
              <a:buSzPts val="2600"/>
            </a:pPr>
            <a:r>
              <a:rPr lang="nl-NL" dirty="0">
                <a:latin typeface="Effra" panose="02000506080000020004"/>
              </a:rPr>
              <a:t>ScienceData p. 205-206</a:t>
            </a:r>
          </a:p>
        </p:txBody>
      </p:sp>
      <p:sp>
        <p:nvSpPr>
          <p:cNvPr id="4" name="Rechthoek 3">
            <a:extLst>
              <a:ext uri="{FF2B5EF4-FFF2-40B4-BE49-F238E27FC236}">
                <a16:creationId xmlns:a16="http://schemas.microsoft.com/office/drawing/2014/main" id="{6BA7E74C-73AE-DEE1-4045-D4A468C12E6A}"/>
              </a:ext>
            </a:extLst>
          </p:cNvPr>
          <p:cNvSpPr/>
          <p:nvPr/>
        </p:nvSpPr>
        <p:spPr>
          <a:xfrm>
            <a:off x="5022937" y="2104373"/>
            <a:ext cx="363254" cy="1894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FFCBF43B-49CD-8AB0-F975-CAF4750592CE}"/>
              </a:ext>
            </a:extLst>
          </p:cNvPr>
          <p:cNvSpPr/>
          <p:nvPr/>
        </p:nvSpPr>
        <p:spPr>
          <a:xfrm>
            <a:off x="1430804" y="2016691"/>
            <a:ext cx="3679815" cy="204174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B2A9FFCA-B708-6ACB-9CF5-1DC6E534C037}"/>
              </a:ext>
            </a:extLst>
          </p:cNvPr>
          <p:cNvSpPr txBox="1"/>
          <p:nvPr/>
        </p:nvSpPr>
        <p:spPr>
          <a:xfrm>
            <a:off x="3930480" y="4164341"/>
            <a:ext cx="1310593" cy="954107"/>
          </a:xfrm>
          <a:prstGeom prst="rect">
            <a:avLst/>
          </a:prstGeom>
          <a:noFill/>
        </p:spPr>
        <p:txBody>
          <a:bodyPr wrap="square" rtlCol="0">
            <a:spAutoFit/>
          </a:bodyPr>
          <a:lstStyle/>
          <a:p>
            <a:r>
              <a:rPr lang="nl-NL" b="1" dirty="0">
                <a:solidFill>
                  <a:srgbClr val="FF0000"/>
                </a:solidFill>
              </a:rPr>
              <a:t>rijp mRNA, dus geen introns meer aanwezig!</a:t>
            </a:r>
          </a:p>
        </p:txBody>
      </p:sp>
      <p:cxnSp>
        <p:nvCxnSpPr>
          <p:cNvPr id="7" name="Rechte verbindingslijn met pijl 6">
            <a:extLst>
              <a:ext uri="{FF2B5EF4-FFF2-40B4-BE49-F238E27FC236}">
                <a16:creationId xmlns:a16="http://schemas.microsoft.com/office/drawing/2014/main" id="{A0D8A5F4-FED4-30E4-B779-F1CBB5E39674}"/>
              </a:ext>
            </a:extLst>
          </p:cNvPr>
          <p:cNvCxnSpPr>
            <a:cxnSpLocks/>
          </p:cNvCxnSpPr>
          <p:nvPr/>
        </p:nvCxnSpPr>
        <p:spPr>
          <a:xfrm>
            <a:off x="3579543" y="3921099"/>
            <a:ext cx="373239" cy="3636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38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53E67-6721-1004-7690-2B11C3E2DCA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8F7BEF0-E1F5-87DB-E888-BEC5AD906CC3}"/>
              </a:ext>
            </a:extLst>
          </p:cNvPr>
          <p:cNvSpPr>
            <a:spLocks noGrp="1"/>
          </p:cNvSpPr>
          <p:nvPr>
            <p:ph type="title"/>
          </p:nvPr>
        </p:nvSpPr>
        <p:spPr>
          <a:xfrm>
            <a:off x="725466" y="743101"/>
            <a:ext cx="10515600" cy="2340497"/>
          </a:xfrm>
        </p:spPr>
        <p:txBody>
          <a:bodyPr>
            <a:normAutofit/>
          </a:bodyPr>
          <a:lstStyle/>
          <a:p>
            <a:r>
              <a:rPr lang="nl-NL"/>
              <a:t>Voorbeeld</a:t>
            </a:r>
            <a:br>
              <a:rPr lang="nl-NL"/>
            </a:br>
            <a:r>
              <a:rPr lang="nl-NL"/>
              <a:t>(2024-I)</a:t>
            </a:r>
            <a:br>
              <a:rPr lang="nl-NL"/>
            </a:br>
            <a:endParaRPr lang="nl-NL"/>
          </a:p>
        </p:txBody>
      </p:sp>
      <p:pic>
        <p:nvPicPr>
          <p:cNvPr id="5" name="Afbeelding 4">
            <a:extLst>
              <a:ext uri="{FF2B5EF4-FFF2-40B4-BE49-F238E27FC236}">
                <a16:creationId xmlns:a16="http://schemas.microsoft.com/office/drawing/2014/main" id="{172250FD-53D0-C616-3C93-04D88A2778FF}"/>
              </a:ext>
            </a:extLst>
          </p:cNvPr>
          <p:cNvPicPr>
            <a:picLocks noChangeAspect="1"/>
          </p:cNvPicPr>
          <p:nvPr/>
        </p:nvPicPr>
        <p:blipFill>
          <a:blip r:embed="rId3"/>
          <a:stretch>
            <a:fillRect/>
          </a:stretch>
        </p:blipFill>
        <p:spPr>
          <a:xfrm>
            <a:off x="3363171" y="360179"/>
            <a:ext cx="8563742" cy="6162693"/>
          </a:xfrm>
          <a:prstGeom prst="rect">
            <a:avLst/>
          </a:prstGeom>
        </p:spPr>
      </p:pic>
    </p:spTree>
    <p:extLst>
      <p:ext uri="{BB962C8B-B14F-4D97-AF65-F5344CB8AC3E}">
        <p14:creationId xmlns:p14="http://schemas.microsoft.com/office/powerpoint/2010/main" val="3243655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PCR</a:t>
            </a:r>
            <a:endParaRPr>
              <a:latin typeface="Effra" panose="02000506080000020004" pitchFamily="2" charset="0"/>
              <a:ea typeface="Arial"/>
              <a:cs typeface="Arial"/>
              <a:sym typeface="Arial"/>
            </a:endParaRPr>
          </a:p>
        </p:txBody>
      </p:sp>
      <p:graphicFrame>
        <p:nvGraphicFramePr>
          <p:cNvPr id="319" name="Google Shape;319;p53"/>
          <p:cNvGraphicFramePr/>
          <p:nvPr/>
        </p:nvGraphicFramePr>
        <p:xfrm>
          <a:off x="3722914" y="105153"/>
          <a:ext cx="8371115" cy="6387722"/>
        </p:xfrm>
        <a:graphic>
          <a:graphicData uri="http://schemas.openxmlformats.org/presentationml/2006/ole">
            <mc:AlternateContent xmlns:mc="http://schemas.openxmlformats.org/markup-compatibility/2006">
              <mc:Choice xmlns:v="urn:schemas-microsoft-com:vml" Requires="v">
                <p:oleObj r:id="rId3" imgW="7924800" imgH="6112532" progId="Paint.Picture">
                  <p:embed/>
                </p:oleObj>
              </mc:Choice>
              <mc:Fallback>
                <p:oleObj r:id="rId3" imgW="7924800" imgH="6112532" progId="Paint.Picture">
                  <p:embed/>
                  <p:pic>
                    <p:nvPicPr>
                      <p:cNvPr id="319" name="Google Shape;319;p53"/>
                      <p:cNvPicPr preferRelativeResize="0"/>
                      <p:nvPr/>
                    </p:nvPicPr>
                    <p:blipFill rotWithShape="1">
                      <a:blip r:embed="rId4">
                        <a:alphaModFix/>
                      </a:blip>
                      <a:srcRect/>
                      <a:stretch/>
                    </p:blipFill>
                    <p:spPr>
                      <a:xfrm>
                        <a:off x="3722914" y="105153"/>
                        <a:ext cx="8371115" cy="6387722"/>
                      </a:xfrm>
                      <a:prstGeom prst="rect">
                        <a:avLst/>
                      </a:prstGeom>
                      <a:noFill/>
                      <a:ln>
                        <a:noFill/>
                      </a:ln>
                    </p:spPr>
                  </p:pic>
                </p:oleObj>
              </mc:Fallback>
            </mc:AlternateContent>
          </a:graphicData>
        </a:graphic>
      </p:graphicFrame>
      <p:sp>
        <p:nvSpPr>
          <p:cNvPr id="2" name="Google Shape;99;g2d17701bccb_0_0">
            <a:extLst>
              <a:ext uri="{FF2B5EF4-FFF2-40B4-BE49-F238E27FC236}">
                <a16:creationId xmlns:a16="http://schemas.microsoft.com/office/drawing/2014/main" id="{0B2A8550-3B84-98D4-685B-FE6050505904}"/>
              </a:ext>
            </a:extLst>
          </p:cNvPr>
          <p:cNvSpPr txBox="1">
            <a:spLocks noGrp="1"/>
          </p:cNvSpPr>
          <p:nvPr>
            <p:ph type="body" idx="1"/>
          </p:nvPr>
        </p:nvSpPr>
        <p:spPr>
          <a:xfrm>
            <a:off x="502788" y="5678056"/>
            <a:ext cx="10885800" cy="1629637"/>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dirty="0">
                <a:latin typeface="Effra" panose="02000506080000020004" pitchFamily="2" charset="0"/>
                <a:ea typeface="Arial"/>
                <a:cs typeface="Arial"/>
                <a:sym typeface="Arial"/>
              </a:rPr>
              <a:t>Binas 71M</a:t>
            </a:r>
          </a:p>
          <a:p>
            <a:pPr marL="635000" indent="-444500">
              <a:spcBef>
                <a:spcPts val="0"/>
              </a:spcBef>
              <a:buSzPts val="2600"/>
            </a:pPr>
            <a:r>
              <a:rPr lang="nl-NL" dirty="0">
                <a:latin typeface="Effra" panose="02000506080000020004"/>
              </a:rPr>
              <a:t>ScienceData p. 237</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mc:AlternateContent xmlns:mc="http://schemas.openxmlformats.org/markup-compatibility/2006" xmlns:p14="http://schemas.microsoft.com/office/powerpoint/2010/main">
        <mc:Choice Requires="p14">
          <p:contentPart p14:bwMode="auto" r:id="rId5">
            <p14:nvContentPartPr>
              <p14:cNvPr id="3" name="Inkt 2">
                <a:extLst>
                  <a:ext uri="{FF2B5EF4-FFF2-40B4-BE49-F238E27FC236}">
                    <a16:creationId xmlns:a16="http://schemas.microsoft.com/office/drawing/2014/main" id="{E93EDC89-2E07-F989-3F0F-626B6B01DE86}"/>
                  </a:ext>
                </a:extLst>
              </p14:cNvPr>
              <p14:cNvContentPartPr/>
              <p14:nvPr/>
            </p14:nvContentPartPr>
            <p14:xfrm>
              <a:off x="5463781" y="4962258"/>
              <a:ext cx="1047600" cy="23040"/>
            </p14:xfrm>
          </p:contentPart>
        </mc:Choice>
        <mc:Fallback xmlns="">
          <p:pic>
            <p:nvPicPr>
              <p:cNvPr id="3" name="Inkt 2">
                <a:extLst>
                  <a:ext uri="{FF2B5EF4-FFF2-40B4-BE49-F238E27FC236}">
                    <a16:creationId xmlns:a16="http://schemas.microsoft.com/office/drawing/2014/main" id="{E93EDC89-2E07-F989-3F0F-626B6B01DE86}"/>
                  </a:ext>
                </a:extLst>
              </p:cNvPr>
              <p:cNvPicPr/>
              <p:nvPr/>
            </p:nvPicPr>
            <p:blipFill>
              <a:blip r:embed="rId6"/>
              <a:stretch>
                <a:fillRect/>
              </a:stretch>
            </p:blipFill>
            <p:spPr>
              <a:xfrm>
                <a:off x="5391781" y="4818258"/>
                <a:ext cx="1191240" cy="310680"/>
              </a:xfrm>
              <a:prstGeom prst="rect">
                <a:avLst/>
              </a:prstGeom>
            </p:spPr>
          </p:pic>
        </mc:Fallback>
      </mc:AlternateContent>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9EA66-FBD5-6DD5-44D5-06E25A96788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3AC0D66-BE36-964B-D87D-68557C0F610E}"/>
              </a:ext>
            </a:extLst>
          </p:cNvPr>
          <p:cNvSpPr>
            <a:spLocks noGrp="1"/>
          </p:cNvSpPr>
          <p:nvPr>
            <p:ph type="title"/>
          </p:nvPr>
        </p:nvSpPr>
        <p:spPr>
          <a:xfrm>
            <a:off x="725466" y="743101"/>
            <a:ext cx="10515600" cy="2340497"/>
          </a:xfrm>
        </p:spPr>
        <p:txBody>
          <a:bodyPr>
            <a:normAutofit/>
          </a:bodyPr>
          <a:lstStyle/>
          <a:p>
            <a:r>
              <a:rPr lang="nl-NL"/>
              <a:t>Voorbeeld</a:t>
            </a:r>
            <a:br>
              <a:rPr lang="nl-NL"/>
            </a:br>
            <a:r>
              <a:rPr lang="nl-NL"/>
              <a:t>(2024-I)</a:t>
            </a:r>
            <a:br>
              <a:rPr lang="nl-NL"/>
            </a:br>
            <a:endParaRPr lang="nl-NL"/>
          </a:p>
        </p:txBody>
      </p:sp>
      <p:pic>
        <p:nvPicPr>
          <p:cNvPr id="5" name="Afbeelding 4">
            <a:extLst>
              <a:ext uri="{FF2B5EF4-FFF2-40B4-BE49-F238E27FC236}">
                <a16:creationId xmlns:a16="http://schemas.microsoft.com/office/drawing/2014/main" id="{945AD6A6-09DC-44ED-0E12-CA95B3BFCFAF}"/>
              </a:ext>
            </a:extLst>
          </p:cNvPr>
          <p:cNvPicPr>
            <a:picLocks noChangeAspect="1"/>
          </p:cNvPicPr>
          <p:nvPr/>
        </p:nvPicPr>
        <p:blipFill>
          <a:blip r:embed="rId3"/>
          <a:stretch>
            <a:fillRect/>
          </a:stretch>
        </p:blipFill>
        <p:spPr>
          <a:xfrm>
            <a:off x="3363171" y="360179"/>
            <a:ext cx="8563742" cy="6162693"/>
          </a:xfrm>
          <a:prstGeom prst="rect">
            <a:avLst/>
          </a:prstGeom>
        </p:spPr>
      </p:pic>
      <p:grpSp>
        <p:nvGrpSpPr>
          <p:cNvPr id="7" name="Groep 6">
            <a:extLst>
              <a:ext uri="{FF2B5EF4-FFF2-40B4-BE49-F238E27FC236}">
                <a16:creationId xmlns:a16="http://schemas.microsoft.com/office/drawing/2014/main" id="{42D8DE2B-B026-0CB0-2E9A-D79A52DFC9DF}"/>
              </a:ext>
            </a:extLst>
          </p:cNvPr>
          <p:cNvGrpSpPr/>
          <p:nvPr/>
        </p:nvGrpSpPr>
        <p:grpSpPr>
          <a:xfrm>
            <a:off x="591459" y="2747002"/>
            <a:ext cx="7840169" cy="1024361"/>
            <a:chOff x="591459" y="2747002"/>
            <a:chExt cx="7840169" cy="1024361"/>
          </a:xfrm>
        </p:grpSpPr>
        <p:pic>
          <p:nvPicPr>
            <p:cNvPr id="4" name="Afbeelding 3">
              <a:extLst>
                <a:ext uri="{FF2B5EF4-FFF2-40B4-BE49-F238E27FC236}">
                  <a16:creationId xmlns:a16="http://schemas.microsoft.com/office/drawing/2014/main" id="{4242D008-7893-6EA1-B6A0-7D5F24228A38}"/>
                </a:ext>
              </a:extLst>
            </p:cNvPr>
            <p:cNvPicPr>
              <a:picLocks noChangeAspect="1"/>
            </p:cNvPicPr>
            <p:nvPr/>
          </p:nvPicPr>
          <p:blipFill>
            <a:blip r:embed="rId4"/>
            <a:stretch>
              <a:fillRect/>
            </a:stretch>
          </p:blipFill>
          <p:spPr>
            <a:xfrm rot="20847341">
              <a:off x="591459" y="3161678"/>
              <a:ext cx="7840169" cy="609685"/>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Inkt 5">
                  <a:extLst>
                    <a:ext uri="{FF2B5EF4-FFF2-40B4-BE49-F238E27FC236}">
                      <a16:creationId xmlns:a16="http://schemas.microsoft.com/office/drawing/2014/main" id="{5352BA39-A9BE-582C-4271-CD8D1B67FB0D}"/>
                    </a:ext>
                  </a:extLst>
                </p14:cNvPr>
                <p14:cNvContentPartPr/>
                <p14:nvPr/>
              </p14:nvContentPartPr>
              <p14:xfrm>
                <a:off x="4934984" y="2747002"/>
                <a:ext cx="2505240" cy="535320"/>
              </p14:xfrm>
            </p:contentPart>
          </mc:Choice>
          <mc:Fallback xmlns="">
            <p:pic>
              <p:nvPicPr>
                <p:cNvPr id="6" name="Inkt 5">
                  <a:extLst>
                    <a:ext uri="{FF2B5EF4-FFF2-40B4-BE49-F238E27FC236}">
                      <a16:creationId xmlns:a16="http://schemas.microsoft.com/office/drawing/2014/main" id="{5352BA39-A9BE-582C-4271-CD8D1B67FB0D}"/>
                    </a:ext>
                  </a:extLst>
                </p:cNvPr>
                <p:cNvPicPr/>
                <p:nvPr/>
              </p:nvPicPr>
              <p:blipFill>
                <a:blip r:embed="rId6"/>
                <a:stretch>
                  <a:fillRect/>
                </a:stretch>
              </p:blipFill>
              <p:spPr>
                <a:xfrm>
                  <a:off x="4863344" y="2603362"/>
                  <a:ext cx="2648880" cy="822960"/>
                </a:xfrm>
                <a:prstGeom prst="rect">
                  <a:avLst/>
                </a:prstGeom>
              </p:spPr>
            </p:pic>
          </mc:Fallback>
        </mc:AlternateContent>
      </p:grpSp>
      <p:pic>
        <p:nvPicPr>
          <p:cNvPr id="9" name="Afbeelding 8">
            <a:extLst>
              <a:ext uri="{FF2B5EF4-FFF2-40B4-BE49-F238E27FC236}">
                <a16:creationId xmlns:a16="http://schemas.microsoft.com/office/drawing/2014/main" id="{257526EC-0DA1-6646-D7AA-08BA1C6DD6E2}"/>
              </a:ext>
            </a:extLst>
          </p:cNvPr>
          <p:cNvPicPr>
            <a:picLocks noChangeAspect="1"/>
          </p:cNvPicPr>
          <p:nvPr/>
        </p:nvPicPr>
        <p:blipFill>
          <a:blip r:embed="rId7"/>
          <a:stretch>
            <a:fillRect/>
          </a:stretch>
        </p:blipFill>
        <p:spPr>
          <a:xfrm>
            <a:off x="1385636" y="1759477"/>
            <a:ext cx="9420728" cy="2648241"/>
          </a:xfrm>
          <a:prstGeom prst="rect">
            <a:avLst/>
          </a:prstGeom>
          <a:ln>
            <a:solidFill>
              <a:schemeClr val="tx1"/>
            </a:solidFill>
          </a:ln>
        </p:spPr>
      </p:pic>
    </p:spTree>
    <p:extLst>
      <p:ext uri="{BB962C8B-B14F-4D97-AF65-F5344CB8AC3E}">
        <p14:creationId xmlns:p14="http://schemas.microsoft.com/office/powerpoint/2010/main" val="349828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19C18-1D3F-1F03-86AC-F6EBEEF7CCC1}"/>
              </a:ext>
            </a:extLst>
          </p:cNvPr>
          <p:cNvSpPr>
            <a:spLocks noGrp="1"/>
          </p:cNvSpPr>
          <p:nvPr>
            <p:ph type="title"/>
          </p:nvPr>
        </p:nvSpPr>
        <p:spPr>
          <a:xfrm>
            <a:off x="685800" y="782033"/>
            <a:ext cx="10515600" cy="2211688"/>
          </a:xfrm>
        </p:spPr>
        <p:txBody>
          <a:bodyPr>
            <a:normAutofit/>
          </a:bodyPr>
          <a:lstStyle/>
          <a:p>
            <a:r>
              <a:rPr lang="nl-NL"/>
              <a:t>Erfelijkheid</a:t>
            </a:r>
            <a:br>
              <a:rPr lang="nl-NL"/>
            </a:br>
            <a:r>
              <a:rPr lang="nl-NL"/>
              <a:t>(voorbeeld </a:t>
            </a:r>
            <a:br>
              <a:rPr lang="nl-NL"/>
            </a:br>
            <a:r>
              <a:rPr lang="nl-NL"/>
              <a:t>2024-I) </a:t>
            </a:r>
          </a:p>
        </p:txBody>
      </p:sp>
      <p:pic>
        <p:nvPicPr>
          <p:cNvPr id="4" name="Afbeelding 3" descr="Afbeelding met tekst, schermopname, diagram, Lettertype&#10;&#10;Door AI gegenereerde inhoud is mogelijk onjuist.">
            <a:extLst>
              <a:ext uri="{FF2B5EF4-FFF2-40B4-BE49-F238E27FC236}">
                <a16:creationId xmlns:a16="http://schemas.microsoft.com/office/drawing/2014/main" id="{91B48DD7-6867-1BE2-0AA8-AA1AB9897249}"/>
              </a:ext>
            </a:extLst>
          </p:cNvPr>
          <p:cNvPicPr>
            <a:picLocks noChangeAspect="1"/>
          </p:cNvPicPr>
          <p:nvPr/>
        </p:nvPicPr>
        <p:blipFill>
          <a:blip r:embed="rId3"/>
          <a:stretch>
            <a:fillRect/>
          </a:stretch>
        </p:blipFill>
        <p:spPr>
          <a:xfrm>
            <a:off x="3844608" y="119380"/>
            <a:ext cx="8221345" cy="661924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t 4">
                <a:extLst>
                  <a:ext uri="{FF2B5EF4-FFF2-40B4-BE49-F238E27FC236}">
                    <a16:creationId xmlns:a16="http://schemas.microsoft.com/office/drawing/2014/main" id="{BCD71048-45C8-7CC7-344C-C64888EE6CA2}"/>
                  </a:ext>
                </a:extLst>
              </p14:cNvPr>
              <p14:cNvContentPartPr/>
              <p14:nvPr/>
            </p14:nvContentPartPr>
            <p14:xfrm>
              <a:off x="9123405" y="957648"/>
              <a:ext cx="554602" cy="21044"/>
            </p14:xfrm>
          </p:contentPart>
        </mc:Choice>
        <mc:Fallback xmlns="">
          <p:pic>
            <p:nvPicPr>
              <p:cNvPr id="5" name="Inkt 4">
                <a:extLst>
                  <a:ext uri="{FF2B5EF4-FFF2-40B4-BE49-F238E27FC236}">
                    <a16:creationId xmlns:a16="http://schemas.microsoft.com/office/drawing/2014/main" id="{BCD71048-45C8-7CC7-344C-C64888EE6CA2}"/>
                  </a:ext>
                </a:extLst>
              </p:cNvPr>
              <p:cNvPicPr/>
              <p:nvPr/>
            </p:nvPicPr>
            <p:blipFill>
              <a:blip r:embed="rId5"/>
              <a:stretch>
                <a:fillRect/>
              </a:stretch>
            </p:blipFill>
            <p:spPr>
              <a:xfrm>
                <a:off x="9069420" y="852428"/>
                <a:ext cx="662211" cy="23113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t 5">
                <a:extLst>
                  <a:ext uri="{FF2B5EF4-FFF2-40B4-BE49-F238E27FC236}">
                    <a16:creationId xmlns:a16="http://schemas.microsoft.com/office/drawing/2014/main" id="{7249C34C-B4BE-69A1-917C-53E8664A4D26}"/>
                  </a:ext>
                </a:extLst>
              </p14:cNvPr>
              <p14:cNvContentPartPr/>
              <p14:nvPr/>
            </p14:nvContentPartPr>
            <p14:xfrm>
              <a:off x="5869459" y="2295855"/>
              <a:ext cx="307258" cy="17434"/>
            </p14:xfrm>
          </p:contentPart>
        </mc:Choice>
        <mc:Fallback xmlns="">
          <p:pic>
            <p:nvPicPr>
              <p:cNvPr id="6" name="Inkt 5">
                <a:extLst>
                  <a:ext uri="{FF2B5EF4-FFF2-40B4-BE49-F238E27FC236}">
                    <a16:creationId xmlns:a16="http://schemas.microsoft.com/office/drawing/2014/main" id="{7249C34C-B4BE-69A1-917C-53E8664A4D26}"/>
                  </a:ext>
                </a:extLst>
              </p:cNvPr>
              <p:cNvPicPr/>
              <p:nvPr/>
            </p:nvPicPr>
            <p:blipFill>
              <a:blip r:embed="rId7"/>
              <a:stretch>
                <a:fillRect/>
              </a:stretch>
            </p:blipFill>
            <p:spPr>
              <a:xfrm>
                <a:off x="5815491" y="2189116"/>
                <a:ext cx="414834" cy="23055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t 6">
                <a:extLst>
                  <a:ext uri="{FF2B5EF4-FFF2-40B4-BE49-F238E27FC236}">
                    <a16:creationId xmlns:a16="http://schemas.microsoft.com/office/drawing/2014/main" id="{09214609-5436-C30C-9DCB-9D4C20A3B067}"/>
                  </a:ext>
                </a:extLst>
              </p14:cNvPr>
              <p14:cNvContentPartPr/>
              <p14:nvPr/>
            </p14:nvContentPartPr>
            <p14:xfrm>
              <a:off x="4695567" y="5766486"/>
              <a:ext cx="1295541" cy="31510"/>
            </p14:xfrm>
          </p:contentPart>
        </mc:Choice>
        <mc:Fallback xmlns="">
          <p:pic>
            <p:nvPicPr>
              <p:cNvPr id="7" name="Inkt 6">
                <a:extLst>
                  <a:ext uri="{FF2B5EF4-FFF2-40B4-BE49-F238E27FC236}">
                    <a16:creationId xmlns:a16="http://schemas.microsoft.com/office/drawing/2014/main" id="{09214609-5436-C30C-9DCB-9D4C20A3B067}"/>
                  </a:ext>
                </a:extLst>
              </p:cNvPr>
              <p:cNvPicPr/>
              <p:nvPr/>
            </p:nvPicPr>
            <p:blipFill>
              <a:blip r:embed="rId9"/>
              <a:stretch>
                <a:fillRect/>
              </a:stretch>
            </p:blipFill>
            <p:spPr>
              <a:xfrm>
                <a:off x="4641586" y="5660273"/>
                <a:ext cx="1403143" cy="24358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t 7">
                <a:extLst>
                  <a:ext uri="{FF2B5EF4-FFF2-40B4-BE49-F238E27FC236}">
                    <a16:creationId xmlns:a16="http://schemas.microsoft.com/office/drawing/2014/main" id="{D7A72C91-08D4-0857-D792-607E079B07E2}"/>
                  </a:ext>
                </a:extLst>
              </p14:cNvPr>
              <p14:cNvContentPartPr/>
              <p14:nvPr/>
            </p14:nvContentPartPr>
            <p14:xfrm>
              <a:off x="5035378" y="946902"/>
              <a:ext cx="1468770" cy="10746"/>
            </p14:xfrm>
          </p:contentPart>
        </mc:Choice>
        <mc:Fallback xmlns="">
          <p:pic>
            <p:nvPicPr>
              <p:cNvPr id="8" name="Inkt 7">
                <a:extLst>
                  <a:ext uri="{FF2B5EF4-FFF2-40B4-BE49-F238E27FC236}">
                    <a16:creationId xmlns:a16="http://schemas.microsoft.com/office/drawing/2014/main" id="{D7A72C91-08D4-0857-D792-607E079B07E2}"/>
                  </a:ext>
                </a:extLst>
              </p:cNvPr>
              <p:cNvPicPr/>
              <p:nvPr/>
            </p:nvPicPr>
            <p:blipFill>
              <a:blip r:embed="rId11"/>
              <a:stretch>
                <a:fillRect/>
              </a:stretch>
            </p:blipFill>
            <p:spPr>
              <a:xfrm>
                <a:off x="4981392" y="842908"/>
                <a:ext cx="1576381" cy="21838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t 9">
                <a:extLst>
                  <a:ext uri="{FF2B5EF4-FFF2-40B4-BE49-F238E27FC236}">
                    <a16:creationId xmlns:a16="http://schemas.microsoft.com/office/drawing/2014/main" id="{496831E6-843A-FAAE-D56A-D8FC7A342E94}"/>
                  </a:ext>
                </a:extLst>
              </p14:cNvPr>
              <p14:cNvContentPartPr/>
              <p14:nvPr/>
            </p14:nvContentPartPr>
            <p14:xfrm>
              <a:off x="7362567" y="5787081"/>
              <a:ext cx="812809" cy="10746"/>
            </p14:xfrm>
          </p:contentPart>
        </mc:Choice>
        <mc:Fallback xmlns="">
          <p:pic>
            <p:nvPicPr>
              <p:cNvPr id="10" name="Inkt 9">
                <a:extLst>
                  <a:ext uri="{FF2B5EF4-FFF2-40B4-BE49-F238E27FC236}">
                    <a16:creationId xmlns:a16="http://schemas.microsoft.com/office/drawing/2014/main" id="{496831E6-843A-FAAE-D56A-D8FC7A342E94}"/>
                  </a:ext>
                </a:extLst>
              </p:cNvPr>
              <p:cNvPicPr/>
              <p:nvPr/>
            </p:nvPicPr>
            <p:blipFill>
              <a:blip r:embed="rId13"/>
              <a:stretch>
                <a:fillRect/>
              </a:stretch>
            </p:blipFill>
            <p:spPr>
              <a:xfrm>
                <a:off x="7308596" y="5683087"/>
                <a:ext cx="920392" cy="21838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t 11">
                <a:extLst>
                  <a:ext uri="{FF2B5EF4-FFF2-40B4-BE49-F238E27FC236}">
                    <a16:creationId xmlns:a16="http://schemas.microsoft.com/office/drawing/2014/main" id="{93D520B2-06E0-F777-CE7E-71691B6590B3}"/>
                  </a:ext>
                </a:extLst>
              </p14:cNvPr>
              <p14:cNvContentPartPr/>
              <p14:nvPr/>
            </p14:nvContentPartPr>
            <p14:xfrm>
              <a:off x="8618837" y="5796605"/>
              <a:ext cx="1922871" cy="10297"/>
            </p14:xfrm>
          </p:contentPart>
        </mc:Choice>
        <mc:Fallback xmlns="">
          <p:pic>
            <p:nvPicPr>
              <p:cNvPr id="12" name="Inkt 11">
                <a:extLst>
                  <a:ext uri="{FF2B5EF4-FFF2-40B4-BE49-F238E27FC236}">
                    <a16:creationId xmlns:a16="http://schemas.microsoft.com/office/drawing/2014/main" id="{93D520B2-06E0-F777-CE7E-71691B6590B3}"/>
                  </a:ext>
                </a:extLst>
              </p:cNvPr>
              <p:cNvPicPr/>
              <p:nvPr/>
            </p:nvPicPr>
            <p:blipFill>
              <a:blip r:embed="rId15"/>
              <a:stretch>
                <a:fillRect/>
              </a:stretch>
            </p:blipFill>
            <p:spPr>
              <a:xfrm>
                <a:off x="8564844" y="2707505"/>
                <a:ext cx="2030497" cy="6178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t 12">
                <a:extLst>
                  <a:ext uri="{FF2B5EF4-FFF2-40B4-BE49-F238E27FC236}">
                    <a16:creationId xmlns:a16="http://schemas.microsoft.com/office/drawing/2014/main" id="{C508017A-4CC4-4CA1-C76C-D252950A20A3}"/>
                  </a:ext>
                </a:extLst>
              </p14:cNvPr>
              <p14:cNvContentPartPr/>
              <p14:nvPr/>
            </p14:nvContentPartPr>
            <p14:xfrm>
              <a:off x="7640594" y="6023489"/>
              <a:ext cx="1577667" cy="31321"/>
            </p14:xfrm>
          </p:contentPart>
        </mc:Choice>
        <mc:Fallback xmlns="">
          <p:pic>
            <p:nvPicPr>
              <p:cNvPr id="13" name="Inkt 12">
                <a:extLst>
                  <a:ext uri="{FF2B5EF4-FFF2-40B4-BE49-F238E27FC236}">
                    <a16:creationId xmlns:a16="http://schemas.microsoft.com/office/drawing/2014/main" id="{C508017A-4CC4-4CA1-C76C-D252950A20A3}"/>
                  </a:ext>
                </a:extLst>
              </p:cNvPr>
              <p:cNvPicPr/>
              <p:nvPr/>
            </p:nvPicPr>
            <p:blipFill>
              <a:blip r:embed="rId17"/>
              <a:stretch>
                <a:fillRect/>
              </a:stretch>
            </p:blipFill>
            <p:spPr>
              <a:xfrm>
                <a:off x="7586601" y="5916713"/>
                <a:ext cx="1685292" cy="244517"/>
              </a:xfrm>
              <a:prstGeom prst="rect">
                <a:avLst/>
              </a:prstGeom>
            </p:spPr>
          </p:pic>
        </mc:Fallback>
      </mc:AlternateContent>
    </p:spTree>
    <p:extLst>
      <p:ext uri="{BB962C8B-B14F-4D97-AF65-F5344CB8AC3E}">
        <p14:creationId xmlns:p14="http://schemas.microsoft.com/office/powerpoint/2010/main" val="349906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84DDD-45BD-568E-CCD9-4B8A11B00DBA}"/>
              </a:ext>
            </a:extLst>
          </p:cNvPr>
          <p:cNvSpPr>
            <a:spLocks noGrp="1"/>
          </p:cNvSpPr>
          <p:nvPr>
            <p:ph type="title"/>
          </p:nvPr>
        </p:nvSpPr>
        <p:spPr/>
        <p:txBody>
          <a:bodyPr/>
          <a:lstStyle/>
          <a:p>
            <a:r>
              <a:rPr lang="nl-NL"/>
              <a:t>Uitwerking </a:t>
            </a:r>
          </a:p>
        </p:txBody>
      </p:sp>
      <p:pic>
        <p:nvPicPr>
          <p:cNvPr id="4" name="Afbeelding 3" descr="Afbeelding met tekst, schermopname, Lettertype&#10;&#10;Door AI gegenereerde inhoud is mogelijk onjuist.">
            <a:extLst>
              <a:ext uri="{FF2B5EF4-FFF2-40B4-BE49-F238E27FC236}">
                <a16:creationId xmlns:a16="http://schemas.microsoft.com/office/drawing/2014/main" id="{5F2DFF9C-939B-AA9C-1CF0-DF0C82F83FD8}"/>
              </a:ext>
            </a:extLst>
          </p:cNvPr>
          <p:cNvPicPr>
            <a:picLocks noChangeAspect="1"/>
          </p:cNvPicPr>
          <p:nvPr/>
        </p:nvPicPr>
        <p:blipFill>
          <a:blip r:embed="rId3"/>
          <a:stretch>
            <a:fillRect/>
          </a:stretch>
        </p:blipFill>
        <p:spPr>
          <a:xfrm>
            <a:off x="838200" y="1999614"/>
            <a:ext cx="10651837" cy="3943985"/>
          </a:xfrm>
          <a:prstGeom prst="rect">
            <a:avLst/>
          </a:prstGeom>
        </p:spPr>
      </p:pic>
    </p:spTree>
    <p:extLst>
      <p:ext uri="{BB962C8B-B14F-4D97-AF65-F5344CB8AC3E}">
        <p14:creationId xmlns:p14="http://schemas.microsoft.com/office/powerpoint/2010/main" val="2661872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28f59082ebf_0_4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Erfelijkheid kruisingen – stappenplan</a:t>
            </a:r>
            <a:endParaRPr>
              <a:latin typeface="Effra" panose="02000506080000020004" pitchFamily="2" charset="0"/>
              <a:ea typeface="Arial"/>
              <a:cs typeface="Arial"/>
              <a:sym typeface="Arial"/>
            </a:endParaRPr>
          </a:p>
        </p:txBody>
      </p:sp>
      <p:sp>
        <p:nvSpPr>
          <p:cNvPr id="265" name="Google Shape;265;g28f59082ebf_0_414"/>
          <p:cNvSpPr txBox="1">
            <a:spLocks noGrp="1"/>
          </p:cNvSpPr>
          <p:nvPr>
            <p:ph type="body" idx="1"/>
          </p:nvPr>
        </p:nvSpPr>
        <p:spPr>
          <a:xfrm>
            <a:off x="990600" y="1901825"/>
            <a:ext cx="10515600" cy="46674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SzPts val="2800"/>
              <a:buAutoNum type="arabicPeriod"/>
            </a:pPr>
            <a:r>
              <a:rPr lang="nl-NL" dirty="0">
                <a:latin typeface="Effra" panose="02000506080000020004" pitchFamily="2" charset="0"/>
                <a:ea typeface="Arial"/>
                <a:cs typeface="Arial"/>
                <a:sym typeface="Arial"/>
              </a:rPr>
              <a:t>Maak een legenda van de allelen/</a:t>
            </a:r>
            <a:r>
              <a:rPr lang="nl-NL" dirty="0" err="1">
                <a:latin typeface="Effra" panose="02000506080000020004" pitchFamily="2" charset="0"/>
                <a:ea typeface="Arial"/>
                <a:cs typeface="Arial"/>
                <a:sym typeface="Arial"/>
              </a:rPr>
              <a:t>genotypes</a:t>
            </a:r>
            <a:r>
              <a:rPr lang="nl-NL" dirty="0">
                <a:latin typeface="Effra" panose="02000506080000020004" pitchFamily="2" charset="0"/>
                <a:ea typeface="Arial"/>
                <a:cs typeface="Arial"/>
                <a:sym typeface="Arial"/>
              </a:rPr>
              <a:t>.</a:t>
            </a:r>
            <a:br>
              <a:rPr lang="nl-NL" dirty="0">
                <a:latin typeface="Effra" panose="02000506080000020004" pitchFamily="2" charset="0"/>
                <a:ea typeface="Arial"/>
                <a:cs typeface="Arial"/>
                <a:sym typeface="Arial"/>
              </a:rPr>
            </a:br>
            <a:endParaRPr dirty="0">
              <a:latin typeface="Effra" panose="02000506080000020004" pitchFamily="2" charset="0"/>
              <a:ea typeface="Arial"/>
              <a:cs typeface="Arial"/>
              <a:sym typeface="Arial"/>
            </a:endParaRPr>
          </a:p>
          <a:p>
            <a:pPr marL="457200" lvl="0" indent="-406400" algn="l" rtl="0">
              <a:lnSpc>
                <a:spcPct val="90000"/>
              </a:lnSpc>
              <a:spcBef>
                <a:spcPts val="0"/>
              </a:spcBef>
              <a:spcAft>
                <a:spcPts val="0"/>
              </a:spcAft>
              <a:buSzPts val="2800"/>
              <a:buAutoNum type="arabicPeriod"/>
            </a:pPr>
            <a:r>
              <a:rPr lang="nl-NL" dirty="0">
                <a:latin typeface="Effra" panose="02000506080000020004" pitchFamily="2" charset="0"/>
                <a:ea typeface="Arial"/>
                <a:cs typeface="Arial"/>
                <a:sym typeface="Arial"/>
              </a:rPr>
              <a:t>Schrijf op wat je zeker weet.</a:t>
            </a:r>
            <a:br>
              <a:rPr lang="nl-NL" dirty="0">
                <a:latin typeface="Effra" panose="02000506080000020004" pitchFamily="2" charset="0"/>
                <a:ea typeface="Arial"/>
                <a:cs typeface="Arial"/>
                <a:sym typeface="Arial"/>
              </a:rPr>
            </a:br>
            <a:endParaRPr dirty="0">
              <a:latin typeface="Effra" panose="02000506080000020004" pitchFamily="2" charset="0"/>
              <a:ea typeface="Arial"/>
              <a:cs typeface="Arial"/>
              <a:sym typeface="Arial"/>
            </a:endParaRPr>
          </a:p>
          <a:p>
            <a:pPr marL="457200" lvl="0" indent="-406400" algn="l" rtl="0">
              <a:lnSpc>
                <a:spcPct val="90000"/>
              </a:lnSpc>
              <a:spcBef>
                <a:spcPts val="0"/>
              </a:spcBef>
              <a:spcAft>
                <a:spcPts val="0"/>
              </a:spcAft>
              <a:buSzPts val="2800"/>
              <a:buAutoNum type="arabicPeriod"/>
            </a:pPr>
            <a:r>
              <a:rPr lang="nl-NL" dirty="0">
                <a:latin typeface="Effra" panose="02000506080000020004" pitchFamily="2" charset="0"/>
                <a:ea typeface="Arial"/>
                <a:cs typeface="Arial"/>
                <a:sym typeface="Arial"/>
              </a:rPr>
              <a:t>Bereken/beredeneer de rest.</a:t>
            </a:r>
            <a:endParaRPr dirty="0">
              <a:latin typeface="Effra" panose="02000506080000020004" pitchFamily="2" charset="0"/>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d17701bccb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Leerstof en syllabus</a:t>
            </a:r>
            <a:endParaRPr>
              <a:latin typeface="Effra" panose="02000506080000020004" pitchFamily="2" charset="0"/>
              <a:ea typeface="Arial"/>
              <a:cs typeface="Arial"/>
              <a:sym typeface="Arial"/>
            </a:endParaRPr>
          </a:p>
        </p:txBody>
      </p:sp>
      <p:sp>
        <p:nvSpPr>
          <p:cNvPr id="99" name="Google Shape;99;g2d17701bccb_0_0"/>
          <p:cNvSpPr txBox="1">
            <a:spLocks noGrp="1"/>
          </p:cNvSpPr>
          <p:nvPr>
            <p:ph type="body" idx="1"/>
          </p:nvPr>
        </p:nvSpPr>
        <p:spPr>
          <a:xfrm>
            <a:off x="838200" y="1594179"/>
            <a:ext cx="10885800" cy="1834821"/>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nl-NL" sz="2700" dirty="0">
                <a:latin typeface="Arial"/>
                <a:ea typeface="Arial"/>
                <a:cs typeface="Arial"/>
                <a:sym typeface="Arial"/>
              </a:rPr>
              <a:t>• </a:t>
            </a:r>
            <a:r>
              <a:rPr lang="nl-NL" dirty="0">
                <a:latin typeface="Effra" panose="02000506080000020004" pitchFamily="2" charset="0"/>
                <a:ea typeface="Arial"/>
                <a:cs typeface="Arial"/>
                <a:sym typeface="Arial"/>
              </a:rPr>
              <a:t>Syllabus te vinden op </a:t>
            </a:r>
            <a:r>
              <a:rPr lang="nl-NL" i="1" dirty="0">
                <a:latin typeface="Effra" panose="02000506080000020004" pitchFamily="2" charset="0"/>
                <a:ea typeface="Arial"/>
                <a:cs typeface="Arial"/>
                <a:sym typeface="Arial"/>
              </a:rPr>
              <a:t>www.examenblad.nl</a:t>
            </a:r>
            <a:endParaRPr i="1" dirty="0">
              <a:latin typeface="Effra" panose="02000506080000020004" pitchFamily="2" charset="0"/>
              <a:ea typeface="Arial"/>
              <a:cs typeface="Arial"/>
              <a:sym typeface="Arial"/>
            </a:endParaRPr>
          </a:p>
          <a:p>
            <a:pPr marL="114300" lvl="0" indent="0" algn="l" rtl="0">
              <a:lnSpc>
                <a:spcPct val="90000"/>
              </a:lnSpc>
              <a:spcBef>
                <a:spcPts val="1000"/>
              </a:spcBef>
              <a:spcAft>
                <a:spcPts val="0"/>
              </a:spcAft>
              <a:buSzPts val="1800"/>
              <a:buNone/>
            </a:pPr>
            <a:endParaRPr sz="2500" dirty="0">
              <a:latin typeface="Arial"/>
              <a:ea typeface="Arial"/>
              <a:cs typeface="Arial"/>
              <a:sym typeface="Arial"/>
            </a:endParaRPr>
          </a:p>
          <a:p>
            <a:pPr marL="114300" lvl="0" indent="0" algn="l" rtl="0">
              <a:lnSpc>
                <a:spcPct val="115000"/>
              </a:lnSpc>
              <a:spcBef>
                <a:spcPts val="2000"/>
              </a:spcBef>
              <a:spcAft>
                <a:spcPts val="1000"/>
              </a:spcAft>
              <a:buSzPts val="1800"/>
              <a:buNone/>
            </a:pPr>
            <a:endParaRPr sz="2800" dirty="0">
              <a:latin typeface="Calibri"/>
              <a:ea typeface="Calibri"/>
              <a:cs typeface="Calibri"/>
              <a:sym typeface="Calibri"/>
            </a:endParaRPr>
          </a:p>
        </p:txBody>
      </p:sp>
      <p:pic>
        <p:nvPicPr>
          <p:cNvPr id="4" name="Afbeelding 3">
            <a:extLst>
              <a:ext uri="{FF2B5EF4-FFF2-40B4-BE49-F238E27FC236}">
                <a16:creationId xmlns:a16="http://schemas.microsoft.com/office/drawing/2014/main" id="{A68AB27A-617D-1002-5151-EA4C213AE897}"/>
              </a:ext>
            </a:extLst>
          </p:cNvPr>
          <p:cNvPicPr>
            <a:picLocks noChangeAspect="1"/>
          </p:cNvPicPr>
          <p:nvPr/>
        </p:nvPicPr>
        <p:blipFill>
          <a:blip r:embed="rId3"/>
          <a:srcRect l="833" t="406" r="1"/>
          <a:stretch/>
        </p:blipFill>
        <p:spPr>
          <a:xfrm>
            <a:off x="1651746" y="2245659"/>
            <a:ext cx="4258086" cy="4455001"/>
          </a:xfrm>
          <a:prstGeom prst="rect">
            <a:avLst/>
          </a:prstGeom>
        </p:spPr>
      </p:pic>
      <p:pic>
        <p:nvPicPr>
          <p:cNvPr id="6" name="Afbeelding 5">
            <a:extLst>
              <a:ext uri="{FF2B5EF4-FFF2-40B4-BE49-F238E27FC236}">
                <a16:creationId xmlns:a16="http://schemas.microsoft.com/office/drawing/2014/main" id="{624AE66F-B861-4C76-6FE2-E41F4E1AD7D5}"/>
              </a:ext>
            </a:extLst>
          </p:cNvPr>
          <p:cNvPicPr>
            <a:picLocks noChangeAspect="1"/>
          </p:cNvPicPr>
          <p:nvPr/>
        </p:nvPicPr>
        <p:blipFill>
          <a:blip r:embed="rId4"/>
          <a:stretch>
            <a:fillRect/>
          </a:stretch>
        </p:blipFill>
        <p:spPr>
          <a:xfrm>
            <a:off x="6062232" y="2193325"/>
            <a:ext cx="4864848" cy="450733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504AE8-CEC5-FAFD-0A8C-5AA69701E253}"/>
              </a:ext>
            </a:extLst>
          </p:cNvPr>
          <p:cNvSpPr>
            <a:spLocks noGrp="1"/>
          </p:cNvSpPr>
          <p:nvPr>
            <p:ph type="title"/>
          </p:nvPr>
        </p:nvSpPr>
        <p:spPr/>
        <p:txBody>
          <a:bodyPr/>
          <a:lstStyle/>
          <a:p>
            <a:r>
              <a:rPr lang="nl-NL"/>
              <a:t>Voorbeeld (2024-I)</a:t>
            </a:r>
          </a:p>
        </p:txBody>
      </p:sp>
      <p:pic>
        <p:nvPicPr>
          <p:cNvPr id="4" name="Afbeelding 3" descr="Afbeelding met tekst, schermopname, Lettertype, nummer&#10;&#10;Door AI gegenereerde inhoud is mogelijk onjuist.">
            <a:extLst>
              <a:ext uri="{FF2B5EF4-FFF2-40B4-BE49-F238E27FC236}">
                <a16:creationId xmlns:a16="http://schemas.microsoft.com/office/drawing/2014/main" id="{DF8FCB88-ECB4-5E73-17F8-6BB2363870D4}"/>
              </a:ext>
            </a:extLst>
          </p:cNvPr>
          <p:cNvPicPr>
            <a:picLocks noChangeAspect="1"/>
          </p:cNvPicPr>
          <p:nvPr/>
        </p:nvPicPr>
        <p:blipFill>
          <a:blip r:embed="rId3"/>
          <a:stretch>
            <a:fillRect/>
          </a:stretch>
        </p:blipFill>
        <p:spPr>
          <a:xfrm>
            <a:off x="196269" y="2277633"/>
            <a:ext cx="9664423" cy="4269075"/>
          </a:xfrm>
          <a:prstGeom prst="rect">
            <a:avLst/>
          </a:prstGeom>
        </p:spPr>
      </p:pic>
      <p:pic>
        <p:nvPicPr>
          <p:cNvPr id="5" name="Afbeelding 4" descr="Afbeelding met tekst, schermopname, diagram, Lettertype&#10;&#10;Door AI gegenereerde inhoud is mogelijk onjuist.">
            <a:extLst>
              <a:ext uri="{FF2B5EF4-FFF2-40B4-BE49-F238E27FC236}">
                <a16:creationId xmlns:a16="http://schemas.microsoft.com/office/drawing/2014/main" id="{0E7FABA2-49FB-F085-37AB-7A5C94B2EF1C}"/>
              </a:ext>
            </a:extLst>
          </p:cNvPr>
          <p:cNvPicPr>
            <a:picLocks noChangeAspect="1"/>
          </p:cNvPicPr>
          <p:nvPr/>
        </p:nvPicPr>
        <p:blipFill>
          <a:blip r:embed="rId4"/>
          <a:srcRect l="6015" t="30482" r="31830" b="23639"/>
          <a:stretch/>
        </p:blipFill>
        <p:spPr>
          <a:xfrm>
            <a:off x="6243878" y="3639666"/>
            <a:ext cx="5110036" cy="3036797"/>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Inkt 5">
                <a:extLst>
                  <a:ext uri="{FF2B5EF4-FFF2-40B4-BE49-F238E27FC236}">
                    <a16:creationId xmlns:a16="http://schemas.microsoft.com/office/drawing/2014/main" id="{0E54180B-97DD-156A-3D5D-A8A054EC7FE6}"/>
                  </a:ext>
                </a:extLst>
              </p14:cNvPr>
              <p14:cNvContentPartPr/>
              <p14:nvPr/>
            </p14:nvContentPartPr>
            <p14:xfrm>
              <a:off x="7619999" y="3809108"/>
              <a:ext cx="1080233" cy="32232"/>
            </p14:xfrm>
          </p:contentPart>
        </mc:Choice>
        <mc:Fallback xmlns="">
          <p:pic>
            <p:nvPicPr>
              <p:cNvPr id="6" name="Inkt 5">
                <a:extLst>
                  <a:ext uri="{FF2B5EF4-FFF2-40B4-BE49-F238E27FC236}">
                    <a16:creationId xmlns:a16="http://schemas.microsoft.com/office/drawing/2014/main" id="{0E54180B-97DD-156A-3D5D-A8A054EC7FE6}"/>
                  </a:ext>
                </a:extLst>
              </p:cNvPr>
              <p:cNvPicPr/>
              <p:nvPr/>
            </p:nvPicPr>
            <p:blipFill>
              <a:blip r:embed="rId6"/>
              <a:stretch>
                <a:fillRect/>
              </a:stretch>
            </p:blipFill>
            <p:spPr>
              <a:xfrm>
                <a:off x="7566023" y="3702849"/>
                <a:ext cx="1187824" cy="24439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t 6">
                <a:extLst>
                  <a:ext uri="{FF2B5EF4-FFF2-40B4-BE49-F238E27FC236}">
                    <a16:creationId xmlns:a16="http://schemas.microsoft.com/office/drawing/2014/main" id="{50B84A7E-EFB7-F8BF-4F54-98B08276584F}"/>
                  </a:ext>
                </a:extLst>
              </p14:cNvPr>
              <p14:cNvContentPartPr/>
              <p14:nvPr/>
            </p14:nvContentPartPr>
            <p14:xfrm>
              <a:off x="9494108" y="4726460"/>
              <a:ext cx="906479" cy="114270"/>
            </p14:xfrm>
          </p:contentPart>
        </mc:Choice>
        <mc:Fallback xmlns="">
          <p:pic>
            <p:nvPicPr>
              <p:cNvPr id="7" name="Inkt 6">
                <a:extLst>
                  <a:ext uri="{FF2B5EF4-FFF2-40B4-BE49-F238E27FC236}">
                    <a16:creationId xmlns:a16="http://schemas.microsoft.com/office/drawing/2014/main" id="{50B84A7E-EFB7-F8BF-4F54-98B08276584F}"/>
                  </a:ext>
                </a:extLst>
              </p:cNvPr>
              <p:cNvPicPr/>
              <p:nvPr/>
            </p:nvPicPr>
            <p:blipFill>
              <a:blip r:embed="rId8"/>
              <a:stretch>
                <a:fillRect/>
              </a:stretch>
            </p:blipFill>
            <p:spPr>
              <a:xfrm>
                <a:off x="9440129" y="4618658"/>
                <a:ext cx="1014076" cy="32951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t 7">
                <a:extLst>
                  <a:ext uri="{FF2B5EF4-FFF2-40B4-BE49-F238E27FC236}">
                    <a16:creationId xmlns:a16="http://schemas.microsoft.com/office/drawing/2014/main" id="{4237BEA3-C5F3-D9EF-4F34-1B2AF5389EF3}"/>
                  </a:ext>
                </a:extLst>
              </p14:cNvPr>
              <p14:cNvContentPartPr/>
              <p14:nvPr/>
            </p14:nvContentPartPr>
            <p14:xfrm flipV="1">
              <a:off x="10365260" y="6443209"/>
              <a:ext cx="257461" cy="8304"/>
            </p14:xfrm>
          </p:contentPart>
        </mc:Choice>
        <mc:Fallback xmlns="">
          <p:pic>
            <p:nvPicPr>
              <p:cNvPr id="8" name="Inkt 7">
                <a:extLst>
                  <a:ext uri="{FF2B5EF4-FFF2-40B4-BE49-F238E27FC236}">
                    <a16:creationId xmlns:a16="http://schemas.microsoft.com/office/drawing/2014/main" id="{4237BEA3-C5F3-D9EF-4F34-1B2AF5389EF3}"/>
                  </a:ext>
                </a:extLst>
              </p:cNvPr>
              <p:cNvPicPr/>
              <p:nvPr/>
            </p:nvPicPr>
            <p:blipFill>
              <a:blip r:embed="rId10"/>
              <a:stretch>
                <a:fillRect/>
              </a:stretch>
            </p:blipFill>
            <p:spPr>
              <a:xfrm flipV="1">
                <a:off x="10311323" y="6334896"/>
                <a:ext cx="364976" cy="224569"/>
              </a:xfrm>
              <a:prstGeom prst="rect">
                <a:avLst/>
              </a:prstGeom>
            </p:spPr>
          </p:pic>
        </mc:Fallback>
      </mc:AlternateContent>
      <p:pic>
        <p:nvPicPr>
          <p:cNvPr id="10" name="Afbeelding 9" descr="Afbeelding met tekst, Lettertype, lijn, schermopname&#10;&#10;Door AI gegenereerde inhoud is mogelijk onjuist.">
            <a:extLst>
              <a:ext uri="{FF2B5EF4-FFF2-40B4-BE49-F238E27FC236}">
                <a16:creationId xmlns:a16="http://schemas.microsoft.com/office/drawing/2014/main" id="{E92AA2DC-3545-F336-BB4E-7777C0173672}"/>
              </a:ext>
            </a:extLst>
          </p:cNvPr>
          <p:cNvPicPr>
            <a:picLocks noChangeAspect="1"/>
          </p:cNvPicPr>
          <p:nvPr/>
        </p:nvPicPr>
        <p:blipFill>
          <a:blip r:embed="rId11"/>
          <a:stretch>
            <a:fillRect/>
          </a:stretch>
        </p:blipFill>
        <p:spPr>
          <a:xfrm>
            <a:off x="5443456" y="677433"/>
            <a:ext cx="4495800" cy="1600200"/>
          </a:xfrm>
          <a:prstGeom prst="rect">
            <a:avLst/>
          </a:prstGeom>
        </p:spPr>
      </p:pic>
      <mc:AlternateContent xmlns:mc="http://schemas.openxmlformats.org/markup-compatibility/2006" xmlns:p14="http://schemas.microsoft.com/office/powerpoint/2010/main">
        <mc:Choice Requires="p14">
          <p:contentPart p14:bwMode="auto" r:id="rId12">
            <p14:nvContentPartPr>
              <p14:cNvPr id="11" name="Inkt 10">
                <a:extLst>
                  <a:ext uri="{FF2B5EF4-FFF2-40B4-BE49-F238E27FC236}">
                    <a16:creationId xmlns:a16="http://schemas.microsoft.com/office/drawing/2014/main" id="{439AD29D-AF23-CDA2-6236-F4B4DDBD679D}"/>
                  </a:ext>
                </a:extLst>
              </p14:cNvPr>
              <p14:cNvContentPartPr/>
              <p14:nvPr/>
            </p14:nvContentPartPr>
            <p14:xfrm>
              <a:off x="8481930" y="1406094"/>
              <a:ext cx="605817" cy="9525"/>
            </p14:xfrm>
          </p:contentPart>
        </mc:Choice>
        <mc:Fallback xmlns="">
          <p:pic>
            <p:nvPicPr>
              <p:cNvPr id="11" name="Inkt 10">
                <a:extLst>
                  <a:ext uri="{FF2B5EF4-FFF2-40B4-BE49-F238E27FC236}">
                    <a16:creationId xmlns:a16="http://schemas.microsoft.com/office/drawing/2014/main" id="{439AD29D-AF23-CDA2-6236-F4B4DDBD679D}"/>
                  </a:ext>
                </a:extLst>
              </p:cNvPr>
              <p:cNvPicPr/>
              <p:nvPr/>
            </p:nvPicPr>
            <p:blipFill>
              <a:blip r:embed="rId13"/>
              <a:stretch>
                <a:fillRect/>
              </a:stretch>
            </p:blipFill>
            <p:spPr>
              <a:xfrm>
                <a:off x="8427968" y="-1451406"/>
                <a:ext cx="713382" cy="5715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t 11">
                <a:extLst>
                  <a:ext uri="{FF2B5EF4-FFF2-40B4-BE49-F238E27FC236}">
                    <a16:creationId xmlns:a16="http://schemas.microsoft.com/office/drawing/2014/main" id="{24703BF4-F60D-E0B7-24F2-C88C5DD18384}"/>
                  </a:ext>
                </a:extLst>
              </p14:cNvPr>
              <p14:cNvContentPartPr/>
              <p14:nvPr/>
            </p14:nvContentPartPr>
            <p14:xfrm>
              <a:off x="10067924" y="5772149"/>
              <a:ext cx="963539" cy="57150"/>
            </p14:xfrm>
          </p:contentPart>
        </mc:Choice>
        <mc:Fallback xmlns="">
          <p:pic>
            <p:nvPicPr>
              <p:cNvPr id="12" name="Inkt 11">
                <a:extLst>
                  <a:ext uri="{FF2B5EF4-FFF2-40B4-BE49-F238E27FC236}">
                    <a16:creationId xmlns:a16="http://schemas.microsoft.com/office/drawing/2014/main" id="{24703BF4-F60D-E0B7-24F2-C88C5DD18384}"/>
                  </a:ext>
                </a:extLst>
              </p:cNvPr>
              <p:cNvPicPr/>
              <p:nvPr/>
            </p:nvPicPr>
            <p:blipFill>
              <a:blip r:embed="rId15"/>
              <a:stretch>
                <a:fillRect/>
              </a:stretch>
            </p:blipFill>
            <p:spPr>
              <a:xfrm>
                <a:off x="10013934" y="5634989"/>
                <a:ext cx="1071159" cy="331013"/>
              </a:xfrm>
              <a:prstGeom prst="rect">
                <a:avLst/>
              </a:prstGeom>
            </p:spPr>
          </p:pic>
        </mc:Fallback>
      </mc:AlternateContent>
    </p:spTree>
    <p:extLst>
      <p:ext uri="{BB962C8B-B14F-4D97-AF65-F5344CB8AC3E}">
        <p14:creationId xmlns:p14="http://schemas.microsoft.com/office/powerpoint/2010/main" val="149386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9886C-DC2F-3425-8A37-B24394EDBFC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8D1C185-AFB7-1486-275E-BF9529FF073C}"/>
              </a:ext>
            </a:extLst>
          </p:cNvPr>
          <p:cNvSpPr>
            <a:spLocks noGrp="1"/>
          </p:cNvSpPr>
          <p:nvPr>
            <p:ph type="title"/>
          </p:nvPr>
        </p:nvSpPr>
        <p:spPr/>
        <p:txBody>
          <a:bodyPr/>
          <a:lstStyle/>
          <a:p>
            <a:r>
              <a:rPr lang="nl-NL"/>
              <a:t>Uitwerking</a:t>
            </a:r>
          </a:p>
        </p:txBody>
      </p:sp>
      <p:sp>
        <p:nvSpPr>
          <p:cNvPr id="3" name="Ondertitel 2">
            <a:extLst>
              <a:ext uri="{FF2B5EF4-FFF2-40B4-BE49-F238E27FC236}">
                <a16:creationId xmlns:a16="http://schemas.microsoft.com/office/drawing/2014/main" id="{B4D32D35-385A-FA2F-9B24-2157F5C53DF8}"/>
              </a:ext>
            </a:extLst>
          </p:cNvPr>
          <p:cNvSpPr>
            <a:spLocks noGrp="1"/>
          </p:cNvSpPr>
          <p:nvPr>
            <p:ph type="body" idx="1"/>
          </p:nvPr>
        </p:nvSpPr>
        <p:spPr>
          <a:xfrm>
            <a:off x="838200" y="1825625"/>
            <a:ext cx="6055360" cy="4351338"/>
          </a:xfrm>
        </p:spPr>
        <p:txBody>
          <a:bodyPr>
            <a:normAutofit/>
          </a:bodyPr>
          <a:lstStyle/>
          <a:p>
            <a:pPr marL="114300" indent="0">
              <a:buNone/>
            </a:pPr>
            <a:r>
              <a:rPr lang="nl-NL">
                <a:latin typeface="Effra" panose="02000506080000020004"/>
              </a:rPr>
              <a:t>Antwoord C (</a:t>
            </a:r>
            <a:r>
              <a:rPr lang="nl-NL">
                <a:effectLst/>
                <a:latin typeface="Effra" panose="02000506080000020004"/>
                <a:ea typeface="Arial" panose="020B0604020202020204" pitchFamily="34" charset="0"/>
              </a:rPr>
              <a:t>⅛</a:t>
            </a:r>
            <a:r>
              <a:rPr lang="nl-NL">
                <a:latin typeface="Effra" panose="02000506080000020004"/>
              </a:rPr>
              <a:t>)</a:t>
            </a:r>
          </a:p>
          <a:p>
            <a:pPr marL="114300" indent="0">
              <a:buNone/>
            </a:pPr>
            <a:endParaRPr lang="nl-NL">
              <a:latin typeface="Effra" panose="02000506080000020004"/>
            </a:endParaRPr>
          </a:p>
          <a:p>
            <a:pPr marL="114300" indent="0">
              <a:buNone/>
            </a:pPr>
            <a:r>
              <a:rPr lang="nl-NL">
                <a:latin typeface="Effra" panose="02000506080000020004"/>
              </a:rPr>
              <a:t>De kans dat Francesca het gemuteerde allel doorgeeft aan S = ½</a:t>
            </a:r>
          </a:p>
          <a:p>
            <a:pPr marL="114300" indent="0">
              <a:buNone/>
            </a:pPr>
            <a:r>
              <a:rPr lang="nl-NL">
                <a:latin typeface="Effra" panose="02000506080000020004"/>
              </a:rPr>
              <a:t>De kans dat S het gemuteerde allel doorgeeft aan Stella = ½ </a:t>
            </a:r>
          </a:p>
          <a:p>
            <a:pPr marL="114300" indent="0">
              <a:buNone/>
            </a:pPr>
            <a:r>
              <a:rPr lang="nl-NL">
                <a:latin typeface="Effra" panose="02000506080000020004"/>
              </a:rPr>
              <a:t>De kans dat Stella het gemuteerde allel doorgeeft aan haar zoon ? = ½ </a:t>
            </a:r>
          </a:p>
          <a:p>
            <a:pPr marL="114300" indent="0">
              <a:buNone/>
            </a:pPr>
            <a:r>
              <a:rPr lang="nl-NL">
                <a:latin typeface="Effra" panose="02000506080000020004"/>
              </a:rPr>
              <a:t>Dus: ½ x ½ x ½ = </a:t>
            </a:r>
            <a:r>
              <a:rPr lang="nl-NL">
                <a:effectLst/>
                <a:latin typeface="Effra" panose="02000506080000020004"/>
                <a:ea typeface="Arial" panose="020B0604020202020204" pitchFamily="34" charset="0"/>
              </a:rPr>
              <a:t>⅛</a:t>
            </a:r>
            <a:endParaRPr lang="nl-NL">
              <a:latin typeface="Effra" panose="02000506080000020004"/>
            </a:endParaRPr>
          </a:p>
        </p:txBody>
      </p:sp>
      <p:pic>
        <p:nvPicPr>
          <p:cNvPr id="5" name="Afbeelding 4" descr="Afbeelding met diagram, tekst, schermopname, Plan&#10;&#10;Door AI gegenereerde inhoud is mogelijk onjuist.">
            <a:extLst>
              <a:ext uri="{FF2B5EF4-FFF2-40B4-BE49-F238E27FC236}">
                <a16:creationId xmlns:a16="http://schemas.microsoft.com/office/drawing/2014/main" id="{A3D0C19C-76F6-7A11-A958-9E2E18E72E74}"/>
              </a:ext>
            </a:extLst>
          </p:cNvPr>
          <p:cNvPicPr>
            <a:picLocks noChangeAspect="1"/>
          </p:cNvPicPr>
          <p:nvPr/>
        </p:nvPicPr>
        <p:blipFill>
          <a:blip r:embed="rId3"/>
          <a:stretch>
            <a:fillRect/>
          </a:stretch>
        </p:blipFill>
        <p:spPr>
          <a:xfrm>
            <a:off x="6893560" y="1825625"/>
            <a:ext cx="5019675" cy="3543300"/>
          </a:xfrm>
          <a:prstGeom prst="rect">
            <a:avLst/>
          </a:prstGeom>
        </p:spPr>
      </p:pic>
    </p:spTree>
    <p:extLst>
      <p:ext uri="{BB962C8B-B14F-4D97-AF65-F5344CB8AC3E}">
        <p14:creationId xmlns:p14="http://schemas.microsoft.com/office/powerpoint/2010/main" val="2574326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8">
          <a:extLst>
            <a:ext uri="{FF2B5EF4-FFF2-40B4-BE49-F238E27FC236}">
              <a16:creationId xmlns:a16="http://schemas.microsoft.com/office/drawing/2014/main" id="{D235F3CB-5AF0-2E67-3E6A-D6FAA97BC44C}"/>
            </a:ext>
          </a:extLst>
        </p:cNvPr>
        <p:cNvGrpSpPr/>
        <p:nvPr/>
      </p:nvGrpSpPr>
      <p:grpSpPr>
        <a:xfrm>
          <a:off x="0" y="0"/>
          <a:ext cx="0" cy="0"/>
          <a:chOff x="0" y="0"/>
          <a:chExt cx="0" cy="0"/>
        </a:xfrm>
      </p:grpSpPr>
      <p:sp>
        <p:nvSpPr>
          <p:cNvPr id="469" name="Google Shape;469;g23e4fb3f7be_0_0">
            <a:extLst>
              <a:ext uri="{FF2B5EF4-FFF2-40B4-BE49-F238E27FC236}">
                <a16:creationId xmlns:a16="http://schemas.microsoft.com/office/drawing/2014/main" id="{D9463BB2-F93E-ADC5-AC8E-729A73FB66C9}"/>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Actiepotentialen</a:t>
            </a:r>
            <a:endParaRPr>
              <a:latin typeface="Effra" panose="02000506080000020004" pitchFamily="2" charset="0"/>
              <a:ea typeface="Arial"/>
              <a:cs typeface="Arial"/>
              <a:sym typeface="Arial"/>
            </a:endParaRPr>
          </a:p>
        </p:txBody>
      </p:sp>
      <p:grpSp>
        <p:nvGrpSpPr>
          <p:cNvPr id="2" name="Groep 1">
            <a:extLst>
              <a:ext uri="{FF2B5EF4-FFF2-40B4-BE49-F238E27FC236}">
                <a16:creationId xmlns:a16="http://schemas.microsoft.com/office/drawing/2014/main" id="{0476B508-8CC1-2C5E-6467-0C1581A87F91}"/>
              </a:ext>
            </a:extLst>
          </p:cNvPr>
          <p:cNvGrpSpPr/>
          <p:nvPr/>
        </p:nvGrpSpPr>
        <p:grpSpPr>
          <a:xfrm>
            <a:off x="1153097" y="1690825"/>
            <a:ext cx="8788400" cy="4784095"/>
            <a:chOff x="1310640" y="1036952"/>
            <a:chExt cx="8788400" cy="4784095"/>
          </a:xfrm>
        </p:grpSpPr>
        <p:pic>
          <p:nvPicPr>
            <p:cNvPr id="3" name="Picture 2" descr="Afbeeldingsresultaat voor neuron">
              <a:extLst>
                <a:ext uri="{FF2B5EF4-FFF2-40B4-BE49-F238E27FC236}">
                  <a16:creationId xmlns:a16="http://schemas.microsoft.com/office/drawing/2014/main" id="{2D4006AA-32E9-E43D-A7D3-AA39F2910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640" y="1036952"/>
              <a:ext cx="8788400" cy="4784095"/>
            </a:xfrm>
            <a:prstGeom prst="rect">
              <a:avLst/>
            </a:prstGeom>
            <a:noFill/>
            <a:extLst>
              <a:ext uri="{909E8E84-426E-40DD-AFC4-6F175D3DCCD1}">
                <a14:hiddenFill xmlns:a14="http://schemas.microsoft.com/office/drawing/2010/main">
                  <a:solidFill>
                    <a:srgbClr val="FFFFFF"/>
                  </a:solidFill>
                </a14:hiddenFill>
              </a:ext>
            </a:extLst>
          </p:spPr>
        </p:pic>
        <p:sp>
          <p:nvSpPr>
            <p:cNvPr id="4" name="Pijl: gekromd omlaag 3">
              <a:extLst>
                <a:ext uri="{FF2B5EF4-FFF2-40B4-BE49-F238E27FC236}">
                  <a16:creationId xmlns:a16="http://schemas.microsoft.com/office/drawing/2014/main" id="{CA719FD3-F87D-8870-EE7C-34EB848903FE}"/>
                </a:ext>
              </a:extLst>
            </p:cNvPr>
            <p:cNvSpPr/>
            <p:nvPr/>
          </p:nvSpPr>
          <p:spPr>
            <a:xfrm>
              <a:off x="5659120" y="2976880"/>
              <a:ext cx="629920" cy="243840"/>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 name="Pijl: gekromd omlaag 4">
              <a:extLst>
                <a:ext uri="{FF2B5EF4-FFF2-40B4-BE49-F238E27FC236}">
                  <a16:creationId xmlns:a16="http://schemas.microsoft.com/office/drawing/2014/main" id="{69B64990-64C9-F4EE-F062-AF291F285716}"/>
                </a:ext>
              </a:extLst>
            </p:cNvPr>
            <p:cNvSpPr/>
            <p:nvPr/>
          </p:nvSpPr>
          <p:spPr>
            <a:xfrm>
              <a:off x="6426200" y="2763520"/>
              <a:ext cx="629920" cy="243840"/>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 name="Pijl: gekromd omlaag 5">
              <a:extLst>
                <a:ext uri="{FF2B5EF4-FFF2-40B4-BE49-F238E27FC236}">
                  <a16:creationId xmlns:a16="http://schemas.microsoft.com/office/drawing/2014/main" id="{F733D380-68D3-D3B2-20C8-46A2EB309EB5}"/>
                </a:ext>
              </a:extLst>
            </p:cNvPr>
            <p:cNvSpPr/>
            <p:nvPr/>
          </p:nvSpPr>
          <p:spPr>
            <a:xfrm>
              <a:off x="7076440" y="2519680"/>
              <a:ext cx="629920" cy="243840"/>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 name="Pijl: gekromd omlaag 6">
              <a:extLst>
                <a:ext uri="{FF2B5EF4-FFF2-40B4-BE49-F238E27FC236}">
                  <a16:creationId xmlns:a16="http://schemas.microsoft.com/office/drawing/2014/main" id="{51A74365-7E12-2AC5-CD91-900C41CA152F}"/>
                </a:ext>
              </a:extLst>
            </p:cNvPr>
            <p:cNvSpPr/>
            <p:nvPr/>
          </p:nvSpPr>
          <p:spPr>
            <a:xfrm>
              <a:off x="4892040" y="3098800"/>
              <a:ext cx="629920" cy="243840"/>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8" name="Pijl: gekromd omlaag 7">
              <a:extLst>
                <a:ext uri="{FF2B5EF4-FFF2-40B4-BE49-F238E27FC236}">
                  <a16:creationId xmlns:a16="http://schemas.microsoft.com/office/drawing/2014/main" id="{C695F654-9AD2-86D1-7DF5-C61A0374B39B}"/>
                </a:ext>
              </a:extLst>
            </p:cNvPr>
            <p:cNvSpPr/>
            <p:nvPr/>
          </p:nvSpPr>
          <p:spPr>
            <a:xfrm>
              <a:off x="7655560" y="2194560"/>
              <a:ext cx="629920" cy="243840"/>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sp>
        <p:nvSpPr>
          <p:cNvPr id="9" name="Tekstvak 8">
            <a:extLst>
              <a:ext uri="{FF2B5EF4-FFF2-40B4-BE49-F238E27FC236}">
                <a16:creationId xmlns:a16="http://schemas.microsoft.com/office/drawing/2014/main" id="{1EC75FC5-425C-2E48-F171-1C7F3154C5FE}"/>
              </a:ext>
            </a:extLst>
          </p:cNvPr>
          <p:cNvSpPr txBox="1"/>
          <p:nvPr/>
        </p:nvSpPr>
        <p:spPr>
          <a:xfrm>
            <a:off x="5202477" y="5951700"/>
            <a:ext cx="7327726" cy="523220"/>
          </a:xfrm>
          <a:prstGeom prst="rect">
            <a:avLst/>
          </a:prstGeom>
          <a:noFill/>
        </p:spPr>
        <p:txBody>
          <a:bodyPr wrap="square" rtlCol="0">
            <a:spAutoFit/>
          </a:bodyPr>
          <a:lstStyle/>
          <a:p>
            <a:r>
              <a:rPr lang="nl-NL" sz="2800" dirty="0">
                <a:latin typeface="Effra" panose="02000506080000020004"/>
              </a:rPr>
              <a:t>sprongsgewijze (saltatoire) impulsgeleiding!</a:t>
            </a:r>
          </a:p>
        </p:txBody>
      </p:sp>
      <p:sp>
        <p:nvSpPr>
          <p:cNvPr id="10" name="Rechthoek 9">
            <a:extLst>
              <a:ext uri="{FF2B5EF4-FFF2-40B4-BE49-F238E27FC236}">
                <a16:creationId xmlns:a16="http://schemas.microsoft.com/office/drawing/2014/main" id="{C0D69DAE-606F-7934-100C-D0086E740B74}"/>
              </a:ext>
            </a:extLst>
          </p:cNvPr>
          <p:cNvSpPr/>
          <p:nvPr/>
        </p:nvSpPr>
        <p:spPr>
          <a:xfrm>
            <a:off x="6048738" y="3971461"/>
            <a:ext cx="413358" cy="80166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340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8">
          <a:extLst>
            <a:ext uri="{FF2B5EF4-FFF2-40B4-BE49-F238E27FC236}">
              <a16:creationId xmlns:a16="http://schemas.microsoft.com/office/drawing/2014/main" id="{E3CC540A-D4E1-75BF-FFB9-96223038561E}"/>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A187871D-F654-0DF4-2B01-7058B5B48791}"/>
              </a:ext>
            </a:extLst>
          </p:cNvPr>
          <p:cNvSpPr txBox="1"/>
          <p:nvPr/>
        </p:nvSpPr>
        <p:spPr>
          <a:xfrm>
            <a:off x="6713951" y="6457035"/>
            <a:ext cx="5423769" cy="276999"/>
          </a:xfrm>
          <a:prstGeom prst="rect">
            <a:avLst/>
          </a:prstGeom>
          <a:noFill/>
        </p:spPr>
        <p:txBody>
          <a:bodyPr wrap="square">
            <a:spAutoFit/>
          </a:bodyPr>
          <a:lstStyle/>
          <a:p>
            <a:r>
              <a:rPr lang="nl-NL" sz="1200"/>
              <a:t>https://nltroimichaelborisysbrandgiel.weebly.com/inzoom-op-de-biologie.html</a:t>
            </a:r>
          </a:p>
        </p:txBody>
      </p:sp>
      <p:pic>
        <p:nvPicPr>
          <p:cNvPr id="12" name="Picture 2" descr="Afbeeldingsresultaat voor actiepotentiaal">
            <a:extLst>
              <a:ext uri="{FF2B5EF4-FFF2-40B4-BE49-F238E27FC236}">
                <a16:creationId xmlns:a16="http://schemas.microsoft.com/office/drawing/2014/main" id="{85691D82-7056-E15F-AC90-B48450291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022" y="696093"/>
            <a:ext cx="8740172" cy="5785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711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8">
          <a:extLst>
            <a:ext uri="{FF2B5EF4-FFF2-40B4-BE49-F238E27FC236}">
              <a16:creationId xmlns:a16="http://schemas.microsoft.com/office/drawing/2014/main" id="{1F8B1189-BA35-B8A5-1841-D648C6FB4C2B}"/>
            </a:ext>
          </a:extLst>
        </p:cNvPr>
        <p:cNvGrpSpPr/>
        <p:nvPr/>
      </p:nvGrpSpPr>
      <p:grpSpPr>
        <a:xfrm>
          <a:off x="0" y="0"/>
          <a:ext cx="0" cy="0"/>
          <a:chOff x="0" y="0"/>
          <a:chExt cx="0" cy="0"/>
        </a:xfrm>
      </p:grpSpPr>
      <p:pic>
        <p:nvPicPr>
          <p:cNvPr id="13" name="Afbeelding 12">
            <a:extLst>
              <a:ext uri="{FF2B5EF4-FFF2-40B4-BE49-F238E27FC236}">
                <a16:creationId xmlns:a16="http://schemas.microsoft.com/office/drawing/2014/main" id="{9A2A3484-42A7-AE91-17E8-C42E79187F1B}"/>
              </a:ext>
            </a:extLst>
          </p:cNvPr>
          <p:cNvPicPr>
            <a:picLocks noChangeAspect="1"/>
          </p:cNvPicPr>
          <p:nvPr/>
        </p:nvPicPr>
        <p:blipFill>
          <a:blip r:embed="rId3"/>
          <a:stretch>
            <a:fillRect/>
          </a:stretch>
        </p:blipFill>
        <p:spPr>
          <a:xfrm>
            <a:off x="200417" y="154982"/>
            <a:ext cx="11824569" cy="6548035"/>
          </a:xfrm>
          <a:prstGeom prst="rect">
            <a:avLst/>
          </a:prstGeom>
        </p:spPr>
      </p:pic>
      <p:sp>
        <p:nvSpPr>
          <p:cNvPr id="14" name="Rechthoek 13">
            <a:extLst>
              <a:ext uri="{FF2B5EF4-FFF2-40B4-BE49-F238E27FC236}">
                <a16:creationId xmlns:a16="http://schemas.microsoft.com/office/drawing/2014/main" id="{6395BE20-FF0F-76DA-BEF1-0986C104E7BF}"/>
              </a:ext>
            </a:extLst>
          </p:cNvPr>
          <p:cNvSpPr/>
          <p:nvPr/>
        </p:nvSpPr>
        <p:spPr>
          <a:xfrm>
            <a:off x="688931" y="4609578"/>
            <a:ext cx="338203" cy="200416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46747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8">
          <a:extLst>
            <a:ext uri="{FF2B5EF4-FFF2-40B4-BE49-F238E27FC236}">
              <a16:creationId xmlns:a16="http://schemas.microsoft.com/office/drawing/2014/main" id="{565E9A6E-002D-A68D-244E-E713156B7B67}"/>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CCFB3722-193D-07EE-A694-5F3408D5E9F9}"/>
              </a:ext>
            </a:extLst>
          </p:cNvPr>
          <p:cNvPicPr>
            <a:picLocks noChangeAspect="1"/>
          </p:cNvPicPr>
          <p:nvPr/>
        </p:nvPicPr>
        <p:blipFill>
          <a:blip r:embed="rId3"/>
          <a:srcRect t="1" b="1163"/>
          <a:stretch/>
        </p:blipFill>
        <p:spPr>
          <a:xfrm>
            <a:off x="142698" y="153506"/>
            <a:ext cx="11882287" cy="6510341"/>
          </a:xfrm>
          <a:prstGeom prst="rect">
            <a:avLst/>
          </a:prstGeom>
        </p:spPr>
      </p:pic>
      <p:sp>
        <p:nvSpPr>
          <p:cNvPr id="4" name="Rechthoek 3">
            <a:extLst>
              <a:ext uri="{FF2B5EF4-FFF2-40B4-BE49-F238E27FC236}">
                <a16:creationId xmlns:a16="http://schemas.microsoft.com/office/drawing/2014/main" id="{25646D19-8EDA-EDAC-8FED-05B7FA7ECF0C}"/>
              </a:ext>
            </a:extLst>
          </p:cNvPr>
          <p:cNvSpPr/>
          <p:nvPr/>
        </p:nvSpPr>
        <p:spPr>
          <a:xfrm>
            <a:off x="1002081" y="4597052"/>
            <a:ext cx="513568" cy="2066795"/>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79016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8">
          <a:extLst>
            <a:ext uri="{FF2B5EF4-FFF2-40B4-BE49-F238E27FC236}">
              <a16:creationId xmlns:a16="http://schemas.microsoft.com/office/drawing/2014/main" id="{054B5675-4B76-53B8-22A2-9F1E59D10073}"/>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D5825BF2-FFF0-C989-B145-5D4CAB3223A2}"/>
              </a:ext>
            </a:extLst>
          </p:cNvPr>
          <p:cNvPicPr>
            <a:picLocks noChangeAspect="1"/>
          </p:cNvPicPr>
          <p:nvPr/>
        </p:nvPicPr>
        <p:blipFill>
          <a:blip r:embed="rId3"/>
          <a:stretch>
            <a:fillRect/>
          </a:stretch>
        </p:blipFill>
        <p:spPr>
          <a:xfrm>
            <a:off x="186803" y="150312"/>
            <a:ext cx="11838183" cy="6563639"/>
          </a:xfrm>
          <a:prstGeom prst="rect">
            <a:avLst/>
          </a:prstGeom>
        </p:spPr>
      </p:pic>
      <p:sp>
        <p:nvSpPr>
          <p:cNvPr id="5" name="Rechthoek 4">
            <a:extLst>
              <a:ext uri="{FF2B5EF4-FFF2-40B4-BE49-F238E27FC236}">
                <a16:creationId xmlns:a16="http://schemas.microsoft.com/office/drawing/2014/main" id="{FAE16362-7FBC-08C4-38A4-E07F4BFAA321}"/>
              </a:ext>
            </a:extLst>
          </p:cNvPr>
          <p:cNvSpPr/>
          <p:nvPr/>
        </p:nvSpPr>
        <p:spPr>
          <a:xfrm flipH="1">
            <a:off x="1453019" y="4622104"/>
            <a:ext cx="1014608" cy="2066795"/>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21956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8">
          <a:extLst>
            <a:ext uri="{FF2B5EF4-FFF2-40B4-BE49-F238E27FC236}">
              <a16:creationId xmlns:a16="http://schemas.microsoft.com/office/drawing/2014/main" id="{2DF2D279-A4BA-A2A9-201C-7FF144844EC7}"/>
            </a:ext>
          </a:extLst>
        </p:cNvPr>
        <p:cNvGrpSpPr/>
        <p:nvPr/>
      </p:nvGrpSpPr>
      <p:grpSpPr>
        <a:xfrm>
          <a:off x="0" y="0"/>
          <a:ext cx="0" cy="0"/>
          <a:chOff x="0" y="0"/>
          <a:chExt cx="0" cy="0"/>
        </a:xfrm>
      </p:grpSpPr>
      <p:pic>
        <p:nvPicPr>
          <p:cNvPr id="13" name="Afbeelding 12">
            <a:extLst>
              <a:ext uri="{FF2B5EF4-FFF2-40B4-BE49-F238E27FC236}">
                <a16:creationId xmlns:a16="http://schemas.microsoft.com/office/drawing/2014/main" id="{B9C1B072-10AD-2909-A332-5A3535BA271D}"/>
              </a:ext>
            </a:extLst>
          </p:cNvPr>
          <p:cNvPicPr>
            <a:picLocks noChangeAspect="1"/>
          </p:cNvPicPr>
          <p:nvPr/>
        </p:nvPicPr>
        <p:blipFill>
          <a:blip r:embed="rId3"/>
          <a:stretch>
            <a:fillRect/>
          </a:stretch>
        </p:blipFill>
        <p:spPr>
          <a:xfrm>
            <a:off x="200417" y="154982"/>
            <a:ext cx="11824569" cy="6548035"/>
          </a:xfrm>
          <a:prstGeom prst="rect">
            <a:avLst/>
          </a:prstGeom>
        </p:spPr>
      </p:pic>
      <p:sp>
        <p:nvSpPr>
          <p:cNvPr id="2" name="Rechthoek 1">
            <a:extLst>
              <a:ext uri="{FF2B5EF4-FFF2-40B4-BE49-F238E27FC236}">
                <a16:creationId xmlns:a16="http://schemas.microsoft.com/office/drawing/2014/main" id="{054BC6D3-E126-12BC-4DE9-67E612EE79E5}"/>
              </a:ext>
            </a:extLst>
          </p:cNvPr>
          <p:cNvSpPr/>
          <p:nvPr/>
        </p:nvSpPr>
        <p:spPr>
          <a:xfrm>
            <a:off x="2430049" y="4609578"/>
            <a:ext cx="651354" cy="200416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73250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98B54D1-5D3C-4917-BE6A-345CBCD2BA36}"/>
              </a:ext>
            </a:extLst>
          </p:cNvPr>
          <p:cNvPicPr>
            <a:picLocks noChangeAspect="1"/>
          </p:cNvPicPr>
          <p:nvPr/>
        </p:nvPicPr>
        <p:blipFill>
          <a:blip r:embed="rId3"/>
          <a:stretch>
            <a:fillRect/>
          </a:stretch>
        </p:blipFill>
        <p:spPr>
          <a:xfrm>
            <a:off x="125261" y="112734"/>
            <a:ext cx="9230290" cy="5192038"/>
          </a:xfrm>
          <a:prstGeom prst="rect">
            <a:avLst/>
          </a:prstGeom>
        </p:spPr>
      </p:pic>
      <p:pic>
        <p:nvPicPr>
          <p:cNvPr id="2" name="Afbeelding 1">
            <a:extLst>
              <a:ext uri="{FF2B5EF4-FFF2-40B4-BE49-F238E27FC236}">
                <a16:creationId xmlns:a16="http://schemas.microsoft.com/office/drawing/2014/main" id="{C6D64186-D901-54B1-0DB5-CB351A31C1E0}"/>
              </a:ext>
            </a:extLst>
          </p:cNvPr>
          <p:cNvPicPr>
            <a:picLocks noChangeAspect="1"/>
          </p:cNvPicPr>
          <p:nvPr/>
        </p:nvPicPr>
        <p:blipFill>
          <a:blip r:embed="rId4"/>
          <a:stretch>
            <a:fillRect/>
          </a:stretch>
        </p:blipFill>
        <p:spPr>
          <a:xfrm>
            <a:off x="4650401" y="2229633"/>
            <a:ext cx="7403813" cy="4521895"/>
          </a:xfrm>
          <a:prstGeom prst="rect">
            <a:avLst/>
          </a:prstGeom>
        </p:spPr>
      </p:pic>
      <p:sp>
        <p:nvSpPr>
          <p:cNvPr id="3" name="Tekstvak 2">
            <a:extLst>
              <a:ext uri="{FF2B5EF4-FFF2-40B4-BE49-F238E27FC236}">
                <a16:creationId xmlns:a16="http://schemas.microsoft.com/office/drawing/2014/main" id="{B65CDCE9-FCFB-A07D-99A5-E9453005CCD8}"/>
              </a:ext>
            </a:extLst>
          </p:cNvPr>
          <p:cNvSpPr txBox="1"/>
          <p:nvPr/>
        </p:nvSpPr>
        <p:spPr>
          <a:xfrm>
            <a:off x="125261" y="6362084"/>
            <a:ext cx="6636707" cy="383182"/>
          </a:xfrm>
          <a:prstGeom prst="rect">
            <a:avLst/>
          </a:prstGeom>
          <a:noFill/>
        </p:spPr>
        <p:txBody>
          <a:bodyPr wrap="square">
            <a:spAutoFit/>
          </a:bodyPr>
          <a:lstStyle/>
          <a:p>
            <a:pPr marL="190500" lvl="0" algn="l" rtl="0">
              <a:lnSpc>
                <a:spcPct val="90000"/>
              </a:lnSpc>
              <a:spcBef>
                <a:spcPts val="0"/>
              </a:spcBef>
              <a:spcAft>
                <a:spcPts val="0"/>
              </a:spcAft>
              <a:buSzPts val="2600"/>
            </a:pPr>
            <a:r>
              <a:rPr lang="nl-NL" sz="2100" dirty="0">
                <a:latin typeface="Effra" panose="02000506080000020004" pitchFamily="2" charset="0"/>
                <a:ea typeface="Arial"/>
                <a:cs typeface="Arial"/>
                <a:sym typeface="Arial"/>
              </a:rPr>
              <a:t>Binas 88D-F </a:t>
            </a:r>
            <a:r>
              <a:rPr lang="nl-NL" sz="2100" dirty="0">
                <a:latin typeface="Effra" panose="02000506080000020004" pitchFamily="2" charset="0"/>
              </a:rPr>
              <a:t>&amp; </a:t>
            </a:r>
            <a:r>
              <a:rPr lang="nl-NL" sz="2100" dirty="0">
                <a:latin typeface="Effra" panose="02000506080000020004"/>
              </a:rPr>
              <a:t>ScienceData p. 289</a:t>
            </a:r>
          </a:p>
        </p:txBody>
      </p:sp>
    </p:spTree>
    <p:extLst>
      <p:ext uri="{BB962C8B-B14F-4D97-AF65-F5344CB8AC3E}">
        <p14:creationId xmlns:p14="http://schemas.microsoft.com/office/powerpoint/2010/main" val="387484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A39F2-08DC-4BEB-6247-CD97DEF481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9741BA-952F-5AB9-51C1-841F42DF1D57}"/>
              </a:ext>
            </a:extLst>
          </p:cNvPr>
          <p:cNvSpPr>
            <a:spLocks noGrp="1"/>
          </p:cNvSpPr>
          <p:nvPr>
            <p:ph type="title"/>
          </p:nvPr>
        </p:nvSpPr>
        <p:spPr/>
        <p:txBody>
          <a:bodyPr/>
          <a:lstStyle/>
          <a:p>
            <a:r>
              <a:rPr lang="nl-NL"/>
              <a:t>Voorbeeld (2024-I)</a:t>
            </a:r>
          </a:p>
        </p:txBody>
      </p:sp>
      <p:pic>
        <p:nvPicPr>
          <p:cNvPr id="5" name="Afbeelding 4">
            <a:extLst>
              <a:ext uri="{FF2B5EF4-FFF2-40B4-BE49-F238E27FC236}">
                <a16:creationId xmlns:a16="http://schemas.microsoft.com/office/drawing/2014/main" id="{290995C8-DFDC-6CB5-E190-B5266FC10D45}"/>
              </a:ext>
            </a:extLst>
          </p:cNvPr>
          <p:cNvPicPr>
            <a:picLocks noChangeAspect="1"/>
          </p:cNvPicPr>
          <p:nvPr/>
        </p:nvPicPr>
        <p:blipFill>
          <a:blip r:embed="rId3"/>
          <a:stretch>
            <a:fillRect/>
          </a:stretch>
        </p:blipFill>
        <p:spPr>
          <a:xfrm>
            <a:off x="405944" y="2150528"/>
            <a:ext cx="11380111" cy="3762592"/>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t 2">
                <a:extLst>
                  <a:ext uri="{FF2B5EF4-FFF2-40B4-BE49-F238E27FC236}">
                    <a16:creationId xmlns:a16="http://schemas.microsoft.com/office/drawing/2014/main" id="{A31FA84E-00C2-72BB-AC27-0F3BBA2CC840}"/>
                  </a:ext>
                </a:extLst>
              </p14:cNvPr>
              <p14:cNvContentPartPr/>
              <p14:nvPr/>
            </p14:nvContentPartPr>
            <p14:xfrm>
              <a:off x="2830784" y="2654058"/>
              <a:ext cx="8616960" cy="140040"/>
            </p14:xfrm>
          </p:contentPart>
        </mc:Choice>
        <mc:Fallback xmlns="">
          <p:pic>
            <p:nvPicPr>
              <p:cNvPr id="3" name="Inkt 2">
                <a:extLst>
                  <a:ext uri="{FF2B5EF4-FFF2-40B4-BE49-F238E27FC236}">
                    <a16:creationId xmlns:a16="http://schemas.microsoft.com/office/drawing/2014/main" id="{A31FA84E-00C2-72BB-AC27-0F3BBA2CC840}"/>
                  </a:ext>
                </a:extLst>
              </p:cNvPr>
              <p:cNvPicPr/>
              <p:nvPr/>
            </p:nvPicPr>
            <p:blipFill>
              <a:blip r:embed="rId5"/>
              <a:stretch>
                <a:fillRect/>
              </a:stretch>
            </p:blipFill>
            <p:spPr>
              <a:xfrm>
                <a:off x="2759144" y="2510418"/>
                <a:ext cx="8760600" cy="427680"/>
              </a:xfrm>
              <a:prstGeom prst="rect">
                <a:avLst/>
              </a:prstGeom>
            </p:spPr>
          </p:pic>
        </mc:Fallback>
      </mc:AlternateContent>
    </p:spTree>
    <p:extLst>
      <p:ext uri="{BB962C8B-B14F-4D97-AF65-F5344CB8AC3E}">
        <p14:creationId xmlns:p14="http://schemas.microsoft.com/office/powerpoint/2010/main" val="155384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C6EF2FC2-1C74-2326-C016-C65B449B61A1}"/>
            </a:ext>
          </a:extLst>
        </p:cNvPr>
        <p:cNvGrpSpPr/>
        <p:nvPr/>
      </p:nvGrpSpPr>
      <p:grpSpPr>
        <a:xfrm>
          <a:off x="0" y="0"/>
          <a:ext cx="0" cy="0"/>
          <a:chOff x="0" y="0"/>
          <a:chExt cx="0" cy="0"/>
        </a:xfrm>
      </p:grpSpPr>
      <p:sp>
        <p:nvSpPr>
          <p:cNvPr id="90" name="Google Shape;90;g2d14e319473_1_0">
            <a:extLst>
              <a:ext uri="{FF2B5EF4-FFF2-40B4-BE49-F238E27FC236}">
                <a16:creationId xmlns:a16="http://schemas.microsoft.com/office/drawing/2014/main" id="{69A93D8A-E1D0-800B-2D8C-8E4AD61EB0E5}"/>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dirty="0">
                <a:latin typeface="Effra" panose="02000506080000020004" pitchFamily="2" charset="0"/>
                <a:ea typeface="Arial"/>
                <a:cs typeface="Arial"/>
                <a:sym typeface="Arial"/>
              </a:rPr>
              <a:t>Tijdens deze stream</a:t>
            </a:r>
            <a:endParaRPr dirty="0">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4DF583A2-326F-2D86-E8E5-D85A4F2916DE}"/>
              </a:ext>
            </a:extLst>
          </p:cNvPr>
          <p:cNvSpPr txBox="1">
            <a:spLocks noGrp="1"/>
          </p:cNvSpPr>
          <p:nvPr>
            <p:ph type="body" idx="1"/>
          </p:nvPr>
        </p:nvSpPr>
        <p:spPr>
          <a:xfrm>
            <a:off x="653100" y="1481735"/>
            <a:ext cx="10885800" cy="5867720"/>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dirty="0">
                <a:latin typeface="Effra"/>
                <a:ea typeface="Arial"/>
                <a:cs typeface="Arial"/>
                <a:sym typeface="Arial"/>
              </a:rPr>
              <a:t>Proefopzet stappenplan</a:t>
            </a:r>
          </a:p>
          <a:p>
            <a:pPr marL="635000" lvl="0" indent="-444500" algn="l" rtl="0">
              <a:lnSpc>
                <a:spcPct val="90000"/>
              </a:lnSpc>
              <a:spcBef>
                <a:spcPts val="0"/>
              </a:spcBef>
              <a:spcAft>
                <a:spcPts val="0"/>
              </a:spcAft>
              <a:buSzPts val="2600"/>
              <a:buChar char="•"/>
            </a:pPr>
            <a:r>
              <a:rPr lang="nl-NL" dirty="0">
                <a:latin typeface="Effra"/>
                <a:ea typeface="Arial"/>
                <a:cs typeface="Arial"/>
                <a:sym typeface="Arial"/>
              </a:rPr>
              <a:t>Natuurlijke selectie stappenplan</a:t>
            </a:r>
            <a:endParaRPr lang="nl-NL" dirty="0">
              <a:latin typeface="Effra" panose="02000506080000020004"/>
              <a:ea typeface="Arial"/>
              <a:cs typeface="Arial"/>
            </a:endParaRPr>
          </a:p>
          <a:p>
            <a:pPr marL="635000" lvl="0" indent="-444500" algn="l" rtl="0">
              <a:lnSpc>
                <a:spcPct val="90000"/>
              </a:lnSpc>
              <a:spcBef>
                <a:spcPts val="0"/>
              </a:spcBef>
              <a:spcAft>
                <a:spcPts val="0"/>
              </a:spcAft>
              <a:buSzPts val="2600"/>
              <a:buChar char="•"/>
            </a:pPr>
            <a:r>
              <a:rPr lang="nl-NL" dirty="0">
                <a:latin typeface="Effra"/>
                <a:ea typeface="Arial"/>
                <a:cs typeface="Arial"/>
                <a:sym typeface="Arial"/>
              </a:rPr>
              <a:t>Koolstofkringloop</a:t>
            </a:r>
          </a:p>
          <a:p>
            <a:pPr marL="635000" lvl="0" indent="-444500" algn="l" rtl="0">
              <a:lnSpc>
                <a:spcPct val="90000"/>
              </a:lnSpc>
              <a:spcBef>
                <a:spcPts val="0"/>
              </a:spcBef>
              <a:spcAft>
                <a:spcPts val="0"/>
              </a:spcAft>
              <a:buSzPts val="2600"/>
              <a:buChar char="•"/>
            </a:pPr>
            <a:r>
              <a:rPr lang="nl-NL" dirty="0">
                <a:latin typeface="Effra"/>
                <a:ea typeface="Arial"/>
                <a:cs typeface="Arial"/>
                <a:sym typeface="Arial"/>
              </a:rPr>
              <a:t>DNA(-technieken): - Eiwitsynthese – </a:t>
            </a:r>
            <a:r>
              <a:rPr lang="nl-NL" i="1" dirty="0">
                <a:latin typeface="Effra" panose="02000506080000020004"/>
                <a:ea typeface="Arial"/>
                <a:cs typeface="Arial"/>
                <a:sym typeface="Arial"/>
              </a:rPr>
              <a:t>splicing, (rijp) mRNA</a:t>
            </a:r>
            <a:r>
              <a:rPr lang="nl-NL" dirty="0">
                <a:latin typeface="Effra" panose="02000506080000020004"/>
                <a:ea typeface="Arial"/>
                <a:cs typeface="Arial"/>
                <a:sym typeface="Arial"/>
              </a:rPr>
              <a:t> en </a:t>
            </a:r>
            <a:r>
              <a:rPr lang="nl-NL" i="1" dirty="0">
                <a:latin typeface="Effra" panose="02000506080000020004"/>
                <a:ea typeface="Arial"/>
                <a:cs typeface="Arial"/>
                <a:sym typeface="Arial"/>
              </a:rPr>
              <a:t>tRNA</a:t>
            </a:r>
            <a:br>
              <a:rPr lang="nl-NL" dirty="0">
                <a:latin typeface="Effra" panose="02000506080000020004"/>
                <a:ea typeface="Arial"/>
                <a:cs typeface="Arial"/>
              </a:rPr>
            </a:br>
            <a:r>
              <a:rPr lang="nl-NL" dirty="0">
                <a:latin typeface="Effra" panose="02000506080000020004"/>
                <a:ea typeface="Arial"/>
                <a:cs typeface="Arial"/>
                <a:sym typeface="Arial"/>
              </a:rPr>
              <a:t>            		        - Reverse transcriptie – </a:t>
            </a:r>
            <a:r>
              <a:rPr lang="nl-NL" i="1" dirty="0">
                <a:latin typeface="Effra" panose="02000506080000020004"/>
                <a:ea typeface="Arial"/>
                <a:cs typeface="Arial"/>
                <a:sym typeface="Arial"/>
              </a:rPr>
              <a:t>cDNA</a:t>
            </a:r>
            <a:br>
              <a:rPr lang="nl-NL" dirty="0">
                <a:latin typeface="Effra" panose="02000506080000020004"/>
                <a:ea typeface="Arial"/>
                <a:cs typeface="Arial"/>
              </a:rPr>
            </a:br>
            <a:r>
              <a:rPr lang="nl-NL" dirty="0">
                <a:latin typeface="Effra" panose="02000506080000020004"/>
                <a:ea typeface="Arial"/>
                <a:cs typeface="Arial"/>
                <a:sym typeface="Arial"/>
              </a:rPr>
              <a:t>			        - PCR </a:t>
            </a:r>
            <a:endParaRPr lang="nl-NL" dirty="0">
              <a:latin typeface="Effra" panose="02000506080000020004"/>
              <a:ea typeface="Arial"/>
              <a:cs typeface="Arial"/>
            </a:endParaRPr>
          </a:p>
          <a:p>
            <a:pPr marL="635000" indent="-444500">
              <a:spcBef>
                <a:spcPts val="0"/>
              </a:spcBef>
              <a:buSzPts val="2600"/>
            </a:pPr>
            <a:r>
              <a:rPr lang="nl-NL" dirty="0">
                <a:latin typeface="Effra" panose="02000506080000020004"/>
                <a:ea typeface="Arial"/>
                <a:cs typeface="Arial"/>
                <a:sym typeface="Arial"/>
              </a:rPr>
              <a:t>Erfelijkheid</a:t>
            </a:r>
            <a:endParaRPr lang="nl-NL" dirty="0">
              <a:latin typeface="Effra" panose="02000506080000020004"/>
              <a:ea typeface="Arial"/>
              <a:cs typeface="Arial"/>
            </a:endParaRPr>
          </a:p>
          <a:p>
            <a:pPr marL="635000" lvl="0" indent="-444500" algn="l" rtl="0">
              <a:lnSpc>
                <a:spcPct val="90000"/>
              </a:lnSpc>
              <a:spcBef>
                <a:spcPts val="0"/>
              </a:spcBef>
              <a:spcAft>
                <a:spcPts val="0"/>
              </a:spcAft>
              <a:buSzPts val="2600"/>
              <a:buChar char="•"/>
            </a:pPr>
            <a:r>
              <a:rPr lang="nl-NL" dirty="0">
                <a:latin typeface="Effra" panose="02000506080000020004"/>
                <a:ea typeface="Arial"/>
                <a:cs typeface="Arial"/>
                <a:sym typeface="Arial"/>
              </a:rPr>
              <a:t>Actiepotentialen</a:t>
            </a:r>
          </a:p>
          <a:p>
            <a:pPr marL="635000" indent="-444500">
              <a:spcBef>
                <a:spcPts val="0"/>
              </a:spcBef>
              <a:buSzPts val="2600"/>
            </a:pPr>
            <a:r>
              <a:rPr lang="nl-NL" dirty="0">
                <a:latin typeface="Effra" panose="02000506080000020004"/>
                <a:ea typeface="Arial"/>
                <a:cs typeface="Arial"/>
                <a:sym typeface="Arial"/>
              </a:rPr>
              <a:t>Afweer</a:t>
            </a:r>
          </a:p>
          <a:p>
            <a:pPr marL="635000" lvl="0" indent="-444500" algn="l" rtl="0">
              <a:lnSpc>
                <a:spcPct val="90000"/>
              </a:lnSpc>
              <a:spcBef>
                <a:spcPts val="0"/>
              </a:spcBef>
              <a:spcAft>
                <a:spcPts val="0"/>
              </a:spcAft>
              <a:buSzPts val="2600"/>
              <a:buChar char="•"/>
            </a:pPr>
            <a:r>
              <a:rPr lang="nl-NL" dirty="0">
                <a:latin typeface="Effra" panose="02000506080000020004"/>
                <a:ea typeface="Arial"/>
                <a:cs typeface="Arial"/>
                <a:sym typeface="Arial"/>
              </a:rPr>
              <a:t>Ademhalingsspieren &amp; Wet van </a:t>
            </a:r>
            <a:r>
              <a:rPr lang="nl-NL" dirty="0" err="1">
                <a:latin typeface="Effra" panose="02000506080000020004"/>
                <a:ea typeface="Arial"/>
                <a:cs typeface="Arial"/>
                <a:sym typeface="Arial"/>
              </a:rPr>
              <a:t>Fick</a:t>
            </a:r>
            <a:endParaRPr lang="nl-NL" dirty="0">
              <a:latin typeface="Effra" panose="02000506080000020004"/>
              <a:ea typeface="Arial"/>
              <a:cs typeface="Arial"/>
            </a:endParaRPr>
          </a:p>
          <a:p>
            <a:pPr marL="635000" indent="-444500">
              <a:spcBef>
                <a:spcPts val="0"/>
              </a:spcBef>
              <a:buSzPts val="2600"/>
              <a:buFont typeface="Arial,Sans-Serif"/>
            </a:pPr>
            <a:r>
              <a:rPr lang="nl-NL" dirty="0">
                <a:latin typeface="Effra" panose="02000506080000020004"/>
                <a:ea typeface="Arial"/>
                <a:cs typeface="Arial"/>
                <a:sym typeface="Arial"/>
              </a:rPr>
              <a:t>Hardy-</a:t>
            </a:r>
            <a:r>
              <a:rPr lang="nl-NL" dirty="0" err="1">
                <a:latin typeface="Effra" panose="02000506080000020004"/>
                <a:ea typeface="Arial"/>
                <a:cs typeface="Arial"/>
                <a:sym typeface="Arial"/>
              </a:rPr>
              <a:t>Weinberg</a:t>
            </a:r>
            <a:endParaRPr lang="nl-NL" dirty="0" err="1">
              <a:latin typeface="Effra" panose="02000506080000020004"/>
              <a:ea typeface="Arial"/>
              <a:cs typeface="Arial"/>
            </a:endParaRPr>
          </a:p>
          <a:p>
            <a:pPr marL="635000" indent="-444500">
              <a:spcBef>
                <a:spcPts val="0"/>
              </a:spcBef>
              <a:buSzPts val="2600"/>
            </a:pPr>
            <a:r>
              <a:rPr lang="nl-NL" dirty="0">
                <a:latin typeface="Effra" panose="02000506080000020004"/>
                <a:ea typeface="Arial"/>
                <a:cs typeface="Arial"/>
                <a:sym typeface="Arial"/>
              </a:rPr>
              <a:t>Energieproductie</a:t>
            </a:r>
            <a:endParaRPr lang="nl-NL" dirty="0">
              <a:latin typeface="Effra" panose="02000506080000020004"/>
              <a:ea typeface="Arial"/>
              <a:cs typeface="Arial"/>
            </a:endParaRPr>
          </a:p>
          <a:p>
            <a:pPr marL="635000" indent="-444500">
              <a:spcBef>
                <a:spcPts val="0"/>
              </a:spcBef>
              <a:buSzPts val="2600"/>
              <a:buFont typeface="Arial,Sans-Serif"/>
            </a:pPr>
            <a:r>
              <a:rPr lang="nl-NL" dirty="0">
                <a:latin typeface="Effra" panose="02000506080000020004"/>
                <a:ea typeface="Arial"/>
                <a:cs typeface="Arial"/>
              </a:rPr>
              <a:t>Bloedsomloop</a:t>
            </a:r>
          </a:p>
          <a:p>
            <a:pPr marL="190500" lvl="0" indent="0" algn="l">
              <a:lnSpc>
                <a:spcPct val="90000"/>
              </a:lnSpc>
              <a:spcBef>
                <a:spcPts val="0"/>
              </a:spcBef>
              <a:spcAft>
                <a:spcPts val="0"/>
              </a:spcAft>
              <a:buSzPts val="2600"/>
              <a:buNone/>
            </a:pPr>
            <a:br>
              <a:rPr lang="nl-NL" sz="2800" dirty="0">
                <a:latin typeface="Effra" panose="02000506080000020004" pitchFamily="2" charset="0"/>
                <a:ea typeface="Arial"/>
                <a:cs typeface="Arial"/>
              </a:rPr>
            </a:br>
            <a:endParaRPr sz="2500" dirty="0">
              <a:latin typeface="Effra" panose="02000506080000020004" pitchFamily="2" charset="0"/>
              <a:ea typeface="Arial"/>
              <a:cs typeface="Arial"/>
            </a:endParaRPr>
          </a:p>
        </p:txBody>
      </p:sp>
    </p:spTree>
    <p:extLst>
      <p:ext uri="{BB962C8B-B14F-4D97-AF65-F5344CB8AC3E}">
        <p14:creationId xmlns:p14="http://schemas.microsoft.com/office/powerpoint/2010/main" val="3886727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089F8-893B-E541-66BF-FF9BCE2D227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8D9772B-B8E7-2C47-4D35-F2191B16BA13}"/>
              </a:ext>
            </a:extLst>
          </p:cNvPr>
          <p:cNvSpPr>
            <a:spLocks noGrp="1"/>
          </p:cNvSpPr>
          <p:nvPr>
            <p:ph type="title"/>
          </p:nvPr>
        </p:nvSpPr>
        <p:spPr/>
        <p:txBody>
          <a:bodyPr/>
          <a:lstStyle/>
          <a:p>
            <a:r>
              <a:rPr lang="nl-NL"/>
              <a:t>Uitwerking</a:t>
            </a:r>
          </a:p>
        </p:txBody>
      </p:sp>
      <p:pic>
        <p:nvPicPr>
          <p:cNvPr id="4" name="Afbeelding 3">
            <a:extLst>
              <a:ext uri="{FF2B5EF4-FFF2-40B4-BE49-F238E27FC236}">
                <a16:creationId xmlns:a16="http://schemas.microsoft.com/office/drawing/2014/main" id="{C3E27CC3-7182-A754-8D97-4F31801162DC}"/>
              </a:ext>
            </a:extLst>
          </p:cNvPr>
          <p:cNvPicPr>
            <a:picLocks noChangeAspect="1"/>
          </p:cNvPicPr>
          <p:nvPr/>
        </p:nvPicPr>
        <p:blipFill>
          <a:blip r:embed="rId3"/>
          <a:stretch>
            <a:fillRect/>
          </a:stretch>
        </p:blipFill>
        <p:spPr>
          <a:xfrm>
            <a:off x="853440" y="2089684"/>
            <a:ext cx="10628727" cy="2995786"/>
          </a:xfrm>
          <a:prstGeom prst="rect">
            <a:avLst/>
          </a:prstGeom>
        </p:spPr>
      </p:pic>
    </p:spTree>
    <p:extLst>
      <p:ext uri="{BB962C8B-B14F-4D97-AF65-F5344CB8AC3E}">
        <p14:creationId xmlns:p14="http://schemas.microsoft.com/office/powerpoint/2010/main" val="2695184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23e4fb3f7be_0_0"/>
          <p:cNvSpPr txBox="1">
            <a:spLocks noGrp="1"/>
          </p:cNvSpPr>
          <p:nvPr>
            <p:ph type="title"/>
          </p:nvPr>
        </p:nvSpPr>
        <p:spPr>
          <a:xfrm>
            <a:off x="542196" y="41617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Afweer</a:t>
            </a:r>
            <a:endParaRPr>
              <a:latin typeface="Effra" panose="02000506080000020004" pitchFamily="2" charset="0"/>
              <a:ea typeface="Arial"/>
              <a:cs typeface="Arial"/>
              <a:sym typeface="Arial"/>
            </a:endParaRPr>
          </a:p>
        </p:txBody>
      </p:sp>
      <p:grpSp>
        <p:nvGrpSpPr>
          <p:cNvPr id="470" name="Google Shape;470;g23e4fb3f7be_0_0"/>
          <p:cNvGrpSpPr/>
          <p:nvPr/>
        </p:nvGrpSpPr>
        <p:grpSpPr>
          <a:xfrm>
            <a:off x="2871438" y="108854"/>
            <a:ext cx="9180086" cy="6583276"/>
            <a:chOff x="2871438" y="108854"/>
            <a:chExt cx="9180086" cy="6583276"/>
          </a:xfrm>
        </p:grpSpPr>
        <p:grpSp>
          <p:nvGrpSpPr>
            <p:cNvPr id="471" name="Google Shape;471;g23e4fb3f7be_0_0"/>
            <p:cNvGrpSpPr/>
            <p:nvPr/>
          </p:nvGrpSpPr>
          <p:grpSpPr>
            <a:xfrm>
              <a:off x="2871438" y="108854"/>
              <a:ext cx="9180086" cy="6383954"/>
              <a:chOff x="2653828" y="295050"/>
              <a:chExt cx="9247594" cy="6081694"/>
            </a:xfrm>
          </p:grpSpPr>
          <p:grpSp>
            <p:nvGrpSpPr>
              <p:cNvPr id="472" name="Google Shape;472;g23e4fb3f7be_0_0"/>
              <p:cNvGrpSpPr/>
              <p:nvPr/>
            </p:nvGrpSpPr>
            <p:grpSpPr>
              <a:xfrm>
                <a:off x="2656126" y="484870"/>
                <a:ext cx="9243744" cy="5891874"/>
                <a:chOff x="2873059" y="1104388"/>
                <a:chExt cx="8350266" cy="5348955"/>
              </a:xfrm>
            </p:grpSpPr>
            <p:pic>
              <p:nvPicPr>
                <p:cNvPr id="473" name="Google Shape;473;g23e4fb3f7be_0_0"/>
                <p:cNvPicPr preferRelativeResize="0"/>
                <p:nvPr/>
              </p:nvPicPr>
              <p:blipFill rotWithShape="1">
                <a:blip r:embed="rId3">
                  <a:alphaModFix/>
                </a:blip>
                <a:srcRect b="-592"/>
                <a:stretch/>
              </p:blipFill>
              <p:spPr>
                <a:xfrm>
                  <a:off x="2873059" y="1506239"/>
                  <a:ext cx="4256699" cy="4123716"/>
                </a:xfrm>
                <a:prstGeom prst="rect">
                  <a:avLst/>
                </a:prstGeom>
                <a:noFill/>
                <a:ln>
                  <a:noFill/>
                </a:ln>
              </p:spPr>
            </p:pic>
            <p:pic>
              <p:nvPicPr>
                <p:cNvPr id="474" name="Google Shape;474;g23e4fb3f7be_0_0"/>
                <p:cNvPicPr preferRelativeResize="0"/>
                <p:nvPr/>
              </p:nvPicPr>
              <p:blipFill rotWithShape="1">
                <a:blip r:embed="rId4">
                  <a:alphaModFix/>
                </a:blip>
                <a:srcRect l="1797" t="-3993"/>
                <a:stretch/>
              </p:blipFill>
              <p:spPr>
                <a:xfrm>
                  <a:off x="7090522" y="1104388"/>
                  <a:ext cx="4132803" cy="5348955"/>
                </a:xfrm>
                <a:prstGeom prst="rect">
                  <a:avLst/>
                </a:prstGeom>
                <a:noFill/>
                <a:ln>
                  <a:noFill/>
                </a:ln>
              </p:spPr>
            </p:pic>
          </p:grpSp>
          <p:pic>
            <p:nvPicPr>
              <p:cNvPr id="475" name="Google Shape;475;g23e4fb3f7be_0_0"/>
              <p:cNvPicPr preferRelativeResize="0"/>
              <p:nvPr/>
            </p:nvPicPr>
            <p:blipFill rotWithShape="1">
              <a:blip r:embed="rId5">
                <a:alphaModFix/>
              </a:blip>
              <a:srcRect/>
              <a:stretch/>
            </p:blipFill>
            <p:spPr>
              <a:xfrm>
                <a:off x="2653828" y="295050"/>
                <a:ext cx="9247594" cy="434295"/>
              </a:xfrm>
              <a:prstGeom prst="rect">
                <a:avLst/>
              </a:prstGeom>
              <a:noFill/>
              <a:ln>
                <a:noFill/>
              </a:ln>
            </p:spPr>
          </p:pic>
        </p:grpSp>
        <p:pic>
          <p:nvPicPr>
            <p:cNvPr id="476" name="Google Shape;476;g23e4fb3f7be_0_0"/>
            <p:cNvPicPr preferRelativeResize="0"/>
            <p:nvPr/>
          </p:nvPicPr>
          <p:blipFill rotWithShape="1">
            <a:blip r:embed="rId6">
              <a:alphaModFix/>
            </a:blip>
            <a:srcRect/>
            <a:stretch/>
          </p:blipFill>
          <p:spPr>
            <a:xfrm>
              <a:off x="2936253" y="5392834"/>
              <a:ext cx="4773987" cy="1299296"/>
            </a:xfrm>
            <a:prstGeom prst="rect">
              <a:avLst/>
            </a:prstGeom>
            <a:noFill/>
            <a:ln>
              <a:noFill/>
            </a:ln>
          </p:spPr>
        </p:pic>
      </p:grpSp>
      <p:sp>
        <p:nvSpPr>
          <p:cNvPr id="2" name="Rechthoek 1">
            <a:extLst>
              <a:ext uri="{FF2B5EF4-FFF2-40B4-BE49-F238E27FC236}">
                <a16:creationId xmlns:a16="http://schemas.microsoft.com/office/drawing/2014/main" id="{D51E7059-4E63-C1AE-C4B6-9456EF88B93A}"/>
              </a:ext>
            </a:extLst>
          </p:cNvPr>
          <p:cNvSpPr/>
          <p:nvPr/>
        </p:nvSpPr>
        <p:spPr>
          <a:xfrm>
            <a:off x="7968343" y="520969"/>
            <a:ext cx="2233748" cy="1007577"/>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2B18964E-E02B-41AD-DB3C-376B6089410B}"/>
              </a:ext>
            </a:extLst>
          </p:cNvPr>
          <p:cNvSpPr/>
          <p:nvPr/>
        </p:nvSpPr>
        <p:spPr>
          <a:xfrm>
            <a:off x="2832248" y="707431"/>
            <a:ext cx="4635389" cy="4620088"/>
          </a:xfrm>
          <a:prstGeom prst="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B8EEB06F-528C-9F86-D2B7-B7F68404283F}"/>
              </a:ext>
            </a:extLst>
          </p:cNvPr>
          <p:cNvSpPr/>
          <p:nvPr/>
        </p:nvSpPr>
        <p:spPr>
          <a:xfrm>
            <a:off x="7772774" y="1595455"/>
            <a:ext cx="4140553" cy="4959688"/>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Google Shape;99;g2d17701bccb_0_0">
            <a:extLst>
              <a:ext uri="{FF2B5EF4-FFF2-40B4-BE49-F238E27FC236}">
                <a16:creationId xmlns:a16="http://schemas.microsoft.com/office/drawing/2014/main" id="{C7352AA1-02DC-C245-EF89-7E8DE0561BA0}"/>
              </a:ext>
            </a:extLst>
          </p:cNvPr>
          <p:cNvSpPr txBox="1">
            <a:spLocks noGrp="1"/>
          </p:cNvSpPr>
          <p:nvPr>
            <p:ph type="body" idx="1"/>
          </p:nvPr>
        </p:nvSpPr>
        <p:spPr>
          <a:xfrm>
            <a:off x="333223" y="5821682"/>
            <a:ext cx="10885800" cy="1629637"/>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dirty="0">
                <a:latin typeface="Effra" panose="02000506080000020004" pitchFamily="2" charset="0"/>
                <a:ea typeface="Arial"/>
                <a:cs typeface="Arial"/>
                <a:sym typeface="Arial"/>
              </a:rPr>
              <a:t>Binas 84L</a:t>
            </a:r>
          </a:p>
          <a:p>
            <a:pPr marL="635000" indent="-444500">
              <a:spcBef>
                <a:spcPts val="0"/>
              </a:spcBef>
              <a:buSzPts val="2600"/>
            </a:pPr>
            <a:r>
              <a:rPr lang="nl-NL" dirty="0">
                <a:latin typeface="Effra" panose="02000506080000020004"/>
              </a:rPr>
              <a:t>ScienceData p. 345</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8">
          <a:extLst>
            <a:ext uri="{FF2B5EF4-FFF2-40B4-BE49-F238E27FC236}">
              <a16:creationId xmlns:a16="http://schemas.microsoft.com/office/drawing/2014/main" id="{67AB2B6F-6F51-F919-60E8-223AFFC44E71}"/>
            </a:ext>
          </a:extLst>
        </p:cNvPr>
        <p:cNvGrpSpPr/>
        <p:nvPr/>
      </p:nvGrpSpPr>
      <p:grpSpPr>
        <a:xfrm>
          <a:off x="0" y="0"/>
          <a:ext cx="0" cy="0"/>
          <a:chOff x="0" y="0"/>
          <a:chExt cx="0" cy="0"/>
        </a:xfrm>
      </p:grpSpPr>
      <p:sp>
        <p:nvSpPr>
          <p:cNvPr id="469" name="Google Shape;469;g23e4fb3f7be_0_0">
            <a:extLst>
              <a:ext uri="{FF2B5EF4-FFF2-40B4-BE49-F238E27FC236}">
                <a16:creationId xmlns:a16="http://schemas.microsoft.com/office/drawing/2014/main" id="{74FE9E31-FF8D-F0FB-F401-1F3B3963FF5A}"/>
              </a:ext>
            </a:extLst>
          </p:cNvPr>
          <p:cNvSpPr txBox="1">
            <a:spLocks noGrp="1"/>
          </p:cNvSpPr>
          <p:nvPr>
            <p:ph type="title"/>
          </p:nvPr>
        </p:nvSpPr>
        <p:spPr>
          <a:xfrm>
            <a:off x="757355" y="41617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Afweer</a:t>
            </a:r>
            <a:endParaRPr>
              <a:latin typeface="Effra" panose="02000506080000020004" pitchFamily="2" charset="0"/>
              <a:ea typeface="Arial"/>
              <a:cs typeface="Arial"/>
              <a:sym typeface="Arial"/>
            </a:endParaRPr>
          </a:p>
        </p:txBody>
      </p:sp>
      <p:grpSp>
        <p:nvGrpSpPr>
          <p:cNvPr id="16" name="Groep 15">
            <a:extLst>
              <a:ext uri="{FF2B5EF4-FFF2-40B4-BE49-F238E27FC236}">
                <a16:creationId xmlns:a16="http://schemas.microsoft.com/office/drawing/2014/main" id="{2B8FFF2D-6129-2E4F-28DA-FD3ED6BA4FBF}"/>
              </a:ext>
            </a:extLst>
          </p:cNvPr>
          <p:cNvGrpSpPr/>
          <p:nvPr/>
        </p:nvGrpSpPr>
        <p:grpSpPr>
          <a:xfrm>
            <a:off x="7008253" y="-11688"/>
            <a:ext cx="4961796" cy="6448084"/>
            <a:chOff x="6573478" y="87682"/>
            <a:chExt cx="4961796" cy="6448084"/>
          </a:xfrm>
        </p:grpSpPr>
        <p:sp>
          <p:nvSpPr>
            <p:cNvPr id="15" name="Rechthoek 14">
              <a:extLst>
                <a:ext uri="{FF2B5EF4-FFF2-40B4-BE49-F238E27FC236}">
                  <a16:creationId xmlns:a16="http://schemas.microsoft.com/office/drawing/2014/main" id="{C226C8D3-0A06-903A-96FA-A0DB6C6CC8E2}"/>
                </a:ext>
              </a:extLst>
            </p:cNvPr>
            <p:cNvSpPr/>
            <p:nvPr/>
          </p:nvSpPr>
          <p:spPr>
            <a:xfrm>
              <a:off x="9832932" y="284656"/>
              <a:ext cx="1702342" cy="10681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6" name="Groep 5">
              <a:extLst>
                <a:ext uri="{FF2B5EF4-FFF2-40B4-BE49-F238E27FC236}">
                  <a16:creationId xmlns:a16="http://schemas.microsoft.com/office/drawing/2014/main" id="{4B5A5D90-5772-3851-32F9-7837A57A15A7}"/>
                </a:ext>
              </a:extLst>
            </p:cNvPr>
            <p:cNvGrpSpPr/>
            <p:nvPr/>
          </p:nvGrpSpPr>
          <p:grpSpPr>
            <a:xfrm>
              <a:off x="6573478" y="87682"/>
              <a:ext cx="4308953" cy="6448084"/>
              <a:chOff x="4747364" y="90502"/>
              <a:chExt cx="4308953" cy="6448084"/>
            </a:xfrm>
          </p:grpSpPr>
          <p:pic>
            <p:nvPicPr>
              <p:cNvPr id="474" name="Google Shape;474;g23e4fb3f7be_0_0">
                <a:extLst>
                  <a:ext uri="{FF2B5EF4-FFF2-40B4-BE49-F238E27FC236}">
                    <a16:creationId xmlns:a16="http://schemas.microsoft.com/office/drawing/2014/main" id="{C809FC4F-4441-7670-EC84-25D23086B3C7}"/>
                  </a:ext>
                </a:extLst>
              </p:cNvPr>
              <p:cNvPicPr preferRelativeResize="0"/>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Lst>
              </a:blip>
              <a:srcRect l="9084" t="-3994" r="39593" b="39171"/>
              <a:stretch/>
            </p:blipFill>
            <p:spPr>
              <a:xfrm>
                <a:off x="4747364" y="90502"/>
                <a:ext cx="4308953" cy="6448084"/>
              </a:xfrm>
              <a:prstGeom prst="rect">
                <a:avLst/>
              </a:prstGeom>
              <a:noFill/>
              <a:ln>
                <a:noFill/>
              </a:ln>
            </p:spPr>
          </p:pic>
          <p:grpSp>
            <p:nvGrpSpPr>
              <p:cNvPr id="4" name="Groep 3">
                <a:extLst>
                  <a:ext uri="{FF2B5EF4-FFF2-40B4-BE49-F238E27FC236}">
                    <a16:creationId xmlns:a16="http://schemas.microsoft.com/office/drawing/2014/main" id="{3E5BED28-BAD0-34B3-D05C-5AA9BA6ECF53}"/>
                  </a:ext>
                </a:extLst>
              </p:cNvPr>
              <p:cNvGrpSpPr/>
              <p:nvPr/>
            </p:nvGrpSpPr>
            <p:grpSpPr>
              <a:xfrm>
                <a:off x="6321427" y="4996425"/>
                <a:ext cx="2734890" cy="1294919"/>
                <a:chOff x="6321427" y="4996425"/>
                <a:chExt cx="2734890" cy="1294919"/>
              </a:xfrm>
            </p:grpSpPr>
            <p:sp>
              <p:nvSpPr>
                <p:cNvPr id="2" name="Rechthoek 1">
                  <a:extLst>
                    <a:ext uri="{FF2B5EF4-FFF2-40B4-BE49-F238E27FC236}">
                      <a16:creationId xmlns:a16="http://schemas.microsoft.com/office/drawing/2014/main" id="{EB04843D-B139-945D-1A09-879B48EA1A6F}"/>
                    </a:ext>
                  </a:extLst>
                </p:cNvPr>
                <p:cNvSpPr/>
                <p:nvPr/>
              </p:nvSpPr>
              <p:spPr>
                <a:xfrm>
                  <a:off x="6321427" y="5347766"/>
                  <a:ext cx="2734889" cy="9435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E3619409-313A-A8B0-5675-D0A9C13F3AA3}"/>
                    </a:ext>
                  </a:extLst>
                </p:cNvPr>
                <p:cNvSpPr/>
                <p:nvPr/>
              </p:nvSpPr>
              <p:spPr>
                <a:xfrm>
                  <a:off x="8776388" y="4996425"/>
                  <a:ext cx="279929" cy="12024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grpSp>
      <p:sp>
        <p:nvSpPr>
          <p:cNvPr id="10" name="Rechthoek 9">
            <a:extLst>
              <a:ext uri="{FF2B5EF4-FFF2-40B4-BE49-F238E27FC236}">
                <a16:creationId xmlns:a16="http://schemas.microsoft.com/office/drawing/2014/main" id="{55E0E886-6F3B-7F85-8CE4-836543D41462}"/>
              </a:ext>
            </a:extLst>
          </p:cNvPr>
          <p:cNvSpPr/>
          <p:nvPr/>
        </p:nvSpPr>
        <p:spPr>
          <a:xfrm>
            <a:off x="7155600" y="324706"/>
            <a:ext cx="4161605" cy="1757087"/>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3310DD14-D220-DB3F-5DC1-E1C4037BA9CA}"/>
              </a:ext>
            </a:extLst>
          </p:cNvPr>
          <p:cNvSpPr/>
          <p:nvPr/>
        </p:nvSpPr>
        <p:spPr>
          <a:xfrm>
            <a:off x="7008253" y="2150686"/>
            <a:ext cx="4484318" cy="4268555"/>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Google Shape;99;g2d17701bccb_0_0">
            <a:extLst>
              <a:ext uri="{FF2B5EF4-FFF2-40B4-BE49-F238E27FC236}">
                <a16:creationId xmlns:a16="http://schemas.microsoft.com/office/drawing/2014/main" id="{33DAF516-2460-593B-4FD8-42C69DB2A264}"/>
              </a:ext>
            </a:extLst>
          </p:cNvPr>
          <p:cNvSpPr txBox="1">
            <a:spLocks/>
          </p:cNvSpPr>
          <p:nvPr/>
        </p:nvSpPr>
        <p:spPr>
          <a:xfrm>
            <a:off x="594182" y="1741879"/>
            <a:ext cx="5715265" cy="20728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spcBef>
                <a:spcPts val="0"/>
              </a:spcBef>
              <a:buSzPts val="2600"/>
            </a:pPr>
            <a:r>
              <a:rPr lang="nl-NL" sz="3000" dirty="0">
                <a:latin typeface="Effra" panose="02000506080000020004" pitchFamily="2" charset="0"/>
                <a:ea typeface="Arial"/>
                <a:cs typeface="Arial"/>
                <a:sym typeface="Arial"/>
              </a:rPr>
              <a:t>niet-specifieke afweer</a:t>
            </a:r>
            <a:br>
              <a:rPr lang="nl-NL" sz="3000" dirty="0">
                <a:latin typeface="Effra" panose="02000506080000020004" pitchFamily="2" charset="0"/>
                <a:ea typeface="Arial"/>
                <a:cs typeface="Arial"/>
                <a:sym typeface="Arial"/>
              </a:rPr>
            </a:br>
            <a:r>
              <a:rPr lang="nl-NL" sz="3000" dirty="0">
                <a:latin typeface="Effra" panose="02000506080000020004" pitchFamily="2" charset="0"/>
                <a:ea typeface="Arial"/>
                <a:cs typeface="Arial"/>
                <a:sym typeface="Arial"/>
              </a:rPr>
              <a:t>= aspecifieke afweer </a:t>
            </a:r>
            <a:br>
              <a:rPr lang="nl-NL" sz="3000" dirty="0">
                <a:latin typeface="Effra" panose="02000506080000020004" pitchFamily="2" charset="0"/>
                <a:ea typeface="Arial"/>
                <a:cs typeface="Arial"/>
                <a:sym typeface="Arial"/>
              </a:rPr>
            </a:br>
            <a:r>
              <a:rPr lang="nl-NL" sz="3000" dirty="0">
                <a:latin typeface="Effra" panose="02000506080000020004" pitchFamily="2" charset="0"/>
                <a:ea typeface="Arial"/>
                <a:cs typeface="Arial"/>
                <a:sym typeface="Arial"/>
              </a:rPr>
              <a:t>= aangeboren afweer</a:t>
            </a:r>
            <a:endParaRPr lang="nl-NL" dirty="0">
              <a:latin typeface="Effra" panose="02000506080000020004"/>
            </a:endParaRPr>
          </a:p>
          <a:p>
            <a:pPr marL="190500" indent="0">
              <a:spcBef>
                <a:spcPts val="0"/>
              </a:spcBef>
              <a:buSzPts val="2600"/>
              <a:buFont typeface="Arial"/>
              <a:buNone/>
            </a:pPr>
            <a:br>
              <a:rPr lang="nl-NL"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
        <p:nvSpPr>
          <p:cNvPr id="5" name="Google Shape;99;g2d17701bccb_0_0">
            <a:extLst>
              <a:ext uri="{FF2B5EF4-FFF2-40B4-BE49-F238E27FC236}">
                <a16:creationId xmlns:a16="http://schemas.microsoft.com/office/drawing/2014/main" id="{E2E1623F-FFF7-9444-AF15-C3437DE9D72F}"/>
              </a:ext>
            </a:extLst>
          </p:cNvPr>
          <p:cNvSpPr txBox="1">
            <a:spLocks noGrp="1"/>
          </p:cNvSpPr>
          <p:nvPr>
            <p:ph type="body" idx="1"/>
          </p:nvPr>
        </p:nvSpPr>
        <p:spPr>
          <a:xfrm>
            <a:off x="3358002" y="293537"/>
            <a:ext cx="3979772" cy="1518837"/>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sz="2500" dirty="0">
                <a:latin typeface="Effra" panose="02000506080000020004" pitchFamily="2" charset="0"/>
                <a:ea typeface="Arial"/>
                <a:cs typeface="Arial"/>
                <a:sym typeface="Arial"/>
              </a:rPr>
              <a:t>Binas 84L (aangepast)</a:t>
            </a:r>
          </a:p>
          <a:p>
            <a:pPr marL="635000" indent="-444500">
              <a:spcBef>
                <a:spcPts val="0"/>
              </a:spcBef>
              <a:buSzPts val="2600"/>
            </a:pPr>
            <a:r>
              <a:rPr lang="nl-NL" sz="2500" dirty="0">
                <a:latin typeface="Effra" panose="02000506080000020004"/>
              </a:rPr>
              <a:t>ScienceData p. 345</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
        <p:nvSpPr>
          <p:cNvPr id="30" name="Google Shape;99;g2d17701bccb_0_0">
            <a:extLst>
              <a:ext uri="{FF2B5EF4-FFF2-40B4-BE49-F238E27FC236}">
                <a16:creationId xmlns:a16="http://schemas.microsoft.com/office/drawing/2014/main" id="{435D41DB-0357-EE46-6BEA-30994CE45E62}"/>
              </a:ext>
            </a:extLst>
          </p:cNvPr>
          <p:cNvSpPr txBox="1">
            <a:spLocks/>
          </p:cNvSpPr>
          <p:nvPr/>
        </p:nvSpPr>
        <p:spPr>
          <a:xfrm>
            <a:off x="588756" y="3657181"/>
            <a:ext cx="5715265" cy="315313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spcBef>
                <a:spcPts val="0"/>
              </a:spcBef>
              <a:buSzPts val="2600"/>
            </a:pPr>
            <a:r>
              <a:rPr lang="nl-NL" sz="2800" dirty="0">
                <a:latin typeface="Effra" panose="02000506080000020004" pitchFamily="2" charset="0"/>
                <a:ea typeface="Arial"/>
                <a:cs typeface="Arial"/>
                <a:sym typeface="Arial"/>
              </a:rPr>
              <a:t>specifieke afweer </a:t>
            </a:r>
            <a:br>
              <a:rPr lang="nl-NL" sz="2800" dirty="0">
                <a:latin typeface="Effra" panose="02000506080000020004" pitchFamily="2" charset="0"/>
                <a:ea typeface="Arial"/>
                <a:cs typeface="Arial"/>
                <a:sym typeface="Arial"/>
              </a:rPr>
            </a:br>
            <a:r>
              <a:rPr lang="nl-NL" sz="2800" dirty="0">
                <a:latin typeface="Effra" panose="02000506080000020004" pitchFamily="2" charset="0"/>
                <a:ea typeface="Arial"/>
                <a:cs typeface="Arial"/>
                <a:sym typeface="Arial"/>
              </a:rPr>
              <a:t>= verworven afweer</a:t>
            </a:r>
            <a:br>
              <a:rPr lang="nl-NL" sz="2800" dirty="0">
                <a:latin typeface="Effra" panose="02000506080000020004" pitchFamily="2" charset="0"/>
                <a:ea typeface="Arial"/>
                <a:cs typeface="Arial"/>
                <a:sym typeface="Arial"/>
              </a:rPr>
            </a:br>
            <a:br>
              <a:rPr lang="nl-NL" sz="2800" dirty="0">
                <a:latin typeface="Effra" panose="02000506080000020004" pitchFamily="2" charset="0"/>
                <a:ea typeface="Arial"/>
                <a:cs typeface="Arial"/>
                <a:sym typeface="Arial"/>
              </a:rPr>
            </a:br>
            <a:r>
              <a:rPr lang="nl-NL" sz="2800" i="1" dirty="0">
                <a:latin typeface="Effra" panose="02000506080000020004" pitchFamily="2" charset="0"/>
                <a:ea typeface="Arial"/>
                <a:cs typeface="Arial"/>
                <a:sym typeface="Arial"/>
              </a:rPr>
              <a:t>bestaat uit:</a:t>
            </a:r>
            <a:br>
              <a:rPr lang="nl-NL" sz="2800" dirty="0">
                <a:latin typeface="Effra" panose="02000506080000020004" pitchFamily="2" charset="0"/>
                <a:ea typeface="Arial"/>
                <a:cs typeface="Arial"/>
                <a:sym typeface="Arial"/>
              </a:rPr>
            </a:br>
            <a:r>
              <a:rPr lang="nl-NL" sz="2800" dirty="0">
                <a:latin typeface="Effra" panose="02000506080000020004" pitchFamily="2" charset="0"/>
                <a:ea typeface="Arial"/>
                <a:cs typeface="Arial"/>
                <a:sym typeface="Arial"/>
              </a:rPr>
              <a:t>&gt; cellulaire immuniteit (T-cellen)</a:t>
            </a:r>
            <a:br>
              <a:rPr lang="nl-NL" sz="2800" dirty="0">
                <a:latin typeface="Effra" panose="02000506080000020004" pitchFamily="2" charset="0"/>
                <a:ea typeface="Arial"/>
                <a:cs typeface="Arial"/>
                <a:sym typeface="Arial"/>
              </a:rPr>
            </a:br>
            <a:r>
              <a:rPr lang="nl-NL" sz="2800" dirty="0">
                <a:latin typeface="Effra" panose="02000506080000020004" pitchFamily="2" charset="0"/>
                <a:ea typeface="Arial"/>
                <a:cs typeface="Arial"/>
                <a:sym typeface="Arial"/>
              </a:rPr>
              <a:t>&gt; humorale immuniteit (B-cellen)</a:t>
            </a:r>
            <a:endParaRPr lang="nl-NL" dirty="0">
              <a:latin typeface="Effra" panose="02000506080000020004"/>
            </a:endParaRPr>
          </a:p>
          <a:p>
            <a:pPr marL="190500" indent="0">
              <a:spcBef>
                <a:spcPts val="0"/>
              </a:spcBef>
              <a:buSzPts val="2600"/>
              <a:buFont typeface="Arial"/>
              <a:buNone/>
            </a:pPr>
            <a:br>
              <a:rPr lang="nl-NL"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grpSp>
        <p:nvGrpSpPr>
          <p:cNvPr id="46" name="Groep 45">
            <a:extLst>
              <a:ext uri="{FF2B5EF4-FFF2-40B4-BE49-F238E27FC236}">
                <a16:creationId xmlns:a16="http://schemas.microsoft.com/office/drawing/2014/main" id="{5E020C96-6E6A-B2EF-A36D-83B1E243CA40}"/>
              </a:ext>
            </a:extLst>
          </p:cNvPr>
          <p:cNvGrpSpPr/>
          <p:nvPr/>
        </p:nvGrpSpPr>
        <p:grpSpPr>
          <a:xfrm rot="20454536">
            <a:off x="7141409" y="4538585"/>
            <a:ext cx="1014473" cy="1055494"/>
            <a:chOff x="4437443" y="2472346"/>
            <a:chExt cx="1933845" cy="2142995"/>
          </a:xfrm>
        </p:grpSpPr>
        <p:grpSp>
          <p:nvGrpSpPr>
            <p:cNvPr id="47" name="Groep 46">
              <a:extLst>
                <a:ext uri="{FF2B5EF4-FFF2-40B4-BE49-F238E27FC236}">
                  <a16:creationId xmlns:a16="http://schemas.microsoft.com/office/drawing/2014/main" id="{129EE91C-876B-8914-3285-E92B7C11B402}"/>
                </a:ext>
              </a:extLst>
            </p:cNvPr>
            <p:cNvGrpSpPr/>
            <p:nvPr/>
          </p:nvGrpSpPr>
          <p:grpSpPr>
            <a:xfrm>
              <a:off x="4437443" y="2472346"/>
              <a:ext cx="1933845" cy="1881635"/>
              <a:chOff x="4303983" y="2444828"/>
              <a:chExt cx="1933845" cy="1881635"/>
            </a:xfrm>
          </p:grpSpPr>
          <p:pic>
            <p:nvPicPr>
              <p:cNvPr id="51" name="Afbeelding 50">
                <a:extLst>
                  <a:ext uri="{FF2B5EF4-FFF2-40B4-BE49-F238E27FC236}">
                    <a16:creationId xmlns:a16="http://schemas.microsoft.com/office/drawing/2014/main" id="{84C38B67-E950-AD9A-67FB-8A3CE7DD5F40}"/>
                  </a:ext>
                </a:extLst>
              </p:cNvPr>
              <p:cNvPicPr>
                <a:picLocks noChangeAspect="1"/>
              </p:cNvPicPr>
              <p:nvPr/>
            </p:nvPicPr>
            <p:blipFill>
              <a:blip r:embed="rId5"/>
              <a:stretch>
                <a:fillRect/>
              </a:stretch>
            </p:blipFill>
            <p:spPr>
              <a:xfrm>
                <a:off x="4303983" y="2444828"/>
                <a:ext cx="1933845" cy="1733792"/>
              </a:xfrm>
              <a:prstGeom prst="rect">
                <a:avLst/>
              </a:prstGeom>
            </p:spPr>
          </p:pic>
          <p:pic>
            <p:nvPicPr>
              <p:cNvPr id="52" name="Picture 4" descr="Smile mouth and tongue isolated cartoon design Vector Image">
                <a:extLst>
                  <a:ext uri="{FF2B5EF4-FFF2-40B4-BE49-F238E27FC236}">
                    <a16:creationId xmlns:a16="http://schemas.microsoft.com/office/drawing/2014/main" id="{BE583AE7-D5B9-EFC0-130F-FA194A0F6B2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5700" y1="37037" x2="35700" y2="37037"/>
                            <a14:foregroundMark x1="33300" y1="39259" x2="59500" y2="40463"/>
                          </a14:backgroundRemoval>
                        </a14:imgEffect>
                      </a14:imgLayer>
                    </a14:imgProps>
                  </a:ext>
                  <a:ext uri="{28A0092B-C50C-407E-A947-70E740481C1C}">
                    <a14:useLocalDpi xmlns:a14="http://schemas.microsoft.com/office/drawing/2010/main" val="0"/>
                  </a:ext>
                </a:extLst>
              </a:blip>
              <a:srcRect/>
              <a:stretch>
                <a:fillRect/>
              </a:stretch>
            </p:blipFill>
            <p:spPr bwMode="auto">
              <a:xfrm>
                <a:off x="4485505" y="2917716"/>
                <a:ext cx="1476236" cy="1408747"/>
              </a:xfrm>
              <a:prstGeom prst="rect">
                <a:avLst/>
              </a:prstGeom>
              <a:noFill/>
              <a:extLst>
                <a:ext uri="{909E8E84-426E-40DD-AFC4-6F175D3DCCD1}">
                  <a14:hiddenFill xmlns:a14="http://schemas.microsoft.com/office/drawing/2010/main">
                    <a:solidFill>
                      <a:srgbClr val="FFFFFF"/>
                    </a:solidFill>
                  </a14:hiddenFill>
                </a:ext>
              </a:extLst>
            </p:spPr>
          </p:pic>
        </p:grpSp>
        <p:pic>
          <p:nvPicPr>
            <p:cNvPr id="48" name="Picture 6" descr="Hands with palms open offering cartoon isolated Vector Image">
              <a:extLst>
                <a:ext uri="{FF2B5EF4-FFF2-40B4-BE49-F238E27FC236}">
                  <a16:creationId xmlns:a16="http://schemas.microsoft.com/office/drawing/2014/main" id="{CF4285B0-D0FF-3C3E-980A-A1CA76E7E5A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7100" r="95400">
                          <a14:foregroundMark x1="7100" y1="47051" x2="12400" y2="31026"/>
                          <a14:foregroundMark x1="73500" y1="57692" x2="82400" y2="35641"/>
                          <a14:foregroundMark x1="95400" y1="47821" x2="91200" y2="42436"/>
                        </a14:backgroundRemoval>
                      </a14:imgEffect>
                    </a14:imgLayer>
                  </a14:imgProps>
                </a:ext>
                <a:ext uri="{28A0092B-C50C-407E-A947-70E740481C1C}">
                  <a14:useLocalDpi xmlns:a14="http://schemas.microsoft.com/office/drawing/2010/main" val="0"/>
                </a:ext>
              </a:extLst>
            </a:blip>
            <a:srcRect/>
            <a:stretch>
              <a:fillRect/>
            </a:stretch>
          </p:blipFill>
          <p:spPr bwMode="auto">
            <a:xfrm>
              <a:off x="4692264" y="3526357"/>
              <a:ext cx="1320012" cy="1088984"/>
            </a:xfrm>
            <a:prstGeom prst="rect">
              <a:avLst/>
            </a:prstGeom>
            <a:noFill/>
            <a:extLst>
              <a:ext uri="{909E8E84-426E-40DD-AFC4-6F175D3DCCD1}">
                <a14:hiddenFill xmlns:a14="http://schemas.microsoft.com/office/drawing/2010/main">
                  <a:solidFill>
                    <a:srgbClr val="FFFFFF"/>
                  </a:solidFill>
                </a14:hiddenFill>
              </a:ext>
            </a:extLst>
          </p:spPr>
        </p:pic>
        <p:pic>
          <p:nvPicPr>
            <p:cNvPr id="49" name="Afbeelding 48">
              <a:extLst>
                <a:ext uri="{FF2B5EF4-FFF2-40B4-BE49-F238E27FC236}">
                  <a16:creationId xmlns:a16="http://schemas.microsoft.com/office/drawing/2014/main" id="{D85BB5D9-AA61-291D-2553-C38CA5DD042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3085">
              <a:off x="5595766" y="3788752"/>
              <a:ext cx="238364" cy="333576"/>
            </a:xfrm>
            <a:prstGeom prst="rect">
              <a:avLst/>
            </a:prstGeom>
          </p:spPr>
        </p:pic>
        <p:pic>
          <p:nvPicPr>
            <p:cNvPr id="50" name="Afbeelding 49">
              <a:extLst>
                <a:ext uri="{FF2B5EF4-FFF2-40B4-BE49-F238E27FC236}">
                  <a16:creationId xmlns:a16="http://schemas.microsoft.com/office/drawing/2014/main" id="{29AA35CD-5A84-F55C-AFA3-2DA4487B20F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3085">
              <a:off x="4896960" y="3788753"/>
              <a:ext cx="238364" cy="333576"/>
            </a:xfrm>
            <a:prstGeom prst="rect">
              <a:avLst/>
            </a:prstGeom>
          </p:spPr>
        </p:pic>
      </p:grpSp>
      <p:sp>
        <p:nvSpPr>
          <p:cNvPr id="454" name="Rechthoek 453">
            <a:extLst>
              <a:ext uri="{FF2B5EF4-FFF2-40B4-BE49-F238E27FC236}">
                <a16:creationId xmlns:a16="http://schemas.microsoft.com/office/drawing/2014/main" id="{6EA5349B-FD21-F418-E336-0FDB729E7549}"/>
              </a:ext>
            </a:extLst>
          </p:cNvPr>
          <p:cNvSpPr/>
          <p:nvPr/>
        </p:nvSpPr>
        <p:spPr>
          <a:xfrm>
            <a:off x="8311524" y="5563215"/>
            <a:ext cx="2734889" cy="2527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2469DCD2-7487-6017-4C9B-0C064CF2ED9E}"/>
              </a:ext>
            </a:extLst>
          </p:cNvPr>
          <p:cNvGrpSpPr/>
          <p:nvPr/>
        </p:nvGrpSpPr>
        <p:grpSpPr>
          <a:xfrm>
            <a:off x="9390350" y="2166827"/>
            <a:ext cx="2232944" cy="2776516"/>
            <a:chOff x="9390350" y="2166827"/>
            <a:chExt cx="2232944" cy="2776516"/>
          </a:xfrm>
        </p:grpSpPr>
        <mc:AlternateContent xmlns:mc="http://schemas.openxmlformats.org/markup-compatibility/2006" xmlns:p14="http://schemas.microsoft.com/office/powerpoint/2010/main">
          <mc:Choice Requires="p14">
            <p:contentPart p14:bwMode="auto" r:id="rId12">
              <p14:nvContentPartPr>
                <p14:cNvPr id="13" name="Inkt 12">
                  <a:extLst>
                    <a:ext uri="{FF2B5EF4-FFF2-40B4-BE49-F238E27FC236}">
                      <a16:creationId xmlns:a16="http://schemas.microsoft.com/office/drawing/2014/main" id="{1D55EEA0-4DF3-E014-00C5-6B7A8B4FF168}"/>
                    </a:ext>
                  </a:extLst>
                </p14:cNvPr>
                <p14:cNvContentPartPr/>
                <p14:nvPr/>
              </p14:nvContentPartPr>
              <p14:xfrm>
                <a:off x="9640822" y="4904823"/>
                <a:ext cx="875520" cy="38520"/>
              </p14:xfrm>
            </p:contentPart>
          </mc:Choice>
          <mc:Fallback xmlns="">
            <p:pic>
              <p:nvPicPr>
                <p:cNvPr id="13" name="Inkt 12">
                  <a:extLst>
                    <a:ext uri="{FF2B5EF4-FFF2-40B4-BE49-F238E27FC236}">
                      <a16:creationId xmlns:a16="http://schemas.microsoft.com/office/drawing/2014/main" id="{1D55EEA0-4DF3-E014-00C5-6B7A8B4FF168}"/>
                    </a:ext>
                  </a:extLst>
                </p:cNvPr>
                <p:cNvPicPr/>
                <p:nvPr/>
              </p:nvPicPr>
              <p:blipFill>
                <a:blip r:embed="rId13"/>
                <a:stretch>
                  <a:fillRect/>
                </a:stretch>
              </p:blipFill>
              <p:spPr>
                <a:xfrm>
                  <a:off x="9568822" y="4762156"/>
                  <a:ext cx="1019160" cy="323497"/>
                </a:xfrm>
                <a:prstGeom prst="rect">
                  <a:avLst/>
                </a:prstGeom>
              </p:spPr>
            </p:pic>
          </mc:Fallback>
        </mc:AlternateContent>
        <p:grpSp>
          <p:nvGrpSpPr>
            <p:cNvPr id="488" name="Groep 487">
              <a:extLst>
                <a:ext uri="{FF2B5EF4-FFF2-40B4-BE49-F238E27FC236}">
                  <a16:creationId xmlns:a16="http://schemas.microsoft.com/office/drawing/2014/main" id="{66C2E163-AE46-95AC-B6B2-7EC9C61E1C43}"/>
                </a:ext>
              </a:extLst>
            </p:cNvPr>
            <p:cNvGrpSpPr/>
            <p:nvPr/>
          </p:nvGrpSpPr>
          <p:grpSpPr>
            <a:xfrm>
              <a:off x="9390350" y="2166827"/>
              <a:ext cx="2232944" cy="2607169"/>
              <a:chOff x="9602184" y="2445514"/>
              <a:chExt cx="1779225" cy="1841258"/>
            </a:xfrm>
          </p:grpSpPr>
          <p:grpSp>
            <p:nvGrpSpPr>
              <p:cNvPr id="487" name="Groep 486">
                <a:extLst>
                  <a:ext uri="{FF2B5EF4-FFF2-40B4-BE49-F238E27FC236}">
                    <a16:creationId xmlns:a16="http://schemas.microsoft.com/office/drawing/2014/main" id="{82C00215-3225-DD93-18F2-F38FF8FBDDA7}"/>
                  </a:ext>
                </a:extLst>
              </p:cNvPr>
              <p:cNvGrpSpPr/>
              <p:nvPr/>
            </p:nvGrpSpPr>
            <p:grpSpPr>
              <a:xfrm>
                <a:off x="9602184" y="2445514"/>
                <a:ext cx="1779225" cy="1841258"/>
                <a:chOff x="9545603" y="3931514"/>
                <a:chExt cx="1605499" cy="1744062"/>
              </a:xfrm>
            </p:grpSpPr>
            <p:grpSp>
              <p:nvGrpSpPr>
                <p:cNvPr id="483" name="Groep 482">
                  <a:extLst>
                    <a:ext uri="{FF2B5EF4-FFF2-40B4-BE49-F238E27FC236}">
                      <a16:creationId xmlns:a16="http://schemas.microsoft.com/office/drawing/2014/main" id="{AE008525-9150-49FD-650B-D04580C793D6}"/>
                    </a:ext>
                  </a:extLst>
                </p:cNvPr>
                <p:cNvGrpSpPr/>
                <p:nvPr/>
              </p:nvGrpSpPr>
              <p:grpSpPr>
                <a:xfrm>
                  <a:off x="9545603" y="3931514"/>
                  <a:ext cx="1605499" cy="1744062"/>
                  <a:chOff x="9545603" y="3931514"/>
                  <a:chExt cx="1605499" cy="1744062"/>
                </a:xfrm>
              </p:grpSpPr>
              <p:grpSp>
                <p:nvGrpSpPr>
                  <p:cNvPr id="468" name="Groep 467">
                    <a:extLst>
                      <a:ext uri="{FF2B5EF4-FFF2-40B4-BE49-F238E27FC236}">
                        <a16:creationId xmlns:a16="http://schemas.microsoft.com/office/drawing/2014/main" id="{1E8475AB-981A-324C-9E13-7FC69CC73157}"/>
                      </a:ext>
                    </a:extLst>
                  </p:cNvPr>
                  <p:cNvGrpSpPr/>
                  <p:nvPr/>
                </p:nvGrpSpPr>
                <p:grpSpPr>
                  <a:xfrm>
                    <a:off x="9545603" y="4330582"/>
                    <a:ext cx="1447423" cy="1344994"/>
                    <a:chOff x="7800299" y="5414133"/>
                    <a:chExt cx="688917" cy="666937"/>
                  </a:xfrm>
                </p:grpSpPr>
                <p:pic>
                  <p:nvPicPr>
                    <p:cNvPr id="475" name="Picture 8" descr="Cell Cartoons – Entertainment for Cell Biology Enthusiast">
                      <a:extLst>
                        <a:ext uri="{FF2B5EF4-FFF2-40B4-BE49-F238E27FC236}">
                          <a16:creationId xmlns:a16="http://schemas.microsoft.com/office/drawing/2014/main" id="{9B49A352-DD0E-373B-AA12-0E0DE80D69D6}"/>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saturation sat="300000"/>
                              </a14:imgEffect>
                            </a14:imgLayer>
                          </a14:imgProps>
                        </a:ext>
                        <a:ext uri="{28A0092B-C50C-407E-A947-70E740481C1C}">
                          <a14:useLocalDpi xmlns:a14="http://schemas.microsoft.com/office/drawing/2010/main" val="0"/>
                        </a:ext>
                      </a:extLst>
                    </a:blip>
                    <a:srcRect l="24369" t="22219" r="5790" b="14426"/>
                    <a:stretch/>
                  </p:blipFill>
                  <p:spPr bwMode="auto">
                    <a:xfrm flipH="1">
                      <a:off x="7800299" y="5414519"/>
                      <a:ext cx="688917" cy="666551"/>
                    </a:xfrm>
                    <a:prstGeom prst="rect">
                      <a:avLst/>
                    </a:prstGeom>
                    <a:noFill/>
                    <a:extLst>
                      <a:ext uri="{909E8E84-426E-40DD-AFC4-6F175D3DCCD1}">
                        <a14:hiddenFill xmlns:a14="http://schemas.microsoft.com/office/drawing/2010/main">
                          <a:solidFill>
                            <a:srgbClr val="FFFFFF"/>
                          </a:solidFill>
                        </a14:hiddenFill>
                      </a:ext>
                    </a:extLst>
                  </p:spPr>
                </p:pic>
                <p:sp>
                  <p:nvSpPr>
                    <p:cNvPr id="472" name="Rechthoek 471">
                      <a:extLst>
                        <a:ext uri="{FF2B5EF4-FFF2-40B4-BE49-F238E27FC236}">
                          <a16:creationId xmlns:a16="http://schemas.microsoft.com/office/drawing/2014/main" id="{AF89C79C-E4F6-2BEF-F044-7F13F4951E5F}"/>
                        </a:ext>
                      </a:extLst>
                    </p:cNvPr>
                    <p:cNvSpPr/>
                    <p:nvPr/>
                  </p:nvSpPr>
                  <p:spPr>
                    <a:xfrm>
                      <a:off x="8349062" y="5414133"/>
                      <a:ext cx="139278" cy="203145"/>
                    </a:xfrm>
                    <a:prstGeom prst="rect">
                      <a:avLst/>
                    </a:prstGeom>
                    <a:solidFill>
                      <a:srgbClr val="B2F2C2"/>
                    </a:solidFill>
                    <a:ln w="3175">
                      <a:solidFill>
                        <a:srgbClr val="B2F2C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grpSp>
              <p:pic>
                <p:nvPicPr>
                  <p:cNvPr id="1040" name="Picture 16" descr="Vector Tired Cartoon Eyes On A White Background Stockvectorkunst en ...">
                    <a:extLst>
                      <a:ext uri="{FF2B5EF4-FFF2-40B4-BE49-F238E27FC236}">
                        <a16:creationId xmlns:a16="http://schemas.microsoft.com/office/drawing/2014/main" id="{18D09301-0A54-0BBE-5120-9252C4CFF307}"/>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foregroundMark x1="30176" y1="41504" x2="75098" y2="48242"/>
                                <a14:foregroundMark x1="37012" y1="50977" x2="37012" y2="50977"/>
                                <a14:foregroundMark x1="34961" y1="44922" x2="34961" y2="44922"/>
                                <a14:foregroundMark x1="34961" y1="46875" x2="39746" y2="46875"/>
                                <a14:foregroundMark x1="49902" y1="54395" x2="66309" y2="53711"/>
                                <a14:foregroundMark x1="31543" y1="46191" x2="25391" y2="46191"/>
                                <a14:foregroundMark x1="34277" y1="45508" x2="40332" y2="48242"/>
                                <a14:foregroundMark x1="35645" y1="44238" x2="35645" y2="44238"/>
                                <a14:backgroundMark x1="67480" y1="65234" x2="74609" y2="66211"/>
                                <a14:backgroundMark x1="91406" y1="68262" x2="87793" y2="68262"/>
                                <a14:backgroundMark x1="60352" y1="65723" x2="60352" y2="65723"/>
                                <a14:backgroundMark x1="60840" y1="65723" x2="60840" y2="65723"/>
                                <a14:backgroundMark x1="57813" y1="66699" x2="57813" y2="66699"/>
                              </a14:backgroundRemoval>
                            </a14:imgEffect>
                          </a14:imgLayer>
                        </a14:imgProps>
                      </a:ext>
                      <a:ext uri="{28A0092B-C50C-407E-A947-70E740481C1C}">
                        <a14:useLocalDpi xmlns:a14="http://schemas.microsoft.com/office/drawing/2010/main" val="0"/>
                      </a:ext>
                    </a:extLst>
                  </a:blip>
                  <a:srcRect/>
                  <a:stretch>
                    <a:fillRect/>
                  </a:stretch>
                </p:blipFill>
                <p:spPr bwMode="auto">
                  <a:xfrm>
                    <a:off x="9961397" y="4457463"/>
                    <a:ext cx="343219" cy="34321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7.800+ Gapen Stockillustraties, royalty-free vector illustraties en ...">
                    <a:extLst>
                      <a:ext uri="{FF2B5EF4-FFF2-40B4-BE49-F238E27FC236}">
                        <a16:creationId xmlns:a16="http://schemas.microsoft.com/office/drawing/2014/main" id="{59C0AFE5-40EC-5EFA-30D0-BBB2EA727521}"/>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3247" b="94805" l="80229" r="93954">
                                <a14:foregroundMark x1="87908" y1="80779" x2="87908" y2="80779"/>
                                <a14:foregroundMark x1="84967" y1="84675" x2="84967" y2="84675"/>
                                <a14:foregroundMark x1="81209" y1="91169" x2="81209" y2="91169"/>
                                <a14:foregroundMark x1="80229" y1="92727" x2="80229" y2="92727"/>
                                <a14:foregroundMark x1="84967" y1="85455" x2="84967" y2="85455"/>
                                <a14:foregroundMark x1="85294" y1="83896" x2="85294" y2="83896"/>
                                <a14:foregroundMark x1="83007" y1="88831" x2="83007" y2="88831"/>
                                <a14:foregroundMark x1="84641" y1="84156" x2="84641" y2="84156"/>
                                <a14:foregroundMark x1="87582" y1="79740" x2="87745" y2="80000"/>
                                <a14:foregroundMark x1="85131" y1="84156" x2="84314" y2="84416"/>
                                <a14:backgroundMark x1="80882" y1="91429" x2="80882" y2="91429"/>
                                <a14:backgroundMark x1="80065" y1="92727" x2="80065" y2="92727"/>
                                <a14:backgroundMark x1="85040" y1="83377" x2="85294" y2="83377"/>
                              </a14:backgroundRemoval>
                            </a14:imgEffect>
                          </a14:imgLayer>
                        </a14:imgProps>
                      </a:ext>
                      <a:ext uri="{28A0092B-C50C-407E-A947-70E740481C1C}">
                        <a14:useLocalDpi xmlns:a14="http://schemas.microsoft.com/office/drawing/2010/main" val="0"/>
                      </a:ext>
                    </a:extLst>
                  </a:blip>
                  <a:srcRect l="78847" t="70578" r="4296" b="2227"/>
                  <a:stretch/>
                </p:blipFill>
                <p:spPr bwMode="auto">
                  <a:xfrm>
                    <a:off x="10168478" y="3931514"/>
                    <a:ext cx="982624" cy="997245"/>
                  </a:xfrm>
                  <a:prstGeom prst="rect">
                    <a:avLst/>
                  </a:prstGeom>
                  <a:noFill/>
                  <a:extLst>
                    <a:ext uri="{909E8E84-426E-40DD-AFC4-6F175D3DCCD1}">
                      <a14:hiddenFill xmlns:a14="http://schemas.microsoft.com/office/drawing/2010/main">
                        <a:solidFill>
                          <a:srgbClr val="FFFFFF"/>
                        </a:solidFill>
                      </a14:hiddenFill>
                    </a:ext>
                  </a:extLst>
                </p:spPr>
              </p:pic>
              <p:grpSp>
                <p:nvGrpSpPr>
                  <p:cNvPr id="482" name="Groep 481">
                    <a:extLst>
                      <a:ext uri="{FF2B5EF4-FFF2-40B4-BE49-F238E27FC236}">
                        <a16:creationId xmlns:a16="http://schemas.microsoft.com/office/drawing/2014/main" id="{AEC294E9-5CC9-69E7-5576-9A9F79AE40A8}"/>
                      </a:ext>
                    </a:extLst>
                  </p:cNvPr>
                  <p:cNvGrpSpPr/>
                  <p:nvPr/>
                </p:nvGrpSpPr>
                <p:grpSpPr>
                  <a:xfrm>
                    <a:off x="10038398" y="4696883"/>
                    <a:ext cx="155731" cy="71680"/>
                    <a:chOff x="10038398" y="4696883"/>
                    <a:chExt cx="155731" cy="71680"/>
                  </a:xfrm>
                </p:grpSpPr>
                <p:sp>
                  <p:nvSpPr>
                    <p:cNvPr id="480" name="Rechthoek 479">
                      <a:extLst>
                        <a:ext uri="{FF2B5EF4-FFF2-40B4-BE49-F238E27FC236}">
                          <a16:creationId xmlns:a16="http://schemas.microsoft.com/office/drawing/2014/main" id="{71BBDBBA-2B9B-743D-9716-02CB02BBBA85}"/>
                        </a:ext>
                      </a:extLst>
                    </p:cNvPr>
                    <p:cNvSpPr/>
                    <p:nvPr/>
                  </p:nvSpPr>
                  <p:spPr>
                    <a:xfrm rot="1234326">
                      <a:off x="10119850" y="4696883"/>
                      <a:ext cx="74279" cy="59693"/>
                    </a:xfrm>
                    <a:prstGeom prst="rect">
                      <a:avLst/>
                    </a:prstGeom>
                    <a:solidFill>
                      <a:srgbClr val="FAFAFA"/>
                    </a:solidFill>
                    <a:ln>
                      <a:solidFill>
                        <a:srgbClr val="FAFA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1" name="Rechthoek 480">
                      <a:extLst>
                        <a:ext uri="{FF2B5EF4-FFF2-40B4-BE49-F238E27FC236}">
                          <a16:creationId xmlns:a16="http://schemas.microsoft.com/office/drawing/2014/main" id="{0812F309-B876-8D0D-50C7-3C61085E852C}"/>
                        </a:ext>
                      </a:extLst>
                    </p:cNvPr>
                    <p:cNvSpPr/>
                    <p:nvPr/>
                  </p:nvSpPr>
                  <p:spPr>
                    <a:xfrm>
                      <a:off x="10038398" y="4708870"/>
                      <a:ext cx="74279" cy="59693"/>
                    </a:xfrm>
                    <a:prstGeom prst="rect">
                      <a:avLst/>
                    </a:prstGeom>
                    <a:solidFill>
                      <a:srgbClr val="FAFAFA"/>
                    </a:solidFill>
                    <a:ln>
                      <a:solidFill>
                        <a:srgbClr val="FAFA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pic>
              <p:nvPicPr>
                <p:cNvPr id="1044" name="Picture 20" descr="Free Yawning Cliparts, Download Free Yawning Cliparts png images, Free ...">
                  <a:extLst>
                    <a:ext uri="{FF2B5EF4-FFF2-40B4-BE49-F238E27FC236}">
                      <a16:creationId xmlns:a16="http://schemas.microsoft.com/office/drawing/2014/main" id="{6595E6A6-0ABF-FCAD-B2E9-8FCB64443370}"/>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0000" b="90000" l="10000" r="90000">
                              <a14:backgroundMark x1="51020" y1="20150" x2="26822" y2="73091"/>
                              <a14:backgroundMark x1="31390" y1="82603" x2="33333" y2="66708"/>
                              <a14:backgroundMark x1="39359" y1="73091" x2="45578" y2="83605"/>
                              <a14:backgroundMark x1="54810" y1="84355" x2="47522" y2="68836"/>
                              <a14:backgroundMark x1="47522" y1="68836" x2="38192" y2="69962"/>
                            </a14:backgroundRemoval>
                          </a14:imgEffect>
                        </a14:imgLayer>
                      </a14:imgProps>
                    </a:ext>
                    <a:ext uri="{28A0092B-C50C-407E-A947-70E740481C1C}">
                      <a14:useLocalDpi xmlns:a14="http://schemas.microsoft.com/office/drawing/2010/main" val="0"/>
                    </a:ext>
                  </a:extLst>
                </a:blip>
                <a:srcRect l="53607"/>
                <a:stretch/>
              </p:blipFill>
              <p:spPr bwMode="auto">
                <a:xfrm>
                  <a:off x="10072852" y="4517679"/>
                  <a:ext cx="266864" cy="446619"/>
                </a:xfrm>
                <a:prstGeom prst="rect">
                  <a:avLst/>
                </a:prstGeom>
                <a:noFill/>
                <a:extLst>
                  <a:ext uri="{909E8E84-426E-40DD-AFC4-6F175D3DCCD1}">
                    <a14:hiddenFill xmlns:a14="http://schemas.microsoft.com/office/drawing/2010/main">
                      <a:solidFill>
                        <a:srgbClr val="FFFFFF"/>
                      </a:solidFill>
                    </a14:hiddenFill>
                  </a:ext>
                </a:extLst>
              </p:spPr>
            </p:pic>
            <p:sp>
              <p:nvSpPr>
                <p:cNvPr id="484" name="Rechthoek 483">
                  <a:extLst>
                    <a:ext uri="{FF2B5EF4-FFF2-40B4-BE49-F238E27FC236}">
                      <a16:creationId xmlns:a16="http://schemas.microsoft.com/office/drawing/2014/main" id="{8448EFBB-5C87-00A1-2D2E-545C33D5BD50}"/>
                    </a:ext>
                  </a:extLst>
                </p:cNvPr>
                <p:cNvSpPr/>
                <p:nvPr/>
              </p:nvSpPr>
              <p:spPr>
                <a:xfrm rot="5400000">
                  <a:off x="9744568" y="5317047"/>
                  <a:ext cx="177522" cy="502393"/>
                </a:xfrm>
                <a:prstGeom prst="rect">
                  <a:avLst/>
                </a:prstGeom>
                <a:solidFill>
                  <a:srgbClr val="B2F2C2"/>
                </a:solidFill>
                <a:ln w="3175">
                  <a:solidFill>
                    <a:srgbClr val="B2F2C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grpSp>
          <p:sp>
            <p:nvSpPr>
              <p:cNvPr id="485" name="Rechthoek 484">
                <a:extLst>
                  <a:ext uri="{FF2B5EF4-FFF2-40B4-BE49-F238E27FC236}">
                    <a16:creationId xmlns:a16="http://schemas.microsoft.com/office/drawing/2014/main" id="{06236575-8CB7-3D0F-E9EA-F665DB88AF60}"/>
                  </a:ext>
                </a:extLst>
              </p:cNvPr>
              <p:cNvSpPr/>
              <p:nvPr/>
            </p:nvSpPr>
            <p:spPr>
              <a:xfrm rot="5400000">
                <a:off x="9980234" y="4038747"/>
                <a:ext cx="177522" cy="121369"/>
              </a:xfrm>
              <a:prstGeom prst="rect">
                <a:avLst/>
              </a:prstGeom>
              <a:solidFill>
                <a:srgbClr val="B2F2C2"/>
              </a:solidFill>
              <a:ln w="3175">
                <a:solidFill>
                  <a:srgbClr val="B2F2C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486" name="Rechthoek 485">
                <a:extLst>
                  <a:ext uri="{FF2B5EF4-FFF2-40B4-BE49-F238E27FC236}">
                    <a16:creationId xmlns:a16="http://schemas.microsoft.com/office/drawing/2014/main" id="{01629194-574C-C4DF-F160-5A568EE5B5AB}"/>
                  </a:ext>
                </a:extLst>
              </p:cNvPr>
              <p:cNvSpPr/>
              <p:nvPr/>
            </p:nvSpPr>
            <p:spPr>
              <a:xfrm rot="5400000">
                <a:off x="9662434" y="4014511"/>
                <a:ext cx="177522" cy="121369"/>
              </a:xfrm>
              <a:prstGeom prst="rect">
                <a:avLst/>
              </a:prstGeom>
              <a:solidFill>
                <a:srgbClr val="B2F2C2"/>
              </a:solidFill>
              <a:ln w="3175">
                <a:solidFill>
                  <a:srgbClr val="B2F2C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grpSp>
      </p:grpSp>
      <p:grpSp>
        <p:nvGrpSpPr>
          <p:cNvPr id="497" name="Groep 496">
            <a:extLst>
              <a:ext uri="{FF2B5EF4-FFF2-40B4-BE49-F238E27FC236}">
                <a16:creationId xmlns:a16="http://schemas.microsoft.com/office/drawing/2014/main" id="{12703A8B-96FC-77DB-735D-B19BAB74EB16}"/>
              </a:ext>
            </a:extLst>
          </p:cNvPr>
          <p:cNvGrpSpPr/>
          <p:nvPr/>
        </p:nvGrpSpPr>
        <p:grpSpPr>
          <a:xfrm>
            <a:off x="7779376" y="5358317"/>
            <a:ext cx="1047476" cy="1029531"/>
            <a:chOff x="7779376" y="5367695"/>
            <a:chExt cx="787207" cy="1029531"/>
          </a:xfrm>
        </p:grpSpPr>
        <p:grpSp>
          <p:nvGrpSpPr>
            <p:cNvPr id="491" name="Groep 490">
              <a:extLst>
                <a:ext uri="{FF2B5EF4-FFF2-40B4-BE49-F238E27FC236}">
                  <a16:creationId xmlns:a16="http://schemas.microsoft.com/office/drawing/2014/main" id="{5210EF9A-8ACD-46D4-A646-314C34ECDB20}"/>
                </a:ext>
              </a:extLst>
            </p:cNvPr>
            <p:cNvGrpSpPr/>
            <p:nvPr/>
          </p:nvGrpSpPr>
          <p:grpSpPr>
            <a:xfrm>
              <a:off x="7779376" y="5367695"/>
              <a:ext cx="763441" cy="691219"/>
              <a:chOff x="7779376" y="5367695"/>
              <a:chExt cx="644123" cy="691219"/>
            </a:xfrm>
          </p:grpSpPr>
          <p:sp>
            <p:nvSpPr>
              <p:cNvPr id="489" name="Rechthoek 488">
                <a:extLst>
                  <a:ext uri="{FF2B5EF4-FFF2-40B4-BE49-F238E27FC236}">
                    <a16:creationId xmlns:a16="http://schemas.microsoft.com/office/drawing/2014/main" id="{7C212FD0-E270-9947-EF76-1B38B1E62BA9}"/>
                  </a:ext>
                </a:extLst>
              </p:cNvPr>
              <p:cNvSpPr/>
              <p:nvPr/>
            </p:nvSpPr>
            <p:spPr>
              <a:xfrm>
                <a:off x="7779376" y="5367695"/>
                <a:ext cx="644123" cy="5815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0" name="Rechthoek 489">
                <a:extLst>
                  <a:ext uri="{FF2B5EF4-FFF2-40B4-BE49-F238E27FC236}">
                    <a16:creationId xmlns:a16="http://schemas.microsoft.com/office/drawing/2014/main" id="{8D731E14-2AB5-CB40-F8DF-5440E54E01F9}"/>
                  </a:ext>
                </a:extLst>
              </p:cNvPr>
              <p:cNvSpPr/>
              <p:nvPr/>
            </p:nvSpPr>
            <p:spPr>
              <a:xfrm>
                <a:off x="7895023" y="5477327"/>
                <a:ext cx="276853" cy="5815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96" name="Rechthoek 495">
              <a:extLst>
                <a:ext uri="{FF2B5EF4-FFF2-40B4-BE49-F238E27FC236}">
                  <a16:creationId xmlns:a16="http://schemas.microsoft.com/office/drawing/2014/main" id="{6037E4AA-702B-201F-9239-D7FB2AFD49FF}"/>
                </a:ext>
              </a:extLst>
            </p:cNvPr>
            <p:cNvSpPr/>
            <p:nvPr/>
          </p:nvSpPr>
          <p:spPr>
            <a:xfrm>
              <a:off x="8238446" y="5777132"/>
              <a:ext cx="328137" cy="6200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67" name="Groep 466">
            <a:extLst>
              <a:ext uri="{FF2B5EF4-FFF2-40B4-BE49-F238E27FC236}">
                <a16:creationId xmlns:a16="http://schemas.microsoft.com/office/drawing/2014/main" id="{53261A8A-7A1C-A648-010E-00E547D83777}"/>
              </a:ext>
            </a:extLst>
          </p:cNvPr>
          <p:cNvGrpSpPr/>
          <p:nvPr/>
        </p:nvGrpSpPr>
        <p:grpSpPr>
          <a:xfrm>
            <a:off x="8510966" y="5128352"/>
            <a:ext cx="1748753" cy="1700185"/>
            <a:chOff x="7783554" y="5388611"/>
            <a:chExt cx="705665" cy="736390"/>
          </a:xfrm>
        </p:grpSpPr>
        <p:grpSp>
          <p:nvGrpSpPr>
            <p:cNvPr id="460" name="Groep 459">
              <a:extLst>
                <a:ext uri="{FF2B5EF4-FFF2-40B4-BE49-F238E27FC236}">
                  <a16:creationId xmlns:a16="http://schemas.microsoft.com/office/drawing/2014/main" id="{946E5F4E-8298-B238-9F64-0025316B9A36}"/>
                </a:ext>
              </a:extLst>
            </p:cNvPr>
            <p:cNvGrpSpPr/>
            <p:nvPr/>
          </p:nvGrpSpPr>
          <p:grpSpPr>
            <a:xfrm flipH="1">
              <a:off x="7800302" y="5414521"/>
              <a:ext cx="688917" cy="710480"/>
              <a:chOff x="8579002" y="5360100"/>
              <a:chExt cx="837984" cy="795398"/>
            </a:xfrm>
          </p:grpSpPr>
          <p:pic>
            <p:nvPicPr>
              <p:cNvPr id="1032" name="Picture 8" descr="Cell Cartoons – Entertainment for Cell Biology Enthusiast">
                <a:extLst>
                  <a:ext uri="{FF2B5EF4-FFF2-40B4-BE49-F238E27FC236}">
                    <a16:creationId xmlns:a16="http://schemas.microsoft.com/office/drawing/2014/main" id="{ECFEC66D-FE1F-7B2E-2155-08549CB0EB0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saturation sat="300000"/>
                        </a14:imgEffect>
                      </a14:imgLayer>
                    </a14:imgProps>
                  </a:ext>
                  <a:ext uri="{28A0092B-C50C-407E-A947-70E740481C1C}">
                    <a14:useLocalDpi xmlns:a14="http://schemas.microsoft.com/office/drawing/2010/main" val="0"/>
                  </a:ext>
                </a:extLst>
              </a:blip>
              <a:srcRect l="24369" t="22219" r="5790" b="13378"/>
              <a:stretch/>
            </p:blipFill>
            <p:spPr bwMode="auto">
              <a:xfrm>
                <a:off x="8579002" y="5360100"/>
                <a:ext cx="837984" cy="758567"/>
              </a:xfrm>
              <a:prstGeom prst="rect">
                <a:avLst/>
              </a:prstGeom>
              <a:noFill/>
              <a:extLst>
                <a:ext uri="{909E8E84-426E-40DD-AFC4-6F175D3DCCD1}">
                  <a14:hiddenFill xmlns:a14="http://schemas.microsoft.com/office/drawing/2010/main">
                    <a:solidFill>
                      <a:srgbClr val="FFFFFF"/>
                    </a:solidFill>
                  </a14:hiddenFill>
                </a:ext>
              </a:extLst>
            </p:spPr>
          </p:pic>
          <p:pic>
            <p:nvPicPr>
              <p:cNvPr id="458" name="Afbeelding 457">
                <a:extLst>
                  <a:ext uri="{FF2B5EF4-FFF2-40B4-BE49-F238E27FC236}">
                    <a16:creationId xmlns:a16="http://schemas.microsoft.com/office/drawing/2014/main" id="{853D44E7-E315-7028-4B9C-B236498ADD9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5696010">
                <a:off x="9142483" y="5905758"/>
                <a:ext cx="215858" cy="283621"/>
              </a:xfrm>
              <a:prstGeom prst="rect">
                <a:avLst/>
              </a:prstGeom>
            </p:spPr>
          </p:pic>
        </p:grpSp>
        <p:pic>
          <p:nvPicPr>
            <p:cNvPr id="461" name="Afbeelding 460">
              <a:extLst>
                <a:ext uri="{FF2B5EF4-FFF2-40B4-BE49-F238E27FC236}">
                  <a16:creationId xmlns:a16="http://schemas.microsoft.com/office/drawing/2014/main" id="{D71E82F4-2D13-0A42-DCE5-495C10BD640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5903990" flipH="1">
              <a:off x="7799912" y="5372253"/>
              <a:ext cx="159507" cy="192224"/>
            </a:xfrm>
            <a:prstGeom prst="rect">
              <a:avLst/>
            </a:prstGeom>
          </p:spPr>
        </p:pic>
        <p:sp>
          <p:nvSpPr>
            <p:cNvPr id="465" name="Rechthoek 464">
              <a:extLst>
                <a:ext uri="{FF2B5EF4-FFF2-40B4-BE49-F238E27FC236}">
                  <a16:creationId xmlns:a16="http://schemas.microsoft.com/office/drawing/2014/main" id="{D30A38EC-EDC3-8417-6071-FC144503F229}"/>
                </a:ext>
              </a:extLst>
            </p:cNvPr>
            <p:cNvSpPr/>
            <p:nvPr/>
          </p:nvSpPr>
          <p:spPr>
            <a:xfrm>
              <a:off x="8355356" y="5414336"/>
              <a:ext cx="131469" cy="203145"/>
            </a:xfrm>
            <a:prstGeom prst="rect">
              <a:avLst/>
            </a:prstGeom>
            <a:solidFill>
              <a:srgbClr val="B2F2C2"/>
            </a:solidFill>
            <a:ln w="3175">
              <a:solidFill>
                <a:srgbClr val="B2F2C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462" name="Afbeelding 461">
              <a:extLst>
                <a:ext uri="{FF2B5EF4-FFF2-40B4-BE49-F238E27FC236}">
                  <a16:creationId xmlns:a16="http://schemas.microsoft.com/office/drawing/2014/main" id="{7CCAFDD6-19F9-E115-0E2A-F9227BF521B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64124" flipH="1">
              <a:off x="8209638" y="5407917"/>
              <a:ext cx="157371" cy="189651"/>
            </a:xfrm>
            <a:prstGeom prst="rect">
              <a:avLst/>
            </a:prstGeom>
          </p:spPr>
        </p:pic>
      </p:grpSp>
      <p:grpSp>
        <p:nvGrpSpPr>
          <p:cNvPr id="18" name="Groep 17">
            <a:extLst>
              <a:ext uri="{FF2B5EF4-FFF2-40B4-BE49-F238E27FC236}">
                <a16:creationId xmlns:a16="http://schemas.microsoft.com/office/drawing/2014/main" id="{5C9DDA63-F12F-2361-BDE1-9EA905AE5E21}"/>
              </a:ext>
            </a:extLst>
          </p:cNvPr>
          <p:cNvGrpSpPr/>
          <p:nvPr/>
        </p:nvGrpSpPr>
        <p:grpSpPr>
          <a:xfrm>
            <a:off x="6897446" y="371798"/>
            <a:ext cx="4431317" cy="1495016"/>
            <a:chOff x="6897446" y="371798"/>
            <a:chExt cx="4431317" cy="1495016"/>
          </a:xfrm>
        </p:grpSpPr>
        <p:pic>
          <p:nvPicPr>
            <p:cNvPr id="55" name="Afbeelding 54">
              <a:extLst>
                <a:ext uri="{FF2B5EF4-FFF2-40B4-BE49-F238E27FC236}">
                  <a16:creationId xmlns:a16="http://schemas.microsoft.com/office/drawing/2014/main" id="{131EC5CB-715C-FD6C-C478-37EFE7275770}"/>
                </a:ext>
              </a:extLst>
            </p:cNvPr>
            <p:cNvPicPr>
              <a:picLocks noChangeAspect="1"/>
            </p:cNvPicPr>
            <p:nvPr/>
          </p:nvPicPr>
          <p:blipFill>
            <a:blip r:embed="rId22"/>
            <a:stretch>
              <a:fillRect/>
            </a:stretch>
          </p:blipFill>
          <p:spPr>
            <a:xfrm rot="363085">
              <a:off x="9720732" y="577930"/>
              <a:ext cx="224001" cy="327965"/>
            </a:xfrm>
            <a:prstGeom prst="rect">
              <a:avLst/>
            </a:prstGeom>
          </p:spPr>
        </p:pic>
        <p:pic>
          <p:nvPicPr>
            <p:cNvPr id="56" name="Afbeelding 55">
              <a:extLst>
                <a:ext uri="{FF2B5EF4-FFF2-40B4-BE49-F238E27FC236}">
                  <a16:creationId xmlns:a16="http://schemas.microsoft.com/office/drawing/2014/main" id="{FC60A3F6-FFAA-4274-63EB-96BC0AA8056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45722"/>
            <a:stretch/>
          </p:blipFill>
          <p:spPr>
            <a:xfrm>
              <a:off x="7291845" y="824799"/>
              <a:ext cx="844573" cy="854489"/>
            </a:xfrm>
            <a:prstGeom prst="rect">
              <a:avLst/>
            </a:prstGeom>
          </p:spPr>
        </p:pic>
        <p:pic>
          <p:nvPicPr>
            <p:cNvPr id="451" name="Afbeelding 450">
              <a:extLst>
                <a:ext uri="{FF2B5EF4-FFF2-40B4-BE49-F238E27FC236}">
                  <a16:creationId xmlns:a16="http://schemas.microsoft.com/office/drawing/2014/main" id="{6BE6A840-2D5C-537E-1225-53A9BFBFDA1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3085">
              <a:off x="6897446" y="953220"/>
              <a:ext cx="368869" cy="503807"/>
            </a:xfrm>
            <a:prstGeom prst="rect">
              <a:avLst/>
            </a:prstGeom>
          </p:spPr>
        </p:pic>
        <p:grpSp>
          <p:nvGrpSpPr>
            <p:cNvPr id="17" name="Groep 16">
              <a:extLst>
                <a:ext uri="{FF2B5EF4-FFF2-40B4-BE49-F238E27FC236}">
                  <a16:creationId xmlns:a16="http://schemas.microsoft.com/office/drawing/2014/main" id="{31423A9D-8094-6B02-AB84-A72EBA1C34E2}"/>
                </a:ext>
              </a:extLst>
            </p:cNvPr>
            <p:cNvGrpSpPr/>
            <p:nvPr/>
          </p:nvGrpSpPr>
          <p:grpSpPr>
            <a:xfrm>
              <a:off x="8826155" y="371798"/>
              <a:ext cx="2502608" cy="1495016"/>
              <a:chOff x="8826155" y="371798"/>
              <a:chExt cx="2502608" cy="1495016"/>
            </a:xfrm>
          </p:grpSpPr>
          <mc:AlternateContent xmlns:mc="http://schemas.openxmlformats.org/markup-compatibility/2006" xmlns:p14="http://schemas.microsoft.com/office/powerpoint/2010/main">
            <mc:Choice Requires="p14">
              <p:contentPart p14:bwMode="auto" r:id="rId24">
                <p14:nvContentPartPr>
                  <p14:cNvPr id="12" name="Inkt 11">
                    <a:extLst>
                      <a:ext uri="{FF2B5EF4-FFF2-40B4-BE49-F238E27FC236}">
                        <a16:creationId xmlns:a16="http://schemas.microsoft.com/office/drawing/2014/main" id="{D6B2CBB7-8B53-0995-3AF9-B166FB969BC8}"/>
                      </a:ext>
                    </a:extLst>
                  </p14:cNvPr>
                  <p14:cNvContentPartPr/>
                  <p14:nvPr/>
                </p14:nvContentPartPr>
                <p14:xfrm>
                  <a:off x="8861435" y="1819722"/>
                  <a:ext cx="1164240" cy="25560"/>
                </p14:xfrm>
              </p:contentPart>
            </mc:Choice>
            <mc:Fallback xmlns="">
              <p:pic>
                <p:nvPicPr>
                  <p:cNvPr id="12" name="Inkt 11">
                    <a:extLst>
                      <a:ext uri="{FF2B5EF4-FFF2-40B4-BE49-F238E27FC236}">
                        <a16:creationId xmlns:a16="http://schemas.microsoft.com/office/drawing/2014/main" id="{D6B2CBB7-8B53-0995-3AF9-B166FB969BC8}"/>
                      </a:ext>
                    </a:extLst>
                  </p:cNvPr>
                  <p:cNvPicPr/>
                  <p:nvPr/>
                </p:nvPicPr>
                <p:blipFill>
                  <a:blip r:embed="rId25"/>
                  <a:stretch>
                    <a:fillRect/>
                  </a:stretch>
                </p:blipFill>
                <p:spPr>
                  <a:xfrm>
                    <a:off x="8789435" y="1677722"/>
                    <a:ext cx="1307880" cy="309205"/>
                  </a:xfrm>
                  <a:prstGeom prst="rect">
                    <a:avLst/>
                  </a:prstGeom>
                </p:spPr>
              </p:pic>
            </mc:Fallback>
          </mc:AlternateContent>
          <p:grpSp>
            <p:nvGrpSpPr>
              <p:cNvPr id="449" name="Groep 448">
                <a:extLst>
                  <a:ext uri="{FF2B5EF4-FFF2-40B4-BE49-F238E27FC236}">
                    <a16:creationId xmlns:a16="http://schemas.microsoft.com/office/drawing/2014/main" id="{8AC6FEAD-1B42-AF08-D229-DF9C7B5E8085}"/>
                  </a:ext>
                </a:extLst>
              </p:cNvPr>
              <p:cNvGrpSpPr/>
              <p:nvPr/>
            </p:nvGrpSpPr>
            <p:grpSpPr>
              <a:xfrm>
                <a:off x="8826155" y="828058"/>
                <a:ext cx="919754" cy="867961"/>
                <a:chOff x="2707753" y="347315"/>
                <a:chExt cx="1140017" cy="1117797"/>
              </a:xfrm>
            </p:grpSpPr>
            <p:sp>
              <p:nvSpPr>
                <p:cNvPr id="448" name="Rechthoek 447">
                  <a:extLst>
                    <a:ext uri="{FF2B5EF4-FFF2-40B4-BE49-F238E27FC236}">
                      <a16:creationId xmlns:a16="http://schemas.microsoft.com/office/drawing/2014/main" id="{4A098C87-4799-FC53-00B8-9B184D0CCD4D}"/>
                    </a:ext>
                  </a:extLst>
                </p:cNvPr>
                <p:cNvSpPr/>
                <p:nvPr/>
              </p:nvSpPr>
              <p:spPr>
                <a:xfrm>
                  <a:off x="2746462" y="354653"/>
                  <a:ext cx="1018337" cy="9685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58" name="Groep 57">
                  <a:extLst>
                    <a:ext uri="{FF2B5EF4-FFF2-40B4-BE49-F238E27FC236}">
                      <a16:creationId xmlns:a16="http://schemas.microsoft.com/office/drawing/2014/main" id="{7D6FA7F3-D217-7181-7107-D6FFE8259683}"/>
                    </a:ext>
                  </a:extLst>
                </p:cNvPr>
                <p:cNvGrpSpPr/>
                <p:nvPr/>
              </p:nvGrpSpPr>
              <p:grpSpPr>
                <a:xfrm rot="150709">
                  <a:off x="2707753" y="347315"/>
                  <a:ext cx="1140017" cy="1117797"/>
                  <a:chOff x="4303983" y="2444828"/>
                  <a:chExt cx="1933845" cy="2067222"/>
                </a:xfrm>
              </p:grpSpPr>
              <p:pic>
                <p:nvPicPr>
                  <p:cNvPr id="62" name="Afbeelding 61">
                    <a:extLst>
                      <a:ext uri="{FF2B5EF4-FFF2-40B4-BE49-F238E27FC236}">
                        <a16:creationId xmlns:a16="http://schemas.microsoft.com/office/drawing/2014/main" id="{2F53BBD4-3C55-16B8-1167-EE9A3C3E4E74}"/>
                      </a:ext>
                    </a:extLst>
                  </p:cNvPr>
                  <p:cNvPicPr>
                    <a:picLocks noChangeAspect="1"/>
                  </p:cNvPicPr>
                  <p:nvPr/>
                </p:nvPicPr>
                <p:blipFill>
                  <a:blip r:embed="rId5"/>
                  <a:stretch>
                    <a:fillRect/>
                  </a:stretch>
                </p:blipFill>
                <p:spPr>
                  <a:xfrm>
                    <a:off x="4303983" y="2444828"/>
                    <a:ext cx="1933845" cy="1733792"/>
                  </a:xfrm>
                  <a:prstGeom prst="rect">
                    <a:avLst/>
                  </a:prstGeom>
                </p:spPr>
              </p:pic>
              <p:pic>
                <p:nvPicPr>
                  <p:cNvPr id="63" name="Picture 4" descr="Smile mouth and tongue isolated cartoon design Vector Image">
                    <a:extLst>
                      <a:ext uri="{FF2B5EF4-FFF2-40B4-BE49-F238E27FC236}">
                        <a16:creationId xmlns:a16="http://schemas.microsoft.com/office/drawing/2014/main" id="{F80FF5FB-88C2-49F0-9E24-A476807FCDC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5700" y1="37037" x2="35700" y2="37037"/>
                                <a14:foregroundMark x1="33300" y1="39259" x2="59500" y2="40463"/>
                              </a14:backgroundRemoval>
                            </a14:imgEffect>
                          </a14:imgLayer>
                        </a14:imgProps>
                      </a:ext>
                      <a:ext uri="{28A0092B-C50C-407E-A947-70E740481C1C}">
                        <a14:useLocalDpi xmlns:a14="http://schemas.microsoft.com/office/drawing/2010/main" val="0"/>
                      </a:ext>
                    </a:extLst>
                  </a:blip>
                  <a:srcRect/>
                  <a:stretch>
                    <a:fillRect/>
                  </a:stretch>
                </p:blipFill>
                <p:spPr bwMode="auto">
                  <a:xfrm>
                    <a:off x="4485505" y="2917716"/>
                    <a:ext cx="1476236" cy="1594334"/>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 name="Afbeelding 7">
                <a:extLst>
                  <a:ext uri="{FF2B5EF4-FFF2-40B4-BE49-F238E27FC236}">
                    <a16:creationId xmlns:a16="http://schemas.microsoft.com/office/drawing/2014/main" id="{98479627-B4DC-EC92-3A06-5D7A4E439F77}"/>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7513" b="89983" l="7430" r="92771">
                            <a14:foregroundMark x1="36546" y1="44908" x2="60241" y2="47579"/>
                            <a14:foregroundMark x1="66265" y1="47579" x2="30522" y2="56928"/>
                            <a14:foregroundMark x1="65261" y1="48414" x2="65261" y2="47579"/>
                            <a14:foregroundMark x1="70482" y1="49249" x2="56024" y2="40735"/>
                            <a14:foregroundMark x1="64257" y1="46745" x2="59237" y2="54424"/>
                            <a14:foregroundMark x1="58032" y1="50918" x2="73494" y2="50083"/>
                            <a14:foregroundMark x1="7430" y1="67446" x2="13855" y2="67446"/>
                            <a14:foregroundMark x1="78514" y1="20200" x2="70683" y2="25543"/>
                            <a14:foregroundMark x1="91365" y1="37396" x2="88755" y2="42738"/>
                            <a14:foregroundMark x1="89960" y1="56761" x2="89960" y2="62104"/>
                            <a14:foregroundMark x1="47791" y1="8013" x2="48193" y2="11185"/>
                            <a14:foregroundMark x1="74498" y1="20701" x2="70884" y2="24374"/>
                            <a14:foregroundMark x1="67269" y1="90317" x2="64659" y2="87312"/>
                            <a14:foregroundMark x1="91566" y1="38397" x2="91566" y2="38397"/>
                            <a14:foregroundMark x1="92771" y1="56260" x2="90562" y2="57262"/>
                          </a14:backgroundRemoval>
                        </a14:imgEffect>
                      </a14:imgLayer>
                    </a14:imgProps>
                  </a:ext>
                </a:extLst>
              </a:blip>
              <a:stretch>
                <a:fillRect/>
              </a:stretch>
            </p:blipFill>
            <p:spPr>
              <a:xfrm>
                <a:off x="10030020" y="371798"/>
                <a:ext cx="1242935" cy="1495016"/>
              </a:xfrm>
              <a:prstGeom prst="rect">
                <a:avLst/>
              </a:prstGeom>
            </p:spPr>
          </p:pic>
          <mc:AlternateContent xmlns:mc="http://schemas.openxmlformats.org/markup-compatibility/2006" xmlns:p14="http://schemas.microsoft.com/office/powerpoint/2010/main">
            <mc:Choice Requires="p14">
              <p:contentPart p14:bwMode="auto" r:id="rId28">
                <p14:nvContentPartPr>
                  <p14:cNvPr id="9" name="Inkt 8">
                    <a:extLst>
                      <a:ext uri="{FF2B5EF4-FFF2-40B4-BE49-F238E27FC236}">
                        <a16:creationId xmlns:a16="http://schemas.microsoft.com/office/drawing/2014/main" id="{A49E8705-E178-AB9C-CE48-CE80D1BE6D00}"/>
                      </a:ext>
                    </a:extLst>
                  </p14:cNvPr>
                  <p14:cNvContentPartPr/>
                  <p14:nvPr/>
                </p14:nvContentPartPr>
                <p14:xfrm>
                  <a:off x="10164523" y="1763545"/>
                  <a:ext cx="1164240" cy="25560"/>
                </p14:xfrm>
              </p:contentPart>
            </mc:Choice>
            <mc:Fallback xmlns="">
              <p:pic>
                <p:nvPicPr>
                  <p:cNvPr id="9" name="Inkt 8">
                    <a:extLst>
                      <a:ext uri="{FF2B5EF4-FFF2-40B4-BE49-F238E27FC236}">
                        <a16:creationId xmlns:a16="http://schemas.microsoft.com/office/drawing/2014/main" id="{A49E8705-E178-AB9C-CE48-CE80D1BE6D00}"/>
                      </a:ext>
                    </a:extLst>
                  </p:cNvPr>
                  <p:cNvPicPr/>
                  <p:nvPr/>
                </p:nvPicPr>
                <p:blipFill>
                  <a:blip r:embed="rId25"/>
                  <a:stretch>
                    <a:fillRect/>
                  </a:stretch>
                </p:blipFill>
                <p:spPr>
                  <a:xfrm>
                    <a:off x="10092523" y="1621545"/>
                    <a:ext cx="1307880" cy="309205"/>
                  </a:xfrm>
                  <a:prstGeom prst="rect">
                    <a:avLst/>
                  </a:prstGeom>
                </p:spPr>
              </p:pic>
            </mc:Fallback>
          </mc:AlternateContent>
        </p:grpSp>
      </p:grpSp>
      <p:grpSp>
        <p:nvGrpSpPr>
          <p:cNvPr id="23" name="Groep 22">
            <a:extLst>
              <a:ext uri="{FF2B5EF4-FFF2-40B4-BE49-F238E27FC236}">
                <a16:creationId xmlns:a16="http://schemas.microsoft.com/office/drawing/2014/main" id="{FBD86699-D620-136D-1E01-CF47F356379C}"/>
              </a:ext>
            </a:extLst>
          </p:cNvPr>
          <p:cNvGrpSpPr/>
          <p:nvPr/>
        </p:nvGrpSpPr>
        <p:grpSpPr>
          <a:xfrm>
            <a:off x="7069645" y="2367178"/>
            <a:ext cx="1164921" cy="1322875"/>
            <a:chOff x="7069645" y="2367178"/>
            <a:chExt cx="1164921" cy="1322875"/>
          </a:xfrm>
        </p:grpSpPr>
        <p:grpSp>
          <p:nvGrpSpPr>
            <p:cNvPr id="493" name="Groep 492">
              <a:extLst>
                <a:ext uri="{FF2B5EF4-FFF2-40B4-BE49-F238E27FC236}">
                  <a16:creationId xmlns:a16="http://schemas.microsoft.com/office/drawing/2014/main" id="{0EEB5690-8F63-AF88-617C-6EC7AB10079F}"/>
                </a:ext>
              </a:extLst>
            </p:cNvPr>
            <p:cNvGrpSpPr/>
            <p:nvPr/>
          </p:nvGrpSpPr>
          <p:grpSpPr>
            <a:xfrm>
              <a:off x="7069645" y="2367178"/>
              <a:ext cx="1164921" cy="1322875"/>
              <a:chOff x="7125255" y="2576533"/>
              <a:chExt cx="1164921" cy="1322875"/>
            </a:xfrm>
          </p:grpSpPr>
          <p:sp>
            <p:nvSpPr>
              <p:cNvPr id="492" name="Rechthoek 491">
                <a:extLst>
                  <a:ext uri="{FF2B5EF4-FFF2-40B4-BE49-F238E27FC236}">
                    <a16:creationId xmlns:a16="http://schemas.microsoft.com/office/drawing/2014/main" id="{2F188FE8-22EF-D754-FBB3-556614F7B685}"/>
                  </a:ext>
                </a:extLst>
              </p:cNvPr>
              <p:cNvSpPr/>
              <p:nvPr/>
            </p:nvSpPr>
            <p:spPr>
              <a:xfrm>
                <a:off x="7175173" y="2629303"/>
                <a:ext cx="1025058" cy="105648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grpSp>
            <p:nvGrpSpPr>
              <p:cNvPr id="456" name="Groep 455">
                <a:extLst>
                  <a:ext uri="{FF2B5EF4-FFF2-40B4-BE49-F238E27FC236}">
                    <a16:creationId xmlns:a16="http://schemas.microsoft.com/office/drawing/2014/main" id="{05094CAC-732C-F391-B087-E0DBB310D484}"/>
                  </a:ext>
                </a:extLst>
              </p:cNvPr>
              <p:cNvGrpSpPr/>
              <p:nvPr/>
            </p:nvGrpSpPr>
            <p:grpSpPr>
              <a:xfrm>
                <a:off x="7125255" y="2576533"/>
                <a:ext cx="1164921" cy="1322875"/>
                <a:chOff x="7052990" y="2627068"/>
                <a:chExt cx="1164921" cy="1195586"/>
              </a:xfrm>
            </p:grpSpPr>
            <p:grpSp>
              <p:nvGrpSpPr>
                <p:cNvPr id="453" name="Groep 452">
                  <a:extLst>
                    <a:ext uri="{FF2B5EF4-FFF2-40B4-BE49-F238E27FC236}">
                      <a16:creationId xmlns:a16="http://schemas.microsoft.com/office/drawing/2014/main" id="{3B5979D5-4CA7-803A-CAD9-DE2617D744F1}"/>
                    </a:ext>
                  </a:extLst>
                </p:cNvPr>
                <p:cNvGrpSpPr/>
                <p:nvPr/>
              </p:nvGrpSpPr>
              <p:grpSpPr>
                <a:xfrm>
                  <a:off x="7052990" y="2652033"/>
                  <a:ext cx="1164921" cy="1170621"/>
                  <a:chOff x="4651817" y="2538885"/>
                  <a:chExt cx="1933845" cy="2142974"/>
                </a:xfrm>
              </p:grpSpPr>
              <p:sp>
                <p:nvSpPr>
                  <p:cNvPr id="452" name="Rechthoek 451">
                    <a:extLst>
                      <a:ext uri="{FF2B5EF4-FFF2-40B4-BE49-F238E27FC236}">
                        <a16:creationId xmlns:a16="http://schemas.microsoft.com/office/drawing/2014/main" id="{32E4B7AB-F999-789F-9AD0-5594B05DF21D}"/>
                      </a:ext>
                    </a:extLst>
                  </p:cNvPr>
                  <p:cNvSpPr/>
                  <p:nvPr/>
                </p:nvSpPr>
                <p:spPr>
                  <a:xfrm>
                    <a:off x="4904967" y="2741673"/>
                    <a:ext cx="1347662" cy="13788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9" name="Groep 28">
                    <a:extLst>
                      <a:ext uri="{FF2B5EF4-FFF2-40B4-BE49-F238E27FC236}">
                        <a16:creationId xmlns:a16="http://schemas.microsoft.com/office/drawing/2014/main" id="{D5B0CC12-A993-5EF7-1C33-8B33FA95ED98}"/>
                      </a:ext>
                    </a:extLst>
                  </p:cNvPr>
                  <p:cNvGrpSpPr/>
                  <p:nvPr/>
                </p:nvGrpSpPr>
                <p:grpSpPr>
                  <a:xfrm rot="150709">
                    <a:off x="4651817" y="2538885"/>
                    <a:ext cx="1933845" cy="2142974"/>
                    <a:chOff x="4437443" y="2472346"/>
                    <a:chExt cx="1933845" cy="2142974"/>
                  </a:xfrm>
                </p:grpSpPr>
                <p:grpSp>
                  <p:nvGrpSpPr>
                    <p:cNvPr id="25" name="Groep 24">
                      <a:extLst>
                        <a:ext uri="{FF2B5EF4-FFF2-40B4-BE49-F238E27FC236}">
                          <a16:creationId xmlns:a16="http://schemas.microsoft.com/office/drawing/2014/main" id="{013BCC2A-9A50-0D79-2D11-56CCEEB62BE3}"/>
                        </a:ext>
                      </a:extLst>
                    </p:cNvPr>
                    <p:cNvGrpSpPr/>
                    <p:nvPr/>
                  </p:nvGrpSpPr>
                  <p:grpSpPr>
                    <a:xfrm>
                      <a:off x="4437443" y="2472346"/>
                      <a:ext cx="1933845" cy="2067281"/>
                      <a:chOff x="4303983" y="2444828"/>
                      <a:chExt cx="1933845" cy="2067281"/>
                    </a:xfrm>
                  </p:grpSpPr>
                  <p:pic>
                    <p:nvPicPr>
                      <p:cNvPr id="24" name="Afbeelding 23">
                        <a:extLst>
                          <a:ext uri="{FF2B5EF4-FFF2-40B4-BE49-F238E27FC236}">
                            <a16:creationId xmlns:a16="http://schemas.microsoft.com/office/drawing/2014/main" id="{F595F29E-F5BD-CB29-BF2E-5D14239C219E}"/>
                          </a:ext>
                        </a:extLst>
                      </p:cNvPr>
                      <p:cNvPicPr>
                        <a:picLocks noChangeAspect="1"/>
                      </p:cNvPicPr>
                      <p:nvPr/>
                    </p:nvPicPr>
                    <p:blipFill>
                      <a:blip r:embed="rId5"/>
                      <a:stretch>
                        <a:fillRect/>
                      </a:stretch>
                    </p:blipFill>
                    <p:spPr>
                      <a:xfrm>
                        <a:off x="4303983" y="2444828"/>
                        <a:ext cx="1933845" cy="1733792"/>
                      </a:xfrm>
                      <a:prstGeom prst="rect">
                        <a:avLst/>
                      </a:prstGeom>
                    </p:spPr>
                  </p:pic>
                  <p:pic>
                    <p:nvPicPr>
                      <p:cNvPr id="1028" name="Picture 4" descr="Smile mouth and tongue isolated cartoon design Vector Image">
                        <a:extLst>
                          <a:ext uri="{FF2B5EF4-FFF2-40B4-BE49-F238E27FC236}">
                            <a16:creationId xmlns:a16="http://schemas.microsoft.com/office/drawing/2014/main" id="{0BF28CFD-15C0-019F-B157-6826BB25C33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5700" y1="37037" x2="35700" y2="37037"/>
                                    <a14:foregroundMark x1="33300" y1="39259" x2="59500" y2="40463"/>
                                  </a14:backgroundRemoval>
                                </a14:imgEffect>
                              </a14:imgLayer>
                            </a14:imgProps>
                          </a:ext>
                          <a:ext uri="{28A0092B-C50C-407E-A947-70E740481C1C}">
                            <a14:useLocalDpi xmlns:a14="http://schemas.microsoft.com/office/drawing/2010/main" val="0"/>
                          </a:ext>
                        </a:extLst>
                      </a:blip>
                      <a:srcRect/>
                      <a:stretch>
                        <a:fillRect/>
                      </a:stretch>
                    </p:blipFill>
                    <p:spPr bwMode="auto">
                      <a:xfrm>
                        <a:off x="4485508" y="2917776"/>
                        <a:ext cx="1476237" cy="1594333"/>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Hands with palms open offering cartoon isolated Vector Image">
                      <a:extLst>
                        <a:ext uri="{FF2B5EF4-FFF2-40B4-BE49-F238E27FC236}">
                          <a16:creationId xmlns:a16="http://schemas.microsoft.com/office/drawing/2014/main" id="{F9362157-F976-0763-7181-3E203484CCB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7100" r="95400">
                                  <a14:foregroundMark x1="7100" y1="47051" x2="12400" y2="31026"/>
                                  <a14:foregroundMark x1="73500" y1="57692" x2="82400" y2="35641"/>
                                  <a14:foregroundMark x1="95400" y1="47821" x2="91200" y2="42436"/>
                                </a14:backgroundRemoval>
                              </a14:imgEffect>
                            </a14:imgLayer>
                          </a14:imgProps>
                        </a:ext>
                        <a:ext uri="{28A0092B-C50C-407E-A947-70E740481C1C}">
                          <a14:useLocalDpi xmlns:a14="http://schemas.microsoft.com/office/drawing/2010/main" val="0"/>
                        </a:ext>
                      </a:extLst>
                    </a:blip>
                    <a:srcRect/>
                    <a:stretch>
                      <a:fillRect/>
                    </a:stretch>
                  </p:blipFill>
                  <p:spPr bwMode="auto">
                    <a:xfrm>
                      <a:off x="4692721" y="3526335"/>
                      <a:ext cx="1320013" cy="1088985"/>
                    </a:xfrm>
                    <a:prstGeom prst="rect">
                      <a:avLst/>
                    </a:prstGeom>
                    <a:noFill/>
                    <a:extLst>
                      <a:ext uri="{909E8E84-426E-40DD-AFC4-6F175D3DCCD1}">
                        <a14:hiddenFill xmlns:a14="http://schemas.microsoft.com/office/drawing/2010/main">
                          <a:solidFill>
                            <a:srgbClr val="FFFFFF"/>
                          </a:solidFill>
                        </a14:hiddenFill>
                      </a:ext>
                    </a:extLst>
                  </p:spPr>
                </p:pic>
                <p:pic>
                  <p:nvPicPr>
                    <p:cNvPr id="26" name="Afbeelding 25">
                      <a:extLst>
                        <a:ext uri="{FF2B5EF4-FFF2-40B4-BE49-F238E27FC236}">
                          <a16:creationId xmlns:a16="http://schemas.microsoft.com/office/drawing/2014/main" id="{2DA8750E-C091-9C13-0941-F9DBB952211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3085">
                      <a:off x="5595766" y="3788752"/>
                      <a:ext cx="238364" cy="333576"/>
                    </a:xfrm>
                    <a:prstGeom prst="rect">
                      <a:avLst/>
                    </a:prstGeom>
                  </p:spPr>
                </p:pic>
                <p:pic>
                  <p:nvPicPr>
                    <p:cNvPr id="28" name="Afbeelding 27">
                      <a:extLst>
                        <a:ext uri="{FF2B5EF4-FFF2-40B4-BE49-F238E27FC236}">
                          <a16:creationId xmlns:a16="http://schemas.microsoft.com/office/drawing/2014/main" id="{0534388D-7925-98A7-FE49-6D50C894409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3085">
                      <a:off x="4896960" y="3788753"/>
                      <a:ext cx="238364" cy="333576"/>
                    </a:xfrm>
                    <a:prstGeom prst="rect">
                      <a:avLst/>
                    </a:prstGeom>
                  </p:spPr>
                </p:pic>
              </p:grpSp>
            </p:grpSp>
            <p:sp>
              <p:nvSpPr>
                <p:cNvPr id="455" name="Rechthoek 454">
                  <a:extLst>
                    <a:ext uri="{FF2B5EF4-FFF2-40B4-BE49-F238E27FC236}">
                      <a16:creationId xmlns:a16="http://schemas.microsoft.com/office/drawing/2014/main" id="{5B821841-AF6D-A65E-D1BB-45F842D32A48}"/>
                    </a:ext>
                  </a:extLst>
                </p:cNvPr>
                <p:cNvSpPr/>
                <p:nvPr/>
              </p:nvSpPr>
              <p:spPr>
                <a:xfrm>
                  <a:off x="7219156" y="2627068"/>
                  <a:ext cx="129951" cy="1294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mc:AlternateContent xmlns:mc="http://schemas.openxmlformats.org/markup-compatibility/2006" xmlns:p14="http://schemas.microsoft.com/office/powerpoint/2010/main">
          <mc:Choice Requires="p14">
            <p:contentPart p14:bwMode="auto" r:id="rId29">
              <p14:nvContentPartPr>
                <p14:cNvPr id="22" name="Inkt 21">
                  <a:extLst>
                    <a:ext uri="{FF2B5EF4-FFF2-40B4-BE49-F238E27FC236}">
                      <a16:creationId xmlns:a16="http://schemas.microsoft.com/office/drawing/2014/main" id="{B4C2E3BE-DE25-BD15-4177-E1FF5CBF0F65}"/>
                    </a:ext>
                  </a:extLst>
                </p14:cNvPr>
                <p14:cNvContentPartPr/>
                <p14:nvPr/>
              </p14:nvContentPartPr>
              <p14:xfrm>
                <a:off x="7274020" y="3578233"/>
                <a:ext cx="632520" cy="24840"/>
              </p14:xfrm>
            </p:contentPart>
          </mc:Choice>
          <mc:Fallback xmlns="">
            <p:pic>
              <p:nvPicPr>
                <p:cNvPr id="22" name="Inkt 21">
                  <a:extLst>
                    <a:ext uri="{FF2B5EF4-FFF2-40B4-BE49-F238E27FC236}">
                      <a16:creationId xmlns:a16="http://schemas.microsoft.com/office/drawing/2014/main" id="{B4C2E3BE-DE25-BD15-4177-E1FF5CBF0F65}"/>
                    </a:ext>
                  </a:extLst>
                </p:cNvPr>
                <p:cNvPicPr/>
                <p:nvPr/>
              </p:nvPicPr>
              <p:blipFill>
                <a:blip r:embed="rId30"/>
                <a:stretch>
                  <a:fillRect/>
                </a:stretch>
              </p:blipFill>
              <p:spPr>
                <a:xfrm>
                  <a:off x="7202020" y="3434233"/>
                  <a:ext cx="776160" cy="312480"/>
                </a:xfrm>
                <a:prstGeom prst="rect">
                  <a:avLst/>
                </a:prstGeom>
              </p:spPr>
            </p:pic>
          </mc:Fallback>
        </mc:AlternateContent>
      </p:grpSp>
    </p:spTree>
    <p:extLst>
      <p:ext uri="{BB962C8B-B14F-4D97-AF65-F5344CB8AC3E}">
        <p14:creationId xmlns:p14="http://schemas.microsoft.com/office/powerpoint/2010/main" val="156201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p:bldP spid="3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8">
          <a:extLst>
            <a:ext uri="{FF2B5EF4-FFF2-40B4-BE49-F238E27FC236}">
              <a16:creationId xmlns:a16="http://schemas.microsoft.com/office/drawing/2014/main" id="{E5DD881F-E95C-6BF0-427D-B516396C373A}"/>
            </a:ext>
          </a:extLst>
        </p:cNvPr>
        <p:cNvGrpSpPr/>
        <p:nvPr/>
      </p:nvGrpSpPr>
      <p:grpSpPr>
        <a:xfrm>
          <a:off x="0" y="0"/>
          <a:ext cx="0" cy="0"/>
          <a:chOff x="0" y="0"/>
          <a:chExt cx="0" cy="0"/>
        </a:xfrm>
      </p:grpSpPr>
      <p:pic>
        <p:nvPicPr>
          <p:cNvPr id="474" name="Google Shape;474;g23e4fb3f7be_0_0">
            <a:extLst>
              <a:ext uri="{FF2B5EF4-FFF2-40B4-BE49-F238E27FC236}">
                <a16:creationId xmlns:a16="http://schemas.microsoft.com/office/drawing/2014/main" id="{D4B6C38B-35B0-305E-E239-F65BD87AFD8F}"/>
              </a:ext>
            </a:extLst>
          </p:cNvPr>
          <p:cNvPicPr preferRelativeResize="0"/>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Lst>
          </a:blip>
          <a:srcRect l="30314" t="7722" r="2"/>
          <a:stretch/>
        </p:blipFill>
        <p:spPr>
          <a:xfrm>
            <a:off x="5923272" y="180635"/>
            <a:ext cx="4045907" cy="6496729"/>
          </a:xfrm>
          <a:prstGeom prst="rect">
            <a:avLst/>
          </a:prstGeom>
          <a:noFill/>
          <a:ln>
            <a:noFill/>
          </a:ln>
        </p:spPr>
      </p:pic>
      <p:grpSp>
        <p:nvGrpSpPr>
          <p:cNvPr id="9" name="Groep 8">
            <a:extLst>
              <a:ext uri="{FF2B5EF4-FFF2-40B4-BE49-F238E27FC236}">
                <a16:creationId xmlns:a16="http://schemas.microsoft.com/office/drawing/2014/main" id="{554836B9-8349-AFA2-E167-6FD852ACE3F5}"/>
              </a:ext>
            </a:extLst>
          </p:cNvPr>
          <p:cNvGrpSpPr/>
          <p:nvPr/>
        </p:nvGrpSpPr>
        <p:grpSpPr>
          <a:xfrm>
            <a:off x="5494103" y="137786"/>
            <a:ext cx="2157760" cy="6162805"/>
            <a:chOff x="4643872" y="137786"/>
            <a:chExt cx="2157760" cy="6162805"/>
          </a:xfrm>
        </p:grpSpPr>
        <p:grpSp>
          <p:nvGrpSpPr>
            <p:cNvPr id="7" name="Groep 6">
              <a:extLst>
                <a:ext uri="{FF2B5EF4-FFF2-40B4-BE49-F238E27FC236}">
                  <a16:creationId xmlns:a16="http://schemas.microsoft.com/office/drawing/2014/main" id="{A64FD212-081F-A8C8-D691-E669D136E703}"/>
                </a:ext>
              </a:extLst>
            </p:cNvPr>
            <p:cNvGrpSpPr/>
            <p:nvPr/>
          </p:nvGrpSpPr>
          <p:grpSpPr>
            <a:xfrm>
              <a:off x="4643872" y="137786"/>
              <a:ext cx="2157760" cy="6162805"/>
              <a:chOff x="4643872" y="137786"/>
              <a:chExt cx="2157760" cy="6162805"/>
            </a:xfrm>
          </p:grpSpPr>
          <p:sp>
            <p:nvSpPr>
              <p:cNvPr id="4" name="Rechthoek 3">
                <a:extLst>
                  <a:ext uri="{FF2B5EF4-FFF2-40B4-BE49-F238E27FC236}">
                    <a16:creationId xmlns:a16="http://schemas.microsoft.com/office/drawing/2014/main" id="{9B73C39F-4C46-D74E-5215-BC9D7852E7E6}"/>
                  </a:ext>
                </a:extLst>
              </p:cNvPr>
              <p:cNvSpPr/>
              <p:nvPr/>
            </p:nvSpPr>
            <p:spPr>
              <a:xfrm>
                <a:off x="5073041" y="137786"/>
                <a:ext cx="1728591" cy="6764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BF53D88E-5A65-6A6D-145E-9982811B2B74}"/>
                  </a:ext>
                </a:extLst>
              </p:cNvPr>
              <p:cNvSpPr/>
              <p:nvPr/>
            </p:nvSpPr>
            <p:spPr>
              <a:xfrm rot="5400000">
                <a:off x="2745158" y="3245754"/>
                <a:ext cx="4953551" cy="11561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8" name="Rechthoek 7">
              <a:extLst>
                <a:ext uri="{FF2B5EF4-FFF2-40B4-BE49-F238E27FC236}">
                  <a16:creationId xmlns:a16="http://schemas.microsoft.com/office/drawing/2014/main" id="{C162AC4F-B119-9E97-38ED-7C60F68CA101}"/>
                </a:ext>
              </a:extLst>
            </p:cNvPr>
            <p:cNvSpPr/>
            <p:nvPr/>
          </p:nvSpPr>
          <p:spPr>
            <a:xfrm rot="5400000">
              <a:off x="4949049" y="1600871"/>
              <a:ext cx="1729790" cy="11561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2" name="Rechthoek 11">
            <a:extLst>
              <a:ext uri="{FF2B5EF4-FFF2-40B4-BE49-F238E27FC236}">
                <a16:creationId xmlns:a16="http://schemas.microsoft.com/office/drawing/2014/main" id="{FE8C82B1-B656-6F48-9C01-B93E5FDAA437}"/>
              </a:ext>
            </a:extLst>
          </p:cNvPr>
          <p:cNvSpPr/>
          <p:nvPr/>
        </p:nvSpPr>
        <p:spPr>
          <a:xfrm>
            <a:off x="5798011" y="155583"/>
            <a:ext cx="4045907" cy="6496728"/>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Google Shape;469;g23e4fb3f7be_0_0">
            <a:extLst>
              <a:ext uri="{FF2B5EF4-FFF2-40B4-BE49-F238E27FC236}">
                <a16:creationId xmlns:a16="http://schemas.microsoft.com/office/drawing/2014/main" id="{55BF2C35-E183-25E6-7A39-6FFD950B3F78}"/>
              </a:ext>
            </a:extLst>
          </p:cNvPr>
          <p:cNvSpPr txBox="1">
            <a:spLocks noGrp="1"/>
          </p:cNvSpPr>
          <p:nvPr>
            <p:ph type="title"/>
          </p:nvPr>
        </p:nvSpPr>
        <p:spPr>
          <a:xfrm>
            <a:off x="757355" y="41617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dirty="0">
                <a:latin typeface="Effra" panose="02000506080000020004" pitchFamily="2" charset="0"/>
                <a:ea typeface="Arial"/>
                <a:cs typeface="Arial"/>
                <a:sym typeface="Arial"/>
              </a:rPr>
              <a:t>Afweer</a:t>
            </a:r>
            <a:endParaRPr dirty="0">
              <a:latin typeface="Effra" panose="02000506080000020004" pitchFamily="2" charset="0"/>
              <a:ea typeface="Arial"/>
              <a:cs typeface="Arial"/>
              <a:sym typeface="Arial"/>
            </a:endParaRPr>
          </a:p>
        </p:txBody>
      </p:sp>
      <p:grpSp>
        <p:nvGrpSpPr>
          <p:cNvPr id="14" name="Groep 13">
            <a:extLst>
              <a:ext uri="{FF2B5EF4-FFF2-40B4-BE49-F238E27FC236}">
                <a16:creationId xmlns:a16="http://schemas.microsoft.com/office/drawing/2014/main" id="{D0E85EBA-C8E2-EED5-1B91-E5C992F60019}"/>
              </a:ext>
            </a:extLst>
          </p:cNvPr>
          <p:cNvGrpSpPr/>
          <p:nvPr/>
        </p:nvGrpSpPr>
        <p:grpSpPr>
          <a:xfrm>
            <a:off x="4906080" y="2074212"/>
            <a:ext cx="1762110" cy="1792582"/>
            <a:chOff x="7783554" y="5388611"/>
            <a:chExt cx="705665" cy="736390"/>
          </a:xfrm>
        </p:grpSpPr>
        <p:grpSp>
          <p:nvGrpSpPr>
            <p:cNvPr id="15" name="Groep 14">
              <a:extLst>
                <a:ext uri="{FF2B5EF4-FFF2-40B4-BE49-F238E27FC236}">
                  <a16:creationId xmlns:a16="http://schemas.microsoft.com/office/drawing/2014/main" id="{CE726C0F-CB82-35CE-AE44-075D611C1CEE}"/>
                </a:ext>
              </a:extLst>
            </p:cNvPr>
            <p:cNvGrpSpPr/>
            <p:nvPr/>
          </p:nvGrpSpPr>
          <p:grpSpPr>
            <a:xfrm flipH="1">
              <a:off x="7800302" y="5414521"/>
              <a:ext cx="688917" cy="710480"/>
              <a:chOff x="8579002" y="5360100"/>
              <a:chExt cx="837984" cy="795398"/>
            </a:xfrm>
          </p:grpSpPr>
          <p:pic>
            <p:nvPicPr>
              <p:cNvPr id="19" name="Picture 8" descr="Cell Cartoons – Entertainment for Cell Biology Enthusiast">
                <a:extLst>
                  <a:ext uri="{FF2B5EF4-FFF2-40B4-BE49-F238E27FC236}">
                    <a16:creationId xmlns:a16="http://schemas.microsoft.com/office/drawing/2014/main" id="{EC7D2FF7-F7EF-A552-1F07-7B5CFE11C94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4369" t="22219" r="5790" b="13378"/>
              <a:stretch/>
            </p:blipFill>
            <p:spPr bwMode="auto">
              <a:xfrm>
                <a:off x="8579002" y="5360100"/>
                <a:ext cx="837984" cy="758567"/>
              </a:xfrm>
              <a:prstGeom prst="rect">
                <a:avLst/>
              </a:prstGeom>
              <a:noFill/>
              <a:extLst>
                <a:ext uri="{909E8E84-426E-40DD-AFC4-6F175D3DCCD1}">
                  <a14:hiddenFill xmlns:a14="http://schemas.microsoft.com/office/drawing/2010/main">
                    <a:solidFill>
                      <a:srgbClr val="FFFFFF"/>
                    </a:solidFill>
                  </a14:hiddenFill>
                </a:ext>
              </a:extLst>
            </p:spPr>
          </p:pic>
          <p:pic>
            <p:nvPicPr>
              <p:cNvPr id="20" name="Afbeelding 19">
                <a:extLst>
                  <a:ext uri="{FF2B5EF4-FFF2-40B4-BE49-F238E27FC236}">
                    <a16:creationId xmlns:a16="http://schemas.microsoft.com/office/drawing/2014/main" id="{9EADC8C7-ADC7-1356-7EF3-ECAA65C6A85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5696010">
                <a:off x="9142483" y="5905758"/>
                <a:ext cx="215858" cy="283621"/>
              </a:xfrm>
              <a:prstGeom prst="rect">
                <a:avLst/>
              </a:prstGeom>
            </p:spPr>
          </p:pic>
        </p:grpSp>
        <p:pic>
          <p:nvPicPr>
            <p:cNvPr id="16" name="Afbeelding 15">
              <a:extLst>
                <a:ext uri="{FF2B5EF4-FFF2-40B4-BE49-F238E27FC236}">
                  <a16:creationId xmlns:a16="http://schemas.microsoft.com/office/drawing/2014/main" id="{C78366E9-85F8-CE04-FECA-CA4C8D3FD46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5903990" flipH="1">
              <a:off x="7799912" y="5372253"/>
              <a:ext cx="159507" cy="192224"/>
            </a:xfrm>
            <a:prstGeom prst="rect">
              <a:avLst/>
            </a:prstGeom>
          </p:spPr>
        </p:pic>
        <p:sp>
          <p:nvSpPr>
            <p:cNvPr id="17" name="Rechthoek 16">
              <a:extLst>
                <a:ext uri="{FF2B5EF4-FFF2-40B4-BE49-F238E27FC236}">
                  <a16:creationId xmlns:a16="http://schemas.microsoft.com/office/drawing/2014/main" id="{07CFD8BD-3E43-D987-9683-B9F75776EC8E}"/>
                </a:ext>
              </a:extLst>
            </p:cNvPr>
            <p:cNvSpPr/>
            <p:nvPr/>
          </p:nvSpPr>
          <p:spPr>
            <a:xfrm>
              <a:off x="8355706" y="5414336"/>
              <a:ext cx="131469" cy="203145"/>
            </a:xfrm>
            <a:prstGeom prst="rect">
              <a:avLst/>
            </a:prstGeom>
            <a:solidFill>
              <a:srgbClr val="B2F2C2"/>
            </a:solidFill>
            <a:ln w="3175">
              <a:solidFill>
                <a:srgbClr val="B2F2C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18" name="Afbeelding 17">
              <a:extLst>
                <a:ext uri="{FF2B5EF4-FFF2-40B4-BE49-F238E27FC236}">
                  <a16:creationId xmlns:a16="http://schemas.microsoft.com/office/drawing/2014/main" id="{53B017EA-A935-2EB7-AB01-2A780136E4F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64124" flipH="1">
              <a:off x="8209638" y="5407917"/>
              <a:ext cx="157371" cy="189651"/>
            </a:xfrm>
            <a:prstGeom prst="rect">
              <a:avLst/>
            </a:prstGeom>
          </p:spPr>
        </p:pic>
      </p:grpSp>
      <p:grpSp>
        <p:nvGrpSpPr>
          <p:cNvPr id="34" name="Groep 33">
            <a:extLst>
              <a:ext uri="{FF2B5EF4-FFF2-40B4-BE49-F238E27FC236}">
                <a16:creationId xmlns:a16="http://schemas.microsoft.com/office/drawing/2014/main" id="{B217DB17-A8AD-C5CE-2B5A-A08C1EFE249A}"/>
              </a:ext>
            </a:extLst>
          </p:cNvPr>
          <p:cNvGrpSpPr/>
          <p:nvPr/>
        </p:nvGrpSpPr>
        <p:grpSpPr>
          <a:xfrm rot="461919">
            <a:off x="7501791" y="5246213"/>
            <a:ext cx="798087" cy="735179"/>
            <a:chOff x="7446209" y="5229518"/>
            <a:chExt cx="798087" cy="735179"/>
          </a:xfrm>
        </p:grpSpPr>
        <p:sp>
          <p:nvSpPr>
            <p:cNvPr id="33" name="Rechthoek 32">
              <a:extLst>
                <a:ext uri="{FF2B5EF4-FFF2-40B4-BE49-F238E27FC236}">
                  <a16:creationId xmlns:a16="http://schemas.microsoft.com/office/drawing/2014/main" id="{A41FF1DC-3114-06E2-DD30-101AF8F1C6D8}"/>
                </a:ext>
              </a:extLst>
            </p:cNvPr>
            <p:cNvSpPr/>
            <p:nvPr/>
          </p:nvSpPr>
          <p:spPr>
            <a:xfrm>
              <a:off x="7769710" y="5322627"/>
              <a:ext cx="474586" cy="3957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Picture 4" descr="Killer T Cell – Cell Cartoons">
              <a:extLst>
                <a:ext uri="{FF2B5EF4-FFF2-40B4-BE49-F238E27FC236}">
                  <a16:creationId xmlns:a16="http://schemas.microsoft.com/office/drawing/2014/main" id="{AD3A64A9-9C63-1059-FC4C-EFEB98F6FAF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078" b="89258" l="7520" r="93555">
                          <a14:foregroundMark x1="46289" y1="33301" x2="53223" y2="35938"/>
                          <a14:foregroundMark x1="89551" y1="27539" x2="90723" y2="25391"/>
                          <a14:foregroundMark x1="93652" y1="21387" x2="75586" y2="51758"/>
                          <a14:foregroundMark x1="49609" y1="32227" x2="42969" y2="28906"/>
                          <a14:foregroundMark x1="52148" y1="30762" x2="55078" y2="41406"/>
                          <a14:foregroundMark x1="28125" y1="89453" x2="28125" y2="89453"/>
                          <a14:foregroundMark x1="92578" y1="16211" x2="77051" y2="43359"/>
                          <a14:foregroundMark x1="10547" y1="68262" x2="10059" y2="73828"/>
                          <a14:foregroundMark x1="10352" y1="31836" x2="10352" y2="31836"/>
                          <a14:foregroundMark x1="12891" y1="32520" x2="7617" y2="31543"/>
                          <a14:foregroundMark x1="47266" y1="36523" x2="42383" y2="41602"/>
                          <a14:foregroundMark x1="93359" y1="5078" x2="93359" y2="5078"/>
                        </a14:backgroundRemoval>
                      </a14:imgEffect>
                    </a14:imgLayer>
                  </a14:imgProps>
                </a:ext>
                <a:ext uri="{28A0092B-C50C-407E-A947-70E740481C1C}">
                  <a14:useLocalDpi xmlns:a14="http://schemas.microsoft.com/office/drawing/2010/main" val="0"/>
                </a:ext>
              </a:extLst>
            </a:blip>
            <a:srcRect b="5082"/>
            <a:stretch/>
          </p:blipFill>
          <p:spPr bwMode="auto">
            <a:xfrm rot="3797464">
              <a:off x="7427529" y="5248198"/>
              <a:ext cx="735179" cy="697820"/>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Google Shape;99;g2d17701bccb_0_0">
            <a:extLst>
              <a:ext uri="{FF2B5EF4-FFF2-40B4-BE49-F238E27FC236}">
                <a16:creationId xmlns:a16="http://schemas.microsoft.com/office/drawing/2014/main" id="{806710E7-EF98-AF68-4B2B-F7EC73CF5478}"/>
              </a:ext>
            </a:extLst>
          </p:cNvPr>
          <p:cNvSpPr txBox="1">
            <a:spLocks/>
          </p:cNvSpPr>
          <p:nvPr/>
        </p:nvSpPr>
        <p:spPr>
          <a:xfrm>
            <a:off x="552369" y="1668559"/>
            <a:ext cx="5715265" cy="475972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spcBef>
                <a:spcPts val="0"/>
              </a:spcBef>
              <a:buSzPts val="2600"/>
            </a:pPr>
            <a:r>
              <a:rPr lang="nl-NL" sz="2600" dirty="0">
                <a:latin typeface="Effra" panose="02000506080000020004" pitchFamily="2" charset="0"/>
                <a:ea typeface="Arial"/>
                <a:cs typeface="Arial"/>
                <a:sym typeface="Arial"/>
              </a:rPr>
              <a:t>T</a:t>
            </a:r>
            <a:r>
              <a:rPr lang="nl-NL" sz="2600" baseline="-25000" dirty="0">
                <a:latin typeface="Effra" panose="02000506080000020004" pitchFamily="2" charset="0"/>
                <a:ea typeface="Arial"/>
                <a:cs typeface="Arial"/>
                <a:sym typeface="Arial"/>
              </a:rPr>
              <a:t>c</a:t>
            </a:r>
            <a:r>
              <a:rPr lang="nl-NL" sz="2600" dirty="0">
                <a:latin typeface="Effra" panose="02000506080000020004" pitchFamily="2" charset="0"/>
                <a:ea typeface="Arial"/>
                <a:cs typeface="Arial"/>
                <a:sym typeface="Arial"/>
              </a:rPr>
              <a:t>-cel</a:t>
            </a:r>
            <a:br>
              <a:rPr lang="nl-NL" sz="2600" dirty="0">
                <a:latin typeface="Effra" panose="02000506080000020004" pitchFamily="2" charset="0"/>
                <a:ea typeface="Arial"/>
                <a:cs typeface="Arial"/>
                <a:sym typeface="Arial"/>
              </a:rPr>
            </a:br>
            <a:r>
              <a:rPr lang="nl-NL" sz="2600" dirty="0">
                <a:latin typeface="Effra" panose="02000506080000020004" pitchFamily="2" charset="0"/>
                <a:ea typeface="Arial"/>
                <a:cs typeface="Arial"/>
                <a:sym typeface="Arial"/>
              </a:rPr>
              <a:t>= cytotoxische T-cel</a:t>
            </a:r>
          </a:p>
          <a:p>
            <a:pPr marL="647700" indent="-457200">
              <a:spcBef>
                <a:spcPts val="0"/>
              </a:spcBef>
              <a:buSzPts val="2600"/>
            </a:pPr>
            <a:endParaRPr lang="nl-NL" sz="2600" dirty="0">
              <a:latin typeface="Effra" panose="02000506080000020004" pitchFamily="2" charset="0"/>
              <a:cs typeface="Arial"/>
              <a:sym typeface="Arial"/>
            </a:endParaRPr>
          </a:p>
          <a:p>
            <a:pPr marL="647700" indent="-457200">
              <a:spcBef>
                <a:spcPts val="0"/>
              </a:spcBef>
              <a:buSzPts val="2600"/>
            </a:pPr>
            <a:r>
              <a:rPr lang="nl-NL" sz="2600" dirty="0">
                <a:latin typeface="Effra" panose="02000506080000020004" pitchFamily="2" charset="0"/>
                <a:cs typeface="Arial"/>
                <a:sym typeface="Arial"/>
              </a:rPr>
              <a:t>Actief tegen </a:t>
            </a:r>
            <a:br>
              <a:rPr lang="nl-NL" sz="2600" dirty="0">
                <a:latin typeface="Effra" panose="02000506080000020004" pitchFamily="2" charset="0"/>
                <a:cs typeface="Arial"/>
                <a:sym typeface="Arial"/>
              </a:rPr>
            </a:br>
            <a:r>
              <a:rPr lang="nl-NL" sz="2600" u="sng" dirty="0">
                <a:latin typeface="Effra" panose="02000506080000020004" pitchFamily="2" charset="0"/>
                <a:cs typeface="Arial"/>
                <a:sym typeface="Arial"/>
              </a:rPr>
              <a:t>intra</a:t>
            </a:r>
            <a:r>
              <a:rPr lang="nl-NL" sz="2600" dirty="0">
                <a:latin typeface="Effra" panose="02000506080000020004" pitchFamily="2" charset="0"/>
                <a:cs typeface="Arial"/>
                <a:sym typeface="Arial"/>
              </a:rPr>
              <a:t>cellulaire </a:t>
            </a:r>
            <a:br>
              <a:rPr lang="nl-NL" sz="2600" dirty="0">
                <a:latin typeface="Effra" panose="02000506080000020004" pitchFamily="2" charset="0"/>
                <a:cs typeface="Arial"/>
                <a:sym typeface="Arial"/>
              </a:rPr>
            </a:br>
            <a:r>
              <a:rPr lang="nl-NL" sz="2600" dirty="0">
                <a:latin typeface="Effra" panose="02000506080000020004" pitchFamily="2" charset="0"/>
                <a:cs typeface="Arial"/>
                <a:sym typeface="Arial"/>
              </a:rPr>
              <a:t>ziekteverwekkers </a:t>
            </a:r>
            <a:br>
              <a:rPr lang="nl-NL" sz="2600" dirty="0">
                <a:latin typeface="Effra" panose="02000506080000020004" pitchFamily="2" charset="0"/>
                <a:cs typeface="Arial"/>
                <a:sym typeface="Arial"/>
              </a:rPr>
            </a:br>
            <a:r>
              <a:rPr lang="nl-NL" sz="2600" dirty="0">
                <a:latin typeface="Effra" panose="02000506080000020004" pitchFamily="2" charset="0"/>
                <a:cs typeface="Arial"/>
                <a:sym typeface="Arial"/>
              </a:rPr>
              <a:t>(met name virussen) </a:t>
            </a:r>
            <a:br>
              <a:rPr lang="nl-NL" sz="2600" dirty="0">
                <a:latin typeface="Effra" panose="02000506080000020004" pitchFamily="2" charset="0"/>
                <a:cs typeface="Arial"/>
                <a:sym typeface="Arial"/>
              </a:rPr>
            </a:br>
            <a:r>
              <a:rPr lang="nl-NL" sz="2600" dirty="0">
                <a:latin typeface="Effra" panose="02000506080000020004" pitchFamily="2" charset="0"/>
                <a:cs typeface="Arial"/>
                <a:sym typeface="Arial"/>
              </a:rPr>
              <a:t>en tumorcellen</a:t>
            </a:r>
            <a:br>
              <a:rPr lang="nl-NL" sz="2600" dirty="0">
                <a:latin typeface="Effra" panose="02000506080000020004" pitchFamily="2" charset="0"/>
                <a:cs typeface="Arial"/>
                <a:sym typeface="Arial"/>
              </a:rPr>
            </a:br>
            <a:endParaRPr lang="nl-NL" sz="2600" dirty="0">
              <a:latin typeface="Effra" panose="02000506080000020004" pitchFamily="2" charset="0"/>
              <a:cs typeface="Arial"/>
              <a:sym typeface="Arial"/>
            </a:endParaRPr>
          </a:p>
          <a:p>
            <a:pPr marL="647700" indent="-457200">
              <a:spcBef>
                <a:spcPts val="0"/>
              </a:spcBef>
              <a:buSzPts val="2600"/>
            </a:pPr>
            <a:r>
              <a:rPr lang="nl-NL" sz="2600" dirty="0">
                <a:latin typeface="Effra" panose="02000506080000020004" pitchFamily="2" charset="0"/>
                <a:ea typeface="Arial"/>
                <a:cs typeface="Arial"/>
                <a:sym typeface="Arial"/>
              </a:rPr>
              <a:t>MHC-I: cellen met celkern</a:t>
            </a:r>
          </a:p>
          <a:p>
            <a:pPr marL="190500" indent="0">
              <a:spcBef>
                <a:spcPts val="0"/>
              </a:spcBef>
              <a:buSzPts val="2600"/>
              <a:buNone/>
            </a:pPr>
            <a:r>
              <a:rPr lang="nl-NL" sz="2600" dirty="0">
                <a:latin typeface="Effra" panose="02000506080000020004" pitchFamily="2" charset="0"/>
                <a:ea typeface="Arial"/>
                <a:cs typeface="Arial"/>
                <a:sym typeface="Arial"/>
              </a:rPr>
              <a:t>      </a:t>
            </a:r>
            <a:r>
              <a:rPr lang="nl-NL" sz="2600" i="1" dirty="0">
                <a:latin typeface="Effra" panose="02000506080000020004" pitchFamily="2" charset="0"/>
                <a:ea typeface="Arial"/>
                <a:cs typeface="Arial"/>
                <a:sym typeface="Arial"/>
              </a:rPr>
              <a:t>vs.</a:t>
            </a:r>
            <a:br>
              <a:rPr lang="nl-NL" sz="2600" dirty="0">
                <a:latin typeface="Effra" panose="02000506080000020004" pitchFamily="2" charset="0"/>
                <a:ea typeface="Arial"/>
                <a:cs typeface="Arial"/>
                <a:sym typeface="Arial"/>
              </a:rPr>
            </a:br>
            <a:r>
              <a:rPr lang="nl-NL" sz="2600" dirty="0">
                <a:latin typeface="Effra" panose="02000506080000020004" pitchFamily="2" charset="0"/>
                <a:ea typeface="Arial"/>
                <a:cs typeface="Arial"/>
                <a:sym typeface="Arial"/>
              </a:rPr>
              <a:t>      MHC-II: APC cellen</a:t>
            </a:r>
            <a:br>
              <a:rPr lang="nl-NL"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grpSp>
        <p:nvGrpSpPr>
          <p:cNvPr id="58" name="Groep 57">
            <a:extLst>
              <a:ext uri="{FF2B5EF4-FFF2-40B4-BE49-F238E27FC236}">
                <a16:creationId xmlns:a16="http://schemas.microsoft.com/office/drawing/2014/main" id="{C9173C98-4DCD-46A7-0A7E-0FA2A9C1AFBE}"/>
              </a:ext>
            </a:extLst>
          </p:cNvPr>
          <p:cNvGrpSpPr/>
          <p:nvPr/>
        </p:nvGrpSpPr>
        <p:grpSpPr>
          <a:xfrm>
            <a:off x="8863324" y="1612492"/>
            <a:ext cx="2227333" cy="2072211"/>
            <a:chOff x="8863324" y="1612492"/>
            <a:chExt cx="2227333" cy="2072211"/>
          </a:xfrm>
        </p:grpSpPr>
        <p:grpSp>
          <p:nvGrpSpPr>
            <p:cNvPr id="44" name="Groep 43">
              <a:extLst>
                <a:ext uri="{FF2B5EF4-FFF2-40B4-BE49-F238E27FC236}">
                  <a16:creationId xmlns:a16="http://schemas.microsoft.com/office/drawing/2014/main" id="{7E14A886-F85D-65CA-F318-87DC4B30BFAE}"/>
                </a:ext>
              </a:extLst>
            </p:cNvPr>
            <p:cNvGrpSpPr/>
            <p:nvPr/>
          </p:nvGrpSpPr>
          <p:grpSpPr>
            <a:xfrm>
              <a:off x="8863324" y="1918769"/>
              <a:ext cx="1780405" cy="1765934"/>
              <a:chOff x="9007279" y="2823792"/>
              <a:chExt cx="955384" cy="906835"/>
            </a:xfrm>
          </p:grpSpPr>
          <p:grpSp>
            <p:nvGrpSpPr>
              <p:cNvPr id="31" name="Groep 30">
                <a:extLst>
                  <a:ext uri="{FF2B5EF4-FFF2-40B4-BE49-F238E27FC236}">
                    <a16:creationId xmlns:a16="http://schemas.microsoft.com/office/drawing/2014/main" id="{367505B8-B60E-9C1B-29DD-F0CEA68FE282}"/>
                  </a:ext>
                </a:extLst>
              </p:cNvPr>
              <p:cNvGrpSpPr/>
              <p:nvPr/>
            </p:nvGrpSpPr>
            <p:grpSpPr>
              <a:xfrm>
                <a:off x="9007279" y="2823792"/>
                <a:ext cx="955384" cy="906835"/>
                <a:chOff x="9007279" y="2828341"/>
                <a:chExt cx="955384" cy="906835"/>
              </a:xfrm>
            </p:grpSpPr>
            <p:sp>
              <p:nvSpPr>
                <p:cNvPr id="30" name="Rechthoek 29">
                  <a:extLst>
                    <a:ext uri="{FF2B5EF4-FFF2-40B4-BE49-F238E27FC236}">
                      <a16:creationId xmlns:a16="http://schemas.microsoft.com/office/drawing/2014/main" id="{1A3D014F-D581-E699-6DD6-B2E5AEDFDAE7}"/>
                    </a:ext>
                  </a:extLst>
                </p:cNvPr>
                <p:cNvSpPr/>
                <p:nvPr/>
              </p:nvSpPr>
              <p:spPr>
                <a:xfrm>
                  <a:off x="9181819" y="3031943"/>
                  <a:ext cx="473123" cy="70214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29" name="Picture 4" descr="Killer T Cell – Cell Cartoons">
                  <a:extLst>
                    <a:ext uri="{FF2B5EF4-FFF2-40B4-BE49-F238E27FC236}">
                      <a16:creationId xmlns:a16="http://schemas.microsoft.com/office/drawing/2014/main" id="{4782DC52-78E0-EF98-2EAE-7D47A5A4249B}"/>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2344" b="89258" l="7520" r="93750">
                              <a14:foregroundMark x1="46289" y1="33301" x2="53223" y2="35938"/>
                              <a14:foregroundMark x1="89551" y1="27539" x2="90723" y2="25391"/>
                              <a14:foregroundMark x1="93652" y1="21387" x2="75586" y2="51758"/>
                              <a14:foregroundMark x1="49609" y1="32227" x2="42969" y2="28906"/>
                              <a14:foregroundMark x1="52148" y1="30762" x2="55078" y2="41406"/>
                              <a14:foregroundMark x1="28125" y1="89453" x2="28125" y2="89453"/>
                              <a14:foregroundMark x1="92578" y1="16211" x2="77051" y2="43359"/>
                              <a14:foregroundMark x1="10547" y1="68262" x2="10059" y2="73828"/>
                              <a14:foregroundMark x1="10352" y1="31836" x2="10352" y2="31836"/>
                              <a14:foregroundMark x1="12891" y1="32520" x2="7617" y2="31543"/>
                              <a14:foregroundMark x1="47266" y1="36523" x2="42383" y2="41602"/>
                              <a14:foregroundMark x1="93750" y1="2344" x2="93750" y2="2344"/>
                            </a14:backgroundRemoval>
                          </a14:imgEffect>
                        </a14:imgLayer>
                      </a14:imgProps>
                    </a:ext>
                    <a:ext uri="{28A0092B-C50C-407E-A947-70E740481C1C}">
                      <a14:useLocalDpi xmlns:a14="http://schemas.microsoft.com/office/drawing/2010/main" val="0"/>
                    </a:ext>
                  </a:extLst>
                </a:blip>
                <a:srcRect b="5082"/>
                <a:stretch/>
              </p:blipFill>
              <p:spPr bwMode="auto">
                <a:xfrm rot="20693293">
                  <a:off x="9007279" y="2828341"/>
                  <a:ext cx="955384" cy="90683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6" descr="Vector Tired Cartoon Eyes On A White Background Stockvectorkunst en ...">
                <a:extLst>
                  <a:ext uri="{FF2B5EF4-FFF2-40B4-BE49-F238E27FC236}">
                    <a16:creationId xmlns:a16="http://schemas.microsoft.com/office/drawing/2014/main" id="{738A9B93-7152-D8D3-8301-E03C7A00904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30176" y1="41504" x2="75098" y2="48242"/>
                            <a14:foregroundMark x1="37012" y1="50977" x2="37012" y2="50977"/>
                            <a14:foregroundMark x1="34961" y1="44922" x2="34961" y2="44922"/>
                            <a14:foregroundMark x1="34961" y1="46875" x2="39746" y2="46875"/>
                            <a14:foregroundMark x1="49902" y1="54395" x2="66309" y2="53711"/>
                            <a14:foregroundMark x1="31543" y1="46191" x2="25391" y2="46191"/>
                            <a14:foregroundMark x1="34277" y1="45508" x2="40332" y2="48242"/>
                            <a14:foregroundMark x1="35645" y1="44238" x2="35645" y2="44238"/>
                            <a14:backgroundMark x1="67480" y1="65234" x2="74609" y2="66211"/>
                            <a14:backgroundMark x1="91406" y1="68262" x2="87793" y2="68262"/>
                            <a14:backgroundMark x1="60352" y1="65723" x2="60352" y2="65723"/>
                            <a14:backgroundMark x1="60840" y1="65723" x2="60840" y2="65723"/>
                            <a14:backgroundMark x1="57813" y1="66699" x2="57813" y2="66699"/>
                          </a14:backgroundRemoval>
                        </a14:imgEffect>
                      </a14:imgLayer>
                    </a14:imgProps>
                  </a:ext>
                  <a:ext uri="{28A0092B-C50C-407E-A947-70E740481C1C}">
                    <a14:useLocalDpi xmlns:a14="http://schemas.microsoft.com/office/drawing/2010/main" val="0"/>
                  </a:ext>
                </a:extLst>
              </a:blip>
              <a:srcRect/>
              <a:stretch>
                <a:fillRect/>
              </a:stretch>
            </p:blipFill>
            <p:spPr bwMode="auto">
              <a:xfrm>
                <a:off x="9243959" y="2942312"/>
                <a:ext cx="380358" cy="36234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0" descr="Free Yawning Cliparts, Download Free Yawning Cliparts png images, Free ...">
                <a:extLst>
                  <a:ext uri="{FF2B5EF4-FFF2-40B4-BE49-F238E27FC236}">
                    <a16:creationId xmlns:a16="http://schemas.microsoft.com/office/drawing/2014/main" id="{0B513963-4084-BAE2-2431-2A1C6FE0776E}"/>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backgroundMark x1="51020" y1="20150" x2="26822" y2="73091"/>
                            <a14:backgroundMark x1="31390" y1="82603" x2="33333" y2="66708"/>
                            <a14:backgroundMark x1="39359" y1="73091" x2="45578" y2="83605"/>
                            <a14:backgroundMark x1="54810" y1="84355" x2="47522" y2="68836"/>
                            <a14:backgroundMark x1="47522" y1="68836" x2="38192" y2="69962"/>
                          </a14:backgroundRemoval>
                        </a14:imgEffect>
                      </a14:imgLayer>
                    </a14:imgProps>
                  </a:ext>
                  <a:ext uri="{28A0092B-C50C-407E-A947-70E740481C1C}">
                    <a14:useLocalDpi xmlns:a14="http://schemas.microsoft.com/office/drawing/2010/main" val="0"/>
                  </a:ext>
                </a:extLst>
              </a:blip>
              <a:srcRect l="53607"/>
              <a:stretch/>
            </p:blipFill>
            <p:spPr bwMode="auto">
              <a:xfrm>
                <a:off x="9367474" y="3005884"/>
                <a:ext cx="295741" cy="471509"/>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18" descr="7.800+ Gapen Stockillustraties, royalty-free vector illustraties en ...">
              <a:extLst>
                <a:ext uri="{FF2B5EF4-FFF2-40B4-BE49-F238E27FC236}">
                  <a16:creationId xmlns:a16="http://schemas.microsoft.com/office/drawing/2014/main" id="{447D7127-B79C-3129-4956-952B83034A9D}"/>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73247" b="94805" l="80229" r="93954">
                          <a14:foregroundMark x1="87908" y1="80779" x2="87908" y2="80779"/>
                          <a14:foregroundMark x1="84967" y1="84675" x2="84967" y2="84675"/>
                          <a14:foregroundMark x1="81209" y1="91169" x2="81209" y2="91169"/>
                          <a14:foregroundMark x1="80229" y1="92727" x2="80229" y2="92727"/>
                          <a14:foregroundMark x1="84967" y1="85455" x2="84967" y2="85455"/>
                          <a14:foregroundMark x1="85294" y1="83896" x2="85294" y2="83896"/>
                          <a14:foregroundMark x1="83007" y1="88831" x2="83007" y2="88831"/>
                          <a14:foregroundMark x1="84641" y1="84156" x2="84641" y2="84156"/>
                          <a14:foregroundMark x1="87582" y1="79740" x2="87745" y2="80000"/>
                          <a14:foregroundMark x1="85131" y1="84156" x2="84314" y2="84416"/>
                          <a14:backgroundMark x1="80882" y1="91429" x2="80882" y2="91429"/>
                          <a14:backgroundMark x1="80065" y1="92727" x2="80065" y2="92727"/>
                          <a14:backgroundMark x1="85040" y1="83377" x2="85294" y2="83377"/>
                        </a14:backgroundRemoval>
                      </a14:imgEffect>
                    </a14:imgLayer>
                  </a14:imgProps>
                </a:ext>
                <a:ext uri="{28A0092B-C50C-407E-A947-70E740481C1C}">
                  <a14:useLocalDpi xmlns:a14="http://schemas.microsoft.com/office/drawing/2010/main" val="0"/>
                </a:ext>
              </a:extLst>
            </a:blip>
            <a:srcRect l="78847" t="70578" r="4296" b="2227"/>
            <a:stretch/>
          </p:blipFill>
          <p:spPr bwMode="auto">
            <a:xfrm>
              <a:off x="9651055" y="1612492"/>
              <a:ext cx="1439602" cy="1358011"/>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Afbeelding 38">
            <a:extLst>
              <a:ext uri="{FF2B5EF4-FFF2-40B4-BE49-F238E27FC236}">
                <a16:creationId xmlns:a16="http://schemas.microsoft.com/office/drawing/2014/main" id="{BB24C313-927E-37AE-0482-316261272681}"/>
              </a:ext>
            </a:extLst>
          </p:cNvPr>
          <p:cNvPicPr>
            <a:picLocks noChangeAspect="1"/>
          </p:cNvPicPr>
          <p:nvPr/>
        </p:nvPicPr>
        <p:blipFill>
          <a:blip r:embed="rId18"/>
          <a:srcRect l="8201" b="28127"/>
          <a:stretch/>
        </p:blipFill>
        <p:spPr>
          <a:xfrm>
            <a:off x="8448521" y="4686670"/>
            <a:ext cx="622139" cy="464173"/>
          </a:xfrm>
          <a:prstGeom prst="rect">
            <a:avLst/>
          </a:prstGeom>
        </p:spPr>
      </p:pic>
      <p:pic>
        <p:nvPicPr>
          <p:cNvPr id="40" name="Afbeelding 39">
            <a:extLst>
              <a:ext uri="{FF2B5EF4-FFF2-40B4-BE49-F238E27FC236}">
                <a16:creationId xmlns:a16="http://schemas.microsoft.com/office/drawing/2014/main" id="{D9553467-7510-55A6-864C-E55212851C85}"/>
              </a:ext>
            </a:extLst>
          </p:cNvPr>
          <p:cNvPicPr>
            <a:picLocks noChangeAspect="1"/>
          </p:cNvPicPr>
          <p:nvPr/>
        </p:nvPicPr>
        <p:blipFill>
          <a:blip r:embed="rId18"/>
          <a:srcRect l="8202" r="8420" b="28127"/>
          <a:stretch/>
        </p:blipFill>
        <p:spPr>
          <a:xfrm>
            <a:off x="7908303" y="4686669"/>
            <a:ext cx="565075" cy="464173"/>
          </a:xfrm>
          <a:prstGeom prst="rect">
            <a:avLst/>
          </a:prstGeom>
        </p:spPr>
      </p:pic>
      <p:grpSp>
        <p:nvGrpSpPr>
          <p:cNvPr id="41" name="Groep 40">
            <a:extLst>
              <a:ext uri="{FF2B5EF4-FFF2-40B4-BE49-F238E27FC236}">
                <a16:creationId xmlns:a16="http://schemas.microsoft.com/office/drawing/2014/main" id="{69FDFD1C-642A-1F3C-2514-E3E3F94EA9D0}"/>
              </a:ext>
            </a:extLst>
          </p:cNvPr>
          <p:cNvGrpSpPr/>
          <p:nvPr/>
        </p:nvGrpSpPr>
        <p:grpSpPr>
          <a:xfrm>
            <a:off x="7342724" y="4583424"/>
            <a:ext cx="692207" cy="637926"/>
            <a:chOff x="9007277" y="2828341"/>
            <a:chExt cx="955384" cy="906835"/>
          </a:xfrm>
        </p:grpSpPr>
        <p:sp>
          <p:nvSpPr>
            <p:cNvPr id="42" name="Rechthoek 41">
              <a:extLst>
                <a:ext uri="{FF2B5EF4-FFF2-40B4-BE49-F238E27FC236}">
                  <a16:creationId xmlns:a16="http://schemas.microsoft.com/office/drawing/2014/main" id="{F6AFD6CA-9832-573C-233B-400BD03FC6F8}"/>
                </a:ext>
              </a:extLst>
            </p:cNvPr>
            <p:cNvSpPr/>
            <p:nvPr/>
          </p:nvSpPr>
          <p:spPr>
            <a:xfrm>
              <a:off x="9181819" y="3031943"/>
              <a:ext cx="473123" cy="70214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43" name="Picture 4" descr="Killer T Cell – Cell Cartoons">
              <a:extLst>
                <a:ext uri="{FF2B5EF4-FFF2-40B4-BE49-F238E27FC236}">
                  <a16:creationId xmlns:a16="http://schemas.microsoft.com/office/drawing/2014/main" id="{C9434321-0895-19D3-B875-9D81F81EDF76}"/>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2344" b="89258" l="7520" r="93750">
                          <a14:foregroundMark x1="46289" y1="33301" x2="53223" y2="35938"/>
                          <a14:foregroundMark x1="89551" y1="27539" x2="90723" y2="25391"/>
                          <a14:foregroundMark x1="93652" y1="21387" x2="75586" y2="51758"/>
                          <a14:foregroundMark x1="49609" y1="32227" x2="42969" y2="28906"/>
                          <a14:foregroundMark x1="52148" y1="30762" x2="55078" y2="41406"/>
                          <a14:foregroundMark x1="28125" y1="89453" x2="28125" y2="89453"/>
                          <a14:foregroundMark x1="92578" y1="16211" x2="77051" y2="43359"/>
                          <a14:foregroundMark x1="10547" y1="68262" x2="10059" y2="73828"/>
                          <a14:foregroundMark x1="10352" y1="31836" x2="10352" y2="31836"/>
                          <a14:foregroundMark x1="12891" y1="32520" x2="7617" y2="31543"/>
                          <a14:foregroundMark x1="47266" y1="36523" x2="42383" y2="41602"/>
                          <a14:foregroundMark x1="93750" y1="2344" x2="93750" y2="2344"/>
                        </a14:backgroundRemoval>
                      </a14:imgEffect>
                    </a14:imgLayer>
                  </a14:imgProps>
                </a:ext>
                <a:ext uri="{28A0092B-C50C-407E-A947-70E740481C1C}">
                  <a14:useLocalDpi xmlns:a14="http://schemas.microsoft.com/office/drawing/2010/main" val="0"/>
                </a:ext>
              </a:extLst>
            </a:blip>
            <a:srcRect b="5082"/>
            <a:stretch/>
          </p:blipFill>
          <p:spPr bwMode="auto">
            <a:xfrm rot="20693293">
              <a:off x="9007277" y="2828341"/>
              <a:ext cx="955384" cy="9068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ep 48">
            <a:extLst>
              <a:ext uri="{FF2B5EF4-FFF2-40B4-BE49-F238E27FC236}">
                <a16:creationId xmlns:a16="http://schemas.microsoft.com/office/drawing/2014/main" id="{028B370B-BCA6-D041-36E4-FFAAC469AC78}"/>
              </a:ext>
            </a:extLst>
          </p:cNvPr>
          <p:cNvGrpSpPr/>
          <p:nvPr/>
        </p:nvGrpSpPr>
        <p:grpSpPr>
          <a:xfrm>
            <a:off x="6792571" y="4565143"/>
            <a:ext cx="692207" cy="637926"/>
            <a:chOff x="9007277" y="2828341"/>
            <a:chExt cx="955384" cy="906835"/>
          </a:xfrm>
        </p:grpSpPr>
        <p:sp>
          <p:nvSpPr>
            <p:cNvPr id="50" name="Rechthoek 49">
              <a:extLst>
                <a:ext uri="{FF2B5EF4-FFF2-40B4-BE49-F238E27FC236}">
                  <a16:creationId xmlns:a16="http://schemas.microsoft.com/office/drawing/2014/main" id="{29A52E24-D9A9-1A4F-CBC9-D15DB34C62EF}"/>
                </a:ext>
              </a:extLst>
            </p:cNvPr>
            <p:cNvSpPr/>
            <p:nvPr/>
          </p:nvSpPr>
          <p:spPr>
            <a:xfrm>
              <a:off x="9181819" y="3031943"/>
              <a:ext cx="473123" cy="70214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51" name="Picture 4" descr="Killer T Cell – Cell Cartoons">
              <a:extLst>
                <a:ext uri="{FF2B5EF4-FFF2-40B4-BE49-F238E27FC236}">
                  <a16:creationId xmlns:a16="http://schemas.microsoft.com/office/drawing/2014/main" id="{5A1D6A01-064D-8E66-0A9D-C765E98A5CE5}"/>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2344" b="89258" l="7520" r="93750">
                          <a14:foregroundMark x1="46289" y1="33301" x2="53223" y2="35938"/>
                          <a14:foregroundMark x1="89551" y1="27539" x2="90723" y2="25391"/>
                          <a14:foregroundMark x1="93652" y1="21387" x2="75586" y2="51758"/>
                          <a14:foregroundMark x1="49609" y1="32227" x2="42969" y2="28906"/>
                          <a14:foregroundMark x1="52148" y1="30762" x2="55078" y2="41406"/>
                          <a14:foregroundMark x1="28125" y1="89453" x2="28125" y2="89453"/>
                          <a14:foregroundMark x1="92578" y1="16211" x2="77051" y2="43359"/>
                          <a14:foregroundMark x1="10547" y1="68262" x2="10059" y2="73828"/>
                          <a14:foregroundMark x1="10352" y1="31836" x2="10352" y2="31836"/>
                          <a14:foregroundMark x1="12891" y1="32520" x2="7617" y2="31543"/>
                          <a14:foregroundMark x1="47266" y1="36523" x2="42383" y2="41602"/>
                          <a14:foregroundMark x1="93750" y1="2344" x2="93750" y2="2344"/>
                        </a14:backgroundRemoval>
                      </a14:imgEffect>
                    </a14:imgLayer>
                  </a14:imgProps>
                </a:ext>
                <a:ext uri="{28A0092B-C50C-407E-A947-70E740481C1C}">
                  <a14:useLocalDpi xmlns:a14="http://schemas.microsoft.com/office/drawing/2010/main" val="0"/>
                </a:ext>
              </a:extLst>
            </a:blip>
            <a:srcRect b="5082"/>
            <a:stretch/>
          </p:blipFill>
          <p:spPr bwMode="auto">
            <a:xfrm rot="20693293">
              <a:off x="9007277" y="2828341"/>
              <a:ext cx="955384" cy="9068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ep 45">
            <a:extLst>
              <a:ext uri="{FF2B5EF4-FFF2-40B4-BE49-F238E27FC236}">
                <a16:creationId xmlns:a16="http://schemas.microsoft.com/office/drawing/2014/main" id="{AB200B21-9E83-A116-44AF-BA7020E75C66}"/>
              </a:ext>
            </a:extLst>
          </p:cNvPr>
          <p:cNvGrpSpPr/>
          <p:nvPr/>
        </p:nvGrpSpPr>
        <p:grpSpPr>
          <a:xfrm rot="5400000">
            <a:off x="7854708" y="2642123"/>
            <a:ext cx="692207" cy="637926"/>
            <a:chOff x="9007277" y="2828341"/>
            <a:chExt cx="955384" cy="906835"/>
          </a:xfrm>
        </p:grpSpPr>
        <p:sp>
          <p:nvSpPr>
            <p:cNvPr id="47" name="Rechthoek 46">
              <a:extLst>
                <a:ext uri="{FF2B5EF4-FFF2-40B4-BE49-F238E27FC236}">
                  <a16:creationId xmlns:a16="http://schemas.microsoft.com/office/drawing/2014/main" id="{D1EE9206-551E-430E-EF40-59DC3FAEA2A7}"/>
                </a:ext>
              </a:extLst>
            </p:cNvPr>
            <p:cNvSpPr/>
            <p:nvPr/>
          </p:nvSpPr>
          <p:spPr>
            <a:xfrm>
              <a:off x="9181819" y="3031943"/>
              <a:ext cx="473123" cy="70214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48" name="Picture 4" descr="Killer T Cell – Cell Cartoons">
              <a:extLst>
                <a:ext uri="{FF2B5EF4-FFF2-40B4-BE49-F238E27FC236}">
                  <a16:creationId xmlns:a16="http://schemas.microsoft.com/office/drawing/2014/main" id="{8E25DCC3-6532-EEE4-FA28-B92659BA717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2344" b="89258" l="7520" r="93750">
                          <a14:foregroundMark x1="46289" y1="33301" x2="53223" y2="35938"/>
                          <a14:foregroundMark x1="89551" y1="27539" x2="90723" y2="25391"/>
                          <a14:foregroundMark x1="93652" y1="21387" x2="75586" y2="51758"/>
                          <a14:foregroundMark x1="49609" y1="32227" x2="42969" y2="28906"/>
                          <a14:foregroundMark x1="52148" y1="30762" x2="55078" y2="41406"/>
                          <a14:foregroundMark x1="28125" y1="89453" x2="28125" y2="89453"/>
                          <a14:foregroundMark x1="92578" y1="16211" x2="77051" y2="43359"/>
                          <a14:foregroundMark x1="10547" y1="68262" x2="10059" y2="73828"/>
                          <a14:foregroundMark x1="10352" y1="31836" x2="10352" y2="31836"/>
                          <a14:foregroundMark x1="12891" y1="32520" x2="7617" y2="31543"/>
                          <a14:foregroundMark x1="47266" y1="36523" x2="42383" y2="41602"/>
                          <a14:foregroundMark x1="93750" y1="2344" x2="93750" y2="2344"/>
                        </a14:backgroundRemoval>
                      </a14:imgEffect>
                    </a14:imgLayer>
                  </a14:imgProps>
                </a:ext>
                <a:ext uri="{28A0092B-C50C-407E-A947-70E740481C1C}">
                  <a14:useLocalDpi xmlns:a14="http://schemas.microsoft.com/office/drawing/2010/main" val="0"/>
                </a:ext>
              </a:extLst>
            </a:blip>
            <a:srcRect b="5082"/>
            <a:stretch/>
          </p:blipFill>
          <p:spPr bwMode="auto">
            <a:xfrm rot="20693293">
              <a:off x="9007277" y="2828341"/>
              <a:ext cx="955384" cy="9068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ep 10">
            <a:extLst>
              <a:ext uri="{FF2B5EF4-FFF2-40B4-BE49-F238E27FC236}">
                <a16:creationId xmlns:a16="http://schemas.microsoft.com/office/drawing/2014/main" id="{733A53D0-7482-6F73-504B-2951B7582209}"/>
              </a:ext>
            </a:extLst>
          </p:cNvPr>
          <p:cNvGrpSpPr/>
          <p:nvPr/>
        </p:nvGrpSpPr>
        <p:grpSpPr>
          <a:xfrm>
            <a:off x="6981504" y="252196"/>
            <a:ext cx="2155605" cy="5891673"/>
            <a:chOff x="6981504" y="252196"/>
            <a:chExt cx="2155605" cy="5891673"/>
          </a:xfrm>
        </p:grpSpPr>
        <p:pic>
          <p:nvPicPr>
            <p:cNvPr id="24" name="Afbeelding 23">
              <a:extLst>
                <a:ext uri="{FF2B5EF4-FFF2-40B4-BE49-F238E27FC236}">
                  <a16:creationId xmlns:a16="http://schemas.microsoft.com/office/drawing/2014/main" id="{97AEB9F0-083E-11B6-164C-5EE8CED708DA}"/>
                </a:ext>
              </a:extLst>
            </p:cNvPr>
            <p:cNvPicPr>
              <a:picLocks noChangeAspect="1"/>
            </p:cNvPicPr>
            <p:nvPr/>
          </p:nvPicPr>
          <p:blipFill>
            <a:blip r:embed="rId19"/>
            <a:stretch>
              <a:fillRect/>
            </a:stretch>
          </p:blipFill>
          <p:spPr>
            <a:xfrm rot="19838458">
              <a:off x="8045628" y="3229539"/>
              <a:ext cx="153447" cy="224665"/>
            </a:xfrm>
            <a:prstGeom prst="rect">
              <a:avLst/>
            </a:prstGeom>
          </p:spPr>
        </p:pic>
        <p:pic>
          <p:nvPicPr>
            <p:cNvPr id="21" name="Afbeelding 20">
              <a:extLst>
                <a:ext uri="{FF2B5EF4-FFF2-40B4-BE49-F238E27FC236}">
                  <a16:creationId xmlns:a16="http://schemas.microsoft.com/office/drawing/2014/main" id="{E8142D8C-E239-126A-3293-1CA027E99405}"/>
                </a:ext>
              </a:extLst>
            </p:cNvPr>
            <p:cNvPicPr>
              <a:picLocks noChangeAspect="1"/>
            </p:cNvPicPr>
            <p:nvPr/>
          </p:nvPicPr>
          <p:blipFill>
            <a:blip r:embed="rId19"/>
            <a:stretch>
              <a:fillRect/>
            </a:stretch>
          </p:blipFill>
          <p:spPr>
            <a:xfrm rot="19838458">
              <a:off x="7835723" y="252196"/>
              <a:ext cx="224001" cy="327965"/>
            </a:xfrm>
            <a:prstGeom prst="rect">
              <a:avLst/>
            </a:prstGeom>
          </p:spPr>
        </p:pic>
        <p:pic>
          <p:nvPicPr>
            <p:cNvPr id="22" name="Afbeelding 21">
              <a:extLst>
                <a:ext uri="{FF2B5EF4-FFF2-40B4-BE49-F238E27FC236}">
                  <a16:creationId xmlns:a16="http://schemas.microsoft.com/office/drawing/2014/main" id="{5631176A-1B8F-53D1-150A-4D4DB844ECDE}"/>
                </a:ext>
              </a:extLst>
            </p:cNvPr>
            <p:cNvPicPr>
              <a:picLocks noChangeAspect="1"/>
            </p:cNvPicPr>
            <p:nvPr/>
          </p:nvPicPr>
          <p:blipFill>
            <a:blip r:embed="rId19"/>
            <a:stretch>
              <a:fillRect/>
            </a:stretch>
          </p:blipFill>
          <p:spPr>
            <a:xfrm rot="19838458">
              <a:off x="7927070" y="930090"/>
              <a:ext cx="153447" cy="224665"/>
            </a:xfrm>
            <a:prstGeom prst="rect">
              <a:avLst/>
            </a:prstGeom>
          </p:spPr>
        </p:pic>
        <p:pic>
          <p:nvPicPr>
            <p:cNvPr id="23" name="Afbeelding 22">
              <a:extLst>
                <a:ext uri="{FF2B5EF4-FFF2-40B4-BE49-F238E27FC236}">
                  <a16:creationId xmlns:a16="http://schemas.microsoft.com/office/drawing/2014/main" id="{6151B4EF-D9CA-278C-CD9E-25D1A9D17DD8}"/>
                </a:ext>
              </a:extLst>
            </p:cNvPr>
            <p:cNvPicPr>
              <a:picLocks noChangeAspect="1"/>
            </p:cNvPicPr>
            <p:nvPr/>
          </p:nvPicPr>
          <p:blipFill>
            <a:blip r:embed="rId19"/>
            <a:stretch>
              <a:fillRect/>
            </a:stretch>
          </p:blipFill>
          <p:spPr>
            <a:xfrm rot="19838458">
              <a:off x="8083002" y="1931079"/>
              <a:ext cx="153447" cy="224665"/>
            </a:xfrm>
            <a:prstGeom prst="rect">
              <a:avLst/>
            </a:prstGeom>
          </p:spPr>
        </p:pic>
        <p:pic>
          <p:nvPicPr>
            <p:cNvPr id="25" name="Afbeelding 24">
              <a:extLst>
                <a:ext uri="{FF2B5EF4-FFF2-40B4-BE49-F238E27FC236}">
                  <a16:creationId xmlns:a16="http://schemas.microsoft.com/office/drawing/2014/main" id="{ABA1A49B-09A0-EBDA-4A7A-AD8CE7BEA98E}"/>
                </a:ext>
              </a:extLst>
            </p:cNvPr>
            <p:cNvPicPr>
              <a:picLocks noChangeAspect="1"/>
            </p:cNvPicPr>
            <p:nvPr/>
          </p:nvPicPr>
          <p:blipFill>
            <a:blip r:embed="rId19"/>
            <a:stretch>
              <a:fillRect/>
            </a:stretch>
          </p:blipFill>
          <p:spPr>
            <a:xfrm rot="19838458">
              <a:off x="7927070" y="5919204"/>
              <a:ext cx="153447" cy="224665"/>
            </a:xfrm>
            <a:prstGeom prst="rect">
              <a:avLst/>
            </a:prstGeom>
          </p:spPr>
        </p:pic>
        <p:pic>
          <p:nvPicPr>
            <p:cNvPr id="27" name="Afbeelding 26">
              <a:extLst>
                <a:ext uri="{FF2B5EF4-FFF2-40B4-BE49-F238E27FC236}">
                  <a16:creationId xmlns:a16="http://schemas.microsoft.com/office/drawing/2014/main" id="{0901F42A-04B4-F110-516E-69AA828C8A4A}"/>
                </a:ext>
              </a:extLst>
            </p:cNvPr>
            <p:cNvPicPr>
              <a:picLocks noChangeAspect="1"/>
            </p:cNvPicPr>
            <p:nvPr/>
          </p:nvPicPr>
          <p:blipFill>
            <a:blip r:embed="rId19"/>
            <a:stretch>
              <a:fillRect/>
            </a:stretch>
          </p:blipFill>
          <p:spPr>
            <a:xfrm rot="19838458">
              <a:off x="6981504" y="5903968"/>
              <a:ext cx="153447" cy="224665"/>
            </a:xfrm>
            <a:prstGeom prst="rect">
              <a:avLst/>
            </a:prstGeom>
          </p:spPr>
        </p:pic>
        <p:pic>
          <p:nvPicPr>
            <p:cNvPr id="59" name="Afbeelding 58">
              <a:extLst>
                <a:ext uri="{FF2B5EF4-FFF2-40B4-BE49-F238E27FC236}">
                  <a16:creationId xmlns:a16="http://schemas.microsoft.com/office/drawing/2014/main" id="{F769DA57-29F5-025B-4CE5-09F58C446D7D}"/>
                </a:ext>
              </a:extLst>
            </p:cNvPr>
            <p:cNvPicPr>
              <a:picLocks noChangeAspect="1"/>
            </p:cNvPicPr>
            <p:nvPr/>
          </p:nvPicPr>
          <p:blipFill>
            <a:blip r:embed="rId19"/>
            <a:stretch>
              <a:fillRect/>
            </a:stretch>
          </p:blipFill>
          <p:spPr>
            <a:xfrm rot="19838458">
              <a:off x="8983662" y="5896060"/>
              <a:ext cx="153447" cy="224665"/>
            </a:xfrm>
            <a:prstGeom prst="rect">
              <a:avLst/>
            </a:prstGeom>
          </p:spPr>
        </p:pic>
      </p:grpSp>
      <p:sp>
        <p:nvSpPr>
          <p:cNvPr id="62" name="Google Shape;99;g2d17701bccb_0_0">
            <a:extLst>
              <a:ext uri="{FF2B5EF4-FFF2-40B4-BE49-F238E27FC236}">
                <a16:creationId xmlns:a16="http://schemas.microsoft.com/office/drawing/2014/main" id="{B08CDCC1-8811-EBF2-8780-C037EA058E4B}"/>
              </a:ext>
            </a:extLst>
          </p:cNvPr>
          <p:cNvSpPr txBox="1">
            <a:spLocks noGrp="1"/>
          </p:cNvSpPr>
          <p:nvPr>
            <p:ph type="body" idx="1"/>
          </p:nvPr>
        </p:nvSpPr>
        <p:spPr>
          <a:xfrm>
            <a:off x="841797" y="6396812"/>
            <a:ext cx="5533943" cy="110333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dirty="0">
                <a:latin typeface="Effra" panose="02000506080000020004" pitchFamily="2" charset="0"/>
                <a:ea typeface="Arial"/>
                <a:cs typeface="Arial"/>
                <a:sym typeface="Arial"/>
              </a:rPr>
              <a:t>Binas 84L (aangepast) &amp; </a:t>
            </a:r>
            <a:r>
              <a:rPr lang="nl-NL" sz="2000" dirty="0">
                <a:latin typeface="Effra" panose="02000506080000020004"/>
              </a:rPr>
              <a:t>ScienceData p. 345</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mc:AlternateContent xmlns:mc="http://schemas.openxmlformats.org/markup-compatibility/2006" xmlns:p14="http://schemas.microsoft.com/office/powerpoint/2010/main">
        <mc:Choice Requires="p14">
          <p:contentPart p14:bwMode="auto" r:id="rId20">
            <p14:nvContentPartPr>
              <p14:cNvPr id="63" name="Inkt 62">
                <a:extLst>
                  <a:ext uri="{FF2B5EF4-FFF2-40B4-BE49-F238E27FC236}">
                    <a16:creationId xmlns:a16="http://schemas.microsoft.com/office/drawing/2014/main" id="{A04E724A-39CC-C920-41A9-3C98B168A022}"/>
                  </a:ext>
                </a:extLst>
              </p14:cNvPr>
              <p14:cNvContentPartPr/>
              <p14:nvPr/>
            </p14:nvContentPartPr>
            <p14:xfrm>
              <a:off x="8068360" y="2616000"/>
              <a:ext cx="331200" cy="17280"/>
            </p14:xfrm>
          </p:contentPart>
        </mc:Choice>
        <mc:Fallback xmlns="">
          <p:pic>
            <p:nvPicPr>
              <p:cNvPr id="63" name="Inkt 62">
                <a:extLst>
                  <a:ext uri="{FF2B5EF4-FFF2-40B4-BE49-F238E27FC236}">
                    <a16:creationId xmlns:a16="http://schemas.microsoft.com/office/drawing/2014/main" id="{A04E724A-39CC-C920-41A9-3C98B168A022}"/>
                  </a:ext>
                </a:extLst>
              </p:cNvPr>
              <p:cNvPicPr/>
              <p:nvPr/>
            </p:nvPicPr>
            <p:blipFill>
              <a:blip r:embed="rId21"/>
              <a:stretch>
                <a:fillRect/>
              </a:stretch>
            </p:blipFill>
            <p:spPr>
              <a:xfrm>
                <a:off x="7996360" y="2472000"/>
                <a:ext cx="47484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48" name="Inkt 447">
                <a:extLst>
                  <a:ext uri="{FF2B5EF4-FFF2-40B4-BE49-F238E27FC236}">
                    <a16:creationId xmlns:a16="http://schemas.microsoft.com/office/drawing/2014/main" id="{29E1854F-ED16-FF90-8DDC-F238BDE98770}"/>
                  </a:ext>
                </a:extLst>
              </p14:cNvPr>
              <p14:cNvContentPartPr/>
              <p14:nvPr/>
            </p14:nvContentPartPr>
            <p14:xfrm>
              <a:off x="8085280" y="5240760"/>
              <a:ext cx="903240" cy="360"/>
            </p14:xfrm>
          </p:contentPart>
        </mc:Choice>
        <mc:Fallback xmlns="">
          <p:pic>
            <p:nvPicPr>
              <p:cNvPr id="448" name="Inkt 447">
                <a:extLst>
                  <a:ext uri="{FF2B5EF4-FFF2-40B4-BE49-F238E27FC236}">
                    <a16:creationId xmlns:a16="http://schemas.microsoft.com/office/drawing/2014/main" id="{29E1854F-ED16-FF90-8DDC-F238BDE98770}"/>
                  </a:ext>
                </a:extLst>
              </p:cNvPr>
              <p:cNvPicPr/>
              <p:nvPr/>
            </p:nvPicPr>
            <p:blipFill>
              <a:blip r:embed="rId23"/>
              <a:stretch>
                <a:fillRect/>
              </a:stretch>
            </p:blipFill>
            <p:spPr>
              <a:xfrm>
                <a:off x="8013309" y="5096760"/>
                <a:ext cx="1046823"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 name="Inkt 4">
                <a:extLst>
                  <a:ext uri="{FF2B5EF4-FFF2-40B4-BE49-F238E27FC236}">
                    <a16:creationId xmlns:a16="http://schemas.microsoft.com/office/drawing/2014/main" id="{1A7F778C-A6CD-C58D-B46C-E6A5AF7EE8EB}"/>
                  </a:ext>
                </a:extLst>
              </p14:cNvPr>
              <p14:cNvContentPartPr/>
              <p14:nvPr/>
            </p14:nvContentPartPr>
            <p14:xfrm>
              <a:off x="8516380" y="1705873"/>
              <a:ext cx="342360" cy="14760"/>
            </p14:xfrm>
          </p:contentPart>
        </mc:Choice>
        <mc:Fallback xmlns="">
          <p:pic>
            <p:nvPicPr>
              <p:cNvPr id="5" name="Inkt 4">
                <a:extLst>
                  <a:ext uri="{FF2B5EF4-FFF2-40B4-BE49-F238E27FC236}">
                    <a16:creationId xmlns:a16="http://schemas.microsoft.com/office/drawing/2014/main" id="{1A7F778C-A6CD-C58D-B46C-E6A5AF7EE8EB}"/>
                  </a:ext>
                </a:extLst>
              </p:cNvPr>
              <p:cNvPicPr/>
              <p:nvPr/>
            </p:nvPicPr>
            <p:blipFill>
              <a:blip r:embed="rId25"/>
              <a:stretch>
                <a:fillRect/>
              </a:stretch>
            </p:blipFill>
            <p:spPr>
              <a:xfrm>
                <a:off x="8444456" y="1561873"/>
                <a:ext cx="485849" cy="302400"/>
              </a:xfrm>
              <a:prstGeom prst="rect">
                <a:avLst/>
              </a:prstGeom>
            </p:spPr>
          </p:pic>
        </mc:Fallback>
      </mc:AlternateContent>
    </p:spTree>
    <p:extLst>
      <p:ext uri="{BB962C8B-B14F-4D97-AF65-F5344CB8AC3E}">
        <p14:creationId xmlns:p14="http://schemas.microsoft.com/office/powerpoint/2010/main" val="260477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8">
          <a:extLst>
            <a:ext uri="{FF2B5EF4-FFF2-40B4-BE49-F238E27FC236}">
              <a16:creationId xmlns:a16="http://schemas.microsoft.com/office/drawing/2014/main" id="{7A18C888-E21D-C70B-7C98-AC118A2DD339}"/>
            </a:ext>
          </a:extLst>
        </p:cNvPr>
        <p:cNvGrpSpPr/>
        <p:nvPr/>
      </p:nvGrpSpPr>
      <p:grpSpPr>
        <a:xfrm>
          <a:off x="0" y="0"/>
          <a:ext cx="0" cy="0"/>
          <a:chOff x="0" y="0"/>
          <a:chExt cx="0" cy="0"/>
        </a:xfrm>
      </p:grpSpPr>
      <p:grpSp>
        <p:nvGrpSpPr>
          <p:cNvPr id="13" name="Groep 12">
            <a:extLst>
              <a:ext uri="{FF2B5EF4-FFF2-40B4-BE49-F238E27FC236}">
                <a16:creationId xmlns:a16="http://schemas.microsoft.com/office/drawing/2014/main" id="{B1B298E6-60D9-1360-FDE7-DE63E1923BD8}"/>
              </a:ext>
            </a:extLst>
          </p:cNvPr>
          <p:cNvGrpSpPr/>
          <p:nvPr/>
        </p:nvGrpSpPr>
        <p:grpSpPr>
          <a:xfrm>
            <a:off x="3419605" y="275573"/>
            <a:ext cx="8450540" cy="6441510"/>
            <a:chOff x="3559279" y="140917"/>
            <a:chExt cx="8188056" cy="6300904"/>
          </a:xfrm>
        </p:grpSpPr>
        <p:grpSp>
          <p:nvGrpSpPr>
            <p:cNvPr id="11" name="Groep 10">
              <a:extLst>
                <a:ext uri="{FF2B5EF4-FFF2-40B4-BE49-F238E27FC236}">
                  <a16:creationId xmlns:a16="http://schemas.microsoft.com/office/drawing/2014/main" id="{04756F0A-B6CE-432A-87FD-0BBB16B4421B}"/>
                </a:ext>
              </a:extLst>
            </p:cNvPr>
            <p:cNvGrpSpPr/>
            <p:nvPr/>
          </p:nvGrpSpPr>
          <p:grpSpPr>
            <a:xfrm>
              <a:off x="3559279" y="140917"/>
              <a:ext cx="8188056" cy="6300904"/>
              <a:chOff x="2873719" y="772746"/>
              <a:chExt cx="6752121" cy="5480634"/>
            </a:xfrm>
          </p:grpSpPr>
          <p:grpSp>
            <p:nvGrpSpPr>
              <p:cNvPr id="6" name="Google Shape;472;g23e4fb3f7be_0_0">
                <a:extLst>
                  <a:ext uri="{FF2B5EF4-FFF2-40B4-BE49-F238E27FC236}">
                    <a16:creationId xmlns:a16="http://schemas.microsoft.com/office/drawing/2014/main" id="{4B6AC15C-525A-F4C0-5D11-AE8FC8D1526B}"/>
                  </a:ext>
                </a:extLst>
              </p:cNvPr>
              <p:cNvGrpSpPr/>
              <p:nvPr/>
            </p:nvGrpSpPr>
            <p:grpSpPr>
              <a:xfrm>
                <a:off x="2873719" y="772746"/>
                <a:ext cx="6608484" cy="5480634"/>
                <a:chOff x="2873059" y="1506239"/>
                <a:chExt cx="6013624" cy="4740030"/>
              </a:xfrm>
            </p:grpSpPr>
            <p:pic>
              <p:nvPicPr>
                <p:cNvPr id="8" name="Google Shape;473;g23e4fb3f7be_0_0">
                  <a:extLst>
                    <a:ext uri="{FF2B5EF4-FFF2-40B4-BE49-F238E27FC236}">
                      <a16:creationId xmlns:a16="http://schemas.microsoft.com/office/drawing/2014/main" id="{EFC68985-3158-DAB5-6D66-06DFA4898092}"/>
                    </a:ext>
                  </a:extLst>
                </p:cNvPr>
                <p:cNvPicPr preferRelativeResize="0"/>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Lst>
                </a:blip>
                <a:srcRect t="-1" b="-766"/>
                <a:stretch/>
              </p:blipFill>
              <p:spPr>
                <a:xfrm>
                  <a:off x="2873059" y="1506239"/>
                  <a:ext cx="4256699" cy="4130860"/>
                </a:xfrm>
                <a:prstGeom prst="rect">
                  <a:avLst/>
                </a:prstGeom>
                <a:noFill/>
                <a:ln>
                  <a:noFill/>
                </a:ln>
              </p:spPr>
            </p:pic>
            <p:pic>
              <p:nvPicPr>
                <p:cNvPr id="9" name="Google Shape;474;g23e4fb3f7be_0_0">
                  <a:extLst>
                    <a:ext uri="{FF2B5EF4-FFF2-40B4-BE49-F238E27FC236}">
                      <a16:creationId xmlns:a16="http://schemas.microsoft.com/office/drawing/2014/main" id="{64DEDA3E-A2CD-9858-0D4B-2B51C9919E39}"/>
                    </a:ext>
                  </a:extLst>
                </p:cNvPr>
                <p:cNvPicPr preferRelativeResize="0"/>
                <p:nvPr/>
              </p:nvPicPr>
              <p:blipFill rotWithShape="1">
                <a:blip r:embed="rId5">
                  <a:alphaModFix/>
                  <a:extLst>
                    <a:ext uri="{BEBA8EAE-BF5A-486C-A8C5-ECC9F3942E4B}">
                      <a14:imgProps xmlns:a14="http://schemas.microsoft.com/office/drawing/2010/main">
                        <a14:imgLayer r:embed="rId6">
                          <a14:imgEffect>
                            <a14:sharpenSoften amount="25000"/>
                          </a14:imgEffect>
                        </a14:imgLayer>
                      </a14:imgProps>
                    </a:ext>
                  </a:extLst>
                </a:blip>
                <a:srcRect l="1797" t="10203" r="55523" b="4026"/>
                <a:stretch/>
              </p:blipFill>
              <p:spPr>
                <a:xfrm>
                  <a:off x="7090522" y="1834585"/>
                  <a:ext cx="1796161" cy="4411684"/>
                </a:xfrm>
                <a:prstGeom prst="rect">
                  <a:avLst/>
                </a:prstGeom>
                <a:noFill/>
                <a:ln>
                  <a:noFill/>
                </a:ln>
              </p:spPr>
            </p:pic>
          </p:grpSp>
          <p:sp>
            <p:nvSpPr>
              <p:cNvPr id="10" name="Rechthoek 9">
                <a:extLst>
                  <a:ext uri="{FF2B5EF4-FFF2-40B4-BE49-F238E27FC236}">
                    <a16:creationId xmlns:a16="http://schemas.microsoft.com/office/drawing/2014/main" id="{1B0B5D8A-57ED-6B63-EC6C-389E751C65B4}"/>
                  </a:ext>
                </a:extLst>
              </p:cNvPr>
              <p:cNvSpPr/>
              <p:nvPr/>
            </p:nvSpPr>
            <p:spPr>
              <a:xfrm>
                <a:off x="7841294" y="772747"/>
                <a:ext cx="1784546" cy="33858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2" name="Rechthoek 11">
              <a:extLst>
                <a:ext uri="{FF2B5EF4-FFF2-40B4-BE49-F238E27FC236}">
                  <a16:creationId xmlns:a16="http://schemas.microsoft.com/office/drawing/2014/main" id="{0CDED5BC-155F-D2E0-D1CE-197680D35B19}"/>
                </a:ext>
              </a:extLst>
            </p:cNvPr>
            <p:cNvSpPr/>
            <p:nvPr/>
          </p:nvSpPr>
          <p:spPr>
            <a:xfrm>
              <a:off x="3670126" y="5461348"/>
              <a:ext cx="4722312" cy="3603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0" name="Rechthoek 19">
            <a:extLst>
              <a:ext uri="{FF2B5EF4-FFF2-40B4-BE49-F238E27FC236}">
                <a16:creationId xmlns:a16="http://schemas.microsoft.com/office/drawing/2014/main" id="{D34821D8-1C8E-7829-8955-C554A356DD54}"/>
              </a:ext>
            </a:extLst>
          </p:cNvPr>
          <p:cNvSpPr/>
          <p:nvPr/>
        </p:nvSpPr>
        <p:spPr>
          <a:xfrm>
            <a:off x="9611665" y="4217511"/>
            <a:ext cx="2144010" cy="2487046"/>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F1020D60-DABE-CB69-B55B-ABAC53FB6491}"/>
              </a:ext>
            </a:extLst>
          </p:cNvPr>
          <p:cNvSpPr/>
          <p:nvPr/>
        </p:nvSpPr>
        <p:spPr>
          <a:xfrm>
            <a:off x="3420797" y="175364"/>
            <a:ext cx="5737485" cy="5711558"/>
          </a:xfrm>
          <a:prstGeom prst="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Google Shape;469;g23e4fb3f7be_0_0">
            <a:extLst>
              <a:ext uri="{FF2B5EF4-FFF2-40B4-BE49-F238E27FC236}">
                <a16:creationId xmlns:a16="http://schemas.microsoft.com/office/drawing/2014/main" id="{1ED4C67C-ADB2-6C02-62B3-CEB040069718}"/>
              </a:ext>
            </a:extLst>
          </p:cNvPr>
          <p:cNvSpPr txBox="1">
            <a:spLocks noGrp="1"/>
          </p:cNvSpPr>
          <p:nvPr>
            <p:ph type="title"/>
          </p:nvPr>
        </p:nvSpPr>
        <p:spPr>
          <a:xfrm>
            <a:off x="522720" y="44083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Afweer</a:t>
            </a:r>
            <a:endParaRPr>
              <a:latin typeface="Effra" panose="02000506080000020004" pitchFamily="2" charset="0"/>
              <a:ea typeface="Arial"/>
              <a:cs typeface="Arial"/>
              <a:sym typeface="Arial"/>
            </a:endParaRPr>
          </a:p>
        </p:txBody>
      </p:sp>
      <p:sp>
        <p:nvSpPr>
          <p:cNvPr id="23" name="Google Shape;99;g2d17701bccb_0_0">
            <a:extLst>
              <a:ext uri="{FF2B5EF4-FFF2-40B4-BE49-F238E27FC236}">
                <a16:creationId xmlns:a16="http://schemas.microsoft.com/office/drawing/2014/main" id="{51200AC3-F9F7-517D-8844-078CB2C8143E}"/>
              </a:ext>
            </a:extLst>
          </p:cNvPr>
          <p:cNvSpPr txBox="1">
            <a:spLocks noGrp="1"/>
          </p:cNvSpPr>
          <p:nvPr>
            <p:ph type="body" idx="1"/>
          </p:nvPr>
        </p:nvSpPr>
        <p:spPr>
          <a:xfrm>
            <a:off x="9532802" y="260209"/>
            <a:ext cx="2499799" cy="2211334"/>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sz="2500" dirty="0">
                <a:latin typeface="Effra" panose="02000506080000020004" pitchFamily="2" charset="0"/>
                <a:ea typeface="Arial"/>
                <a:cs typeface="Arial"/>
                <a:sym typeface="Arial"/>
              </a:rPr>
              <a:t>Binas 84L (aangepast)</a:t>
            </a:r>
          </a:p>
          <a:p>
            <a:pPr marL="635000" indent="-444500">
              <a:spcBef>
                <a:spcPts val="0"/>
              </a:spcBef>
              <a:buSzPts val="2600"/>
            </a:pPr>
            <a:r>
              <a:rPr lang="nl-NL" sz="2500" dirty="0">
                <a:latin typeface="Effra" panose="02000506080000020004"/>
              </a:rPr>
              <a:t>ScienceData p. 345</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grpSp>
        <p:nvGrpSpPr>
          <p:cNvPr id="24" name="Groep 23">
            <a:extLst>
              <a:ext uri="{FF2B5EF4-FFF2-40B4-BE49-F238E27FC236}">
                <a16:creationId xmlns:a16="http://schemas.microsoft.com/office/drawing/2014/main" id="{834D924C-D99F-65B4-678A-6A2F8289969D}"/>
              </a:ext>
            </a:extLst>
          </p:cNvPr>
          <p:cNvGrpSpPr/>
          <p:nvPr/>
        </p:nvGrpSpPr>
        <p:grpSpPr>
          <a:xfrm>
            <a:off x="10797993" y="4521869"/>
            <a:ext cx="1394007" cy="1561237"/>
            <a:chOff x="7783554" y="5388611"/>
            <a:chExt cx="705665" cy="736390"/>
          </a:xfrm>
        </p:grpSpPr>
        <p:grpSp>
          <p:nvGrpSpPr>
            <p:cNvPr id="25" name="Groep 24">
              <a:extLst>
                <a:ext uri="{FF2B5EF4-FFF2-40B4-BE49-F238E27FC236}">
                  <a16:creationId xmlns:a16="http://schemas.microsoft.com/office/drawing/2014/main" id="{B73F9EF0-0D18-EEC4-EA26-95EB9D239019}"/>
                </a:ext>
              </a:extLst>
            </p:cNvPr>
            <p:cNvGrpSpPr/>
            <p:nvPr/>
          </p:nvGrpSpPr>
          <p:grpSpPr>
            <a:xfrm flipH="1">
              <a:off x="7800302" y="5414521"/>
              <a:ext cx="688917" cy="710480"/>
              <a:chOff x="8579002" y="5360100"/>
              <a:chExt cx="837984" cy="795398"/>
            </a:xfrm>
          </p:grpSpPr>
          <p:pic>
            <p:nvPicPr>
              <p:cNvPr id="29" name="Picture 8" descr="Cell Cartoons – Entertainment for Cell Biology Enthusiast">
                <a:extLst>
                  <a:ext uri="{FF2B5EF4-FFF2-40B4-BE49-F238E27FC236}">
                    <a16:creationId xmlns:a16="http://schemas.microsoft.com/office/drawing/2014/main" id="{29D4D90A-E08A-1377-447A-87CD68579A1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l="24369" t="22219" r="5790" b="13378"/>
              <a:stretch/>
            </p:blipFill>
            <p:spPr bwMode="auto">
              <a:xfrm>
                <a:off x="8579002" y="5360100"/>
                <a:ext cx="837984" cy="758567"/>
              </a:xfrm>
              <a:prstGeom prst="rect">
                <a:avLst/>
              </a:prstGeom>
              <a:noFill/>
              <a:extLst>
                <a:ext uri="{909E8E84-426E-40DD-AFC4-6F175D3DCCD1}">
                  <a14:hiddenFill xmlns:a14="http://schemas.microsoft.com/office/drawing/2010/main">
                    <a:solidFill>
                      <a:srgbClr val="FFFFFF"/>
                    </a:solidFill>
                  </a14:hiddenFill>
                </a:ext>
              </a:extLst>
            </p:spPr>
          </p:pic>
          <p:pic>
            <p:nvPicPr>
              <p:cNvPr id="30" name="Afbeelding 29">
                <a:extLst>
                  <a:ext uri="{FF2B5EF4-FFF2-40B4-BE49-F238E27FC236}">
                    <a16:creationId xmlns:a16="http://schemas.microsoft.com/office/drawing/2014/main" id="{0AFBA84B-EB7C-9461-63E5-D0CFEB2750D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5696010">
                <a:off x="9142483" y="5905758"/>
                <a:ext cx="215858" cy="283621"/>
              </a:xfrm>
              <a:prstGeom prst="rect">
                <a:avLst/>
              </a:prstGeom>
            </p:spPr>
          </p:pic>
        </p:grpSp>
        <p:pic>
          <p:nvPicPr>
            <p:cNvPr id="26" name="Afbeelding 25">
              <a:extLst>
                <a:ext uri="{FF2B5EF4-FFF2-40B4-BE49-F238E27FC236}">
                  <a16:creationId xmlns:a16="http://schemas.microsoft.com/office/drawing/2014/main" id="{05F1C21B-BCAB-B945-5373-ADB76E1B94C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5903990" flipH="1">
              <a:off x="7799912" y="5372253"/>
              <a:ext cx="159507" cy="192224"/>
            </a:xfrm>
            <a:prstGeom prst="rect">
              <a:avLst/>
            </a:prstGeom>
          </p:spPr>
        </p:pic>
        <p:sp>
          <p:nvSpPr>
            <p:cNvPr id="27" name="Rechthoek 26">
              <a:extLst>
                <a:ext uri="{FF2B5EF4-FFF2-40B4-BE49-F238E27FC236}">
                  <a16:creationId xmlns:a16="http://schemas.microsoft.com/office/drawing/2014/main" id="{270A4031-5A1E-8D0C-C227-CD1A30384402}"/>
                </a:ext>
              </a:extLst>
            </p:cNvPr>
            <p:cNvSpPr/>
            <p:nvPr/>
          </p:nvSpPr>
          <p:spPr>
            <a:xfrm>
              <a:off x="8352038" y="5414336"/>
              <a:ext cx="131469" cy="203145"/>
            </a:xfrm>
            <a:prstGeom prst="rect">
              <a:avLst/>
            </a:prstGeom>
            <a:solidFill>
              <a:srgbClr val="B2F2C2"/>
            </a:solidFill>
            <a:ln w="3175">
              <a:solidFill>
                <a:srgbClr val="B2F2C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28" name="Afbeelding 27">
              <a:extLst>
                <a:ext uri="{FF2B5EF4-FFF2-40B4-BE49-F238E27FC236}">
                  <a16:creationId xmlns:a16="http://schemas.microsoft.com/office/drawing/2014/main" id="{E9E71132-F18C-2F65-68C2-833E7C0BEF8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64124" flipH="1">
              <a:off x="8209638" y="5407917"/>
              <a:ext cx="157371" cy="189651"/>
            </a:xfrm>
            <a:prstGeom prst="rect">
              <a:avLst/>
            </a:prstGeom>
          </p:spPr>
        </p:pic>
      </p:grpSp>
      <p:grpSp>
        <p:nvGrpSpPr>
          <p:cNvPr id="33" name="Groep 32">
            <a:extLst>
              <a:ext uri="{FF2B5EF4-FFF2-40B4-BE49-F238E27FC236}">
                <a16:creationId xmlns:a16="http://schemas.microsoft.com/office/drawing/2014/main" id="{1B1C5482-1BA5-3D0A-1149-8A1DF7284CC7}"/>
              </a:ext>
            </a:extLst>
          </p:cNvPr>
          <p:cNvGrpSpPr/>
          <p:nvPr/>
        </p:nvGrpSpPr>
        <p:grpSpPr>
          <a:xfrm>
            <a:off x="9793194" y="4759371"/>
            <a:ext cx="499998" cy="489023"/>
            <a:chOff x="7783554" y="5388611"/>
            <a:chExt cx="705665" cy="736390"/>
          </a:xfrm>
        </p:grpSpPr>
        <p:grpSp>
          <p:nvGrpSpPr>
            <p:cNvPr id="34" name="Groep 33">
              <a:extLst>
                <a:ext uri="{FF2B5EF4-FFF2-40B4-BE49-F238E27FC236}">
                  <a16:creationId xmlns:a16="http://schemas.microsoft.com/office/drawing/2014/main" id="{1DC35225-4821-AD1E-3802-31135FFAD604}"/>
                </a:ext>
              </a:extLst>
            </p:cNvPr>
            <p:cNvGrpSpPr/>
            <p:nvPr/>
          </p:nvGrpSpPr>
          <p:grpSpPr>
            <a:xfrm flipH="1">
              <a:off x="7800302" y="5414521"/>
              <a:ext cx="688917" cy="710480"/>
              <a:chOff x="8579002" y="5360100"/>
              <a:chExt cx="837984" cy="795398"/>
            </a:xfrm>
          </p:grpSpPr>
          <p:pic>
            <p:nvPicPr>
              <p:cNvPr id="38" name="Picture 8" descr="Cell Cartoons – Entertainment for Cell Biology Enthusiast">
                <a:extLst>
                  <a:ext uri="{FF2B5EF4-FFF2-40B4-BE49-F238E27FC236}">
                    <a16:creationId xmlns:a16="http://schemas.microsoft.com/office/drawing/2014/main" id="{21CCDE8B-529B-ED7A-C3A1-0DF050ED620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l="24369" t="22219" r="5790" b="13378"/>
              <a:stretch/>
            </p:blipFill>
            <p:spPr bwMode="auto">
              <a:xfrm>
                <a:off x="8579002" y="5360100"/>
                <a:ext cx="837984" cy="758567"/>
              </a:xfrm>
              <a:prstGeom prst="rect">
                <a:avLst/>
              </a:prstGeom>
              <a:noFill/>
              <a:extLst>
                <a:ext uri="{909E8E84-426E-40DD-AFC4-6F175D3DCCD1}">
                  <a14:hiddenFill xmlns:a14="http://schemas.microsoft.com/office/drawing/2010/main">
                    <a:solidFill>
                      <a:srgbClr val="FFFFFF"/>
                    </a:solidFill>
                  </a14:hiddenFill>
                </a:ext>
              </a:extLst>
            </p:spPr>
          </p:pic>
          <p:pic>
            <p:nvPicPr>
              <p:cNvPr id="39" name="Afbeelding 38">
                <a:extLst>
                  <a:ext uri="{FF2B5EF4-FFF2-40B4-BE49-F238E27FC236}">
                    <a16:creationId xmlns:a16="http://schemas.microsoft.com/office/drawing/2014/main" id="{B2B839CD-C5EA-1163-77C6-714A4B989C0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5696010">
                <a:off x="9142483" y="5905758"/>
                <a:ext cx="215858" cy="283621"/>
              </a:xfrm>
              <a:prstGeom prst="rect">
                <a:avLst/>
              </a:prstGeom>
            </p:spPr>
          </p:pic>
        </p:grpSp>
        <p:pic>
          <p:nvPicPr>
            <p:cNvPr id="35" name="Afbeelding 34">
              <a:extLst>
                <a:ext uri="{FF2B5EF4-FFF2-40B4-BE49-F238E27FC236}">
                  <a16:creationId xmlns:a16="http://schemas.microsoft.com/office/drawing/2014/main" id="{1F22449B-1B91-1441-AC96-436825EE747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5903990" flipH="1">
              <a:off x="7799912" y="5372253"/>
              <a:ext cx="159507" cy="192224"/>
            </a:xfrm>
            <a:prstGeom prst="rect">
              <a:avLst/>
            </a:prstGeom>
          </p:spPr>
        </p:pic>
        <p:sp>
          <p:nvSpPr>
            <p:cNvPr id="36" name="Rechthoek 35">
              <a:extLst>
                <a:ext uri="{FF2B5EF4-FFF2-40B4-BE49-F238E27FC236}">
                  <a16:creationId xmlns:a16="http://schemas.microsoft.com/office/drawing/2014/main" id="{C4A3D431-D051-8407-8A1C-A76620B79782}"/>
                </a:ext>
              </a:extLst>
            </p:cNvPr>
            <p:cNvSpPr/>
            <p:nvPr/>
          </p:nvSpPr>
          <p:spPr>
            <a:xfrm>
              <a:off x="8352038" y="5414336"/>
              <a:ext cx="131469" cy="203145"/>
            </a:xfrm>
            <a:prstGeom prst="rect">
              <a:avLst/>
            </a:prstGeom>
            <a:solidFill>
              <a:srgbClr val="B2F2C2"/>
            </a:solidFill>
            <a:ln w="3175">
              <a:solidFill>
                <a:srgbClr val="B2F2C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37" name="Afbeelding 36">
              <a:extLst>
                <a:ext uri="{FF2B5EF4-FFF2-40B4-BE49-F238E27FC236}">
                  <a16:creationId xmlns:a16="http://schemas.microsoft.com/office/drawing/2014/main" id="{DEDB555C-3D2B-4EC1-8DDC-EAB8A2F1CDC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64124" flipH="1">
              <a:off x="8209638" y="5407917"/>
              <a:ext cx="157371" cy="189651"/>
            </a:xfrm>
            <a:prstGeom prst="rect">
              <a:avLst/>
            </a:prstGeom>
          </p:spPr>
        </p:pic>
      </p:grpSp>
      <p:pic>
        <p:nvPicPr>
          <p:cNvPr id="40" name="Afbeelding 39">
            <a:extLst>
              <a:ext uri="{FF2B5EF4-FFF2-40B4-BE49-F238E27FC236}">
                <a16:creationId xmlns:a16="http://schemas.microsoft.com/office/drawing/2014/main" id="{1A5F5B11-17A7-A456-FA6C-495A3FF2B893}"/>
              </a:ext>
            </a:extLst>
          </p:cNvPr>
          <p:cNvPicPr>
            <a:picLocks noChangeAspect="1"/>
          </p:cNvPicPr>
          <p:nvPr/>
        </p:nvPicPr>
        <p:blipFill>
          <a:blip r:embed="rId11"/>
          <a:srcRect l="8201" b="28127"/>
          <a:stretch/>
        </p:blipFill>
        <p:spPr>
          <a:xfrm>
            <a:off x="9717383" y="6075427"/>
            <a:ext cx="545027" cy="406640"/>
          </a:xfrm>
          <a:prstGeom prst="rect">
            <a:avLst/>
          </a:prstGeom>
        </p:spPr>
      </p:pic>
      <p:grpSp>
        <p:nvGrpSpPr>
          <p:cNvPr id="41" name="Groep 40">
            <a:extLst>
              <a:ext uri="{FF2B5EF4-FFF2-40B4-BE49-F238E27FC236}">
                <a16:creationId xmlns:a16="http://schemas.microsoft.com/office/drawing/2014/main" id="{AB97FA77-C721-3D3C-8252-D55DBFA7AFA1}"/>
              </a:ext>
            </a:extLst>
          </p:cNvPr>
          <p:cNvGrpSpPr/>
          <p:nvPr/>
        </p:nvGrpSpPr>
        <p:grpSpPr>
          <a:xfrm>
            <a:off x="9792633" y="4271199"/>
            <a:ext cx="499998" cy="489023"/>
            <a:chOff x="7783554" y="5388611"/>
            <a:chExt cx="705665" cy="736390"/>
          </a:xfrm>
        </p:grpSpPr>
        <p:grpSp>
          <p:nvGrpSpPr>
            <p:cNvPr id="42" name="Groep 41">
              <a:extLst>
                <a:ext uri="{FF2B5EF4-FFF2-40B4-BE49-F238E27FC236}">
                  <a16:creationId xmlns:a16="http://schemas.microsoft.com/office/drawing/2014/main" id="{DEC1A06B-FA36-97A4-6D46-5800D48574D1}"/>
                </a:ext>
              </a:extLst>
            </p:cNvPr>
            <p:cNvGrpSpPr/>
            <p:nvPr/>
          </p:nvGrpSpPr>
          <p:grpSpPr>
            <a:xfrm flipH="1">
              <a:off x="7800302" y="5414521"/>
              <a:ext cx="688917" cy="710480"/>
              <a:chOff x="8579002" y="5360100"/>
              <a:chExt cx="837984" cy="795398"/>
            </a:xfrm>
          </p:grpSpPr>
          <p:pic>
            <p:nvPicPr>
              <p:cNvPr id="46" name="Picture 8" descr="Cell Cartoons – Entertainment for Cell Biology Enthusiast">
                <a:extLst>
                  <a:ext uri="{FF2B5EF4-FFF2-40B4-BE49-F238E27FC236}">
                    <a16:creationId xmlns:a16="http://schemas.microsoft.com/office/drawing/2014/main" id="{9FD3D530-E974-2824-606E-3C178E0EC6C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l="24369" t="22219" r="5790" b="13378"/>
              <a:stretch/>
            </p:blipFill>
            <p:spPr bwMode="auto">
              <a:xfrm>
                <a:off x="8579002" y="5360100"/>
                <a:ext cx="837984" cy="758567"/>
              </a:xfrm>
              <a:prstGeom prst="rect">
                <a:avLst/>
              </a:prstGeom>
              <a:noFill/>
              <a:extLst>
                <a:ext uri="{909E8E84-426E-40DD-AFC4-6F175D3DCCD1}">
                  <a14:hiddenFill xmlns:a14="http://schemas.microsoft.com/office/drawing/2010/main">
                    <a:solidFill>
                      <a:srgbClr val="FFFFFF"/>
                    </a:solidFill>
                  </a14:hiddenFill>
                </a:ext>
              </a:extLst>
            </p:spPr>
          </p:pic>
          <p:pic>
            <p:nvPicPr>
              <p:cNvPr id="47" name="Afbeelding 46">
                <a:extLst>
                  <a:ext uri="{FF2B5EF4-FFF2-40B4-BE49-F238E27FC236}">
                    <a16:creationId xmlns:a16="http://schemas.microsoft.com/office/drawing/2014/main" id="{78D5CFA6-AAC0-23DC-070C-90961C29ADC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5696010">
                <a:off x="9142483" y="5905758"/>
                <a:ext cx="215858" cy="283621"/>
              </a:xfrm>
              <a:prstGeom prst="rect">
                <a:avLst/>
              </a:prstGeom>
            </p:spPr>
          </p:pic>
        </p:grpSp>
        <p:pic>
          <p:nvPicPr>
            <p:cNvPr id="43" name="Afbeelding 42">
              <a:extLst>
                <a:ext uri="{FF2B5EF4-FFF2-40B4-BE49-F238E27FC236}">
                  <a16:creationId xmlns:a16="http://schemas.microsoft.com/office/drawing/2014/main" id="{4970B0E6-0EF5-3460-435E-BE4ADBF79FC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5903990" flipH="1">
              <a:off x="7799912" y="5372253"/>
              <a:ext cx="159507" cy="192224"/>
            </a:xfrm>
            <a:prstGeom prst="rect">
              <a:avLst/>
            </a:prstGeom>
          </p:spPr>
        </p:pic>
        <p:sp>
          <p:nvSpPr>
            <p:cNvPr id="44" name="Rechthoek 43">
              <a:extLst>
                <a:ext uri="{FF2B5EF4-FFF2-40B4-BE49-F238E27FC236}">
                  <a16:creationId xmlns:a16="http://schemas.microsoft.com/office/drawing/2014/main" id="{B35395D0-21FD-9911-E6EC-F1120BCE668F}"/>
                </a:ext>
              </a:extLst>
            </p:cNvPr>
            <p:cNvSpPr/>
            <p:nvPr/>
          </p:nvSpPr>
          <p:spPr>
            <a:xfrm>
              <a:off x="8352038" y="5414336"/>
              <a:ext cx="131469" cy="203145"/>
            </a:xfrm>
            <a:prstGeom prst="rect">
              <a:avLst/>
            </a:prstGeom>
            <a:solidFill>
              <a:srgbClr val="B2F2C2"/>
            </a:solidFill>
            <a:ln w="3175">
              <a:solidFill>
                <a:srgbClr val="B2F2C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45" name="Afbeelding 44">
              <a:extLst>
                <a:ext uri="{FF2B5EF4-FFF2-40B4-BE49-F238E27FC236}">
                  <a16:creationId xmlns:a16="http://schemas.microsoft.com/office/drawing/2014/main" id="{D1236BAD-4AF7-17EE-D6EF-A1E1EACE7EC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64124" flipH="1">
              <a:off x="8209638" y="5407917"/>
              <a:ext cx="157371" cy="189651"/>
            </a:xfrm>
            <a:prstGeom prst="rect">
              <a:avLst/>
            </a:prstGeom>
          </p:spPr>
        </p:pic>
      </p:grpSp>
      <p:grpSp>
        <p:nvGrpSpPr>
          <p:cNvPr id="48" name="Groep 47">
            <a:extLst>
              <a:ext uri="{FF2B5EF4-FFF2-40B4-BE49-F238E27FC236}">
                <a16:creationId xmlns:a16="http://schemas.microsoft.com/office/drawing/2014/main" id="{9F57F1FA-D054-6979-20B0-B95F71740C9C}"/>
              </a:ext>
            </a:extLst>
          </p:cNvPr>
          <p:cNvGrpSpPr/>
          <p:nvPr/>
        </p:nvGrpSpPr>
        <p:grpSpPr>
          <a:xfrm>
            <a:off x="7121478" y="160342"/>
            <a:ext cx="1031232" cy="1208233"/>
            <a:chOff x="7766366" y="5388611"/>
            <a:chExt cx="688917" cy="724064"/>
          </a:xfrm>
        </p:grpSpPr>
        <p:grpSp>
          <p:nvGrpSpPr>
            <p:cNvPr id="49" name="Groep 48">
              <a:extLst>
                <a:ext uri="{FF2B5EF4-FFF2-40B4-BE49-F238E27FC236}">
                  <a16:creationId xmlns:a16="http://schemas.microsoft.com/office/drawing/2014/main" id="{4CE691E9-51CD-7D4E-F09D-D868D9BC8D4B}"/>
                </a:ext>
              </a:extLst>
            </p:cNvPr>
            <p:cNvGrpSpPr/>
            <p:nvPr/>
          </p:nvGrpSpPr>
          <p:grpSpPr>
            <a:xfrm flipH="1">
              <a:off x="7766366" y="5414520"/>
              <a:ext cx="688917" cy="698155"/>
              <a:chOff x="8620282" y="5360100"/>
              <a:chExt cx="837984" cy="781600"/>
            </a:xfrm>
          </p:grpSpPr>
          <p:pic>
            <p:nvPicPr>
              <p:cNvPr id="53" name="Picture 8" descr="Cell Cartoons – Entertainment for Cell Biology Enthusiast">
                <a:extLst>
                  <a:ext uri="{FF2B5EF4-FFF2-40B4-BE49-F238E27FC236}">
                    <a16:creationId xmlns:a16="http://schemas.microsoft.com/office/drawing/2014/main" id="{804A283E-3DBF-B039-8A41-6366ADC9D04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l="24369" t="22219" r="5790" b="13378"/>
              <a:stretch/>
            </p:blipFill>
            <p:spPr bwMode="auto">
              <a:xfrm>
                <a:off x="8620282" y="5360100"/>
                <a:ext cx="837984" cy="758567"/>
              </a:xfrm>
              <a:prstGeom prst="rect">
                <a:avLst/>
              </a:prstGeom>
              <a:noFill/>
              <a:extLst>
                <a:ext uri="{909E8E84-426E-40DD-AFC4-6F175D3DCCD1}">
                  <a14:hiddenFill xmlns:a14="http://schemas.microsoft.com/office/drawing/2010/main">
                    <a:solidFill>
                      <a:srgbClr val="FFFFFF"/>
                    </a:solidFill>
                  </a14:hiddenFill>
                </a:ext>
              </a:extLst>
            </p:spPr>
          </p:pic>
          <p:pic>
            <p:nvPicPr>
              <p:cNvPr id="54" name="Afbeelding 53">
                <a:extLst>
                  <a:ext uri="{FF2B5EF4-FFF2-40B4-BE49-F238E27FC236}">
                    <a16:creationId xmlns:a16="http://schemas.microsoft.com/office/drawing/2014/main" id="{CCE7E4DA-4250-8765-3B94-00F7FAB8372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5696010">
                <a:off x="9182429" y="5891960"/>
                <a:ext cx="215858" cy="283621"/>
              </a:xfrm>
              <a:prstGeom prst="rect">
                <a:avLst/>
              </a:prstGeom>
            </p:spPr>
          </p:pic>
        </p:grpSp>
        <p:pic>
          <p:nvPicPr>
            <p:cNvPr id="50" name="Afbeelding 49">
              <a:extLst>
                <a:ext uri="{FF2B5EF4-FFF2-40B4-BE49-F238E27FC236}">
                  <a16:creationId xmlns:a16="http://schemas.microsoft.com/office/drawing/2014/main" id="{2E6B6A54-F704-FF37-EA41-BA1D6896170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5903990" flipH="1">
              <a:off x="7799912" y="5372253"/>
              <a:ext cx="159507" cy="192224"/>
            </a:xfrm>
            <a:prstGeom prst="rect">
              <a:avLst/>
            </a:prstGeom>
          </p:spPr>
        </p:pic>
        <p:sp>
          <p:nvSpPr>
            <p:cNvPr id="51" name="Rechthoek 50">
              <a:extLst>
                <a:ext uri="{FF2B5EF4-FFF2-40B4-BE49-F238E27FC236}">
                  <a16:creationId xmlns:a16="http://schemas.microsoft.com/office/drawing/2014/main" id="{F942CA41-7EBF-4524-4745-265742E25B39}"/>
                </a:ext>
              </a:extLst>
            </p:cNvPr>
            <p:cNvSpPr/>
            <p:nvPr/>
          </p:nvSpPr>
          <p:spPr>
            <a:xfrm>
              <a:off x="8323051" y="5414336"/>
              <a:ext cx="131469" cy="203145"/>
            </a:xfrm>
            <a:prstGeom prst="rect">
              <a:avLst/>
            </a:prstGeom>
            <a:solidFill>
              <a:srgbClr val="B2F2C2"/>
            </a:solidFill>
            <a:ln w="3175">
              <a:solidFill>
                <a:srgbClr val="B2F2C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52" name="Afbeelding 51">
              <a:extLst>
                <a:ext uri="{FF2B5EF4-FFF2-40B4-BE49-F238E27FC236}">
                  <a16:creationId xmlns:a16="http://schemas.microsoft.com/office/drawing/2014/main" id="{DC5134F7-874D-7E89-1713-8F8FE83DA6F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3664124" flipH="1">
              <a:off x="8209638" y="5407917"/>
              <a:ext cx="157371" cy="189651"/>
            </a:xfrm>
            <a:prstGeom prst="rect">
              <a:avLst/>
            </a:prstGeom>
          </p:spPr>
        </p:pic>
      </p:grpSp>
      <p:pic>
        <p:nvPicPr>
          <p:cNvPr id="60" name="Afbeelding 59">
            <a:extLst>
              <a:ext uri="{FF2B5EF4-FFF2-40B4-BE49-F238E27FC236}">
                <a16:creationId xmlns:a16="http://schemas.microsoft.com/office/drawing/2014/main" id="{83163216-5FC9-1F73-0058-C54EB9308789}"/>
              </a:ext>
            </a:extLst>
          </p:cNvPr>
          <p:cNvPicPr>
            <a:picLocks noChangeAspect="1"/>
          </p:cNvPicPr>
          <p:nvPr/>
        </p:nvPicPr>
        <p:blipFill>
          <a:blip r:embed="rId11"/>
          <a:srcRect l="8201" b="28127"/>
          <a:stretch/>
        </p:blipFill>
        <p:spPr>
          <a:xfrm>
            <a:off x="7335180" y="4045394"/>
            <a:ext cx="452212" cy="344940"/>
          </a:xfrm>
          <a:prstGeom prst="rect">
            <a:avLst/>
          </a:prstGeom>
        </p:spPr>
      </p:pic>
      <p:pic>
        <p:nvPicPr>
          <p:cNvPr id="448" name="Afbeelding 447">
            <a:extLst>
              <a:ext uri="{FF2B5EF4-FFF2-40B4-BE49-F238E27FC236}">
                <a16:creationId xmlns:a16="http://schemas.microsoft.com/office/drawing/2014/main" id="{337B4CB7-BCD5-CF77-F51A-7A57A5CC9AC6}"/>
              </a:ext>
            </a:extLst>
          </p:cNvPr>
          <p:cNvPicPr>
            <a:picLocks noChangeAspect="1"/>
          </p:cNvPicPr>
          <p:nvPr/>
        </p:nvPicPr>
        <p:blipFill>
          <a:blip r:embed="rId11"/>
          <a:srcRect l="8201" b="28127"/>
          <a:stretch/>
        </p:blipFill>
        <p:spPr>
          <a:xfrm>
            <a:off x="7737951" y="4046695"/>
            <a:ext cx="452212" cy="343639"/>
          </a:xfrm>
          <a:prstGeom prst="rect">
            <a:avLst/>
          </a:prstGeom>
        </p:spPr>
      </p:pic>
      <p:pic>
        <p:nvPicPr>
          <p:cNvPr id="449" name="Afbeelding 448">
            <a:extLst>
              <a:ext uri="{FF2B5EF4-FFF2-40B4-BE49-F238E27FC236}">
                <a16:creationId xmlns:a16="http://schemas.microsoft.com/office/drawing/2014/main" id="{6E4F19D5-42BD-0E9B-79E0-BDDF3D3A7735}"/>
              </a:ext>
            </a:extLst>
          </p:cNvPr>
          <p:cNvPicPr>
            <a:picLocks noChangeAspect="1"/>
          </p:cNvPicPr>
          <p:nvPr/>
        </p:nvPicPr>
        <p:blipFill>
          <a:blip r:embed="rId11"/>
          <a:srcRect l="8201" b="28127"/>
          <a:stretch/>
        </p:blipFill>
        <p:spPr>
          <a:xfrm>
            <a:off x="8157983" y="4042112"/>
            <a:ext cx="452212" cy="345899"/>
          </a:xfrm>
          <a:prstGeom prst="rect">
            <a:avLst/>
          </a:prstGeom>
        </p:spPr>
      </p:pic>
      <p:pic>
        <p:nvPicPr>
          <p:cNvPr id="450" name="Afbeelding 449">
            <a:extLst>
              <a:ext uri="{FF2B5EF4-FFF2-40B4-BE49-F238E27FC236}">
                <a16:creationId xmlns:a16="http://schemas.microsoft.com/office/drawing/2014/main" id="{AF637B8C-75AC-9169-E020-2C772C5F765B}"/>
              </a:ext>
            </a:extLst>
          </p:cNvPr>
          <p:cNvPicPr>
            <a:picLocks noChangeAspect="1"/>
          </p:cNvPicPr>
          <p:nvPr/>
        </p:nvPicPr>
        <p:blipFill>
          <a:blip r:embed="rId11"/>
          <a:srcRect l="8201" b="28127"/>
          <a:stretch/>
        </p:blipFill>
        <p:spPr>
          <a:xfrm>
            <a:off x="8576924" y="4039788"/>
            <a:ext cx="452212" cy="348223"/>
          </a:xfrm>
          <a:prstGeom prst="rect">
            <a:avLst/>
          </a:prstGeom>
        </p:spPr>
      </p:pic>
      <p:pic>
        <p:nvPicPr>
          <p:cNvPr id="451" name="Afbeelding 450">
            <a:extLst>
              <a:ext uri="{FF2B5EF4-FFF2-40B4-BE49-F238E27FC236}">
                <a16:creationId xmlns:a16="http://schemas.microsoft.com/office/drawing/2014/main" id="{A6457E49-CBD8-1551-F105-CD50C422EDF7}"/>
              </a:ext>
            </a:extLst>
          </p:cNvPr>
          <p:cNvPicPr>
            <a:picLocks noChangeAspect="1"/>
          </p:cNvPicPr>
          <p:nvPr/>
        </p:nvPicPr>
        <p:blipFill>
          <a:blip r:embed="rId11"/>
          <a:srcRect l="8201" b="28127"/>
          <a:stretch/>
        </p:blipFill>
        <p:spPr>
          <a:xfrm>
            <a:off x="7389024" y="3377825"/>
            <a:ext cx="697853" cy="532311"/>
          </a:xfrm>
          <a:prstGeom prst="rect">
            <a:avLst/>
          </a:prstGeom>
        </p:spPr>
      </p:pic>
      <p:pic>
        <p:nvPicPr>
          <p:cNvPr id="452" name="Afbeelding 451">
            <a:extLst>
              <a:ext uri="{FF2B5EF4-FFF2-40B4-BE49-F238E27FC236}">
                <a16:creationId xmlns:a16="http://schemas.microsoft.com/office/drawing/2014/main" id="{B85A1476-4A24-AD82-D5E6-CA5A6B05C18C}"/>
              </a:ext>
            </a:extLst>
          </p:cNvPr>
          <p:cNvPicPr>
            <a:picLocks noChangeAspect="1"/>
          </p:cNvPicPr>
          <p:nvPr/>
        </p:nvPicPr>
        <p:blipFill>
          <a:blip r:embed="rId11"/>
          <a:srcRect l="8201" b="28127"/>
          <a:stretch/>
        </p:blipFill>
        <p:spPr>
          <a:xfrm>
            <a:off x="8227997" y="3375502"/>
            <a:ext cx="697853" cy="532311"/>
          </a:xfrm>
          <a:prstGeom prst="rect">
            <a:avLst/>
          </a:prstGeom>
        </p:spPr>
      </p:pic>
      <p:grpSp>
        <p:nvGrpSpPr>
          <p:cNvPr id="484" name="Groep 483">
            <a:extLst>
              <a:ext uri="{FF2B5EF4-FFF2-40B4-BE49-F238E27FC236}">
                <a16:creationId xmlns:a16="http://schemas.microsoft.com/office/drawing/2014/main" id="{7DB25B26-D390-B71E-97A6-0B555F894DB0}"/>
              </a:ext>
            </a:extLst>
          </p:cNvPr>
          <p:cNvGrpSpPr/>
          <p:nvPr/>
        </p:nvGrpSpPr>
        <p:grpSpPr>
          <a:xfrm>
            <a:off x="8068069" y="4873975"/>
            <a:ext cx="981648" cy="838433"/>
            <a:chOff x="8068069" y="4873975"/>
            <a:chExt cx="981648" cy="912308"/>
          </a:xfrm>
        </p:grpSpPr>
        <p:sp>
          <p:nvSpPr>
            <p:cNvPr id="481" name="Rechthoek 480">
              <a:extLst>
                <a:ext uri="{FF2B5EF4-FFF2-40B4-BE49-F238E27FC236}">
                  <a16:creationId xmlns:a16="http://schemas.microsoft.com/office/drawing/2014/main" id="{FF9EF1DB-0228-0D55-782B-9ECB32DD88C1}"/>
                </a:ext>
              </a:extLst>
            </p:cNvPr>
            <p:cNvSpPr/>
            <p:nvPr/>
          </p:nvSpPr>
          <p:spPr>
            <a:xfrm rot="476304">
              <a:off x="8068069" y="4898593"/>
              <a:ext cx="931813" cy="59498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478" name="Afbeelding 477">
              <a:extLst>
                <a:ext uri="{FF2B5EF4-FFF2-40B4-BE49-F238E27FC236}">
                  <a16:creationId xmlns:a16="http://schemas.microsoft.com/office/drawing/2014/main" id="{DFED4538-A1E6-AD23-4268-98A82F51DFC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646" b="92593" l="49091" r="99773">
                          <a14:foregroundMark x1="64773" y1="11111" x2="71136" y2="11934"/>
                          <a14:foregroundMark x1="68182" y1="20576" x2="70455" y2="29630"/>
                          <a14:foregroundMark x1="63864" y1="18930" x2="54773" y2="16461"/>
                          <a14:foregroundMark x1="55000" y1="14815" x2="70682" y2="21399"/>
                          <a14:foregroundMark x1="73636" y1="38683" x2="64545" y2="23457"/>
                          <a14:foregroundMark x1="49545" y1="16461" x2="49545" y2="16461"/>
                          <a14:foregroundMark x1="58636" y1="87654" x2="73409" y2="80658"/>
                          <a14:foregroundMark x1="77500" y1="88066" x2="65227" y2="89300"/>
                          <a14:foregroundMark x1="68864" y1="16461" x2="68636" y2="24280"/>
                          <a14:foregroundMark x1="63864" y1="31687" x2="62045" y2="24280"/>
                          <a14:foregroundMark x1="61591" y1="92181" x2="70909" y2="90947"/>
                          <a14:foregroundMark x1="63182" y1="93004" x2="72045" y2="91770"/>
                          <a14:foregroundMark x1="76136" y1="9465" x2="61818" y2="9053"/>
                          <a14:foregroundMark x1="65000" y1="4938" x2="72273" y2="6584"/>
                          <a14:foregroundMark x1="95227" y1="25103" x2="96591" y2="54733"/>
                          <a14:foregroundMark x1="97273" y1="32510" x2="97500" y2="49794"/>
                          <a14:foregroundMark x1="95909" y1="30041" x2="95455" y2="37860"/>
                          <a14:foregroundMark x1="97727" y1="37449" x2="96364" y2="48971"/>
                          <a14:foregroundMark x1="94545" y1="35391" x2="97045" y2="48148"/>
                          <a14:foregroundMark x1="99773" y1="16049" x2="94091" y2="32510"/>
                          <a14:foregroundMark x1="88636" y1="9877" x2="92273" y2="11934"/>
                          <a14:foregroundMark x1="99091" y1="11934" x2="95227" y2="8230"/>
                          <a14:foregroundMark x1="96818" y1="25514" x2="93182" y2="4938"/>
                          <a14:foregroundMark x1="95909" y1="23045" x2="85909" y2="1646"/>
                          <a14:foregroundMark x1="94091" y1="13992" x2="92500" y2="7819"/>
                        </a14:backgroundRemoval>
                      </a14:imgEffect>
                    </a14:imgLayer>
                  </a14:imgProps>
                </a:ext>
                <a:ext uri="{28A0092B-C50C-407E-A947-70E740481C1C}">
                  <a14:useLocalDpi xmlns:a14="http://schemas.microsoft.com/office/drawing/2010/main" val="0"/>
                </a:ext>
              </a:extLst>
            </a:blip>
            <a:srcRect l="45722"/>
            <a:stretch/>
          </p:blipFill>
          <p:spPr>
            <a:xfrm rot="264102">
              <a:off x="8171068" y="4873975"/>
              <a:ext cx="878649" cy="912308"/>
            </a:xfrm>
            <a:prstGeom prst="rect">
              <a:avLst/>
            </a:prstGeom>
          </p:spPr>
        </p:pic>
      </p:grpSp>
      <p:pic>
        <p:nvPicPr>
          <p:cNvPr id="453" name="Afbeelding 452">
            <a:extLst>
              <a:ext uri="{FF2B5EF4-FFF2-40B4-BE49-F238E27FC236}">
                <a16:creationId xmlns:a16="http://schemas.microsoft.com/office/drawing/2014/main" id="{BBB29DA8-D4AE-7C6F-8D2F-78EE783418A4}"/>
              </a:ext>
            </a:extLst>
          </p:cNvPr>
          <p:cNvPicPr>
            <a:picLocks noChangeAspect="1"/>
          </p:cNvPicPr>
          <p:nvPr/>
        </p:nvPicPr>
        <p:blipFill>
          <a:blip r:embed="rId11"/>
          <a:srcRect l="8201" b="28127"/>
          <a:stretch/>
        </p:blipFill>
        <p:spPr>
          <a:xfrm>
            <a:off x="7761063" y="2713539"/>
            <a:ext cx="697853" cy="532311"/>
          </a:xfrm>
          <a:prstGeom prst="rect">
            <a:avLst/>
          </a:prstGeom>
        </p:spPr>
      </p:pic>
      <p:pic>
        <p:nvPicPr>
          <p:cNvPr id="460" name="Afbeelding 459">
            <a:extLst>
              <a:ext uri="{FF2B5EF4-FFF2-40B4-BE49-F238E27FC236}">
                <a16:creationId xmlns:a16="http://schemas.microsoft.com/office/drawing/2014/main" id="{9A5EC78B-C26E-6198-B08E-E934120BE880}"/>
              </a:ext>
            </a:extLst>
          </p:cNvPr>
          <p:cNvPicPr>
            <a:picLocks noChangeAspect="1"/>
          </p:cNvPicPr>
          <p:nvPr/>
        </p:nvPicPr>
        <p:blipFill>
          <a:blip r:embed="rId14"/>
          <a:stretch>
            <a:fillRect/>
          </a:stretch>
        </p:blipFill>
        <p:spPr>
          <a:xfrm rot="363085">
            <a:off x="3592837" y="1731711"/>
            <a:ext cx="224001" cy="327965"/>
          </a:xfrm>
          <a:prstGeom prst="rect">
            <a:avLst/>
          </a:prstGeom>
        </p:spPr>
      </p:pic>
      <p:sp>
        <p:nvSpPr>
          <p:cNvPr id="475" name="Rechthoek 474">
            <a:extLst>
              <a:ext uri="{FF2B5EF4-FFF2-40B4-BE49-F238E27FC236}">
                <a16:creationId xmlns:a16="http://schemas.microsoft.com/office/drawing/2014/main" id="{66C9619D-72D5-FE03-25A6-A48DBF0193BE}"/>
              </a:ext>
            </a:extLst>
          </p:cNvPr>
          <p:cNvSpPr/>
          <p:nvPr/>
        </p:nvSpPr>
        <p:spPr>
          <a:xfrm>
            <a:off x="7195509" y="1820894"/>
            <a:ext cx="150777" cy="204113"/>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grpSp>
        <p:nvGrpSpPr>
          <p:cNvPr id="2192" name="Groep 2191">
            <a:extLst>
              <a:ext uri="{FF2B5EF4-FFF2-40B4-BE49-F238E27FC236}">
                <a16:creationId xmlns:a16="http://schemas.microsoft.com/office/drawing/2014/main" id="{1C3E36D1-46E8-D49F-A2EF-91DC9B800350}"/>
              </a:ext>
            </a:extLst>
          </p:cNvPr>
          <p:cNvGrpSpPr/>
          <p:nvPr/>
        </p:nvGrpSpPr>
        <p:grpSpPr>
          <a:xfrm>
            <a:off x="4015730" y="2589576"/>
            <a:ext cx="1014496" cy="945491"/>
            <a:chOff x="4012687" y="1786068"/>
            <a:chExt cx="1014496" cy="945491"/>
          </a:xfrm>
        </p:grpSpPr>
        <p:grpSp>
          <p:nvGrpSpPr>
            <p:cNvPr id="2193" name="Groep 2192">
              <a:extLst>
                <a:ext uri="{FF2B5EF4-FFF2-40B4-BE49-F238E27FC236}">
                  <a16:creationId xmlns:a16="http://schemas.microsoft.com/office/drawing/2014/main" id="{A7DE063D-E648-677A-0D72-A4B642DE6DA8}"/>
                </a:ext>
              </a:extLst>
            </p:cNvPr>
            <p:cNvGrpSpPr/>
            <p:nvPr/>
          </p:nvGrpSpPr>
          <p:grpSpPr>
            <a:xfrm>
              <a:off x="4012687" y="1961197"/>
              <a:ext cx="790764" cy="770362"/>
              <a:chOff x="5879394" y="234508"/>
              <a:chExt cx="1192477" cy="1114075"/>
            </a:xfrm>
          </p:grpSpPr>
          <p:grpSp>
            <p:nvGrpSpPr>
              <p:cNvPr id="2195" name="Groep 2194">
                <a:extLst>
                  <a:ext uri="{FF2B5EF4-FFF2-40B4-BE49-F238E27FC236}">
                    <a16:creationId xmlns:a16="http://schemas.microsoft.com/office/drawing/2014/main" id="{AD897F92-816C-FF25-4BDE-61B8BAAD6551}"/>
                  </a:ext>
                </a:extLst>
              </p:cNvPr>
              <p:cNvGrpSpPr/>
              <p:nvPr/>
            </p:nvGrpSpPr>
            <p:grpSpPr>
              <a:xfrm>
                <a:off x="5879394" y="234508"/>
                <a:ext cx="1192477" cy="1114075"/>
                <a:chOff x="6537372" y="652563"/>
                <a:chExt cx="534497" cy="513563"/>
              </a:xfrm>
            </p:grpSpPr>
            <p:grpSp>
              <p:nvGrpSpPr>
                <p:cNvPr id="2198" name="Groep 2197">
                  <a:extLst>
                    <a:ext uri="{FF2B5EF4-FFF2-40B4-BE49-F238E27FC236}">
                      <a16:creationId xmlns:a16="http://schemas.microsoft.com/office/drawing/2014/main" id="{90381214-D30B-934E-EDE8-042C524A10A2}"/>
                    </a:ext>
                  </a:extLst>
                </p:cNvPr>
                <p:cNvGrpSpPr/>
                <p:nvPr/>
              </p:nvGrpSpPr>
              <p:grpSpPr>
                <a:xfrm>
                  <a:off x="6537372" y="652563"/>
                  <a:ext cx="534497" cy="513563"/>
                  <a:chOff x="5327581" y="2758585"/>
                  <a:chExt cx="1517099" cy="1848765"/>
                </a:xfrm>
              </p:grpSpPr>
              <p:pic>
                <p:nvPicPr>
                  <p:cNvPr id="2200" name="Picture 2" descr="Cell Cartoons – Entertainment for Cell Biology Enthusiast">
                    <a:extLst>
                      <a:ext uri="{FF2B5EF4-FFF2-40B4-BE49-F238E27FC236}">
                        <a16:creationId xmlns:a16="http://schemas.microsoft.com/office/drawing/2014/main" id="{A5352AAB-ABB7-0D36-CC35-805DC33F729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7910" t="20640" r="8565" b="2048"/>
                  <a:stretch/>
                </p:blipFill>
                <p:spPr bwMode="auto">
                  <a:xfrm>
                    <a:off x="5327581" y="2760995"/>
                    <a:ext cx="1517099" cy="1846355"/>
                  </a:xfrm>
                  <a:prstGeom prst="rect">
                    <a:avLst/>
                  </a:prstGeom>
                  <a:noFill/>
                  <a:extLst>
                    <a:ext uri="{909E8E84-426E-40DD-AFC4-6F175D3DCCD1}">
                      <a14:hiddenFill xmlns:a14="http://schemas.microsoft.com/office/drawing/2010/main">
                        <a:solidFill>
                          <a:srgbClr val="FFFFFF"/>
                        </a:solidFill>
                      </a14:hiddenFill>
                    </a:ext>
                  </a:extLst>
                </p:spPr>
              </p:pic>
              <p:sp>
                <p:nvSpPr>
                  <p:cNvPr id="2201" name="Rechthoek 2200">
                    <a:extLst>
                      <a:ext uri="{FF2B5EF4-FFF2-40B4-BE49-F238E27FC236}">
                        <a16:creationId xmlns:a16="http://schemas.microsoft.com/office/drawing/2014/main" id="{650B8D08-F11E-B59D-E1FE-BB84F1391BC2}"/>
                      </a:ext>
                    </a:extLst>
                  </p:cNvPr>
                  <p:cNvSpPr/>
                  <p:nvPr/>
                </p:nvSpPr>
                <p:spPr>
                  <a:xfrm>
                    <a:off x="5327597" y="2758585"/>
                    <a:ext cx="215780" cy="452758"/>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199" name="Rechthoek 2198">
                  <a:extLst>
                    <a:ext uri="{FF2B5EF4-FFF2-40B4-BE49-F238E27FC236}">
                      <a16:creationId xmlns:a16="http://schemas.microsoft.com/office/drawing/2014/main" id="{8828AFC4-F2CD-1884-11BA-143FF289576C}"/>
                    </a:ext>
                  </a:extLst>
                </p:cNvPr>
                <p:cNvSpPr/>
                <p:nvPr/>
              </p:nvSpPr>
              <p:spPr>
                <a:xfrm>
                  <a:off x="6538236" y="1024439"/>
                  <a:ext cx="182321" cy="125771"/>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2196" name="Picture 16" descr="Vector Tired Cartoon Eyes On A White Background Stockvectorkunst en ...">
                <a:extLst>
                  <a:ext uri="{FF2B5EF4-FFF2-40B4-BE49-F238E27FC236}">
                    <a16:creationId xmlns:a16="http://schemas.microsoft.com/office/drawing/2014/main" id="{C848F79D-AAC3-C470-45F2-FAB420952CD0}"/>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foregroundMark x1="30176" y1="41504" x2="75098" y2="48242"/>
                            <a14:foregroundMark x1="37012" y1="50977" x2="37012" y2="50977"/>
                            <a14:foregroundMark x1="34961" y1="44922" x2="34961" y2="44922"/>
                            <a14:foregroundMark x1="34961" y1="46875" x2="39746" y2="46875"/>
                            <a14:foregroundMark x1="49902" y1="54395" x2="66309" y2="53711"/>
                            <a14:foregroundMark x1="31543" y1="46191" x2="25391" y2="46191"/>
                            <a14:foregroundMark x1="34277" y1="45508" x2="40332" y2="48242"/>
                            <a14:foregroundMark x1="35645" y1="44238" x2="35645" y2="44238"/>
                            <a14:backgroundMark x1="67480" y1="65234" x2="74609" y2="66211"/>
                            <a14:backgroundMark x1="91406" y1="68262" x2="87793" y2="68262"/>
                            <a14:backgroundMark x1="60352" y1="65723" x2="60352" y2="65723"/>
                            <a14:backgroundMark x1="60840" y1="65723" x2="60840" y2="65723"/>
                            <a14:backgroundMark x1="57813" y1="66699" x2="57813" y2="66699"/>
                          </a14:backgroundRemoval>
                        </a14:imgEffect>
                      </a14:imgLayer>
                    </a14:imgProps>
                  </a:ext>
                  <a:ext uri="{28A0092B-C50C-407E-A947-70E740481C1C}">
                    <a14:useLocalDpi xmlns:a14="http://schemas.microsoft.com/office/drawing/2010/main" val="0"/>
                  </a:ext>
                </a:extLst>
              </a:blip>
              <a:srcRect/>
              <a:stretch>
                <a:fillRect/>
              </a:stretch>
            </p:blipFill>
            <p:spPr bwMode="auto">
              <a:xfrm>
                <a:off x="6236456" y="274453"/>
                <a:ext cx="523167" cy="499014"/>
              </a:xfrm>
              <a:prstGeom prst="rect">
                <a:avLst/>
              </a:prstGeom>
              <a:noFill/>
              <a:extLst>
                <a:ext uri="{909E8E84-426E-40DD-AFC4-6F175D3DCCD1}">
                  <a14:hiddenFill xmlns:a14="http://schemas.microsoft.com/office/drawing/2010/main">
                    <a:solidFill>
                      <a:srgbClr val="FFFFFF"/>
                    </a:solidFill>
                  </a14:hiddenFill>
                </a:ext>
              </a:extLst>
            </p:spPr>
          </p:pic>
          <p:pic>
            <p:nvPicPr>
              <p:cNvPr id="2197" name="Picture 20" descr="Free Yawning Cliparts, Download Free Yawning Cliparts png images, Free ...">
                <a:extLst>
                  <a:ext uri="{FF2B5EF4-FFF2-40B4-BE49-F238E27FC236}">
                    <a16:creationId xmlns:a16="http://schemas.microsoft.com/office/drawing/2014/main" id="{58897582-49DF-853B-33FE-A173019DF684}"/>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backgroundMark x1="51020" y1="20150" x2="26822" y2="73091"/>
                            <a14:backgroundMark x1="31390" y1="82603" x2="33333" y2="66708"/>
                            <a14:backgroundMark x1="39359" y1="73091" x2="45578" y2="83605"/>
                            <a14:backgroundMark x1="54810" y1="84355" x2="47522" y2="68836"/>
                            <a14:backgroundMark x1="47522" y1="68836" x2="38192" y2="69962"/>
                          </a14:backgroundRemoval>
                        </a14:imgEffect>
                      </a14:imgLayer>
                    </a14:imgProps>
                  </a:ext>
                  <a:ext uri="{28A0092B-C50C-407E-A947-70E740481C1C}">
                    <a14:useLocalDpi xmlns:a14="http://schemas.microsoft.com/office/drawing/2010/main" val="0"/>
                  </a:ext>
                </a:extLst>
              </a:blip>
              <a:srcRect l="53607"/>
              <a:stretch/>
            </p:blipFill>
            <p:spPr bwMode="auto">
              <a:xfrm>
                <a:off x="6445600" y="344504"/>
                <a:ext cx="406780" cy="649350"/>
              </a:xfrm>
              <a:prstGeom prst="rect">
                <a:avLst/>
              </a:prstGeom>
              <a:noFill/>
              <a:extLst>
                <a:ext uri="{909E8E84-426E-40DD-AFC4-6F175D3DCCD1}">
                  <a14:hiddenFill xmlns:a14="http://schemas.microsoft.com/office/drawing/2010/main">
                    <a:solidFill>
                      <a:srgbClr val="FFFFFF"/>
                    </a:solidFill>
                  </a14:hiddenFill>
                </a:ext>
              </a:extLst>
            </p:spPr>
          </p:pic>
        </p:grpSp>
        <p:pic>
          <p:nvPicPr>
            <p:cNvPr id="2194" name="Picture 18" descr="7.800+ Gapen Stockillustraties, royalty-free vector illustraties en ...">
              <a:extLst>
                <a:ext uri="{FF2B5EF4-FFF2-40B4-BE49-F238E27FC236}">
                  <a16:creationId xmlns:a16="http://schemas.microsoft.com/office/drawing/2014/main" id="{F987D990-7CB7-1E53-3054-63375D41D315}"/>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73247" b="94805" l="80229" r="93954">
                          <a14:foregroundMark x1="87908" y1="80779" x2="87908" y2="80779"/>
                          <a14:foregroundMark x1="84967" y1="84675" x2="84967" y2="84675"/>
                          <a14:foregroundMark x1="81209" y1="91169" x2="81209" y2="91169"/>
                          <a14:foregroundMark x1="80229" y1="92727" x2="80229" y2="92727"/>
                          <a14:foregroundMark x1="84967" y1="85455" x2="84967" y2="85455"/>
                          <a14:foregroundMark x1="85294" y1="83896" x2="85294" y2="83896"/>
                          <a14:foregroundMark x1="83007" y1="88831" x2="83007" y2="88831"/>
                          <a14:foregroundMark x1="84641" y1="84156" x2="84641" y2="84156"/>
                          <a14:foregroundMark x1="87582" y1="79740" x2="87745" y2="80000"/>
                          <a14:foregroundMark x1="85131" y1="84156" x2="84314" y2="84416"/>
                          <a14:backgroundMark x1="80882" y1="91429" x2="80882" y2="91429"/>
                          <a14:backgroundMark x1="80065" y1="92727" x2="80065" y2="92727"/>
                          <a14:backgroundMark x1="85040" y1="83377" x2="85294" y2="83377"/>
                        </a14:backgroundRemoval>
                      </a14:imgEffect>
                    </a14:imgLayer>
                  </a14:imgProps>
                </a:ext>
                <a:ext uri="{28A0092B-C50C-407E-A947-70E740481C1C}">
                  <a14:useLocalDpi xmlns:a14="http://schemas.microsoft.com/office/drawing/2010/main" val="0"/>
                </a:ext>
              </a:extLst>
            </a:blip>
            <a:srcRect l="78847" t="70578" r="4296" b="2227"/>
            <a:stretch/>
          </p:blipFill>
          <p:spPr bwMode="auto">
            <a:xfrm>
              <a:off x="4420296" y="1786068"/>
              <a:ext cx="606887" cy="587482"/>
            </a:xfrm>
            <a:prstGeom prst="rect">
              <a:avLst/>
            </a:prstGeom>
            <a:noFill/>
            <a:extLst>
              <a:ext uri="{909E8E84-426E-40DD-AFC4-6F175D3DCCD1}">
                <a14:hiddenFill xmlns:a14="http://schemas.microsoft.com/office/drawing/2010/main">
                  <a:solidFill>
                    <a:srgbClr val="FFFFFF"/>
                  </a:solidFill>
                </a14:hiddenFill>
              </a:ext>
            </a:extLst>
          </p:spPr>
        </p:pic>
      </p:grpSp>
      <p:pic>
        <p:nvPicPr>
          <p:cNvPr id="476" name="Afbeelding 475">
            <a:extLst>
              <a:ext uri="{FF2B5EF4-FFF2-40B4-BE49-F238E27FC236}">
                <a16:creationId xmlns:a16="http://schemas.microsoft.com/office/drawing/2014/main" id="{F7C5CE7D-C948-CD54-A2ED-75178B86AC25}"/>
              </a:ext>
            </a:extLst>
          </p:cNvPr>
          <p:cNvPicPr>
            <a:picLocks noChangeAspect="1"/>
          </p:cNvPicPr>
          <p:nvPr/>
        </p:nvPicPr>
        <p:blipFill>
          <a:blip r:embed="rId14"/>
          <a:stretch>
            <a:fillRect/>
          </a:stretch>
        </p:blipFill>
        <p:spPr>
          <a:xfrm rot="363085">
            <a:off x="7618201" y="5159846"/>
            <a:ext cx="224001" cy="327965"/>
          </a:xfrm>
          <a:prstGeom prst="rect">
            <a:avLst/>
          </a:prstGeom>
        </p:spPr>
      </p:pic>
      <p:grpSp>
        <p:nvGrpSpPr>
          <p:cNvPr id="32" name="Groep 31">
            <a:extLst>
              <a:ext uri="{FF2B5EF4-FFF2-40B4-BE49-F238E27FC236}">
                <a16:creationId xmlns:a16="http://schemas.microsoft.com/office/drawing/2014/main" id="{5D92B9E2-4B4E-AFC7-F0FF-B17654E6C99F}"/>
              </a:ext>
            </a:extLst>
          </p:cNvPr>
          <p:cNvGrpSpPr/>
          <p:nvPr/>
        </p:nvGrpSpPr>
        <p:grpSpPr>
          <a:xfrm>
            <a:off x="3882748" y="2734137"/>
            <a:ext cx="2742743" cy="1751235"/>
            <a:chOff x="4665256" y="2721671"/>
            <a:chExt cx="2179427" cy="1853437"/>
          </a:xfrm>
        </p:grpSpPr>
        <p:pic>
          <p:nvPicPr>
            <p:cNvPr id="2050" name="Picture 2" descr="Cell Cartoons – Entertainment for Cell Biology Enthusiast">
              <a:extLst>
                <a:ext uri="{FF2B5EF4-FFF2-40B4-BE49-F238E27FC236}">
                  <a16:creationId xmlns:a16="http://schemas.microsoft.com/office/drawing/2014/main" id="{604C6440-2C69-1834-4702-D687258FBFB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76" t="20640" r="8565" b="2048"/>
            <a:stretch/>
          </p:blipFill>
          <p:spPr bwMode="auto">
            <a:xfrm>
              <a:off x="4665256" y="2728755"/>
              <a:ext cx="2179427" cy="1846353"/>
            </a:xfrm>
            <a:prstGeom prst="rect">
              <a:avLst/>
            </a:prstGeom>
            <a:noFill/>
            <a:extLst>
              <a:ext uri="{909E8E84-426E-40DD-AFC4-6F175D3DCCD1}">
                <a14:hiddenFill xmlns:a14="http://schemas.microsoft.com/office/drawing/2010/main">
                  <a:solidFill>
                    <a:srgbClr val="FFFFFF"/>
                  </a:solidFill>
                </a14:hiddenFill>
              </a:ext>
            </a:extLst>
          </p:spPr>
        </p:pic>
        <p:sp>
          <p:nvSpPr>
            <p:cNvPr id="31" name="Rechthoek 30">
              <a:extLst>
                <a:ext uri="{FF2B5EF4-FFF2-40B4-BE49-F238E27FC236}">
                  <a16:creationId xmlns:a16="http://schemas.microsoft.com/office/drawing/2014/main" id="{AF92C2B0-B0BF-620C-8DFB-CC6526FC6342}"/>
                </a:ext>
              </a:extLst>
            </p:cNvPr>
            <p:cNvSpPr/>
            <p:nvPr/>
          </p:nvSpPr>
          <p:spPr>
            <a:xfrm>
              <a:off x="4749552" y="2721671"/>
              <a:ext cx="781234" cy="452761"/>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480" name="Afbeelding 479">
            <a:extLst>
              <a:ext uri="{FF2B5EF4-FFF2-40B4-BE49-F238E27FC236}">
                <a16:creationId xmlns:a16="http://schemas.microsoft.com/office/drawing/2014/main" id="{401BEB7B-6034-41D5-275C-14FDE727F95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513794">
            <a:off x="3696535" y="3282825"/>
            <a:ext cx="634514" cy="890960"/>
          </a:xfrm>
          <a:prstGeom prst="rect">
            <a:avLst/>
          </a:prstGeom>
        </p:spPr>
      </p:pic>
      <p:grpSp>
        <p:nvGrpSpPr>
          <p:cNvPr id="2189" name="Groep 2188">
            <a:extLst>
              <a:ext uri="{FF2B5EF4-FFF2-40B4-BE49-F238E27FC236}">
                <a16:creationId xmlns:a16="http://schemas.microsoft.com/office/drawing/2014/main" id="{22AB76F4-C0A9-AA82-4D1E-9C3DE2DA90E7}"/>
              </a:ext>
            </a:extLst>
          </p:cNvPr>
          <p:cNvGrpSpPr/>
          <p:nvPr/>
        </p:nvGrpSpPr>
        <p:grpSpPr>
          <a:xfrm>
            <a:off x="4016517" y="266287"/>
            <a:ext cx="1048170" cy="881611"/>
            <a:chOff x="4016517" y="266287"/>
            <a:chExt cx="1048170" cy="881611"/>
          </a:xfrm>
        </p:grpSpPr>
        <p:grpSp>
          <p:nvGrpSpPr>
            <p:cNvPr id="501" name="Groep 500">
              <a:extLst>
                <a:ext uri="{FF2B5EF4-FFF2-40B4-BE49-F238E27FC236}">
                  <a16:creationId xmlns:a16="http://schemas.microsoft.com/office/drawing/2014/main" id="{A456644B-39AE-6F5A-605B-3847647480CE}"/>
                </a:ext>
              </a:extLst>
            </p:cNvPr>
            <p:cNvGrpSpPr/>
            <p:nvPr/>
          </p:nvGrpSpPr>
          <p:grpSpPr>
            <a:xfrm>
              <a:off x="4016517" y="435235"/>
              <a:ext cx="786952" cy="712663"/>
              <a:chOff x="5879387" y="205955"/>
              <a:chExt cx="1192474" cy="1112622"/>
            </a:xfrm>
          </p:grpSpPr>
          <p:grpSp>
            <p:nvGrpSpPr>
              <p:cNvPr id="502" name="Groep 501">
                <a:extLst>
                  <a:ext uri="{FF2B5EF4-FFF2-40B4-BE49-F238E27FC236}">
                    <a16:creationId xmlns:a16="http://schemas.microsoft.com/office/drawing/2014/main" id="{B83729D4-1D9A-2B4D-3D60-08CAF4C8C110}"/>
                  </a:ext>
                </a:extLst>
              </p:cNvPr>
              <p:cNvGrpSpPr/>
              <p:nvPr/>
            </p:nvGrpSpPr>
            <p:grpSpPr>
              <a:xfrm>
                <a:off x="5879387" y="205955"/>
                <a:ext cx="1192474" cy="1112622"/>
                <a:chOff x="6537369" y="639400"/>
                <a:chExt cx="534496" cy="512894"/>
              </a:xfrm>
            </p:grpSpPr>
            <p:grpSp>
              <p:nvGrpSpPr>
                <p:cNvPr id="505" name="Groep 504">
                  <a:extLst>
                    <a:ext uri="{FF2B5EF4-FFF2-40B4-BE49-F238E27FC236}">
                      <a16:creationId xmlns:a16="http://schemas.microsoft.com/office/drawing/2014/main" id="{06C576B4-58BE-DF84-9AF7-8AC4975AFB30}"/>
                    </a:ext>
                  </a:extLst>
                </p:cNvPr>
                <p:cNvGrpSpPr/>
                <p:nvPr/>
              </p:nvGrpSpPr>
              <p:grpSpPr>
                <a:xfrm>
                  <a:off x="6537369" y="639400"/>
                  <a:ext cx="534496" cy="512894"/>
                  <a:chOff x="5327581" y="2711204"/>
                  <a:chExt cx="1517099" cy="1846355"/>
                </a:xfrm>
              </p:grpSpPr>
              <p:pic>
                <p:nvPicPr>
                  <p:cNvPr id="507" name="Picture 2" descr="Cell Cartoons – Entertainment for Cell Biology Enthusiast">
                    <a:extLst>
                      <a:ext uri="{FF2B5EF4-FFF2-40B4-BE49-F238E27FC236}">
                        <a16:creationId xmlns:a16="http://schemas.microsoft.com/office/drawing/2014/main" id="{77BED674-EC53-01CA-31F4-5EEDFFC5963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7910" t="20640" r="8565" b="2048"/>
                  <a:stretch/>
                </p:blipFill>
                <p:spPr bwMode="auto">
                  <a:xfrm>
                    <a:off x="5327581" y="2711204"/>
                    <a:ext cx="1517099" cy="1846355"/>
                  </a:xfrm>
                  <a:prstGeom prst="rect">
                    <a:avLst/>
                  </a:prstGeom>
                  <a:noFill/>
                  <a:extLst>
                    <a:ext uri="{909E8E84-426E-40DD-AFC4-6F175D3DCCD1}">
                      <a14:hiddenFill xmlns:a14="http://schemas.microsoft.com/office/drawing/2010/main">
                        <a:solidFill>
                          <a:srgbClr val="FFFFFF"/>
                        </a:solidFill>
                      </a14:hiddenFill>
                    </a:ext>
                  </a:extLst>
                </p:spPr>
              </p:pic>
              <p:sp>
                <p:nvSpPr>
                  <p:cNvPr id="508" name="Rechthoek 507">
                    <a:extLst>
                      <a:ext uri="{FF2B5EF4-FFF2-40B4-BE49-F238E27FC236}">
                        <a16:creationId xmlns:a16="http://schemas.microsoft.com/office/drawing/2014/main" id="{6368EC65-1CC3-41DF-E5CD-1AB170D57B23}"/>
                      </a:ext>
                    </a:extLst>
                  </p:cNvPr>
                  <p:cNvSpPr/>
                  <p:nvPr/>
                </p:nvSpPr>
                <p:spPr>
                  <a:xfrm>
                    <a:off x="5330057" y="2715500"/>
                    <a:ext cx="215782" cy="452757"/>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506" name="Rechthoek 505">
                  <a:extLst>
                    <a:ext uri="{FF2B5EF4-FFF2-40B4-BE49-F238E27FC236}">
                      <a16:creationId xmlns:a16="http://schemas.microsoft.com/office/drawing/2014/main" id="{12EC2E7A-93FD-D62B-40EB-A14561FBF8D3}"/>
                    </a:ext>
                  </a:extLst>
                </p:cNvPr>
                <p:cNvSpPr/>
                <p:nvPr/>
              </p:nvSpPr>
              <p:spPr>
                <a:xfrm>
                  <a:off x="6538838" y="1024439"/>
                  <a:ext cx="182321" cy="125771"/>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503" name="Picture 16" descr="Vector Tired Cartoon Eyes On A White Background Stockvectorkunst en ...">
                <a:extLst>
                  <a:ext uri="{FF2B5EF4-FFF2-40B4-BE49-F238E27FC236}">
                    <a16:creationId xmlns:a16="http://schemas.microsoft.com/office/drawing/2014/main" id="{F9929775-91F5-4C51-3690-FB06FF2C3DF8}"/>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foregroundMark x1="30176" y1="41504" x2="75098" y2="48242"/>
                            <a14:foregroundMark x1="37012" y1="50977" x2="37012" y2="50977"/>
                            <a14:foregroundMark x1="34961" y1="44922" x2="34961" y2="44922"/>
                            <a14:foregroundMark x1="34961" y1="46875" x2="39746" y2="46875"/>
                            <a14:foregroundMark x1="49902" y1="54395" x2="66309" y2="53711"/>
                            <a14:foregroundMark x1="31543" y1="46191" x2="25391" y2="46191"/>
                            <a14:foregroundMark x1="34277" y1="45508" x2="40332" y2="48242"/>
                            <a14:foregroundMark x1="35645" y1="44238" x2="35645" y2="44238"/>
                            <a14:backgroundMark x1="67480" y1="65234" x2="74609" y2="66211"/>
                            <a14:backgroundMark x1="91406" y1="68262" x2="87793" y2="68262"/>
                            <a14:backgroundMark x1="60352" y1="65723" x2="60352" y2="65723"/>
                            <a14:backgroundMark x1="60840" y1="65723" x2="60840" y2="65723"/>
                            <a14:backgroundMark x1="57813" y1="66699" x2="57813" y2="66699"/>
                          </a14:backgroundRemoval>
                        </a14:imgEffect>
                      </a14:imgLayer>
                    </a14:imgProps>
                  </a:ext>
                  <a:ext uri="{28A0092B-C50C-407E-A947-70E740481C1C}">
                    <a14:useLocalDpi xmlns:a14="http://schemas.microsoft.com/office/drawing/2010/main" val="0"/>
                  </a:ext>
                </a:extLst>
              </a:blip>
              <a:srcRect/>
              <a:stretch>
                <a:fillRect/>
              </a:stretch>
            </p:blipFill>
            <p:spPr bwMode="auto">
              <a:xfrm>
                <a:off x="6236457" y="274453"/>
                <a:ext cx="523166" cy="499014"/>
              </a:xfrm>
              <a:prstGeom prst="rect">
                <a:avLst/>
              </a:prstGeom>
              <a:noFill/>
              <a:extLst>
                <a:ext uri="{909E8E84-426E-40DD-AFC4-6F175D3DCCD1}">
                  <a14:hiddenFill xmlns:a14="http://schemas.microsoft.com/office/drawing/2010/main">
                    <a:solidFill>
                      <a:srgbClr val="FFFFFF"/>
                    </a:solidFill>
                  </a14:hiddenFill>
                </a:ext>
              </a:extLst>
            </p:spPr>
          </p:pic>
          <p:pic>
            <p:nvPicPr>
              <p:cNvPr id="504" name="Picture 20" descr="Free Yawning Cliparts, Download Free Yawning Cliparts png images, Free ...">
                <a:extLst>
                  <a:ext uri="{FF2B5EF4-FFF2-40B4-BE49-F238E27FC236}">
                    <a16:creationId xmlns:a16="http://schemas.microsoft.com/office/drawing/2014/main" id="{5507D5B2-7F60-2EBE-C8E6-141D5D9DB79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backgroundMark x1="51020" y1="20150" x2="26822" y2="73091"/>
                            <a14:backgroundMark x1="31390" y1="82603" x2="33333" y2="66708"/>
                            <a14:backgroundMark x1="39359" y1="73091" x2="45578" y2="83605"/>
                            <a14:backgroundMark x1="54810" y1="84355" x2="47522" y2="68836"/>
                            <a14:backgroundMark x1="47522" y1="68836" x2="38192" y2="69962"/>
                          </a14:backgroundRemoval>
                        </a14:imgEffect>
                      </a14:imgLayer>
                    </a14:imgProps>
                  </a:ext>
                  <a:ext uri="{28A0092B-C50C-407E-A947-70E740481C1C}">
                    <a14:useLocalDpi xmlns:a14="http://schemas.microsoft.com/office/drawing/2010/main" val="0"/>
                  </a:ext>
                </a:extLst>
              </a:blip>
              <a:srcRect l="53607"/>
              <a:stretch/>
            </p:blipFill>
            <p:spPr bwMode="auto">
              <a:xfrm>
                <a:off x="6445601" y="344503"/>
                <a:ext cx="406780" cy="649350"/>
              </a:xfrm>
              <a:prstGeom prst="rect">
                <a:avLst/>
              </a:prstGeom>
              <a:noFill/>
              <a:extLst>
                <a:ext uri="{909E8E84-426E-40DD-AFC4-6F175D3DCCD1}">
                  <a14:hiddenFill xmlns:a14="http://schemas.microsoft.com/office/drawing/2010/main">
                    <a:solidFill>
                      <a:srgbClr val="FFFFFF"/>
                    </a:solidFill>
                  </a14:hiddenFill>
                </a:ext>
              </a:extLst>
            </p:spPr>
          </p:pic>
        </p:grpSp>
        <p:pic>
          <p:nvPicPr>
            <p:cNvPr id="2096" name="Picture 18" descr="7.800+ Gapen Stockillustraties, royalty-free vector illustraties en ...">
              <a:extLst>
                <a:ext uri="{FF2B5EF4-FFF2-40B4-BE49-F238E27FC236}">
                  <a16:creationId xmlns:a16="http://schemas.microsoft.com/office/drawing/2014/main" id="{3E8832F0-22CD-96BF-6EEF-32965B7B671A}"/>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73247" b="94805" l="80229" r="93954">
                          <a14:foregroundMark x1="87908" y1="80779" x2="87908" y2="80779"/>
                          <a14:foregroundMark x1="84967" y1="84675" x2="84967" y2="84675"/>
                          <a14:foregroundMark x1="81209" y1="91169" x2="81209" y2="91169"/>
                          <a14:foregroundMark x1="80229" y1="92727" x2="80229" y2="92727"/>
                          <a14:foregroundMark x1="84967" y1="85455" x2="84967" y2="85455"/>
                          <a14:foregroundMark x1="85294" y1="83896" x2="85294" y2="83896"/>
                          <a14:foregroundMark x1="83007" y1="88831" x2="83007" y2="88831"/>
                          <a14:foregroundMark x1="84641" y1="84156" x2="84641" y2="84156"/>
                          <a14:foregroundMark x1="87582" y1="79740" x2="87745" y2="80000"/>
                          <a14:foregroundMark x1="85131" y1="84156" x2="84314" y2="84416"/>
                          <a14:backgroundMark x1="80882" y1="91429" x2="80882" y2="91429"/>
                          <a14:backgroundMark x1="80065" y1="92727" x2="80065" y2="92727"/>
                          <a14:backgroundMark x1="85040" y1="83377" x2="85294" y2="83377"/>
                        </a14:backgroundRemoval>
                      </a14:imgEffect>
                    </a14:imgLayer>
                  </a14:imgProps>
                </a:ext>
                <a:ext uri="{28A0092B-C50C-407E-A947-70E740481C1C}">
                  <a14:useLocalDpi xmlns:a14="http://schemas.microsoft.com/office/drawing/2010/main" val="0"/>
                </a:ext>
              </a:extLst>
            </a:blip>
            <a:srcRect l="78847" t="70578" r="4296" b="2227"/>
            <a:stretch/>
          </p:blipFill>
          <p:spPr bwMode="auto">
            <a:xfrm>
              <a:off x="4424786" y="266287"/>
              <a:ext cx="639901" cy="619441"/>
            </a:xfrm>
            <a:prstGeom prst="rect">
              <a:avLst/>
            </a:prstGeom>
            <a:noFill/>
            <a:extLst>
              <a:ext uri="{909E8E84-426E-40DD-AFC4-6F175D3DCCD1}">
                <a14:hiddenFill xmlns:a14="http://schemas.microsoft.com/office/drawing/2010/main">
                  <a:solidFill>
                    <a:srgbClr val="FFFFFF"/>
                  </a:solidFill>
                </a14:hiddenFill>
              </a:ext>
            </a:extLst>
          </p:spPr>
        </p:pic>
      </p:grpSp>
      <p:pic>
        <p:nvPicPr>
          <p:cNvPr id="2149" name="Picture 4" descr="Stop hand symbol road sign template 11004066 Vector Art at Vecteezy">
            <a:extLst>
              <a:ext uri="{FF2B5EF4-FFF2-40B4-BE49-F238E27FC236}">
                <a16:creationId xmlns:a16="http://schemas.microsoft.com/office/drawing/2014/main" id="{CACD68ED-FB58-11B4-A0BD-D299E3FA9C3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813725" y="5381471"/>
            <a:ext cx="466313" cy="466313"/>
          </a:xfrm>
          <a:prstGeom prst="rect">
            <a:avLst/>
          </a:prstGeom>
          <a:noFill/>
          <a:extLst>
            <a:ext uri="{909E8E84-426E-40DD-AFC4-6F175D3DCCD1}">
              <a14:hiddenFill xmlns:a14="http://schemas.microsoft.com/office/drawing/2010/main">
                <a:solidFill>
                  <a:srgbClr val="FFFFFF"/>
                </a:solidFill>
              </a14:hiddenFill>
            </a:ext>
          </a:extLst>
        </p:spPr>
      </p:pic>
      <p:grpSp>
        <p:nvGrpSpPr>
          <p:cNvPr id="2177" name="Groep 2176">
            <a:extLst>
              <a:ext uri="{FF2B5EF4-FFF2-40B4-BE49-F238E27FC236}">
                <a16:creationId xmlns:a16="http://schemas.microsoft.com/office/drawing/2014/main" id="{F8DCD234-5DBB-11DC-51D6-2AB58EF1845B}"/>
              </a:ext>
            </a:extLst>
          </p:cNvPr>
          <p:cNvGrpSpPr/>
          <p:nvPr/>
        </p:nvGrpSpPr>
        <p:grpSpPr>
          <a:xfrm>
            <a:off x="4824176" y="1306885"/>
            <a:ext cx="1149324" cy="1011257"/>
            <a:chOff x="4832476" y="1182053"/>
            <a:chExt cx="1149324" cy="1011257"/>
          </a:xfrm>
        </p:grpSpPr>
        <p:pic>
          <p:nvPicPr>
            <p:cNvPr id="491" name="Picture 2" descr="Cell Cartoons – Entertainment for Cell Biology Enthusiast">
              <a:extLst>
                <a:ext uri="{FF2B5EF4-FFF2-40B4-BE49-F238E27FC236}">
                  <a16:creationId xmlns:a16="http://schemas.microsoft.com/office/drawing/2014/main" id="{28477BAD-ED0C-D291-511E-0E9E9F60246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7910" t="20640" r="8565" b="2048"/>
            <a:stretch/>
          </p:blipFill>
          <p:spPr bwMode="auto">
            <a:xfrm flipH="1">
              <a:off x="4848446" y="1182053"/>
              <a:ext cx="1133354" cy="1011257"/>
            </a:xfrm>
            <a:prstGeom prst="rect">
              <a:avLst/>
            </a:prstGeom>
            <a:noFill/>
            <a:extLst>
              <a:ext uri="{909E8E84-426E-40DD-AFC4-6F175D3DCCD1}">
                <a14:hiddenFill xmlns:a14="http://schemas.microsoft.com/office/drawing/2010/main">
                  <a:solidFill>
                    <a:srgbClr val="FFFFFF"/>
                  </a:solidFill>
                </a14:hiddenFill>
              </a:ext>
            </a:extLst>
          </p:spPr>
        </p:pic>
        <p:sp>
          <p:nvSpPr>
            <p:cNvPr id="490" name="Rechthoek 489">
              <a:extLst>
                <a:ext uri="{FF2B5EF4-FFF2-40B4-BE49-F238E27FC236}">
                  <a16:creationId xmlns:a16="http://schemas.microsoft.com/office/drawing/2014/main" id="{659977CD-FF4D-D2E0-FC25-451BD9FFC002}"/>
                </a:ext>
              </a:extLst>
            </p:cNvPr>
            <p:cNvSpPr/>
            <p:nvPr/>
          </p:nvSpPr>
          <p:spPr>
            <a:xfrm>
              <a:off x="5677567" y="1183148"/>
              <a:ext cx="300140" cy="247979"/>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151" name="Groep 2150">
              <a:extLst>
                <a:ext uri="{FF2B5EF4-FFF2-40B4-BE49-F238E27FC236}">
                  <a16:creationId xmlns:a16="http://schemas.microsoft.com/office/drawing/2014/main" id="{1DBF9782-D071-4FE4-51C4-25D9A138A9A4}"/>
                </a:ext>
              </a:extLst>
            </p:cNvPr>
            <p:cNvGrpSpPr/>
            <p:nvPr/>
          </p:nvGrpSpPr>
          <p:grpSpPr>
            <a:xfrm>
              <a:off x="4832476" y="1187436"/>
              <a:ext cx="1143485" cy="997701"/>
              <a:chOff x="4832476" y="1187436"/>
              <a:chExt cx="1143485" cy="997701"/>
            </a:xfrm>
          </p:grpSpPr>
          <p:pic>
            <p:nvPicPr>
              <p:cNvPr id="2079" name="Afbeelding 2078">
                <a:extLst>
                  <a:ext uri="{FF2B5EF4-FFF2-40B4-BE49-F238E27FC236}">
                    <a16:creationId xmlns:a16="http://schemas.microsoft.com/office/drawing/2014/main" id="{E72E8F85-860D-9598-12DD-1A48D2F6DF8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4832476" y="1696125"/>
                <a:ext cx="111431" cy="120880"/>
              </a:xfrm>
              <a:prstGeom prst="rect">
                <a:avLst/>
              </a:prstGeom>
            </p:spPr>
          </p:pic>
          <p:pic>
            <p:nvPicPr>
              <p:cNvPr id="2088" name="Afbeelding 2087">
                <a:extLst>
                  <a:ext uri="{FF2B5EF4-FFF2-40B4-BE49-F238E27FC236}">
                    <a16:creationId xmlns:a16="http://schemas.microsoft.com/office/drawing/2014/main" id="{F944F9BC-A760-3D71-74D9-D54FDAE4193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335757" y="1187436"/>
                <a:ext cx="111431" cy="120880"/>
              </a:xfrm>
              <a:prstGeom prst="rect">
                <a:avLst/>
              </a:prstGeom>
            </p:spPr>
          </p:pic>
          <p:pic>
            <p:nvPicPr>
              <p:cNvPr id="2090" name="Afbeelding 2089">
                <a:extLst>
                  <a:ext uri="{FF2B5EF4-FFF2-40B4-BE49-F238E27FC236}">
                    <a16:creationId xmlns:a16="http://schemas.microsoft.com/office/drawing/2014/main" id="{AC98EB04-F577-E9F4-D88D-442D6F59CDF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221297" y="1224960"/>
                <a:ext cx="111431" cy="120880"/>
              </a:xfrm>
              <a:prstGeom prst="rect">
                <a:avLst/>
              </a:prstGeom>
            </p:spPr>
          </p:pic>
          <p:pic>
            <p:nvPicPr>
              <p:cNvPr id="2102" name="Afbeelding 2101">
                <a:extLst>
                  <a:ext uri="{FF2B5EF4-FFF2-40B4-BE49-F238E27FC236}">
                    <a16:creationId xmlns:a16="http://schemas.microsoft.com/office/drawing/2014/main" id="{3920A4DA-9A41-29F5-202D-75900BA8B0D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029483" y="1376734"/>
                <a:ext cx="111431" cy="120880"/>
              </a:xfrm>
              <a:prstGeom prst="rect">
                <a:avLst/>
              </a:prstGeom>
            </p:spPr>
          </p:pic>
          <p:pic>
            <p:nvPicPr>
              <p:cNvPr id="2103" name="Afbeelding 2102">
                <a:extLst>
                  <a:ext uri="{FF2B5EF4-FFF2-40B4-BE49-F238E27FC236}">
                    <a16:creationId xmlns:a16="http://schemas.microsoft.com/office/drawing/2014/main" id="{54E90B7C-AFCE-86DA-DA14-3932C2D101D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4911939" y="1533389"/>
                <a:ext cx="111431" cy="120880"/>
              </a:xfrm>
              <a:prstGeom prst="rect">
                <a:avLst/>
              </a:prstGeom>
            </p:spPr>
          </p:pic>
          <p:pic>
            <p:nvPicPr>
              <p:cNvPr id="2108" name="Afbeelding 2107">
                <a:extLst>
                  <a:ext uri="{FF2B5EF4-FFF2-40B4-BE49-F238E27FC236}">
                    <a16:creationId xmlns:a16="http://schemas.microsoft.com/office/drawing/2014/main" id="{92C2CAF7-2632-67BF-247D-98ACC918994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548620" y="1272151"/>
                <a:ext cx="111431" cy="120880"/>
              </a:xfrm>
              <a:prstGeom prst="rect">
                <a:avLst/>
              </a:prstGeom>
            </p:spPr>
          </p:pic>
          <p:sp>
            <p:nvSpPr>
              <p:cNvPr id="2150" name="Rechthoek 2149">
                <a:extLst>
                  <a:ext uri="{FF2B5EF4-FFF2-40B4-BE49-F238E27FC236}">
                    <a16:creationId xmlns:a16="http://schemas.microsoft.com/office/drawing/2014/main" id="{6AF24369-4D6B-2C51-89DE-7EE986BF906E}"/>
                  </a:ext>
                </a:extLst>
              </p:cNvPr>
              <p:cNvSpPr/>
              <p:nvPr/>
            </p:nvSpPr>
            <p:spPr>
              <a:xfrm>
                <a:off x="5610183" y="1996478"/>
                <a:ext cx="365778" cy="188659"/>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grpSp>
        <p:nvGrpSpPr>
          <p:cNvPr id="2190" name="Groep 2189">
            <a:extLst>
              <a:ext uri="{FF2B5EF4-FFF2-40B4-BE49-F238E27FC236}">
                <a16:creationId xmlns:a16="http://schemas.microsoft.com/office/drawing/2014/main" id="{BA1DA311-5E27-D7F4-AA66-8EBA8757DE50}"/>
              </a:ext>
            </a:extLst>
          </p:cNvPr>
          <p:cNvGrpSpPr/>
          <p:nvPr/>
        </p:nvGrpSpPr>
        <p:grpSpPr>
          <a:xfrm>
            <a:off x="4021910" y="1004044"/>
            <a:ext cx="1014496" cy="945405"/>
            <a:chOff x="4012638" y="996776"/>
            <a:chExt cx="1014496" cy="945405"/>
          </a:xfrm>
        </p:grpSpPr>
        <p:grpSp>
          <p:nvGrpSpPr>
            <p:cNvPr id="509" name="Groep 508">
              <a:extLst>
                <a:ext uri="{FF2B5EF4-FFF2-40B4-BE49-F238E27FC236}">
                  <a16:creationId xmlns:a16="http://schemas.microsoft.com/office/drawing/2014/main" id="{C3252BC9-9EE4-41D6-1258-FF534804C8D7}"/>
                </a:ext>
              </a:extLst>
            </p:cNvPr>
            <p:cNvGrpSpPr/>
            <p:nvPr/>
          </p:nvGrpSpPr>
          <p:grpSpPr>
            <a:xfrm>
              <a:off x="4012638" y="1172822"/>
              <a:ext cx="790764" cy="769359"/>
              <a:chOff x="5879394" y="235962"/>
              <a:chExt cx="1192477" cy="1112624"/>
            </a:xfrm>
          </p:grpSpPr>
          <p:grpSp>
            <p:nvGrpSpPr>
              <p:cNvPr id="510" name="Groep 509">
                <a:extLst>
                  <a:ext uri="{FF2B5EF4-FFF2-40B4-BE49-F238E27FC236}">
                    <a16:creationId xmlns:a16="http://schemas.microsoft.com/office/drawing/2014/main" id="{67290096-E844-3298-4C73-09B3B9D8E59D}"/>
                  </a:ext>
                </a:extLst>
              </p:cNvPr>
              <p:cNvGrpSpPr/>
              <p:nvPr/>
            </p:nvGrpSpPr>
            <p:grpSpPr>
              <a:xfrm>
                <a:off x="5879394" y="235962"/>
                <a:ext cx="1192477" cy="1112624"/>
                <a:chOff x="6537372" y="653233"/>
                <a:chExt cx="534497" cy="512894"/>
              </a:xfrm>
            </p:grpSpPr>
            <p:grpSp>
              <p:nvGrpSpPr>
                <p:cNvPr id="2049" name="Groep 2048">
                  <a:extLst>
                    <a:ext uri="{FF2B5EF4-FFF2-40B4-BE49-F238E27FC236}">
                      <a16:creationId xmlns:a16="http://schemas.microsoft.com/office/drawing/2014/main" id="{F56C6B9B-947A-E75A-EC58-F956610294A2}"/>
                    </a:ext>
                  </a:extLst>
                </p:cNvPr>
                <p:cNvGrpSpPr/>
                <p:nvPr/>
              </p:nvGrpSpPr>
              <p:grpSpPr>
                <a:xfrm>
                  <a:off x="6537372" y="653233"/>
                  <a:ext cx="534497" cy="512894"/>
                  <a:chOff x="5327581" y="2760995"/>
                  <a:chExt cx="1517099" cy="1846355"/>
                </a:xfrm>
              </p:grpSpPr>
              <p:pic>
                <p:nvPicPr>
                  <p:cNvPr id="2052" name="Picture 2" descr="Cell Cartoons – Entertainment for Cell Biology Enthusiast">
                    <a:extLst>
                      <a:ext uri="{FF2B5EF4-FFF2-40B4-BE49-F238E27FC236}">
                        <a16:creationId xmlns:a16="http://schemas.microsoft.com/office/drawing/2014/main" id="{E5B161C4-ACD8-4C93-3A7D-194720A16F5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7910" t="20640" r="8565" b="2048"/>
                  <a:stretch/>
                </p:blipFill>
                <p:spPr bwMode="auto">
                  <a:xfrm>
                    <a:off x="5327581" y="2760995"/>
                    <a:ext cx="1517099" cy="1846355"/>
                  </a:xfrm>
                  <a:prstGeom prst="rect">
                    <a:avLst/>
                  </a:prstGeom>
                  <a:noFill/>
                  <a:extLst>
                    <a:ext uri="{909E8E84-426E-40DD-AFC4-6F175D3DCCD1}">
                      <a14:hiddenFill xmlns:a14="http://schemas.microsoft.com/office/drawing/2010/main">
                        <a:solidFill>
                          <a:srgbClr val="FFFFFF"/>
                        </a:solidFill>
                      </a14:hiddenFill>
                    </a:ext>
                  </a:extLst>
                </p:spPr>
              </p:pic>
              <p:sp>
                <p:nvSpPr>
                  <p:cNvPr id="2053" name="Rechthoek 2052">
                    <a:extLst>
                      <a:ext uri="{FF2B5EF4-FFF2-40B4-BE49-F238E27FC236}">
                        <a16:creationId xmlns:a16="http://schemas.microsoft.com/office/drawing/2014/main" id="{5DDD8A9D-A69E-B363-3BE3-28591A1E0579}"/>
                      </a:ext>
                    </a:extLst>
                  </p:cNvPr>
                  <p:cNvSpPr/>
                  <p:nvPr/>
                </p:nvSpPr>
                <p:spPr>
                  <a:xfrm>
                    <a:off x="5327596" y="2767258"/>
                    <a:ext cx="215780" cy="452759"/>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051" name="Rechthoek 2050">
                  <a:extLst>
                    <a:ext uri="{FF2B5EF4-FFF2-40B4-BE49-F238E27FC236}">
                      <a16:creationId xmlns:a16="http://schemas.microsoft.com/office/drawing/2014/main" id="{923AC9DC-6E01-931A-2D91-810F44B70995}"/>
                    </a:ext>
                  </a:extLst>
                </p:cNvPr>
                <p:cNvSpPr/>
                <p:nvPr/>
              </p:nvSpPr>
              <p:spPr>
                <a:xfrm>
                  <a:off x="6538236" y="1024439"/>
                  <a:ext cx="182321" cy="125771"/>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511" name="Picture 16" descr="Vector Tired Cartoon Eyes On A White Background Stockvectorkunst en ...">
                <a:extLst>
                  <a:ext uri="{FF2B5EF4-FFF2-40B4-BE49-F238E27FC236}">
                    <a16:creationId xmlns:a16="http://schemas.microsoft.com/office/drawing/2014/main" id="{8E4446B8-E3B1-4FDD-A5FE-72E44C9AF759}"/>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foregroundMark x1="30176" y1="41504" x2="75098" y2="48242"/>
                            <a14:foregroundMark x1="37012" y1="50977" x2="37012" y2="50977"/>
                            <a14:foregroundMark x1="34961" y1="44922" x2="34961" y2="44922"/>
                            <a14:foregroundMark x1="34961" y1="46875" x2="39746" y2="46875"/>
                            <a14:foregroundMark x1="49902" y1="54395" x2="66309" y2="53711"/>
                            <a14:foregroundMark x1="31543" y1="46191" x2="25391" y2="46191"/>
                            <a14:foregroundMark x1="34277" y1="45508" x2="40332" y2="48242"/>
                            <a14:foregroundMark x1="35645" y1="44238" x2="35645" y2="44238"/>
                            <a14:backgroundMark x1="67480" y1="65234" x2="74609" y2="66211"/>
                            <a14:backgroundMark x1="91406" y1="68262" x2="87793" y2="68262"/>
                            <a14:backgroundMark x1="60352" y1="65723" x2="60352" y2="65723"/>
                            <a14:backgroundMark x1="60840" y1="65723" x2="60840" y2="65723"/>
                            <a14:backgroundMark x1="57813" y1="66699" x2="57813" y2="66699"/>
                          </a14:backgroundRemoval>
                        </a14:imgEffect>
                      </a14:imgLayer>
                    </a14:imgProps>
                  </a:ext>
                  <a:ext uri="{28A0092B-C50C-407E-A947-70E740481C1C}">
                    <a14:useLocalDpi xmlns:a14="http://schemas.microsoft.com/office/drawing/2010/main" val="0"/>
                  </a:ext>
                </a:extLst>
              </a:blip>
              <a:srcRect/>
              <a:stretch>
                <a:fillRect/>
              </a:stretch>
            </p:blipFill>
            <p:spPr bwMode="auto">
              <a:xfrm>
                <a:off x="6236456" y="274453"/>
                <a:ext cx="523167" cy="499014"/>
              </a:xfrm>
              <a:prstGeom prst="rect">
                <a:avLst/>
              </a:prstGeom>
              <a:noFill/>
              <a:extLst>
                <a:ext uri="{909E8E84-426E-40DD-AFC4-6F175D3DCCD1}">
                  <a14:hiddenFill xmlns:a14="http://schemas.microsoft.com/office/drawing/2010/main">
                    <a:solidFill>
                      <a:srgbClr val="FFFFFF"/>
                    </a:solidFill>
                  </a14:hiddenFill>
                </a:ext>
              </a:extLst>
            </p:spPr>
          </p:pic>
          <p:pic>
            <p:nvPicPr>
              <p:cNvPr id="2048" name="Picture 20" descr="Free Yawning Cliparts, Download Free Yawning Cliparts png images, Free ...">
                <a:extLst>
                  <a:ext uri="{FF2B5EF4-FFF2-40B4-BE49-F238E27FC236}">
                    <a16:creationId xmlns:a16="http://schemas.microsoft.com/office/drawing/2014/main" id="{849E4D19-7815-BACB-829D-B31B6C46EAE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backgroundMark x1="51020" y1="20150" x2="26822" y2="73091"/>
                            <a14:backgroundMark x1="31390" y1="82603" x2="33333" y2="66708"/>
                            <a14:backgroundMark x1="39359" y1="73091" x2="45578" y2="83605"/>
                            <a14:backgroundMark x1="54810" y1="84355" x2="47522" y2="68836"/>
                            <a14:backgroundMark x1="47522" y1="68836" x2="38192" y2="69962"/>
                          </a14:backgroundRemoval>
                        </a14:imgEffect>
                      </a14:imgLayer>
                    </a14:imgProps>
                  </a:ext>
                  <a:ext uri="{28A0092B-C50C-407E-A947-70E740481C1C}">
                    <a14:useLocalDpi xmlns:a14="http://schemas.microsoft.com/office/drawing/2010/main" val="0"/>
                  </a:ext>
                </a:extLst>
              </a:blip>
              <a:srcRect l="53607"/>
              <a:stretch/>
            </p:blipFill>
            <p:spPr bwMode="auto">
              <a:xfrm>
                <a:off x="6445600" y="344504"/>
                <a:ext cx="406780" cy="649350"/>
              </a:xfrm>
              <a:prstGeom prst="rect">
                <a:avLst/>
              </a:prstGeom>
              <a:noFill/>
              <a:extLst>
                <a:ext uri="{909E8E84-426E-40DD-AFC4-6F175D3DCCD1}">
                  <a14:hiddenFill xmlns:a14="http://schemas.microsoft.com/office/drawing/2010/main">
                    <a:solidFill>
                      <a:srgbClr val="FFFFFF"/>
                    </a:solidFill>
                  </a14:hiddenFill>
                </a:ext>
              </a:extLst>
            </p:spPr>
          </p:pic>
        </p:grpSp>
        <p:pic>
          <p:nvPicPr>
            <p:cNvPr id="2097" name="Picture 18" descr="7.800+ Gapen Stockillustraties, royalty-free vector illustraties en ...">
              <a:extLst>
                <a:ext uri="{FF2B5EF4-FFF2-40B4-BE49-F238E27FC236}">
                  <a16:creationId xmlns:a16="http://schemas.microsoft.com/office/drawing/2014/main" id="{0D34CFC6-0383-D0A0-EBF2-273C977B4BB1}"/>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73247" b="94805" l="80229" r="93954">
                          <a14:foregroundMark x1="87908" y1="80779" x2="87908" y2="80779"/>
                          <a14:foregroundMark x1="84967" y1="84675" x2="84967" y2="84675"/>
                          <a14:foregroundMark x1="81209" y1="91169" x2="81209" y2="91169"/>
                          <a14:foregroundMark x1="80229" y1="92727" x2="80229" y2="92727"/>
                          <a14:foregroundMark x1="84967" y1="85455" x2="84967" y2="85455"/>
                          <a14:foregroundMark x1="85294" y1="83896" x2="85294" y2="83896"/>
                          <a14:foregroundMark x1="83007" y1="88831" x2="83007" y2="88831"/>
                          <a14:foregroundMark x1="84641" y1="84156" x2="84641" y2="84156"/>
                          <a14:foregroundMark x1="87582" y1="79740" x2="87745" y2="80000"/>
                          <a14:foregroundMark x1="85131" y1="84156" x2="84314" y2="84416"/>
                          <a14:backgroundMark x1="80882" y1="91429" x2="80882" y2="91429"/>
                          <a14:backgroundMark x1="80065" y1="92727" x2="80065" y2="92727"/>
                          <a14:backgroundMark x1="85040" y1="83377" x2="85294" y2="83377"/>
                        </a14:backgroundRemoval>
                      </a14:imgEffect>
                    </a14:imgLayer>
                  </a14:imgProps>
                </a:ext>
                <a:ext uri="{28A0092B-C50C-407E-A947-70E740481C1C}">
                  <a14:useLocalDpi xmlns:a14="http://schemas.microsoft.com/office/drawing/2010/main" val="0"/>
                </a:ext>
              </a:extLst>
            </a:blip>
            <a:srcRect l="78847" t="70578" r="4296" b="2227"/>
            <a:stretch/>
          </p:blipFill>
          <p:spPr bwMode="auto">
            <a:xfrm>
              <a:off x="4420247" y="996776"/>
              <a:ext cx="606887" cy="5874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91" name="Groep 2190">
            <a:extLst>
              <a:ext uri="{FF2B5EF4-FFF2-40B4-BE49-F238E27FC236}">
                <a16:creationId xmlns:a16="http://schemas.microsoft.com/office/drawing/2014/main" id="{96FACFA9-5A5C-D86D-FF40-2ADF26200A3C}"/>
              </a:ext>
            </a:extLst>
          </p:cNvPr>
          <p:cNvGrpSpPr/>
          <p:nvPr/>
        </p:nvGrpSpPr>
        <p:grpSpPr>
          <a:xfrm>
            <a:off x="4012687" y="1786068"/>
            <a:ext cx="1014496" cy="945491"/>
            <a:chOff x="4012687" y="1786068"/>
            <a:chExt cx="1014496" cy="945491"/>
          </a:xfrm>
        </p:grpSpPr>
        <p:grpSp>
          <p:nvGrpSpPr>
            <p:cNvPr id="2131" name="Groep 2130">
              <a:extLst>
                <a:ext uri="{FF2B5EF4-FFF2-40B4-BE49-F238E27FC236}">
                  <a16:creationId xmlns:a16="http://schemas.microsoft.com/office/drawing/2014/main" id="{57EEF8CC-CC25-34C5-5F08-81C6CD4E9C7F}"/>
                </a:ext>
              </a:extLst>
            </p:cNvPr>
            <p:cNvGrpSpPr/>
            <p:nvPr/>
          </p:nvGrpSpPr>
          <p:grpSpPr>
            <a:xfrm>
              <a:off x="4012687" y="1961197"/>
              <a:ext cx="790764" cy="770362"/>
              <a:chOff x="5879394" y="234508"/>
              <a:chExt cx="1192477" cy="1114075"/>
            </a:xfrm>
          </p:grpSpPr>
          <p:grpSp>
            <p:nvGrpSpPr>
              <p:cNvPr id="2132" name="Groep 2131">
                <a:extLst>
                  <a:ext uri="{FF2B5EF4-FFF2-40B4-BE49-F238E27FC236}">
                    <a16:creationId xmlns:a16="http://schemas.microsoft.com/office/drawing/2014/main" id="{717594AD-F103-5B22-61B3-AC0D0A9F855B}"/>
                  </a:ext>
                </a:extLst>
              </p:cNvPr>
              <p:cNvGrpSpPr/>
              <p:nvPr/>
            </p:nvGrpSpPr>
            <p:grpSpPr>
              <a:xfrm>
                <a:off x="5879394" y="234508"/>
                <a:ext cx="1192477" cy="1114075"/>
                <a:chOff x="6537372" y="652563"/>
                <a:chExt cx="534497" cy="513563"/>
              </a:xfrm>
            </p:grpSpPr>
            <p:grpSp>
              <p:nvGrpSpPr>
                <p:cNvPr id="2135" name="Groep 2134">
                  <a:extLst>
                    <a:ext uri="{FF2B5EF4-FFF2-40B4-BE49-F238E27FC236}">
                      <a16:creationId xmlns:a16="http://schemas.microsoft.com/office/drawing/2014/main" id="{2A3B9664-7CF3-5190-71FE-E372B36CD5B5}"/>
                    </a:ext>
                  </a:extLst>
                </p:cNvPr>
                <p:cNvGrpSpPr/>
                <p:nvPr/>
              </p:nvGrpSpPr>
              <p:grpSpPr>
                <a:xfrm>
                  <a:off x="6537372" y="652563"/>
                  <a:ext cx="534497" cy="513563"/>
                  <a:chOff x="5327581" y="2758585"/>
                  <a:chExt cx="1517099" cy="1848765"/>
                </a:xfrm>
              </p:grpSpPr>
              <p:pic>
                <p:nvPicPr>
                  <p:cNvPr id="2137" name="Picture 2" descr="Cell Cartoons – Entertainment for Cell Biology Enthusiast">
                    <a:extLst>
                      <a:ext uri="{FF2B5EF4-FFF2-40B4-BE49-F238E27FC236}">
                        <a16:creationId xmlns:a16="http://schemas.microsoft.com/office/drawing/2014/main" id="{64093836-7A59-A028-AC50-8F61654665E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7910" t="20640" r="8565" b="2048"/>
                  <a:stretch/>
                </p:blipFill>
                <p:spPr bwMode="auto">
                  <a:xfrm>
                    <a:off x="5327581" y="2760995"/>
                    <a:ext cx="1517099" cy="1846355"/>
                  </a:xfrm>
                  <a:prstGeom prst="rect">
                    <a:avLst/>
                  </a:prstGeom>
                  <a:noFill/>
                  <a:extLst>
                    <a:ext uri="{909E8E84-426E-40DD-AFC4-6F175D3DCCD1}">
                      <a14:hiddenFill xmlns:a14="http://schemas.microsoft.com/office/drawing/2010/main">
                        <a:solidFill>
                          <a:srgbClr val="FFFFFF"/>
                        </a:solidFill>
                      </a14:hiddenFill>
                    </a:ext>
                  </a:extLst>
                </p:spPr>
              </p:pic>
              <p:sp>
                <p:nvSpPr>
                  <p:cNvPr id="2138" name="Rechthoek 2137">
                    <a:extLst>
                      <a:ext uri="{FF2B5EF4-FFF2-40B4-BE49-F238E27FC236}">
                        <a16:creationId xmlns:a16="http://schemas.microsoft.com/office/drawing/2014/main" id="{92C12EB1-EB6C-9AD1-346C-27880848A291}"/>
                      </a:ext>
                    </a:extLst>
                  </p:cNvPr>
                  <p:cNvSpPr/>
                  <p:nvPr/>
                </p:nvSpPr>
                <p:spPr>
                  <a:xfrm>
                    <a:off x="5327597" y="2758585"/>
                    <a:ext cx="215780" cy="452758"/>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136" name="Rechthoek 2135">
                  <a:extLst>
                    <a:ext uri="{FF2B5EF4-FFF2-40B4-BE49-F238E27FC236}">
                      <a16:creationId xmlns:a16="http://schemas.microsoft.com/office/drawing/2014/main" id="{525BD597-3F0A-7659-7EB5-3C6D5E5C8BB4}"/>
                    </a:ext>
                  </a:extLst>
                </p:cNvPr>
                <p:cNvSpPr/>
                <p:nvPr/>
              </p:nvSpPr>
              <p:spPr>
                <a:xfrm>
                  <a:off x="6538236" y="1024439"/>
                  <a:ext cx="182321" cy="125771"/>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2133" name="Picture 16" descr="Vector Tired Cartoon Eyes On A White Background Stockvectorkunst en ...">
                <a:extLst>
                  <a:ext uri="{FF2B5EF4-FFF2-40B4-BE49-F238E27FC236}">
                    <a16:creationId xmlns:a16="http://schemas.microsoft.com/office/drawing/2014/main" id="{25915282-4FA1-C43C-2630-0FDDD76E4E5D}"/>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foregroundMark x1="30176" y1="41504" x2="75098" y2="48242"/>
                            <a14:foregroundMark x1="37012" y1="50977" x2="37012" y2="50977"/>
                            <a14:foregroundMark x1="34961" y1="44922" x2="34961" y2="44922"/>
                            <a14:foregroundMark x1="34961" y1="46875" x2="39746" y2="46875"/>
                            <a14:foregroundMark x1="49902" y1="54395" x2="66309" y2="53711"/>
                            <a14:foregroundMark x1="31543" y1="46191" x2="25391" y2="46191"/>
                            <a14:foregroundMark x1="34277" y1="45508" x2="40332" y2="48242"/>
                            <a14:foregroundMark x1="35645" y1="44238" x2="35645" y2="44238"/>
                            <a14:backgroundMark x1="67480" y1="65234" x2="74609" y2="66211"/>
                            <a14:backgroundMark x1="91406" y1="68262" x2="87793" y2="68262"/>
                            <a14:backgroundMark x1="60352" y1="65723" x2="60352" y2="65723"/>
                            <a14:backgroundMark x1="60840" y1="65723" x2="60840" y2="65723"/>
                            <a14:backgroundMark x1="57813" y1="66699" x2="57813" y2="66699"/>
                          </a14:backgroundRemoval>
                        </a14:imgEffect>
                      </a14:imgLayer>
                    </a14:imgProps>
                  </a:ext>
                  <a:ext uri="{28A0092B-C50C-407E-A947-70E740481C1C}">
                    <a14:useLocalDpi xmlns:a14="http://schemas.microsoft.com/office/drawing/2010/main" val="0"/>
                  </a:ext>
                </a:extLst>
              </a:blip>
              <a:srcRect/>
              <a:stretch>
                <a:fillRect/>
              </a:stretch>
            </p:blipFill>
            <p:spPr bwMode="auto">
              <a:xfrm>
                <a:off x="6236456" y="274453"/>
                <a:ext cx="523167" cy="499014"/>
              </a:xfrm>
              <a:prstGeom prst="rect">
                <a:avLst/>
              </a:prstGeom>
              <a:noFill/>
              <a:extLst>
                <a:ext uri="{909E8E84-426E-40DD-AFC4-6F175D3DCCD1}">
                  <a14:hiddenFill xmlns:a14="http://schemas.microsoft.com/office/drawing/2010/main">
                    <a:solidFill>
                      <a:srgbClr val="FFFFFF"/>
                    </a:solidFill>
                  </a14:hiddenFill>
                </a:ext>
              </a:extLst>
            </p:spPr>
          </p:pic>
          <p:pic>
            <p:nvPicPr>
              <p:cNvPr id="2134" name="Picture 20" descr="Free Yawning Cliparts, Download Free Yawning Cliparts png images, Free ...">
                <a:extLst>
                  <a:ext uri="{FF2B5EF4-FFF2-40B4-BE49-F238E27FC236}">
                    <a16:creationId xmlns:a16="http://schemas.microsoft.com/office/drawing/2014/main" id="{CFA90C99-915C-FE6C-DB37-8544214F8799}"/>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backgroundMark x1="51020" y1="20150" x2="26822" y2="73091"/>
                            <a14:backgroundMark x1="31390" y1="82603" x2="33333" y2="66708"/>
                            <a14:backgroundMark x1="39359" y1="73091" x2="45578" y2="83605"/>
                            <a14:backgroundMark x1="54810" y1="84355" x2="47522" y2="68836"/>
                            <a14:backgroundMark x1="47522" y1="68836" x2="38192" y2="69962"/>
                          </a14:backgroundRemoval>
                        </a14:imgEffect>
                      </a14:imgLayer>
                    </a14:imgProps>
                  </a:ext>
                  <a:ext uri="{28A0092B-C50C-407E-A947-70E740481C1C}">
                    <a14:useLocalDpi xmlns:a14="http://schemas.microsoft.com/office/drawing/2010/main" val="0"/>
                  </a:ext>
                </a:extLst>
              </a:blip>
              <a:srcRect l="53607"/>
              <a:stretch/>
            </p:blipFill>
            <p:spPr bwMode="auto">
              <a:xfrm>
                <a:off x="6445600" y="344504"/>
                <a:ext cx="406780" cy="649350"/>
              </a:xfrm>
              <a:prstGeom prst="rect">
                <a:avLst/>
              </a:prstGeom>
              <a:noFill/>
              <a:extLst>
                <a:ext uri="{909E8E84-426E-40DD-AFC4-6F175D3DCCD1}">
                  <a14:hiddenFill xmlns:a14="http://schemas.microsoft.com/office/drawing/2010/main">
                    <a:solidFill>
                      <a:srgbClr val="FFFFFF"/>
                    </a:solidFill>
                  </a14:hiddenFill>
                </a:ext>
              </a:extLst>
            </p:spPr>
          </p:pic>
        </p:grpSp>
        <p:pic>
          <p:nvPicPr>
            <p:cNvPr id="2139" name="Picture 18" descr="7.800+ Gapen Stockillustraties, royalty-free vector illustraties en ...">
              <a:extLst>
                <a:ext uri="{FF2B5EF4-FFF2-40B4-BE49-F238E27FC236}">
                  <a16:creationId xmlns:a16="http://schemas.microsoft.com/office/drawing/2014/main" id="{C7DFC4CB-BDFD-255B-C54B-A152C8A4333E}"/>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73247" b="94805" l="80229" r="93954">
                          <a14:foregroundMark x1="87908" y1="80779" x2="87908" y2="80779"/>
                          <a14:foregroundMark x1="84967" y1="84675" x2="84967" y2="84675"/>
                          <a14:foregroundMark x1="81209" y1="91169" x2="81209" y2="91169"/>
                          <a14:foregroundMark x1="80229" y1="92727" x2="80229" y2="92727"/>
                          <a14:foregroundMark x1="84967" y1="85455" x2="84967" y2="85455"/>
                          <a14:foregroundMark x1="85294" y1="83896" x2="85294" y2="83896"/>
                          <a14:foregroundMark x1="83007" y1="88831" x2="83007" y2="88831"/>
                          <a14:foregroundMark x1="84641" y1="84156" x2="84641" y2="84156"/>
                          <a14:foregroundMark x1="87582" y1="79740" x2="87745" y2="80000"/>
                          <a14:foregroundMark x1="85131" y1="84156" x2="84314" y2="84416"/>
                          <a14:backgroundMark x1="80882" y1="91429" x2="80882" y2="91429"/>
                          <a14:backgroundMark x1="80065" y1="92727" x2="80065" y2="92727"/>
                          <a14:backgroundMark x1="85040" y1="83377" x2="85294" y2="83377"/>
                        </a14:backgroundRemoval>
                      </a14:imgEffect>
                    </a14:imgLayer>
                  </a14:imgProps>
                </a:ext>
                <a:ext uri="{28A0092B-C50C-407E-A947-70E740481C1C}">
                  <a14:useLocalDpi xmlns:a14="http://schemas.microsoft.com/office/drawing/2010/main" val="0"/>
                </a:ext>
              </a:extLst>
            </a:blip>
            <a:srcRect l="78847" t="70578" r="4296" b="2227"/>
            <a:stretch/>
          </p:blipFill>
          <p:spPr bwMode="auto">
            <a:xfrm>
              <a:off x="4420296" y="1786068"/>
              <a:ext cx="606887" cy="5874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78" name="Groep 2177">
            <a:extLst>
              <a:ext uri="{FF2B5EF4-FFF2-40B4-BE49-F238E27FC236}">
                <a16:creationId xmlns:a16="http://schemas.microsoft.com/office/drawing/2014/main" id="{95F8D2EC-81B0-A679-9A27-FFA4CC63AEB4}"/>
              </a:ext>
            </a:extLst>
          </p:cNvPr>
          <p:cNvGrpSpPr/>
          <p:nvPr/>
        </p:nvGrpSpPr>
        <p:grpSpPr>
          <a:xfrm>
            <a:off x="5961125" y="261437"/>
            <a:ext cx="1145530" cy="1011257"/>
            <a:chOff x="4832476" y="1182053"/>
            <a:chExt cx="1145530" cy="1011257"/>
          </a:xfrm>
        </p:grpSpPr>
        <p:pic>
          <p:nvPicPr>
            <p:cNvPr id="2179" name="Picture 2" descr="Cell Cartoons – Entertainment for Cell Biology Enthusiast">
              <a:extLst>
                <a:ext uri="{FF2B5EF4-FFF2-40B4-BE49-F238E27FC236}">
                  <a16:creationId xmlns:a16="http://schemas.microsoft.com/office/drawing/2014/main" id="{ED3AAA0D-7B39-B551-81AB-321FFEDEFB6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7910" t="20640" r="8565" b="2048"/>
            <a:stretch/>
          </p:blipFill>
          <p:spPr bwMode="auto">
            <a:xfrm flipH="1">
              <a:off x="4844652" y="1182053"/>
              <a:ext cx="1133354" cy="1011257"/>
            </a:xfrm>
            <a:prstGeom prst="rect">
              <a:avLst/>
            </a:prstGeom>
            <a:noFill/>
            <a:extLst>
              <a:ext uri="{909E8E84-426E-40DD-AFC4-6F175D3DCCD1}">
                <a14:hiddenFill xmlns:a14="http://schemas.microsoft.com/office/drawing/2010/main">
                  <a:solidFill>
                    <a:srgbClr val="FFFFFF"/>
                  </a:solidFill>
                </a14:hiddenFill>
              </a:ext>
            </a:extLst>
          </p:spPr>
        </p:pic>
        <p:sp>
          <p:nvSpPr>
            <p:cNvPr id="2180" name="Rechthoek 2179">
              <a:extLst>
                <a:ext uri="{FF2B5EF4-FFF2-40B4-BE49-F238E27FC236}">
                  <a16:creationId xmlns:a16="http://schemas.microsoft.com/office/drawing/2014/main" id="{E29D2659-D296-3EA6-68A0-852D6DA79558}"/>
                </a:ext>
              </a:extLst>
            </p:cNvPr>
            <p:cNvSpPr/>
            <p:nvPr/>
          </p:nvSpPr>
          <p:spPr>
            <a:xfrm>
              <a:off x="5669979" y="1183148"/>
              <a:ext cx="300140" cy="247979"/>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181" name="Groep 2180">
              <a:extLst>
                <a:ext uri="{FF2B5EF4-FFF2-40B4-BE49-F238E27FC236}">
                  <a16:creationId xmlns:a16="http://schemas.microsoft.com/office/drawing/2014/main" id="{AAE996CA-4C3C-3F4A-A0BC-AD5195137334}"/>
                </a:ext>
              </a:extLst>
            </p:cNvPr>
            <p:cNvGrpSpPr/>
            <p:nvPr/>
          </p:nvGrpSpPr>
          <p:grpSpPr>
            <a:xfrm>
              <a:off x="4832476" y="1187436"/>
              <a:ext cx="1139691" cy="997701"/>
              <a:chOff x="4832476" y="1187436"/>
              <a:chExt cx="1139691" cy="997701"/>
            </a:xfrm>
          </p:grpSpPr>
          <p:pic>
            <p:nvPicPr>
              <p:cNvPr id="2182" name="Afbeelding 2181">
                <a:extLst>
                  <a:ext uri="{FF2B5EF4-FFF2-40B4-BE49-F238E27FC236}">
                    <a16:creationId xmlns:a16="http://schemas.microsoft.com/office/drawing/2014/main" id="{5F832960-4C27-3C89-A188-5A82F8CDF0B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4832476" y="1696125"/>
                <a:ext cx="111431" cy="120880"/>
              </a:xfrm>
              <a:prstGeom prst="rect">
                <a:avLst/>
              </a:prstGeom>
            </p:spPr>
          </p:pic>
          <p:pic>
            <p:nvPicPr>
              <p:cNvPr id="2183" name="Afbeelding 2182">
                <a:extLst>
                  <a:ext uri="{FF2B5EF4-FFF2-40B4-BE49-F238E27FC236}">
                    <a16:creationId xmlns:a16="http://schemas.microsoft.com/office/drawing/2014/main" id="{F2FB1064-3E7A-3828-CF19-A8058E04D72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335757" y="1187436"/>
                <a:ext cx="111431" cy="120880"/>
              </a:xfrm>
              <a:prstGeom prst="rect">
                <a:avLst/>
              </a:prstGeom>
            </p:spPr>
          </p:pic>
          <p:pic>
            <p:nvPicPr>
              <p:cNvPr id="2184" name="Afbeelding 2183">
                <a:extLst>
                  <a:ext uri="{FF2B5EF4-FFF2-40B4-BE49-F238E27FC236}">
                    <a16:creationId xmlns:a16="http://schemas.microsoft.com/office/drawing/2014/main" id="{BAE6B54F-A295-DB76-AE25-DEE47EF5AC3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221297" y="1224960"/>
                <a:ext cx="111431" cy="120880"/>
              </a:xfrm>
              <a:prstGeom prst="rect">
                <a:avLst/>
              </a:prstGeom>
            </p:spPr>
          </p:pic>
          <p:pic>
            <p:nvPicPr>
              <p:cNvPr id="2185" name="Afbeelding 2184">
                <a:extLst>
                  <a:ext uri="{FF2B5EF4-FFF2-40B4-BE49-F238E27FC236}">
                    <a16:creationId xmlns:a16="http://schemas.microsoft.com/office/drawing/2014/main" id="{8A15FC0D-C613-6797-4E5A-992C0AB2208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029483" y="1376734"/>
                <a:ext cx="111431" cy="120880"/>
              </a:xfrm>
              <a:prstGeom prst="rect">
                <a:avLst/>
              </a:prstGeom>
            </p:spPr>
          </p:pic>
          <p:pic>
            <p:nvPicPr>
              <p:cNvPr id="2186" name="Afbeelding 2185">
                <a:extLst>
                  <a:ext uri="{FF2B5EF4-FFF2-40B4-BE49-F238E27FC236}">
                    <a16:creationId xmlns:a16="http://schemas.microsoft.com/office/drawing/2014/main" id="{E6A140E4-BBE9-19F0-9A22-9B432617DED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4911939" y="1533389"/>
                <a:ext cx="111431" cy="120880"/>
              </a:xfrm>
              <a:prstGeom prst="rect">
                <a:avLst/>
              </a:prstGeom>
            </p:spPr>
          </p:pic>
          <p:pic>
            <p:nvPicPr>
              <p:cNvPr id="2187" name="Afbeelding 2186">
                <a:extLst>
                  <a:ext uri="{FF2B5EF4-FFF2-40B4-BE49-F238E27FC236}">
                    <a16:creationId xmlns:a16="http://schemas.microsoft.com/office/drawing/2014/main" id="{066021A3-3F89-5E74-94AC-B4A57324EB4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548620" y="1272151"/>
                <a:ext cx="111431" cy="120880"/>
              </a:xfrm>
              <a:prstGeom prst="rect">
                <a:avLst/>
              </a:prstGeom>
            </p:spPr>
          </p:pic>
          <p:sp>
            <p:nvSpPr>
              <p:cNvPr id="2188" name="Rechthoek 2187">
                <a:extLst>
                  <a:ext uri="{FF2B5EF4-FFF2-40B4-BE49-F238E27FC236}">
                    <a16:creationId xmlns:a16="http://schemas.microsoft.com/office/drawing/2014/main" id="{36895B8A-7901-1737-F474-7B8F23F43054}"/>
                  </a:ext>
                </a:extLst>
              </p:cNvPr>
              <p:cNvSpPr/>
              <p:nvPr/>
            </p:nvSpPr>
            <p:spPr>
              <a:xfrm>
                <a:off x="5606389" y="1996478"/>
                <a:ext cx="365778" cy="188659"/>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grpSp>
        <p:nvGrpSpPr>
          <p:cNvPr id="2202" name="Groep 2201">
            <a:extLst>
              <a:ext uri="{FF2B5EF4-FFF2-40B4-BE49-F238E27FC236}">
                <a16:creationId xmlns:a16="http://schemas.microsoft.com/office/drawing/2014/main" id="{F2C053E2-5B10-EF3C-AA8E-B45CDA969E50}"/>
              </a:ext>
            </a:extLst>
          </p:cNvPr>
          <p:cNvGrpSpPr/>
          <p:nvPr/>
        </p:nvGrpSpPr>
        <p:grpSpPr>
          <a:xfrm>
            <a:off x="6159248" y="1592519"/>
            <a:ext cx="1040496" cy="924829"/>
            <a:chOff x="4832476" y="1174612"/>
            <a:chExt cx="1145530" cy="1018698"/>
          </a:xfrm>
        </p:grpSpPr>
        <p:pic>
          <p:nvPicPr>
            <p:cNvPr id="2203" name="Picture 2" descr="Cell Cartoons – Entertainment for Cell Biology Enthusiast">
              <a:extLst>
                <a:ext uri="{FF2B5EF4-FFF2-40B4-BE49-F238E27FC236}">
                  <a16:creationId xmlns:a16="http://schemas.microsoft.com/office/drawing/2014/main" id="{99D9E4F2-67C4-AACB-4C5E-1CF263C2101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7910" t="20640" r="8565" b="2048"/>
            <a:stretch/>
          </p:blipFill>
          <p:spPr bwMode="auto">
            <a:xfrm flipH="1">
              <a:off x="4844652" y="1182053"/>
              <a:ext cx="1133354" cy="1011257"/>
            </a:xfrm>
            <a:prstGeom prst="rect">
              <a:avLst/>
            </a:prstGeom>
            <a:noFill/>
            <a:extLst>
              <a:ext uri="{909E8E84-426E-40DD-AFC4-6F175D3DCCD1}">
                <a14:hiddenFill xmlns:a14="http://schemas.microsoft.com/office/drawing/2010/main">
                  <a:solidFill>
                    <a:srgbClr val="FFFFFF"/>
                  </a:solidFill>
                </a14:hiddenFill>
              </a:ext>
            </a:extLst>
          </p:spPr>
        </p:pic>
        <p:sp>
          <p:nvSpPr>
            <p:cNvPr id="2204" name="Rechthoek 2203">
              <a:extLst>
                <a:ext uri="{FF2B5EF4-FFF2-40B4-BE49-F238E27FC236}">
                  <a16:creationId xmlns:a16="http://schemas.microsoft.com/office/drawing/2014/main" id="{1B28041B-848D-6056-EAB5-0E7F78D2C70E}"/>
                </a:ext>
              </a:extLst>
            </p:cNvPr>
            <p:cNvSpPr/>
            <p:nvPr/>
          </p:nvSpPr>
          <p:spPr>
            <a:xfrm>
              <a:off x="5669979" y="1174612"/>
              <a:ext cx="300140" cy="247979"/>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205" name="Groep 2204">
              <a:extLst>
                <a:ext uri="{FF2B5EF4-FFF2-40B4-BE49-F238E27FC236}">
                  <a16:creationId xmlns:a16="http://schemas.microsoft.com/office/drawing/2014/main" id="{DC8E89EC-5201-8DB8-D3CE-96C4A7A435BF}"/>
                </a:ext>
              </a:extLst>
            </p:cNvPr>
            <p:cNvGrpSpPr/>
            <p:nvPr/>
          </p:nvGrpSpPr>
          <p:grpSpPr>
            <a:xfrm>
              <a:off x="4832476" y="1187436"/>
              <a:ext cx="1139691" cy="997701"/>
              <a:chOff x="4832476" y="1187436"/>
              <a:chExt cx="1139691" cy="997701"/>
            </a:xfrm>
          </p:grpSpPr>
          <p:pic>
            <p:nvPicPr>
              <p:cNvPr id="2206" name="Afbeelding 2205">
                <a:extLst>
                  <a:ext uri="{FF2B5EF4-FFF2-40B4-BE49-F238E27FC236}">
                    <a16:creationId xmlns:a16="http://schemas.microsoft.com/office/drawing/2014/main" id="{88651EA5-52FE-01CA-396A-E399390129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4832476" y="1696125"/>
                <a:ext cx="111431" cy="120880"/>
              </a:xfrm>
              <a:prstGeom prst="rect">
                <a:avLst/>
              </a:prstGeom>
            </p:spPr>
          </p:pic>
          <p:pic>
            <p:nvPicPr>
              <p:cNvPr id="2207" name="Afbeelding 2206">
                <a:extLst>
                  <a:ext uri="{FF2B5EF4-FFF2-40B4-BE49-F238E27FC236}">
                    <a16:creationId xmlns:a16="http://schemas.microsoft.com/office/drawing/2014/main" id="{9B55308E-E479-C2CE-0906-53F4A03FE94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335757" y="1187436"/>
                <a:ext cx="111431" cy="120880"/>
              </a:xfrm>
              <a:prstGeom prst="rect">
                <a:avLst/>
              </a:prstGeom>
            </p:spPr>
          </p:pic>
          <p:pic>
            <p:nvPicPr>
              <p:cNvPr id="2208" name="Afbeelding 2207">
                <a:extLst>
                  <a:ext uri="{FF2B5EF4-FFF2-40B4-BE49-F238E27FC236}">
                    <a16:creationId xmlns:a16="http://schemas.microsoft.com/office/drawing/2014/main" id="{0317AEFE-7DF2-2D42-706B-06A4A610DDE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221297" y="1224960"/>
                <a:ext cx="111431" cy="120880"/>
              </a:xfrm>
              <a:prstGeom prst="rect">
                <a:avLst/>
              </a:prstGeom>
            </p:spPr>
          </p:pic>
          <p:pic>
            <p:nvPicPr>
              <p:cNvPr id="2209" name="Afbeelding 2208">
                <a:extLst>
                  <a:ext uri="{FF2B5EF4-FFF2-40B4-BE49-F238E27FC236}">
                    <a16:creationId xmlns:a16="http://schemas.microsoft.com/office/drawing/2014/main" id="{FCDE04F1-2D4E-DD17-D47B-5EF7ACC9754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029483" y="1376734"/>
                <a:ext cx="111431" cy="120880"/>
              </a:xfrm>
              <a:prstGeom prst="rect">
                <a:avLst/>
              </a:prstGeom>
            </p:spPr>
          </p:pic>
          <p:pic>
            <p:nvPicPr>
              <p:cNvPr id="2210" name="Afbeelding 2209">
                <a:extLst>
                  <a:ext uri="{FF2B5EF4-FFF2-40B4-BE49-F238E27FC236}">
                    <a16:creationId xmlns:a16="http://schemas.microsoft.com/office/drawing/2014/main" id="{BB667AF9-797D-6EE4-4875-1023FC925E7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4911939" y="1533389"/>
                <a:ext cx="111431" cy="120880"/>
              </a:xfrm>
              <a:prstGeom prst="rect">
                <a:avLst/>
              </a:prstGeom>
            </p:spPr>
          </p:pic>
          <p:pic>
            <p:nvPicPr>
              <p:cNvPr id="2211" name="Afbeelding 2210">
                <a:extLst>
                  <a:ext uri="{FF2B5EF4-FFF2-40B4-BE49-F238E27FC236}">
                    <a16:creationId xmlns:a16="http://schemas.microsoft.com/office/drawing/2014/main" id="{26D2C6F3-8B47-B808-73D6-86630F33728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19530210" flipH="1">
                <a:off x="5548620" y="1272151"/>
                <a:ext cx="111431" cy="120880"/>
              </a:xfrm>
              <a:prstGeom prst="rect">
                <a:avLst/>
              </a:prstGeom>
            </p:spPr>
          </p:pic>
          <p:sp>
            <p:nvSpPr>
              <p:cNvPr id="2212" name="Rechthoek 2211">
                <a:extLst>
                  <a:ext uri="{FF2B5EF4-FFF2-40B4-BE49-F238E27FC236}">
                    <a16:creationId xmlns:a16="http://schemas.microsoft.com/office/drawing/2014/main" id="{020669C7-763F-5A59-F372-ABF8CEFA9B7E}"/>
                  </a:ext>
                </a:extLst>
              </p:cNvPr>
              <p:cNvSpPr/>
              <p:nvPr/>
            </p:nvSpPr>
            <p:spPr>
              <a:xfrm>
                <a:off x="5606389" y="1996478"/>
                <a:ext cx="365778" cy="188659"/>
              </a:xfrm>
              <a:prstGeom prst="rect">
                <a:avLst/>
              </a:prstGeom>
              <a:solidFill>
                <a:srgbClr val="C4E4CC"/>
              </a:solidFill>
              <a:ln w="3175">
                <a:solidFill>
                  <a:srgbClr val="C4E4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mc:AlternateContent xmlns:mc="http://schemas.openxmlformats.org/markup-compatibility/2006" xmlns:p14="http://schemas.microsoft.com/office/powerpoint/2010/main">
        <mc:Choice Requires="p14">
          <p:contentPart p14:bwMode="auto" r:id="rId23">
            <p14:nvContentPartPr>
              <p14:cNvPr id="2213" name="Inkt 2212">
                <a:extLst>
                  <a:ext uri="{FF2B5EF4-FFF2-40B4-BE49-F238E27FC236}">
                    <a16:creationId xmlns:a16="http://schemas.microsoft.com/office/drawing/2014/main" id="{85BEB4CB-ADAE-7398-2653-B8E6D39F4071}"/>
                  </a:ext>
                </a:extLst>
              </p14:cNvPr>
              <p14:cNvContentPartPr/>
              <p14:nvPr/>
            </p14:nvContentPartPr>
            <p14:xfrm>
              <a:off x="9842580" y="5308440"/>
              <a:ext cx="522000" cy="360"/>
            </p14:xfrm>
          </p:contentPart>
        </mc:Choice>
        <mc:Fallback xmlns="">
          <p:pic>
            <p:nvPicPr>
              <p:cNvPr id="2213" name="Inkt 2212">
                <a:extLst>
                  <a:ext uri="{FF2B5EF4-FFF2-40B4-BE49-F238E27FC236}">
                    <a16:creationId xmlns:a16="http://schemas.microsoft.com/office/drawing/2014/main" id="{85BEB4CB-ADAE-7398-2653-B8E6D39F4071}"/>
                  </a:ext>
                </a:extLst>
              </p:cNvPr>
              <p:cNvPicPr/>
              <p:nvPr/>
            </p:nvPicPr>
            <p:blipFill>
              <a:blip r:embed="rId24"/>
              <a:stretch>
                <a:fillRect/>
              </a:stretch>
            </p:blipFill>
            <p:spPr>
              <a:xfrm>
                <a:off x="9770630" y="5164440"/>
                <a:ext cx="665541"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14" name="Inkt 2213">
                <a:extLst>
                  <a:ext uri="{FF2B5EF4-FFF2-40B4-BE49-F238E27FC236}">
                    <a16:creationId xmlns:a16="http://schemas.microsoft.com/office/drawing/2014/main" id="{06AEC7EB-841F-10E4-6F27-F473122707F9}"/>
                  </a:ext>
                </a:extLst>
              </p14:cNvPr>
              <p14:cNvContentPartPr/>
              <p14:nvPr/>
            </p14:nvContentPartPr>
            <p14:xfrm>
              <a:off x="9867780" y="6565560"/>
              <a:ext cx="1323000" cy="360"/>
            </p14:xfrm>
          </p:contentPart>
        </mc:Choice>
        <mc:Fallback xmlns="">
          <p:pic>
            <p:nvPicPr>
              <p:cNvPr id="2214" name="Inkt 2213">
                <a:extLst>
                  <a:ext uri="{FF2B5EF4-FFF2-40B4-BE49-F238E27FC236}">
                    <a16:creationId xmlns:a16="http://schemas.microsoft.com/office/drawing/2014/main" id="{06AEC7EB-841F-10E4-6F27-F473122707F9}"/>
                  </a:ext>
                </a:extLst>
              </p:cNvPr>
              <p:cNvPicPr/>
              <p:nvPr/>
            </p:nvPicPr>
            <p:blipFill>
              <a:blip r:embed="rId26"/>
              <a:stretch>
                <a:fillRect/>
              </a:stretch>
            </p:blipFill>
            <p:spPr>
              <a:xfrm>
                <a:off x="9795780" y="6421560"/>
                <a:ext cx="14666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215" name="Inkt 2214">
                <a:extLst>
                  <a:ext uri="{FF2B5EF4-FFF2-40B4-BE49-F238E27FC236}">
                    <a16:creationId xmlns:a16="http://schemas.microsoft.com/office/drawing/2014/main" id="{96E3C127-3ACF-562E-37E1-6385182B3995}"/>
                  </a:ext>
                </a:extLst>
              </p14:cNvPr>
              <p14:cNvContentPartPr/>
              <p14:nvPr/>
            </p14:nvContentPartPr>
            <p14:xfrm>
              <a:off x="9892980" y="5905320"/>
              <a:ext cx="612720" cy="52200"/>
            </p14:xfrm>
          </p:contentPart>
        </mc:Choice>
        <mc:Fallback xmlns="">
          <p:pic>
            <p:nvPicPr>
              <p:cNvPr id="2215" name="Inkt 2214">
                <a:extLst>
                  <a:ext uri="{FF2B5EF4-FFF2-40B4-BE49-F238E27FC236}">
                    <a16:creationId xmlns:a16="http://schemas.microsoft.com/office/drawing/2014/main" id="{96E3C127-3ACF-562E-37E1-6385182B3995}"/>
                  </a:ext>
                </a:extLst>
              </p:cNvPr>
              <p:cNvPicPr/>
              <p:nvPr/>
            </p:nvPicPr>
            <p:blipFill>
              <a:blip r:embed="rId28"/>
              <a:stretch>
                <a:fillRect/>
              </a:stretch>
            </p:blipFill>
            <p:spPr>
              <a:xfrm>
                <a:off x="9820980" y="5762306"/>
                <a:ext cx="756360" cy="33787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216" name="Inkt 2215">
                <a:extLst>
                  <a:ext uri="{FF2B5EF4-FFF2-40B4-BE49-F238E27FC236}">
                    <a16:creationId xmlns:a16="http://schemas.microsoft.com/office/drawing/2014/main" id="{1FC7E21B-C42D-B8DB-08F0-F2263BAF5DCC}"/>
                  </a:ext>
                </a:extLst>
              </p14:cNvPr>
              <p14:cNvContentPartPr/>
              <p14:nvPr/>
            </p14:nvContentPartPr>
            <p14:xfrm>
              <a:off x="7759620" y="4546680"/>
              <a:ext cx="883440" cy="51120"/>
            </p14:xfrm>
          </p:contentPart>
        </mc:Choice>
        <mc:Fallback xmlns="">
          <p:pic>
            <p:nvPicPr>
              <p:cNvPr id="2216" name="Inkt 2215">
                <a:extLst>
                  <a:ext uri="{FF2B5EF4-FFF2-40B4-BE49-F238E27FC236}">
                    <a16:creationId xmlns:a16="http://schemas.microsoft.com/office/drawing/2014/main" id="{1FC7E21B-C42D-B8DB-08F0-F2263BAF5DCC}"/>
                  </a:ext>
                </a:extLst>
              </p:cNvPr>
              <p:cNvPicPr/>
              <p:nvPr/>
            </p:nvPicPr>
            <p:blipFill>
              <a:blip r:embed="rId30"/>
              <a:stretch>
                <a:fillRect/>
              </a:stretch>
            </p:blipFill>
            <p:spPr>
              <a:xfrm>
                <a:off x="7687620" y="4402680"/>
                <a:ext cx="1027080" cy="3387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220" name="Inkt 2219">
                <a:extLst>
                  <a:ext uri="{FF2B5EF4-FFF2-40B4-BE49-F238E27FC236}">
                    <a16:creationId xmlns:a16="http://schemas.microsoft.com/office/drawing/2014/main" id="{E17CBBDF-C028-6AE0-11A0-C432A26047E1}"/>
                  </a:ext>
                </a:extLst>
              </p14:cNvPr>
              <p14:cNvContentPartPr/>
              <p14:nvPr/>
            </p14:nvContentPartPr>
            <p14:xfrm>
              <a:off x="5423220" y="4571880"/>
              <a:ext cx="714600" cy="360"/>
            </p14:xfrm>
          </p:contentPart>
        </mc:Choice>
        <mc:Fallback xmlns="">
          <p:pic>
            <p:nvPicPr>
              <p:cNvPr id="2220" name="Inkt 2219">
                <a:extLst>
                  <a:ext uri="{FF2B5EF4-FFF2-40B4-BE49-F238E27FC236}">
                    <a16:creationId xmlns:a16="http://schemas.microsoft.com/office/drawing/2014/main" id="{E17CBBDF-C028-6AE0-11A0-C432A26047E1}"/>
                  </a:ext>
                </a:extLst>
              </p:cNvPr>
              <p:cNvPicPr/>
              <p:nvPr/>
            </p:nvPicPr>
            <p:blipFill>
              <a:blip r:embed="rId32"/>
              <a:stretch>
                <a:fillRect/>
              </a:stretch>
            </p:blipFill>
            <p:spPr>
              <a:xfrm>
                <a:off x="5351220" y="4427880"/>
                <a:ext cx="8582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222" name="Inkt 2221">
                <a:extLst>
                  <a:ext uri="{FF2B5EF4-FFF2-40B4-BE49-F238E27FC236}">
                    <a16:creationId xmlns:a16="http://schemas.microsoft.com/office/drawing/2014/main" id="{CA276995-5773-16F8-8708-20A47FD744EC}"/>
                  </a:ext>
                </a:extLst>
              </p14:cNvPr>
              <p14:cNvContentPartPr/>
              <p14:nvPr/>
            </p14:nvContentPartPr>
            <p14:xfrm>
              <a:off x="7264260" y="2146200"/>
              <a:ext cx="531000" cy="51120"/>
            </p14:xfrm>
          </p:contentPart>
        </mc:Choice>
        <mc:Fallback xmlns="">
          <p:pic>
            <p:nvPicPr>
              <p:cNvPr id="2222" name="Inkt 2221">
                <a:extLst>
                  <a:ext uri="{FF2B5EF4-FFF2-40B4-BE49-F238E27FC236}">
                    <a16:creationId xmlns:a16="http://schemas.microsoft.com/office/drawing/2014/main" id="{CA276995-5773-16F8-8708-20A47FD744EC}"/>
                  </a:ext>
                </a:extLst>
              </p:cNvPr>
              <p:cNvPicPr/>
              <p:nvPr/>
            </p:nvPicPr>
            <p:blipFill>
              <a:blip r:embed="rId34"/>
              <a:stretch>
                <a:fillRect/>
              </a:stretch>
            </p:blipFill>
            <p:spPr>
              <a:xfrm>
                <a:off x="7192260" y="2002200"/>
                <a:ext cx="674640" cy="338760"/>
              </a:xfrm>
              <a:prstGeom prst="rect">
                <a:avLst/>
              </a:prstGeom>
            </p:spPr>
          </p:pic>
        </mc:Fallback>
      </mc:AlternateContent>
      <p:sp>
        <p:nvSpPr>
          <p:cNvPr id="2224" name="Google Shape;99;g2d17701bccb_0_0">
            <a:extLst>
              <a:ext uri="{FF2B5EF4-FFF2-40B4-BE49-F238E27FC236}">
                <a16:creationId xmlns:a16="http://schemas.microsoft.com/office/drawing/2014/main" id="{67B4E364-26D9-D204-4DC4-C4006C47E6EB}"/>
              </a:ext>
            </a:extLst>
          </p:cNvPr>
          <p:cNvSpPr txBox="1">
            <a:spLocks/>
          </p:cNvSpPr>
          <p:nvPr/>
        </p:nvSpPr>
        <p:spPr>
          <a:xfrm>
            <a:off x="346426" y="1717609"/>
            <a:ext cx="3154071" cy="19897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spcBef>
                <a:spcPts val="0"/>
              </a:spcBef>
              <a:buSzPts val="2600"/>
            </a:pPr>
            <a:r>
              <a:rPr lang="nl-NL">
                <a:latin typeface="Effra" panose="02000506080000020004" pitchFamily="2" charset="0"/>
                <a:ea typeface="Arial"/>
                <a:cs typeface="Arial"/>
                <a:sym typeface="Arial"/>
              </a:rPr>
              <a:t>Actief tegen </a:t>
            </a:r>
            <a:r>
              <a:rPr lang="nl-NL" u="sng">
                <a:latin typeface="Effra" panose="02000506080000020004" pitchFamily="2" charset="0"/>
                <a:ea typeface="Arial"/>
                <a:cs typeface="Arial"/>
                <a:sym typeface="Arial"/>
              </a:rPr>
              <a:t>extra</a:t>
            </a:r>
            <a:r>
              <a:rPr lang="nl-NL">
                <a:latin typeface="Effra" panose="02000506080000020004" pitchFamily="2" charset="0"/>
                <a:ea typeface="Arial"/>
                <a:cs typeface="Arial"/>
                <a:sym typeface="Arial"/>
              </a:rPr>
              <a:t>cellulaire ziekte-verwekkers</a:t>
            </a:r>
            <a:br>
              <a:rPr lang="nl-NL">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9DBB330A-9954-98A7-FA69-EDCD9292DAA3}"/>
              </a:ext>
            </a:extLst>
          </p:cNvPr>
          <p:cNvSpPr txBox="1">
            <a:spLocks/>
          </p:cNvSpPr>
          <p:nvPr/>
        </p:nvSpPr>
        <p:spPr>
          <a:xfrm>
            <a:off x="346426" y="3703253"/>
            <a:ext cx="3054511" cy="280688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None/>
            </a:pPr>
            <a:r>
              <a:rPr lang="nl-NL" b="1" i="1">
                <a:latin typeface="Effra" panose="02000506080000020004" pitchFamily="2" charset="0"/>
                <a:ea typeface="Arial"/>
                <a:cs typeface="Arial"/>
                <a:sym typeface="Arial"/>
              </a:rPr>
              <a:t>Onthoud:</a:t>
            </a:r>
          </a:p>
          <a:p>
            <a:pPr marL="647700" indent="-457200">
              <a:spcBef>
                <a:spcPts val="0"/>
              </a:spcBef>
              <a:buSzPts val="2600"/>
            </a:pPr>
            <a:r>
              <a:rPr lang="nl-NL">
                <a:latin typeface="Effra" panose="02000506080000020004" pitchFamily="2" charset="0"/>
                <a:ea typeface="Arial"/>
                <a:cs typeface="Arial"/>
                <a:sym typeface="Arial"/>
              </a:rPr>
              <a:t>De anti</a:t>
            </a:r>
            <a:r>
              <a:rPr lang="nl-NL" u="sng">
                <a:latin typeface="Effra" panose="02000506080000020004" pitchFamily="2" charset="0"/>
                <a:ea typeface="Arial"/>
                <a:cs typeface="Arial"/>
                <a:sym typeface="Arial"/>
              </a:rPr>
              <a:t>GENEN</a:t>
            </a:r>
            <a:r>
              <a:rPr lang="nl-NL">
                <a:latin typeface="Effra" panose="02000506080000020004" pitchFamily="2" charset="0"/>
                <a:ea typeface="Arial"/>
                <a:cs typeface="Arial"/>
                <a:sym typeface="Arial"/>
              </a:rPr>
              <a:t> zijn de sigaar want de</a:t>
            </a:r>
            <a:br>
              <a:rPr lang="nl-NL">
                <a:latin typeface="Effra" panose="02000506080000020004" pitchFamily="2" charset="0"/>
                <a:ea typeface="Arial"/>
                <a:cs typeface="Arial"/>
                <a:sym typeface="Arial"/>
              </a:rPr>
            </a:br>
            <a:r>
              <a:rPr lang="nl-NL">
                <a:latin typeface="Effra" panose="02000506080000020004" pitchFamily="2" charset="0"/>
                <a:ea typeface="Arial"/>
                <a:cs typeface="Arial"/>
                <a:sym typeface="Arial"/>
              </a:rPr>
              <a:t>anti</a:t>
            </a:r>
            <a:r>
              <a:rPr lang="nl-NL" u="sng">
                <a:latin typeface="Effra" panose="02000506080000020004" pitchFamily="2" charset="0"/>
                <a:ea typeface="Arial"/>
                <a:cs typeface="Arial"/>
                <a:sym typeface="Arial"/>
              </a:rPr>
              <a:t>STOFFEN</a:t>
            </a:r>
            <a:br>
              <a:rPr lang="nl-NL">
                <a:latin typeface="Effra" panose="02000506080000020004" pitchFamily="2" charset="0"/>
                <a:ea typeface="Arial"/>
                <a:cs typeface="Arial"/>
                <a:sym typeface="Arial"/>
              </a:rPr>
            </a:br>
            <a:r>
              <a:rPr lang="nl-NL">
                <a:latin typeface="Effra" panose="02000506080000020004" pitchFamily="2" charset="0"/>
                <a:ea typeface="Arial"/>
                <a:cs typeface="Arial"/>
                <a:sym typeface="Arial"/>
              </a:rPr>
              <a:t>stoppen hun gevaar!</a:t>
            </a:r>
            <a:endParaRPr lang="nl-NL" sz="2500">
              <a:latin typeface="Effra" panose="02000506080000020004" pitchFamily="2" charset="0"/>
              <a:ea typeface="Arial"/>
              <a:cs typeface="Arial"/>
              <a:sym typeface="Arial"/>
            </a:endParaRPr>
          </a:p>
        </p:txBody>
      </p:sp>
      <p:grpSp>
        <p:nvGrpSpPr>
          <p:cNvPr id="14" name="Groep 13">
            <a:extLst>
              <a:ext uri="{FF2B5EF4-FFF2-40B4-BE49-F238E27FC236}">
                <a16:creationId xmlns:a16="http://schemas.microsoft.com/office/drawing/2014/main" id="{DC0706CD-8170-67C0-F64B-B2D75690585D}"/>
              </a:ext>
            </a:extLst>
          </p:cNvPr>
          <p:cNvGrpSpPr/>
          <p:nvPr/>
        </p:nvGrpSpPr>
        <p:grpSpPr>
          <a:xfrm rot="582340">
            <a:off x="2968811" y="4433534"/>
            <a:ext cx="2365727" cy="2052260"/>
            <a:chOff x="3432307" y="4675699"/>
            <a:chExt cx="2365727" cy="2052260"/>
          </a:xfrm>
        </p:grpSpPr>
        <p:pic>
          <p:nvPicPr>
            <p:cNvPr id="7" name="Afbeelding 6">
              <a:extLst>
                <a:ext uri="{FF2B5EF4-FFF2-40B4-BE49-F238E27FC236}">
                  <a16:creationId xmlns:a16="http://schemas.microsoft.com/office/drawing/2014/main" id="{1AB6F795-7B17-2400-A890-33A24393C3D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75" b="94265" l="9924" r="94198">
                          <a14:foregroundMark x1="53740" y1="73306" x2="36641" y2="29614"/>
                          <a14:foregroundMark x1="15573" y1="26903" x2="42443" y2="13764"/>
                          <a14:foregroundMark x1="87307" y1="55683" x2="88397" y2="58186"/>
                          <a14:foregroundMark x1="72366" y1="21376" x2="87307" y2="55683"/>
                          <a14:foregroundMark x1="81374" y1="79771" x2="52824" y2="94473"/>
                          <a14:foregroundMark x1="56641" y1="39416" x2="34504" y2="29718"/>
                          <a14:foregroundMark x1="28244" y1="28780" x2="50382" y2="38478"/>
                          <a14:foregroundMark x1="52672" y1="27007" x2="52519" y2="39625"/>
                          <a14:foregroundMark x1="29924" y1="25860" x2="40611" y2="41919"/>
                          <a14:foregroundMark x1="25802" y1="27112" x2="29466" y2="32847"/>
                          <a14:foregroundMark x1="49618" y1="31283" x2="52061" y2="35036"/>
                          <a14:foregroundMark x1="48550" y1="54536" x2="48092" y2="64546"/>
                          <a14:foregroundMark x1="40611" y1="39208" x2="48550" y2="67883"/>
                          <a14:foregroundMark x1="52061" y1="78832" x2="48397" y2="60584"/>
                          <a14:foregroundMark x1="55573" y1="57977" x2="37099" y2="58707"/>
                          <a14:foregroundMark x1="30992" y1="12096" x2="23206" y2="9385"/>
                          <a14:foregroundMark x1="37710" y1="50782" x2="41832" y2="59750"/>
                          <a14:foregroundMark x1="49924" y1="63712" x2="44733" y2="60167"/>
                          <a14:foregroundMark x1="37405" y1="46820" x2="48397" y2="45360"/>
                          <a14:foregroundMark x1="49313" y1="45985" x2="50992" y2="63087"/>
                          <a14:foregroundMark x1="42290" y1="73723" x2="31756" y2="58603"/>
                          <a14:foregroundMark x1="36641" y1="72784" x2="29771" y2="76642"/>
                          <a14:foregroundMark x1="46870" y1="10323" x2="78931" y2="32430"/>
                          <a14:foregroundMark x1="84522" y1="65697" x2="64122" y2="8342"/>
                          <a14:foregroundMark x1="86412" y1="71011" x2="85403" y2="68174"/>
                          <a14:foregroundMark x1="54046" y1="15120" x2="15420" y2="86340"/>
                          <a14:foregroundMark x1="12063" y1="35871" x2="11298" y2="27633"/>
                          <a14:foregroundMark x1="13389" y1="50153" x2="12063" y2="35871"/>
                          <a14:foregroundMark x1="15142" y1="69045" x2="13554" y2="51931"/>
                          <a14:foregroundMark x1="17405" y1="93431" x2="15606" y2="74046"/>
                          <a14:foregroundMark x1="16947" y1="21898" x2="74656" y2="22106"/>
                          <a14:foregroundMark x1="47499" y1="88777" x2="33130" y2="86966"/>
                          <a14:foregroundMark x1="32672" y1="10219" x2="31145" y2="6048"/>
                          <a14:foregroundMark x1="72519" y1="19812" x2="72519" y2="19812"/>
                          <a14:foregroundMark x1="83664" y1="23879" x2="83664" y2="23879"/>
                          <a14:foregroundMark x1="86260" y1="31283" x2="86260" y2="31283"/>
                          <a14:foregroundMark x1="89466" y1="40980" x2="89466" y2="40980"/>
                          <a14:foregroundMark x1="90076" y1="48175" x2="90076" y2="48175"/>
                          <a14:foregroundMark x1="78931" y1="22941" x2="78931" y2="22941"/>
                          <a14:foregroundMark x1="19084" y1="12200" x2="19084" y2="12200"/>
                          <a14:foregroundMark x1="18626" y1="16267" x2="18626" y2="16267"/>
                          <a14:foregroundMark x1="23053" y1="89677" x2="23053" y2="89677"/>
                          <a14:foregroundMark x1="30992" y1="90094" x2="30992" y2="90094"/>
                          <a14:foregroundMark x1="94351" y1="61105" x2="94351" y2="61105"/>
                          <a14:foregroundMark x1="36336" y1="4275" x2="36336" y2="4275"/>
                          <a14:foregroundMark x1="47634" y1="73618" x2="47634" y2="73618"/>
                          <a14:backgroundMark x1="13282" y1="35871" x2="13282" y2="35871"/>
                          <a14:backgroundMark x1="16947" y1="69656" x2="16947" y2="69656"/>
                          <a14:backgroundMark x1="13435" y1="59020" x2="16183" y2="58394"/>
                          <a14:backgroundMark x1="11908" y1="51825" x2="13740" y2="51721"/>
                          <a14:backgroundMark x1="68244" y1="85297" x2="69160" y2="87487"/>
                          <a14:backgroundMark x1="84885" y1="66423" x2="84885" y2="66423"/>
                          <a14:backgroundMark x1="87023" y1="55683" x2="87023" y2="55683"/>
                          <a14:backgroundMark x1="85344" y1="65798" x2="84733" y2="68092"/>
                          <a14:backgroundMark x1="86718" y1="56100" x2="85954" y2="54849"/>
                          <a14:backgroundMark x1="18015" y1="70907" x2="13588" y2="72576"/>
                          <a14:backgroundMark x1="50687" y1="88217" x2="51450" y2="90198"/>
                        </a14:backgroundRemoval>
                      </a14:imgEffect>
                    </a14:imgLayer>
                  </a14:imgProps>
                </a:ext>
              </a:extLst>
            </a:blip>
            <a:stretch>
              <a:fillRect/>
            </a:stretch>
          </p:blipFill>
          <p:spPr>
            <a:xfrm rot="513794">
              <a:off x="4544367" y="4967608"/>
              <a:ext cx="1253667" cy="1760351"/>
            </a:xfrm>
            <a:prstGeom prst="rect">
              <a:avLst/>
            </a:prstGeom>
          </p:spPr>
        </p:pic>
        <p:pic>
          <p:nvPicPr>
            <p:cNvPr id="1026" name="Picture 2" descr="cigar / cartoon vector and illustration, hand drawn style, isolated on ...">
              <a:extLst>
                <a:ext uri="{FF2B5EF4-FFF2-40B4-BE49-F238E27FC236}">
                  <a16:creationId xmlns:a16="http://schemas.microsoft.com/office/drawing/2014/main" id="{FE65F01E-903B-1437-95DD-0918D1FA3E3A}"/>
                </a:ext>
              </a:extLst>
            </p:cNvPr>
            <p:cNvPicPr>
              <a:picLocks noChangeAspect="1" noChangeArrowheads="1"/>
            </p:cNvPicPr>
            <p:nvPr/>
          </p:nvPicPr>
          <p:blipFill>
            <a:blip r:embed="rId35">
              <a:extLst>
                <a:ext uri="{BEBA8EAE-BF5A-486C-A8C5-ECC9F3942E4B}">
                  <a14:imgProps xmlns:a14="http://schemas.microsoft.com/office/drawing/2010/main">
                    <a14:imgLayer r:embed="rId36">
                      <a14:imgEffect>
                        <a14:backgroundRemoval t="6000" b="91500" l="10000" r="90000">
                          <a14:foregroundMark x1="10800" y1="52400" x2="10800" y2="53000"/>
                          <a14:foregroundMark x1="26700" y1="19000" x2="26700" y2="15500"/>
                          <a14:foregroundMark x1="51700" y1="23900" x2="50800" y2="26700"/>
                          <a14:foregroundMark x1="21000" y1="6200" x2="23800" y2="6000"/>
                          <a14:foregroundMark x1="24700" y1="87300" x2="34500" y2="91500"/>
                          <a14:foregroundMark x1="34500" y1="91500" x2="37600" y2="90200"/>
                        </a14:backgroundRemoval>
                      </a14:imgEffect>
                    </a14:imgLayer>
                  </a14:imgProps>
                </a:ext>
                <a:ext uri="{28A0092B-C50C-407E-A947-70E740481C1C}">
                  <a14:useLocalDpi xmlns:a14="http://schemas.microsoft.com/office/drawing/2010/main" val="0"/>
                </a:ext>
              </a:extLst>
            </a:blip>
            <a:srcRect/>
            <a:stretch>
              <a:fillRect/>
            </a:stretch>
          </p:blipFill>
          <p:spPr bwMode="auto">
            <a:xfrm>
              <a:off x="3432307" y="4675699"/>
              <a:ext cx="1923076" cy="19230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2877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9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9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9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8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7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7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20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2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21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4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4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5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5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5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5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8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22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7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8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22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24"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23e4fb3f7be_0_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Typen immuniteit</a:t>
            </a:r>
            <a:endParaRPr>
              <a:latin typeface="Effra" panose="02000506080000020004" pitchFamily="2" charset="0"/>
              <a:ea typeface="Arial"/>
              <a:cs typeface="Arial"/>
              <a:sym typeface="Arial"/>
            </a:endParaRPr>
          </a:p>
        </p:txBody>
      </p:sp>
      <p:graphicFrame>
        <p:nvGraphicFramePr>
          <p:cNvPr id="220" name="Google Shape;220;g23e4fb3f7be_0_11"/>
          <p:cNvGraphicFramePr/>
          <p:nvPr/>
        </p:nvGraphicFramePr>
        <p:xfrm>
          <a:off x="2129896" y="2517606"/>
          <a:ext cx="8157104" cy="2370079"/>
        </p:xfrm>
        <a:graphic>
          <a:graphicData uri="http://schemas.openxmlformats.org/drawingml/2006/table">
            <a:tbl>
              <a:tblPr>
                <a:noFill/>
              </a:tblPr>
              <a:tblGrid>
                <a:gridCol w="1742860">
                  <a:extLst>
                    <a:ext uri="{9D8B030D-6E8A-4147-A177-3AD203B41FA5}">
                      <a16:colId xmlns:a16="http://schemas.microsoft.com/office/drawing/2014/main" val="20000"/>
                    </a:ext>
                  </a:extLst>
                </a:gridCol>
                <a:gridCol w="3573925">
                  <a:extLst>
                    <a:ext uri="{9D8B030D-6E8A-4147-A177-3AD203B41FA5}">
                      <a16:colId xmlns:a16="http://schemas.microsoft.com/office/drawing/2014/main" val="20001"/>
                    </a:ext>
                  </a:extLst>
                </a:gridCol>
                <a:gridCol w="2840319">
                  <a:extLst>
                    <a:ext uri="{9D8B030D-6E8A-4147-A177-3AD203B41FA5}">
                      <a16:colId xmlns:a16="http://schemas.microsoft.com/office/drawing/2014/main" val="20002"/>
                    </a:ext>
                  </a:extLst>
                </a:gridCol>
              </a:tblGrid>
              <a:tr h="758994">
                <a:tc>
                  <a:txBody>
                    <a:bodyPr/>
                    <a:lstStyle/>
                    <a:p>
                      <a:pPr marL="0" lvl="0" indent="0" algn="ctr" rtl="0">
                        <a:lnSpc>
                          <a:spcPct val="115000"/>
                        </a:lnSpc>
                        <a:spcBef>
                          <a:spcPts val="1200"/>
                        </a:spcBef>
                        <a:spcAft>
                          <a:spcPts val="0"/>
                        </a:spcAft>
                        <a:buNone/>
                      </a:pPr>
                      <a:r>
                        <a:rPr lang="nl-NL" sz="2500"/>
                        <a:t> </a:t>
                      </a:r>
                      <a:endParaRPr sz="25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nl-NL" sz="2500" b="1"/>
                        <a:t>Natuurlijk</a:t>
                      </a:r>
                      <a:endParaRPr sz="2500" b="1"/>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nl-NL" sz="2500" b="1"/>
                        <a:t>Kunstmatig</a:t>
                      </a:r>
                      <a:endParaRPr sz="2500" b="1"/>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94657">
                <a:tc>
                  <a:txBody>
                    <a:bodyPr/>
                    <a:lstStyle/>
                    <a:p>
                      <a:pPr marL="0" lvl="0" indent="0" algn="ctr" rtl="0">
                        <a:lnSpc>
                          <a:spcPct val="115000"/>
                        </a:lnSpc>
                        <a:spcBef>
                          <a:spcPts val="1200"/>
                        </a:spcBef>
                        <a:spcAft>
                          <a:spcPts val="0"/>
                        </a:spcAft>
                        <a:buNone/>
                      </a:pPr>
                      <a:r>
                        <a:rPr lang="nl-NL" sz="2500" b="1"/>
                        <a:t>Actief</a:t>
                      </a:r>
                      <a:endParaRPr sz="2500" b="1"/>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nl-NL" sz="2500"/>
                        <a:t>Ziek worden</a:t>
                      </a:r>
                      <a:endParaRPr sz="25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nl-NL" sz="2500"/>
                        <a:t>Vaccinatie</a:t>
                      </a:r>
                      <a:endParaRPr sz="25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16428">
                <a:tc>
                  <a:txBody>
                    <a:bodyPr/>
                    <a:lstStyle/>
                    <a:p>
                      <a:pPr marL="0" lvl="0" indent="0" algn="ctr" rtl="0">
                        <a:lnSpc>
                          <a:spcPct val="115000"/>
                        </a:lnSpc>
                        <a:spcBef>
                          <a:spcPts val="1200"/>
                        </a:spcBef>
                        <a:spcAft>
                          <a:spcPts val="0"/>
                        </a:spcAft>
                        <a:buNone/>
                      </a:pPr>
                      <a:r>
                        <a:rPr lang="nl-NL" sz="2500" b="1"/>
                        <a:t>Passief</a:t>
                      </a:r>
                      <a:endParaRPr sz="2500" b="1"/>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nl-NL" sz="2500"/>
                        <a:t>Moedermelk/placenta</a:t>
                      </a:r>
                      <a:endParaRPr sz="25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nl-NL" sz="2500" err="1"/>
                        <a:t>Anti-serum</a:t>
                      </a:r>
                      <a:endParaRPr sz="25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2" name="Afbeelding 1">
            <a:extLst>
              <a:ext uri="{FF2B5EF4-FFF2-40B4-BE49-F238E27FC236}">
                <a16:creationId xmlns:a16="http://schemas.microsoft.com/office/drawing/2014/main" id="{6280B6A5-C247-F5A3-17AF-90B3559DC9CC}"/>
              </a:ext>
            </a:extLst>
          </p:cNvPr>
          <p:cNvPicPr>
            <a:picLocks noChangeAspect="1"/>
          </p:cNvPicPr>
          <p:nvPr/>
        </p:nvPicPr>
        <p:blipFill>
          <a:blip r:embed="rId3"/>
          <a:srcRect l="8201" b="28127"/>
          <a:stretch/>
        </p:blipFill>
        <p:spPr>
          <a:xfrm>
            <a:off x="9721160" y="3620022"/>
            <a:ext cx="540788" cy="403478"/>
          </a:xfrm>
          <a:prstGeom prst="rect">
            <a:avLst/>
          </a:prstGeom>
        </p:spPr>
      </p:pic>
      <p:pic>
        <p:nvPicPr>
          <p:cNvPr id="3" name="Afbeelding 2">
            <a:extLst>
              <a:ext uri="{FF2B5EF4-FFF2-40B4-BE49-F238E27FC236}">
                <a16:creationId xmlns:a16="http://schemas.microsoft.com/office/drawing/2014/main" id="{C9BAACB3-C067-C8D8-5014-6C192B55C054}"/>
              </a:ext>
            </a:extLst>
          </p:cNvPr>
          <p:cNvPicPr>
            <a:picLocks noChangeAspect="1"/>
          </p:cNvPicPr>
          <p:nvPr/>
        </p:nvPicPr>
        <p:blipFill>
          <a:blip r:embed="rId3"/>
          <a:srcRect l="8201" b="28127"/>
          <a:stretch/>
        </p:blipFill>
        <p:spPr>
          <a:xfrm>
            <a:off x="6867314" y="3620022"/>
            <a:ext cx="540788" cy="403478"/>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 Lettertype, handschrift&#10;&#10;Door AI gegenereerde inhoud is mogelijk onjuist.">
            <a:extLst>
              <a:ext uri="{FF2B5EF4-FFF2-40B4-BE49-F238E27FC236}">
                <a16:creationId xmlns:a16="http://schemas.microsoft.com/office/drawing/2014/main" id="{64531819-A48F-13B6-69C0-849C09DBF99D}"/>
              </a:ext>
            </a:extLst>
          </p:cNvPr>
          <p:cNvPicPr>
            <a:picLocks noChangeAspect="1"/>
          </p:cNvPicPr>
          <p:nvPr/>
        </p:nvPicPr>
        <p:blipFill>
          <a:blip r:embed="rId3"/>
          <a:stretch>
            <a:fillRect/>
          </a:stretch>
        </p:blipFill>
        <p:spPr>
          <a:xfrm>
            <a:off x="4121205" y="215447"/>
            <a:ext cx="7887884" cy="6427105"/>
          </a:xfrm>
          <a:prstGeom prst="rect">
            <a:avLst/>
          </a:prstGeom>
        </p:spPr>
      </p:pic>
      <p:sp>
        <p:nvSpPr>
          <p:cNvPr id="2" name="Google Shape;99;g2d17701bccb_0_0">
            <a:extLst>
              <a:ext uri="{FF2B5EF4-FFF2-40B4-BE49-F238E27FC236}">
                <a16:creationId xmlns:a16="http://schemas.microsoft.com/office/drawing/2014/main" id="{711AD61F-957E-B0B5-F92F-5B3135F7DED6}"/>
              </a:ext>
            </a:extLst>
          </p:cNvPr>
          <p:cNvSpPr txBox="1">
            <a:spLocks/>
          </p:cNvSpPr>
          <p:nvPr/>
        </p:nvSpPr>
        <p:spPr>
          <a:xfrm>
            <a:off x="375416" y="5870487"/>
            <a:ext cx="10885800" cy="149113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35000" indent="-444500">
              <a:spcBef>
                <a:spcPts val="0"/>
              </a:spcBef>
              <a:buSzPts val="2600"/>
            </a:pPr>
            <a:r>
              <a:rPr lang="nl-NL" sz="2400" dirty="0">
                <a:latin typeface="Effra" panose="02000506080000020004" pitchFamily="2" charset="0"/>
                <a:ea typeface="Arial"/>
                <a:cs typeface="Arial"/>
                <a:sym typeface="Arial"/>
              </a:rPr>
              <a:t>Binas 84K</a:t>
            </a:r>
          </a:p>
          <a:p>
            <a:pPr marL="635000" indent="-444500">
              <a:spcBef>
                <a:spcPts val="0"/>
              </a:spcBef>
              <a:buSzPts val="2600"/>
            </a:pPr>
            <a:r>
              <a:rPr lang="nl-NL" sz="2400" dirty="0">
                <a:latin typeface="Effra" panose="02000506080000020004"/>
              </a:rPr>
              <a:t>ScienceData p. 348</a:t>
            </a:r>
          </a:p>
          <a:p>
            <a:pPr marL="190500" indent="0">
              <a:spcBef>
                <a:spcPts val="0"/>
              </a:spcBef>
              <a:buSzPts val="2600"/>
              <a:buFont typeface="Arial"/>
              <a:buNone/>
            </a:pPr>
            <a:br>
              <a:rPr lang="nl-NL"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
        <p:nvSpPr>
          <p:cNvPr id="3" name="Google Shape;99;g2d17701bccb_0_0">
            <a:extLst>
              <a:ext uri="{FF2B5EF4-FFF2-40B4-BE49-F238E27FC236}">
                <a16:creationId xmlns:a16="http://schemas.microsoft.com/office/drawing/2014/main" id="{065BC091-00DA-5ED9-F6C2-869251B4F0DB}"/>
              </a:ext>
            </a:extLst>
          </p:cNvPr>
          <p:cNvSpPr txBox="1">
            <a:spLocks/>
          </p:cNvSpPr>
          <p:nvPr/>
        </p:nvSpPr>
        <p:spPr>
          <a:xfrm>
            <a:off x="375416" y="1945135"/>
            <a:ext cx="4017027" cy="176813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None/>
            </a:pPr>
            <a:r>
              <a:rPr lang="nl-NL" sz="2400" b="1" i="1" dirty="0">
                <a:latin typeface="Effra" panose="02000506080000020004" pitchFamily="2" charset="0"/>
                <a:ea typeface="Arial"/>
                <a:cs typeface="Arial"/>
                <a:sym typeface="Arial"/>
              </a:rPr>
              <a:t>Let op!</a:t>
            </a:r>
            <a:br>
              <a:rPr lang="nl-NL" sz="2400" dirty="0">
                <a:latin typeface="Effra" panose="02000506080000020004" pitchFamily="2" charset="0"/>
                <a:ea typeface="Arial"/>
                <a:cs typeface="Arial"/>
                <a:sym typeface="Arial"/>
              </a:rPr>
            </a:br>
            <a:r>
              <a:rPr lang="nl-NL" sz="2400" dirty="0">
                <a:latin typeface="Effra" panose="02000506080000020004" pitchFamily="2" charset="0"/>
                <a:ea typeface="Arial"/>
                <a:cs typeface="Arial"/>
                <a:sym typeface="Arial"/>
              </a:rPr>
              <a:t>antistoffen </a:t>
            </a:r>
            <a:br>
              <a:rPr lang="nl-NL" sz="2400" dirty="0">
                <a:latin typeface="Effra" panose="02000506080000020004" pitchFamily="2" charset="0"/>
                <a:ea typeface="Arial"/>
                <a:cs typeface="Arial"/>
                <a:sym typeface="Arial"/>
              </a:rPr>
            </a:br>
            <a:r>
              <a:rPr lang="nl-NL" sz="2400" dirty="0">
                <a:latin typeface="Effra" panose="02000506080000020004" pitchFamily="2" charset="0"/>
                <a:ea typeface="Arial"/>
                <a:cs typeface="Arial"/>
                <a:sym typeface="Arial"/>
              </a:rPr>
              <a:t>= antilichamen </a:t>
            </a:r>
            <a:br>
              <a:rPr lang="nl-NL" sz="2400" dirty="0">
                <a:latin typeface="Effra" panose="02000506080000020004" pitchFamily="2" charset="0"/>
                <a:ea typeface="Arial"/>
                <a:cs typeface="Arial"/>
                <a:sym typeface="Arial"/>
              </a:rPr>
            </a:br>
            <a:r>
              <a:rPr lang="nl-NL" sz="2400" dirty="0">
                <a:latin typeface="Effra" panose="02000506080000020004" pitchFamily="2" charset="0"/>
                <a:ea typeface="Arial"/>
                <a:cs typeface="Arial"/>
                <a:sym typeface="Arial"/>
              </a:rPr>
              <a:t>= immunoglobulinen (</a:t>
            </a:r>
            <a:r>
              <a:rPr lang="nl-NL" sz="2400" dirty="0" err="1">
                <a:latin typeface="Effra" panose="02000506080000020004" pitchFamily="2" charset="0"/>
                <a:ea typeface="Arial"/>
                <a:cs typeface="Arial"/>
                <a:sym typeface="Arial"/>
              </a:rPr>
              <a:t>Ig</a:t>
            </a:r>
            <a:r>
              <a:rPr lang="nl-NL" sz="2400" dirty="0">
                <a:latin typeface="Effra" panose="02000506080000020004" pitchFamily="2" charset="0"/>
                <a:ea typeface="Arial"/>
                <a:cs typeface="Arial"/>
                <a:sym typeface="Arial"/>
              </a:rPr>
              <a:t>)</a:t>
            </a:r>
            <a:br>
              <a:rPr lang="nl-NL"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573198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E3629-809B-ADA9-547E-6DD816E40EAB}"/>
              </a:ext>
            </a:extLst>
          </p:cNvPr>
          <p:cNvSpPr>
            <a:spLocks noGrp="1"/>
          </p:cNvSpPr>
          <p:nvPr>
            <p:ph type="title"/>
          </p:nvPr>
        </p:nvSpPr>
        <p:spPr/>
        <p:txBody>
          <a:bodyPr/>
          <a:lstStyle/>
          <a:p>
            <a:r>
              <a:rPr lang="nl-NL"/>
              <a:t>Voorbeeld (2024-I)</a:t>
            </a:r>
          </a:p>
        </p:txBody>
      </p:sp>
      <p:pic>
        <p:nvPicPr>
          <p:cNvPr id="3" name="Afbeelding 2" descr="Afbeelding met tekst, schermopname, Lettertype, nummer&#10;&#10;Door AI gegenereerde inhoud is mogelijk onjuist.">
            <a:extLst>
              <a:ext uri="{FF2B5EF4-FFF2-40B4-BE49-F238E27FC236}">
                <a16:creationId xmlns:a16="http://schemas.microsoft.com/office/drawing/2014/main" id="{CD2F04D6-B365-2C30-194A-5E61F5553CDA}"/>
              </a:ext>
            </a:extLst>
          </p:cNvPr>
          <p:cNvPicPr>
            <a:picLocks noChangeAspect="1"/>
          </p:cNvPicPr>
          <p:nvPr/>
        </p:nvPicPr>
        <p:blipFill>
          <a:blip r:embed="rId3"/>
          <a:stretch>
            <a:fillRect/>
          </a:stretch>
        </p:blipFill>
        <p:spPr>
          <a:xfrm>
            <a:off x="474317" y="2021922"/>
            <a:ext cx="11011829" cy="3973041"/>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t 4">
                <a:extLst>
                  <a:ext uri="{FF2B5EF4-FFF2-40B4-BE49-F238E27FC236}">
                    <a16:creationId xmlns:a16="http://schemas.microsoft.com/office/drawing/2014/main" id="{D59D75DE-F2F5-FE72-EC4D-F2731AB0C005}"/>
                  </a:ext>
                </a:extLst>
              </p14:cNvPr>
              <p14:cNvContentPartPr/>
              <p14:nvPr/>
            </p14:nvContentPartPr>
            <p14:xfrm>
              <a:off x="3318597" y="3166381"/>
              <a:ext cx="1301193" cy="100161"/>
            </p14:xfrm>
          </p:contentPart>
        </mc:Choice>
        <mc:Fallback xmlns="">
          <p:pic>
            <p:nvPicPr>
              <p:cNvPr id="5" name="Inkt 4">
                <a:extLst>
                  <a:ext uri="{FF2B5EF4-FFF2-40B4-BE49-F238E27FC236}">
                    <a16:creationId xmlns:a16="http://schemas.microsoft.com/office/drawing/2014/main" id="{D59D75DE-F2F5-FE72-EC4D-F2731AB0C005}"/>
                  </a:ext>
                </a:extLst>
              </p:cNvPr>
              <p:cNvPicPr/>
              <p:nvPr/>
            </p:nvPicPr>
            <p:blipFill>
              <a:blip r:embed="rId5"/>
              <a:stretch>
                <a:fillRect/>
              </a:stretch>
            </p:blipFill>
            <p:spPr>
              <a:xfrm>
                <a:off x="3264606" y="3058681"/>
                <a:ext cx="1408816" cy="315202"/>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t 5">
                <a:extLst>
                  <a:ext uri="{FF2B5EF4-FFF2-40B4-BE49-F238E27FC236}">
                    <a16:creationId xmlns:a16="http://schemas.microsoft.com/office/drawing/2014/main" id="{FDB0453A-F12B-16DA-BCB0-1E901FAC9710}"/>
                  </a:ext>
                </a:extLst>
              </p14:cNvPr>
              <p14:cNvContentPartPr/>
              <p14:nvPr/>
            </p14:nvContentPartPr>
            <p14:xfrm>
              <a:off x="6340060" y="3171952"/>
              <a:ext cx="871499" cy="94590"/>
            </p14:xfrm>
          </p:contentPart>
        </mc:Choice>
        <mc:Fallback xmlns="">
          <p:pic>
            <p:nvPicPr>
              <p:cNvPr id="6" name="Inkt 5">
                <a:extLst>
                  <a:ext uri="{FF2B5EF4-FFF2-40B4-BE49-F238E27FC236}">
                    <a16:creationId xmlns:a16="http://schemas.microsoft.com/office/drawing/2014/main" id="{FDB0453A-F12B-16DA-BCB0-1E901FAC9710}"/>
                  </a:ext>
                </a:extLst>
              </p:cNvPr>
              <p:cNvPicPr/>
              <p:nvPr/>
            </p:nvPicPr>
            <p:blipFill>
              <a:blip r:embed="rId7"/>
              <a:stretch>
                <a:fillRect/>
              </a:stretch>
            </p:blipFill>
            <p:spPr>
              <a:xfrm>
                <a:off x="6286086" y="3064463"/>
                <a:ext cx="979087" cy="309209"/>
              </a:xfrm>
              <a:prstGeom prst="rect">
                <a:avLst/>
              </a:prstGeom>
            </p:spPr>
          </p:pic>
        </mc:Fallback>
      </mc:AlternateContent>
    </p:spTree>
    <p:extLst>
      <p:ext uri="{BB962C8B-B14F-4D97-AF65-F5344CB8AC3E}">
        <p14:creationId xmlns:p14="http://schemas.microsoft.com/office/powerpoint/2010/main" val="3492852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8">
          <a:extLst>
            <a:ext uri="{FF2B5EF4-FFF2-40B4-BE49-F238E27FC236}">
              <a16:creationId xmlns:a16="http://schemas.microsoft.com/office/drawing/2014/main" id="{1E65B8C8-CC99-0C35-AE4A-FBC3BA80E576}"/>
            </a:ext>
          </a:extLst>
        </p:cNvPr>
        <p:cNvGrpSpPr/>
        <p:nvPr/>
      </p:nvGrpSpPr>
      <p:grpSpPr>
        <a:xfrm>
          <a:off x="0" y="0"/>
          <a:ext cx="0" cy="0"/>
          <a:chOff x="0" y="0"/>
          <a:chExt cx="0" cy="0"/>
        </a:xfrm>
      </p:grpSpPr>
      <p:sp>
        <p:nvSpPr>
          <p:cNvPr id="469" name="Google Shape;469;g23e4fb3f7be_0_0">
            <a:extLst>
              <a:ext uri="{FF2B5EF4-FFF2-40B4-BE49-F238E27FC236}">
                <a16:creationId xmlns:a16="http://schemas.microsoft.com/office/drawing/2014/main" id="{66AF1FE2-7118-D46C-5C26-C03C6BA61703}"/>
              </a:ext>
            </a:extLst>
          </p:cNvPr>
          <p:cNvSpPr txBox="1">
            <a:spLocks noGrp="1"/>
          </p:cNvSpPr>
          <p:nvPr>
            <p:ph type="title"/>
          </p:nvPr>
        </p:nvSpPr>
        <p:spPr>
          <a:xfrm>
            <a:off x="542196" y="41617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Afweer</a:t>
            </a:r>
            <a:endParaRPr>
              <a:latin typeface="Effra" panose="02000506080000020004" pitchFamily="2" charset="0"/>
              <a:ea typeface="Arial"/>
              <a:cs typeface="Arial"/>
              <a:sym typeface="Arial"/>
            </a:endParaRPr>
          </a:p>
        </p:txBody>
      </p:sp>
      <p:grpSp>
        <p:nvGrpSpPr>
          <p:cNvPr id="470" name="Google Shape;470;g23e4fb3f7be_0_0">
            <a:extLst>
              <a:ext uri="{FF2B5EF4-FFF2-40B4-BE49-F238E27FC236}">
                <a16:creationId xmlns:a16="http://schemas.microsoft.com/office/drawing/2014/main" id="{A1B963D7-A165-90F8-E7C3-3A58F3D41069}"/>
              </a:ext>
            </a:extLst>
          </p:cNvPr>
          <p:cNvGrpSpPr/>
          <p:nvPr/>
        </p:nvGrpSpPr>
        <p:grpSpPr>
          <a:xfrm>
            <a:off x="2871438" y="108854"/>
            <a:ext cx="9180086" cy="6583276"/>
            <a:chOff x="2871438" y="108854"/>
            <a:chExt cx="9180086" cy="6583276"/>
          </a:xfrm>
        </p:grpSpPr>
        <p:grpSp>
          <p:nvGrpSpPr>
            <p:cNvPr id="471" name="Google Shape;471;g23e4fb3f7be_0_0">
              <a:extLst>
                <a:ext uri="{FF2B5EF4-FFF2-40B4-BE49-F238E27FC236}">
                  <a16:creationId xmlns:a16="http://schemas.microsoft.com/office/drawing/2014/main" id="{A5288063-FDCB-2F70-0EF1-B809BC0437A2}"/>
                </a:ext>
              </a:extLst>
            </p:cNvPr>
            <p:cNvGrpSpPr/>
            <p:nvPr/>
          </p:nvGrpSpPr>
          <p:grpSpPr>
            <a:xfrm>
              <a:off x="2871438" y="108854"/>
              <a:ext cx="9180086" cy="6383954"/>
              <a:chOff x="2653828" y="295050"/>
              <a:chExt cx="9247594" cy="6081694"/>
            </a:xfrm>
          </p:grpSpPr>
          <p:grpSp>
            <p:nvGrpSpPr>
              <p:cNvPr id="472" name="Google Shape;472;g23e4fb3f7be_0_0">
                <a:extLst>
                  <a:ext uri="{FF2B5EF4-FFF2-40B4-BE49-F238E27FC236}">
                    <a16:creationId xmlns:a16="http://schemas.microsoft.com/office/drawing/2014/main" id="{373830B2-EC43-4F2E-BF9A-2B6E47E5575A}"/>
                  </a:ext>
                </a:extLst>
              </p:cNvPr>
              <p:cNvGrpSpPr/>
              <p:nvPr/>
            </p:nvGrpSpPr>
            <p:grpSpPr>
              <a:xfrm>
                <a:off x="2656126" y="484870"/>
                <a:ext cx="9243744" cy="5891874"/>
                <a:chOff x="2873059" y="1104388"/>
                <a:chExt cx="8350266" cy="5348955"/>
              </a:xfrm>
            </p:grpSpPr>
            <p:pic>
              <p:nvPicPr>
                <p:cNvPr id="473" name="Google Shape;473;g23e4fb3f7be_0_0">
                  <a:extLst>
                    <a:ext uri="{FF2B5EF4-FFF2-40B4-BE49-F238E27FC236}">
                      <a16:creationId xmlns:a16="http://schemas.microsoft.com/office/drawing/2014/main" id="{5C58B2B6-6102-E828-1081-E8D5E2202437}"/>
                    </a:ext>
                  </a:extLst>
                </p:cNvPr>
                <p:cNvPicPr preferRelativeResize="0"/>
                <p:nvPr/>
              </p:nvPicPr>
              <p:blipFill rotWithShape="1">
                <a:blip r:embed="rId3">
                  <a:alphaModFix/>
                </a:blip>
                <a:srcRect b="-592"/>
                <a:stretch/>
              </p:blipFill>
              <p:spPr>
                <a:xfrm>
                  <a:off x="2873059" y="1506239"/>
                  <a:ext cx="4256699" cy="4123716"/>
                </a:xfrm>
                <a:prstGeom prst="rect">
                  <a:avLst/>
                </a:prstGeom>
                <a:noFill/>
                <a:ln>
                  <a:noFill/>
                </a:ln>
              </p:spPr>
            </p:pic>
            <p:pic>
              <p:nvPicPr>
                <p:cNvPr id="474" name="Google Shape;474;g23e4fb3f7be_0_0">
                  <a:extLst>
                    <a:ext uri="{FF2B5EF4-FFF2-40B4-BE49-F238E27FC236}">
                      <a16:creationId xmlns:a16="http://schemas.microsoft.com/office/drawing/2014/main" id="{074CF082-498C-DE54-A686-8E13E6FC4499}"/>
                    </a:ext>
                  </a:extLst>
                </p:cNvPr>
                <p:cNvPicPr preferRelativeResize="0"/>
                <p:nvPr/>
              </p:nvPicPr>
              <p:blipFill rotWithShape="1">
                <a:blip r:embed="rId4">
                  <a:alphaModFix/>
                </a:blip>
                <a:srcRect l="1797" t="-3993"/>
                <a:stretch/>
              </p:blipFill>
              <p:spPr>
                <a:xfrm>
                  <a:off x="7090522" y="1104388"/>
                  <a:ext cx="4132803" cy="5348955"/>
                </a:xfrm>
                <a:prstGeom prst="rect">
                  <a:avLst/>
                </a:prstGeom>
                <a:noFill/>
                <a:ln>
                  <a:noFill/>
                </a:ln>
              </p:spPr>
            </p:pic>
          </p:grpSp>
          <p:pic>
            <p:nvPicPr>
              <p:cNvPr id="475" name="Google Shape;475;g23e4fb3f7be_0_0">
                <a:extLst>
                  <a:ext uri="{FF2B5EF4-FFF2-40B4-BE49-F238E27FC236}">
                    <a16:creationId xmlns:a16="http://schemas.microsoft.com/office/drawing/2014/main" id="{34F1EA40-51BD-A5AE-C9F1-A7341724D72D}"/>
                  </a:ext>
                </a:extLst>
              </p:cNvPr>
              <p:cNvPicPr preferRelativeResize="0"/>
              <p:nvPr/>
            </p:nvPicPr>
            <p:blipFill rotWithShape="1">
              <a:blip r:embed="rId5">
                <a:alphaModFix/>
              </a:blip>
              <a:srcRect/>
              <a:stretch/>
            </p:blipFill>
            <p:spPr>
              <a:xfrm>
                <a:off x="2653828" y="295050"/>
                <a:ext cx="9247594" cy="434295"/>
              </a:xfrm>
              <a:prstGeom prst="rect">
                <a:avLst/>
              </a:prstGeom>
              <a:noFill/>
              <a:ln>
                <a:noFill/>
              </a:ln>
            </p:spPr>
          </p:pic>
        </p:grpSp>
        <p:pic>
          <p:nvPicPr>
            <p:cNvPr id="476" name="Google Shape;476;g23e4fb3f7be_0_0">
              <a:extLst>
                <a:ext uri="{FF2B5EF4-FFF2-40B4-BE49-F238E27FC236}">
                  <a16:creationId xmlns:a16="http://schemas.microsoft.com/office/drawing/2014/main" id="{F06225B1-5146-C2CB-D246-6A858ACFC560}"/>
                </a:ext>
              </a:extLst>
            </p:cNvPr>
            <p:cNvPicPr preferRelativeResize="0"/>
            <p:nvPr/>
          </p:nvPicPr>
          <p:blipFill rotWithShape="1">
            <a:blip r:embed="rId6">
              <a:alphaModFix/>
            </a:blip>
            <a:srcRect/>
            <a:stretch/>
          </p:blipFill>
          <p:spPr>
            <a:xfrm>
              <a:off x="2936253" y="5392834"/>
              <a:ext cx="4773987" cy="1299296"/>
            </a:xfrm>
            <a:prstGeom prst="rect">
              <a:avLst/>
            </a:prstGeom>
            <a:noFill/>
            <a:ln>
              <a:noFill/>
            </a:ln>
          </p:spPr>
        </p:pic>
      </p:grpSp>
      <p:sp>
        <p:nvSpPr>
          <p:cNvPr id="5" name="Google Shape;99;g2d17701bccb_0_0">
            <a:extLst>
              <a:ext uri="{FF2B5EF4-FFF2-40B4-BE49-F238E27FC236}">
                <a16:creationId xmlns:a16="http://schemas.microsoft.com/office/drawing/2014/main" id="{89970E62-49DB-2142-C4DE-A673145D230B}"/>
              </a:ext>
            </a:extLst>
          </p:cNvPr>
          <p:cNvSpPr txBox="1">
            <a:spLocks noGrp="1"/>
          </p:cNvSpPr>
          <p:nvPr>
            <p:ph type="body" idx="1"/>
          </p:nvPr>
        </p:nvSpPr>
        <p:spPr>
          <a:xfrm>
            <a:off x="333223" y="5821682"/>
            <a:ext cx="10885800" cy="1629637"/>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dirty="0">
                <a:latin typeface="Effra" panose="02000506080000020004" pitchFamily="2" charset="0"/>
                <a:ea typeface="Arial"/>
                <a:cs typeface="Arial"/>
                <a:sym typeface="Arial"/>
              </a:rPr>
              <a:t>Binas 84L</a:t>
            </a:r>
          </a:p>
          <a:p>
            <a:pPr marL="635000" indent="-444500">
              <a:spcBef>
                <a:spcPts val="0"/>
              </a:spcBef>
              <a:buSzPts val="2600"/>
            </a:pPr>
            <a:r>
              <a:rPr lang="nl-NL" dirty="0">
                <a:latin typeface="Effra" panose="02000506080000020004"/>
              </a:rPr>
              <a:t>ScienceData p. 345</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mc:AlternateContent xmlns:mc="http://schemas.openxmlformats.org/markup-compatibility/2006" xmlns:p14="http://schemas.microsoft.com/office/powerpoint/2010/main">
        <mc:Choice Requires="p14">
          <p:contentPart p14:bwMode="auto" r:id="rId7">
            <p14:nvContentPartPr>
              <p14:cNvPr id="6" name="Inkt 5">
                <a:extLst>
                  <a:ext uri="{FF2B5EF4-FFF2-40B4-BE49-F238E27FC236}">
                    <a16:creationId xmlns:a16="http://schemas.microsoft.com/office/drawing/2014/main" id="{A2396F5D-3914-19D0-D239-6355FAE46A6C}"/>
                  </a:ext>
                </a:extLst>
              </p14:cNvPr>
              <p14:cNvContentPartPr/>
              <p14:nvPr/>
            </p14:nvContentPartPr>
            <p14:xfrm>
              <a:off x="10803459" y="2255948"/>
              <a:ext cx="413280" cy="40680"/>
            </p14:xfrm>
          </p:contentPart>
        </mc:Choice>
        <mc:Fallback xmlns="">
          <p:pic>
            <p:nvPicPr>
              <p:cNvPr id="6" name="Inkt 5">
                <a:extLst>
                  <a:ext uri="{FF2B5EF4-FFF2-40B4-BE49-F238E27FC236}">
                    <a16:creationId xmlns:a16="http://schemas.microsoft.com/office/drawing/2014/main" id="{A2396F5D-3914-19D0-D239-6355FAE46A6C}"/>
                  </a:ext>
                </a:extLst>
              </p:cNvPr>
              <p:cNvPicPr/>
              <p:nvPr/>
            </p:nvPicPr>
            <p:blipFill>
              <a:blip r:embed="rId8"/>
              <a:stretch>
                <a:fillRect/>
              </a:stretch>
            </p:blipFill>
            <p:spPr>
              <a:xfrm>
                <a:off x="10749819" y="2147948"/>
                <a:ext cx="5209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t 6">
                <a:extLst>
                  <a:ext uri="{FF2B5EF4-FFF2-40B4-BE49-F238E27FC236}">
                    <a16:creationId xmlns:a16="http://schemas.microsoft.com/office/drawing/2014/main" id="{12AAB57D-23E2-B327-2BEC-69BEF14F93F5}"/>
                  </a:ext>
                </a:extLst>
              </p14:cNvPr>
              <p14:cNvContentPartPr/>
              <p14:nvPr/>
            </p14:nvContentPartPr>
            <p14:xfrm>
              <a:off x="10982379" y="6299468"/>
              <a:ext cx="605880" cy="12600"/>
            </p14:xfrm>
          </p:contentPart>
        </mc:Choice>
        <mc:Fallback xmlns="">
          <p:pic>
            <p:nvPicPr>
              <p:cNvPr id="7" name="Inkt 6">
                <a:extLst>
                  <a:ext uri="{FF2B5EF4-FFF2-40B4-BE49-F238E27FC236}">
                    <a16:creationId xmlns:a16="http://schemas.microsoft.com/office/drawing/2014/main" id="{12AAB57D-23E2-B327-2BEC-69BEF14F93F5}"/>
                  </a:ext>
                </a:extLst>
              </p:cNvPr>
              <p:cNvPicPr/>
              <p:nvPr/>
            </p:nvPicPr>
            <p:blipFill>
              <a:blip r:embed="rId10"/>
              <a:stretch>
                <a:fillRect/>
              </a:stretch>
            </p:blipFill>
            <p:spPr>
              <a:xfrm>
                <a:off x="10928739" y="6191828"/>
                <a:ext cx="71352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t 7">
                <a:extLst>
                  <a:ext uri="{FF2B5EF4-FFF2-40B4-BE49-F238E27FC236}">
                    <a16:creationId xmlns:a16="http://schemas.microsoft.com/office/drawing/2014/main" id="{D6D13D4E-166A-ACBA-7C66-024D57F776EA}"/>
                  </a:ext>
                </a:extLst>
              </p14:cNvPr>
              <p14:cNvContentPartPr/>
              <p14:nvPr/>
            </p14:nvContentPartPr>
            <p14:xfrm>
              <a:off x="10227099" y="6250508"/>
              <a:ext cx="525960" cy="41040"/>
            </p14:xfrm>
          </p:contentPart>
        </mc:Choice>
        <mc:Fallback xmlns="">
          <p:pic>
            <p:nvPicPr>
              <p:cNvPr id="8" name="Inkt 7">
                <a:extLst>
                  <a:ext uri="{FF2B5EF4-FFF2-40B4-BE49-F238E27FC236}">
                    <a16:creationId xmlns:a16="http://schemas.microsoft.com/office/drawing/2014/main" id="{D6D13D4E-166A-ACBA-7C66-024D57F776EA}"/>
                  </a:ext>
                </a:extLst>
              </p:cNvPr>
              <p:cNvPicPr/>
              <p:nvPr/>
            </p:nvPicPr>
            <p:blipFill>
              <a:blip r:embed="rId12"/>
              <a:stretch>
                <a:fillRect/>
              </a:stretch>
            </p:blipFill>
            <p:spPr>
              <a:xfrm>
                <a:off x="10173099" y="6142508"/>
                <a:ext cx="633600" cy="256680"/>
              </a:xfrm>
              <a:prstGeom prst="rect">
                <a:avLst/>
              </a:prstGeom>
            </p:spPr>
          </p:pic>
        </mc:Fallback>
      </mc:AlternateContent>
    </p:spTree>
    <p:extLst>
      <p:ext uri="{BB962C8B-B14F-4D97-AF65-F5344CB8AC3E}">
        <p14:creationId xmlns:p14="http://schemas.microsoft.com/office/powerpoint/2010/main" val="352004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A8CFA-D025-1587-4C23-7374C8467B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5FE0BB2-27DD-6B7F-000E-0168096BBADE}"/>
              </a:ext>
            </a:extLst>
          </p:cNvPr>
          <p:cNvSpPr>
            <a:spLocks noGrp="1"/>
          </p:cNvSpPr>
          <p:nvPr>
            <p:ph type="title"/>
          </p:nvPr>
        </p:nvSpPr>
        <p:spPr/>
        <p:txBody>
          <a:bodyPr/>
          <a:lstStyle/>
          <a:p>
            <a:r>
              <a:rPr lang="nl-NL"/>
              <a:t>Uitwerking</a:t>
            </a:r>
          </a:p>
        </p:txBody>
      </p:sp>
      <p:pic>
        <p:nvPicPr>
          <p:cNvPr id="5" name="Afbeelding 4">
            <a:extLst>
              <a:ext uri="{FF2B5EF4-FFF2-40B4-BE49-F238E27FC236}">
                <a16:creationId xmlns:a16="http://schemas.microsoft.com/office/drawing/2014/main" id="{F8691024-FCFC-ECBE-2491-08B7CE9B5065}"/>
              </a:ext>
            </a:extLst>
          </p:cNvPr>
          <p:cNvPicPr>
            <a:picLocks noChangeAspect="1"/>
          </p:cNvPicPr>
          <p:nvPr/>
        </p:nvPicPr>
        <p:blipFill>
          <a:blip r:embed="rId3"/>
          <a:stretch>
            <a:fillRect/>
          </a:stretch>
        </p:blipFill>
        <p:spPr>
          <a:xfrm>
            <a:off x="982578" y="2605820"/>
            <a:ext cx="9940934" cy="554474"/>
          </a:xfrm>
          <a:prstGeom prst="rect">
            <a:avLst/>
          </a:prstGeom>
        </p:spPr>
      </p:pic>
    </p:spTree>
    <p:extLst>
      <p:ext uri="{BB962C8B-B14F-4D97-AF65-F5344CB8AC3E}">
        <p14:creationId xmlns:p14="http://schemas.microsoft.com/office/powerpoint/2010/main" val="312839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2d14e319473_0_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Tijdcodes streams 2022, 2023 en 2024</a:t>
            </a:r>
            <a:endParaRPr>
              <a:latin typeface="Effra" panose="02000506080000020004" pitchFamily="2" charset="0"/>
              <a:ea typeface="Arial"/>
              <a:cs typeface="Arial"/>
              <a:sym typeface="Arial"/>
            </a:endParaRPr>
          </a:p>
        </p:txBody>
      </p:sp>
      <p:grpSp>
        <p:nvGrpSpPr>
          <p:cNvPr id="11" name="Groep 10">
            <a:extLst>
              <a:ext uri="{FF2B5EF4-FFF2-40B4-BE49-F238E27FC236}">
                <a16:creationId xmlns:a16="http://schemas.microsoft.com/office/drawing/2014/main" id="{41607212-7BCA-8891-A1C2-72057A16EC8A}"/>
              </a:ext>
            </a:extLst>
          </p:cNvPr>
          <p:cNvGrpSpPr/>
          <p:nvPr/>
        </p:nvGrpSpPr>
        <p:grpSpPr>
          <a:xfrm>
            <a:off x="354377" y="1577663"/>
            <a:ext cx="11401229" cy="5018648"/>
            <a:chOff x="369617" y="1577663"/>
            <a:chExt cx="11401229" cy="5018648"/>
          </a:xfrm>
        </p:grpSpPr>
        <p:grpSp>
          <p:nvGrpSpPr>
            <p:cNvPr id="7" name="Groep 6">
              <a:extLst>
                <a:ext uri="{FF2B5EF4-FFF2-40B4-BE49-F238E27FC236}">
                  <a16:creationId xmlns:a16="http://schemas.microsoft.com/office/drawing/2014/main" id="{AE6F7410-23D3-8D2B-A8AE-9BA11370EA62}"/>
                </a:ext>
              </a:extLst>
            </p:cNvPr>
            <p:cNvGrpSpPr/>
            <p:nvPr/>
          </p:nvGrpSpPr>
          <p:grpSpPr>
            <a:xfrm>
              <a:off x="369617" y="1577663"/>
              <a:ext cx="9620488" cy="554100"/>
              <a:chOff x="310548" y="1486223"/>
              <a:chExt cx="9620488" cy="554100"/>
            </a:xfrm>
          </p:grpSpPr>
          <p:sp>
            <p:nvSpPr>
              <p:cNvPr id="113" name="Google Shape;113;g2d14e319473_0_5"/>
              <p:cNvSpPr txBox="1"/>
              <p:nvPr/>
            </p:nvSpPr>
            <p:spPr>
              <a:xfrm>
                <a:off x="310548" y="1486223"/>
                <a:ext cx="3210739"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2400" b="1" u="sng">
                    <a:solidFill>
                      <a:schemeClr val="accent1"/>
                    </a:solidFill>
                    <a:latin typeface="Effra" panose="02000506080000020004" pitchFamily="2" charset="0"/>
                    <a:hlinkClick r:id="rId3">
                      <a:extLst>
                        <a:ext uri="{A12FA001-AC4F-418D-AE19-62706E023703}">
                          <ahyp:hlinkClr xmlns:ahyp="http://schemas.microsoft.com/office/drawing/2018/hyperlinkcolor" val="tx"/>
                        </a:ext>
                      </a:extLst>
                    </a:hlinkClick>
                  </a:rPr>
                  <a:t>Stream 2022</a:t>
                </a:r>
                <a:endParaRPr sz="2400" b="1">
                  <a:solidFill>
                    <a:schemeClr val="accent1"/>
                  </a:solidFill>
                  <a:latin typeface="Effra" panose="02000506080000020004" pitchFamily="2" charset="0"/>
                </a:endParaRPr>
              </a:p>
            </p:txBody>
          </p:sp>
          <p:sp>
            <p:nvSpPr>
              <p:cNvPr id="114" name="Google Shape;114;g2d14e319473_0_5"/>
              <p:cNvSpPr txBox="1"/>
              <p:nvPr/>
            </p:nvSpPr>
            <p:spPr>
              <a:xfrm>
                <a:off x="3785705" y="1486223"/>
                <a:ext cx="321074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2400" b="1" u="sng">
                    <a:solidFill>
                      <a:schemeClr val="accent1"/>
                    </a:solidFill>
                    <a:latin typeface="Effra" panose="02000506080000020004" pitchFamily="2" charset="0"/>
                    <a:hlinkClick r:id="rId4">
                      <a:extLst>
                        <a:ext uri="{A12FA001-AC4F-418D-AE19-62706E023703}">
                          <ahyp:hlinkClr xmlns:ahyp="http://schemas.microsoft.com/office/drawing/2018/hyperlinkcolor" val="tx"/>
                        </a:ext>
                      </a:extLst>
                    </a:hlinkClick>
                  </a:rPr>
                  <a:t>Stream 2023</a:t>
                </a:r>
                <a:endParaRPr sz="2400" b="1">
                  <a:solidFill>
                    <a:schemeClr val="accent1"/>
                  </a:solidFill>
                  <a:latin typeface="Effra" panose="02000506080000020004" pitchFamily="2" charset="0"/>
                </a:endParaRPr>
              </a:p>
            </p:txBody>
          </p:sp>
          <p:sp>
            <p:nvSpPr>
              <p:cNvPr id="6" name="Tekstvak 5">
                <a:extLst>
                  <a:ext uri="{FF2B5EF4-FFF2-40B4-BE49-F238E27FC236}">
                    <a16:creationId xmlns:a16="http://schemas.microsoft.com/office/drawing/2014/main" id="{C3E7D1B9-A60D-61BE-1D16-87BA77DEB7C2}"/>
                  </a:ext>
                </a:extLst>
              </p:cNvPr>
              <p:cNvSpPr txBox="1"/>
              <p:nvPr/>
            </p:nvSpPr>
            <p:spPr>
              <a:xfrm>
                <a:off x="7704860" y="1532440"/>
                <a:ext cx="2226176" cy="461665"/>
              </a:xfrm>
              <a:prstGeom prst="rect">
                <a:avLst/>
              </a:prstGeom>
              <a:noFill/>
            </p:spPr>
            <p:txBody>
              <a:bodyPr wrap="square" rtlCol="0">
                <a:spAutoFit/>
              </a:bodyPr>
              <a:lstStyle/>
              <a:p>
                <a:r>
                  <a:rPr lang="nl-NL" sz="2400" b="1">
                    <a:solidFill>
                      <a:schemeClr val="accent1"/>
                    </a:solidFill>
                    <a:latin typeface="Effra" panose="02000506080000020004"/>
                    <a:hlinkClick r:id="rId5">
                      <a:extLst>
                        <a:ext uri="{A12FA001-AC4F-418D-AE19-62706E023703}">
                          <ahyp:hlinkClr xmlns:ahyp="http://schemas.microsoft.com/office/drawing/2018/hyperlinkcolor" val="tx"/>
                        </a:ext>
                      </a:extLst>
                    </a:hlinkClick>
                  </a:rPr>
                  <a:t>Stream 2024</a:t>
                </a:r>
                <a:endParaRPr lang="nl-NL" sz="2400" b="1">
                  <a:solidFill>
                    <a:schemeClr val="accent1"/>
                  </a:solidFill>
                  <a:latin typeface="Effra" panose="02000506080000020004"/>
                </a:endParaRPr>
              </a:p>
            </p:txBody>
          </p:sp>
        </p:grpSp>
        <p:pic>
          <p:nvPicPr>
            <p:cNvPr id="4" name="Afbeelding 3">
              <a:extLst>
                <a:ext uri="{FF2B5EF4-FFF2-40B4-BE49-F238E27FC236}">
                  <a16:creationId xmlns:a16="http://schemas.microsoft.com/office/drawing/2014/main" id="{535601DB-F0EC-113D-98E6-03163844C26A}"/>
                </a:ext>
              </a:extLst>
            </p:cNvPr>
            <p:cNvPicPr>
              <a:picLocks noChangeAspect="1"/>
            </p:cNvPicPr>
            <p:nvPr/>
          </p:nvPicPr>
          <p:blipFill>
            <a:blip r:embed="rId6"/>
            <a:stretch>
              <a:fillRect/>
            </a:stretch>
          </p:blipFill>
          <p:spPr>
            <a:xfrm>
              <a:off x="445563" y="2179320"/>
              <a:ext cx="3181794" cy="3143689"/>
            </a:xfrm>
            <a:prstGeom prst="rect">
              <a:avLst/>
            </a:prstGeom>
          </p:spPr>
        </p:pic>
        <p:pic>
          <p:nvPicPr>
            <p:cNvPr id="8" name="Afbeelding 7">
              <a:extLst>
                <a:ext uri="{FF2B5EF4-FFF2-40B4-BE49-F238E27FC236}">
                  <a16:creationId xmlns:a16="http://schemas.microsoft.com/office/drawing/2014/main" id="{6CB909E9-8A52-5CDC-00A3-6987C59C5140}"/>
                </a:ext>
              </a:extLst>
            </p:cNvPr>
            <p:cNvPicPr>
              <a:picLocks noChangeAspect="1"/>
            </p:cNvPicPr>
            <p:nvPr/>
          </p:nvPicPr>
          <p:blipFill>
            <a:blip r:embed="rId7"/>
            <a:stretch>
              <a:fillRect/>
            </a:stretch>
          </p:blipFill>
          <p:spPr>
            <a:xfrm>
              <a:off x="3894037" y="2179320"/>
              <a:ext cx="3679412" cy="4416990"/>
            </a:xfrm>
            <a:prstGeom prst="rect">
              <a:avLst/>
            </a:prstGeom>
          </p:spPr>
        </p:pic>
        <p:pic>
          <p:nvPicPr>
            <p:cNvPr id="10" name="Afbeelding 9">
              <a:extLst>
                <a:ext uri="{FF2B5EF4-FFF2-40B4-BE49-F238E27FC236}">
                  <a16:creationId xmlns:a16="http://schemas.microsoft.com/office/drawing/2014/main" id="{4228C115-C778-2589-E09E-909DCE882BCF}"/>
                </a:ext>
              </a:extLst>
            </p:cNvPr>
            <p:cNvPicPr>
              <a:picLocks noChangeAspect="1"/>
            </p:cNvPicPr>
            <p:nvPr/>
          </p:nvPicPr>
          <p:blipFill>
            <a:blip r:embed="rId8"/>
            <a:stretch>
              <a:fillRect/>
            </a:stretch>
          </p:blipFill>
          <p:spPr>
            <a:xfrm>
              <a:off x="7840129" y="2179320"/>
              <a:ext cx="3930717" cy="4416991"/>
            </a:xfrm>
            <a:prstGeom prst="rect">
              <a:avLst/>
            </a:prstGeom>
          </p:spPr>
        </p:pic>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Ademhalingsspieren</a:t>
            </a:r>
            <a:endParaRPr>
              <a:latin typeface="Effra" panose="02000506080000020004" pitchFamily="2" charset="0"/>
              <a:ea typeface="Arial"/>
              <a:cs typeface="Arial"/>
              <a:sym typeface="Arial"/>
            </a:endParaRPr>
          </a:p>
        </p:txBody>
      </p:sp>
      <p:grpSp>
        <p:nvGrpSpPr>
          <p:cNvPr id="423" name="Google Shape;423;p30"/>
          <p:cNvGrpSpPr/>
          <p:nvPr/>
        </p:nvGrpSpPr>
        <p:grpSpPr>
          <a:xfrm>
            <a:off x="838200" y="1690825"/>
            <a:ext cx="11136086" cy="4903560"/>
            <a:chOff x="838200" y="1690825"/>
            <a:chExt cx="11136086" cy="4903560"/>
          </a:xfrm>
        </p:grpSpPr>
        <p:pic>
          <p:nvPicPr>
            <p:cNvPr id="424" name="Google Shape;424;p30"/>
            <p:cNvPicPr preferRelativeResize="0"/>
            <p:nvPr/>
          </p:nvPicPr>
          <p:blipFill rotWithShape="1">
            <a:blip r:embed="rId3">
              <a:alphaModFix/>
            </a:blip>
            <a:srcRect r="3267"/>
            <a:stretch/>
          </p:blipFill>
          <p:spPr>
            <a:xfrm>
              <a:off x="5529940" y="1690825"/>
              <a:ext cx="6444346" cy="4903560"/>
            </a:xfrm>
            <a:prstGeom prst="rect">
              <a:avLst/>
            </a:prstGeom>
            <a:noFill/>
            <a:ln>
              <a:noFill/>
            </a:ln>
          </p:spPr>
        </p:pic>
        <p:pic>
          <p:nvPicPr>
            <p:cNvPr id="425" name="Google Shape;425;p30"/>
            <p:cNvPicPr preferRelativeResize="0"/>
            <p:nvPr/>
          </p:nvPicPr>
          <p:blipFill rotWithShape="1">
            <a:blip r:embed="rId4">
              <a:alphaModFix/>
            </a:blip>
            <a:srcRect r="6896"/>
            <a:stretch/>
          </p:blipFill>
          <p:spPr>
            <a:xfrm>
              <a:off x="838200" y="2514599"/>
              <a:ext cx="4329111" cy="3337245"/>
            </a:xfrm>
            <a:prstGeom prst="rect">
              <a:avLst/>
            </a:prstGeom>
            <a:noFill/>
            <a:ln>
              <a:noFill/>
            </a:ln>
          </p:spPr>
        </p:pic>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3" name="Picture 6" descr="Afbeeldingsresultaat voor longblaasjes">
            <a:extLst>
              <a:ext uri="{FF2B5EF4-FFF2-40B4-BE49-F238E27FC236}">
                <a16:creationId xmlns:a16="http://schemas.microsoft.com/office/drawing/2014/main" id="{52719838-1EE7-E0FB-9695-8C4427C4F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0" y="161488"/>
            <a:ext cx="4889500" cy="6483383"/>
          </a:xfrm>
          <a:prstGeom prst="rect">
            <a:avLst/>
          </a:prstGeom>
          <a:noFill/>
          <a:extLst>
            <a:ext uri="{909E8E84-426E-40DD-AFC4-6F175D3DCCD1}">
              <a14:hiddenFill xmlns:a14="http://schemas.microsoft.com/office/drawing/2010/main">
                <a:solidFill>
                  <a:srgbClr val="FFFFFF"/>
                </a:solidFill>
              </a14:hiddenFill>
            </a:ext>
          </a:extLst>
        </p:spPr>
      </p:pic>
      <p:sp>
        <p:nvSpPr>
          <p:cNvPr id="569" name="Google Shape;569;g23e5d7deefc_1_85"/>
          <p:cNvSpPr txBox="1">
            <a:spLocks noGrp="1"/>
          </p:cNvSpPr>
          <p:nvPr>
            <p:ph type="title"/>
          </p:nvPr>
        </p:nvSpPr>
        <p:spPr>
          <a:xfrm>
            <a:off x="738902" y="430943"/>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dirty="0">
                <a:latin typeface="Effra" panose="02000506080000020004" pitchFamily="2" charset="0"/>
                <a:ea typeface="Arial"/>
                <a:cs typeface="Arial"/>
                <a:sym typeface="Arial"/>
              </a:rPr>
              <a:t>Gaswisseling</a:t>
            </a:r>
            <a:endParaRPr dirty="0">
              <a:latin typeface="Effra" panose="02000506080000020004" pitchFamily="2" charset="0"/>
              <a:ea typeface="Arial"/>
              <a:cs typeface="Arial"/>
              <a:sym typeface="Arial"/>
            </a:endParaRPr>
          </a:p>
        </p:txBody>
      </p:sp>
      <p:pic>
        <p:nvPicPr>
          <p:cNvPr id="3074" name="Picture 2" descr="Bronchiolitis - Slingeland Ziekenhuis">
            <a:extLst>
              <a:ext uri="{FF2B5EF4-FFF2-40B4-BE49-F238E27FC236}">
                <a16:creationId xmlns:a16="http://schemas.microsoft.com/office/drawing/2014/main" id="{7CF06BDE-56C5-5523-4BEE-15393C0A0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0320" y="1603661"/>
            <a:ext cx="4653154" cy="4720907"/>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191E7E17-92D0-EC5E-CD04-FB5CCEFEC5E7}"/>
              </a:ext>
            </a:extLst>
          </p:cNvPr>
          <p:cNvSpPr txBox="1"/>
          <p:nvPr/>
        </p:nvSpPr>
        <p:spPr>
          <a:xfrm>
            <a:off x="1925096" y="6312042"/>
            <a:ext cx="6094140" cy="276999"/>
          </a:xfrm>
          <a:prstGeom prst="rect">
            <a:avLst/>
          </a:prstGeom>
          <a:noFill/>
        </p:spPr>
        <p:txBody>
          <a:bodyPr wrap="square">
            <a:spAutoFit/>
          </a:bodyPr>
          <a:lstStyle/>
          <a:p>
            <a:r>
              <a:rPr lang="nl-NL" sz="1200" dirty="0"/>
              <a:t>https://kindergeneeskunde.slingeland.nl/bronchiolitis-1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8">
          <a:extLst>
            <a:ext uri="{FF2B5EF4-FFF2-40B4-BE49-F238E27FC236}">
              <a16:creationId xmlns:a16="http://schemas.microsoft.com/office/drawing/2014/main" id="{C0A01D85-CCC3-E399-5549-640C56E934FE}"/>
            </a:ext>
          </a:extLst>
        </p:cNvPr>
        <p:cNvGrpSpPr/>
        <p:nvPr/>
      </p:nvGrpSpPr>
      <p:grpSpPr>
        <a:xfrm>
          <a:off x="0" y="0"/>
          <a:ext cx="0" cy="0"/>
          <a:chOff x="0" y="0"/>
          <a:chExt cx="0" cy="0"/>
        </a:xfrm>
      </p:grpSpPr>
      <p:sp>
        <p:nvSpPr>
          <p:cNvPr id="569" name="Google Shape;569;g23e5d7deefc_1_85">
            <a:extLst>
              <a:ext uri="{FF2B5EF4-FFF2-40B4-BE49-F238E27FC236}">
                <a16:creationId xmlns:a16="http://schemas.microsoft.com/office/drawing/2014/main" id="{87D42F60-9AC9-1A80-7E03-37D0C6A5C2B3}"/>
              </a:ext>
            </a:extLst>
          </p:cNvPr>
          <p:cNvSpPr txBox="1">
            <a:spLocks noGrp="1"/>
          </p:cNvSpPr>
          <p:nvPr>
            <p:ph type="title"/>
          </p:nvPr>
        </p:nvSpPr>
        <p:spPr>
          <a:xfrm>
            <a:off x="716600" y="509002"/>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dirty="0">
                <a:latin typeface="Effra" panose="02000506080000020004" pitchFamily="2" charset="0"/>
                <a:ea typeface="Arial"/>
                <a:cs typeface="Arial"/>
                <a:sym typeface="Arial"/>
              </a:rPr>
              <a:t>Wet van Fick</a:t>
            </a:r>
            <a:endParaRPr dirty="0">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CB3DF66B-8894-3BD5-9495-6A5E1323DBEF}"/>
              </a:ext>
            </a:extLst>
          </p:cNvPr>
          <p:cNvSpPr txBox="1">
            <a:spLocks noGrp="1"/>
          </p:cNvSpPr>
          <p:nvPr>
            <p:ph type="body" idx="1"/>
          </p:nvPr>
        </p:nvSpPr>
        <p:spPr>
          <a:xfrm>
            <a:off x="580905" y="1885008"/>
            <a:ext cx="4932598" cy="4441688"/>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sz="2400" dirty="0">
                <a:latin typeface="Effra" panose="02000506080000020004" pitchFamily="2" charset="0"/>
                <a:ea typeface="Arial"/>
                <a:cs typeface="Arial"/>
                <a:sym typeface="Arial"/>
              </a:rPr>
              <a:t>Diffusiesnelheid is optimaal bij:</a:t>
            </a:r>
          </a:p>
          <a:p>
            <a:pPr marL="0" indent="0">
              <a:buNone/>
            </a:pPr>
            <a:r>
              <a:rPr lang="nl-NL" sz="2400" dirty="0">
                <a:latin typeface="Effra" panose="02000506080000020004" pitchFamily="2" charset="0"/>
                <a:ea typeface="Arial"/>
                <a:cs typeface="Arial"/>
                <a:sym typeface="Arial"/>
              </a:rPr>
              <a:t>          -</a:t>
            </a:r>
            <a:r>
              <a:rPr lang="nl-NL" sz="2400" dirty="0">
                <a:latin typeface="Effra" panose="02000506080000020004"/>
              </a:rPr>
              <a:t> Hoge diffusiecoëfficiënt (D)</a:t>
            </a:r>
            <a:br>
              <a:rPr lang="nl-NL" sz="2400" dirty="0">
                <a:latin typeface="Effra" panose="02000506080000020004"/>
              </a:rPr>
            </a:br>
            <a:r>
              <a:rPr lang="nl-NL" sz="2400" dirty="0">
                <a:latin typeface="Effra" panose="02000506080000020004"/>
              </a:rPr>
              <a:t>             bijv. hoge temperatuur en lage</a:t>
            </a:r>
            <a:br>
              <a:rPr lang="nl-NL" sz="2400" dirty="0">
                <a:latin typeface="Effra" panose="02000506080000020004"/>
              </a:rPr>
            </a:br>
            <a:r>
              <a:rPr lang="nl-NL" sz="2400" dirty="0">
                <a:latin typeface="Effra" panose="02000506080000020004"/>
              </a:rPr>
              <a:t>             viscositeit (stroperigheid)</a:t>
            </a:r>
          </a:p>
          <a:p>
            <a:pPr marL="0" indent="0">
              <a:buNone/>
            </a:pPr>
            <a:r>
              <a:rPr lang="nl-NL" sz="2400" dirty="0">
                <a:latin typeface="Effra" panose="02000506080000020004"/>
              </a:rPr>
              <a:t>          - Groot diffusieoppervlak (A)</a:t>
            </a:r>
          </a:p>
          <a:p>
            <a:pPr marL="0" indent="0">
              <a:buNone/>
            </a:pPr>
            <a:r>
              <a:rPr lang="nl-NL" sz="2400" dirty="0">
                <a:latin typeface="Effra" panose="02000506080000020004"/>
              </a:rPr>
              <a:t>          - Hoog concentratieverschil (∆c)</a:t>
            </a:r>
          </a:p>
          <a:p>
            <a:pPr marL="0" indent="0">
              <a:buNone/>
            </a:pPr>
            <a:r>
              <a:rPr lang="nl-NL" sz="2400" dirty="0">
                <a:latin typeface="Effra" panose="02000506080000020004"/>
              </a:rPr>
              <a:t>          - Kleine diffusieafstand (∆x)</a:t>
            </a:r>
            <a:br>
              <a:rPr lang="nl-NL" dirty="0">
                <a:latin typeface="Effra" panose="02000506080000020004" pitchFamily="2" charset="0"/>
                <a:ea typeface="Arial"/>
                <a:cs typeface="Arial"/>
                <a:sym typeface="Arial"/>
              </a:rPr>
            </a:br>
            <a:br>
              <a:rPr lang="nl-NL" dirty="0">
                <a:latin typeface="Effra" panose="02000506080000020004" pitchFamily="2" charset="0"/>
                <a:ea typeface="Arial"/>
                <a:cs typeface="Arial"/>
                <a:sym typeface="Arial"/>
              </a:rPr>
            </a:br>
            <a:endParaRPr lang="nl-NL" dirty="0">
              <a:latin typeface="Effra" panose="02000506080000020004" pitchFamily="2" charset="0"/>
              <a:ea typeface="Arial"/>
              <a:cs typeface="Arial"/>
              <a:sym typeface="Arial"/>
            </a:endParaRP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
        <p:nvSpPr>
          <p:cNvPr id="4" name="Tekstvak 3">
            <a:extLst>
              <a:ext uri="{FF2B5EF4-FFF2-40B4-BE49-F238E27FC236}">
                <a16:creationId xmlns:a16="http://schemas.microsoft.com/office/drawing/2014/main" id="{243FB17C-3908-667F-0CC9-57DB31640869}"/>
              </a:ext>
            </a:extLst>
          </p:cNvPr>
          <p:cNvSpPr txBox="1"/>
          <p:nvPr/>
        </p:nvSpPr>
        <p:spPr>
          <a:xfrm>
            <a:off x="8801099" y="6326696"/>
            <a:ext cx="6094140" cy="341632"/>
          </a:xfrm>
          <a:prstGeom prst="rect">
            <a:avLst/>
          </a:prstGeom>
          <a:noFill/>
        </p:spPr>
        <p:txBody>
          <a:bodyPr wrap="square">
            <a:spAutoFit/>
          </a:bodyPr>
          <a:lstStyle/>
          <a:p>
            <a:pPr marL="190500" lvl="0" indent="0" algn="l" rtl="0">
              <a:lnSpc>
                <a:spcPct val="90000"/>
              </a:lnSpc>
              <a:spcBef>
                <a:spcPts val="0"/>
              </a:spcBef>
              <a:spcAft>
                <a:spcPts val="0"/>
              </a:spcAft>
              <a:buSzPts val="2600"/>
              <a:buNone/>
            </a:pPr>
            <a:r>
              <a:rPr lang="nl-NL" sz="1800" dirty="0">
                <a:latin typeface="Effra" panose="02000506080000020004" pitchFamily="2" charset="0"/>
                <a:ea typeface="Arial"/>
                <a:cs typeface="Arial"/>
                <a:sym typeface="Arial"/>
              </a:rPr>
              <a:t>Binas 83A &amp; </a:t>
            </a:r>
            <a:r>
              <a:rPr lang="nl-NL" sz="1800" dirty="0">
                <a:latin typeface="Effra" panose="02000506080000020004"/>
              </a:rPr>
              <a:t>ScienceData p. 39</a:t>
            </a:r>
          </a:p>
        </p:txBody>
      </p:sp>
      <p:grpSp>
        <p:nvGrpSpPr>
          <p:cNvPr id="3" name="Groep 2">
            <a:extLst>
              <a:ext uri="{FF2B5EF4-FFF2-40B4-BE49-F238E27FC236}">
                <a16:creationId xmlns:a16="http://schemas.microsoft.com/office/drawing/2014/main" id="{47C81150-C91B-AE50-68EA-1F0E20B84A04}"/>
              </a:ext>
            </a:extLst>
          </p:cNvPr>
          <p:cNvGrpSpPr/>
          <p:nvPr/>
        </p:nvGrpSpPr>
        <p:grpSpPr>
          <a:xfrm>
            <a:off x="5513501" y="127494"/>
            <a:ext cx="6532736" cy="6229844"/>
            <a:chOff x="5513501" y="127494"/>
            <a:chExt cx="6532736" cy="6229844"/>
          </a:xfrm>
        </p:grpSpPr>
        <p:pic>
          <p:nvPicPr>
            <p:cNvPr id="570" name="Google Shape;570;g23e5d7deefc_1_85">
              <a:extLst>
                <a:ext uri="{FF2B5EF4-FFF2-40B4-BE49-F238E27FC236}">
                  <a16:creationId xmlns:a16="http://schemas.microsoft.com/office/drawing/2014/main" id="{E1DC65D6-7416-FC65-D71B-394D58B2A065}"/>
                </a:ext>
              </a:extLst>
            </p:cNvPr>
            <p:cNvPicPr preferRelativeResize="0"/>
            <p:nvPr/>
          </p:nvPicPr>
          <p:blipFill rotWithShape="1">
            <a:blip r:embed="rId3">
              <a:alphaModFix/>
            </a:blip>
            <a:srcRect r="2004"/>
            <a:stretch/>
          </p:blipFill>
          <p:spPr>
            <a:xfrm>
              <a:off x="5513502" y="127494"/>
              <a:ext cx="6532735" cy="5793804"/>
            </a:xfrm>
            <a:prstGeom prst="rect">
              <a:avLst/>
            </a:prstGeom>
            <a:noFill/>
            <a:ln>
              <a:noFill/>
            </a:ln>
          </p:spPr>
        </p:pic>
        <p:sp>
          <p:nvSpPr>
            <p:cNvPr id="7" name="Ovaal 6">
              <a:extLst>
                <a:ext uri="{FF2B5EF4-FFF2-40B4-BE49-F238E27FC236}">
                  <a16:creationId xmlns:a16="http://schemas.microsoft.com/office/drawing/2014/main" id="{D582576D-7080-8DE4-B796-15E330F465D1}"/>
                </a:ext>
              </a:extLst>
            </p:cNvPr>
            <p:cNvSpPr/>
            <p:nvPr/>
          </p:nvSpPr>
          <p:spPr>
            <a:xfrm>
              <a:off x="5513501" y="4473888"/>
              <a:ext cx="5018048" cy="18834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Tree>
    <p:extLst>
      <p:ext uri="{BB962C8B-B14F-4D97-AF65-F5344CB8AC3E}">
        <p14:creationId xmlns:p14="http://schemas.microsoft.com/office/powerpoint/2010/main" val="30038328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13738-DC54-7103-2D88-AA6CB7F4B41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87830D2-7CE6-95DB-513E-0675C40D99DE}"/>
              </a:ext>
            </a:extLst>
          </p:cNvPr>
          <p:cNvSpPr>
            <a:spLocks noGrp="1"/>
          </p:cNvSpPr>
          <p:nvPr>
            <p:ph type="title"/>
          </p:nvPr>
        </p:nvSpPr>
        <p:spPr/>
        <p:txBody>
          <a:bodyPr/>
          <a:lstStyle/>
          <a:p>
            <a:r>
              <a:rPr lang="nl-NL"/>
              <a:t>Voorbeeld (2023-I)</a:t>
            </a:r>
          </a:p>
        </p:txBody>
      </p:sp>
      <p:pic>
        <p:nvPicPr>
          <p:cNvPr id="4" name="Afbeelding 3">
            <a:extLst>
              <a:ext uri="{FF2B5EF4-FFF2-40B4-BE49-F238E27FC236}">
                <a16:creationId xmlns:a16="http://schemas.microsoft.com/office/drawing/2014/main" id="{57341D06-64D1-A93E-6CDD-F1549F4874CA}"/>
              </a:ext>
            </a:extLst>
          </p:cNvPr>
          <p:cNvPicPr>
            <a:picLocks noChangeAspect="1"/>
          </p:cNvPicPr>
          <p:nvPr/>
        </p:nvPicPr>
        <p:blipFill>
          <a:blip r:embed="rId3"/>
          <a:stretch>
            <a:fillRect/>
          </a:stretch>
        </p:blipFill>
        <p:spPr>
          <a:xfrm>
            <a:off x="356350" y="3327400"/>
            <a:ext cx="10997450" cy="1584785"/>
          </a:xfrm>
          <a:prstGeom prst="rect">
            <a:avLst/>
          </a:prstGeom>
        </p:spPr>
      </p:pic>
    </p:spTree>
    <p:extLst>
      <p:ext uri="{BB962C8B-B14F-4D97-AF65-F5344CB8AC3E}">
        <p14:creationId xmlns:p14="http://schemas.microsoft.com/office/powerpoint/2010/main" val="40434230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0F3FB-B365-00BD-8747-43F99E452BD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A1FB53A-00E6-F437-42A5-78326F127D2B}"/>
              </a:ext>
            </a:extLst>
          </p:cNvPr>
          <p:cNvSpPr>
            <a:spLocks noGrp="1"/>
          </p:cNvSpPr>
          <p:nvPr>
            <p:ph type="title"/>
          </p:nvPr>
        </p:nvSpPr>
        <p:spPr/>
        <p:txBody>
          <a:bodyPr/>
          <a:lstStyle/>
          <a:p>
            <a:r>
              <a:rPr lang="nl-NL"/>
              <a:t>Uitwerking</a:t>
            </a:r>
          </a:p>
        </p:txBody>
      </p:sp>
      <p:pic>
        <p:nvPicPr>
          <p:cNvPr id="4" name="Afbeelding 3">
            <a:extLst>
              <a:ext uri="{FF2B5EF4-FFF2-40B4-BE49-F238E27FC236}">
                <a16:creationId xmlns:a16="http://schemas.microsoft.com/office/drawing/2014/main" id="{A46CF953-C899-CB57-7196-FD2F3CA2B4AB}"/>
              </a:ext>
            </a:extLst>
          </p:cNvPr>
          <p:cNvPicPr>
            <a:picLocks noChangeAspect="1"/>
          </p:cNvPicPr>
          <p:nvPr/>
        </p:nvPicPr>
        <p:blipFill>
          <a:blip r:embed="rId3"/>
          <a:stretch>
            <a:fillRect/>
          </a:stretch>
        </p:blipFill>
        <p:spPr>
          <a:xfrm>
            <a:off x="1026936" y="1925418"/>
            <a:ext cx="10704337" cy="3865781"/>
          </a:xfrm>
          <a:prstGeom prst="rect">
            <a:avLst/>
          </a:prstGeom>
        </p:spPr>
      </p:pic>
    </p:spTree>
    <p:extLst>
      <p:ext uri="{BB962C8B-B14F-4D97-AF65-F5344CB8AC3E}">
        <p14:creationId xmlns:p14="http://schemas.microsoft.com/office/powerpoint/2010/main" val="29415602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B2CEE-6D2B-7898-C4B8-B0353435486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280DD15-618A-3CF9-5C33-D460EA065150}"/>
              </a:ext>
            </a:extLst>
          </p:cNvPr>
          <p:cNvSpPr>
            <a:spLocks noGrp="1"/>
          </p:cNvSpPr>
          <p:nvPr>
            <p:ph type="title"/>
          </p:nvPr>
        </p:nvSpPr>
        <p:spPr/>
        <p:txBody>
          <a:bodyPr/>
          <a:lstStyle/>
          <a:p>
            <a:r>
              <a:rPr lang="nl-NL"/>
              <a:t>Hardy-</a:t>
            </a:r>
            <a:r>
              <a:rPr lang="nl-NL" err="1"/>
              <a:t>Weinberg</a:t>
            </a:r>
            <a:endParaRPr lang="nl-NL"/>
          </a:p>
        </p:txBody>
      </p:sp>
      <p:pic>
        <p:nvPicPr>
          <p:cNvPr id="8" name="Afbeelding 7" descr="Afbeelding met tekst, schermopname, Lettertype, ontwerp&#10;&#10;Door AI gegenereerde inhoud is mogelijk onjuist.">
            <a:extLst>
              <a:ext uri="{FF2B5EF4-FFF2-40B4-BE49-F238E27FC236}">
                <a16:creationId xmlns:a16="http://schemas.microsoft.com/office/drawing/2014/main" id="{6BD24FD8-594B-B254-6DCE-909BB203191F}"/>
              </a:ext>
            </a:extLst>
          </p:cNvPr>
          <p:cNvPicPr>
            <a:picLocks noChangeAspect="1"/>
          </p:cNvPicPr>
          <p:nvPr/>
        </p:nvPicPr>
        <p:blipFill>
          <a:blip r:embed="rId3"/>
          <a:stretch>
            <a:fillRect/>
          </a:stretch>
        </p:blipFill>
        <p:spPr>
          <a:xfrm>
            <a:off x="1350402" y="2163226"/>
            <a:ext cx="9144000" cy="3286125"/>
          </a:xfrm>
          <a:prstGeom prst="rect">
            <a:avLst/>
          </a:prstGeom>
        </p:spPr>
      </p:pic>
      <p:sp>
        <p:nvSpPr>
          <p:cNvPr id="3" name="Google Shape;99;g2d17701bccb_0_0">
            <a:extLst>
              <a:ext uri="{FF2B5EF4-FFF2-40B4-BE49-F238E27FC236}">
                <a16:creationId xmlns:a16="http://schemas.microsoft.com/office/drawing/2014/main" id="{DEE41CD2-01AB-8AD9-F7DC-AA9F210D3351}"/>
              </a:ext>
            </a:extLst>
          </p:cNvPr>
          <p:cNvSpPr txBox="1">
            <a:spLocks/>
          </p:cNvSpPr>
          <p:nvPr/>
        </p:nvSpPr>
        <p:spPr>
          <a:xfrm>
            <a:off x="838200" y="5138810"/>
            <a:ext cx="10885800" cy="162963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35000" indent="-444500">
              <a:spcBef>
                <a:spcPts val="0"/>
              </a:spcBef>
              <a:buSzPts val="2600"/>
            </a:pPr>
            <a:r>
              <a:rPr lang="nl-NL" dirty="0">
                <a:latin typeface="Effra" panose="02000506080000020004" pitchFamily="2" charset="0"/>
                <a:ea typeface="Arial"/>
                <a:cs typeface="Arial"/>
                <a:sym typeface="Arial"/>
              </a:rPr>
              <a:t>Binas 93D</a:t>
            </a:r>
          </a:p>
          <a:p>
            <a:pPr marL="635000" indent="-444500">
              <a:spcBef>
                <a:spcPts val="0"/>
              </a:spcBef>
              <a:buSzPts val="2600"/>
            </a:pPr>
            <a:r>
              <a:rPr lang="nl-NL" dirty="0">
                <a:latin typeface="Effra" panose="02000506080000020004"/>
              </a:rPr>
              <a:t>ScienceData p. 39</a:t>
            </a:r>
          </a:p>
          <a:p>
            <a:pPr marL="190500" indent="0">
              <a:spcBef>
                <a:spcPts val="0"/>
              </a:spcBef>
              <a:buSzPts val="2600"/>
              <a:buFont typeface="Arial"/>
              <a:buNone/>
            </a:pPr>
            <a:br>
              <a:rPr lang="nl-NL"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33808735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2C066-FD33-606A-2D95-A2AB9F0CF4F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DC8C50-891F-4075-3535-AA0C6C1F95F0}"/>
              </a:ext>
            </a:extLst>
          </p:cNvPr>
          <p:cNvSpPr>
            <a:spLocks noGrp="1"/>
          </p:cNvSpPr>
          <p:nvPr>
            <p:ph type="title"/>
          </p:nvPr>
        </p:nvSpPr>
        <p:spPr/>
        <p:txBody>
          <a:bodyPr/>
          <a:lstStyle/>
          <a:p>
            <a:r>
              <a:rPr lang="nl-NL"/>
              <a:t>Voorbeeld (2024-I)</a:t>
            </a:r>
          </a:p>
        </p:txBody>
      </p:sp>
      <p:pic>
        <p:nvPicPr>
          <p:cNvPr id="3" name="Afbeelding 2" descr="Afbeelding met tekst, schermopname, Lettertype&#10;&#10;Door AI gegenereerde inhoud is mogelijk onjuist.">
            <a:extLst>
              <a:ext uri="{FF2B5EF4-FFF2-40B4-BE49-F238E27FC236}">
                <a16:creationId xmlns:a16="http://schemas.microsoft.com/office/drawing/2014/main" id="{7401B665-6266-A264-5836-FC48041CE817}"/>
              </a:ext>
            </a:extLst>
          </p:cNvPr>
          <p:cNvPicPr>
            <a:picLocks noChangeAspect="1"/>
          </p:cNvPicPr>
          <p:nvPr/>
        </p:nvPicPr>
        <p:blipFill>
          <a:blip r:embed="rId3"/>
          <a:stretch>
            <a:fillRect/>
          </a:stretch>
        </p:blipFill>
        <p:spPr>
          <a:xfrm>
            <a:off x="574065" y="2596162"/>
            <a:ext cx="11043870" cy="3661950"/>
          </a:xfrm>
          <a:prstGeom prst="rect">
            <a:avLst/>
          </a:prstGeom>
        </p:spPr>
      </p:pic>
      <p:sp>
        <p:nvSpPr>
          <p:cNvPr id="4" name="Tekstvak 3">
            <a:extLst>
              <a:ext uri="{FF2B5EF4-FFF2-40B4-BE49-F238E27FC236}">
                <a16:creationId xmlns:a16="http://schemas.microsoft.com/office/drawing/2014/main" id="{6378818D-7776-4251-73CD-024B57AC99C4}"/>
              </a:ext>
            </a:extLst>
          </p:cNvPr>
          <p:cNvSpPr txBox="1"/>
          <p:nvPr/>
        </p:nvSpPr>
        <p:spPr>
          <a:xfrm>
            <a:off x="1875910" y="1803422"/>
            <a:ext cx="761337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l-NL" sz="2000" dirty="0">
                <a:latin typeface="Effra"/>
              </a:rPr>
              <a:t>Vervolg van Francesca, we weten dat het X-chromosomaal, recessief is.</a:t>
            </a:r>
          </a:p>
        </p:txBody>
      </p:sp>
      <mc:AlternateContent xmlns:mc="http://schemas.openxmlformats.org/markup-compatibility/2006" xmlns:p14="http://schemas.microsoft.com/office/powerpoint/2010/main">
        <mc:Choice Requires="p14">
          <p:contentPart p14:bwMode="auto" r:id="rId4">
            <p14:nvContentPartPr>
              <p14:cNvPr id="5" name="Inkt 4">
                <a:extLst>
                  <a:ext uri="{FF2B5EF4-FFF2-40B4-BE49-F238E27FC236}">
                    <a16:creationId xmlns:a16="http://schemas.microsoft.com/office/drawing/2014/main" id="{E4F24D75-0B3E-B3F6-C6C4-5716F9CCBF3F}"/>
                  </a:ext>
                </a:extLst>
              </p14:cNvPr>
              <p14:cNvContentPartPr/>
              <p14:nvPr/>
            </p14:nvContentPartPr>
            <p14:xfrm>
              <a:off x="5693229" y="3131415"/>
              <a:ext cx="2938290" cy="164234"/>
            </p14:xfrm>
          </p:contentPart>
        </mc:Choice>
        <mc:Fallback xmlns="">
          <p:pic>
            <p:nvPicPr>
              <p:cNvPr id="5" name="Inkt 4">
                <a:extLst>
                  <a:ext uri="{FF2B5EF4-FFF2-40B4-BE49-F238E27FC236}">
                    <a16:creationId xmlns:a16="http://schemas.microsoft.com/office/drawing/2014/main" id="{E4F24D75-0B3E-B3F6-C6C4-5716F9CCBF3F}"/>
                  </a:ext>
                </a:extLst>
              </p:cNvPr>
              <p:cNvPicPr/>
              <p:nvPr/>
            </p:nvPicPr>
            <p:blipFill>
              <a:blip r:embed="rId5"/>
              <a:stretch>
                <a:fillRect/>
              </a:stretch>
            </p:blipFill>
            <p:spPr>
              <a:xfrm>
                <a:off x="5639236" y="3023962"/>
                <a:ext cx="3045916" cy="37949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t 5">
                <a:extLst>
                  <a:ext uri="{FF2B5EF4-FFF2-40B4-BE49-F238E27FC236}">
                    <a16:creationId xmlns:a16="http://schemas.microsoft.com/office/drawing/2014/main" id="{5BFDD85D-5E88-E990-6370-13BCDE739030}"/>
                  </a:ext>
                </a:extLst>
              </p14:cNvPr>
              <p14:cNvContentPartPr/>
              <p14:nvPr/>
            </p14:nvContentPartPr>
            <p14:xfrm>
              <a:off x="1730828" y="3622221"/>
              <a:ext cx="869626" cy="13607"/>
            </p14:xfrm>
          </p:contentPart>
        </mc:Choice>
        <mc:Fallback xmlns="">
          <p:pic>
            <p:nvPicPr>
              <p:cNvPr id="6" name="Inkt 5">
                <a:extLst>
                  <a:ext uri="{FF2B5EF4-FFF2-40B4-BE49-F238E27FC236}">
                    <a16:creationId xmlns:a16="http://schemas.microsoft.com/office/drawing/2014/main" id="{5BFDD85D-5E88-E990-6370-13BCDE739030}"/>
                  </a:ext>
                </a:extLst>
              </p:cNvPr>
              <p:cNvPicPr/>
              <p:nvPr/>
            </p:nvPicPr>
            <p:blipFill>
              <a:blip r:embed="rId7"/>
              <a:stretch>
                <a:fillRect/>
              </a:stretch>
            </p:blipFill>
            <p:spPr>
              <a:xfrm>
                <a:off x="1677218" y="3498933"/>
                <a:ext cx="977205" cy="26059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t 6">
                <a:extLst>
                  <a:ext uri="{FF2B5EF4-FFF2-40B4-BE49-F238E27FC236}">
                    <a16:creationId xmlns:a16="http://schemas.microsoft.com/office/drawing/2014/main" id="{7EBD6057-3DAD-647D-3C46-A23347B35201}"/>
                  </a:ext>
                </a:extLst>
              </p14:cNvPr>
              <p14:cNvContentPartPr/>
              <p14:nvPr/>
            </p14:nvContentPartPr>
            <p14:xfrm>
              <a:off x="4974772" y="3959678"/>
              <a:ext cx="1011378" cy="13607"/>
            </p14:xfrm>
          </p:contentPart>
        </mc:Choice>
        <mc:Fallback xmlns="">
          <p:pic>
            <p:nvPicPr>
              <p:cNvPr id="7" name="Inkt 6">
                <a:extLst>
                  <a:ext uri="{FF2B5EF4-FFF2-40B4-BE49-F238E27FC236}">
                    <a16:creationId xmlns:a16="http://schemas.microsoft.com/office/drawing/2014/main" id="{7EBD6057-3DAD-647D-3C46-A23347B35201}"/>
                  </a:ext>
                </a:extLst>
              </p:cNvPr>
              <p:cNvPicPr/>
              <p:nvPr/>
            </p:nvPicPr>
            <p:blipFill>
              <a:blip r:embed="rId9"/>
              <a:stretch>
                <a:fillRect/>
              </a:stretch>
            </p:blipFill>
            <p:spPr>
              <a:xfrm>
                <a:off x="4920784" y="3832112"/>
                <a:ext cx="1118994" cy="26831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t 7">
                <a:extLst>
                  <a:ext uri="{FF2B5EF4-FFF2-40B4-BE49-F238E27FC236}">
                    <a16:creationId xmlns:a16="http://schemas.microsoft.com/office/drawing/2014/main" id="{91F29B3E-C780-3896-7111-D11D5894077F}"/>
                  </a:ext>
                </a:extLst>
              </p14:cNvPr>
              <p14:cNvContentPartPr/>
              <p14:nvPr/>
            </p14:nvContentPartPr>
            <p14:xfrm>
              <a:off x="9655630" y="3861231"/>
              <a:ext cx="1043820" cy="44018"/>
            </p14:xfrm>
          </p:contentPart>
        </mc:Choice>
        <mc:Fallback xmlns="">
          <p:pic>
            <p:nvPicPr>
              <p:cNvPr id="8" name="Inkt 7">
                <a:extLst>
                  <a:ext uri="{FF2B5EF4-FFF2-40B4-BE49-F238E27FC236}">
                    <a16:creationId xmlns:a16="http://schemas.microsoft.com/office/drawing/2014/main" id="{91F29B3E-C780-3896-7111-D11D5894077F}"/>
                  </a:ext>
                </a:extLst>
              </p:cNvPr>
              <p:cNvPicPr/>
              <p:nvPr/>
            </p:nvPicPr>
            <p:blipFill>
              <a:blip r:embed="rId11"/>
              <a:stretch>
                <a:fillRect/>
              </a:stretch>
            </p:blipFill>
            <p:spPr>
              <a:xfrm>
                <a:off x="9601658" y="3754228"/>
                <a:ext cx="1151404" cy="258382"/>
              </a:xfrm>
              <a:prstGeom prst="rect">
                <a:avLst/>
              </a:prstGeom>
            </p:spPr>
          </p:pic>
        </mc:Fallback>
      </mc:AlternateContent>
    </p:spTree>
    <p:extLst>
      <p:ext uri="{BB962C8B-B14F-4D97-AF65-F5344CB8AC3E}">
        <p14:creationId xmlns:p14="http://schemas.microsoft.com/office/powerpoint/2010/main" val="40187527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5E1E8-22FF-DBEE-902C-53F8E72FA6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1F8999F-7FA6-2B21-D5E4-05D259FEE12A}"/>
              </a:ext>
            </a:extLst>
          </p:cNvPr>
          <p:cNvSpPr>
            <a:spLocks noGrp="1"/>
          </p:cNvSpPr>
          <p:nvPr>
            <p:ph type="title"/>
          </p:nvPr>
        </p:nvSpPr>
        <p:spPr/>
        <p:txBody>
          <a:bodyPr/>
          <a:lstStyle/>
          <a:p>
            <a:r>
              <a:rPr lang="nl-NL"/>
              <a:t>Uitwerking</a:t>
            </a:r>
          </a:p>
        </p:txBody>
      </p:sp>
      <p:pic>
        <p:nvPicPr>
          <p:cNvPr id="3" name="Afbeelding 2" descr="Afbeelding met tekst, Lettertype, schermopname, lijn&#10;&#10;Door AI gegenereerde inhoud is mogelijk onjuist.">
            <a:extLst>
              <a:ext uri="{FF2B5EF4-FFF2-40B4-BE49-F238E27FC236}">
                <a16:creationId xmlns:a16="http://schemas.microsoft.com/office/drawing/2014/main" id="{0D236E87-91E9-9543-7AB6-D0CDFE2E6146}"/>
              </a:ext>
            </a:extLst>
          </p:cNvPr>
          <p:cNvPicPr>
            <a:picLocks noChangeAspect="1"/>
          </p:cNvPicPr>
          <p:nvPr/>
        </p:nvPicPr>
        <p:blipFill>
          <a:blip r:embed="rId3"/>
          <a:stretch>
            <a:fillRect/>
          </a:stretch>
        </p:blipFill>
        <p:spPr>
          <a:xfrm>
            <a:off x="763044" y="2346991"/>
            <a:ext cx="11011422" cy="1281639"/>
          </a:xfrm>
          <a:prstGeom prst="rect">
            <a:avLst/>
          </a:prstGeom>
        </p:spPr>
      </p:pic>
    </p:spTree>
    <p:extLst>
      <p:ext uri="{BB962C8B-B14F-4D97-AF65-F5344CB8AC3E}">
        <p14:creationId xmlns:p14="http://schemas.microsoft.com/office/powerpoint/2010/main" val="27890011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F90D1AAF-EB1E-AD91-3B42-D69F049BFA4A}"/>
            </a:ext>
          </a:extLst>
        </p:cNvPr>
        <p:cNvGrpSpPr/>
        <p:nvPr/>
      </p:nvGrpSpPr>
      <p:grpSpPr>
        <a:xfrm>
          <a:off x="0" y="0"/>
          <a:ext cx="0" cy="0"/>
          <a:chOff x="0" y="0"/>
          <a:chExt cx="0" cy="0"/>
        </a:xfrm>
      </p:grpSpPr>
      <p:sp>
        <p:nvSpPr>
          <p:cNvPr id="383" name="Google Shape;383;g2d14e319473_2_3">
            <a:extLst>
              <a:ext uri="{FF2B5EF4-FFF2-40B4-BE49-F238E27FC236}">
                <a16:creationId xmlns:a16="http://schemas.microsoft.com/office/drawing/2014/main" id="{9C258F84-3761-D307-DD00-2307F90D3E9E}"/>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Energieproductie</a:t>
            </a:r>
            <a:endParaRPr>
              <a:latin typeface="Effra" panose="02000506080000020004" pitchFamily="2" charset="0"/>
              <a:ea typeface="Arial"/>
              <a:cs typeface="Arial"/>
              <a:sym typeface="Arial"/>
            </a:endParaRPr>
          </a:p>
        </p:txBody>
      </p:sp>
      <p:pic>
        <p:nvPicPr>
          <p:cNvPr id="3" name="Afbeelding 2" descr="Afbeelding met tekst, schermopname, Lettertype, algebra&#10;&#10;Automatisch gegenereerde beschrijving">
            <a:extLst>
              <a:ext uri="{FF2B5EF4-FFF2-40B4-BE49-F238E27FC236}">
                <a16:creationId xmlns:a16="http://schemas.microsoft.com/office/drawing/2014/main" id="{20E786C0-6E07-99C8-BB45-968E1D77958E}"/>
              </a:ext>
            </a:extLst>
          </p:cNvPr>
          <p:cNvPicPr>
            <a:picLocks noChangeAspect="1"/>
          </p:cNvPicPr>
          <p:nvPr/>
        </p:nvPicPr>
        <p:blipFill>
          <a:blip r:embed="rId3">
            <a:extLst>
              <a:ext uri="{28A0092B-C50C-407E-A947-70E740481C1C}">
                <a14:useLocalDpi xmlns:a14="http://schemas.microsoft.com/office/drawing/2010/main" val="0"/>
              </a:ext>
            </a:extLst>
          </a:blip>
          <a:srcRect t="29231" b="25913"/>
          <a:stretch/>
        </p:blipFill>
        <p:spPr bwMode="auto">
          <a:xfrm>
            <a:off x="6533368" y="2847412"/>
            <a:ext cx="5323135" cy="2387750"/>
          </a:xfrm>
          <a:prstGeom prst="rect">
            <a:avLst/>
          </a:prstGeom>
          <a:noFill/>
          <a:ln>
            <a:noFill/>
          </a:ln>
        </p:spPr>
      </p:pic>
      <p:grpSp>
        <p:nvGrpSpPr>
          <p:cNvPr id="13" name="Groep 12">
            <a:extLst>
              <a:ext uri="{FF2B5EF4-FFF2-40B4-BE49-F238E27FC236}">
                <a16:creationId xmlns:a16="http://schemas.microsoft.com/office/drawing/2014/main" id="{0E394A92-DB5C-9A21-317F-C5E9B84C840A}"/>
              </a:ext>
            </a:extLst>
          </p:cNvPr>
          <p:cNvGrpSpPr/>
          <p:nvPr/>
        </p:nvGrpSpPr>
        <p:grpSpPr>
          <a:xfrm>
            <a:off x="648425" y="1941910"/>
            <a:ext cx="5859891" cy="4159210"/>
            <a:chOff x="648425" y="1941910"/>
            <a:chExt cx="5859891" cy="4159210"/>
          </a:xfrm>
        </p:grpSpPr>
        <p:pic>
          <p:nvPicPr>
            <p:cNvPr id="7" name="Afbeelding 6">
              <a:extLst>
                <a:ext uri="{FF2B5EF4-FFF2-40B4-BE49-F238E27FC236}">
                  <a16:creationId xmlns:a16="http://schemas.microsoft.com/office/drawing/2014/main" id="{2BA04F78-85E1-1A21-86AF-601D5A57E275}"/>
                </a:ext>
              </a:extLst>
            </p:cNvPr>
            <p:cNvPicPr>
              <a:picLocks noChangeAspect="1"/>
            </p:cNvPicPr>
            <p:nvPr/>
          </p:nvPicPr>
          <p:blipFill rotWithShape="1">
            <a:blip r:embed="rId4"/>
            <a:srcRect l="49212" t="42301" r="16925" b="17784"/>
            <a:stretch/>
          </p:blipFill>
          <p:spPr>
            <a:xfrm>
              <a:off x="648425" y="1981454"/>
              <a:ext cx="5752375" cy="4119666"/>
            </a:xfrm>
            <a:prstGeom prst="rect">
              <a:avLst/>
            </a:prstGeom>
          </p:spPr>
        </p:pic>
        <p:sp>
          <p:nvSpPr>
            <p:cNvPr id="9" name="Tekstvak 8">
              <a:extLst>
                <a:ext uri="{FF2B5EF4-FFF2-40B4-BE49-F238E27FC236}">
                  <a16:creationId xmlns:a16="http://schemas.microsoft.com/office/drawing/2014/main" id="{CB8359B8-3987-6704-8182-FB547CFF4918}"/>
                </a:ext>
              </a:extLst>
            </p:cNvPr>
            <p:cNvSpPr txBox="1"/>
            <p:nvPr/>
          </p:nvSpPr>
          <p:spPr>
            <a:xfrm>
              <a:off x="813148" y="1941910"/>
              <a:ext cx="1427968" cy="338554"/>
            </a:xfrm>
            <a:prstGeom prst="rect">
              <a:avLst/>
            </a:prstGeom>
            <a:noFill/>
          </p:spPr>
          <p:txBody>
            <a:bodyPr wrap="square" rtlCol="0">
              <a:spAutoFit/>
            </a:bodyPr>
            <a:lstStyle/>
            <a:p>
              <a:r>
                <a:rPr lang="nl-NL" sz="1600" b="1"/>
                <a:t>cytoplasma</a:t>
              </a:r>
            </a:p>
          </p:txBody>
        </p:sp>
        <p:sp>
          <p:nvSpPr>
            <p:cNvPr id="10" name="Tekstvak 9">
              <a:extLst>
                <a:ext uri="{FF2B5EF4-FFF2-40B4-BE49-F238E27FC236}">
                  <a16:creationId xmlns:a16="http://schemas.microsoft.com/office/drawing/2014/main" id="{7583F081-0DD9-A248-0985-F3159C1E9264}"/>
                </a:ext>
              </a:extLst>
            </p:cNvPr>
            <p:cNvSpPr txBox="1"/>
            <p:nvPr/>
          </p:nvSpPr>
          <p:spPr>
            <a:xfrm>
              <a:off x="2785576" y="3085650"/>
              <a:ext cx="1427968" cy="338554"/>
            </a:xfrm>
            <a:prstGeom prst="rect">
              <a:avLst/>
            </a:prstGeom>
            <a:noFill/>
          </p:spPr>
          <p:txBody>
            <a:bodyPr wrap="square" rtlCol="0">
              <a:spAutoFit/>
            </a:bodyPr>
            <a:lstStyle/>
            <a:p>
              <a:r>
                <a:rPr lang="nl-NL" sz="1600" b="1"/>
                <a:t>matrix</a:t>
              </a:r>
            </a:p>
          </p:txBody>
        </p:sp>
        <p:sp>
          <p:nvSpPr>
            <p:cNvPr id="12" name="Tekstvak 11">
              <a:extLst>
                <a:ext uri="{FF2B5EF4-FFF2-40B4-BE49-F238E27FC236}">
                  <a16:creationId xmlns:a16="http://schemas.microsoft.com/office/drawing/2014/main" id="{E6F27F4C-3148-9E45-F1D3-668C8B269F8E}"/>
                </a:ext>
              </a:extLst>
            </p:cNvPr>
            <p:cNvSpPr txBox="1"/>
            <p:nvPr/>
          </p:nvSpPr>
          <p:spPr>
            <a:xfrm>
              <a:off x="4578264" y="2569127"/>
              <a:ext cx="1930052" cy="338554"/>
            </a:xfrm>
            <a:prstGeom prst="rect">
              <a:avLst/>
            </a:prstGeom>
            <a:noFill/>
          </p:spPr>
          <p:txBody>
            <a:bodyPr wrap="square" rtlCol="0">
              <a:spAutoFit/>
            </a:bodyPr>
            <a:lstStyle/>
            <a:p>
              <a:r>
                <a:rPr lang="nl-NL" sz="1600" b="1"/>
                <a:t>binnenmembraan</a:t>
              </a:r>
            </a:p>
          </p:txBody>
        </p:sp>
      </p:grpSp>
      <p:sp>
        <p:nvSpPr>
          <p:cNvPr id="15" name="Tekstvak 14">
            <a:extLst>
              <a:ext uri="{FF2B5EF4-FFF2-40B4-BE49-F238E27FC236}">
                <a16:creationId xmlns:a16="http://schemas.microsoft.com/office/drawing/2014/main" id="{E68E66C0-46A0-287C-18B9-38393D5C2E04}"/>
              </a:ext>
            </a:extLst>
          </p:cNvPr>
          <p:cNvSpPr txBox="1"/>
          <p:nvPr/>
        </p:nvSpPr>
        <p:spPr>
          <a:xfrm>
            <a:off x="602916" y="6111954"/>
            <a:ext cx="6093912" cy="276999"/>
          </a:xfrm>
          <a:prstGeom prst="rect">
            <a:avLst/>
          </a:prstGeom>
          <a:noFill/>
        </p:spPr>
        <p:txBody>
          <a:bodyPr wrap="square">
            <a:spAutoFit/>
          </a:bodyPr>
          <a:lstStyle/>
          <a:p>
            <a:r>
              <a:rPr lang="nl-NL" sz="1200"/>
              <a:t>https://www.meneerspoor.nl/dissimilatie.html</a:t>
            </a:r>
          </a:p>
        </p:txBody>
      </p:sp>
    </p:spTree>
    <p:extLst>
      <p:ext uri="{BB962C8B-B14F-4D97-AF65-F5344CB8AC3E}">
        <p14:creationId xmlns:p14="http://schemas.microsoft.com/office/powerpoint/2010/main" val="24964434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F90D1AAF-EB1E-AD91-3B42-D69F049BFA4A}"/>
            </a:ext>
          </a:extLst>
        </p:cNvPr>
        <p:cNvGrpSpPr/>
        <p:nvPr/>
      </p:nvGrpSpPr>
      <p:grpSpPr>
        <a:xfrm>
          <a:off x="0" y="0"/>
          <a:ext cx="0" cy="0"/>
          <a:chOff x="0" y="0"/>
          <a:chExt cx="0" cy="0"/>
        </a:xfrm>
      </p:grpSpPr>
      <p:sp>
        <p:nvSpPr>
          <p:cNvPr id="383" name="Google Shape;383;g2d14e319473_2_3">
            <a:extLst>
              <a:ext uri="{FF2B5EF4-FFF2-40B4-BE49-F238E27FC236}">
                <a16:creationId xmlns:a16="http://schemas.microsoft.com/office/drawing/2014/main" id="{9C258F84-3761-D307-DD00-2307F90D3E9E}"/>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Energieproductie</a:t>
            </a:r>
            <a:endParaRPr>
              <a:latin typeface="Effra" panose="02000506080000020004" pitchFamily="2" charset="0"/>
              <a:ea typeface="Arial"/>
              <a:cs typeface="Arial"/>
              <a:sym typeface="Arial"/>
            </a:endParaRPr>
          </a:p>
        </p:txBody>
      </p:sp>
      <p:pic>
        <p:nvPicPr>
          <p:cNvPr id="6" name="Google Shape;269;p30">
            <a:extLst>
              <a:ext uri="{FF2B5EF4-FFF2-40B4-BE49-F238E27FC236}">
                <a16:creationId xmlns:a16="http://schemas.microsoft.com/office/drawing/2014/main" id="{3B756CB7-10A3-1F18-615E-3E611EFE2AB9}"/>
              </a:ext>
            </a:extLst>
          </p:cNvPr>
          <p:cNvPicPr preferRelativeResize="0"/>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Lst>
          </a:blip>
          <a:srcRect l="26776" t="25709" r="50094" b="17344"/>
          <a:stretch/>
        </p:blipFill>
        <p:spPr>
          <a:xfrm>
            <a:off x="7023651" y="201386"/>
            <a:ext cx="4973377" cy="6455228"/>
          </a:xfrm>
          <a:prstGeom prst="rect">
            <a:avLst/>
          </a:prstGeom>
          <a:noFill/>
          <a:ln>
            <a:noFill/>
          </a:ln>
        </p:spPr>
      </p:pic>
      <p:sp>
        <p:nvSpPr>
          <p:cNvPr id="4" name="Google Shape;99;g2d17701bccb_0_0">
            <a:extLst>
              <a:ext uri="{FF2B5EF4-FFF2-40B4-BE49-F238E27FC236}">
                <a16:creationId xmlns:a16="http://schemas.microsoft.com/office/drawing/2014/main" id="{0C383A08-A714-F917-9FF9-5486B310382F}"/>
              </a:ext>
            </a:extLst>
          </p:cNvPr>
          <p:cNvSpPr txBox="1">
            <a:spLocks noGrp="1"/>
          </p:cNvSpPr>
          <p:nvPr>
            <p:ph type="body" idx="1"/>
          </p:nvPr>
        </p:nvSpPr>
        <p:spPr>
          <a:xfrm>
            <a:off x="665626" y="2847098"/>
            <a:ext cx="10885800" cy="3679428"/>
          </a:xfrm>
          <a:prstGeom prst="rect">
            <a:avLst/>
          </a:prstGeom>
          <a:noFill/>
          <a:ln>
            <a:noFill/>
          </a:ln>
        </p:spPr>
        <p:txBody>
          <a:bodyPr spcFirstLastPara="1" wrap="square" lIns="91425" tIns="45700" rIns="91425" bIns="45700" anchor="t" anchorCtr="0">
            <a:spAutoFit/>
          </a:bodyPr>
          <a:lstStyle/>
          <a:p>
            <a:pPr marL="190500" indent="0">
              <a:spcBef>
                <a:spcPts val="0"/>
              </a:spcBef>
              <a:buSzPts val="2600"/>
              <a:buNone/>
            </a:pPr>
            <a:r>
              <a:rPr lang="nl-NL" sz="2600" i="1">
                <a:latin typeface="Effra" panose="02000506080000020004" pitchFamily="2" charset="0"/>
                <a:ea typeface="Arial"/>
                <a:cs typeface="Arial"/>
                <a:sym typeface="Arial"/>
              </a:rPr>
              <a:t>Anaerobe dissimilatie </a:t>
            </a:r>
            <a:r>
              <a:rPr lang="nl-NL" sz="2600">
                <a:latin typeface="Effra" panose="02000506080000020004" pitchFamily="2" charset="0"/>
                <a:ea typeface="Arial"/>
                <a:cs typeface="Arial"/>
                <a:sym typeface="Arial"/>
              </a:rPr>
              <a:t>(zuurstof afwezig)</a:t>
            </a:r>
          </a:p>
          <a:p>
            <a:pPr marL="647700" indent="-457200">
              <a:spcBef>
                <a:spcPts val="0"/>
              </a:spcBef>
              <a:buSzPts val="2600"/>
            </a:pPr>
            <a:r>
              <a:rPr lang="nl-NL" sz="2600">
                <a:latin typeface="Effra" panose="02000506080000020004" pitchFamily="2" charset="0"/>
                <a:ea typeface="Arial"/>
                <a:cs typeface="Arial"/>
                <a:sym typeface="Arial"/>
              </a:rPr>
              <a:t>Glycolyse: </a:t>
            </a:r>
            <a:r>
              <a:rPr lang="nl-NL" sz="2600">
                <a:solidFill>
                  <a:schemeClr val="accent4">
                    <a:lumMod val="75000"/>
                  </a:schemeClr>
                </a:solidFill>
                <a:latin typeface="Effra" panose="02000506080000020004" pitchFamily="2" charset="0"/>
                <a:ea typeface="Arial"/>
                <a:cs typeface="Arial"/>
                <a:sym typeface="Arial"/>
              </a:rPr>
              <a:t>2 ATP</a:t>
            </a:r>
            <a:br>
              <a:rPr lang="nl-NL" sz="2600">
                <a:solidFill>
                  <a:schemeClr val="accent4">
                    <a:lumMod val="75000"/>
                  </a:schemeClr>
                </a:solidFill>
                <a:latin typeface="Effra" panose="02000506080000020004" pitchFamily="2" charset="0"/>
                <a:ea typeface="Arial"/>
                <a:cs typeface="Arial"/>
                <a:sym typeface="Arial"/>
              </a:rPr>
            </a:br>
            <a:endParaRPr lang="nl-NL" sz="2600">
              <a:latin typeface="Effra" panose="02000506080000020004" pitchFamily="2" charset="0"/>
              <a:ea typeface="Arial"/>
              <a:cs typeface="Arial"/>
              <a:sym typeface="Arial"/>
            </a:endParaRPr>
          </a:p>
          <a:p>
            <a:pPr marL="190500" indent="0">
              <a:spcBef>
                <a:spcPts val="0"/>
              </a:spcBef>
              <a:buSzPts val="2600"/>
              <a:buNone/>
            </a:pPr>
            <a:r>
              <a:rPr lang="nl-NL" sz="2600" i="1">
                <a:latin typeface="Effra" panose="02000506080000020004" pitchFamily="2" charset="0"/>
                <a:ea typeface="Arial"/>
                <a:cs typeface="Arial"/>
                <a:sym typeface="Arial"/>
              </a:rPr>
              <a:t>Aerobe dissimilatie </a:t>
            </a:r>
            <a:r>
              <a:rPr lang="nl-NL" sz="2600">
                <a:latin typeface="Effra" panose="02000506080000020004" pitchFamily="2" charset="0"/>
                <a:ea typeface="Arial"/>
                <a:cs typeface="Arial"/>
                <a:sym typeface="Arial"/>
              </a:rPr>
              <a:t>(zuurstof aanwezig)</a:t>
            </a:r>
          </a:p>
          <a:p>
            <a:pPr marL="647700" indent="-457200">
              <a:spcBef>
                <a:spcPts val="0"/>
              </a:spcBef>
              <a:buSzPts val="2600"/>
            </a:pPr>
            <a:r>
              <a:rPr lang="nl-NL" sz="2600">
                <a:latin typeface="Effra" panose="02000506080000020004" pitchFamily="2" charset="0"/>
                <a:ea typeface="Arial"/>
                <a:cs typeface="Arial"/>
                <a:sym typeface="Arial"/>
              </a:rPr>
              <a:t>Glycolyse: </a:t>
            </a:r>
            <a:r>
              <a:rPr lang="nl-NL" sz="2600">
                <a:solidFill>
                  <a:schemeClr val="accent4">
                    <a:lumMod val="75000"/>
                  </a:schemeClr>
                </a:solidFill>
                <a:latin typeface="Effra" panose="02000506080000020004" pitchFamily="2" charset="0"/>
                <a:ea typeface="Arial"/>
                <a:cs typeface="Arial"/>
                <a:sym typeface="Arial"/>
              </a:rPr>
              <a:t>2 ATP </a:t>
            </a:r>
            <a:r>
              <a:rPr lang="nl-NL" sz="2600">
                <a:solidFill>
                  <a:schemeClr val="tx1"/>
                </a:solidFill>
                <a:latin typeface="Effra" panose="02000506080000020004" pitchFamily="2" charset="0"/>
                <a:ea typeface="Arial"/>
                <a:cs typeface="Arial"/>
                <a:sym typeface="Arial"/>
              </a:rPr>
              <a:t>&amp;</a:t>
            </a:r>
            <a:r>
              <a:rPr lang="nl-NL" sz="2600">
                <a:solidFill>
                  <a:schemeClr val="accent4">
                    <a:lumMod val="75000"/>
                  </a:schemeClr>
                </a:solidFill>
                <a:latin typeface="Effra" panose="02000506080000020004" pitchFamily="2" charset="0"/>
                <a:ea typeface="Arial"/>
                <a:cs typeface="Arial"/>
                <a:sym typeface="Arial"/>
              </a:rPr>
              <a:t> </a:t>
            </a:r>
            <a:r>
              <a:rPr lang="nl-NL" sz="2600">
                <a:solidFill>
                  <a:schemeClr val="accent6">
                    <a:lumMod val="75000"/>
                  </a:schemeClr>
                </a:solidFill>
                <a:latin typeface="Effra" panose="02000506080000020004" pitchFamily="2" charset="0"/>
                <a:ea typeface="Arial"/>
                <a:cs typeface="Arial"/>
                <a:sym typeface="Arial"/>
              </a:rPr>
              <a:t>2 NADH,H</a:t>
            </a:r>
            <a:r>
              <a:rPr lang="nl-NL" sz="2600" baseline="30000">
                <a:solidFill>
                  <a:schemeClr val="accent6">
                    <a:lumMod val="75000"/>
                  </a:schemeClr>
                </a:solidFill>
                <a:latin typeface="Effra" panose="02000506080000020004" pitchFamily="2" charset="0"/>
                <a:ea typeface="Arial"/>
                <a:cs typeface="Arial"/>
                <a:sym typeface="Arial"/>
              </a:rPr>
              <a:t>+</a:t>
            </a:r>
            <a:endParaRPr lang="nl-NL" sz="2600">
              <a:solidFill>
                <a:schemeClr val="accent6">
                  <a:lumMod val="75000"/>
                </a:schemeClr>
              </a:solidFill>
              <a:latin typeface="Effra" panose="02000506080000020004" pitchFamily="2" charset="0"/>
              <a:ea typeface="Arial"/>
              <a:cs typeface="Arial"/>
              <a:sym typeface="Arial"/>
            </a:endParaRPr>
          </a:p>
          <a:p>
            <a:pPr marL="647700" indent="-457200">
              <a:spcBef>
                <a:spcPts val="0"/>
              </a:spcBef>
              <a:buSzPts val="2600"/>
            </a:pPr>
            <a:r>
              <a:rPr lang="nl-NL" sz="2600">
                <a:latin typeface="Effra" panose="02000506080000020004" pitchFamily="2" charset="0"/>
                <a:ea typeface="Arial"/>
                <a:cs typeface="Arial"/>
                <a:sym typeface="Arial"/>
              </a:rPr>
              <a:t>Citroenzuurcyclus: </a:t>
            </a:r>
            <a:r>
              <a:rPr lang="nl-NL" sz="2600">
                <a:solidFill>
                  <a:schemeClr val="accent4">
                    <a:lumMod val="75000"/>
                  </a:schemeClr>
                </a:solidFill>
                <a:latin typeface="Effra" panose="02000506080000020004" pitchFamily="2" charset="0"/>
                <a:ea typeface="Arial"/>
                <a:cs typeface="Arial"/>
                <a:sym typeface="Arial"/>
              </a:rPr>
              <a:t>2 ATP</a:t>
            </a:r>
            <a:r>
              <a:rPr lang="nl-NL" sz="2600">
                <a:solidFill>
                  <a:schemeClr val="tx1"/>
                </a:solidFill>
                <a:latin typeface="Effra" panose="02000506080000020004" pitchFamily="2" charset="0"/>
                <a:ea typeface="Arial"/>
                <a:cs typeface="Arial"/>
                <a:sym typeface="Arial"/>
              </a:rPr>
              <a:t>,</a:t>
            </a:r>
            <a:r>
              <a:rPr lang="nl-NL" sz="2600">
                <a:solidFill>
                  <a:schemeClr val="accent4">
                    <a:lumMod val="75000"/>
                  </a:schemeClr>
                </a:solidFill>
                <a:latin typeface="Effra" panose="02000506080000020004" pitchFamily="2" charset="0"/>
                <a:ea typeface="Arial"/>
                <a:cs typeface="Arial"/>
                <a:sym typeface="Arial"/>
              </a:rPr>
              <a:t> </a:t>
            </a:r>
            <a:r>
              <a:rPr lang="nl-NL" sz="2600">
                <a:solidFill>
                  <a:schemeClr val="accent6">
                    <a:lumMod val="75000"/>
                  </a:schemeClr>
                </a:solidFill>
                <a:latin typeface="Effra" panose="02000506080000020004" pitchFamily="2" charset="0"/>
                <a:ea typeface="Arial"/>
                <a:cs typeface="Arial"/>
                <a:sym typeface="Arial"/>
              </a:rPr>
              <a:t>8 NADH,H</a:t>
            </a:r>
            <a:r>
              <a:rPr lang="nl-NL" sz="2600" baseline="30000">
                <a:solidFill>
                  <a:schemeClr val="accent6">
                    <a:lumMod val="75000"/>
                  </a:schemeClr>
                </a:solidFill>
                <a:latin typeface="Effra" panose="02000506080000020004" pitchFamily="2" charset="0"/>
                <a:ea typeface="Arial"/>
                <a:cs typeface="Arial"/>
                <a:sym typeface="Arial"/>
              </a:rPr>
              <a:t>+</a:t>
            </a:r>
            <a:endParaRPr lang="nl-NL" sz="2600">
              <a:solidFill>
                <a:schemeClr val="accent6">
                  <a:lumMod val="75000"/>
                </a:schemeClr>
              </a:solidFill>
              <a:latin typeface="Effra" panose="02000506080000020004" pitchFamily="2" charset="0"/>
              <a:ea typeface="Arial"/>
              <a:cs typeface="Arial"/>
              <a:sym typeface="Arial"/>
            </a:endParaRPr>
          </a:p>
          <a:p>
            <a:pPr marL="190500" indent="0">
              <a:spcBef>
                <a:spcPts val="0"/>
              </a:spcBef>
              <a:buSzPts val="2600"/>
              <a:buNone/>
            </a:pPr>
            <a:r>
              <a:rPr lang="nl-NL" sz="2600">
                <a:solidFill>
                  <a:schemeClr val="accent4">
                    <a:lumMod val="75000"/>
                  </a:schemeClr>
                </a:solidFill>
                <a:latin typeface="Effra" panose="02000506080000020004" pitchFamily="2" charset="0"/>
                <a:ea typeface="Arial"/>
                <a:cs typeface="Arial"/>
                <a:sym typeface="Arial"/>
              </a:rPr>
              <a:t>                                         </a:t>
            </a:r>
            <a:r>
              <a:rPr lang="nl-NL" sz="2600">
                <a:solidFill>
                  <a:schemeClr val="tx1"/>
                </a:solidFill>
                <a:latin typeface="Effra" panose="02000506080000020004" pitchFamily="2" charset="0"/>
                <a:ea typeface="Arial"/>
                <a:cs typeface="Arial"/>
                <a:sym typeface="Arial"/>
              </a:rPr>
              <a:t>&amp;</a:t>
            </a:r>
            <a:r>
              <a:rPr lang="nl-NL" sz="2600">
                <a:solidFill>
                  <a:schemeClr val="accent4">
                    <a:lumMod val="75000"/>
                  </a:schemeClr>
                </a:solidFill>
                <a:latin typeface="Effra" panose="02000506080000020004" pitchFamily="2" charset="0"/>
                <a:ea typeface="Arial"/>
                <a:cs typeface="Arial"/>
                <a:sym typeface="Arial"/>
              </a:rPr>
              <a:t> </a:t>
            </a:r>
            <a:r>
              <a:rPr lang="nl-NL" sz="2600">
                <a:solidFill>
                  <a:schemeClr val="accent5">
                    <a:lumMod val="75000"/>
                  </a:schemeClr>
                </a:solidFill>
                <a:latin typeface="Effra" panose="02000506080000020004" pitchFamily="2" charset="0"/>
                <a:ea typeface="Arial"/>
                <a:cs typeface="Arial"/>
                <a:sym typeface="Arial"/>
              </a:rPr>
              <a:t>2 FADH</a:t>
            </a:r>
            <a:r>
              <a:rPr lang="nl-NL" sz="2600" baseline="-25000">
                <a:solidFill>
                  <a:schemeClr val="accent5">
                    <a:lumMod val="75000"/>
                  </a:schemeClr>
                </a:solidFill>
                <a:latin typeface="Effra" panose="02000506080000020004" pitchFamily="2" charset="0"/>
                <a:ea typeface="Arial"/>
                <a:cs typeface="Arial"/>
                <a:sym typeface="Arial"/>
              </a:rPr>
              <a:t>2</a:t>
            </a:r>
          </a:p>
          <a:p>
            <a:pPr marL="647700" indent="-457200">
              <a:spcBef>
                <a:spcPts val="0"/>
              </a:spcBef>
              <a:buSzPts val="2600"/>
            </a:pPr>
            <a:r>
              <a:rPr lang="nl-NL" sz="2600">
                <a:latin typeface="Effra" panose="02000506080000020004" pitchFamily="2" charset="0"/>
                <a:ea typeface="Arial"/>
                <a:cs typeface="Arial"/>
                <a:sym typeface="Arial"/>
              </a:rPr>
              <a:t>Oxidatieve forforylering</a:t>
            </a:r>
            <a:br>
              <a:rPr lang="nl-NL" sz="2600">
                <a:latin typeface="Effra" panose="02000506080000020004" pitchFamily="2" charset="0"/>
                <a:ea typeface="Arial"/>
                <a:cs typeface="Arial"/>
                <a:sym typeface="Arial"/>
              </a:rPr>
            </a:br>
            <a:r>
              <a:rPr lang="nl-NL" sz="2600">
                <a:latin typeface="Effra" panose="02000506080000020004" pitchFamily="2" charset="0"/>
                <a:ea typeface="Arial"/>
                <a:cs typeface="Arial"/>
                <a:sym typeface="Arial"/>
              </a:rPr>
              <a:t>/ademhalingsketen: </a:t>
            </a:r>
            <a:r>
              <a:rPr lang="nl-NL" sz="2600">
                <a:solidFill>
                  <a:schemeClr val="accent4">
                    <a:lumMod val="75000"/>
                  </a:schemeClr>
                </a:solidFill>
                <a:latin typeface="Effra" panose="02000506080000020004" pitchFamily="2" charset="0"/>
                <a:ea typeface="Arial"/>
                <a:cs typeface="Arial"/>
                <a:sym typeface="Arial"/>
              </a:rPr>
              <a:t>34 ATP</a:t>
            </a:r>
            <a:br>
              <a:rPr lang="nl-NL" sz="2800">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sp>
        <p:nvSpPr>
          <p:cNvPr id="7" name="Tekstvak 6">
            <a:extLst>
              <a:ext uri="{FF2B5EF4-FFF2-40B4-BE49-F238E27FC236}">
                <a16:creationId xmlns:a16="http://schemas.microsoft.com/office/drawing/2014/main" id="{CE4AAE28-3D5C-5ED4-6C1A-59FD835125BA}"/>
              </a:ext>
            </a:extLst>
          </p:cNvPr>
          <p:cNvSpPr txBox="1"/>
          <p:nvPr/>
        </p:nvSpPr>
        <p:spPr>
          <a:xfrm>
            <a:off x="3184743" y="6355728"/>
            <a:ext cx="6636707" cy="383182"/>
          </a:xfrm>
          <a:prstGeom prst="rect">
            <a:avLst/>
          </a:prstGeom>
          <a:noFill/>
        </p:spPr>
        <p:txBody>
          <a:bodyPr wrap="square">
            <a:spAutoFit/>
          </a:bodyPr>
          <a:lstStyle/>
          <a:p>
            <a:pPr marL="190500" lvl="0" algn="l" rtl="0">
              <a:lnSpc>
                <a:spcPct val="90000"/>
              </a:lnSpc>
              <a:spcBef>
                <a:spcPts val="0"/>
              </a:spcBef>
              <a:spcAft>
                <a:spcPts val="0"/>
              </a:spcAft>
              <a:buSzPts val="2600"/>
            </a:pPr>
            <a:r>
              <a:rPr lang="nl-NL" sz="2100" dirty="0">
                <a:latin typeface="Effra" panose="02000506080000020004" pitchFamily="2" charset="0"/>
                <a:ea typeface="Arial"/>
                <a:cs typeface="Arial"/>
                <a:sym typeface="Arial"/>
              </a:rPr>
              <a:t>Binas 68A</a:t>
            </a:r>
            <a:r>
              <a:rPr lang="nl-NL" sz="2100" dirty="0">
                <a:latin typeface="Effra" panose="02000506080000020004" pitchFamily="2" charset="0"/>
              </a:rPr>
              <a:t> &amp; </a:t>
            </a:r>
            <a:r>
              <a:rPr lang="nl-NL" sz="2100" dirty="0">
                <a:latin typeface="Effra" panose="02000506080000020004"/>
              </a:rPr>
              <a:t>ScienceData p. 178</a:t>
            </a:r>
          </a:p>
        </p:txBody>
      </p:sp>
      <p:sp>
        <p:nvSpPr>
          <p:cNvPr id="8" name="Google Shape;99;g2d17701bccb_0_0">
            <a:extLst>
              <a:ext uri="{FF2B5EF4-FFF2-40B4-BE49-F238E27FC236}">
                <a16:creationId xmlns:a16="http://schemas.microsoft.com/office/drawing/2014/main" id="{DD506DE7-ADCB-7544-0696-591D8DCD97D0}"/>
              </a:ext>
            </a:extLst>
          </p:cNvPr>
          <p:cNvSpPr txBox="1">
            <a:spLocks/>
          </p:cNvSpPr>
          <p:nvPr/>
        </p:nvSpPr>
        <p:spPr>
          <a:xfrm>
            <a:off x="665626" y="1690825"/>
            <a:ext cx="10885800" cy="154653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Font typeface="Arial"/>
              <a:buNone/>
            </a:pPr>
            <a:r>
              <a:rPr lang="nl-NL" sz="2600" u="sng" dirty="0">
                <a:latin typeface="Effra" panose="02000506080000020004" pitchFamily="2" charset="0"/>
                <a:ea typeface="Arial"/>
                <a:cs typeface="Arial"/>
                <a:sym typeface="Arial"/>
              </a:rPr>
              <a:t>Doel:</a:t>
            </a:r>
            <a:r>
              <a:rPr lang="nl-NL" sz="2600" dirty="0">
                <a:latin typeface="Effra" panose="02000506080000020004" pitchFamily="2" charset="0"/>
                <a:ea typeface="Arial"/>
                <a:cs typeface="Arial"/>
                <a:sym typeface="Arial"/>
              </a:rPr>
              <a:t> energie (ATP)</a:t>
            </a:r>
            <a:r>
              <a:rPr lang="nl-NL" sz="2600" i="1" dirty="0">
                <a:latin typeface="Effra" panose="02000506080000020004" pitchFamily="2" charset="0"/>
                <a:ea typeface="Arial"/>
                <a:cs typeface="Arial"/>
                <a:sym typeface="Arial"/>
              </a:rPr>
              <a:t> </a:t>
            </a:r>
            <a:r>
              <a:rPr lang="nl-NL" sz="2600" dirty="0">
                <a:latin typeface="Effra" panose="02000506080000020004" pitchFamily="2" charset="0"/>
                <a:ea typeface="Arial"/>
                <a:cs typeface="Arial"/>
                <a:sym typeface="Arial"/>
              </a:rPr>
              <a:t>verkrijgen uit </a:t>
            </a:r>
            <a:br>
              <a:rPr lang="nl-NL" sz="2600" dirty="0">
                <a:latin typeface="Effra" panose="02000506080000020004" pitchFamily="2" charset="0"/>
                <a:ea typeface="Arial"/>
                <a:cs typeface="Arial"/>
                <a:sym typeface="Arial"/>
              </a:rPr>
            </a:br>
            <a:r>
              <a:rPr lang="nl-NL" sz="2600" dirty="0">
                <a:latin typeface="Effra" panose="02000506080000020004" pitchFamily="2" charset="0"/>
                <a:ea typeface="Arial"/>
                <a:cs typeface="Arial"/>
                <a:sym typeface="Arial"/>
              </a:rPr>
              <a:t>organische stoffen (bijv. glucose)</a:t>
            </a:r>
            <a:br>
              <a:rPr lang="nl-NL" sz="2600" i="1" dirty="0">
                <a:latin typeface="Effra" panose="02000506080000020004" pitchFamily="2" charset="0"/>
                <a:ea typeface="Arial"/>
                <a:cs typeface="Arial"/>
                <a:sym typeface="Arial"/>
              </a:rPr>
            </a:br>
            <a:br>
              <a:rPr lang="nl-NL"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
        <p:nvSpPr>
          <p:cNvPr id="5" name="Rechthoek 4">
            <a:extLst>
              <a:ext uri="{FF2B5EF4-FFF2-40B4-BE49-F238E27FC236}">
                <a16:creationId xmlns:a16="http://schemas.microsoft.com/office/drawing/2014/main" id="{84FCC24F-8F7E-9AAC-437E-DAEAD7934A30}"/>
              </a:ext>
            </a:extLst>
          </p:cNvPr>
          <p:cNvSpPr/>
          <p:nvPr/>
        </p:nvSpPr>
        <p:spPr>
          <a:xfrm>
            <a:off x="838200" y="2847098"/>
            <a:ext cx="5625230" cy="7735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D38BD8A0-DEE5-BB64-2C52-B10C7D330894}"/>
              </a:ext>
            </a:extLst>
          </p:cNvPr>
          <p:cNvSpPr/>
          <p:nvPr/>
        </p:nvSpPr>
        <p:spPr>
          <a:xfrm>
            <a:off x="838199" y="4016740"/>
            <a:ext cx="5739849" cy="7100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9412BE16-3FA4-2CF7-9572-1FD1AFF51F5F}"/>
              </a:ext>
            </a:extLst>
          </p:cNvPr>
          <p:cNvSpPr/>
          <p:nvPr/>
        </p:nvSpPr>
        <p:spPr>
          <a:xfrm>
            <a:off x="838199" y="4701749"/>
            <a:ext cx="5739849" cy="7100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5BD21B19-F1A3-BEC5-206A-748C4C53D2A3}"/>
              </a:ext>
            </a:extLst>
          </p:cNvPr>
          <p:cNvSpPr/>
          <p:nvPr/>
        </p:nvSpPr>
        <p:spPr>
          <a:xfrm>
            <a:off x="830994" y="5410035"/>
            <a:ext cx="5739849" cy="7100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8752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914029AD-FAC4-4A4B-CED3-198CEE4E7DD1}"/>
            </a:ext>
          </a:extLst>
        </p:cNvPr>
        <p:cNvGrpSpPr/>
        <p:nvPr/>
      </p:nvGrpSpPr>
      <p:grpSpPr>
        <a:xfrm>
          <a:off x="0" y="0"/>
          <a:ext cx="0" cy="0"/>
          <a:chOff x="0" y="0"/>
          <a:chExt cx="0" cy="0"/>
        </a:xfrm>
      </p:grpSpPr>
      <p:sp>
        <p:nvSpPr>
          <p:cNvPr id="90" name="Google Shape;90;g2d14e319473_1_0">
            <a:extLst>
              <a:ext uri="{FF2B5EF4-FFF2-40B4-BE49-F238E27FC236}">
                <a16:creationId xmlns:a16="http://schemas.microsoft.com/office/drawing/2014/main" id="{482621D2-0D15-A48B-3477-9CBD2B61E94F}"/>
              </a:ext>
            </a:extLst>
          </p:cNvPr>
          <p:cNvSpPr txBox="1">
            <a:spLocks noGrp="1"/>
          </p:cNvSpPr>
          <p:nvPr>
            <p:ph type="title"/>
          </p:nvPr>
        </p:nvSpPr>
        <p:spPr>
          <a:xfrm>
            <a:off x="838200" y="29981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dirty="0">
                <a:latin typeface="Effra" panose="02000506080000020004" pitchFamily="2" charset="0"/>
                <a:ea typeface="Arial"/>
                <a:cs typeface="Arial"/>
                <a:sym typeface="Arial"/>
              </a:rPr>
              <a:t>Binas vs. ScienceData</a:t>
            </a:r>
            <a:endParaRPr dirty="0">
              <a:latin typeface="Effra" panose="02000506080000020004" pitchFamily="2" charset="0"/>
              <a:ea typeface="Arial"/>
              <a:cs typeface="Arial"/>
              <a:sym typeface="Arial"/>
            </a:endParaRPr>
          </a:p>
        </p:txBody>
      </p:sp>
      <p:pic>
        <p:nvPicPr>
          <p:cNvPr id="2" name="Afbeelding 1" descr="Afbeelding met tekst, nummer, Parallel&#10;&#10;Door AI gegenereerde inhoud is mogelijk onjuist.">
            <a:extLst>
              <a:ext uri="{FF2B5EF4-FFF2-40B4-BE49-F238E27FC236}">
                <a16:creationId xmlns:a16="http://schemas.microsoft.com/office/drawing/2014/main" id="{E645A251-CA88-4D63-E9B8-14B77CA2FEFD}"/>
              </a:ext>
            </a:extLst>
          </p:cNvPr>
          <p:cNvPicPr>
            <a:picLocks noChangeAspect="1"/>
          </p:cNvPicPr>
          <p:nvPr/>
        </p:nvPicPr>
        <p:blipFill>
          <a:blip r:embed="rId3"/>
          <a:srcRect t="364" r="-258" b="5100"/>
          <a:stretch/>
        </p:blipFill>
        <p:spPr>
          <a:xfrm>
            <a:off x="2910589" y="1371234"/>
            <a:ext cx="4003076" cy="5315819"/>
          </a:xfrm>
          <a:prstGeom prst="rect">
            <a:avLst/>
          </a:prstGeom>
        </p:spPr>
      </p:pic>
      <p:pic>
        <p:nvPicPr>
          <p:cNvPr id="3" name="Afbeelding 2" descr="Afbeelding met tekst, nummer, geel, Parallel&#10;&#10;Door AI gegenereerde inhoud is mogelijk onjuist.">
            <a:extLst>
              <a:ext uri="{FF2B5EF4-FFF2-40B4-BE49-F238E27FC236}">
                <a16:creationId xmlns:a16="http://schemas.microsoft.com/office/drawing/2014/main" id="{DB9BA7C9-01DD-0701-3965-51A1B417DC75}"/>
              </a:ext>
            </a:extLst>
          </p:cNvPr>
          <p:cNvPicPr>
            <a:picLocks noChangeAspect="1"/>
          </p:cNvPicPr>
          <p:nvPr/>
        </p:nvPicPr>
        <p:blipFill>
          <a:blip r:embed="rId4"/>
          <a:srcRect t="-729" r="-165" b="5666"/>
          <a:stretch/>
        </p:blipFill>
        <p:spPr>
          <a:xfrm>
            <a:off x="7058180" y="167640"/>
            <a:ext cx="4855728" cy="6519413"/>
          </a:xfrm>
          <a:prstGeom prst="rect">
            <a:avLst/>
          </a:prstGeom>
        </p:spPr>
      </p:pic>
    </p:spTree>
    <p:extLst>
      <p:ext uri="{BB962C8B-B14F-4D97-AF65-F5344CB8AC3E}">
        <p14:creationId xmlns:p14="http://schemas.microsoft.com/office/powerpoint/2010/main" val="5299427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99;g2d17701bccb_0_0">
            <a:extLst>
              <a:ext uri="{FF2B5EF4-FFF2-40B4-BE49-F238E27FC236}">
                <a16:creationId xmlns:a16="http://schemas.microsoft.com/office/drawing/2014/main" id="{F870E078-BAC4-C5CA-C82D-035B35AFB82D}"/>
              </a:ext>
            </a:extLst>
          </p:cNvPr>
          <p:cNvSpPr txBox="1">
            <a:spLocks noGrp="1"/>
          </p:cNvSpPr>
          <p:nvPr>
            <p:ph type="body" idx="1"/>
          </p:nvPr>
        </p:nvSpPr>
        <p:spPr>
          <a:xfrm>
            <a:off x="721021" y="3066362"/>
            <a:ext cx="11111630" cy="3679428"/>
          </a:xfrm>
          <a:prstGeom prst="rect">
            <a:avLst/>
          </a:prstGeom>
          <a:noFill/>
          <a:ln>
            <a:noFill/>
          </a:ln>
        </p:spPr>
        <p:txBody>
          <a:bodyPr spcFirstLastPara="1" wrap="square" lIns="91425" tIns="45700" rIns="91425" bIns="45700" anchor="t" anchorCtr="0">
            <a:spAutoFit/>
          </a:bodyPr>
          <a:lstStyle/>
          <a:p>
            <a:pPr marL="190500" indent="0">
              <a:spcBef>
                <a:spcPts val="0"/>
              </a:spcBef>
              <a:buSzPts val="2600"/>
              <a:buNone/>
            </a:pPr>
            <a:r>
              <a:rPr lang="nl-NL" sz="2600" b="1" i="1" dirty="0">
                <a:latin typeface="Effra" panose="02000506080000020004"/>
                <a:sym typeface="Wingdings" panose="05000000000000000000" pitchFamily="2" charset="2"/>
              </a:rPr>
              <a:t>Onthoud:</a:t>
            </a:r>
            <a:br>
              <a:rPr lang="nl-NL" sz="2600" b="1" dirty="0">
                <a:latin typeface="Effra" panose="02000506080000020004"/>
                <a:sym typeface="Wingdings" panose="05000000000000000000" pitchFamily="2" charset="2"/>
              </a:rPr>
            </a:br>
            <a:endParaRPr lang="nl-NL" sz="2600" b="1" dirty="0">
              <a:latin typeface="Effra" panose="02000506080000020004"/>
              <a:sym typeface="Wingdings" panose="05000000000000000000" pitchFamily="2" charset="2"/>
            </a:endParaRPr>
          </a:p>
          <a:p>
            <a:pPr marL="635000" indent="-444500">
              <a:spcBef>
                <a:spcPts val="0"/>
              </a:spcBef>
              <a:buSzPts val="2600"/>
            </a:pPr>
            <a:r>
              <a:rPr lang="nl-NL" sz="2600" b="1" dirty="0">
                <a:latin typeface="Effra" panose="02000506080000020004"/>
                <a:sym typeface="Wingdings" panose="05000000000000000000" pitchFamily="2" charset="2"/>
              </a:rPr>
              <a:t>Reductor</a:t>
            </a:r>
            <a:r>
              <a:rPr lang="nl-NL" sz="2600" dirty="0">
                <a:latin typeface="Effra" panose="02000506080000020004"/>
                <a:sym typeface="Wingdings" panose="05000000000000000000" pitchFamily="2" charset="2"/>
              </a:rPr>
              <a:t> (NADH,H</a:t>
            </a:r>
            <a:r>
              <a:rPr lang="nl-NL" sz="2600" baseline="30000" dirty="0">
                <a:latin typeface="Effra" panose="02000506080000020004"/>
                <a:sym typeface="Wingdings" panose="05000000000000000000" pitchFamily="2" charset="2"/>
              </a:rPr>
              <a:t>+</a:t>
            </a:r>
            <a:r>
              <a:rPr lang="nl-NL" sz="2600" dirty="0">
                <a:latin typeface="Effra" panose="02000506080000020004"/>
                <a:sym typeface="Wingdings" panose="05000000000000000000" pitchFamily="2" charset="2"/>
              </a:rPr>
              <a:t> &amp; </a:t>
            </a:r>
            <a:r>
              <a:rPr lang="nl-NL" sz="2600" dirty="0">
                <a:solidFill>
                  <a:schemeClr val="tx1">
                    <a:lumMod val="95000"/>
                    <a:lumOff val="5000"/>
                  </a:schemeClr>
                </a:solidFill>
                <a:latin typeface="Effra" panose="02000506080000020004"/>
              </a:rPr>
              <a:t>FADH</a:t>
            </a:r>
            <a:r>
              <a:rPr lang="nl-NL" sz="2600" baseline="-25000" dirty="0">
                <a:solidFill>
                  <a:schemeClr val="tx1">
                    <a:lumMod val="95000"/>
                    <a:lumOff val="5000"/>
                  </a:schemeClr>
                </a:solidFill>
                <a:latin typeface="Effra" panose="02000506080000020004"/>
              </a:rPr>
              <a:t>2</a:t>
            </a:r>
            <a:r>
              <a:rPr lang="nl-NL" sz="2600" dirty="0">
                <a:solidFill>
                  <a:schemeClr val="tx1">
                    <a:lumMod val="95000"/>
                    <a:lumOff val="5000"/>
                  </a:schemeClr>
                </a:solidFill>
                <a:latin typeface="Effra" panose="02000506080000020004"/>
              </a:rPr>
              <a:t>)</a:t>
            </a:r>
            <a:r>
              <a:rPr lang="nl-NL" sz="2600" dirty="0">
                <a:latin typeface="Effra" panose="02000506080000020004"/>
                <a:sym typeface="Wingdings" panose="05000000000000000000" pitchFamily="2" charset="2"/>
              </a:rPr>
              <a:t> = elektronen</a:t>
            </a:r>
            <a:r>
              <a:rPr lang="nl-NL" sz="2600" u="sng" dirty="0">
                <a:latin typeface="Effra" panose="02000506080000020004"/>
                <a:sym typeface="Wingdings" panose="05000000000000000000" pitchFamily="2" charset="2"/>
              </a:rPr>
              <a:t>donor</a:t>
            </a:r>
            <a:r>
              <a:rPr lang="nl-NL" sz="2600" dirty="0">
                <a:latin typeface="Effra" panose="02000506080000020004"/>
                <a:sym typeface="Wingdings" panose="05000000000000000000" pitchFamily="2" charset="2"/>
              </a:rPr>
              <a:t> dus staat e</a:t>
            </a:r>
            <a:r>
              <a:rPr lang="nl-NL" sz="2600" baseline="30000" dirty="0">
                <a:latin typeface="Effra" panose="02000506080000020004"/>
                <a:sym typeface="Wingdings" panose="05000000000000000000" pitchFamily="2" charset="2"/>
              </a:rPr>
              <a:t>-</a:t>
            </a:r>
            <a:r>
              <a:rPr lang="nl-NL" sz="2600" dirty="0">
                <a:latin typeface="Effra" panose="02000506080000020004"/>
                <a:sym typeface="Wingdings" panose="05000000000000000000" pitchFamily="2" charset="2"/>
              </a:rPr>
              <a:t> af </a:t>
            </a:r>
            <a:br>
              <a:rPr lang="nl-NL" sz="2600" dirty="0">
                <a:latin typeface="Effra" panose="02000506080000020004"/>
                <a:sym typeface="Wingdings" panose="05000000000000000000" pitchFamily="2" charset="2"/>
              </a:rPr>
            </a:br>
            <a:r>
              <a:rPr lang="nl-NL" sz="2600" dirty="0">
                <a:latin typeface="Effra" panose="02000506080000020004"/>
                <a:sym typeface="Wingdings" panose="05000000000000000000" pitchFamily="2" charset="2"/>
              </a:rPr>
              <a:t>Wordt bij afstaan van e</a:t>
            </a:r>
            <a:r>
              <a:rPr lang="nl-NL" sz="2600" baseline="30000" dirty="0">
                <a:latin typeface="Effra" panose="02000506080000020004"/>
                <a:sym typeface="Wingdings" panose="05000000000000000000" pitchFamily="2" charset="2"/>
              </a:rPr>
              <a:t>-</a:t>
            </a:r>
            <a:r>
              <a:rPr lang="nl-NL" sz="2600" dirty="0">
                <a:latin typeface="Effra" panose="02000506080000020004"/>
                <a:sym typeface="Wingdings" panose="05000000000000000000" pitchFamily="2" charset="2"/>
              </a:rPr>
              <a:t> zelf </a:t>
            </a:r>
            <a:r>
              <a:rPr lang="nl-NL" sz="2600" u="sng" dirty="0">
                <a:latin typeface="Effra" panose="02000506080000020004"/>
                <a:sym typeface="Wingdings" panose="05000000000000000000" pitchFamily="2" charset="2"/>
              </a:rPr>
              <a:t>geoxideerd</a:t>
            </a:r>
            <a:br>
              <a:rPr lang="nl-NL" sz="2600" dirty="0">
                <a:latin typeface="Effra" panose="02000506080000020004"/>
                <a:sym typeface="Wingdings" panose="05000000000000000000" pitchFamily="2" charset="2"/>
              </a:rPr>
            </a:br>
            <a:r>
              <a:rPr lang="nl-NL" sz="2600" dirty="0">
                <a:latin typeface="Effra" panose="02000506080000020004"/>
                <a:ea typeface="Arial"/>
                <a:cs typeface="Arial"/>
                <a:sym typeface="Wingdings" panose="05000000000000000000" pitchFamily="2" charset="2"/>
              </a:rPr>
              <a:t>Oxidatie = elektronen kwijt = lading positiever (oxidatiegetal hoger)</a:t>
            </a:r>
            <a:br>
              <a:rPr lang="nl-NL" sz="2600" i="1" dirty="0">
                <a:latin typeface="Effra" panose="02000506080000020004"/>
                <a:sym typeface="Wingdings" panose="05000000000000000000" pitchFamily="2" charset="2"/>
              </a:rPr>
            </a:br>
            <a:endParaRPr lang="nl-NL" sz="2600" i="1" dirty="0">
              <a:latin typeface="Effra" panose="02000506080000020004"/>
              <a:sym typeface="Wingdings" panose="05000000000000000000" pitchFamily="2" charset="2"/>
            </a:endParaRPr>
          </a:p>
          <a:p>
            <a:pPr marL="635000" indent="-444500">
              <a:spcBef>
                <a:spcPts val="0"/>
              </a:spcBef>
              <a:buSzPts val="2600"/>
            </a:pPr>
            <a:r>
              <a:rPr lang="nl-NL" sz="2600" b="1" dirty="0">
                <a:latin typeface="Effra" panose="02000506080000020004"/>
                <a:sym typeface="Wingdings" panose="05000000000000000000" pitchFamily="2" charset="2"/>
              </a:rPr>
              <a:t>Oxidator</a:t>
            </a:r>
            <a:r>
              <a:rPr lang="nl-NL" sz="2600" dirty="0">
                <a:latin typeface="Effra" panose="02000506080000020004"/>
                <a:sym typeface="Wingdings" panose="05000000000000000000" pitchFamily="2" charset="2"/>
              </a:rPr>
              <a:t> (</a:t>
            </a:r>
            <a:r>
              <a:rPr lang="nl-NL" sz="2600" dirty="0">
                <a:solidFill>
                  <a:schemeClr val="tx1">
                    <a:lumMod val="95000"/>
                    <a:lumOff val="5000"/>
                  </a:schemeClr>
                </a:solidFill>
                <a:latin typeface="Effra" panose="02000506080000020004"/>
              </a:rPr>
              <a:t>NAD</a:t>
            </a:r>
            <a:r>
              <a:rPr lang="nl-NL" sz="2600" baseline="30000" dirty="0">
                <a:solidFill>
                  <a:schemeClr val="tx1">
                    <a:lumMod val="95000"/>
                    <a:lumOff val="5000"/>
                  </a:schemeClr>
                </a:solidFill>
                <a:latin typeface="Effra" panose="02000506080000020004"/>
              </a:rPr>
              <a:t>+ </a:t>
            </a:r>
            <a:r>
              <a:rPr lang="nl-NL" sz="2600" dirty="0">
                <a:solidFill>
                  <a:schemeClr val="tx1">
                    <a:lumMod val="95000"/>
                    <a:lumOff val="5000"/>
                  </a:schemeClr>
                </a:solidFill>
                <a:latin typeface="Effra" panose="02000506080000020004"/>
              </a:rPr>
              <a:t>&amp; FAD) </a:t>
            </a:r>
            <a:r>
              <a:rPr lang="nl-NL" sz="2600" dirty="0">
                <a:latin typeface="Effra" panose="02000506080000020004"/>
                <a:sym typeface="Wingdings" panose="05000000000000000000" pitchFamily="2" charset="2"/>
              </a:rPr>
              <a:t>= elektronen</a:t>
            </a:r>
            <a:r>
              <a:rPr lang="nl-NL" sz="2600" u="sng" dirty="0">
                <a:latin typeface="Effra" panose="02000506080000020004"/>
                <a:sym typeface="Wingdings" panose="05000000000000000000" pitchFamily="2" charset="2"/>
              </a:rPr>
              <a:t>acceptor</a:t>
            </a:r>
            <a:r>
              <a:rPr lang="nl-NL" sz="2600" dirty="0">
                <a:latin typeface="Effra" panose="02000506080000020004"/>
                <a:sym typeface="Wingdings" panose="05000000000000000000" pitchFamily="2" charset="2"/>
              </a:rPr>
              <a:t> dus neemt e</a:t>
            </a:r>
            <a:r>
              <a:rPr lang="nl-NL" sz="2600" baseline="30000" dirty="0">
                <a:latin typeface="Effra" panose="02000506080000020004"/>
                <a:sym typeface="Wingdings" panose="05000000000000000000" pitchFamily="2" charset="2"/>
              </a:rPr>
              <a:t>-</a:t>
            </a:r>
            <a:r>
              <a:rPr lang="nl-NL" sz="2600" dirty="0">
                <a:latin typeface="Effra" panose="02000506080000020004"/>
                <a:sym typeface="Wingdings" panose="05000000000000000000" pitchFamily="2" charset="2"/>
              </a:rPr>
              <a:t> op </a:t>
            </a:r>
            <a:br>
              <a:rPr lang="nl-NL" sz="2600" dirty="0">
                <a:latin typeface="Effra" panose="02000506080000020004"/>
                <a:sym typeface="Wingdings" panose="05000000000000000000" pitchFamily="2" charset="2"/>
              </a:rPr>
            </a:br>
            <a:r>
              <a:rPr lang="nl-NL" sz="2600" dirty="0">
                <a:latin typeface="Effra" panose="02000506080000020004"/>
                <a:sym typeface="Wingdings" panose="05000000000000000000" pitchFamily="2" charset="2"/>
              </a:rPr>
              <a:t>Wordt bij opnemen van e</a:t>
            </a:r>
            <a:r>
              <a:rPr lang="nl-NL" sz="2600" baseline="30000" dirty="0">
                <a:latin typeface="Effra" panose="02000506080000020004"/>
                <a:sym typeface="Wingdings" panose="05000000000000000000" pitchFamily="2" charset="2"/>
              </a:rPr>
              <a:t>-</a:t>
            </a:r>
            <a:r>
              <a:rPr lang="nl-NL" sz="2600" dirty="0">
                <a:latin typeface="Effra" panose="02000506080000020004"/>
                <a:sym typeface="Wingdings" panose="05000000000000000000" pitchFamily="2" charset="2"/>
              </a:rPr>
              <a:t> zelf </a:t>
            </a:r>
            <a:r>
              <a:rPr lang="nl-NL" sz="2600" u="sng" dirty="0">
                <a:latin typeface="Effra" panose="02000506080000020004"/>
                <a:sym typeface="Wingdings" panose="05000000000000000000" pitchFamily="2" charset="2"/>
              </a:rPr>
              <a:t>gereduceerd</a:t>
            </a:r>
            <a:br>
              <a:rPr lang="nl-NL" sz="2600" dirty="0">
                <a:latin typeface="Effra" panose="02000506080000020004"/>
                <a:sym typeface="Wingdings" panose="05000000000000000000" pitchFamily="2" charset="2"/>
              </a:rPr>
            </a:br>
            <a:r>
              <a:rPr lang="nl-NL" sz="2600" dirty="0">
                <a:latin typeface="Effra" panose="02000506080000020004"/>
                <a:ea typeface="Arial"/>
                <a:cs typeface="Arial"/>
                <a:sym typeface="Wingdings" panose="05000000000000000000" pitchFamily="2" charset="2"/>
              </a:rPr>
              <a:t>Reductie = elektronen erbij = lading negatiever (oxidatiegetal lager)</a:t>
            </a: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pic>
        <p:nvPicPr>
          <p:cNvPr id="1026" name="Picture 2" descr="Redox Reactions">
            <a:extLst>
              <a:ext uri="{FF2B5EF4-FFF2-40B4-BE49-F238E27FC236}">
                <a16:creationId xmlns:a16="http://schemas.microsoft.com/office/drawing/2014/main" id="{E8F30AFF-F448-33DE-549C-8DCD29BA1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744" y="112210"/>
            <a:ext cx="4570226" cy="33167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B363E6B-1F68-5720-4D26-62BDB3FC5F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2070" y="1466461"/>
            <a:ext cx="3426403" cy="1962538"/>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83;g2d14e319473_2_3">
            <a:extLst>
              <a:ext uri="{FF2B5EF4-FFF2-40B4-BE49-F238E27FC236}">
                <a16:creationId xmlns:a16="http://schemas.microsoft.com/office/drawing/2014/main" id="{7BCE708F-3E44-F536-6A0E-18D90E2D4A09}"/>
              </a:ext>
            </a:extLst>
          </p:cNvPr>
          <p:cNvSpPr txBox="1">
            <a:spLocks/>
          </p:cNvSpPr>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nl-NL" dirty="0">
                <a:latin typeface="Effra" panose="02000506080000020004" pitchFamily="2" charset="0"/>
                <a:ea typeface="Arial"/>
                <a:cs typeface="Arial"/>
                <a:sym typeface="Arial"/>
              </a:rPr>
              <a:t>Elektronendragers</a:t>
            </a:r>
          </a:p>
        </p:txBody>
      </p:sp>
    </p:spTree>
    <p:extLst>
      <p:ext uri="{BB962C8B-B14F-4D97-AF65-F5344CB8AC3E}">
        <p14:creationId xmlns:p14="http://schemas.microsoft.com/office/powerpoint/2010/main" val="34731964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44477-0680-B33C-D298-FB6174F0978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FBC4EB-24DD-747D-B42A-BD8DBE8C2966}"/>
              </a:ext>
            </a:extLst>
          </p:cNvPr>
          <p:cNvSpPr>
            <a:spLocks noGrp="1"/>
          </p:cNvSpPr>
          <p:nvPr>
            <p:ph type="title"/>
          </p:nvPr>
        </p:nvSpPr>
        <p:spPr/>
        <p:txBody>
          <a:bodyPr/>
          <a:lstStyle/>
          <a:p>
            <a:r>
              <a:rPr lang="nl-NL"/>
              <a:t>Voorbeeld (2024-I)</a:t>
            </a:r>
          </a:p>
        </p:txBody>
      </p:sp>
      <p:pic>
        <p:nvPicPr>
          <p:cNvPr id="4" name="Afbeelding 3">
            <a:extLst>
              <a:ext uri="{FF2B5EF4-FFF2-40B4-BE49-F238E27FC236}">
                <a16:creationId xmlns:a16="http://schemas.microsoft.com/office/drawing/2014/main" id="{6DCE09A3-7DA7-3605-7D94-1D517F71303E}"/>
              </a:ext>
            </a:extLst>
          </p:cNvPr>
          <p:cNvPicPr>
            <a:picLocks noChangeAspect="1"/>
          </p:cNvPicPr>
          <p:nvPr/>
        </p:nvPicPr>
        <p:blipFill>
          <a:blip r:embed="rId3"/>
          <a:stretch>
            <a:fillRect/>
          </a:stretch>
        </p:blipFill>
        <p:spPr>
          <a:xfrm>
            <a:off x="2077843" y="4022989"/>
            <a:ext cx="9192908" cy="2676899"/>
          </a:xfrm>
          <a:prstGeom prst="rect">
            <a:avLst/>
          </a:prstGeom>
        </p:spPr>
      </p:pic>
      <p:pic>
        <p:nvPicPr>
          <p:cNvPr id="6" name="Afbeelding 5">
            <a:extLst>
              <a:ext uri="{FF2B5EF4-FFF2-40B4-BE49-F238E27FC236}">
                <a16:creationId xmlns:a16="http://schemas.microsoft.com/office/drawing/2014/main" id="{E07DF58D-041C-6125-05F7-F9BB081B4F9D}"/>
              </a:ext>
            </a:extLst>
          </p:cNvPr>
          <p:cNvPicPr>
            <a:picLocks noChangeAspect="1"/>
          </p:cNvPicPr>
          <p:nvPr/>
        </p:nvPicPr>
        <p:blipFill>
          <a:blip r:embed="rId4"/>
          <a:srcRect t="8397"/>
          <a:stretch/>
        </p:blipFill>
        <p:spPr>
          <a:xfrm>
            <a:off x="6667740" y="206232"/>
            <a:ext cx="5353569" cy="3657864"/>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t 8">
                <a:extLst>
                  <a:ext uri="{FF2B5EF4-FFF2-40B4-BE49-F238E27FC236}">
                    <a16:creationId xmlns:a16="http://schemas.microsoft.com/office/drawing/2014/main" id="{FB1BB2AD-1809-2B87-9C9D-CD904D326305}"/>
                  </a:ext>
                </a:extLst>
              </p14:cNvPr>
              <p14:cNvContentPartPr/>
              <p14:nvPr/>
            </p14:nvContentPartPr>
            <p14:xfrm>
              <a:off x="7840904" y="1840522"/>
              <a:ext cx="655200" cy="26280"/>
            </p14:xfrm>
          </p:contentPart>
        </mc:Choice>
        <mc:Fallback xmlns="">
          <p:pic>
            <p:nvPicPr>
              <p:cNvPr id="9" name="Inkt 8">
                <a:extLst>
                  <a:ext uri="{FF2B5EF4-FFF2-40B4-BE49-F238E27FC236}">
                    <a16:creationId xmlns:a16="http://schemas.microsoft.com/office/drawing/2014/main" id="{FB1BB2AD-1809-2B87-9C9D-CD904D326305}"/>
                  </a:ext>
                </a:extLst>
              </p:cNvPr>
              <p:cNvPicPr/>
              <p:nvPr/>
            </p:nvPicPr>
            <p:blipFill>
              <a:blip r:embed="rId6"/>
              <a:stretch>
                <a:fillRect/>
              </a:stretch>
            </p:blipFill>
            <p:spPr>
              <a:xfrm>
                <a:off x="7768904" y="1696522"/>
                <a:ext cx="79884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t 9">
                <a:extLst>
                  <a:ext uri="{FF2B5EF4-FFF2-40B4-BE49-F238E27FC236}">
                    <a16:creationId xmlns:a16="http://schemas.microsoft.com/office/drawing/2014/main" id="{F81A3DAA-5F01-745C-919F-580D73878ACE}"/>
                  </a:ext>
                </a:extLst>
              </p14:cNvPr>
              <p14:cNvContentPartPr/>
              <p14:nvPr/>
            </p14:nvContentPartPr>
            <p14:xfrm>
              <a:off x="7765664" y="3156322"/>
              <a:ext cx="613080" cy="38520"/>
            </p14:xfrm>
          </p:contentPart>
        </mc:Choice>
        <mc:Fallback xmlns="">
          <p:pic>
            <p:nvPicPr>
              <p:cNvPr id="10" name="Inkt 9">
                <a:extLst>
                  <a:ext uri="{FF2B5EF4-FFF2-40B4-BE49-F238E27FC236}">
                    <a16:creationId xmlns:a16="http://schemas.microsoft.com/office/drawing/2014/main" id="{F81A3DAA-5F01-745C-919F-580D73878ACE}"/>
                  </a:ext>
                </a:extLst>
              </p:cNvPr>
              <p:cNvPicPr/>
              <p:nvPr/>
            </p:nvPicPr>
            <p:blipFill>
              <a:blip r:embed="rId8"/>
              <a:stretch>
                <a:fillRect/>
              </a:stretch>
            </p:blipFill>
            <p:spPr>
              <a:xfrm>
                <a:off x="7693664" y="3013655"/>
                <a:ext cx="756720" cy="32349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t 10">
                <a:extLst>
                  <a:ext uri="{FF2B5EF4-FFF2-40B4-BE49-F238E27FC236}">
                    <a16:creationId xmlns:a16="http://schemas.microsoft.com/office/drawing/2014/main" id="{40307B69-37D0-9D7E-3A2C-91F03E1BCBAC}"/>
                  </a:ext>
                </a:extLst>
              </p14:cNvPr>
              <p14:cNvContentPartPr/>
              <p14:nvPr/>
            </p14:nvContentPartPr>
            <p14:xfrm>
              <a:off x="9331664" y="1064362"/>
              <a:ext cx="766440" cy="25920"/>
            </p14:xfrm>
          </p:contentPart>
        </mc:Choice>
        <mc:Fallback xmlns="">
          <p:pic>
            <p:nvPicPr>
              <p:cNvPr id="11" name="Inkt 10">
                <a:extLst>
                  <a:ext uri="{FF2B5EF4-FFF2-40B4-BE49-F238E27FC236}">
                    <a16:creationId xmlns:a16="http://schemas.microsoft.com/office/drawing/2014/main" id="{40307B69-37D0-9D7E-3A2C-91F03E1BCBAC}"/>
                  </a:ext>
                </a:extLst>
              </p:cNvPr>
              <p:cNvPicPr/>
              <p:nvPr/>
            </p:nvPicPr>
            <p:blipFill>
              <a:blip r:embed="rId10"/>
              <a:stretch>
                <a:fillRect/>
              </a:stretch>
            </p:blipFill>
            <p:spPr>
              <a:xfrm>
                <a:off x="9259698" y="920362"/>
                <a:ext cx="910013" cy="313560"/>
              </a:xfrm>
              <a:prstGeom prst="rect">
                <a:avLst/>
              </a:prstGeom>
            </p:spPr>
          </p:pic>
        </mc:Fallback>
      </mc:AlternateContent>
      <p:grpSp>
        <p:nvGrpSpPr>
          <p:cNvPr id="35" name="Groep 34">
            <a:extLst>
              <a:ext uri="{FF2B5EF4-FFF2-40B4-BE49-F238E27FC236}">
                <a16:creationId xmlns:a16="http://schemas.microsoft.com/office/drawing/2014/main" id="{D2DDA1EC-072C-28BF-5C25-57C03EE142F4}"/>
              </a:ext>
            </a:extLst>
          </p:cNvPr>
          <p:cNvGrpSpPr/>
          <p:nvPr/>
        </p:nvGrpSpPr>
        <p:grpSpPr>
          <a:xfrm>
            <a:off x="194975" y="1758442"/>
            <a:ext cx="6570969" cy="1684313"/>
            <a:chOff x="194975" y="1758442"/>
            <a:chExt cx="6570969" cy="1684313"/>
          </a:xfrm>
        </p:grpSpPr>
        <p:pic>
          <p:nvPicPr>
            <p:cNvPr id="8" name="Afbeelding 7">
              <a:extLst>
                <a:ext uri="{FF2B5EF4-FFF2-40B4-BE49-F238E27FC236}">
                  <a16:creationId xmlns:a16="http://schemas.microsoft.com/office/drawing/2014/main" id="{ED6BA637-155A-2797-9066-C90C26CC457A}"/>
                </a:ext>
              </a:extLst>
            </p:cNvPr>
            <p:cNvPicPr>
              <a:picLocks noChangeAspect="1"/>
            </p:cNvPicPr>
            <p:nvPr/>
          </p:nvPicPr>
          <p:blipFill>
            <a:blip r:embed="rId11"/>
            <a:srcRect t="6367"/>
            <a:stretch/>
          </p:blipFill>
          <p:spPr>
            <a:xfrm rot="20498491">
              <a:off x="194975" y="2431865"/>
              <a:ext cx="6570969" cy="1010890"/>
            </a:xfrm>
            <a:prstGeom prst="rect">
              <a:avLst/>
            </a:prstGeom>
          </p:spPr>
        </p:pic>
        <mc:AlternateContent xmlns:mc="http://schemas.openxmlformats.org/markup-compatibility/2006" xmlns:p14="http://schemas.microsoft.com/office/powerpoint/2010/main">
          <mc:Choice Requires="p14">
            <p:contentPart p14:bwMode="auto" r:id="rId12">
              <p14:nvContentPartPr>
                <p14:cNvPr id="12" name="Inkt 11">
                  <a:extLst>
                    <a:ext uri="{FF2B5EF4-FFF2-40B4-BE49-F238E27FC236}">
                      <a16:creationId xmlns:a16="http://schemas.microsoft.com/office/drawing/2014/main" id="{2E2E0BFF-6F09-6370-4B30-AA22A966C533}"/>
                    </a:ext>
                  </a:extLst>
                </p14:cNvPr>
                <p14:cNvContentPartPr/>
                <p14:nvPr/>
              </p14:nvContentPartPr>
              <p14:xfrm>
                <a:off x="2718104" y="1758442"/>
                <a:ext cx="3749760" cy="1198080"/>
              </p14:xfrm>
            </p:contentPart>
          </mc:Choice>
          <mc:Fallback xmlns="">
            <p:pic>
              <p:nvPicPr>
                <p:cNvPr id="12" name="Inkt 11">
                  <a:extLst>
                    <a:ext uri="{FF2B5EF4-FFF2-40B4-BE49-F238E27FC236}">
                      <a16:creationId xmlns:a16="http://schemas.microsoft.com/office/drawing/2014/main" id="{2E2E0BFF-6F09-6370-4B30-AA22A966C533}"/>
                    </a:ext>
                  </a:extLst>
                </p:cNvPr>
                <p:cNvPicPr/>
                <p:nvPr/>
              </p:nvPicPr>
              <p:blipFill>
                <a:blip r:embed="rId13"/>
                <a:stretch>
                  <a:fillRect/>
                </a:stretch>
              </p:blipFill>
              <p:spPr>
                <a:xfrm>
                  <a:off x="2646104" y="1614399"/>
                  <a:ext cx="3893400" cy="1485806"/>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13" name="Inkt 12">
                <a:extLst>
                  <a:ext uri="{FF2B5EF4-FFF2-40B4-BE49-F238E27FC236}">
                    <a16:creationId xmlns:a16="http://schemas.microsoft.com/office/drawing/2014/main" id="{7F58A978-0B5F-50D4-C38A-A91D2D1DD2F2}"/>
                  </a:ext>
                </a:extLst>
              </p14:cNvPr>
              <p14:cNvContentPartPr/>
              <p14:nvPr/>
            </p14:nvContentPartPr>
            <p14:xfrm>
              <a:off x="9018326" y="2191596"/>
              <a:ext cx="820080" cy="38160"/>
            </p14:xfrm>
          </p:contentPart>
        </mc:Choice>
        <mc:Fallback xmlns="">
          <p:pic>
            <p:nvPicPr>
              <p:cNvPr id="13" name="Inkt 12">
                <a:extLst>
                  <a:ext uri="{FF2B5EF4-FFF2-40B4-BE49-F238E27FC236}">
                    <a16:creationId xmlns:a16="http://schemas.microsoft.com/office/drawing/2014/main" id="{7F58A978-0B5F-50D4-C38A-A91D2D1DD2F2}"/>
                  </a:ext>
                </a:extLst>
              </p:cNvPr>
              <p:cNvPicPr/>
              <p:nvPr/>
            </p:nvPicPr>
            <p:blipFill>
              <a:blip r:embed="rId15"/>
              <a:stretch>
                <a:fillRect/>
              </a:stretch>
            </p:blipFill>
            <p:spPr>
              <a:xfrm>
                <a:off x="8946326" y="2047596"/>
                <a:ext cx="963720" cy="325800"/>
              </a:xfrm>
              <a:prstGeom prst="rect">
                <a:avLst/>
              </a:prstGeom>
            </p:spPr>
          </p:pic>
        </mc:Fallback>
      </mc:AlternateContent>
      <p:sp>
        <p:nvSpPr>
          <p:cNvPr id="14" name="Tekstvak 13">
            <a:extLst>
              <a:ext uri="{FF2B5EF4-FFF2-40B4-BE49-F238E27FC236}">
                <a16:creationId xmlns:a16="http://schemas.microsoft.com/office/drawing/2014/main" id="{5652E183-EB0D-1410-7CB9-771FAA84E058}"/>
              </a:ext>
            </a:extLst>
          </p:cNvPr>
          <p:cNvSpPr txBox="1"/>
          <p:nvPr/>
        </p:nvSpPr>
        <p:spPr>
          <a:xfrm>
            <a:off x="4334005" y="5530045"/>
            <a:ext cx="1390389" cy="400110"/>
          </a:xfrm>
          <a:prstGeom prst="rect">
            <a:avLst/>
          </a:prstGeom>
          <a:noFill/>
        </p:spPr>
        <p:txBody>
          <a:bodyPr wrap="square" rtlCol="0">
            <a:spAutoFit/>
          </a:bodyPr>
          <a:lstStyle/>
          <a:p>
            <a:r>
              <a:rPr lang="nl-NL" sz="2000" b="1" dirty="0">
                <a:solidFill>
                  <a:srgbClr val="FF0000"/>
                </a:solidFill>
                <a:latin typeface="Effra" panose="02000506080000020004"/>
              </a:rPr>
              <a:t>reductor!</a:t>
            </a:r>
          </a:p>
        </p:txBody>
      </p:sp>
      <mc:AlternateContent xmlns:mc="http://schemas.openxmlformats.org/markup-compatibility/2006" xmlns:p14="http://schemas.microsoft.com/office/powerpoint/2010/main">
        <mc:Choice Requires="p14">
          <p:contentPart p14:bwMode="auto" r:id="rId16">
            <p14:nvContentPartPr>
              <p14:cNvPr id="15" name="Inkt 14">
                <a:extLst>
                  <a:ext uri="{FF2B5EF4-FFF2-40B4-BE49-F238E27FC236}">
                    <a16:creationId xmlns:a16="http://schemas.microsoft.com/office/drawing/2014/main" id="{A18C5D9D-16C1-4326-55BA-037141FDC1FD}"/>
                  </a:ext>
                </a:extLst>
              </p14:cNvPr>
              <p14:cNvContentPartPr/>
              <p14:nvPr/>
            </p14:nvContentPartPr>
            <p14:xfrm>
              <a:off x="7816064" y="1052122"/>
              <a:ext cx="651240" cy="12960"/>
            </p14:xfrm>
          </p:contentPart>
        </mc:Choice>
        <mc:Fallback xmlns="">
          <p:pic>
            <p:nvPicPr>
              <p:cNvPr id="15" name="Inkt 14">
                <a:extLst>
                  <a:ext uri="{FF2B5EF4-FFF2-40B4-BE49-F238E27FC236}">
                    <a16:creationId xmlns:a16="http://schemas.microsoft.com/office/drawing/2014/main" id="{A18C5D9D-16C1-4326-55BA-037141FDC1FD}"/>
                  </a:ext>
                </a:extLst>
              </p:cNvPr>
              <p:cNvPicPr/>
              <p:nvPr/>
            </p:nvPicPr>
            <p:blipFill>
              <a:blip r:embed="rId17"/>
              <a:stretch>
                <a:fillRect/>
              </a:stretch>
            </p:blipFill>
            <p:spPr>
              <a:xfrm>
                <a:off x="7744024" y="908122"/>
                <a:ext cx="794959"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t 15">
                <a:extLst>
                  <a:ext uri="{FF2B5EF4-FFF2-40B4-BE49-F238E27FC236}">
                    <a16:creationId xmlns:a16="http://schemas.microsoft.com/office/drawing/2014/main" id="{0381B740-CC00-DE5C-28B0-997738817D3C}"/>
                  </a:ext>
                </a:extLst>
              </p14:cNvPr>
              <p14:cNvContentPartPr/>
              <p14:nvPr/>
            </p14:nvContentPartPr>
            <p14:xfrm>
              <a:off x="7865744" y="2454682"/>
              <a:ext cx="690480" cy="27000"/>
            </p14:xfrm>
          </p:contentPart>
        </mc:Choice>
        <mc:Fallback xmlns="">
          <p:pic>
            <p:nvPicPr>
              <p:cNvPr id="16" name="Inkt 15">
                <a:extLst>
                  <a:ext uri="{FF2B5EF4-FFF2-40B4-BE49-F238E27FC236}">
                    <a16:creationId xmlns:a16="http://schemas.microsoft.com/office/drawing/2014/main" id="{0381B740-CC00-DE5C-28B0-997738817D3C}"/>
                  </a:ext>
                </a:extLst>
              </p:cNvPr>
              <p:cNvPicPr/>
              <p:nvPr/>
            </p:nvPicPr>
            <p:blipFill>
              <a:blip r:embed="rId19"/>
              <a:stretch>
                <a:fillRect/>
              </a:stretch>
            </p:blipFill>
            <p:spPr>
              <a:xfrm>
                <a:off x="7793744" y="2308736"/>
                <a:ext cx="834120" cy="318527"/>
              </a:xfrm>
              <a:prstGeom prst="rect">
                <a:avLst/>
              </a:prstGeom>
            </p:spPr>
          </p:pic>
        </mc:Fallback>
      </mc:AlternateContent>
      <p:grpSp>
        <p:nvGrpSpPr>
          <p:cNvPr id="34" name="Groep 33">
            <a:extLst>
              <a:ext uri="{FF2B5EF4-FFF2-40B4-BE49-F238E27FC236}">
                <a16:creationId xmlns:a16="http://schemas.microsoft.com/office/drawing/2014/main" id="{68D4B854-7D93-F463-26C9-5E697381E8E4}"/>
              </a:ext>
            </a:extLst>
          </p:cNvPr>
          <p:cNvGrpSpPr/>
          <p:nvPr/>
        </p:nvGrpSpPr>
        <p:grpSpPr>
          <a:xfrm>
            <a:off x="8483864" y="618026"/>
            <a:ext cx="534462" cy="1824776"/>
            <a:chOff x="8483864" y="618026"/>
            <a:chExt cx="534462" cy="1824776"/>
          </a:xfrm>
        </p:grpSpPr>
        <mc:AlternateContent xmlns:mc="http://schemas.openxmlformats.org/markup-compatibility/2006" xmlns:p14="http://schemas.microsoft.com/office/powerpoint/2010/main">
          <mc:Choice Requires="p14">
            <p:contentPart p14:bwMode="auto" r:id="rId20">
              <p14:nvContentPartPr>
                <p14:cNvPr id="25" name="Inkt 24">
                  <a:extLst>
                    <a:ext uri="{FF2B5EF4-FFF2-40B4-BE49-F238E27FC236}">
                      <a16:creationId xmlns:a16="http://schemas.microsoft.com/office/drawing/2014/main" id="{0261D20D-951F-0B9F-E759-6A10DC89EC57}"/>
                    </a:ext>
                  </a:extLst>
                </p14:cNvPr>
                <p14:cNvContentPartPr/>
                <p14:nvPr/>
              </p14:nvContentPartPr>
              <p14:xfrm>
                <a:off x="8483864" y="2197282"/>
                <a:ext cx="124560" cy="245520"/>
              </p14:xfrm>
            </p:contentPart>
          </mc:Choice>
          <mc:Fallback xmlns="">
            <p:pic>
              <p:nvPicPr>
                <p:cNvPr id="25" name="Inkt 24">
                  <a:extLst>
                    <a:ext uri="{FF2B5EF4-FFF2-40B4-BE49-F238E27FC236}">
                      <a16:creationId xmlns:a16="http://schemas.microsoft.com/office/drawing/2014/main" id="{0261D20D-951F-0B9F-E759-6A10DC89EC57}"/>
                    </a:ext>
                  </a:extLst>
                </p:cNvPr>
                <p:cNvPicPr/>
                <p:nvPr/>
              </p:nvPicPr>
              <p:blipFill>
                <a:blip r:embed="rId21"/>
                <a:stretch>
                  <a:fillRect/>
                </a:stretch>
              </p:blipFill>
              <p:spPr>
                <a:xfrm>
                  <a:off x="8477744" y="2191162"/>
                  <a:ext cx="136800" cy="257760"/>
                </a:xfrm>
                <a:prstGeom prst="rect">
                  <a:avLst/>
                </a:prstGeom>
              </p:spPr>
            </p:pic>
          </mc:Fallback>
        </mc:AlternateContent>
        <p:grpSp>
          <p:nvGrpSpPr>
            <p:cNvPr id="29" name="Groep 28">
              <a:extLst>
                <a:ext uri="{FF2B5EF4-FFF2-40B4-BE49-F238E27FC236}">
                  <a16:creationId xmlns:a16="http://schemas.microsoft.com/office/drawing/2014/main" id="{459B24FC-27E1-DB09-8367-4E6FD20BE270}"/>
                </a:ext>
              </a:extLst>
            </p:cNvPr>
            <p:cNvGrpSpPr/>
            <p:nvPr/>
          </p:nvGrpSpPr>
          <p:grpSpPr>
            <a:xfrm>
              <a:off x="8617784" y="2032042"/>
              <a:ext cx="235800" cy="196560"/>
              <a:chOff x="8617784" y="2032042"/>
              <a:chExt cx="235800" cy="196560"/>
            </a:xfrm>
          </p:grpSpPr>
          <mc:AlternateContent xmlns:mc="http://schemas.openxmlformats.org/markup-compatibility/2006" xmlns:p14="http://schemas.microsoft.com/office/powerpoint/2010/main">
            <mc:Choice Requires="p14">
              <p:contentPart p14:bwMode="auto" r:id="rId22">
                <p14:nvContentPartPr>
                  <p14:cNvPr id="27" name="Inkt 26">
                    <a:extLst>
                      <a:ext uri="{FF2B5EF4-FFF2-40B4-BE49-F238E27FC236}">
                        <a16:creationId xmlns:a16="http://schemas.microsoft.com/office/drawing/2014/main" id="{52B327DA-7B08-DD39-42C1-8A35A099172D}"/>
                      </a:ext>
                    </a:extLst>
                  </p14:cNvPr>
                  <p14:cNvContentPartPr/>
                  <p14:nvPr/>
                </p14:nvContentPartPr>
                <p14:xfrm>
                  <a:off x="8617784" y="2078482"/>
                  <a:ext cx="118080" cy="150120"/>
                </p14:xfrm>
              </p:contentPart>
            </mc:Choice>
            <mc:Fallback xmlns="">
              <p:pic>
                <p:nvPicPr>
                  <p:cNvPr id="27" name="Inkt 26">
                    <a:extLst>
                      <a:ext uri="{FF2B5EF4-FFF2-40B4-BE49-F238E27FC236}">
                        <a16:creationId xmlns:a16="http://schemas.microsoft.com/office/drawing/2014/main" id="{52B327DA-7B08-DD39-42C1-8A35A099172D}"/>
                      </a:ext>
                    </a:extLst>
                  </p:cNvPr>
                  <p:cNvPicPr/>
                  <p:nvPr/>
                </p:nvPicPr>
                <p:blipFill>
                  <a:blip r:embed="rId23"/>
                  <a:stretch>
                    <a:fillRect/>
                  </a:stretch>
                </p:blipFill>
                <p:spPr>
                  <a:xfrm>
                    <a:off x="8611664" y="2072377"/>
                    <a:ext cx="130320" cy="162331"/>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8" name="Inkt 27">
                    <a:extLst>
                      <a:ext uri="{FF2B5EF4-FFF2-40B4-BE49-F238E27FC236}">
                        <a16:creationId xmlns:a16="http://schemas.microsoft.com/office/drawing/2014/main" id="{4B9514A3-3E8C-5A2A-2F9B-527A367F3562}"/>
                      </a:ext>
                    </a:extLst>
                  </p14:cNvPr>
                  <p14:cNvContentPartPr/>
                  <p14:nvPr/>
                </p14:nvContentPartPr>
                <p14:xfrm>
                  <a:off x="8730104" y="2032042"/>
                  <a:ext cx="123480" cy="9720"/>
                </p14:xfrm>
              </p:contentPart>
            </mc:Choice>
            <mc:Fallback xmlns="">
              <p:pic>
                <p:nvPicPr>
                  <p:cNvPr id="28" name="Inkt 27">
                    <a:extLst>
                      <a:ext uri="{FF2B5EF4-FFF2-40B4-BE49-F238E27FC236}">
                        <a16:creationId xmlns:a16="http://schemas.microsoft.com/office/drawing/2014/main" id="{4B9514A3-3E8C-5A2A-2F9B-527A367F3562}"/>
                      </a:ext>
                    </a:extLst>
                  </p:cNvPr>
                  <p:cNvPicPr/>
                  <p:nvPr/>
                </p:nvPicPr>
                <p:blipFill>
                  <a:blip r:embed="rId25"/>
                  <a:stretch>
                    <a:fillRect/>
                  </a:stretch>
                </p:blipFill>
                <p:spPr>
                  <a:xfrm>
                    <a:off x="8723966" y="2025922"/>
                    <a:ext cx="135756" cy="21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30" name="Inkt 29">
                  <a:extLst>
                    <a:ext uri="{FF2B5EF4-FFF2-40B4-BE49-F238E27FC236}">
                      <a16:creationId xmlns:a16="http://schemas.microsoft.com/office/drawing/2014/main" id="{62CED480-BF41-248A-2704-6F707671DB5B}"/>
                    </a:ext>
                  </a:extLst>
                </p14:cNvPr>
                <p14:cNvContentPartPr/>
                <p14:nvPr/>
              </p14:nvContentPartPr>
              <p14:xfrm>
                <a:off x="8662417" y="844762"/>
                <a:ext cx="124560" cy="245520"/>
              </p14:xfrm>
            </p:contentPart>
          </mc:Choice>
          <mc:Fallback xmlns="">
            <p:pic>
              <p:nvPicPr>
                <p:cNvPr id="30" name="Inkt 29">
                  <a:extLst>
                    <a:ext uri="{FF2B5EF4-FFF2-40B4-BE49-F238E27FC236}">
                      <a16:creationId xmlns:a16="http://schemas.microsoft.com/office/drawing/2014/main" id="{62CED480-BF41-248A-2704-6F707671DB5B}"/>
                    </a:ext>
                  </a:extLst>
                </p:cNvPr>
                <p:cNvPicPr/>
                <p:nvPr/>
              </p:nvPicPr>
              <p:blipFill>
                <a:blip r:embed="rId21"/>
                <a:stretch>
                  <a:fillRect/>
                </a:stretch>
              </p:blipFill>
              <p:spPr>
                <a:xfrm>
                  <a:off x="8656297" y="838642"/>
                  <a:ext cx="136800" cy="257760"/>
                </a:xfrm>
                <a:prstGeom prst="rect">
                  <a:avLst/>
                </a:prstGeom>
              </p:spPr>
            </p:pic>
          </mc:Fallback>
        </mc:AlternateContent>
        <p:grpSp>
          <p:nvGrpSpPr>
            <p:cNvPr id="31" name="Groep 30">
              <a:extLst>
                <a:ext uri="{FF2B5EF4-FFF2-40B4-BE49-F238E27FC236}">
                  <a16:creationId xmlns:a16="http://schemas.microsoft.com/office/drawing/2014/main" id="{72FED398-904D-EA06-1889-1FA544DB02F1}"/>
                </a:ext>
              </a:extLst>
            </p:cNvPr>
            <p:cNvGrpSpPr/>
            <p:nvPr/>
          </p:nvGrpSpPr>
          <p:grpSpPr>
            <a:xfrm>
              <a:off x="8782526" y="618026"/>
              <a:ext cx="235800" cy="196560"/>
              <a:chOff x="8617784" y="2032042"/>
              <a:chExt cx="235800" cy="196560"/>
            </a:xfrm>
          </p:grpSpPr>
          <mc:AlternateContent xmlns:mc="http://schemas.openxmlformats.org/markup-compatibility/2006" xmlns:p14="http://schemas.microsoft.com/office/powerpoint/2010/main">
            <mc:Choice Requires="p14">
              <p:contentPart p14:bwMode="auto" r:id="rId27">
                <p14:nvContentPartPr>
                  <p14:cNvPr id="32" name="Inkt 31">
                    <a:extLst>
                      <a:ext uri="{FF2B5EF4-FFF2-40B4-BE49-F238E27FC236}">
                        <a16:creationId xmlns:a16="http://schemas.microsoft.com/office/drawing/2014/main" id="{BF4656BD-4A67-50B9-A9EB-C8D821C58E5B}"/>
                      </a:ext>
                    </a:extLst>
                  </p14:cNvPr>
                  <p14:cNvContentPartPr/>
                  <p14:nvPr/>
                </p14:nvContentPartPr>
                <p14:xfrm>
                  <a:off x="8617784" y="2078482"/>
                  <a:ext cx="118080" cy="150120"/>
                </p14:xfrm>
              </p:contentPart>
            </mc:Choice>
            <mc:Fallback xmlns="">
              <p:pic>
                <p:nvPicPr>
                  <p:cNvPr id="32" name="Inkt 31">
                    <a:extLst>
                      <a:ext uri="{FF2B5EF4-FFF2-40B4-BE49-F238E27FC236}">
                        <a16:creationId xmlns:a16="http://schemas.microsoft.com/office/drawing/2014/main" id="{BF4656BD-4A67-50B9-A9EB-C8D821C58E5B}"/>
                      </a:ext>
                    </a:extLst>
                  </p:cNvPr>
                  <p:cNvPicPr/>
                  <p:nvPr/>
                </p:nvPicPr>
                <p:blipFill>
                  <a:blip r:embed="rId23"/>
                  <a:stretch>
                    <a:fillRect/>
                  </a:stretch>
                </p:blipFill>
                <p:spPr>
                  <a:xfrm>
                    <a:off x="8611664" y="2072377"/>
                    <a:ext cx="130320" cy="162331"/>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3" name="Inkt 32">
                    <a:extLst>
                      <a:ext uri="{FF2B5EF4-FFF2-40B4-BE49-F238E27FC236}">
                        <a16:creationId xmlns:a16="http://schemas.microsoft.com/office/drawing/2014/main" id="{23AF067D-4A18-ECB7-40B2-AE4442CF0C8F}"/>
                      </a:ext>
                    </a:extLst>
                  </p14:cNvPr>
                  <p14:cNvContentPartPr/>
                  <p14:nvPr/>
                </p14:nvContentPartPr>
                <p14:xfrm>
                  <a:off x="8730104" y="2032042"/>
                  <a:ext cx="123480" cy="9720"/>
                </p14:xfrm>
              </p:contentPart>
            </mc:Choice>
            <mc:Fallback xmlns="">
              <p:pic>
                <p:nvPicPr>
                  <p:cNvPr id="33" name="Inkt 32">
                    <a:extLst>
                      <a:ext uri="{FF2B5EF4-FFF2-40B4-BE49-F238E27FC236}">
                        <a16:creationId xmlns:a16="http://schemas.microsoft.com/office/drawing/2014/main" id="{23AF067D-4A18-ECB7-40B2-AE4442CF0C8F}"/>
                      </a:ext>
                    </a:extLst>
                  </p:cNvPr>
                  <p:cNvPicPr/>
                  <p:nvPr/>
                </p:nvPicPr>
                <p:blipFill>
                  <a:blip r:embed="rId25"/>
                  <a:stretch>
                    <a:fillRect/>
                  </a:stretch>
                </p:blipFill>
                <p:spPr>
                  <a:xfrm>
                    <a:off x="8723966" y="2025922"/>
                    <a:ext cx="135756" cy="2196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29">
            <p14:nvContentPartPr>
              <p14:cNvPr id="37" name="Inkt 36">
                <a:extLst>
                  <a:ext uri="{FF2B5EF4-FFF2-40B4-BE49-F238E27FC236}">
                    <a16:creationId xmlns:a16="http://schemas.microsoft.com/office/drawing/2014/main" id="{BF5F1719-F28C-3C8F-6EB6-A2A29CE3AB7F}"/>
                  </a:ext>
                </a:extLst>
              </p14:cNvPr>
              <p14:cNvContentPartPr/>
              <p14:nvPr/>
            </p14:nvContentPartPr>
            <p14:xfrm>
              <a:off x="3006464" y="6097882"/>
              <a:ext cx="437400" cy="177840"/>
            </p14:xfrm>
          </p:contentPart>
        </mc:Choice>
        <mc:Fallback xmlns="">
          <p:pic>
            <p:nvPicPr>
              <p:cNvPr id="37" name="Inkt 36">
                <a:extLst>
                  <a:ext uri="{FF2B5EF4-FFF2-40B4-BE49-F238E27FC236}">
                    <a16:creationId xmlns:a16="http://schemas.microsoft.com/office/drawing/2014/main" id="{BF5F1719-F28C-3C8F-6EB6-A2A29CE3AB7F}"/>
                  </a:ext>
                </a:extLst>
              </p:cNvPr>
              <p:cNvPicPr/>
              <p:nvPr/>
            </p:nvPicPr>
            <p:blipFill>
              <a:blip r:embed="rId30"/>
              <a:stretch>
                <a:fillRect/>
              </a:stretch>
            </p:blipFill>
            <p:spPr>
              <a:xfrm>
                <a:off x="2970464" y="6061882"/>
                <a:ext cx="50904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8" name="Inkt 37">
                <a:extLst>
                  <a:ext uri="{FF2B5EF4-FFF2-40B4-BE49-F238E27FC236}">
                    <a16:creationId xmlns:a16="http://schemas.microsoft.com/office/drawing/2014/main" id="{02CAA890-13B2-C3B1-88B0-BCE971B77EA3}"/>
                  </a:ext>
                </a:extLst>
              </p14:cNvPr>
              <p14:cNvContentPartPr/>
              <p14:nvPr/>
            </p14:nvContentPartPr>
            <p14:xfrm>
              <a:off x="3031304" y="6464002"/>
              <a:ext cx="352800" cy="137520"/>
            </p14:xfrm>
          </p:contentPart>
        </mc:Choice>
        <mc:Fallback xmlns="">
          <p:pic>
            <p:nvPicPr>
              <p:cNvPr id="38" name="Inkt 37">
                <a:extLst>
                  <a:ext uri="{FF2B5EF4-FFF2-40B4-BE49-F238E27FC236}">
                    <a16:creationId xmlns:a16="http://schemas.microsoft.com/office/drawing/2014/main" id="{02CAA890-13B2-C3B1-88B0-BCE971B77EA3}"/>
                  </a:ext>
                </a:extLst>
              </p:cNvPr>
              <p:cNvPicPr/>
              <p:nvPr/>
            </p:nvPicPr>
            <p:blipFill>
              <a:blip r:embed="rId32"/>
              <a:stretch>
                <a:fillRect/>
              </a:stretch>
            </p:blipFill>
            <p:spPr>
              <a:xfrm>
                <a:off x="2995304" y="6428002"/>
                <a:ext cx="424440" cy="209160"/>
              </a:xfrm>
              <a:prstGeom prst="rect">
                <a:avLst/>
              </a:prstGeom>
            </p:spPr>
          </p:pic>
        </mc:Fallback>
      </mc:AlternateContent>
    </p:spTree>
    <p:extLst>
      <p:ext uri="{BB962C8B-B14F-4D97-AF65-F5344CB8AC3E}">
        <p14:creationId xmlns:p14="http://schemas.microsoft.com/office/powerpoint/2010/main" val="197632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A2735-3529-B315-7526-BC02E21C3C1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B51DBFE-7313-3503-6CF1-74B7B6867AF3}"/>
              </a:ext>
            </a:extLst>
          </p:cNvPr>
          <p:cNvSpPr>
            <a:spLocks noGrp="1"/>
          </p:cNvSpPr>
          <p:nvPr>
            <p:ph type="title"/>
          </p:nvPr>
        </p:nvSpPr>
        <p:spPr/>
        <p:txBody>
          <a:bodyPr/>
          <a:lstStyle/>
          <a:p>
            <a:r>
              <a:rPr lang="nl-NL"/>
              <a:t>Uitwerking</a:t>
            </a:r>
          </a:p>
        </p:txBody>
      </p:sp>
      <p:pic>
        <p:nvPicPr>
          <p:cNvPr id="4" name="Afbeelding 3">
            <a:extLst>
              <a:ext uri="{FF2B5EF4-FFF2-40B4-BE49-F238E27FC236}">
                <a16:creationId xmlns:a16="http://schemas.microsoft.com/office/drawing/2014/main" id="{8359705C-A805-3D19-AB98-13EF38502441}"/>
              </a:ext>
            </a:extLst>
          </p:cNvPr>
          <p:cNvPicPr>
            <a:picLocks noChangeAspect="1"/>
          </p:cNvPicPr>
          <p:nvPr/>
        </p:nvPicPr>
        <p:blipFill>
          <a:blip r:embed="rId3"/>
          <a:stretch>
            <a:fillRect/>
          </a:stretch>
        </p:blipFill>
        <p:spPr>
          <a:xfrm>
            <a:off x="876736" y="2249444"/>
            <a:ext cx="10309008" cy="403781"/>
          </a:xfrm>
          <a:prstGeom prst="rect">
            <a:avLst/>
          </a:prstGeom>
        </p:spPr>
      </p:pic>
    </p:spTree>
    <p:extLst>
      <p:ext uri="{BB962C8B-B14F-4D97-AF65-F5344CB8AC3E}">
        <p14:creationId xmlns:p14="http://schemas.microsoft.com/office/powerpoint/2010/main" val="41707803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5E78B-ADA8-7BCE-0C41-FF30D077D347}"/>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52138849-9CF6-A6F9-66B0-0618301447BC}"/>
              </a:ext>
            </a:extLst>
          </p:cNvPr>
          <p:cNvPicPr>
            <a:picLocks noChangeAspect="1"/>
          </p:cNvPicPr>
          <p:nvPr/>
        </p:nvPicPr>
        <p:blipFill>
          <a:blip r:embed="rId3"/>
          <a:srcRect t="9173"/>
          <a:stretch/>
        </p:blipFill>
        <p:spPr>
          <a:xfrm>
            <a:off x="6096000" y="113468"/>
            <a:ext cx="5978134" cy="6631063"/>
          </a:xfrm>
          <a:prstGeom prst="rect">
            <a:avLst/>
          </a:prstGeom>
        </p:spPr>
      </p:pic>
      <p:sp>
        <p:nvSpPr>
          <p:cNvPr id="2" name="Google Shape;383;g2d14e319473_2_3">
            <a:extLst>
              <a:ext uri="{FF2B5EF4-FFF2-40B4-BE49-F238E27FC236}">
                <a16:creationId xmlns:a16="http://schemas.microsoft.com/office/drawing/2014/main" id="{05B9256D-9684-F761-63DC-478C63F30C74}"/>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Glycolyse</a:t>
            </a:r>
            <a:endParaRPr>
              <a:latin typeface="Effra" panose="02000506080000020004" pitchFamily="2" charset="0"/>
              <a:ea typeface="Arial"/>
              <a:cs typeface="Arial"/>
              <a:sym typeface="Arial"/>
            </a:endParaRPr>
          </a:p>
        </p:txBody>
      </p:sp>
      <p:sp>
        <p:nvSpPr>
          <p:cNvPr id="3" name="Google Shape;99;g2d17701bccb_0_0">
            <a:extLst>
              <a:ext uri="{FF2B5EF4-FFF2-40B4-BE49-F238E27FC236}">
                <a16:creationId xmlns:a16="http://schemas.microsoft.com/office/drawing/2014/main" id="{689751BE-6312-9036-7F53-6AD29AE1295B}"/>
              </a:ext>
            </a:extLst>
          </p:cNvPr>
          <p:cNvSpPr txBox="1">
            <a:spLocks noGrp="1"/>
          </p:cNvSpPr>
          <p:nvPr>
            <p:ph type="body" idx="1"/>
          </p:nvPr>
        </p:nvSpPr>
        <p:spPr>
          <a:xfrm>
            <a:off x="678153" y="1942482"/>
            <a:ext cx="4933508" cy="3970277"/>
          </a:xfrm>
          <a:prstGeom prst="rect">
            <a:avLst/>
          </a:prstGeom>
          <a:noFill/>
          <a:ln>
            <a:noFill/>
          </a:ln>
        </p:spPr>
        <p:txBody>
          <a:bodyPr spcFirstLastPara="1" wrap="square" lIns="91425" tIns="45700" rIns="91425" bIns="45700" anchor="t" anchorCtr="0">
            <a:spAutoFit/>
          </a:bodyPr>
          <a:lstStyle/>
          <a:p>
            <a:pPr marL="190500" indent="0">
              <a:spcBef>
                <a:spcPts val="0"/>
              </a:spcBef>
              <a:buSzPts val="2600"/>
              <a:buNone/>
            </a:pPr>
            <a:r>
              <a:rPr lang="nl-NL">
                <a:latin typeface="Effra" panose="02000506080000020004" pitchFamily="2" charset="0"/>
                <a:cs typeface="Arial"/>
                <a:sym typeface="Arial"/>
              </a:rPr>
              <a:t>Gevormd: </a:t>
            </a:r>
            <a:r>
              <a:rPr lang="nl-NL">
                <a:solidFill>
                  <a:schemeClr val="accent4">
                    <a:lumMod val="75000"/>
                  </a:schemeClr>
                </a:solidFill>
                <a:latin typeface="Effra" panose="02000506080000020004" pitchFamily="2" charset="0"/>
                <a:cs typeface="Arial"/>
                <a:sym typeface="Arial"/>
              </a:rPr>
              <a:t>4</a:t>
            </a:r>
            <a:r>
              <a:rPr lang="nl-NL">
                <a:solidFill>
                  <a:schemeClr val="accent4">
                    <a:lumMod val="75000"/>
                  </a:schemeClr>
                </a:solidFill>
                <a:latin typeface="Effra" panose="02000506080000020004" pitchFamily="2" charset="0"/>
                <a:ea typeface="Arial"/>
                <a:cs typeface="Arial"/>
                <a:sym typeface="Arial"/>
              </a:rPr>
              <a:t> ATP </a:t>
            </a:r>
            <a:r>
              <a:rPr lang="nl-NL">
                <a:solidFill>
                  <a:schemeClr val="tx1"/>
                </a:solidFill>
                <a:latin typeface="Effra" panose="02000506080000020004" pitchFamily="2" charset="0"/>
                <a:ea typeface="Arial"/>
                <a:cs typeface="Arial"/>
                <a:sym typeface="Arial"/>
              </a:rPr>
              <a:t>+</a:t>
            </a:r>
            <a:r>
              <a:rPr lang="nl-NL">
                <a:solidFill>
                  <a:schemeClr val="accent4">
                    <a:lumMod val="75000"/>
                  </a:schemeClr>
                </a:solidFill>
                <a:latin typeface="Effra" panose="02000506080000020004" pitchFamily="2" charset="0"/>
                <a:ea typeface="Arial"/>
                <a:cs typeface="Arial"/>
                <a:sym typeface="Arial"/>
              </a:rPr>
              <a:t> </a:t>
            </a:r>
            <a:r>
              <a:rPr lang="nl-NL">
                <a:solidFill>
                  <a:schemeClr val="accent6">
                    <a:lumMod val="75000"/>
                  </a:schemeClr>
                </a:solidFill>
                <a:latin typeface="Effra" panose="02000506080000020004" pitchFamily="2" charset="0"/>
                <a:ea typeface="Arial"/>
                <a:cs typeface="Arial"/>
                <a:sym typeface="Arial"/>
              </a:rPr>
              <a:t>2 NADH,H</a:t>
            </a:r>
            <a:r>
              <a:rPr lang="nl-NL" baseline="30000">
                <a:solidFill>
                  <a:schemeClr val="accent6">
                    <a:lumMod val="75000"/>
                  </a:schemeClr>
                </a:solidFill>
                <a:latin typeface="Effra" panose="02000506080000020004" pitchFamily="2" charset="0"/>
                <a:ea typeface="Arial"/>
                <a:cs typeface="Arial"/>
                <a:sym typeface="Arial"/>
              </a:rPr>
              <a:t>+</a:t>
            </a:r>
            <a:endParaRPr lang="nl-NL">
              <a:solidFill>
                <a:schemeClr val="accent4">
                  <a:lumMod val="75000"/>
                </a:schemeClr>
              </a:solidFill>
              <a:latin typeface="Effra" panose="02000506080000020004" pitchFamily="2" charset="0"/>
              <a:cs typeface="Arial"/>
              <a:sym typeface="Arial"/>
            </a:endParaRPr>
          </a:p>
          <a:p>
            <a:pPr marL="190500" lvl="0" indent="0" algn="l" rtl="0">
              <a:lnSpc>
                <a:spcPct val="90000"/>
              </a:lnSpc>
              <a:spcBef>
                <a:spcPts val="0"/>
              </a:spcBef>
              <a:spcAft>
                <a:spcPts val="0"/>
              </a:spcAft>
              <a:buSzPts val="2600"/>
              <a:buNone/>
            </a:pPr>
            <a:r>
              <a:rPr lang="nl-NL">
                <a:latin typeface="Effra" panose="02000506080000020004" pitchFamily="2" charset="0"/>
                <a:cs typeface="Arial"/>
                <a:sym typeface="Arial"/>
              </a:rPr>
              <a:t>Verbruikt: </a:t>
            </a:r>
            <a:r>
              <a:rPr lang="nl-NL">
                <a:solidFill>
                  <a:schemeClr val="accent4">
                    <a:lumMod val="75000"/>
                  </a:schemeClr>
                </a:solidFill>
                <a:latin typeface="Effra" panose="02000506080000020004" pitchFamily="2" charset="0"/>
                <a:ea typeface="Arial"/>
                <a:cs typeface="Arial"/>
                <a:sym typeface="Arial"/>
              </a:rPr>
              <a:t>2 ATP</a:t>
            </a:r>
            <a:br>
              <a:rPr lang="nl-NL">
                <a:solidFill>
                  <a:schemeClr val="accent4">
                    <a:lumMod val="75000"/>
                  </a:schemeClr>
                </a:solidFill>
                <a:latin typeface="Effra" panose="02000506080000020004" pitchFamily="2" charset="0"/>
                <a:ea typeface="Arial"/>
                <a:cs typeface="Arial"/>
                <a:sym typeface="Arial"/>
              </a:rPr>
            </a:br>
            <a:r>
              <a:rPr lang="nl-NL">
                <a:latin typeface="Effra" panose="02000506080000020004" pitchFamily="2" charset="0"/>
                <a:cs typeface="Arial"/>
                <a:sym typeface="Arial"/>
              </a:rPr>
              <a:t>Dus netto winst: </a:t>
            </a:r>
            <a:r>
              <a:rPr lang="nl-NL">
                <a:solidFill>
                  <a:schemeClr val="accent4">
                    <a:lumMod val="75000"/>
                  </a:schemeClr>
                </a:solidFill>
                <a:latin typeface="Effra" panose="02000506080000020004" pitchFamily="2" charset="0"/>
                <a:ea typeface="Arial"/>
                <a:cs typeface="Arial"/>
                <a:sym typeface="Arial"/>
              </a:rPr>
              <a:t>2 ATP</a:t>
            </a:r>
            <a:endParaRPr lang="nl-NL">
              <a:latin typeface="Effra" panose="02000506080000020004"/>
            </a:endParaRPr>
          </a:p>
          <a:p>
            <a:pPr marL="190500" lvl="0" indent="0" algn="l" rtl="0">
              <a:lnSpc>
                <a:spcPct val="90000"/>
              </a:lnSpc>
              <a:spcBef>
                <a:spcPts val="0"/>
              </a:spcBef>
              <a:spcAft>
                <a:spcPts val="0"/>
              </a:spcAft>
              <a:buSzPts val="2600"/>
              <a:buNone/>
            </a:pPr>
            <a:br>
              <a:rPr lang="nl-NL">
                <a:latin typeface="Effra" panose="02000506080000020004" pitchFamily="2" charset="0"/>
                <a:ea typeface="Arial"/>
                <a:cs typeface="Arial"/>
                <a:sym typeface="Arial"/>
              </a:rPr>
            </a:br>
            <a:br>
              <a:rPr lang="nl-NL">
                <a:latin typeface="Effra" panose="02000506080000020004" pitchFamily="2" charset="0"/>
                <a:ea typeface="Arial"/>
                <a:cs typeface="Arial"/>
                <a:sym typeface="Arial"/>
              </a:rPr>
            </a:br>
            <a:r>
              <a:rPr lang="nl-NL">
                <a:solidFill>
                  <a:schemeClr val="accent6">
                    <a:lumMod val="75000"/>
                  </a:schemeClr>
                </a:solidFill>
                <a:latin typeface="Effra" panose="02000506080000020004" pitchFamily="2" charset="0"/>
                <a:ea typeface="Arial"/>
                <a:cs typeface="Arial"/>
                <a:sym typeface="Arial"/>
              </a:rPr>
              <a:t>2 NADH,H</a:t>
            </a:r>
            <a:r>
              <a:rPr lang="nl-NL" baseline="30000">
                <a:solidFill>
                  <a:schemeClr val="accent6">
                    <a:lumMod val="75000"/>
                  </a:schemeClr>
                </a:solidFill>
                <a:latin typeface="Effra" panose="02000506080000020004" pitchFamily="2" charset="0"/>
                <a:ea typeface="Arial"/>
                <a:cs typeface="Arial"/>
                <a:sym typeface="Arial"/>
              </a:rPr>
              <a:t>+ </a:t>
            </a:r>
            <a:r>
              <a:rPr lang="nl-NL">
                <a:solidFill>
                  <a:schemeClr val="tx1"/>
                </a:solidFill>
                <a:latin typeface="Effra" panose="02000506080000020004" pitchFamily="2" charset="0"/>
                <a:ea typeface="Arial"/>
                <a:cs typeface="Arial"/>
                <a:sym typeface="Arial"/>
              </a:rPr>
              <a:t>wordt verbruikt bij gisting </a:t>
            </a:r>
            <a:r>
              <a:rPr lang="nl-NL" i="1">
                <a:solidFill>
                  <a:schemeClr val="tx1"/>
                </a:solidFill>
                <a:latin typeface="Effra" panose="02000506080000020004" pitchFamily="2" charset="0"/>
                <a:ea typeface="Arial"/>
                <a:cs typeface="Arial"/>
                <a:sym typeface="Arial"/>
              </a:rPr>
              <a:t>(anaerobe dissimilatie) </a:t>
            </a:r>
            <a:r>
              <a:rPr lang="nl-NL">
                <a:solidFill>
                  <a:schemeClr val="tx1"/>
                </a:solidFill>
                <a:latin typeface="Effra" panose="02000506080000020004" pitchFamily="2" charset="0"/>
                <a:ea typeface="Arial"/>
                <a:cs typeface="Arial"/>
                <a:sym typeface="Arial"/>
              </a:rPr>
              <a:t>of bij oxidatieve fosforylering / ademhalingsketen </a:t>
            </a:r>
            <a:r>
              <a:rPr lang="nl-NL" i="1">
                <a:solidFill>
                  <a:schemeClr val="tx1"/>
                </a:solidFill>
                <a:latin typeface="Effra" panose="02000506080000020004" pitchFamily="2" charset="0"/>
                <a:ea typeface="Arial"/>
                <a:cs typeface="Arial"/>
                <a:sym typeface="Arial"/>
              </a:rPr>
              <a:t>(aerobe</a:t>
            </a:r>
            <a:br>
              <a:rPr lang="nl-NL" i="1">
                <a:solidFill>
                  <a:schemeClr val="tx1"/>
                </a:solidFill>
                <a:latin typeface="Effra" panose="02000506080000020004" pitchFamily="2" charset="0"/>
                <a:ea typeface="Arial"/>
                <a:cs typeface="Arial"/>
                <a:sym typeface="Arial"/>
              </a:rPr>
            </a:br>
            <a:r>
              <a:rPr lang="nl-NL" i="1">
                <a:solidFill>
                  <a:schemeClr val="tx1"/>
                </a:solidFill>
                <a:latin typeface="Effra" panose="02000506080000020004" pitchFamily="2" charset="0"/>
                <a:ea typeface="Arial"/>
                <a:cs typeface="Arial"/>
                <a:sym typeface="Arial"/>
              </a:rPr>
              <a:t>dissimilatie)</a:t>
            </a:r>
          </a:p>
        </p:txBody>
      </p:sp>
      <p:sp>
        <p:nvSpPr>
          <p:cNvPr id="4" name="Tekstvak 3">
            <a:extLst>
              <a:ext uri="{FF2B5EF4-FFF2-40B4-BE49-F238E27FC236}">
                <a16:creationId xmlns:a16="http://schemas.microsoft.com/office/drawing/2014/main" id="{DB7F080A-11F8-4258-0D46-871C0437E2E0}"/>
              </a:ext>
            </a:extLst>
          </p:cNvPr>
          <p:cNvSpPr txBox="1"/>
          <p:nvPr/>
        </p:nvSpPr>
        <p:spPr>
          <a:xfrm>
            <a:off x="2034437" y="6361349"/>
            <a:ext cx="6636707" cy="383182"/>
          </a:xfrm>
          <a:prstGeom prst="rect">
            <a:avLst/>
          </a:prstGeom>
          <a:noFill/>
        </p:spPr>
        <p:txBody>
          <a:bodyPr wrap="square">
            <a:spAutoFit/>
          </a:bodyPr>
          <a:lstStyle/>
          <a:p>
            <a:pPr marL="190500" lvl="0" algn="l" rtl="0">
              <a:lnSpc>
                <a:spcPct val="90000"/>
              </a:lnSpc>
              <a:spcBef>
                <a:spcPts val="0"/>
              </a:spcBef>
              <a:spcAft>
                <a:spcPts val="0"/>
              </a:spcAft>
              <a:buSzPts val="2600"/>
            </a:pPr>
            <a:r>
              <a:rPr lang="nl-NL" sz="2100" dirty="0">
                <a:latin typeface="Effra" panose="02000506080000020004" pitchFamily="2" charset="0"/>
                <a:ea typeface="Arial"/>
                <a:cs typeface="Arial"/>
                <a:sym typeface="Arial"/>
              </a:rPr>
              <a:t>Binas 68B </a:t>
            </a:r>
            <a:r>
              <a:rPr lang="nl-NL" sz="2100" dirty="0">
                <a:latin typeface="Effra" panose="02000506080000020004" pitchFamily="2" charset="0"/>
              </a:rPr>
              <a:t>&amp; </a:t>
            </a:r>
            <a:r>
              <a:rPr lang="nl-NL" sz="2100" dirty="0">
                <a:latin typeface="Effra" panose="02000506080000020004"/>
              </a:rPr>
              <a:t>ScienceData p. 179/181</a:t>
            </a:r>
          </a:p>
        </p:txBody>
      </p:sp>
    </p:spTree>
    <p:extLst>
      <p:ext uri="{BB962C8B-B14F-4D97-AF65-F5344CB8AC3E}">
        <p14:creationId xmlns:p14="http://schemas.microsoft.com/office/powerpoint/2010/main" val="31154722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AC581-6657-6436-CCFB-24F71DF35AC6}"/>
            </a:ext>
          </a:extLst>
        </p:cNvPr>
        <p:cNvGrpSpPr/>
        <p:nvPr/>
      </p:nvGrpSpPr>
      <p:grpSpPr>
        <a:xfrm>
          <a:off x="0" y="0"/>
          <a:ext cx="0" cy="0"/>
          <a:chOff x="0" y="0"/>
          <a:chExt cx="0" cy="0"/>
        </a:xfrm>
      </p:grpSpPr>
      <p:grpSp>
        <p:nvGrpSpPr>
          <p:cNvPr id="11" name="Groep 10">
            <a:extLst>
              <a:ext uri="{FF2B5EF4-FFF2-40B4-BE49-F238E27FC236}">
                <a16:creationId xmlns:a16="http://schemas.microsoft.com/office/drawing/2014/main" id="{47461B76-A903-A7C3-DC9B-F8CF13F606C6}"/>
              </a:ext>
            </a:extLst>
          </p:cNvPr>
          <p:cNvGrpSpPr/>
          <p:nvPr/>
        </p:nvGrpSpPr>
        <p:grpSpPr>
          <a:xfrm>
            <a:off x="4784942" y="1114816"/>
            <a:ext cx="7170108" cy="5616055"/>
            <a:chOff x="4784942" y="1114816"/>
            <a:chExt cx="7170108" cy="5616055"/>
          </a:xfrm>
        </p:grpSpPr>
        <p:grpSp>
          <p:nvGrpSpPr>
            <p:cNvPr id="5" name="Groep 4">
              <a:extLst>
                <a:ext uri="{FF2B5EF4-FFF2-40B4-BE49-F238E27FC236}">
                  <a16:creationId xmlns:a16="http://schemas.microsoft.com/office/drawing/2014/main" id="{B1267D42-EA44-9C1B-1EF7-353D45B7E221}"/>
                </a:ext>
              </a:extLst>
            </p:cNvPr>
            <p:cNvGrpSpPr/>
            <p:nvPr/>
          </p:nvGrpSpPr>
          <p:grpSpPr>
            <a:xfrm>
              <a:off x="4784942" y="1114816"/>
              <a:ext cx="7170108" cy="5616055"/>
              <a:chOff x="4855804" y="1236485"/>
              <a:chExt cx="6948934" cy="5481860"/>
            </a:xfrm>
          </p:grpSpPr>
          <p:pic>
            <p:nvPicPr>
              <p:cNvPr id="3" name="Picture 2" descr="Dissimilatie op celniveau - ppt video online download">
                <a:extLst>
                  <a:ext uri="{FF2B5EF4-FFF2-40B4-BE49-F238E27FC236}">
                    <a16:creationId xmlns:a16="http://schemas.microsoft.com/office/drawing/2014/main" id="{A9263AAA-A484-A253-5DC4-568A20E00D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06" r="7406"/>
              <a:stretch/>
            </p:blipFill>
            <p:spPr bwMode="auto">
              <a:xfrm>
                <a:off x="4855804" y="1236485"/>
                <a:ext cx="6948934" cy="5481860"/>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42FA6AFB-5BE9-CF23-12A5-1880A1562BA6}"/>
                  </a:ext>
                </a:extLst>
              </p:cNvPr>
              <p:cNvSpPr/>
              <p:nvPr/>
            </p:nvSpPr>
            <p:spPr>
              <a:xfrm>
                <a:off x="10972800" y="6137753"/>
                <a:ext cx="826718" cy="5010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Rechthoek 9">
              <a:extLst>
                <a:ext uri="{FF2B5EF4-FFF2-40B4-BE49-F238E27FC236}">
                  <a16:creationId xmlns:a16="http://schemas.microsoft.com/office/drawing/2014/main" id="{417CC5A4-02D1-00FE-8395-A8E69D8C81D9}"/>
                </a:ext>
              </a:extLst>
            </p:cNvPr>
            <p:cNvSpPr/>
            <p:nvPr/>
          </p:nvSpPr>
          <p:spPr>
            <a:xfrm>
              <a:off x="7327726" y="1127342"/>
              <a:ext cx="4621938" cy="2379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7" name="Tekstvak 6">
            <a:extLst>
              <a:ext uri="{FF2B5EF4-FFF2-40B4-BE49-F238E27FC236}">
                <a16:creationId xmlns:a16="http://schemas.microsoft.com/office/drawing/2014/main" id="{E09EAE1A-13A2-BFC2-4C8A-85F8E1916FFF}"/>
              </a:ext>
            </a:extLst>
          </p:cNvPr>
          <p:cNvSpPr txBox="1"/>
          <p:nvPr/>
        </p:nvSpPr>
        <p:spPr>
          <a:xfrm>
            <a:off x="2412100" y="6351378"/>
            <a:ext cx="4115844" cy="383182"/>
          </a:xfrm>
          <a:prstGeom prst="rect">
            <a:avLst/>
          </a:prstGeom>
          <a:noFill/>
        </p:spPr>
        <p:txBody>
          <a:bodyPr wrap="square">
            <a:spAutoFit/>
          </a:bodyPr>
          <a:lstStyle/>
          <a:p>
            <a:pPr marL="190500" lvl="0" algn="l" rtl="0">
              <a:lnSpc>
                <a:spcPct val="90000"/>
              </a:lnSpc>
              <a:spcBef>
                <a:spcPts val="0"/>
              </a:spcBef>
              <a:spcAft>
                <a:spcPts val="0"/>
              </a:spcAft>
              <a:buSzPts val="2600"/>
            </a:pPr>
            <a:r>
              <a:rPr lang="nl-NL" sz="2100" dirty="0">
                <a:latin typeface="Effra" panose="02000506080000020004" pitchFamily="2" charset="0"/>
                <a:ea typeface="Arial"/>
                <a:cs typeface="Arial"/>
                <a:sym typeface="Arial"/>
              </a:rPr>
              <a:t>Binas 68C </a:t>
            </a:r>
            <a:r>
              <a:rPr lang="nl-NL" sz="2100" dirty="0">
                <a:latin typeface="Effra" panose="02000506080000020004" pitchFamily="2" charset="0"/>
              </a:rPr>
              <a:t>&amp; </a:t>
            </a:r>
            <a:r>
              <a:rPr lang="nl-NL" sz="2100" dirty="0">
                <a:latin typeface="Effra" panose="02000506080000020004"/>
              </a:rPr>
              <a:t>ScienceData p. 180</a:t>
            </a:r>
          </a:p>
        </p:txBody>
      </p:sp>
      <mc:AlternateContent xmlns:mc="http://schemas.openxmlformats.org/markup-compatibility/2006" xmlns:p14="http://schemas.microsoft.com/office/powerpoint/2010/main">
        <mc:Choice Requires="p14">
          <p:contentPart p14:bwMode="auto" r:id="rId4">
            <p14:nvContentPartPr>
              <p14:cNvPr id="12" name="Inkt 11">
                <a:extLst>
                  <a:ext uri="{FF2B5EF4-FFF2-40B4-BE49-F238E27FC236}">
                    <a16:creationId xmlns:a16="http://schemas.microsoft.com/office/drawing/2014/main" id="{16B6C4DF-47EA-4C05-64AD-190555140836}"/>
                  </a:ext>
                </a:extLst>
              </p14:cNvPr>
              <p14:cNvContentPartPr/>
              <p14:nvPr/>
            </p14:nvContentPartPr>
            <p14:xfrm>
              <a:off x="5285264" y="2079202"/>
              <a:ext cx="938880" cy="1706760"/>
            </p14:xfrm>
          </p:contentPart>
        </mc:Choice>
        <mc:Fallback xmlns="">
          <p:pic>
            <p:nvPicPr>
              <p:cNvPr id="12" name="Inkt 11">
                <a:extLst>
                  <a:ext uri="{FF2B5EF4-FFF2-40B4-BE49-F238E27FC236}">
                    <a16:creationId xmlns:a16="http://schemas.microsoft.com/office/drawing/2014/main" id="{16B6C4DF-47EA-4C05-64AD-190555140836}"/>
                  </a:ext>
                </a:extLst>
              </p:cNvPr>
              <p:cNvPicPr/>
              <p:nvPr/>
            </p:nvPicPr>
            <p:blipFill>
              <a:blip r:embed="rId5"/>
              <a:stretch>
                <a:fillRect/>
              </a:stretch>
            </p:blipFill>
            <p:spPr>
              <a:xfrm>
                <a:off x="5267257" y="2061202"/>
                <a:ext cx="974534" cy="1742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t 12">
                <a:extLst>
                  <a:ext uri="{FF2B5EF4-FFF2-40B4-BE49-F238E27FC236}">
                    <a16:creationId xmlns:a16="http://schemas.microsoft.com/office/drawing/2014/main" id="{A1A17CA9-2274-7B60-8EA8-81C1D2CE746A}"/>
                  </a:ext>
                </a:extLst>
              </p14:cNvPr>
              <p14:cNvContentPartPr/>
              <p14:nvPr/>
            </p14:nvContentPartPr>
            <p14:xfrm>
              <a:off x="7402784" y="1235002"/>
              <a:ext cx="1921680" cy="506520"/>
            </p14:xfrm>
          </p:contentPart>
        </mc:Choice>
        <mc:Fallback xmlns="">
          <p:pic>
            <p:nvPicPr>
              <p:cNvPr id="13" name="Inkt 12">
                <a:extLst>
                  <a:ext uri="{FF2B5EF4-FFF2-40B4-BE49-F238E27FC236}">
                    <a16:creationId xmlns:a16="http://schemas.microsoft.com/office/drawing/2014/main" id="{A1A17CA9-2274-7B60-8EA8-81C1D2CE746A}"/>
                  </a:ext>
                </a:extLst>
              </p:cNvPr>
              <p:cNvPicPr/>
              <p:nvPr/>
            </p:nvPicPr>
            <p:blipFill>
              <a:blip r:embed="rId7"/>
              <a:stretch>
                <a:fillRect/>
              </a:stretch>
            </p:blipFill>
            <p:spPr>
              <a:xfrm>
                <a:off x="7384784" y="1217002"/>
                <a:ext cx="1957320" cy="542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t 13">
                <a:extLst>
                  <a:ext uri="{FF2B5EF4-FFF2-40B4-BE49-F238E27FC236}">
                    <a16:creationId xmlns:a16="http://schemas.microsoft.com/office/drawing/2014/main" id="{99DFE7ED-8BE4-4DA0-1E69-41E90E53F857}"/>
                  </a:ext>
                </a:extLst>
              </p14:cNvPr>
              <p14:cNvContentPartPr/>
              <p14:nvPr/>
            </p14:nvContentPartPr>
            <p14:xfrm>
              <a:off x="11193584" y="3156322"/>
              <a:ext cx="221400" cy="1193760"/>
            </p14:xfrm>
          </p:contentPart>
        </mc:Choice>
        <mc:Fallback xmlns="">
          <p:pic>
            <p:nvPicPr>
              <p:cNvPr id="14" name="Inkt 13">
                <a:extLst>
                  <a:ext uri="{FF2B5EF4-FFF2-40B4-BE49-F238E27FC236}">
                    <a16:creationId xmlns:a16="http://schemas.microsoft.com/office/drawing/2014/main" id="{99DFE7ED-8BE4-4DA0-1E69-41E90E53F857}"/>
                  </a:ext>
                </a:extLst>
              </p:cNvPr>
              <p:cNvPicPr/>
              <p:nvPr/>
            </p:nvPicPr>
            <p:blipFill>
              <a:blip r:embed="rId9"/>
              <a:stretch>
                <a:fillRect/>
              </a:stretch>
            </p:blipFill>
            <p:spPr>
              <a:xfrm>
                <a:off x="11175584" y="3138322"/>
                <a:ext cx="257040" cy="1229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t 14">
                <a:extLst>
                  <a:ext uri="{FF2B5EF4-FFF2-40B4-BE49-F238E27FC236}">
                    <a16:creationId xmlns:a16="http://schemas.microsoft.com/office/drawing/2014/main" id="{7EA9A3DE-7493-BA3E-A29E-56CC0FDE8CF7}"/>
                  </a:ext>
                </a:extLst>
              </p14:cNvPr>
              <p14:cNvContentPartPr/>
              <p14:nvPr/>
            </p14:nvContentPartPr>
            <p14:xfrm>
              <a:off x="10495904" y="5561482"/>
              <a:ext cx="489240" cy="725040"/>
            </p14:xfrm>
          </p:contentPart>
        </mc:Choice>
        <mc:Fallback xmlns="">
          <p:pic>
            <p:nvPicPr>
              <p:cNvPr id="15" name="Inkt 14">
                <a:extLst>
                  <a:ext uri="{FF2B5EF4-FFF2-40B4-BE49-F238E27FC236}">
                    <a16:creationId xmlns:a16="http://schemas.microsoft.com/office/drawing/2014/main" id="{7EA9A3DE-7493-BA3E-A29E-56CC0FDE8CF7}"/>
                  </a:ext>
                </a:extLst>
              </p:cNvPr>
              <p:cNvPicPr/>
              <p:nvPr/>
            </p:nvPicPr>
            <p:blipFill>
              <a:blip r:embed="rId11"/>
              <a:stretch>
                <a:fillRect/>
              </a:stretch>
            </p:blipFill>
            <p:spPr>
              <a:xfrm>
                <a:off x="10477904" y="5543482"/>
                <a:ext cx="524880" cy="760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t 15">
                <a:extLst>
                  <a:ext uri="{FF2B5EF4-FFF2-40B4-BE49-F238E27FC236}">
                    <a16:creationId xmlns:a16="http://schemas.microsoft.com/office/drawing/2014/main" id="{7AF69AF2-7C40-BE59-93F3-21F495C394B3}"/>
                  </a:ext>
                </a:extLst>
              </p14:cNvPr>
              <p14:cNvContentPartPr/>
              <p14:nvPr/>
            </p14:nvContentPartPr>
            <p14:xfrm>
              <a:off x="6438704" y="4972162"/>
              <a:ext cx="876240" cy="1190520"/>
            </p14:xfrm>
          </p:contentPart>
        </mc:Choice>
        <mc:Fallback xmlns="">
          <p:pic>
            <p:nvPicPr>
              <p:cNvPr id="16" name="Inkt 15">
                <a:extLst>
                  <a:ext uri="{FF2B5EF4-FFF2-40B4-BE49-F238E27FC236}">
                    <a16:creationId xmlns:a16="http://schemas.microsoft.com/office/drawing/2014/main" id="{7AF69AF2-7C40-BE59-93F3-21F495C394B3}"/>
                  </a:ext>
                </a:extLst>
              </p:cNvPr>
              <p:cNvPicPr/>
              <p:nvPr/>
            </p:nvPicPr>
            <p:blipFill>
              <a:blip r:embed="rId13"/>
              <a:stretch>
                <a:fillRect/>
              </a:stretch>
            </p:blipFill>
            <p:spPr>
              <a:xfrm>
                <a:off x="6420704" y="4954162"/>
                <a:ext cx="911880" cy="1226160"/>
              </a:xfrm>
              <a:prstGeom prst="rect">
                <a:avLst/>
              </a:prstGeom>
            </p:spPr>
          </p:pic>
        </mc:Fallback>
      </mc:AlternateContent>
      <p:sp>
        <p:nvSpPr>
          <p:cNvPr id="18" name="Rechthoek 17">
            <a:extLst>
              <a:ext uri="{FF2B5EF4-FFF2-40B4-BE49-F238E27FC236}">
                <a16:creationId xmlns:a16="http://schemas.microsoft.com/office/drawing/2014/main" id="{C7214867-D2A4-1ABF-4C19-68033D82D486}"/>
              </a:ext>
            </a:extLst>
          </p:cNvPr>
          <p:cNvSpPr/>
          <p:nvPr/>
        </p:nvSpPr>
        <p:spPr>
          <a:xfrm>
            <a:off x="9857984" y="1488262"/>
            <a:ext cx="112734" cy="202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Google Shape;383;g2d14e319473_2_3">
            <a:extLst>
              <a:ext uri="{FF2B5EF4-FFF2-40B4-BE49-F238E27FC236}">
                <a16:creationId xmlns:a16="http://schemas.microsoft.com/office/drawing/2014/main" id="{3E415E78-E09D-4A29-2642-E55051FFA74A}"/>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Citroenzuurcyclus</a:t>
            </a:r>
            <a:endParaRPr>
              <a:latin typeface="Effra" panose="02000506080000020004" pitchFamily="2" charset="0"/>
              <a:ea typeface="Arial"/>
              <a:cs typeface="Arial"/>
              <a:sym typeface="Arial"/>
            </a:endParaRPr>
          </a:p>
        </p:txBody>
      </p:sp>
      <p:pic>
        <p:nvPicPr>
          <p:cNvPr id="20" name="Picture 2" descr="Science Memes - Interested in advertising with us? Message... | Facebook">
            <a:extLst>
              <a:ext uri="{FF2B5EF4-FFF2-40B4-BE49-F238E27FC236}">
                <a16:creationId xmlns:a16="http://schemas.microsoft.com/office/drawing/2014/main" id="{62081BFF-5474-59DE-8340-D15A18C04C5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198" r="4107" b="10739"/>
          <a:stretch/>
        </p:blipFill>
        <p:spPr bwMode="auto">
          <a:xfrm rot="21331374" flipH="1">
            <a:off x="7589175" y="585351"/>
            <a:ext cx="1278392" cy="7346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cience Memes - Interested in advertising with us? Message... | Facebook">
            <a:extLst>
              <a:ext uri="{FF2B5EF4-FFF2-40B4-BE49-F238E27FC236}">
                <a16:creationId xmlns:a16="http://schemas.microsoft.com/office/drawing/2014/main" id="{616A3AF3-6E1E-9BA0-AC78-45A56AC8280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198" r="4107" b="10739"/>
          <a:stretch/>
        </p:blipFill>
        <p:spPr bwMode="auto">
          <a:xfrm rot="5400000" flipH="1">
            <a:off x="11190508" y="3377108"/>
            <a:ext cx="1055584" cy="6066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cience Memes - Interested in advertising with us? Message... | Facebook">
            <a:extLst>
              <a:ext uri="{FF2B5EF4-FFF2-40B4-BE49-F238E27FC236}">
                <a16:creationId xmlns:a16="http://schemas.microsoft.com/office/drawing/2014/main" id="{80EC069E-A28C-B1D9-9875-89BE7781849F}"/>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9598" b="87437" l="9091" r="90514">
                        <a14:foregroundMark x1="86561" y1="68342" x2="84585" y2="56784"/>
                        <a14:foregroundMark x1="22530" y1="84925" x2="44269" y2="23618"/>
                        <a14:foregroundMark x1="44269" y1="23618" x2="44269" y2="19598"/>
                        <a14:foregroundMark x1="77470" y1="54774" x2="90909" y2="71859"/>
                        <a14:foregroundMark x1="82213" y1="75879" x2="66008" y2="80402"/>
                        <a14:foregroundMark x1="84190" y1="74372" x2="48617" y2="72864"/>
                        <a14:foregroundMark x1="63636" y1="72864" x2="86166" y2="87437"/>
                        <a14:foregroundMark x1="9091" y1="75377" x2="9881" y2="50754"/>
                      </a14:backgroundRemoval>
                    </a14:imgEffect>
                  </a14:imgLayer>
                </a14:imgProps>
              </a:ext>
              <a:ext uri="{28A0092B-C50C-407E-A947-70E740481C1C}">
                <a14:useLocalDpi xmlns:a14="http://schemas.microsoft.com/office/drawing/2010/main" val="0"/>
              </a:ext>
            </a:extLst>
          </a:blip>
          <a:srcRect t="19198" r="4107" b="10739"/>
          <a:stretch/>
        </p:blipFill>
        <p:spPr bwMode="auto">
          <a:xfrm rot="7153375" flipH="1">
            <a:off x="10668220" y="5843338"/>
            <a:ext cx="1186932" cy="6821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cience Memes - Interested in advertising with us? Message... | Facebook">
            <a:extLst>
              <a:ext uri="{FF2B5EF4-FFF2-40B4-BE49-F238E27FC236}">
                <a16:creationId xmlns:a16="http://schemas.microsoft.com/office/drawing/2014/main" id="{086E1B01-3F4B-9692-0763-7E537595095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198" r="4107" b="10739"/>
          <a:stretch/>
        </p:blipFill>
        <p:spPr bwMode="auto">
          <a:xfrm rot="14746993" flipH="1">
            <a:off x="5842597" y="5516046"/>
            <a:ext cx="1080725" cy="6210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cience Memes - Interested in advertising with us? Message... | Facebook">
            <a:extLst>
              <a:ext uri="{FF2B5EF4-FFF2-40B4-BE49-F238E27FC236}">
                <a16:creationId xmlns:a16="http://schemas.microsoft.com/office/drawing/2014/main" id="{F6E83ECC-75FE-6913-73CA-93442370214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198" r="4107" b="10739"/>
          <a:stretch/>
        </p:blipFill>
        <p:spPr bwMode="auto">
          <a:xfrm rot="3461690" flipH="1" flipV="1">
            <a:off x="4558020" y="3026585"/>
            <a:ext cx="1151704" cy="661872"/>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99;g2d17701bccb_0_0">
            <a:extLst>
              <a:ext uri="{FF2B5EF4-FFF2-40B4-BE49-F238E27FC236}">
                <a16:creationId xmlns:a16="http://schemas.microsoft.com/office/drawing/2014/main" id="{F9653D07-FFAB-90D1-2561-D6A17EB6632D}"/>
              </a:ext>
            </a:extLst>
          </p:cNvPr>
          <p:cNvSpPr txBox="1">
            <a:spLocks noGrp="1"/>
          </p:cNvSpPr>
          <p:nvPr>
            <p:ph type="body" idx="1"/>
          </p:nvPr>
        </p:nvSpPr>
        <p:spPr>
          <a:xfrm>
            <a:off x="657684" y="1831556"/>
            <a:ext cx="4493089" cy="4395009"/>
          </a:xfrm>
          <a:prstGeom prst="rect">
            <a:avLst/>
          </a:prstGeom>
          <a:noFill/>
          <a:ln>
            <a:noFill/>
          </a:ln>
        </p:spPr>
        <p:txBody>
          <a:bodyPr spcFirstLastPara="1" wrap="square" lIns="91425" tIns="45700" rIns="91425" bIns="45700" anchor="t" anchorCtr="0">
            <a:spAutoFit/>
          </a:bodyPr>
          <a:lstStyle/>
          <a:p>
            <a:pPr marL="190500" indent="0">
              <a:spcBef>
                <a:spcPts val="0"/>
              </a:spcBef>
              <a:buSzPts val="2600"/>
              <a:buNone/>
            </a:pPr>
            <a:r>
              <a:rPr lang="nl-NL" dirty="0">
                <a:latin typeface="Effra" panose="02000506080000020004"/>
                <a:cs typeface="Arial"/>
                <a:sym typeface="Arial"/>
              </a:rPr>
              <a:t>Gevormd per cyclus</a:t>
            </a:r>
            <a:br>
              <a:rPr lang="nl-NL" dirty="0">
                <a:latin typeface="Effra" panose="02000506080000020004"/>
                <a:cs typeface="Arial"/>
                <a:sym typeface="Arial"/>
              </a:rPr>
            </a:br>
            <a:r>
              <a:rPr lang="nl-NL" dirty="0">
                <a:latin typeface="Effra" panose="02000506080000020004"/>
                <a:cs typeface="Arial"/>
                <a:sym typeface="Arial"/>
              </a:rPr>
              <a:t>(incl. decarboxylering): </a:t>
            </a:r>
            <a:br>
              <a:rPr lang="nl-NL" dirty="0">
                <a:latin typeface="Effra" panose="02000506080000020004"/>
                <a:cs typeface="Arial"/>
                <a:sym typeface="Arial"/>
              </a:rPr>
            </a:br>
            <a:r>
              <a:rPr lang="nl-NL" dirty="0">
                <a:latin typeface="Effra" panose="02000506080000020004"/>
                <a:cs typeface="Arial"/>
                <a:sym typeface="Arial"/>
              </a:rPr>
              <a:t>- </a:t>
            </a:r>
            <a:r>
              <a:rPr lang="nl-NL" dirty="0">
                <a:solidFill>
                  <a:schemeClr val="accent4">
                    <a:lumMod val="75000"/>
                  </a:schemeClr>
                </a:solidFill>
                <a:latin typeface="Effra" panose="02000506080000020004"/>
                <a:cs typeface="Arial"/>
                <a:sym typeface="Arial"/>
              </a:rPr>
              <a:t>1</a:t>
            </a:r>
            <a:r>
              <a:rPr lang="nl-NL" dirty="0">
                <a:solidFill>
                  <a:schemeClr val="accent4">
                    <a:lumMod val="75000"/>
                  </a:schemeClr>
                </a:solidFill>
                <a:latin typeface="Effra" panose="02000506080000020004"/>
                <a:ea typeface="Arial"/>
                <a:cs typeface="Arial"/>
                <a:sym typeface="Arial"/>
              </a:rPr>
              <a:t> ATP </a:t>
            </a:r>
            <a:br>
              <a:rPr lang="nl-NL" dirty="0">
                <a:solidFill>
                  <a:schemeClr val="tx1"/>
                </a:solidFill>
                <a:latin typeface="Effra" panose="02000506080000020004"/>
                <a:ea typeface="Arial"/>
                <a:cs typeface="Arial"/>
                <a:sym typeface="Arial"/>
              </a:rPr>
            </a:br>
            <a:r>
              <a:rPr lang="nl-NL" dirty="0">
                <a:solidFill>
                  <a:schemeClr val="tx1"/>
                </a:solidFill>
                <a:latin typeface="Effra" panose="02000506080000020004"/>
                <a:ea typeface="Arial"/>
                <a:cs typeface="Arial"/>
                <a:sym typeface="Arial"/>
              </a:rPr>
              <a:t>- </a:t>
            </a:r>
            <a:r>
              <a:rPr lang="nl-NL" dirty="0">
                <a:solidFill>
                  <a:schemeClr val="accent6">
                    <a:lumMod val="75000"/>
                  </a:schemeClr>
                </a:solidFill>
                <a:latin typeface="Effra" panose="02000506080000020004"/>
                <a:ea typeface="Arial"/>
                <a:cs typeface="Arial"/>
                <a:sym typeface="Arial"/>
              </a:rPr>
              <a:t>4 NADH,H</a:t>
            </a:r>
            <a:r>
              <a:rPr lang="nl-NL" baseline="30000" dirty="0">
                <a:solidFill>
                  <a:schemeClr val="accent6">
                    <a:lumMod val="75000"/>
                  </a:schemeClr>
                </a:solidFill>
                <a:latin typeface="Effra" panose="02000506080000020004"/>
                <a:ea typeface="Arial"/>
                <a:cs typeface="Arial"/>
                <a:sym typeface="Arial"/>
              </a:rPr>
              <a:t>+</a:t>
            </a:r>
            <a:endParaRPr lang="nl-NL" dirty="0">
              <a:solidFill>
                <a:schemeClr val="accent4">
                  <a:lumMod val="75000"/>
                </a:schemeClr>
              </a:solidFill>
              <a:latin typeface="Effra" panose="02000506080000020004"/>
              <a:cs typeface="Arial"/>
              <a:sym typeface="Arial"/>
            </a:endParaRPr>
          </a:p>
          <a:p>
            <a:pPr marL="190500" indent="0">
              <a:spcBef>
                <a:spcPts val="0"/>
              </a:spcBef>
              <a:buSzPts val="2600"/>
              <a:buNone/>
            </a:pPr>
            <a:r>
              <a:rPr lang="nl-NL" dirty="0">
                <a:solidFill>
                  <a:schemeClr val="tx1"/>
                </a:solidFill>
                <a:latin typeface="Effra" panose="02000506080000020004"/>
                <a:ea typeface="Arial"/>
                <a:cs typeface="Arial"/>
                <a:sym typeface="Arial"/>
              </a:rPr>
              <a:t>- </a:t>
            </a:r>
            <a:r>
              <a:rPr lang="nl-NL" dirty="0">
                <a:solidFill>
                  <a:schemeClr val="accent5">
                    <a:lumMod val="75000"/>
                  </a:schemeClr>
                </a:solidFill>
                <a:latin typeface="Effra" panose="02000506080000020004"/>
                <a:ea typeface="Arial"/>
                <a:cs typeface="Arial"/>
                <a:sym typeface="Arial"/>
              </a:rPr>
              <a:t>1 FADH</a:t>
            </a:r>
            <a:r>
              <a:rPr lang="nl-NL" baseline="-25000" dirty="0">
                <a:solidFill>
                  <a:schemeClr val="accent5">
                    <a:lumMod val="75000"/>
                  </a:schemeClr>
                </a:solidFill>
                <a:latin typeface="Effra" panose="02000506080000020004"/>
                <a:ea typeface="Arial"/>
                <a:cs typeface="Arial"/>
                <a:sym typeface="Arial"/>
              </a:rPr>
              <a:t>2</a:t>
            </a:r>
            <a:br>
              <a:rPr lang="nl-NL" sz="3200" baseline="-25000" dirty="0">
                <a:solidFill>
                  <a:schemeClr val="accent5">
                    <a:lumMod val="75000"/>
                  </a:schemeClr>
                </a:solidFill>
                <a:latin typeface="Effra" panose="02000506080000020004"/>
                <a:ea typeface="Arial"/>
                <a:cs typeface="Arial"/>
                <a:sym typeface="Arial"/>
              </a:rPr>
            </a:br>
            <a:endParaRPr lang="nl-NL" sz="3200" baseline="-25000" dirty="0">
              <a:solidFill>
                <a:schemeClr val="accent5">
                  <a:lumMod val="75000"/>
                </a:schemeClr>
              </a:solidFill>
              <a:latin typeface="Effra" panose="02000506080000020004"/>
              <a:ea typeface="Arial"/>
              <a:cs typeface="Arial"/>
              <a:sym typeface="Arial"/>
            </a:endParaRPr>
          </a:p>
          <a:p>
            <a:pPr marL="190500" indent="0">
              <a:spcBef>
                <a:spcPts val="0"/>
              </a:spcBef>
              <a:buSzPts val="2600"/>
              <a:buNone/>
            </a:pPr>
            <a:br>
              <a:rPr lang="nl-NL" baseline="-25000" dirty="0">
                <a:solidFill>
                  <a:schemeClr val="accent5">
                    <a:lumMod val="75000"/>
                  </a:schemeClr>
                </a:solidFill>
                <a:latin typeface="Effra" panose="02000506080000020004"/>
                <a:ea typeface="Arial"/>
                <a:cs typeface="Arial"/>
                <a:sym typeface="Arial"/>
              </a:rPr>
            </a:br>
            <a:r>
              <a:rPr lang="nl-NL" b="1" i="1" dirty="0">
                <a:latin typeface="Effra" panose="02000506080000020004"/>
                <a:cs typeface="Arial"/>
                <a:sym typeface="Arial"/>
              </a:rPr>
              <a:t>Let op! </a:t>
            </a:r>
            <a:r>
              <a:rPr lang="nl-NL" dirty="0">
                <a:latin typeface="Effra" panose="02000506080000020004"/>
                <a:cs typeface="Arial"/>
                <a:sym typeface="Arial"/>
              </a:rPr>
              <a:t>Cyclus gaat 2x want 2x pyrodruivenzuur (C3) gevormd uit 1x glucose (C6) </a:t>
            </a:r>
            <a:br>
              <a:rPr lang="nl-NL" dirty="0">
                <a:latin typeface="Effra" panose="02000506080000020004"/>
                <a:cs typeface="Arial"/>
                <a:sym typeface="Arial"/>
              </a:rPr>
            </a:br>
            <a:r>
              <a:rPr lang="nl-NL" dirty="0">
                <a:latin typeface="Effra" panose="02000506080000020004"/>
                <a:cs typeface="Arial"/>
                <a:sym typeface="Arial"/>
              </a:rPr>
              <a:t>in glycolyse!</a:t>
            </a:r>
            <a:endParaRPr lang="nl-NL" baseline="-25000" dirty="0">
              <a:solidFill>
                <a:schemeClr val="accent5">
                  <a:lumMod val="75000"/>
                </a:schemeClr>
              </a:solidFill>
              <a:latin typeface="Effra" panose="02000506080000020004"/>
              <a:ea typeface="Arial"/>
              <a:cs typeface="Arial"/>
              <a:sym typeface="Arial"/>
            </a:endParaRPr>
          </a:p>
          <a:p>
            <a:pPr marL="190500" lvl="0" indent="0" algn="l" rtl="0">
              <a:lnSpc>
                <a:spcPct val="90000"/>
              </a:lnSpc>
              <a:spcBef>
                <a:spcPts val="0"/>
              </a:spcBef>
              <a:spcAft>
                <a:spcPts val="0"/>
              </a:spcAft>
              <a:buSzPts val="2600"/>
              <a:buNone/>
            </a:pPr>
            <a:endParaRPr lang="nl-NL" baseline="-25000" dirty="0">
              <a:solidFill>
                <a:schemeClr val="accent5">
                  <a:lumMod val="75000"/>
                </a:schemeClr>
              </a:solidFill>
              <a:latin typeface="Effra" panose="02000506080000020004"/>
              <a:ea typeface="Arial"/>
              <a:cs typeface="Arial"/>
              <a:sym typeface="Arial"/>
            </a:endParaRPr>
          </a:p>
        </p:txBody>
      </p:sp>
    </p:spTree>
    <p:extLst>
      <p:ext uri="{BB962C8B-B14F-4D97-AF65-F5344CB8AC3E}">
        <p14:creationId xmlns:p14="http://schemas.microsoft.com/office/powerpoint/2010/main" val="350638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3970C-83BB-588C-C150-0E300975E019}"/>
            </a:ext>
          </a:extLst>
        </p:cNvPr>
        <p:cNvGrpSpPr/>
        <p:nvPr/>
      </p:nvGrpSpPr>
      <p:grpSpPr>
        <a:xfrm>
          <a:off x="0" y="0"/>
          <a:ext cx="0" cy="0"/>
          <a:chOff x="0" y="0"/>
          <a:chExt cx="0" cy="0"/>
        </a:xfrm>
      </p:grpSpPr>
      <p:sp>
        <p:nvSpPr>
          <p:cNvPr id="2" name="Google Shape;383;g2d14e319473_2_3">
            <a:extLst>
              <a:ext uri="{FF2B5EF4-FFF2-40B4-BE49-F238E27FC236}">
                <a16:creationId xmlns:a16="http://schemas.microsoft.com/office/drawing/2014/main" id="{21444D9A-FE71-5661-285E-D5C76C746109}"/>
              </a:ext>
            </a:extLst>
          </p:cNvPr>
          <p:cNvSpPr txBox="1">
            <a:spLocks noGrp="1"/>
          </p:cNvSpPr>
          <p:nvPr>
            <p:ph type="title"/>
          </p:nvPr>
        </p:nvSpPr>
        <p:spPr>
          <a:xfrm>
            <a:off x="825674" y="715854"/>
            <a:ext cx="6213953"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Oxidatieve fosforylering / ademhalingsketen</a:t>
            </a:r>
            <a:endParaRPr>
              <a:latin typeface="Effra" panose="02000506080000020004" pitchFamily="2" charset="0"/>
              <a:ea typeface="Arial"/>
              <a:cs typeface="Arial"/>
              <a:sym typeface="Arial"/>
            </a:endParaRPr>
          </a:p>
        </p:txBody>
      </p:sp>
      <p:pic>
        <p:nvPicPr>
          <p:cNvPr id="6" name="Picture 2" descr="Dissimilatie op celniveau - ppt video online download">
            <a:extLst>
              <a:ext uri="{FF2B5EF4-FFF2-40B4-BE49-F238E27FC236}">
                <a16:creationId xmlns:a16="http://schemas.microsoft.com/office/drawing/2014/main" id="{A2E8FBE5-40D7-00A0-416D-CE9744076C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0" t="13315" r="1587" b="15979"/>
          <a:stretch/>
        </p:blipFill>
        <p:spPr bwMode="auto">
          <a:xfrm>
            <a:off x="4551512" y="2492679"/>
            <a:ext cx="7373905" cy="4163711"/>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99;g2d17701bccb_0_0">
            <a:extLst>
              <a:ext uri="{FF2B5EF4-FFF2-40B4-BE49-F238E27FC236}">
                <a16:creationId xmlns:a16="http://schemas.microsoft.com/office/drawing/2014/main" id="{9DFE6C46-5790-98C2-A6CD-41497A528E41}"/>
              </a:ext>
            </a:extLst>
          </p:cNvPr>
          <p:cNvSpPr txBox="1">
            <a:spLocks noGrp="1"/>
          </p:cNvSpPr>
          <p:nvPr>
            <p:ph type="body" idx="1"/>
          </p:nvPr>
        </p:nvSpPr>
        <p:spPr>
          <a:xfrm>
            <a:off x="658304" y="2267117"/>
            <a:ext cx="4933508" cy="5105973"/>
          </a:xfrm>
          <a:prstGeom prst="rect">
            <a:avLst/>
          </a:prstGeom>
          <a:noFill/>
          <a:ln>
            <a:noFill/>
          </a:ln>
        </p:spPr>
        <p:txBody>
          <a:bodyPr spcFirstLastPara="1" wrap="square" lIns="91425" tIns="45700" rIns="91425" bIns="45700" anchor="t" anchorCtr="0">
            <a:spAutoFit/>
          </a:bodyPr>
          <a:lstStyle/>
          <a:p>
            <a:pPr marL="190500" indent="0">
              <a:spcBef>
                <a:spcPts val="0"/>
              </a:spcBef>
              <a:buSzPts val="2600"/>
              <a:buNone/>
            </a:pPr>
            <a:r>
              <a:rPr lang="nl-NL" sz="2200" b="1">
                <a:solidFill>
                  <a:schemeClr val="accent6">
                    <a:lumMod val="75000"/>
                  </a:schemeClr>
                </a:solidFill>
                <a:latin typeface="Effra" panose="02000506080000020004" pitchFamily="2" charset="0"/>
                <a:cs typeface="Arial"/>
                <a:sym typeface="Arial"/>
              </a:rPr>
              <a:t>1 </a:t>
            </a:r>
            <a:r>
              <a:rPr lang="nl-NL" sz="2200" b="1">
                <a:solidFill>
                  <a:schemeClr val="accent6">
                    <a:lumMod val="75000"/>
                  </a:schemeClr>
                </a:solidFill>
                <a:latin typeface="Effra" panose="02000506080000020004" pitchFamily="2" charset="0"/>
                <a:ea typeface="Arial"/>
                <a:cs typeface="Arial"/>
                <a:sym typeface="Arial"/>
              </a:rPr>
              <a:t>NADH,H</a:t>
            </a:r>
            <a:r>
              <a:rPr lang="nl-NL" sz="2200" b="1" baseline="30000">
                <a:solidFill>
                  <a:schemeClr val="accent6">
                    <a:lumMod val="75000"/>
                  </a:schemeClr>
                </a:solidFill>
                <a:latin typeface="Effra" panose="02000506080000020004" pitchFamily="2" charset="0"/>
                <a:ea typeface="Arial"/>
                <a:cs typeface="Arial"/>
                <a:sym typeface="Arial"/>
              </a:rPr>
              <a:t>+</a:t>
            </a:r>
            <a:r>
              <a:rPr lang="nl-NL" sz="2200" b="1" baseline="30000">
                <a:solidFill>
                  <a:schemeClr val="accent4">
                    <a:lumMod val="75000"/>
                  </a:schemeClr>
                </a:solidFill>
                <a:latin typeface="Effra" panose="02000506080000020004" pitchFamily="2" charset="0"/>
                <a:cs typeface="Arial"/>
                <a:sym typeface="Arial"/>
              </a:rPr>
              <a:t> </a:t>
            </a:r>
            <a:r>
              <a:rPr lang="nl-NL" sz="2200" b="1">
                <a:solidFill>
                  <a:schemeClr val="tx1"/>
                </a:solidFill>
                <a:latin typeface="Effra" panose="02000506080000020004" pitchFamily="2" charset="0"/>
                <a:ea typeface="Arial"/>
                <a:cs typeface="Arial"/>
                <a:sym typeface="Arial"/>
              </a:rPr>
              <a:t>levert </a:t>
            </a:r>
            <a:r>
              <a:rPr lang="nl-NL" sz="2200" b="1">
                <a:solidFill>
                  <a:schemeClr val="accent4">
                    <a:lumMod val="75000"/>
                  </a:schemeClr>
                </a:solidFill>
                <a:latin typeface="Effra" panose="02000506080000020004" pitchFamily="2" charset="0"/>
                <a:ea typeface="Arial"/>
                <a:cs typeface="Arial"/>
                <a:sym typeface="Arial"/>
              </a:rPr>
              <a:t>3 ATP</a:t>
            </a:r>
            <a:br>
              <a:rPr lang="nl-NL" sz="2200" b="1">
                <a:solidFill>
                  <a:schemeClr val="tx1"/>
                </a:solidFill>
                <a:latin typeface="Effra" panose="02000506080000020004" pitchFamily="2" charset="0"/>
                <a:ea typeface="Arial"/>
                <a:cs typeface="Arial"/>
                <a:sym typeface="Arial"/>
              </a:rPr>
            </a:br>
            <a:r>
              <a:rPr lang="nl-NL" sz="2200" b="1">
                <a:solidFill>
                  <a:schemeClr val="accent5">
                    <a:lumMod val="75000"/>
                  </a:schemeClr>
                </a:solidFill>
                <a:latin typeface="Effra" panose="02000506080000020004" pitchFamily="2" charset="0"/>
                <a:cs typeface="Arial"/>
                <a:sym typeface="Arial"/>
              </a:rPr>
              <a:t>1 </a:t>
            </a:r>
            <a:r>
              <a:rPr lang="nl-NL" sz="2200" b="1">
                <a:solidFill>
                  <a:schemeClr val="accent5">
                    <a:lumMod val="75000"/>
                  </a:schemeClr>
                </a:solidFill>
                <a:latin typeface="Effra" panose="02000506080000020004" pitchFamily="2" charset="0"/>
                <a:ea typeface="Arial"/>
                <a:cs typeface="Arial"/>
                <a:sym typeface="Arial"/>
              </a:rPr>
              <a:t>FADH</a:t>
            </a:r>
            <a:r>
              <a:rPr lang="nl-NL" sz="2200" b="1" baseline="-25000">
                <a:solidFill>
                  <a:schemeClr val="accent5">
                    <a:lumMod val="75000"/>
                  </a:schemeClr>
                </a:solidFill>
                <a:latin typeface="Effra" panose="02000506080000020004" pitchFamily="2" charset="0"/>
                <a:ea typeface="Arial"/>
                <a:cs typeface="Arial"/>
                <a:sym typeface="Arial"/>
              </a:rPr>
              <a:t>2</a:t>
            </a:r>
            <a:r>
              <a:rPr lang="nl-NL" sz="2200" b="1">
                <a:solidFill>
                  <a:schemeClr val="accent5">
                    <a:lumMod val="75000"/>
                  </a:schemeClr>
                </a:solidFill>
                <a:latin typeface="Effra" panose="02000506080000020004" pitchFamily="2" charset="0"/>
                <a:ea typeface="Arial"/>
                <a:cs typeface="Arial"/>
                <a:sym typeface="Arial"/>
              </a:rPr>
              <a:t> </a:t>
            </a:r>
            <a:r>
              <a:rPr lang="nl-NL" sz="2200" b="1">
                <a:solidFill>
                  <a:schemeClr val="tx1"/>
                </a:solidFill>
                <a:latin typeface="Effra" panose="02000506080000020004" pitchFamily="2" charset="0"/>
                <a:ea typeface="Arial"/>
                <a:cs typeface="Arial"/>
                <a:sym typeface="Arial"/>
              </a:rPr>
              <a:t>levert </a:t>
            </a:r>
            <a:r>
              <a:rPr lang="nl-NL" sz="2200" b="1">
                <a:solidFill>
                  <a:schemeClr val="accent4">
                    <a:lumMod val="75000"/>
                  </a:schemeClr>
                </a:solidFill>
                <a:latin typeface="Effra" panose="02000506080000020004" pitchFamily="2" charset="0"/>
                <a:ea typeface="Arial"/>
                <a:cs typeface="Arial"/>
                <a:sym typeface="Arial"/>
              </a:rPr>
              <a:t>2 ATP</a:t>
            </a:r>
          </a:p>
          <a:p>
            <a:pPr marL="190500" indent="0">
              <a:spcBef>
                <a:spcPts val="0"/>
              </a:spcBef>
              <a:buSzPts val="2600"/>
              <a:buNone/>
            </a:pPr>
            <a:endParaRPr lang="nl-NL" sz="2200">
              <a:solidFill>
                <a:schemeClr val="accent4">
                  <a:lumMod val="75000"/>
                </a:schemeClr>
              </a:solidFill>
              <a:latin typeface="Effra" panose="02000506080000020004" pitchFamily="2" charset="0"/>
              <a:cs typeface="Arial"/>
              <a:sym typeface="Arial"/>
            </a:endParaRPr>
          </a:p>
          <a:p>
            <a:pPr marL="190500" indent="0">
              <a:spcBef>
                <a:spcPts val="0"/>
              </a:spcBef>
              <a:buSzPts val="2600"/>
              <a:buNone/>
            </a:pPr>
            <a:r>
              <a:rPr lang="nl-NL" sz="2200">
                <a:solidFill>
                  <a:schemeClr val="tx1"/>
                </a:solidFill>
                <a:latin typeface="Effra" panose="02000506080000020004" pitchFamily="2" charset="0"/>
                <a:cs typeface="Arial"/>
                <a:sym typeface="Arial"/>
              </a:rPr>
              <a:t>Glycolyse:</a:t>
            </a:r>
            <a:br>
              <a:rPr lang="nl-NL" sz="2200">
                <a:solidFill>
                  <a:schemeClr val="accent4">
                    <a:lumMod val="75000"/>
                  </a:schemeClr>
                </a:solidFill>
                <a:latin typeface="Effra" panose="02000506080000020004" pitchFamily="2" charset="0"/>
                <a:cs typeface="Arial"/>
                <a:sym typeface="Arial"/>
              </a:rPr>
            </a:br>
            <a:r>
              <a:rPr lang="nl-NL" sz="2200">
                <a:solidFill>
                  <a:schemeClr val="tx1"/>
                </a:solidFill>
                <a:latin typeface="Effra" panose="02000506080000020004" pitchFamily="2" charset="0"/>
                <a:cs typeface="Arial"/>
                <a:sym typeface="Arial"/>
              </a:rPr>
              <a:t>-</a:t>
            </a:r>
            <a:r>
              <a:rPr lang="nl-NL" sz="2200">
                <a:solidFill>
                  <a:schemeClr val="accent4">
                    <a:lumMod val="75000"/>
                  </a:schemeClr>
                </a:solidFill>
                <a:latin typeface="Effra" panose="02000506080000020004" pitchFamily="2" charset="0"/>
                <a:cs typeface="Arial"/>
                <a:sym typeface="Arial"/>
              </a:rPr>
              <a:t> 2 ATP</a:t>
            </a:r>
          </a:p>
          <a:p>
            <a:pPr marL="190500" indent="0">
              <a:spcBef>
                <a:spcPts val="0"/>
              </a:spcBef>
              <a:buSzPts val="2600"/>
              <a:buNone/>
            </a:pPr>
            <a:r>
              <a:rPr lang="nl-NL" sz="2200">
                <a:solidFill>
                  <a:schemeClr val="tx1"/>
                </a:solidFill>
                <a:latin typeface="Effra" panose="02000506080000020004" pitchFamily="2" charset="0"/>
                <a:cs typeface="Arial"/>
                <a:sym typeface="Arial"/>
              </a:rPr>
              <a:t>-</a:t>
            </a:r>
            <a:r>
              <a:rPr lang="nl-NL" sz="2200">
                <a:solidFill>
                  <a:schemeClr val="accent6">
                    <a:lumMod val="75000"/>
                  </a:schemeClr>
                </a:solidFill>
                <a:latin typeface="Effra" panose="02000506080000020004" pitchFamily="2" charset="0"/>
                <a:cs typeface="Arial"/>
                <a:sym typeface="Arial"/>
              </a:rPr>
              <a:t> 2 </a:t>
            </a:r>
            <a:r>
              <a:rPr lang="nl-NL" sz="2200">
                <a:solidFill>
                  <a:schemeClr val="accent6">
                    <a:lumMod val="75000"/>
                  </a:schemeClr>
                </a:solidFill>
                <a:latin typeface="Effra" panose="02000506080000020004" pitchFamily="2" charset="0"/>
                <a:ea typeface="Arial"/>
                <a:cs typeface="Arial"/>
                <a:sym typeface="Arial"/>
              </a:rPr>
              <a:t>NADH,H</a:t>
            </a:r>
            <a:r>
              <a:rPr lang="nl-NL" sz="2200" baseline="30000">
                <a:solidFill>
                  <a:schemeClr val="accent6">
                    <a:lumMod val="75000"/>
                  </a:schemeClr>
                </a:solidFill>
                <a:latin typeface="Effra" panose="02000506080000020004" pitchFamily="2" charset="0"/>
                <a:ea typeface="Arial"/>
                <a:cs typeface="Arial"/>
                <a:sym typeface="Arial"/>
              </a:rPr>
              <a:t>+</a:t>
            </a:r>
            <a:r>
              <a:rPr lang="nl-NL" sz="2200" baseline="30000">
                <a:solidFill>
                  <a:schemeClr val="accent4">
                    <a:lumMod val="75000"/>
                  </a:schemeClr>
                </a:solidFill>
                <a:latin typeface="Effra" panose="02000506080000020004" pitchFamily="2" charset="0"/>
                <a:cs typeface="Arial"/>
                <a:sym typeface="Arial"/>
              </a:rPr>
              <a:t> </a:t>
            </a:r>
            <a:r>
              <a:rPr lang="nl-NL" sz="2200">
                <a:solidFill>
                  <a:schemeClr val="tx1"/>
                </a:solidFill>
                <a:latin typeface="Effra" panose="02000506080000020004" pitchFamily="2" charset="0"/>
                <a:cs typeface="Arial"/>
                <a:sym typeface="Arial"/>
              </a:rPr>
              <a:t>x 3 = </a:t>
            </a:r>
            <a:r>
              <a:rPr lang="nl-NL" sz="2200">
                <a:solidFill>
                  <a:schemeClr val="accent4">
                    <a:lumMod val="75000"/>
                  </a:schemeClr>
                </a:solidFill>
                <a:latin typeface="Effra" panose="02000506080000020004" pitchFamily="2" charset="0"/>
                <a:cs typeface="Arial"/>
                <a:sym typeface="Arial"/>
              </a:rPr>
              <a:t>6 ATP</a:t>
            </a:r>
            <a:br>
              <a:rPr lang="nl-NL" sz="2200">
                <a:solidFill>
                  <a:schemeClr val="accent4">
                    <a:lumMod val="75000"/>
                  </a:schemeClr>
                </a:solidFill>
                <a:latin typeface="Effra" panose="02000506080000020004" pitchFamily="2" charset="0"/>
                <a:cs typeface="Arial"/>
                <a:sym typeface="Arial"/>
              </a:rPr>
            </a:br>
            <a:br>
              <a:rPr lang="nl-NL" sz="2200">
                <a:solidFill>
                  <a:schemeClr val="accent4">
                    <a:lumMod val="75000"/>
                  </a:schemeClr>
                </a:solidFill>
                <a:latin typeface="Effra" panose="02000506080000020004" pitchFamily="2" charset="0"/>
                <a:cs typeface="Arial"/>
                <a:sym typeface="Arial"/>
              </a:rPr>
            </a:br>
            <a:r>
              <a:rPr lang="nl-NL" sz="2200">
                <a:solidFill>
                  <a:schemeClr val="tx1"/>
                </a:solidFill>
                <a:latin typeface="Effra" panose="02000506080000020004" pitchFamily="2" charset="0"/>
                <a:cs typeface="Arial"/>
                <a:sym typeface="Arial"/>
              </a:rPr>
              <a:t>Citroenzuurcyclus:</a:t>
            </a:r>
          </a:p>
          <a:p>
            <a:pPr marL="190500" indent="0">
              <a:spcBef>
                <a:spcPts val="0"/>
              </a:spcBef>
              <a:buSzPts val="2600"/>
              <a:buNone/>
            </a:pPr>
            <a:r>
              <a:rPr lang="nl-NL" sz="2200">
                <a:solidFill>
                  <a:schemeClr val="tx1"/>
                </a:solidFill>
                <a:latin typeface="Effra" panose="02000506080000020004" pitchFamily="2" charset="0"/>
                <a:cs typeface="Arial"/>
                <a:sym typeface="Arial"/>
              </a:rPr>
              <a:t>-</a:t>
            </a:r>
            <a:r>
              <a:rPr lang="nl-NL" sz="2200">
                <a:solidFill>
                  <a:schemeClr val="accent4">
                    <a:lumMod val="75000"/>
                  </a:schemeClr>
                </a:solidFill>
                <a:latin typeface="Effra" panose="02000506080000020004" pitchFamily="2" charset="0"/>
                <a:cs typeface="Arial"/>
                <a:sym typeface="Arial"/>
              </a:rPr>
              <a:t> 2 ATP</a:t>
            </a:r>
          </a:p>
          <a:p>
            <a:pPr marL="190500" indent="0">
              <a:spcBef>
                <a:spcPts val="0"/>
              </a:spcBef>
              <a:buSzPts val="2600"/>
              <a:buNone/>
            </a:pPr>
            <a:r>
              <a:rPr lang="nl-NL" sz="2200">
                <a:solidFill>
                  <a:schemeClr val="tx1"/>
                </a:solidFill>
                <a:latin typeface="Effra" panose="02000506080000020004" pitchFamily="2" charset="0"/>
                <a:cs typeface="Arial"/>
                <a:sym typeface="Arial"/>
              </a:rPr>
              <a:t>-</a:t>
            </a:r>
            <a:r>
              <a:rPr lang="nl-NL" sz="2200">
                <a:solidFill>
                  <a:schemeClr val="accent6">
                    <a:lumMod val="75000"/>
                  </a:schemeClr>
                </a:solidFill>
                <a:latin typeface="Effra" panose="02000506080000020004" pitchFamily="2" charset="0"/>
                <a:cs typeface="Arial"/>
                <a:sym typeface="Arial"/>
              </a:rPr>
              <a:t> 8 </a:t>
            </a:r>
            <a:r>
              <a:rPr lang="nl-NL" sz="2200">
                <a:solidFill>
                  <a:schemeClr val="accent6">
                    <a:lumMod val="75000"/>
                  </a:schemeClr>
                </a:solidFill>
                <a:latin typeface="Effra" panose="02000506080000020004" pitchFamily="2" charset="0"/>
                <a:ea typeface="Arial"/>
                <a:cs typeface="Arial"/>
                <a:sym typeface="Arial"/>
              </a:rPr>
              <a:t>NADH,H</a:t>
            </a:r>
            <a:r>
              <a:rPr lang="nl-NL" sz="2200" baseline="30000">
                <a:solidFill>
                  <a:schemeClr val="accent6">
                    <a:lumMod val="75000"/>
                  </a:schemeClr>
                </a:solidFill>
                <a:latin typeface="Effra" panose="02000506080000020004" pitchFamily="2" charset="0"/>
                <a:ea typeface="Arial"/>
                <a:cs typeface="Arial"/>
                <a:sym typeface="Arial"/>
              </a:rPr>
              <a:t>+</a:t>
            </a:r>
            <a:r>
              <a:rPr lang="nl-NL" sz="2200" baseline="30000">
                <a:solidFill>
                  <a:schemeClr val="accent4">
                    <a:lumMod val="75000"/>
                  </a:schemeClr>
                </a:solidFill>
                <a:latin typeface="Effra" panose="02000506080000020004" pitchFamily="2" charset="0"/>
                <a:cs typeface="Arial"/>
                <a:sym typeface="Arial"/>
              </a:rPr>
              <a:t> </a:t>
            </a:r>
            <a:r>
              <a:rPr lang="nl-NL" sz="2200">
                <a:solidFill>
                  <a:schemeClr val="tx1"/>
                </a:solidFill>
                <a:latin typeface="Effra" panose="02000506080000020004" pitchFamily="2" charset="0"/>
                <a:cs typeface="Arial"/>
                <a:sym typeface="Arial"/>
              </a:rPr>
              <a:t>x 3 = </a:t>
            </a:r>
            <a:r>
              <a:rPr lang="nl-NL" sz="2200">
                <a:solidFill>
                  <a:schemeClr val="accent4">
                    <a:lumMod val="75000"/>
                  </a:schemeClr>
                </a:solidFill>
                <a:latin typeface="Effra" panose="02000506080000020004" pitchFamily="2" charset="0"/>
                <a:cs typeface="Arial"/>
                <a:sym typeface="Arial"/>
              </a:rPr>
              <a:t>24 ATP</a:t>
            </a:r>
            <a:br>
              <a:rPr lang="nl-NL" sz="2200">
                <a:solidFill>
                  <a:schemeClr val="accent4">
                    <a:lumMod val="75000"/>
                  </a:schemeClr>
                </a:solidFill>
                <a:latin typeface="Effra" panose="02000506080000020004" pitchFamily="2" charset="0"/>
                <a:cs typeface="Arial"/>
                <a:sym typeface="Arial"/>
              </a:rPr>
            </a:br>
            <a:r>
              <a:rPr lang="nl-NL" sz="2200">
                <a:solidFill>
                  <a:schemeClr val="tx1"/>
                </a:solidFill>
                <a:latin typeface="Effra" panose="02000506080000020004" pitchFamily="2" charset="0"/>
                <a:cs typeface="Arial"/>
                <a:sym typeface="Arial"/>
              </a:rPr>
              <a:t>- </a:t>
            </a:r>
            <a:r>
              <a:rPr lang="nl-NL" sz="2200">
                <a:solidFill>
                  <a:schemeClr val="accent5">
                    <a:lumMod val="75000"/>
                  </a:schemeClr>
                </a:solidFill>
                <a:latin typeface="Effra" panose="02000506080000020004" pitchFamily="2" charset="0"/>
                <a:cs typeface="Arial"/>
                <a:sym typeface="Arial"/>
              </a:rPr>
              <a:t>2 </a:t>
            </a:r>
            <a:r>
              <a:rPr lang="nl-NL" sz="2200">
                <a:solidFill>
                  <a:schemeClr val="accent5">
                    <a:lumMod val="75000"/>
                  </a:schemeClr>
                </a:solidFill>
                <a:latin typeface="Effra" panose="02000506080000020004" pitchFamily="2" charset="0"/>
                <a:ea typeface="Arial"/>
                <a:cs typeface="Arial"/>
                <a:sym typeface="Arial"/>
              </a:rPr>
              <a:t>FADH</a:t>
            </a:r>
            <a:r>
              <a:rPr lang="nl-NL" sz="2200" baseline="-25000">
                <a:solidFill>
                  <a:schemeClr val="accent5">
                    <a:lumMod val="75000"/>
                  </a:schemeClr>
                </a:solidFill>
                <a:latin typeface="Effra" panose="02000506080000020004" pitchFamily="2" charset="0"/>
                <a:ea typeface="Arial"/>
                <a:cs typeface="Arial"/>
                <a:sym typeface="Arial"/>
              </a:rPr>
              <a:t>2 </a:t>
            </a:r>
            <a:r>
              <a:rPr lang="nl-NL" sz="2200">
                <a:solidFill>
                  <a:schemeClr val="tx1"/>
                </a:solidFill>
                <a:latin typeface="Effra" panose="02000506080000020004" pitchFamily="2" charset="0"/>
                <a:cs typeface="Arial"/>
                <a:sym typeface="Arial"/>
              </a:rPr>
              <a:t>x 2 = </a:t>
            </a:r>
            <a:r>
              <a:rPr lang="nl-NL" sz="2200">
                <a:solidFill>
                  <a:schemeClr val="accent4">
                    <a:lumMod val="75000"/>
                  </a:schemeClr>
                </a:solidFill>
                <a:latin typeface="Effra" panose="02000506080000020004" pitchFamily="2" charset="0"/>
                <a:cs typeface="Arial"/>
                <a:sym typeface="Arial"/>
              </a:rPr>
              <a:t>4 ATP</a:t>
            </a:r>
          </a:p>
          <a:p>
            <a:pPr marL="190500" indent="0">
              <a:spcBef>
                <a:spcPts val="0"/>
              </a:spcBef>
              <a:buSzPts val="2600"/>
              <a:buNone/>
            </a:pPr>
            <a:br>
              <a:rPr lang="nl-NL" sz="2200">
                <a:solidFill>
                  <a:schemeClr val="tx1"/>
                </a:solidFill>
                <a:latin typeface="Effra" panose="02000506080000020004" pitchFamily="2" charset="0"/>
                <a:cs typeface="Arial"/>
                <a:sym typeface="Arial"/>
              </a:rPr>
            </a:br>
            <a:r>
              <a:rPr lang="nl-NL" sz="2200">
                <a:solidFill>
                  <a:schemeClr val="tx1"/>
                </a:solidFill>
                <a:latin typeface="Effra" panose="02000506080000020004" pitchFamily="2" charset="0"/>
                <a:cs typeface="Arial"/>
                <a:sym typeface="Arial"/>
              </a:rPr>
              <a:t>Oxidatieve fosforylering:</a:t>
            </a:r>
            <a:br>
              <a:rPr lang="nl-NL" sz="2200">
                <a:solidFill>
                  <a:schemeClr val="accent4">
                    <a:lumMod val="75000"/>
                  </a:schemeClr>
                </a:solidFill>
                <a:latin typeface="Effra" panose="02000506080000020004" pitchFamily="2" charset="0"/>
                <a:cs typeface="Arial"/>
                <a:sym typeface="Arial"/>
              </a:rPr>
            </a:br>
            <a:r>
              <a:rPr lang="nl-NL" sz="2200">
                <a:solidFill>
                  <a:schemeClr val="accent4">
                    <a:lumMod val="75000"/>
                  </a:schemeClr>
                </a:solidFill>
                <a:latin typeface="Effra" panose="02000506080000020004" pitchFamily="2" charset="0"/>
                <a:cs typeface="Arial"/>
                <a:sym typeface="Arial"/>
              </a:rPr>
              <a:t>6 ATP + 24 ATP + 4 ATP = 34 ATP</a:t>
            </a:r>
            <a:endParaRPr lang="nl-NL" sz="2200">
              <a:solidFill>
                <a:schemeClr val="tx1"/>
              </a:solidFill>
              <a:latin typeface="Effra" panose="02000506080000020004" pitchFamily="2" charset="0"/>
              <a:cs typeface="Arial"/>
              <a:sym typeface="Arial"/>
            </a:endParaRPr>
          </a:p>
          <a:p>
            <a:pPr marL="190500" indent="0">
              <a:spcBef>
                <a:spcPts val="0"/>
              </a:spcBef>
              <a:buSzPts val="2600"/>
              <a:buNone/>
            </a:pPr>
            <a:endParaRPr lang="nl-NL" sz="2600">
              <a:solidFill>
                <a:schemeClr val="tx1"/>
              </a:solidFill>
              <a:latin typeface="Effra" panose="02000506080000020004" pitchFamily="2" charset="0"/>
              <a:cs typeface="Arial"/>
              <a:sym typeface="Arial"/>
            </a:endParaRPr>
          </a:p>
          <a:p>
            <a:pPr marL="190500" indent="0">
              <a:spcBef>
                <a:spcPts val="0"/>
              </a:spcBef>
              <a:buSzPts val="2600"/>
              <a:buNone/>
            </a:pPr>
            <a:endParaRPr lang="nl-NL">
              <a:solidFill>
                <a:schemeClr val="accent4">
                  <a:lumMod val="75000"/>
                </a:schemeClr>
              </a:solidFill>
              <a:latin typeface="Effra" panose="02000506080000020004" pitchFamily="2" charset="0"/>
              <a:cs typeface="Arial"/>
              <a:sym typeface="Arial"/>
            </a:endParaRPr>
          </a:p>
        </p:txBody>
      </p:sp>
      <p:sp>
        <p:nvSpPr>
          <p:cNvPr id="23" name="Tekstvak 22">
            <a:extLst>
              <a:ext uri="{FF2B5EF4-FFF2-40B4-BE49-F238E27FC236}">
                <a16:creationId xmlns:a16="http://schemas.microsoft.com/office/drawing/2014/main" id="{C67AB77C-6728-6EF8-D0EF-DBF0945F75DF}"/>
              </a:ext>
            </a:extLst>
          </p:cNvPr>
          <p:cNvSpPr txBox="1"/>
          <p:nvPr/>
        </p:nvSpPr>
        <p:spPr>
          <a:xfrm rot="20841433">
            <a:off x="4573002" y="4138585"/>
            <a:ext cx="8092206" cy="553998"/>
          </a:xfrm>
          <a:prstGeom prst="rect">
            <a:avLst/>
          </a:prstGeom>
          <a:noFill/>
        </p:spPr>
        <p:txBody>
          <a:bodyPr wrap="square">
            <a:spAutoFit/>
          </a:bodyPr>
          <a:lstStyle/>
          <a:p>
            <a:r>
              <a:rPr lang="nl-NL" sz="3000">
                <a:solidFill>
                  <a:schemeClr val="tx1"/>
                </a:solidFill>
                <a:highlight>
                  <a:srgbClr val="00FF00"/>
                </a:highlight>
                <a:latin typeface="Effra" panose="02000506080000020004" pitchFamily="2" charset="0"/>
                <a:cs typeface="Arial"/>
                <a:sym typeface="Arial"/>
              </a:rPr>
              <a:t>Totaal: 34 ATP + 2 ATP + 2 ATP = 38 ATP (bruto)</a:t>
            </a:r>
            <a:endParaRPr lang="nl-NL" sz="3000">
              <a:highlight>
                <a:srgbClr val="00FF00"/>
              </a:highlight>
            </a:endParaRPr>
          </a:p>
        </p:txBody>
      </p:sp>
      <p:grpSp>
        <p:nvGrpSpPr>
          <p:cNvPr id="36" name="Groep 35">
            <a:extLst>
              <a:ext uri="{FF2B5EF4-FFF2-40B4-BE49-F238E27FC236}">
                <a16:creationId xmlns:a16="http://schemas.microsoft.com/office/drawing/2014/main" id="{7A6CB41A-B965-7A11-4537-CDFAA9E34865}"/>
              </a:ext>
            </a:extLst>
          </p:cNvPr>
          <p:cNvGrpSpPr/>
          <p:nvPr/>
        </p:nvGrpSpPr>
        <p:grpSpPr>
          <a:xfrm>
            <a:off x="275366" y="4045734"/>
            <a:ext cx="925762" cy="2236320"/>
            <a:chOff x="275366" y="4045734"/>
            <a:chExt cx="925762" cy="2236320"/>
          </a:xfrm>
        </p:grpSpPr>
        <mc:AlternateContent xmlns:mc="http://schemas.openxmlformats.org/markup-compatibility/2006" xmlns:p14="http://schemas.microsoft.com/office/powerpoint/2010/main">
          <mc:Choice Requires="p14">
            <p:contentPart p14:bwMode="auto" r:id="rId4">
              <p14:nvContentPartPr>
                <p14:cNvPr id="28" name="Inkt 27">
                  <a:extLst>
                    <a:ext uri="{FF2B5EF4-FFF2-40B4-BE49-F238E27FC236}">
                      <a16:creationId xmlns:a16="http://schemas.microsoft.com/office/drawing/2014/main" id="{4FB3A9FF-DB8F-BC7E-F101-AA8F1E302345}"/>
                    </a:ext>
                  </a:extLst>
                </p14:cNvPr>
                <p14:cNvContentPartPr/>
                <p14:nvPr/>
              </p14:nvContentPartPr>
              <p14:xfrm>
                <a:off x="275366" y="4045734"/>
                <a:ext cx="488880" cy="2236320"/>
              </p14:xfrm>
            </p:contentPart>
          </mc:Choice>
          <mc:Fallback xmlns="">
            <p:pic>
              <p:nvPicPr>
                <p:cNvPr id="28" name="Inkt 27">
                  <a:extLst>
                    <a:ext uri="{FF2B5EF4-FFF2-40B4-BE49-F238E27FC236}">
                      <a16:creationId xmlns:a16="http://schemas.microsoft.com/office/drawing/2014/main" id="{4FB3A9FF-DB8F-BC7E-F101-AA8F1E302345}"/>
                    </a:ext>
                  </a:extLst>
                </p:cNvPr>
                <p:cNvPicPr/>
                <p:nvPr/>
              </p:nvPicPr>
              <p:blipFill>
                <a:blip r:embed="rId5"/>
                <a:stretch>
                  <a:fillRect/>
                </a:stretch>
              </p:blipFill>
              <p:spPr>
                <a:xfrm>
                  <a:off x="257366" y="4027734"/>
                  <a:ext cx="524520" cy="2271960"/>
                </a:xfrm>
                <a:prstGeom prst="rect">
                  <a:avLst/>
                </a:prstGeom>
              </p:spPr>
            </p:pic>
          </mc:Fallback>
        </mc:AlternateContent>
        <p:grpSp>
          <p:nvGrpSpPr>
            <p:cNvPr id="32" name="Groep 31">
              <a:extLst>
                <a:ext uri="{FF2B5EF4-FFF2-40B4-BE49-F238E27FC236}">
                  <a16:creationId xmlns:a16="http://schemas.microsoft.com/office/drawing/2014/main" id="{D5663365-18D8-65FB-7E2C-AB0B52646F4E}"/>
                </a:ext>
              </a:extLst>
            </p:cNvPr>
            <p:cNvGrpSpPr/>
            <p:nvPr/>
          </p:nvGrpSpPr>
          <p:grpSpPr>
            <a:xfrm>
              <a:off x="711528" y="5186002"/>
              <a:ext cx="489600" cy="725760"/>
              <a:chOff x="661424" y="5186002"/>
              <a:chExt cx="489600" cy="725760"/>
            </a:xfrm>
          </p:grpSpPr>
          <mc:AlternateContent xmlns:mc="http://schemas.openxmlformats.org/markup-compatibility/2006" xmlns:p14="http://schemas.microsoft.com/office/powerpoint/2010/main">
            <mc:Choice Requires="p14">
              <p:contentPart p14:bwMode="auto" r:id="rId6">
                <p14:nvContentPartPr>
                  <p14:cNvPr id="29" name="Inkt 28">
                    <a:extLst>
                      <a:ext uri="{FF2B5EF4-FFF2-40B4-BE49-F238E27FC236}">
                        <a16:creationId xmlns:a16="http://schemas.microsoft.com/office/drawing/2014/main" id="{156C386E-94C8-F501-CA36-3CA4177B04D1}"/>
                      </a:ext>
                    </a:extLst>
                  </p14:cNvPr>
                  <p14:cNvContentPartPr/>
                  <p14:nvPr/>
                </p14:nvContentPartPr>
                <p14:xfrm>
                  <a:off x="661424" y="5186002"/>
                  <a:ext cx="140040" cy="722160"/>
                </p14:xfrm>
              </p:contentPart>
            </mc:Choice>
            <mc:Fallback xmlns="">
              <p:pic>
                <p:nvPicPr>
                  <p:cNvPr id="29" name="Inkt 28">
                    <a:extLst>
                      <a:ext uri="{FF2B5EF4-FFF2-40B4-BE49-F238E27FC236}">
                        <a16:creationId xmlns:a16="http://schemas.microsoft.com/office/drawing/2014/main" id="{156C386E-94C8-F501-CA36-3CA4177B04D1}"/>
                      </a:ext>
                    </a:extLst>
                  </p:cNvPr>
                  <p:cNvPicPr/>
                  <p:nvPr/>
                </p:nvPicPr>
                <p:blipFill>
                  <a:blip r:embed="rId7"/>
                  <a:stretch>
                    <a:fillRect/>
                  </a:stretch>
                </p:blipFill>
                <p:spPr>
                  <a:xfrm>
                    <a:off x="643424" y="5168002"/>
                    <a:ext cx="175680" cy="757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0" name="Inkt 29">
                    <a:extLst>
                      <a:ext uri="{FF2B5EF4-FFF2-40B4-BE49-F238E27FC236}">
                        <a16:creationId xmlns:a16="http://schemas.microsoft.com/office/drawing/2014/main" id="{488DFAE0-CC11-5DD4-550F-A472374529A8}"/>
                      </a:ext>
                    </a:extLst>
                  </p14:cNvPr>
                  <p14:cNvContentPartPr/>
                  <p14:nvPr/>
                </p14:nvContentPartPr>
                <p14:xfrm>
                  <a:off x="1050224" y="5648962"/>
                  <a:ext cx="90000" cy="212400"/>
                </p14:xfrm>
              </p:contentPart>
            </mc:Choice>
            <mc:Fallback xmlns="">
              <p:pic>
                <p:nvPicPr>
                  <p:cNvPr id="30" name="Inkt 29">
                    <a:extLst>
                      <a:ext uri="{FF2B5EF4-FFF2-40B4-BE49-F238E27FC236}">
                        <a16:creationId xmlns:a16="http://schemas.microsoft.com/office/drawing/2014/main" id="{488DFAE0-CC11-5DD4-550F-A472374529A8}"/>
                      </a:ext>
                    </a:extLst>
                  </p:cNvPr>
                  <p:cNvPicPr/>
                  <p:nvPr/>
                </p:nvPicPr>
                <p:blipFill>
                  <a:blip r:embed="rId9"/>
                  <a:stretch>
                    <a:fillRect/>
                  </a:stretch>
                </p:blipFill>
                <p:spPr>
                  <a:xfrm>
                    <a:off x="1032296" y="5630962"/>
                    <a:ext cx="125498"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1" name="Inkt 30">
                    <a:extLst>
                      <a:ext uri="{FF2B5EF4-FFF2-40B4-BE49-F238E27FC236}">
                        <a16:creationId xmlns:a16="http://schemas.microsoft.com/office/drawing/2014/main" id="{DA7CAF45-0109-2FA9-27DE-BFE391490928}"/>
                      </a:ext>
                    </a:extLst>
                  </p14:cNvPr>
                  <p14:cNvContentPartPr/>
                  <p14:nvPr/>
                </p14:nvContentPartPr>
                <p14:xfrm>
                  <a:off x="976784" y="5799442"/>
                  <a:ext cx="174240" cy="112320"/>
                </p14:xfrm>
              </p:contentPart>
            </mc:Choice>
            <mc:Fallback xmlns="">
              <p:pic>
                <p:nvPicPr>
                  <p:cNvPr id="31" name="Inkt 30">
                    <a:extLst>
                      <a:ext uri="{FF2B5EF4-FFF2-40B4-BE49-F238E27FC236}">
                        <a16:creationId xmlns:a16="http://schemas.microsoft.com/office/drawing/2014/main" id="{DA7CAF45-0109-2FA9-27DE-BFE391490928}"/>
                      </a:ext>
                    </a:extLst>
                  </p:cNvPr>
                  <p:cNvPicPr/>
                  <p:nvPr/>
                </p:nvPicPr>
                <p:blipFill>
                  <a:blip r:embed="rId11"/>
                  <a:stretch>
                    <a:fillRect/>
                  </a:stretch>
                </p:blipFill>
                <p:spPr>
                  <a:xfrm>
                    <a:off x="958784" y="5781500"/>
                    <a:ext cx="209880" cy="147846"/>
                  </a:xfrm>
                  <a:prstGeom prst="rect">
                    <a:avLst/>
                  </a:prstGeom>
                </p:spPr>
              </p:pic>
            </mc:Fallback>
          </mc:AlternateContent>
        </p:grpSp>
      </p:grpSp>
      <p:sp>
        <p:nvSpPr>
          <p:cNvPr id="33" name="Rechthoek 32">
            <a:extLst>
              <a:ext uri="{FF2B5EF4-FFF2-40B4-BE49-F238E27FC236}">
                <a16:creationId xmlns:a16="http://schemas.microsoft.com/office/drawing/2014/main" id="{8510E0CB-9EF6-1606-B599-9438E7456092}"/>
              </a:ext>
            </a:extLst>
          </p:cNvPr>
          <p:cNvSpPr/>
          <p:nvPr/>
        </p:nvSpPr>
        <p:spPr>
          <a:xfrm>
            <a:off x="851568" y="3259722"/>
            <a:ext cx="2893714" cy="9279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2F2D1D32-1593-5D4D-FEA2-DC3959499D73}"/>
              </a:ext>
            </a:extLst>
          </p:cNvPr>
          <p:cNvSpPr/>
          <p:nvPr/>
        </p:nvSpPr>
        <p:spPr>
          <a:xfrm>
            <a:off x="955483" y="4214748"/>
            <a:ext cx="2893714" cy="13966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echthoek 36">
            <a:extLst>
              <a:ext uri="{FF2B5EF4-FFF2-40B4-BE49-F238E27FC236}">
                <a16:creationId xmlns:a16="http://schemas.microsoft.com/office/drawing/2014/main" id="{3C03D603-D382-5E3D-F12A-14891DD40E11}"/>
              </a:ext>
            </a:extLst>
          </p:cNvPr>
          <p:cNvSpPr/>
          <p:nvPr/>
        </p:nvSpPr>
        <p:spPr>
          <a:xfrm>
            <a:off x="916590" y="5958265"/>
            <a:ext cx="3693887" cy="6868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7">
            <a:extLst>
              <a:ext uri="{FF2B5EF4-FFF2-40B4-BE49-F238E27FC236}">
                <a16:creationId xmlns:a16="http://schemas.microsoft.com/office/drawing/2014/main" id="{84FF3109-4918-7749-B847-5E75648264BA}"/>
              </a:ext>
            </a:extLst>
          </p:cNvPr>
          <p:cNvSpPr/>
          <p:nvPr/>
        </p:nvSpPr>
        <p:spPr>
          <a:xfrm>
            <a:off x="826516" y="2154477"/>
            <a:ext cx="2893714" cy="87968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Tekstvak 38">
            <a:extLst>
              <a:ext uri="{FF2B5EF4-FFF2-40B4-BE49-F238E27FC236}">
                <a16:creationId xmlns:a16="http://schemas.microsoft.com/office/drawing/2014/main" id="{5FC87587-455C-B093-2745-D616EA642B67}"/>
              </a:ext>
            </a:extLst>
          </p:cNvPr>
          <p:cNvSpPr txBox="1"/>
          <p:nvPr/>
        </p:nvSpPr>
        <p:spPr>
          <a:xfrm>
            <a:off x="6897223" y="6378670"/>
            <a:ext cx="6636707" cy="383182"/>
          </a:xfrm>
          <a:prstGeom prst="rect">
            <a:avLst/>
          </a:prstGeom>
          <a:noFill/>
        </p:spPr>
        <p:txBody>
          <a:bodyPr wrap="square">
            <a:spAutoFit/>
          </a:bodyPr>
          <a:lstStyle/>
          <a:p>
            <a:pPr marL="190500" lvl="0" algn="l" rtl="0">
              <a:lnSpc>
                <a:spcPct val="90000"/>
              </a:lnSpc>
              <a:spcBef>
                <a:spcPts val="0"/>
              </a:spcBef>
              <a:spcAft>
                <a:spcPts val="0"/>
              </a:spcAft>
              <a:buSzPts val="2600"/>
            </a:pPr>
            <a:r>
              <a:rPr lang="nl-NL" sz="2100" dirty="0">
                <a:latin typeface="Effra" panose="02000506080000020004" pitchFamily="2" charset="0"/>
                <a:ea typeface="Arial"/>
                <a:cs typeface="Arial"/>
                <a:sym typeface="Arial"/>
              </a:rPr>
              <a:t>Binas 68D </a:t>
            </a:r>
            <a:r>
              <a:rPr lang="nl-NL" sz="2100" dirty="0">
                <a:latin typeface="Effra" panose="02000506080000020004" pitchFamily="2" charset="0"/>
              </a:rPr>
              <a:t>&amp; </a:t>
            </a:r>
            <a:r>
              <a:rPr lang="nl-NL" sz="2100" dirty="0">
                <a:latin typeface="Effra" panose="02000506080000020004"/>
              </a:rPr>
              <a:t>ScienceData p. 182</a:t>
            </a:r>
          </a:p>
        </p:txBody>
      </p:sp>
      <p:grpSp>
        <p:nvGrpSpPr>
          <p:cNvPr id="24" name="Groep 23">
            <a:extLst>
              <a:ext uri="{FF2B5EF4-FFF2-40B4-BE49-F238E27FC236}">
                <a16:creationId xmlns:a16="http://schemas.microsoft.com/office/drawing/2014/main" id="{11D156A7-7C92-EA77-9775-95DE33AC340E}"/>
              </a:ext>
            </a:extLst>
          </p:cNvPr>
          <p:cNvGrpSpPr/>
          <p:nvPr/>
        </p:nvGrpSpPr>
        <p:grpSpPr>
          <a:xfrm>
            <a:off x="8505738" y="239187"/>
            <a:ext cx="6965402" cy="6318069"/>
            <a:chOff x="8505738" y="239187"/>
            <a:chExt cx="6965402" cy="6318069"/>
          </a:xfrm>
        </p:grpSpPr>
        <p:grpSp>
          <p:nvGrpSpPr>
            <p:cNvPr id="9" name="Groep 8">
              <a:extLst>
                <a:ext uri="{FF2B5EF4-FFF2-40B4-BE49-F238E27FC236}">
                  <a16:creationId xmlns:a16="http://schemas.microsoft.com/office/drawing/2014/main" id="{1AAE4736-2C98-CFFB-56A5-EA5028FEC197}"/>
                </a:ext>
              </a:extLst>
            </p:cNvPr>
            <p:cNvGrpSpPr/>
            <p:nvPr/>
          </p:nvGrpSpPr>
          <p:grpSpPr>
            <a:xfrm>
              <a:off x="8505738" y="239187"/>
              <a:ext cx="6965402" cy="6318069"/>
              <a:chOff x="8505738" y="239187"/>
              <a:chExt cx="6965402" cy="6318069"/>
            </a:xfrm>
          </p:grpSpPr>
          <p:grpSp>
            <p:nvGrpSpPr>
              <p:cNvPr id="15" name="Groep 14">
                <a:extLst>
                  <a:ext uri="{FF2B5EF4-FFF2-40B4-BE49-F238E27FC236}">
                    <a16:creationId xmlns:a16="http://schemas.microsoft.com/office/drawing/2014/main" id="{F941F811-D83D-7FA9-9059-65D61BA08BEB}"/>
                  </a:ext>
                </a:extLst>
              </p:cNvPr>
              <p:cNvGrpSpPr/>
              <p:nvPr/>
            </p:nvGrpSpPr>
            <p:grpSpPr>
              <a:xfrm>
                <a:off x="8505738" y="239188"/>
                <a:ext cx="6443440" cy="6318068"/>
                <a:chOff x="8505738" y="239188"/>
                <a:chExt cx="6443440" cy="6318068"/>
              </a:xfrm>
            </p:grpSpPr>
            <p:sp>
              <p:nvSpPr>
                <p:cNvPr id="7" name="Tekstvak 6">
                  <a:extLst>
                    <a:ext uri="{FF2B5EF4-FFF2-40B4-BE49-F238E27FC236}">
                      <a16:creationId xmlns:a16="http://schemas.microsoft.com/office/drawing/2014/main" id="{A4339E6C-27D9-389F-CC8D-13AE1D0F782F}"/>
                    </a:ext>
                  </a:extLst>
                </p:cNvPr>
                <p:cNvSpPr txBox="1"/>
                <p:nvPr/>
              </p:nvSpPr>
              <p:spPr>
                <a:xfrm>
                  <a:off x="11019242" y="6218702"/>
                  <a:ext cx="3929936" cy="338554"/>
                </a:xfrm>
                <a:prstGeom prst="rect">
                  <a:avLst/>
                </a:prstGeom>
                <a:noFill/>
              </p:spPr>
              <p:txBody>
                <a:bodyPr wrap="square" rtlCol="0">
                  <a:spAutoFit/>
                </a:bodyPr>
                <a:lstStyle/>
                <a:p>
                  <a:r>
                    <a:rPr lang="nl-NL" sz="1600" b="1">
                      <a:solidFill>
                        <a:srgbClr val="FF0000"/>
                      </a:solidFill>
                    </a:rPr>
                    <a:t>MATRIX</a:t>
                  </a:r>
                </a:p>
              </p:txBody>
            </p:sp>
            <p:sp>
              <p:nvSpPr>
                <p:cNvPr id="8" name="Tekstvak 7">
                  <a:extLst>
                    <a:ext uri="{FF2B5EF4-FFF2-40B4-BE49-F238E27FC236}">
                      <a16:creationId xmlns:a16="http://schemas.microsoft.com/office/drawing/2014/main" id="{D78BEE94-FDB0-64AC-4985-8DAA6A878748}"/>
                    </a:ext>
                  </a:extLst>
                </p:cNvPr>
                <p:cNvSpPr txBox="1"/>
                <p:nvPr/>
              </p:nvSpPr>
              <p:spPr>
                <a:xfrm>
                  <a:off x="8927394" y="3259723"/>
                  <a:ext cx="5711868" cy="338554"/>
                </a:xfrm>
                <a:prstGeom prst="rect">
                  <a:avLst/>
                </a:prstGeom>
                <a:noFill/>
              </p:spPr>
              <p:txBody>
                <a:bodyPr wrap="square" rtlCol="0">
                  <a:spAutoFit/>
                </a:bodyPr>
                <a:lstStyle/>
                <a:p>
                  <a:r>
                    <a:rPr lang="nl-NL" sz="1600" b="1">
                      <a:solidFill>
                        <a:srgbClr val="FF0000"/>
                      </a:solidFill>
                    </a:rPr>
                    <a:t>TUSSENMEMBRAAN RUIMTE</a:t>
                  </a:r>
                </a:p>
              </p:txBody>
            </p:sp>
            <p:pic>
              <p:nvPicPr>
                <p:cNvPr id="11" name="Afbeelding 10">
                  <a:extLst>
                    <a:ext uri="{FF2B5EF4-FFF2-40B4-BE49-F238E27FC236}">
                      <a16:creationId xmlns:a16="http://schemas.microsoft.com/office/drawing/2014/main" id="{5762B5DD-CF96-473B-5C3A-41E03FBE2522}"/>
                    </a:ext>
                  </a:extLst>
                </p:cNvPr>
                <p:cNvPicPr>
                  <a:picLocks noChangeAspect="1"/>
                </p:cNvPicPr>
                <p:nvPr/>
              </p:nvPicPr>
              <p:blipFill rotWithShape="1">
                <a:blip r:embed="rId12"/>
                <a:srcRect l="49212" t="42302" r="16925" b="24201"/>
                <a:stretch/>
              </p:blipFill>
              <p:spPr>
                <a:xfrm>
                  <a:off x="8505738" y="239188"/>
                  <a:ext cx="3419679" cy="2034229"/>
                </a:xfrm>
                <a:prstGeom prst="rect">
                  <a:avLst/>
                </a:prstGeom>
              </p:spPr>
            </p:pic>
          </p:grpSp>
          <p:sp>
            <p:nvSpPr>
              <p:cNvPr id="3" name="Tekstvak 2">
                <a:extLst>
                  <a:ext uri="{FF2B5EF4-FFF2-40B4-BE49-F238E27FC236}">
                    <a16:creationId xmlns:a16="http://schemas.microsoft.com/office/drawing/2014/main" id="{77E3A903-7282-7424-287F-875E7771B982}"/>
                  </a:ext>
                </a:extLst>
              </p:cNvPr>
              <p:cNvSpPr txBox="1"/>
              <p:nvPr/>
            </p:nvSpPr>
            <p:spPr>
              <a:xfrm>
                <a:off x="9759272" y="239187"/>
                <a:ext cx="5711868" cy="261610"/>
              </a:xfrm>
              <a:prstGeom prst="rect">
                <a:avLst/>
              </a:prstGeom>
              <a:noFill/>
            </p:spPr>
            <p:txBody>
              <a:bodyPr wrap="square" rtlCol="0">
                <a:spAutoFit/>
              </a:bodyPr>
              <a:lstStyle/>
              <a:p>
                <a:r>
                  <a:rPr lang="nl-NL" sz="1100" b="1">
                    <a:solidFill>
                      <a:schemeClr val="tx1"/>
                    </a:solidFill>
                  </a:rPr>
                  <a:t>TUSSENMEMBRAAN RUIMTE</a:t>
                </a:r>
              </a:p>
            </p:txBody>
          </p:sp>
          <p:sp>
            <p:nvSpPr>
              <p:cNvPr id="4" name="Tekstvak 3">
                <a:extLst>
                  <a:ext uri="{FF2B5EF4-FFF2-40B4-BE49-F238E27FC236}">
                    <a16:creationId xmlns:a16="http://schemas.microsoft.com/office/drawing/2014/main" id="{AE32DBAD-D730-3E5E-860E-1C614A3A2C6D}"/>
                  </a:ext>
                </a:extLst>
              </p:cNvPr>
              <p:cNvSpPr txBox="1"/>
              <p:nvPr/>
            </p:nvSpPr>
            <p:spPr>
              <a:xfrm>
                <a:off x="10127894" y="693620"/>
                <a:ext cx="3929936" cy="261610"/>
              </a:xfrm>
              <a:prstGeom prst="rect">
                <a:avLst/>
              </a:prstGeom>
              <a:noFill/>
            </p:spPr>
            <p:txBody>
              <a:bodyPr wrap="square" rtlCol="0">
                <a:spAutoFit/>
              </a:bodyPr>
              <a:lstStyle/>
              <a:p>
                <a:r>
                  <a:rPr lang="nl-NL" sz="1100" b="1">
                    <a:solidFill>
                      <a:schemeClr val="tx1"/>
                    </a:solidFill>
                  </a:rPr>
                  <a:t>MATRIX</a:t>
                </a:r>
              </a:p>
            </p:txBody>
          </p:sp>
        </p:grpSp>
        <p:grpSp>
          <p:nvGrpSpPr>
            <p:cNvPr id="22" name="Groep 21">
              <a:extLst>
                <a:ext uri="{FF2B5EF4-FFF2-40B4-BE49-F238E27FC236}">
                  <a16:creationId xmlns:a16="http://schemas.microsoft.com/office/drawing/2014/main" id="{C209AAF5-E9E0-6CE9-2469-2858759F9C09}"/>
                </a:ext>
              </a:extLst>
            </p:cNvPr>
            <p:cNvGrpSpPr/>
            <p:nvPr/>
          </p:nvGrpSpPr>
          <p:grpSpPr>
            <a:xfrm>
              <a:off x="10215537" y="459425"/>
              <a:ext cx="99360" cy="126720"/>
              <a:chOff x="10215537" y="459425"/>
              <a:chExt cx="99360" cy="126720"/>
            </a:xfrm>
          </p:grpSpPr>
          <mc:AlternateContent xmlns:mc="http://schemas.openxmlformats.org/markup-compatibility/2006" xmlns:p14="http://schemas.microsoft.com/office/powerpoint/2010/main">
            <mc:Choice Requires="p14">
              <p:contentPart p14:bwMode="auto" r:id="rId13">
                <p14:nvContentPartPr>
                  <p14:cNvPr id="19" name="Inkt 18">
                    <a:extLst>
                      <a:ext uri="{FF2B5EF4-FFF2-40B4-BE49-F238E27FC236}">
                        <a16:creationId xmlns:a16="http://schemas.microsoft.com/office/drawing/2014/main" id="{4BD36EF9-37B2-E5F7-CBF2-72239F22E254}"/>
                      </a:ext>
                    </a:extLst>
                  </p14:cNvPr>
                  <p14:cNvContentPartPr/>
                  <p14:nvPr/>
                </p14:nvContentPartPr>
                <p14:xfrm>
                  <a:off x="10215537" y="464465"/>
                  <a:ext cx="99360" cy="121680"/>
                </p14:xfrm>
              </p:contentPart>
            </mc:Choice>
            <mc:Fallback xmlns="">
              <p:pic>
                <p:nvPicPr>
                  <p:cNvPr id="19" name="Inkt 18">
                    <a:extLst>
                      <a:ext uri="{FF2B5EF4-FFF2-40B4-BE49-F238E27FC236}">
                        <a16:creationId xmlns:a16="http://schemas.microsoft.com/office/drawing/2014/main" id="{4BD36EF9-37B2-E5F7-CBF2-72239F22E254}"/>
                      </a:ext>
                    </a:extLst>
                  </p:cNvPr>
                  <p:cNvPicPr/>
                  <p:nvPr/>
                </p:nvPicPr>
                <p:blipFill>
                  <a:blip r:embed="rId14"/>
                  <a:stretch>
                    <a:fillRect/>
                  </a:stretch>
                </p:blipFill>
                <p:spPr>
                  <a:xfrm>
                    <a:off x="10209417" y="458363"/>
                    <a:ext cx="111600" cy="13388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t 19">
                    <a:extLst>
                      <a:ext uri="{FF2B5EF4-FFF2-40B4-BE49-F238E27FC236}">
                        <a16:creationId xmlns:a16="http://schemas.microsoft.com/office/drawing/2014/main" id="{B3438A3E-43B6-DE75-1A1C-7A45BB85608F}"/>
                      </a:ext>
                    </a:extLst>
                  </p14:cNvPr>
                  <p14:cNvContentPartPr/>
                  <p14:nvPr/>
                </p14:nvContentPartPr>
                <p14:xfrm>
                  <a:off x="10215537" y="459425"/>
                  <a:ext cx="45720" cy="45000"/>
                </p14:xfrm>
              </p:contentPart>
            </mc:Choice>
            <mc:Fallback xmlns="">
              <p:pic>
                <p:nvPicPr>
                  <p:cNvPr id="20" name="Inkt 19">
                    <a:extLst>
                      <a:ext uri="{FF2B5EF4-FFF2-40B4-BE49-F238E27FC236}">
                        <a16:creationId xmlns:a16="http://schemas.microsoft.com/office/drawing/2014/main" id="{B3438A3E-43B6-DE75-1A1C-7A45BB85608F}"/>
                      </a:ext>
                    </a:extLst>
                  </p:cNvPr>
                  <p:cNvPicPr/>
                  <p:nvPr/>
                </p:nvPicPr>
                <p:blipFill>
                  <a:blip r:embed="rId16"/>
                  <a:stretch>
                    <a:fillRect/>
                  </a:stretch>
                </p:blipFill>
                <p:spPr>
                  <a:xfrm>
                    <a:off x="10209417" y="453305"/>
                    <a:ext cx="57960" cy="57240"/>
                  </a:xfrm>
                  <a:prstGeom prst="rect">
                    <a:avLst/>
                  </a:prstGeom>
                </p:spPr>
              </p:pic>
            </mc:Fallback>
          </mc:AlternateContent>
        </p:grpSp>
      </p:grpSp>
    </p:spTree>
    <p:extLst>
      <p:ext uri="{BB962C8B-B14F-4D97-AF65-F5344CB8AC3E}">
        <p14:creationId xmlns:p14="http://schemas.microsoft.com/office/powerpoint/2010/main" val="324503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3" grpId="0" animBg="1"/>
      <p:bldP spid="34" grpId="0" animBg="1"/>
      <p:bldP spid="3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2d1398019a6_11_69"/>
          <p:cNvSpPr txBox="1">
            <a:spLocks noGrp="1"/>
          </p:cNvSpPr>
          <p:nvPr>
            <p:ph type="title"/>
          </p:nvPr>
        </p:nvSpPr>
        <p:spPr>
          <a:xfrm>
            <a:off x="838200" y="4607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dirty="0">
                <a:latin typeface="Effra" panose="02000506080000020004" pitchFamily="2" charset="0"/>
                <a:ea typeface="Arial"/>
                <a:cs typeface="Arial"/>
                <a:sym typeface="Arial"/>
              </a:rPr>
              <a:t>Voorbeeld (2023-II)</a:t>
            </a:r>
            <a:endParaRPr dirty="0">
              <a:latin typeface="Effra" panose="02000506080000020004" pitchFamily="2" charset="0"/>
              <a:ea typeface="Arial"/>
              <a:cs typeface="Arial"/>
              <a:sym typeface="Arial"/>
            </a:endParaRPr>
          </a:p>
        </p:txBody>
      </p:sp>
      <p:pic>
        <p:nvPicPr>
          <p:cNvPr id="437" name="Google Shape;437;g2d1398019a6_11_69"/>
          <p:cNvPicPr preferRelativeResize="0"/>
          <p:nvPr/>
        </p:nvPicPr>
        <p:blipFill rotWithShape="1">
          <a:blip r:embed="rId3">
            <a:alphaModFix/>
          </a:blip>
          <a:srcRect r="2591"/>
          <a:stretch/>
        </p:blipFill>
        <p:spPr>
          <a:xfrm>
            <a:off x="838200" y="3883068"/>
            <a:ext cx="8127380" cy="2138591"/>
          </a:xfrm>
          <a:prstGeom prst="rect">
            <a:avLst/>
          </a:prstGeom>
          <a:noFill/>
          <a:ln>
            <a:noFill/>
          </a:ln>
        </p:spPr>
      </p:pic>
      <p:pic>
        <p:nvPicPr>
          <p:cNvPr id="436" name="Google Shape;436;g2d1398019a6_11_69"/>
          <p:cNvPicPr preferRelativeResize="0"/>
          <p:nvPr/>
        </p:nvPicPr>
        <p:blipFill>
          <a:blip r:embed="rId4">
            <a:alphaModFix/>
          </a:blip>
          <a:stretch>
            <a:fillRect/>
          </a:stretch>
        </p:blipFill>
        <p:spPr>
          <a:xfrm>
            <a:off x="7415408" y="203420"/>
            <a:ext cx="4612214" cy="4238790"/>
          </a:xfrm>
          <a:prstGeom prst="rect">
            <a:avLst/>
          </a:prstGeom>
          <a:noFill/>
          <a:ln>
            <a:noFill/>
          </a:ln>
        </p:spPr>
      </p:pic>
      <p:pic>
        <p:nvPicPr>
          <p:cNvPr id="438" name="Google Shape;438;g2d1398019a6_11_69"/>
          <p:cNvPicPr preferRelativeResize="0"/>
          <p:nvPr/>
        </p:nvPicPr>
        <p:blipFill rotWithShape="1">
          <a:blip r:embed="rId5">
            <a:alphaModFix/>
          </a:blip>
          <a:srcRect l="-1618" r="6984"/>
          <a:stretch/>
        </p:blipFill>
        <p:spPr>
          <a:xfrm>
            <a:off x="130083" y="5935037"/>
            <a:ext cx="9203487" cy="672550"/>
          </a:xfrm>
          <a:prstGeom prst="rect">
            <a:avLst/>
          </a:prstGeom>
          <a:noFill/>
          <a:ln>
            <a:noFill/>
          </a:ln>
        </p:spPr>
      </p:pic>
      <mc:AlternateContent xmlns:mc="http://schemas.openxmlformats.org/markup-compatibility/2006" xmlns:p14="http://schemas.microsoft.com/office/powerpoint/2010/main">
        <mc:Choice Requires="p14">
          <p:contentPart p14:bwMode="auto" r:id="rId6">
            <p14:nvContentPartPr>
              <p14:cNvPr id="2" name="Inkt 1">
                <a:extLst>
                  <a:ext uri="{FF2B5EF4-FFF2-40B4-BE49-F238E27FC236}">
                    <a16:creationId xmlns:a16="http://schemas.microsoft.com/office/drawing/2014/main" id="{09071B8D-4D73-1F48-C7DA-CDE9DE969D9E}"/>
                  </a:ext>
                </a:extLst>
              </p14:cNvPr>
              <p14:cNvContentPartPr/>
              <p14:nvPr/>
            </p14:nvContentPartPr>
            <p14:xfrm>
              <a:off x="2341501" y="4337658"/>
              <a:ext cx="438840" cy="11880"/>
            </p14:xfrm>
          </p:contentPart>
        </mc:Choice>
        <mc:Fallback xmlns="">
          <p:pic>
            <p:nvPicPr>
              <p:cNvPr id="2" name="Inkt 1">
                <a:extLst>
                  <a:ext uri="{FF2B5EF4-FFF2-40B4-BE49-F238E27FC236}">
                    <a16:creationId xmlns:a16="http://schemas.microsoft.com/office/drawing/2014/main" id="{09071B8D-4D73-1F48-C7DA-CDE9DE969D9E}"/>
                  </a:ext>
                </a:extLst>
              </p:cNvPr>
              <p:cNvPicPr/>
              <p:nvPr/>
            </p:nvPicPr>
            <p:blipFill>
              <a:blip r:embed="rId7"/>
              <a:stretch>
                <a:fillRect/>
              </a:stretch>
            </p:blipFill>
            <p:spPr>
              <a:xfrm>
                <a:off x="2269501" y="4193658"/>
                <a:ext cx="58248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t 2">
                <a:extLst>
                  <a:ext uri="{FF2B5EF4-FFF2-40B4-BE49-F238E27FC236}">
                    <a16:creationId xmlns:a16="http://schemas.microsoft.com/office/drawing/2014/main" id="{0FB13ACA-B673-9E1C-EBE9-CEAC9CDB8CF1}"/>
                  </a:ext>
                </a:extLst>
              </p14:cNvPr>
              <p14:cNvContentPartPr/>
              <p14:nvPr/>
            </p14:nvContentPartPr>
            <p14:xfrm>
              <a:off x="970261" y="4671378"/>
              <a:ext cx="5597280" cy="23760"/>
            </p14:xfrm>
          </p:contentPart>
        </mc:Choice>
        <mc:Fallback xmlns="">
          <p:pic>
            <p:nvPicPr>
              <p:cNvPr id="3" name="Inkt 2">
                <a:extLst>
                  <a:ext uri="{FF2B5EF4-FFF2-40B4-BE49-F238E27FC236}">
                    <a16:creationId xmlns:a16="http://schemas.microsoft.com/office/drawing/2014/main" id="{0FB13ACA-B673-9E1C-EBE9-CEAC9CDB8CF1}"/>
                  </a:ext>
                </a:extLst>
              </p:cNvPr>
              <p:cNvPicPr/>
              <p:nvPr/>
            </p:nvPicPr>
            <p:blipFill>
              <a:blip r:embed="rId9"/>
              <a:stretch>
                <a:fillRect/>
              </a:stretch>
            </p:blipFill>
            <p:spPr>
              <a:xfrm>
                <a:off x="898261" y="4527378"/>
                <a:ext cx="574092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t 3">
                <a:extLst>
                  <a:ext uri="{FF2B5EF4-FFF2-40B4-BE49-F238E27FC236}">
                    <a16:creationId xmlns:a16="http://schemas.microsoft.com/office/drawing/2014/main" id="{3E44345F-880E-9FDD-BEF2-6D2C867AED90}"/>
                  </a:ext>
                </a:extLst>
              </p14:cNvPr>
              <p14:cNvContentPartPr/>
              <p14:nvPr/>
            </p14:nvContentPartPr>
            <p14:xfrm>
              <a:off x="1025701" y="5284458"/>
              <a:ext cx="7247520" cy="68760"/>
            </p14:xfrm>
          </p:contentPart>
        </mc:Choice>
        <mc:Fallback xmlns="">
          <p:pic>
            <p:nvPicPr>
              <p:cNvPr id="4" name="Inkt 3">
                <a:extLst>
                  <a:ext uri="{FF2B5EF4-FFF2-40B4-BE49-F238E27FC236}">
                    <a16:creationId xmlns:a16="http://schemas.microsoft.com/office/drawing/2014/main" id="{3E44345F-880E-9FDD-BEF2-6D2C867AED90}"/>
                  </a:ext>
                </a:extLst>
              </p:cNvPr>
              <p:cNvPicPr/>
              <p:nvPr/>
            </p:nvPicPr>
            <p:blipFill>
              <a:blip r:embed="rId11"/>
              <a:stretch>
                <a:fillRect/>
              </a:stretch>
            </p:blipFill>
            <p:spPr>
              <a:xfrm>
                <a:off x="953701" y="5140458"/>
                <a:ext cx="7391160" cy="35640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2d1398019a6_11_7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444" name="Google Shape;444;g2d1398019a6_11_77"/>
          <p:cNvPicPr preferRelativeResize="0"/>
          <p:nvPr/>
        </p:nvPicPr>
        <p:blipFill rotWithShape="1">
          <a:blip r:embed="rId3">
            <a:alphaModFix/>
          </a:blip>
          <a:srcRect l="1863" r="8119"/>
          <a:stretch/>
        </p:blipFill>
        <p:spPr>
          <a:xfrm>
            <a:off x="838200" y="2173425"/>
            <a:ext cx="10974101" cy="28624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Bloedsomloop</a:t>
            </a:r>
            <a:endParaRPr>
              <a:latin typeface="Effra" panose="02000506080000020004" pitchFamily="2" charset="0"/>
              <a:ea typeface="Arial"/>
              <a:cs typeface="Arial"/>
              <a:sym typeface="Arial"/>
            </a:endParaRPr>
          </a:p>
        </p:txBody>
      </p:sp>
      <p:grpSp>
        <p:nvGrpSpPr>
          <p:cNvPr id="512" name="Google Shape;512;p22"/>
          <p:cNvGrpSpPr/>
          <p:nvPr/>
        </p:nvGrpSpPr>
        <p:grpSpPr>
          <a:xfrm>
            <a:off x="1750866" y="129023"/>
            <a:ext cx="10277752" cy="6598744"/>
            <a:chOff x="1812754" y="141515"/>
            <a:chExt cx="10277752" cy="6598744"/>
          </a:xfrm>
        </p:grpSpPr>
        <p:pic>
          <p:nvPicPr>
            <p:cNvPr id="513" name="Google Shape;513;p22"/>
            <p:cNvPicPr preferRelativeResize="0"/>
            <p:nvPr/>
          </p:nvPicPr>
          <p:blipFill rotWithShape="1">
            <a:blip r:embed="rId3">
              <a:alphaModFix/>
            </a:blip>
            <a:srcRect/>
            <a:stretch/>
          </p:blipFill>
          <p:spPr>
            <a:xfrm>
              <a:off x="7580812" y="141515"/>
              <a:ext cx="4509694" cy="6598744"/>
            </a:xfrm>
            <a:prstGeom prst="rect">
              <a:avLst/>
            </a:prstGeom>
            <a:noFill/>
            <a:ln>
              <a:noFill/>
            </a:ln>
          </p:spPr>
        </p:pic>
        <p:pic>
          <p:nvPicPr>
            <p:cNvPr id="514" name="Google Shape;514;p22" descr="Afbeeldingsresultaat voor doorsnede hart"/>
            <p:cNvPicPr preferRelativeResize="0"/>
            <p:nvPr/>
          </p:nvPicPr>
          <p:blipFill rotWithShape="1">
            <a:blip r:embed="rId4">
              <a:alphaModFix/>
            </a:blip>
            <a:srcRect/>
            <a:stretch/>
          </p:blipFill>
          <p:spPr>
            <a:xfrm>
              <a:off x="1812754" y="1664128"/>
              <a:ext cx="4868456" cy="3899507"/>
            </a:xfrm>
            <a:prstGeom prst="rect">
              <a:avLst/>
            </a:prstGeom>
            <a:noFill/>
            <a:ln>
              <a:noFill/>
            </a:ln>
          </p:spPr>
        </p:pic>
      </p:grpSp>
      <p:sp>
        <p:nvSpPr>
          <p:cNvPr id="2" name="Google Shape;99;g2d17701bccb_0_0">
            <a:extLst>
              <a:ext uri="{FF2B5EF4-FFF2-40B4-BE49-F238E27FC236}">
                <a16:creationId xmlns:a16="http://schemas.microsoft.com/office/drawing/2014/main" id="{CBFCA040-7A1D-E2A0-D8E9-246BF524403C}"/>
              </a:ext>
            </a:extLst>
          </p:cNvPr>
          <p:cNvSpPr txBox="1">
            <a:spLocks noGrp="1"/>
          </p:cNvSpPr>
          <p:nvPr>
            <p:ph type="body" idx="1"/>
          </p:nvPr>
        </p:nvSpPr>
        <p:spPr>
          <a:xfrm>
            <a:off x="851263" y="5730308"/>
            <a:ext cx="10885800" cy="1629637"/>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dirty="0">
                <a:latin typeface="Effra" panose="02000506080000020004" pitchFamily="2" charset="0"/>
                <a:ea typeface="Arial"/>
                <a:cs typeface="Arial"/>
                <a:sym typeface="Arial"/>
              </a:rPr>
              <a:t>Binas 84A</a:t>
            </a:r>
          </a:p>
          <a:p>
            <a:pPr marL="635000" indent="-444500">
              <a:spcBef>
                <a:spcPts val="0"/>
              </a:spcBef>
              <a:buSzPts val="2600"/>
            </a:pPr>
            <a:r>
              <a:rPr lang="nl-NL" dirty="0">
                <a:latin typeface="Effra" panose="02000506080000020004"/>
              </a:rPr>
              <a:t>ScienceData p. 259</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4976" y="549892"/>
            <a:ext cx="10414982" cy="1325563"/>
          </a:xfrm>
        </p:spPr>
        <p:txBody>
          <a:bodyPr/>
          <a:lstStyle/>
          <a:p>
            <a:r>
              <a:rPr lang="nl-NL" dirty="0">
                <a:latin typeface="Effra"/>
              </a:rPr>
              <a:t>Bloedsomloop</a:t>
            </a:r>
          </a:p>
        </p:txBody>
      </p:sp>
      <p:sp>
        <p:nvSpPr>
          <p:cNvPr id="4" name="Tekstvak 3">
            <a:extLst>
              <a:ext uri="{FF2B5EF4-FFF2-40B4-BE49-F238E27FC236}">
                <a16:creationId xmlns:a16="http://schemas.microsoft.com/office/drawing/2014/main" id="{C1641698-3461-45A0-9F35-EDCDB1C0BF98}"/>
              </a:ext>
            </a:extLst>
          </p:cNvPr>
          <p:cNvSpPr txBox="1"/>
          <p:nvPr/>
        </p:nvSpPr>
        <p:spPr>
          <a:xfrm>
            <a:off x="552450" y="1875455"/>
            <a:ext cx="11296649" cy="3908762"/>
          </a:xfrm>
          <a:prstGeom prst="rect">
            <a:avLst/>
          </a:prstGeom>
          <a:noFill/>
        </p:spPr>
        <p:txBody>
          <a:bodyPr wrap="square" rtlCol="0">
            <a:spAutoFit/>
          </a:bodyPr>
          <a:lstStyle/>
          <a:p>
            <a:pPr marL="342900" indent="-342900">
              <a:buFont typeface="Arial" panose="020B0604020202020204" pitchFamily="34" charset="0"/>
              <a:buChar char="•"/>
            </a:pPr>
            <a:r>
              <a:rPr lang="en-US" sz="2800" b="1" dirty="0">
                <a:latin typeface="Effra" panose="02000506080000020004"/>
                <a:sym typeface="Wingdings" panose="05000000000000000000" pitchFamily="2" charset="2"/>
              </a:rPr>
              <a:t>Diastole </a:t>
            </a:r>
            <a:br>
              <a:rPr lang="en-US" sz="2800" b="1" dirty="0">
                <a:latin typeface="Effra" panose="02000506080000020004"/>
                <a:sym typeface="Wingdings" panose="05000000000000000000" pitchFamily="2" charset="2"/>
              </a:rPr>
            </a:br>
            <a:r>
              <a:rPr lang="en-US" sz="2800" dirty="0">
                <a:latin typeface="Effra" panose="02000506080000020004"/>
                <a:sym typeface="Wingdings" panose="05000000000000000000" pitchFamily="2" charset="2"/>
              </a:rPr>
              <a:t> Aan het begin van de </a:t>
            </a:r>
            <a:r>
              <a:rPr lang="en-US" sz="2800" dirty="0" err="1">
                <a:latin typeface="Effra" panose="02000506080000020004"/>
                <a:sym typeface="Wingdings" panose="05000000000000000000" pitchFamily="2" charset="2"/>
              </a:rPr>
              <a:t>vulfase</a:t>
            </a:r>
            <a:r>
              <a:rPr lang="en-US" sz="2800" dirty="0">
                <a:latin typeface="Effra" panose="02000506080000020004"/>
                <a:sym typeface="Wingdings" panose="05000000000000000000" pitchFamily="2" charset="2"/>
              </a:rPr>
              <a:t> zijn de </a:t>
            </a:r>
            <a:r>
              <a:rPr lang="en-US" sz="2800" dirty="0" err="1">
                <a:latin typeface="Effra" panose="02000506080000020004"/>
                <a:sym typeface="Wingdings" panose="05000000000000000000" pitchFamily="2" charset="2"/>
              </a:rPr>
              <a:t>boezems</a:t>
            </a:r>
            <a:r>
              <a:rPr lang="en-US" sz="2800" dirty="0">
                <a:latin typeface="Effra" panose="02000506080000020004"/>
                <a:sym typeface="Wingdings" panose="05000000000000000000" pitchFamily="2" charset="2"/>
              </a:rPr>
              <a:t> </a:t>
            </a:r>
            <a:r>
              <a:rPr lang="en-US" sz="2800" dirty="0" err="1">
                <a:latin typeface="Effra" panose="02000506080000020004"/>
                <a:sym typeface="Wingdings" panose="05000000000000000000" pitchFamily="2" charset="2"/>
              </a:rPr>
              <a:t>en</a:t>
            </a:r>
            <a:r>
              <a:rPr lang="en-US" sz="2800" dirty="0">
                <a:latin typeface="Effra" panose="02000506080000020004"/>
                <a:sym typeface="Wingdings" panose="05000000000000000000" pitchFamily="2" charset="2"/>
              </a:rPr>
              <a:t> </a:t>
            </a:r>
            <a:r>
              <a:rPr lang="en-US" sz="2800" dirty="0" err="1">
                <a:latin typeface="Effra" panose="02000506080000020004"/>
                <a:sym typeface="Wingdings" panose="05000000000000000000" pitchFamily="2" charset="2"/>
              </a:rPr>
              <a:t>kamers</a:t>
            </a:r>
            <a:r>
              <a:rPr lang="en-US" sz="2800" dirty="0">
                <a:latin typeface="Effra" panose="02000506080000020004"/>
                <a:sym typeface="Wingdings" panose="05000000000000000000" pitchFamily="2" charset="2"/>
              </a:rPr>
              <a:t> </a:t>
            </a:r>
            <a:r>
              <a:rPr lang="en-US" sz="2800" dirty="0" err="1">
                <a:latin typeface="Effra" panose="02000506080000020004"/>
                <a:sym typeface="Wingdings" panose="05000000000000000000" pitchFamily="2" charset="2"/>
              </a:rPr>
              <a:t>ontspannen</a:t>
            </a:r>
            <a:r>
              <a:rPr lang="en-US" sz="2800" dirty="0">
                <a:latin typeface="Effra" panose="02000506080000020004"/>
                <a:sym typeface="Wingdings" panose="05000000000000000000" pitchFamily="2" charset="2"/>
              </a:rPr>
              <a:t>   </a:t>
            </a:r>
            <a:br>
              <a:rPr lang="en-US" sz="2800" dirty="0">
                <a:latin typeface="Effra" panose="02000506080000020004"/>
                <a:sym typeface="Wingdings" panose="05000000000000000000" pitchFamily="2" charset="2"/>
              </a:rPr>
            </a:br>
            <a:r>
              <a:rPr lang="en-US" sz="2800" dirty="0">
                <a:latin typeface="Effra" panose="02000506080000020004"/>
                <a:sym typeface="Wingdings" panose="05000000000000000000" pitchFamily="2" charset="2"/>
              </a:rPr>
              <a:t>     </a:t>
            </a:r>
            <a:r>
              <a:rPr lang="en-US" sz="2800" dirty="0" err="1">
                <a:latin typeface="Effra" panose="02000506080000020004"/>
                <a:sym typeface="Wingdings" panose="05000000000000000000" pitchFamily="2" charset="2"/>
              </a:rPr>
              <a:t>en</a:t>
            </a:r>
            <a:r>
              <a:rPr lang="en-US" sz="2800" dirty="0">
                <a:latin typeface="Effra" panose="02000506080000020004"/>
                <a:sym typeface="Wingdings" panose="05000000000000000000" pitchFamily="2" charset="2"/>
              </a:rPr>
              <a:t> </a:t>
            </a:r>
            <a:r>
              <a:rPr lang="en-US" sz="2800" dirty="0" err="1">
                <a:latin typeface="Effra" panose="02000506080000020004"/>
                <a:sym typeface="Wingdings" panose="05000000000000000000" pitchFamily="2" charset="2"/>
              </a:rPr>
              <a:t>vullen</a:t>
            </a:r>
            <a:r>
              <a:rPr lang="en-US" sz="2800" dirty="0">
                <a:latin typeface="Effra" panose="02000506080000020004"/>
                <a:sym typeface="Wingdings" panose="05000000000000000000" pitchFamily="2" charset="2"/>
              </a:rPr>
              <a:t> </a:t>
            </a:r>
            <a:r>
              <a:rPr lang="en-US" sz="2800" dirty="0" err="1">
                <a:latin typeface="Effra" panose="02000506080000020004"/>
                <a:sym typeface="Wingdings" panose="05000000000000000000" pitchFamily="2" charset="2"/>
              </a:rPr>
              <a:t>deze</a:t>
            </a:r>
            <a:r>
              <a:rPr lang="en-US" sz="2800" dirty="0">
                <a:latin typeface="Effra" panose="02000506080000020004"/>
                <a:sym typeface="Wingdings" panose="05000000000000000000" pitchFamily="2" charset="2"/>
              </a:rPr>
              <a:t> </a:t>
            </a:r>
            <a:r>
              <a:rPr lang="en-US" sz="2800" dirty="0" err="1">
                <a:latin typeface="Effra" panose="02000506080000020004"/>
                <a:sym typeface="Wingdings" panose="05000000000000000000" pitchFamily="2" charset="2"/>
              </a:rPr>
              <a:t>zich</a:t>
            </a:r>
            <a:r>
              <a:rPr lang="en-US" sz="2800" dirty="0">
                <a:latin typeface="Effra" panose="02000506080000020004"/>
                <a:sym typeface="Wingdings" panose="05000000000000000000" pitchFamily="2" charset="2"/>
              </a:rPr>
              <a:t> met </a:t>
            </a:r>
            <a:r>
              <a:rPr lang="en-US" sz="2800" dirty="0" err="1">
                <a:latin typeface="Effra" panose="02000506080000020004"/>
                <a:sym typeface="Wingdings" panose="05000000000000000000" pitchFamily="2" charset="2"/>
              </a:rPr>
              <a:t>bloed</a:t>
            </a:r>
            <a:br>
              <a:rPr lang="en-US" sz="2800" dirty="0">
                <a:latin typeface="Effra" panose="02000506080000020004"/>
                <a:sym typeface="Wingdings" panose="05000000000000000000" pitchFamily="2" charset="2"/>
              </a:rPr>
            </a:br>
            <a:endParaRPr lang="en-US" sz="2800" dirty="0">
              <a:latin typeface="Effra" panose="02000506080000020004"/>
              <a:sym typeface="Wingdings" panose="05000000000000000000" pitchFamily="2" charset="2"/>
            </a:endParaRPr>
          </a:p>
          <a:p>
            <a:pPr marL="342900" indent="-342900">
              <a:buFont typeface="Arial" panose="020B0604020202020204" pitchFamily="34" charset="0"/>
              <a:buChar char="•"/>
            </a:pPr>
            <a:r>
              <a:rPr lang="en-US" sz="2800" b="1" dirty="0">
                <a:latin typeface="Effra" panose="02000506080000020004"/>
                <a:sym typeface="Wingdings" panose="05000000000000000000" pitchFamily="2" charset="2"/>
              </a:rPr>
              <a:t>Systole</a:t>
            </a:r>
          </a:p>
          <a:p>
            <a:r>
              <a:rPr lang="en-US" sz="2800" b="1" dirty="0">
                <a:latin typeface="Effra" panose="02000506080000020004"/>
                <a:sym typeface="Wingdings" panose="05000000000000000000" pitchFamily="2" charset="2"/>
              </a:rPr>
              <a:t>      </a:t>
            </a:r>
            <a:r>
              <a:rPr lang="en-US" sz="2800" b="1" dirty="0" err="1">
                <a:latin typeface="Effra" panose="02000506080000020004"/>
                <a:sym typeface="Wingdings" panose="05000000000000000000" pitchFamily="2" charset="2"/>
              </a:rPr>
              <a:t>Boezemsystole</a:t>
            </a:r>
            <a:r>
              <a:rPr lang="en-US" sz="2800" b="1" dirty="0">
                <a:latin typeface="Effra" panose="02000506080000020004"/>
                <a:sym typeface="Wingdings" panose="05000000000000000000" pitchFamily="2" charset="2"/>
              </a:rPr>
              <a:t>:</a:t>
            </a:r>
            <a:r>
              <a:rPr lang="en-US" sz="2800" dirty="0">
                <a:latin typeface="Effra" panose="02000506080000020004"/>
                <a:sym typeface="Wingdings" panose="05000000000000000000" pitchFamily="2" charset="2"/>
              </a:rPr>
              <a:t> </a:t>
            </a:r>
            <a:r>
              <a:rPr lang="en-US" sz="2800" dirty="0" err="1">
                <a:latin typeface="Effra" panose="02000506080000020004"/>
                <a:sym typeface="Wingdings" panose="05000000000000000000" pitchFamily="2" charset="2"/>
              </a:rPr>
              <a:t>boezems</a:t>
            </a:r>
            <a:r>
              <a:rPr lang="en-US" sz="2800" dirty="0">
                <a:latin typeface="Effra" panose="02000506080000020004"/>
                <a:sym typeface="Wingdings" panose="05000000000000000000" pitchFamily="2" charset="2"/>
              </a:rPr>
              <a:t> </a:t>
            </a:r>
            <a:r>
              <a:rPr lang="en-US" sz="2800" dirty="0" err="1">
                <a:latin typeface="Effra" panose="02000506080000020004"/>
                <a:sym typeface="Wingdings" panose="05000000000000000000" pitchFamily="2" charset="2"/>
              </a:rPr>
              <a:t>trekken</a:t>
            </a:r>
            <a:r>
              <a:rPr lang="en-US" sz="2800" dirty="0">
                <a:latin typeface="Effra" panose="02000506080000020004"/>
                <a:sym typeface="Wingdings" panose="05000000000000000000" pitchFamily="2" charset="2"/>
              </a:rPr>
              <a:t> </a:t>
            </a:r>
            <a:r>
              <a:rPr lang="en-US" sz="2800" dirty="0" err="1">
                <a:latin typeface="Effra" panose="02000506080000020004"/>
                <a:sym typeface="Wingdings" panose="05000000000000000000" pitchFamily="2" charset="2"/>
              </a:rPr>
              <a:t>samen</a:t>
            </a:r>
            <a:r>
              <a:rPr lang="en-US" sz="2800" dirty="0">
                <a:latin typeface="Effra" panose="02000506080000020004"/>
                <a:sym typeface="Wingdings" panose="05000000000000000000" pitchFamily="2" charset="2"/>
              </a:rPr>
              <a:t> </a:t>
            </a:r>
            <a:r>
              <a:rPr lang="en-US" sz="2800" dirty="0" err="1">
                <a:latin typeface="Effra" panose="02000506080000020004"/>
                <a:sym typeface="Wingdings" panose="05000000000000000000" pitchFamily="2" charset="2"/>
              </a:rPr>
              <a:t>en</a:t>
            </a:r>
            <a:r>
              <a:rPr lang="en-US" sz="2800" dirty="0">
                <a:latin typeface="Effra" panose="02000506080000020004"/>
                <a:sym typeface="Wingdings" panose="05000000000000000000" pitchFamily="2" charset="2"/>
              </a:rPr>
              <a:t> </a:t>
            </a:r>
            <a:r>
              <a:rPr lang="en-US" sz="2800" dirty="0" err="1">
                <a:latin typeface="Effra" panose="02000506080000020004"/>
                <a:sym typeface="Wingdings" panose="05000000000000000000" pitchFamily="2" charset="2"/>
              </a:rPr>
              <a:t>persen</a:t>
            </a:r>
            <a:r>
              <a:rPr lang="en-US" sz="2800" dirty="0">
                <a:latin typeface="Effra" panose="02000506080000020004"/>
                <a:sym typeface="Wingdings" panose="05000000000000000000" pitchFamily="2" charset="2"/>
              </a:rPr>
              <a:t> </a:t>
            </a:r>
            <a:r>
              <a:rPr lang="en-US" sz="2800" dirty="0" err="1">
                <a:latin typeface="Effra" panose="02000506080000020004"/>
                <a:sym typeface="Wingdings" panose="05000000000000000000" pitchFamily="2" charset="2"/>
              </a:rPr>
              <a:t>bloed</a:t>
            </a:r>
            <a:r>
              <a:rPr lang="en-US" sz="2800" dirty="0">
                <a:latin typeface="Effra" panose="02000506080000020004"/>
                <a:sym typeface="Wingdings" panose="05000000000000000000" pitchFamily="2" charset="2"/>
              </a:rPr>
              <a:t> de </a:t>
            </a:r>
            <a:r>
              <a:rPr lang="en-US" sz="2800" dirty="0" err="1">
                <a:latin typeface="Effra" panose="02000506080000020004"/>
                <a:sym typeface="Wingdings" panose="05000000000000000000" pitchFamily="2" charset="2"/>
              </a:rPr>
              <a:t>kamers</a:t>
            </a:r>
            <a:r>
              <a:rPr lang="en-US" sz="2800" dirty="0">
                <a:latin typeface="Effra" panose="02000506080000020004"/>
                <a:sym typeface="Wingdings" panose="05000000000000000000" pitchFamily="2" charset="2"/>
              </a:rPr>
              <a:t> in</a:t>
            </a:r>
          </a:p>
          <a:p>
            <a:r>
              <a:rPr lang="en-US" sz="2800" b="1" dirty="0">
                <a:latin typeface="Effra" panose="02000506080000020004"/>
                <a:sym typeface="Wingdings" panose="05000000000000000000" pitchFamily="2" charset="2"/>
              </a:rPr>
              <a:t>      </a:t>
            </a:r>
            <a:r>
              <a:rPr lang="en-US" sz="2800" b="1" dirty="0" err="1">
                <a:latin typeface="Effra" panose="02000506080000020004"/>
                <a:sym typeface="Wingdings" panose="05000000000000000000" pitchFamily="2" charset="2"/>
              </a:rPr>
              <a:t>Kamersystole</a:t>
            </a:r>
            <a:r>
              <a:rPr lang="en-US" sz="2800" b="1" dirty="0">
                <a:latin typeface="Effra" panose="02000506080000020004"/>
                <a:sym typeface="Wingdings" panose="05000000000000000000" pitchFamily="2" charset="2"/>
              </a:rPr>
              <a:t>: </a:t>
            </a:r>
            <a:r>
              <a:rPr lang="en-US" sz="2800" dirty="0" err="1">
                <a:latin typeface="Effra" panose="02000506080000020004"/>
                <a:sym typeface="Wingdings" panose="05000000000000000000" pitchFamily="2" charset="2"/>
              </a:rPr>
              <a:t>kamers</a:t>
            </a:r>
            <a:r>
              <a:rPr lang="en-US" sz="2800" dirty="0">
                <a:latin typeface="Effra" panose="02000506080000020004"/>
                <a:sym typeface="Wingdings" panose="05000000000000000000" pitchFamily="2" charset="2"/>
              </a:rPr>
              <a:t> </a:t>
            </a:r>
            <a:r>
              <a:rPr lang="en-US" sz="2800" dirty="0" err="1">
                <a:latin typeface="Effra" panose="02000506080000020004"/>
                <a:sym typeface="Wingdings" panose="05000000000000000000" pitchFamily="2" charset="2"/>
              </a:rPr>
              <a:t>trekken</a:t>
            </a:r>
            <a:r>
              <a:rPr lang="en-US" sz="2800" dirty="0">
                <a:latin typeface="Effra" panose="02000506080000020004"/>
                <a:sym typeface="Wingdings" panose="05000000000000000000" pitchFamily="2" charset="2"/>
              </a:rPr>
              <a:t> </a:t>
            </a:r>
            <a:r>
              <a:rPr lang="en-US" sz="2800" dirty="0" err="1">
                <a:latin typeface="Effra" panose="02000506080000020004"/>
                <a:sym typeface="Wingdings" panose="05000000000000000000" pitchFamily="2" charset="2"/>
              </a:rPr>
              <a:t>samen</a:t>
            </a:r>
            <a:r>
              <a:rPr lang="en-US" sz="2800" dirty="0">
                <a:latin typeface="Effra" panose="02000506080000020004"/>
                <a:sym typeface="Wingdings" panose="05000000000000000000" pitchFamily="2" charset="2"/>
              </a:rPr>
              <a:t> </a:t>
            </a:r>
            <a:r>
              <a:rPr lang="en-US" sz="2800" dirty="0" err="1">
                <a:latin typeface="Effra" panose="02000506080000020004"/>
                <a:sym typeface="Wingdings" panose="05000000000000000000" pitchFamily="2" charset="2"/>
              </a:rPr>
              <a:t>en</a:t>
            </a:r>
            <a:r>
              <a:rPr lang="en-US" sz="2800" dirty="0">
                <a:latin typeface="Effra" panose="02000506080000020004"/>
                <a:sym typeface="Wingdings" panose="05000000000000000000" pitchFamily="2" charset="2"/>
              </a:rPr>
              <a:t> </a:t>
            </a:r>
            <a:r>
              <a:rPr lang="en-US" sz="2800" dirty="0" err="1">
                <a:latin typeface="Effra" panose="02000506080000020004"/>
                <a:sym typeface="Wingdings" panose="05000000000000000000" pitchFamily="2" charset="2"/>
              </a:rPr>
              <a:t>persen</a:t>
            </a:r>
            <a:r>
              <a:rPr lang="en-US" sz="2800" dirty="0">
                <a:latin typeface="Effra" panose="02000506080000020004"/>
                <a:sym typeface="Wingdings" panose="05000000000000000000" pitchFamily="2" charset="2"/>
              </a:rPr>
              <a:t> </a:t>
            </a:r>
            <a:r>
              <a:rPr lang="en-US" sz="2800" dirty="0" err="1">
                <a:latin typeface="Effra" panose="02000506080000020004"/>
                <a:sym typeface="Wingdings" panose="05000000000000000000" pitchFamily="2" charset="2"/>
              </a:rPr>
              <a:t>bloed</a:t>
            </a:r>
            <a:r>
              <a:rPr lang="en-US" sz="2800" dirty="0">
                <a:latin typeface="Effra" panose="02000506080000020004"/>
                <a:sym typeface="Wingdings" panose="05000000000000000000" pitchFamily="2" charset="2"/>
              </a:rPr>
              <a:t> de </a:t>
            </a:r>
            <a:br>
              <a:rPr lang="en-US" sz="2800" dirty="0">
                <a:latin typeface="Effra" panose="02000506080000020004"/>
                <a:sym typeface="Wingdings" panose="05000000000000000000" pitchFamily="2" charset="2"/>
              </a:rPr>
            </a:br>
            <a:r>
              <a:rPr lang="en-US" sz="2800" dirty="0">
                <a:latin typeface="Effra" panose="02000506080000020004"/>
                <a:sym typeface="Wingdings" panose="05000000000000000000" pitchFamily="2" charset="2"/>
              </a:rPr>
              <a:t>          </a:t>
            </a:r>
            <a:r>
              <a:rPr lang="en-US" sz="2800" dirty="0" err="1">
                <a:latin typeface="Effra" panose="02000506080000020004"/>
                <a:sym typeface="Wingdings" panose="05000000000000000000" pitchFamily="2" charset="2"/>
              </a:rPr>
              <a:t>longslagaders</a:t>
            </a:r>
            <a:r>
              <a:rPr lang="en-US" sz="2800" dirty="0">
                <a:latin typeface="Effra" panose="02000506080000020004"/>
                <a:sym typeface="Wingdings" panose="05000000000000000000" pitchFamily="2" charset="2"/>
              </a:rPr>
              <a:t> </a:t>
            </a:r>
            <a:r>
              <a:rPr lang="en-US" sz="2800" dirty="0" err="1">
                <a:latin typeface="Effra" panose="02000506080000020004"/>
                <a:sym typeface="Wingdings" panose="05000000000000000000" pitchFamily="2" charset="2"/>
              </a:rPr>
              <a:t>en</a:t>
            </a:r>
            <a:r>
              <a:rPr lang="en-US" sz="2800" dirty="0">
                <a:latin typeface="Effra" panose="02000506080000020004"/>
                <a:sym typeface="Wingdings" panose="05000000000000000000" pitchFamily="2" charset="2"/>
              </a:rPr>
              <a:t> aorta in</a:t>
            </a:r>
            <a:endParaRPr lang="en-US" sz="2800" b="1" dirty="0">
              <a:latin typeface="Effra" panose="02000506080000020004"/>
              <a:sym typeface="Wingdings" panose="05000000000000000000" pitchFamily="2" charset="2"/>
            </a:endParaRPr>
          </a:p>
          <a:p>
            <a:endParaRPr lang="en-US" sz="2400" dirty="0">
              <a:sym typeface="Wingdings" panose="05000000000000000000" pitchFamily="2" charset="2"/>
            </a:endParaRPr>
          </a:p>
        </p:txBody>
      </p:sp>
    </p:spTree>
    <p:extLst>
      <p:ext uri="{BB962C8B-B14F-4D97-AF65-F5344CB8AC3E}">
        <p14:creationId xmlns:p14="http://schemas.microsoft.com/office/powerpoint/2010/main" val="3307859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23e5d7deefc_1_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Proefopzet stappenplan</a:t>
            </a:r>
            <a:endParaRPr>
              <a:latin typeface="Effra" panose="02000506080000020004" pitchFamily="2" charset="0"/>
              <a:ea typeface="Arial"/>
              <a:cs typeface="Arial"/>
              <a:sym typeface="Arial"/>
            </a:endParaRPr>
          </a:p>
        </p:txBody>
      </p:sp>
      <p:sp>
        <p:nvSpPr>
          <p:cNvPr id="5" name="Google Shape;166;g23e5d7deefc_1_37">
            <a:extLst>
              <a:ext uri="{FF2B5EF4-FFF2-40B4-BE49-F238E27FC236}">
                <a16:creationId xmlns:a16="http://schemas.microsoft.com/office/drawing/2014/main" id="{343C969D-94C6-2C90-E259-02C9A41054A4}"/>
              </a:ext>
            </a:extLst>
          </p:cNvPr>
          <p:cNvSpPr txBox="1">
            <a:spLocks noGrp="1"/>
          </p:cNvSpPr>
          <p:nvPr>
            <p:ph type="body" idx="1"/>
          </p:nvPr>
        </p:nvSpPr>
        <p:spPr>
          <a:xfrm>
            <a:off x="838200" y="1500807"/>
            <a:ext cx="10515600" cy="4698682"/>
          </a:xfrm>
          <a:prstGeom prst="rect">
            <a:avLst/>
          </a:prstGeom>
          <a:noFill/>
          <a:ln>
            <a:noFill/>
          </a:ln>
        </p:spPr>
        <p:txBody>
          <a:bodyPr spcFirstLastPara="1" wrap="square" lIns="91425" tIns="45700" rIns="91425" bIns="45700" anchor="t" anchorCtr="0">
            <a:spAutoFit/>
          </a:bodyPr>
          <a:lstStyle/>
          <a:p>
            <a:pPr marL="571500" lvl="0" indent="-514350" algn="l" rtl="0">
              <a:lnSpc>
                <a:spcPct val="100000"/>
              </a:lnSpc>
              <a:spcBef>
                <a:spcPts val="2000"/>
              </a:spcBef>
              <a:spcAft>
                <a:spcPts val="0"/>
              </a:spcAft>
              <a:buSzPts val="2700"/>
              <a:buFont typeface="+mj-lt"/>
              <a:buAutoNum type="arabicPeriod"/>
            </a:pPr>
            <a:r>
              <a:rPr lang="nl-NL" sz="2700" dirty="0">
                <a:latin typeface="Effra" panose="02000506080000020004" pitchFamily="2" charset="0"/>
                <a:ea typeface="Arial"/>
                <a:cs typeface="Arial"/>
                <a:sym typeface="Arial"/>
              </a:rPr>
              <a:t>Beschrijf de controle- en experimentele groep (</a:t>
            </a:r>
            <a:r>
              <a:rPr lang="nl-NL" sz="2700" b="1" i="1" dirty="0">
                <a:latin typeface="Effra" panose="02000506080000020004" pitchFamily="2" charset="0"/>
                <a:ea typeface="Arial"/>
                <a:cs typeface="Arial"/>
                <a:sym typeface="Arial"/>
              </a:rPr>
              <a:t>let op:</a:t>
            </a:r>
            <a:r>
              <a:rPr lang="nl-NL" sz="2700" dirty="0">
                <a:latin typeface="Effra" panose="02000506080000020004" pitchFamily="2" charset="0"/>
                <a:ea typeface="Arial"/>
                <a:cs typeface="Arial"/>
                <a:sym typeface="Arial"/>
              </a:rPr>
              <a:t> slechts </a:t>
            </a:r>
            <a:br>
              <a:rPr lang="nl-NL" sz="2700" dirty="0">
                <a:latin typeface="Effra" panose="02000506080000020004" pitchFamily="2" charset="0"/>
                <a:ea typeface="Arial"/>
                <a:cs typeface="Arial"/>
                <a:sym typeface="Arial"/>
              </a:rPr>
            </a:br>
            <a:r>
              <a:rPr lang="nl-NL" sz="2700" dirty="0">
                <a:latin typeface="Effra" panose="02000506080000020004" pitchFamily="2" charset="0"/>
                <a:ea typeface="Arial"/>
                <a:cs typeface="Arial"/>
                <a:sym typeface="Arial"/>
              </a:rPr>
              <a:t>één factor verschil - benoem deze!).</a:t>
            </a:r>
          </a:p>
          <a:p>
            <a:pPr marL="571500" lvl="0" indent="-514350" algn="l" rtl="0">
              <a:lnSpc>
                <a:spcPct val="100000"/>
              </a:lnSpc>
              <a:spcBef>
                <a:spcPts val="2000"/>
              </a:spcBef>
              <a:spcAft>
                <a:spcPts val="0"/>
              </a:spcAft>
              <a:buSzPts val="2700"/>
              <a:buFont typeface="+mj-lt"/>
              <a:buAutoNum type="arabicPeriod"/>
            </a:pPr>
            <a:r>
              <a:rPr lang="nl-NL" sz="2700" dirty="0">
                <a:latin typeface="Effra" panose="02000506080000020004" pitchFamily="2" charset="0"/>
                <a:ea typeface="Arial"/>
                <a:cs typeface="Arial"/>
                <a:sym typeface="Arial"/>
              </a:rPr>
              <a:t>Alle overige omstandigheden zijn gelijk (noem voorbeelden!).</a:t>
            </a:r>
          </a:p>
          <a:p>
            <a:pPr marL="571500" lvl="0" indent="-514350" algn="l" rtl="0">
              <a:lnSpc>
                <a:spcPct val="100000"/>
              </a:lnSpc>
              <a:spcBef>
                <a:spcPts val="2000"/>
              </a:spcBef>
              <a:spcAft>
                <a:spcPts val="0"/>
              </a:spcAft>
              <a:buSzPts val="2700"/>
              <a:buFont typeface="+mj-lt"/>
              <a:buAutoNum type="arabicPeriod"/>
            </a:pPr>
            <a:r>
              <a:rPr lang="nl-NL" sz="2700" dirty="0">
                <a:latin typeface="Effra" panose="02000506080000020004" pitchFamily="2" charset="0"/>
                <a:ea typeface="Arial"/>
                <a:cs typeface="Arial"/>
                <a:sym typeface="Arial"/>
              </a:rPr>
              <a:t>Werk nooit met één individu maar met groepen organismen.</a:t>
            </a:r>
          </a:p>
          <a:p>
            <a:pPr marL="571500" lvl="0" indent="-514350" algn="l" rtl="0">
              <a:lnSpc>
                <a:spcPct val="100000"/>
              </a:lnSpc>
              <a:spcBef>
                <a:spcPts val="2000"/>
              </a:spcBef>
              <a:spcAft>
                <a:spcPts val="0"/>
              </a:spcAft>
              <a:buSzPts val="2700"/>
              <a:buFont typeface="+mj-lt"/>
              <a:buAutoNum type="arabicPeriod"/>
            </a:pPr>
            <a:r>
              <a:rPr lang="nl-NL" sz="2700" dirty="0">
                <a:latin typeface="Effra" panose="02000506080000020004" pitchFamily="2" charset="0"/>
                <a:ea typeface="Arial"/>
                <a:cs typeface="Arial"/>
                <a:sym typeface="Arial"/>
              </a:rPr>
              <a:t>Deze organismen zijn zoveel mogelijk gelijk (bijvoorbeeld uit dezelfde populatie).</a:t>
            </a:r>
          </a:p>
          <a:p>
            <a:pPr marL="571500" lvl="0" indent="-514350" algn="l" rtl="0">
              <a:lnSpc>
                <a:spcPct val="100000"/>
              </a:lnSpc>
              <a:spcBef>
                <a:spcPts val="2000"/>
              </a:spcBef>
              <a:spcAft>
                <a:spcPts val="0"/>
              </a:spcAft>
              <a:buSzPts val="2700"/>
              <a:buFont typeface="+mj-lt"/>
              <a:buAutoNum type="arabicPeriod"/>
            </a:pPr>
            <a:r>
              <a:rPr lang="nl-NL" sz="2700" dirty="0">
                <a:latin typeface="Effra" panose="02000506080000020004" pitchFamily="2" charset="0"/>
                <a:ea typeface="Arial"/>
                <a:cs typeface="Arial"/>
                <a:sym typeface="Arial"/>
              </a:rPr>
              <a:t>Beschrijf hoe je resultaten vergelijkt / verzamelt + geef een conclusie / eventueel terugkoppeling van de hypothese. </a:t>
            </a:r>
            <a:endParaRPr sz="2700" dirty="0">
              <a:latin typeface="Effra" panose="02000506080000020004" pitchFamily="2" charset="0"/>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E229F9D-3F64-0D57-CDF1-3F5FFC5034FA}"/>
              </a:ext>
            </a:extLst>
          </p:cNvPr>
          <p:cNvPicPr>
            <a:picLocks noChangeAspect="1"/>
          </p:cNvPicPr>
          <p:nvPr/>
        </p:nvPicPr>
        <p:blipFill>
          <a:blip r:embed="rId3"/>
          <a:srcRect b="21181"/>
          <a:stretch/>
        </p:blipFill>
        <p:spPr>
          <a:xfrm>
            <a:off x="409919" y="2155049"/>
            <a:ext cx="11372161" cy="4068018"/>
          </a:xfrm>
          <a:prstGeom prst="rect">
            <a:avLst/>
          </a:prstGeom>
        </p:spPr>
      </p:pic>
      <p:sp>
        <p:nvSpPr>
          <p:cNvPr id="6" name="Titel 1">
            <a:extLst>
              <a:ext uri="{FF2B5EF4-FFF2-40B4-BE49-F238E27FC236}">
                <a16:creationId xmlns:a16="http://schemas.microsoft.com/office/drawing/2014/main" id="{2E499AAF-8D8E-743B-8C50-AF0A82BDBEE4}"/>
              </a:ext>
            </a:extLst>
          </p:cNvPr>
          <p:cNvSpPr>
            <a:spLocks noGrp="1"/>
          </p:cNvSpPr>
          <p:nvPr>
            <p:ph type="title"/>
          </p:nvPr>
        </p:nvSpPr>
        <p:spPr>
          <a:xfrm>
            <a:off x="564976" y="549892"/>
            <a:ext cx="10414982" cy="1325563"/>
          </a:xfrm>
        </p:spPr>
        <p:txBody>
          <a:bodyPr/>
          <a:lstStyle/>
          <a:p>
            <a:r>
              <a:rPr lang="nl-NL" dirty="0">
                <a:latin typeface="Effra"/>
              </a:rPr>
              <a:t>Bloedsomloop</a:t>
            </a:r>
          </a:p>
        </p:txBody>
      </p:sp>
    </p:spTree>
    <p:extLst>
      <p:ext uri="{BB962C8B-B14F-4D97-AF65-F5344CB8AC3E}">
        <p14:creationId xmlns:p14="http://schemas.microsoft.com/office/powerpoint/2010/main" val="33988116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7E4430-D208-01C9-358D-BC2CDAC4D30E}"/>
              </a:ext>
            </a:extLst>
          </p:cNvPr>
          <p:cNvSpPr>
            <a:spLocks noGrp="1"/>
          </p:cNvSpPr>
          <p:nvPr>
            <p:ph type="title"/>
          </p:nvPr>
        </p:nvSpPr>
        <p:spPr>
          <a:xfrm>
            <a:off x="712940" y="592838"/>
            <a:ext cx="10515600" cy="1325563"/>
          </a:xfrm>
        </p:spPr>
        <p:txBody>
          <a:bodyPr/>
          <a:lstStyle/>
          <a:p>
            <a:r>
              <a:rPr lang="nl-NL" dirty="0">
                <a:latin typeface="Effra" panose="02000506080000020004"/>
              </a:rPr>
              <a:t>Voorbeeld (2021-I)</a:t>
            </a:r>
          </a:p>
        </p:txBody>
      </p:sp>
      <p:pic>
        <p:nvPicPr>
          <p:cNvPr id="5" name="Afbeelding 4">
            <a:extLst>
              <a:ext uri="{FF2B5EF4-FFF2-40B4-BE49-F238E27FC236}">
                <a16:creationId xmlns:a16="http://schemas.microsoft.com/office/drawing/2014/main" id="{F3C2D3FC-18DA-70F0-A617-62A34AE5CF1D}"/>
              </a:ext>
            </a:extLst>
          </p:cNvPr>
          <p:cNvPicPr>
            <a:picLocks noChangeAspect="1"/>
          </p:cNvPicPr>
          <p:nvPr/>
        </p:nvPicPr>
        <p:blipFill>
          <a:blip r:embed="rId3"/>
          <a:stretch>
            <a:fillRect/>
          </a:stretch>
        </p:blipFill>
        <p:spPr>
          <a:xfrm>
            <a:off x="555825" y="2248881"/>
            <a:ext cx="10977934" cy="2886790"/>
          </a:xfrm>
          <a:prstGeom prst="rect">
            <a:avLst/>
          </a:prstGeom>
        </p:spPr>
      </p:pic>
      <mc:AlternateContent xmlns:mc="http://schemas.openxmlformats.org/markup-compatibility/2006">
        <mc:Choice xmlns:p14="http://schemas.microsoft.com/office/powerpoint/2010/main" Requires="p14">
          <p:contentPart p14:bwMode="auto" r:id="rId4">
            <p14:nvContentPartPr>
              <p14:cNvPr id="3" name="Inkt 2">
                <a:extLst>
                  <a:ext uri="{FF2B5EF4-FFF2-40B4-BE49-F238E27FC236}">
                    <a16:creationId xmlns:a16="http://schemas.microsoft.com/office/drawing/2014/main" id="{823C8B8C-3961-9CE6-732E-0BE91F9B5AA9}"/>
                  </a:ext>
                </a:extLst>
              </p14:cNvPr>
              <p14:cNvContentPartPr/>
              <p14:nvPr/>
            </p14:nvContentPartPr>
            <p14:xfrm>
              <a:off x="3579929" y="3142082"/>
              <a:ext cx="1739339" cy="45719"/>
            </p14:xfrm>
          </p:contentPart>
        </mc:Choice>
        <mc:Fallback>
          <p:pic>
            <p:nvPicPr>
              <p:cNvPr id="3" name="Inkt 2">
                <a:extLst>
                  <a:ext uri="{FF2B5EF4-FFF2-40B4-BE49-F238E27FC236}">
                    <a16:creationId xmlns:a16="http://schemas.microsoft.com/office/drawing/2014/main" id="{823C8B8C-3961-9CE6-732E-0BE91F9B5AA9}"/>
                  </a:ext>
                </a:extLst>
              </p:cNvPr>
              <p:cNvPicPr/>
              <p:nvPr/>
            </p:nvPicPr>
            <p:blipFill>
              <a:blip r:embed="rId5"/>
              <a:stretch>
                <a:fillRect/>
              </a:stretch>
            </p:blipFill>
            <p:spPr>
              <a:xfrm>
                <a:off x="3525935" y="3033227"/>
                <a:ext cx="1846968" cy="263066"/>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Inkt 5">
                <a:extLst>
                  <a:ext uri="{FF2B5EF4-FFF2-40B4-BE49-F238E27FC236}">
                    <a16:creationId xmlns:a16="http://schemas.microsoft.com/office/drawing/2014/main" id="{0E398D03-1D8C-7527-DF55-581F0D26B409}"/>
                  </a:ext>
                </a:extLst>
              </p14:cNvPr>
              <p14:cNvContentPartPr/>
              <p14:nvPr/>
            </p14:nvContentPartPr>
            <p14:xfrm>
              <a:off x="1832002" y="3799876"/>
              <a:ext cx="1642936" cy="85377"/>
            </p14:xfrm>
          </p:contentPart>
        </mc:Choice>
        <mc:Fallback>
          <p:pic>
            <p:nvPicPr>
              <p:cNvPr id="6" name="Inkt 5">
                <a:extLst>
                  <a:ext uri="{FF2B5EF4-FFF2-40B4-BE49-F238E27FC236}">
                    <a16:creationId xmlns:a16="http://schemas.microsoft.com/office/drawing/2014/main" id="{0E398D03-1D8C-7527-DF55-581F0D26B409}"/>
                  </a:ext>
                </a:extLst>
              </p:cNvPr>
              <p:cNvPicPr/>
              <p:nvPr/>
            </p:nvPicPr>
            <p:blipFill>
              <a:blip r:embed="rId7"/>
              <a:stretch>
                <a:fillRect/>
              </a:stretch>
            </p:blipFill>
            <p:spPr>
              <a:xfrm>
                <a:off x="1777994" y="3691804"/>
                <a:ext cx="1750593" cy="301161"/>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 name="Inkt 6">
                <a:extLst>
                  <a:ext uri="{FF2B5EF4-FFF2-40B4-BE49-F238E27FC236}">
                    <a16:creationId xmlns:a16="http://schemas.microsoft.com/office/drawing/2014/main" id="{5B10286D-BFC0-9F02-F585-5C079E951831}"/>
                  </a:ext>
                </a:extLst>
              </p14:cNvPr>
              <p14:cNvContentPartPr/>
              <p14:nvPr/>
            </p14:nvContentPartPr>
            <p14:xfrm>
              <a:off x="4399354" y="3846814"/>
              <a:ext cx="1907206" cy="45719"/>
            </p14:xfrm>
          </p:contentPart>
        </mc:Choice>
        <mc:Fallback>
          <p:pic>
            <p:nvPicPr>
              <p:cNvPr id="7" name="Inkt 6">
                <a:extLst>
                  <a:ext uri="{FF2B5EF4-FFF2-40B4-BE49-F238E27FC236}">
                    <a16:creationId xmlns:a16="http://schemas.microsoft.com/office/drawing/2014/main" id="{5B10286D-BFC0-9F02-F585-5C079E951831}"/>
                  </a:ext>
                </a:extLst>
              </p:cNvPr>
              <p:cNvPicPr/>
              <p:nvPr/>
            </p:nvPicPr>
            <p:blipFill>
              <a:blip r:embed="rId9"/>
              <a:stretch>
                <a:fillRect/>
              </a:stretch>
            </p:blipFill>
            <p:spPr>
              <a:xfrm>
                <a:off x="4345356" y="-9868886"/>
                <a:ext cx="2014842" cy="27431400"/>
              </a:xfrm>
              <a:prstGeom prst="rect">
                <a:avLst/>
              </a:prstGeom>
            </p:spPr>
          </p:pic>
        </mc:Fallback>
      </mc:AlternateContent>
    </p:spTree>
    <p:extLst>
      <p:ext uri="{BB962C8B-B14F-4D97-AF65-F5344CB8AC3E}">
        <p14:creationId xmlns:p14="http://schemas.microsoft.com/office/powerpoint/2010/main" val="348114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6A611-769B-55AB-C4FC-2E0A4817357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C61F433-9E8E-445E-76EA-5A0E0E27AD37}"/>
              </a:ext>
            </a:extLst>
          </p:cNvPr>
          <p:cNvSpPr>
            <a:spLocks noGrp="1"/>
          </p:cNvSpPr>
          <p:nvPr>
            <p:ph type="title"/>
          </p:nvPr>
        </p:nvSpPr>
        <p:spPr/>
        <p:txBody>
          <a:bodyPr/>
          <a:lstStyle/>
          <a:p>
            <a:r>
              <a:rPr lang="nl-NL" dirty="0">
                <a:latin typeface="Effra" panose="02000506080000020004"/>
              </a:rPr>
              <a:t>Voorbeeld (2021-I)</a:t>
            </a:r>
          </a:p>
        </p:txBody>
      </p:sp>
      <p:pic>
        <p:nvPicPr>
          <p:cNvPr id="9" name="Afbeelding 8">
            <a:extLst>
              <a:ext uri="{FF2B5EF4-FFF2-40B4-BE49-F238E27FC236}">
                <a16:creationId xmlns:a16="http://schemas.microsoft.com/office/drawing/2014/main" id="{006A1C88-8C50-440B-BF0C-B3D6087C3D55}"/>
              </a:ext>
            </a:extLst>
          </p:cNvPr>
          <p:cNvPicPr>
            <a:picLocks noChangeAspect="1"/>
          </p:cNvPicPr>
          <p:nvPr/>
        </p:nvPicPr>
        <p:blipFill>
          <a:blip r:embed="rId3"/>
          <a:srcRect l="8247" t="4440" r="2818" b="4549"/>
          <a:stretch/>
        </p:blipFill>
        <p:spPr>
          <a:xfrm>
            <a:off x="425774" y="1690688"/>
            <a:ext cx="6749374" cy="4188812"/>
          </a:xfrm>
          <a:prstGeom prst="rect">
            <a:avLst/>
          </a:prstGeom>
        </p:spPr>
      </p:pic>
      <p:pic>
        <p:nvPicPr>
          <p:cNvPr id="11" name="Afbeelding 10">
            <a:extLst>
              <a:ext uri="{FF2B5EF4-FFF2-40B4-BE49-F238E27FC236}">
                <a16:creationId xmlns:a16="http://schemas.microsoft.com/office/drawing/2014/main" id="{A6CD7F03-67E1-FFF9-D114-0234F730C69D}"/>
              </a:ext>
            </a:extLst>
          </p:cNvPr>
          <p:cNvPicPr>
            <a:picLocks noChangeAspect="1"/>
          </p:cNvPicPr>
          <p:nvPr/>
        </p:nvPicPr>
        <p:blipFill>
          <a:blip r:embed="rId4"/>
          <a:stretch>
            <a:fillRect/>
          </a:stretch>
        </p:blipFill>
        <p:spPr>
          <a:xfrm>
            <a:off x="4301333" y="3261582"/>
            <a:ext cx="7686675" cy="2981325"/>
          </a:xfrm>
          <a:prstGeom prst="rect">
            <a:avLst/>
          </a:prstGeom>
        </p:spPr>
      </p:pic>
      <mc:AlternateContent xmlns:mc="http://schemas.openxmlformats.org/markup-compatibility/2006">
        <mc:Choice xmlns:p14="http://schemas.microsoft.com/office/powerpoint/2010/main" Requires="p14">
          <p:contentPart p14:bwMode="auto" r:id="rId5">
            <p14:nvContentPartPr>
              <p14:cNvPr id="3" name="Inkt 2">
                <a:extLst>
                  <a:ext uri="{FF2B5EF4-FFF2-40B4-BE49-F238E27FC236}">
                    <a16:creationId xmlns:a16="http://schemas.microsoft.com/office/drawing/2014/main" id="{930094BF-E348-BD21-327A-46EC086A5D44}"/>
                  </a:ext>
                </a:extLst>
              </p14:cNvPr>
              <p14:cNvContentPartPr/>
              <p14:nvPr/>
            </p14:nvContentPartPr>
            <p14:xfrm>
              <a:off x="1186852" y="2459784"/>
              <a:ext cx="2411280" cy="22320"/>
            </p14:xfrm>
          </p:contentPart>
        </mc:Choice>
        <mc:Fallback>
          <p:pic>
            <p:nvPicPr>
              <p:cNvPr id="3" name="Inkt 2">
                <a:extLst>
                  <a:ext uri="{FF2B5EF4-FFF2-40B4-BE49-F238E27FC236}">
                    <a16:creationId xmlns:a16="http://schemas.microsoft.com/office/drawing/2014/main" id="{930094BF-E348-BD21-327A-46EC086A5D44}"/>
                  </a:ext>
                </a:extLst>
              </p:cNvPr>
              <p:cNvPicPr/>
              <p:nvPr/>
            </p:nvPicPr>
            <p:blipFill>
              <a:blip r:embed="rId6"/>
              <a:stretch>
                <a:fillRect/>
              </a:stretch>
            </p:blipFill>
            <p:spPr>
              <a:xfrm>
                <a:off x="1132852" y="2350014"/>
                <a:ext cx="2518920" cy="241495"/>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Inkt 3">
                <a:extLst>
                  <a:ext uri="{FF2B5EF4-FFF2-40B4-BE49-F238E27FC236}">
                    <a16:creationId xmlns:a16="http://schemas.microsoft.com/office/drawing/2014/main" id="{B0CA257F-2608-744A-5500-633E6B79FC96}"/>
                  </a:ext>
                </a:extLst>
              </p14:cNvPr>
              <p14:cNvContentPartPr/>
              <p14:nvPr/>
            </p14:nvContentPartPr>
            <p14:xfrm>
              <a:off x="5849212" y="3667584"/>
              <a:ext cx="489600" cy="360"/>
            </p14:xfrm>
          </p:contentPart>
        </mc:Choice>
        <mc:Fallback>
          <p:pic>
            <p:nvPicPr>
              <p:cNvPr id="4" name="Inkt 3">
                <a:extLst>
                  <a:ext uri="{FF2B5EF4-FFF2-40B4-BE49-F238E27FC236}">
                    <a16:creationId xmlns:a16="http://schemas.microsoft.com/office/drawing/2014/main" id="{B0CA257F-2608-744A-5500-633E6B79FC96}"/>
                  </a:ext>
                </a:extLst>
              </p:cNvPr>
              <p:cNvPicPr/>
              <p:nvPr/>
            </p:nvPicPr>
            <p:blipFill>
              <a:blip r:embed="rId8"/>
              <a:stretch>
                <a:fillRect/>
              </a:stretch>
            </p:blipFill>
            <p:spPr>
              <a:xfrm>
                <a:off x="5795212" y="3559584"/>
                <a:ext cx="59724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6" name="Inkt 5">
                <a:extLst>
                  <a:ext uri="{FF2B5EF4-FFF2-40B4-BE49-F238E27FC236}">
                    <a16:creationId xmlns:a16="http://schemas.microsoft.com/office/drawing/2014/main" id="{56249330-BA95-AB39-EB2F-D4340BE5ADA1}"/>
                  </a:ext>
                </a:extLst>
              </p14:cNvPr>
              <p14:cNvContentPartPr/>
              <p14:nvPr/>
            </p14:nvContentPartPr>
            <p14:xfrm>
              <a:off x="7252492" y="3676584"/>
              <a:ext cx="831960" cy="360"/>
            </p14:xfrm>
          </p:contentPart>
        </mc:Choice>
        <mc:Fallback>
          <p:pic>
            <p:nvPicPr>
              <p:cNvPr id="6" name="Inkt 5">
                <a:extLst>
                  <a:ext uri="{FF2B5EF4-FFF2-40B4-BE49-F238E27FC236}">
                    <a16:creationId xmlns:a16="http://schemas.microsoft.com/office/drawing/2014/main" id="{56249330-BA95-AB39-EB2F-D4340BE5ADA1}"/>
                  </a:ext>
                </a:extLst>
              </p:cNvPr>
              <p:cNvPicPr/>
              <p:nvPr/>
            </p:nvPicPr>
            <p:blipFill>
              <a:blip r:embed="rId10"/>
              <a:stretch>
                <a:fillRect/>
              </a:stretch>
            </p:blipFill>
            <p:spPr>
              <a:xfrm>
                <a:off x="7198492" y="3568584"/>
                <a:ext cx="9396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7" name="Inkt 6">
                <a:extLst>
                  <a:ext uri="{FF2B5EF4-FFF2-40B4-BE49-F238E27FC236}">
                    <a16:creationId xmlns:a16="http://schemas.microsoft.com/office/drawing/2014/main" id="{5A93D89A-8645-92FF-187A-F3836A9E6FBA}"/>
                  </a:ext>
                </a:extLst>
              </p14:cNvPr>
              <p14:cNvContentPartPr/>
              <p14:nvPr/>
            </p14:nvContentPartPr>
            <p14:xfrm>
              <a:off x="5981332" y="3902664"/>
              <a:ext cx="531000" cy="37080"/>
            </p14:xfrm>
          </p:contentPart>
        </mc:Choice>
        <mc:Fallback>
          <p:pic>
            <p:nvPicPr>
              <p:cNvPr id="7" name="Inkt 6">
                <a:extLst>
                  <a:ext uri="{FF2B5EF4-FFF2-40B4-BE49-F238E27FC236}">
                    <a16:creationId xmlns:a16="http://schemas.microsoft.com/office/drawing/2014/main" id="{5A93D89A-8645-92FF-187A-F3836A9E6FBA}"/>
                  </a:ext>
                </a:extLst>
              </p:cNvPr>
              <p:cNvPicPr/>
              <p:nvPr/>
            </p:nvPicPr>
            <p:blipFill>
              <a:blip r:embed="rId12"/>
              <a:stretch>
                <a:fillRect/>
              </a:stretch>
            </p:blipFill>
            <p:spPr>
              <a:xfrm>
                <a:off x="5927332" y="3794664"/>
                <a:ext cx="638640" cy="2527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8" name="Inkt 7">
                <a:extLst>
                  <a:ext uri="{FF2B5EF4-FFF2-40B4-BE49-F238E27FC236}">
                    <a16:creationId xmlns:a16="http://schemas.microsoft.com/office/drawing/2014/main" id="{C30891B0-862E-FFD0-F63B-ECB4A1FA692E}"/>
                  </a:ext>
                </a:extLst>
              </p14:cNvPr>
              <p14:cNvContentPartPr/>
              <p14:nvPr/>
            </p14:nvContentPartPr>
            <p14:xfrm>
              <a:off x="7315852" y="3921024"/>
              <a:ext cx="1281240" cy="360"/>
            </p14:xfrm>
          </p:contentPart>
        </mc:Choice>
        <mc:Fallback>
          <p:pic>
            <p:nvPicPr>
              <p:cNvPr id="8" name="Inkt 7">
                <a:extLst>
                  <a:ext uri="{FF2B5EF4-FFF2-40B4-BE49-F238E27FC236}">
                    <a16:creationId xmlns:a16="http://schemas.microsoft.com/office/drawing/2014/main" id="{C30891B0-862E-FFD0-F63B-ECB4A1FA692E}"/>
                  </a:ext>
                </a:extLst>
              </p:cNvPr>
              <p:cNvPicPr/>
              <p:nvPr/>
            </p:nvPicPr>
            <p:blipFill>
              <a:blip r:embed="rId14"/>
              <a:stretch>
                <a:fillRect/>
              </a:stretch>
            </p:blipFill>
            <p:spPr>
              <a:xfrm>
                <a:off x="7261852" y="3813024"/>
                <a:ext cx="138888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0" name="Inkt 9">
                <a:extLst>
                  <a:ext uri="{FF2B5EF4-FFF2-40B4-BE49-F238E27FC236}">
                    <a16:creationId xmlns:a16="http://schemas.microsoft.com/office/drawing/2014/main" id="{AC0B2D9D-4F06-5C45-2729-9F5B9862CA2C}"/>
                  </a:ext>
                </a:extLst>
              </p14:cNvPr>
              <p14:cNvContentPartPr/>
              <p14:nvPr/>
            </p14:nvContentPartPr>
            <p14:xfrm>
              <a:off x="5966932" y="4147464"/>
              <a:ext cx="597240" cy="36720"/>
            </p14:xfrm>
          </p:contentPart>
        </mc:Choice>
        <mc:Fallback>
          <p:pic>
            <p:nvPicPr>
              <p:cNvPr id="10" name="Inkt 9">
                <a:extLst>
                  <a:ext uri="{FF2B5EF4-FFF2-40B4-BE49-F238E27FC236}">
                    <a16:creationId xmlns:a16="http://schemas.microsoft.com/office/drawing/2014/main" id="{AC0B2D9D-4F06-5C45-2729-9F5B9862CA2C}"/>
                  </a:ext>
                </a:extLst>
              </p:cNvPr>
              <p:cNvPicPr/>
              <p:nvPr/>
            </p:nvPicPr>
            <p:blipFill>
              <a:blip r:embed="rId16"/>
              <a:stretch>
                <a:fillRect/>
              </a:stretch>
            </p:blipFill>
            <p:spPr>
              <a:xfrm>
                <a:off x="5912899" y="4039464"/>
                <a:ext cx="704945" cy="2523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2" name="Inkt 11">
                <a:extLst>
                  <a:ext uri="{FF2B5EF4-FFF2-40B4-BE49-F238E27FC236}">
                    <a16:creationId xmlns:a16="http://schemas.microsoft.com/office/drawing/2014/main" id="{4242EC03-A4AF-338A-0C5F-63DDD5322357}"/>
                  </a:ext>
                </a:extLst>
              </p14:cNvPr>
              <p14:cNvContentPartPr/>
              <p14:nvPr/>
            </p14:nvContentPartPr>
            <p14:xfrm>
              <a:off x="7352212" y="4129104"/>
              <a:ext cx="1222560" cy="37440"/>
            </p14:xfrm>
          </p:contentPart>
        </mc:Choice>
        <mc:Fallback>
          <p:pic>
            <p:nvPicPr>
              <p:cNvPr id="12" name="Inkt 11">
                <a:extLst>
                  <a:ext uri="{FF2B5EF4-FFF2-40B4-BE49-F238E27FC236}">
                    <a16:creationId xmlns:a16="http://schemas.microsoft.com/office/drawing/2014/main" id="{4242EC03-A4AF-338A-0C5F-63DDD5322357}"/>
                  </a:ext>
                </a:extLst>
              </p:cNvPr>
              <p:cNvPicPr/>
              <p:nvPr/>
            </p:nvPicPr>
            <p:blipFill>
              <a:blip r:embed="rId18"/>
              <a:stretch>
                <a:fillRect/>
              </a:stretch>
            </p:blipFill>
            <p:spPr>
              <a:xfrm>
                <a:off x="7298212" y="4021104"/>
                <a:ext cx="1330200" cy="253080"/>
              </a:xfrm>
              <a:prstGeom prst="rect">
                <a:avLst/>
              </a:prstGeom>
            </p:spPr>
          </p:pic>
        </mc:Fallback>
      </mc:AlternateContent>
    </p:spTree>
    <p:extLst>
      <p:ext uri="{BB962C8B-B14F-4D97-AF65-F5344CB8AC3E}">
        <p14:creationId xmlns:p14="http://schemas.microsoft.com/office/powerpoint/2010/main" val="208303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34154-0356-9FCE-D925-46CD29A07DA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BC4BB53-9666-91D5-CEBD-9345A31D4EBD}"/>
              </a:ext>
            </a:extLst>
          </p:cNvPr>
          <p:cNvSpPr>
            <a:spLocks noGrp="1"/>
          </p:cNvSpPr>
          <p:nvPr>
            <p:ph type="title"/>
          </p:nvPr>
        </p:nvSpPr>
        <p:spPr/>
        <p:txBody>
          <a:bodyPr/>
          <a:lstStyle/>
          <a:p>
            <a:r>
              <a:rPr lang="nl-NL" dirty="0"/>
              <a:t>Uitwerking</a:t>
            </a:r>
          </a:p>
        </p:txBody>
      </p:sp>
      <p:pic>
        <p:nvPicPr>
          <p:cNvPr id="8" name="Afbeelding 7">
            <a:extLst>
              <a:ext uri="{FF2B5EF4-FFF2-40B4-BE49-F238E27FC236}">
                <a16:creationId xmlns:a16="http://schemas.microsoft.com/office/drawing/2014/main" id="{A37B26B9-1BA2-9899-EB8B-25FB2646E49F}"/>
              </a:ext>
            </a:extLst>
          </p:cNvPr>
          <p:cNvPicPr>
            <a:picLocks noChangeAspect="1"/>
          </p:cNvPicPr>
          <p:nvPr/>
        </p:nvPicPr>
        <p:blipFill>
          <a:blip r:embed="rId3"/>
          <a:stretch>
            <a:fillRect/>
          </a:stretch>
        </p:blipFill>
        <p:spPr>
          <a:xfrm>
            <a:off x="765807" y="1994521"/>
            <a:ext cx="10914742" cy="1325563"/>
          </a:xfrm>
          <a:prstGeom prst="rect">
            <a:avLst/>
          </a:prstGeom>
        </p:spPr>
      </p:pic>
    </p:spTree>
    <p:extLst>
      <p:ext uri="{BB962C8B-B14F-4D97-AF65-F5344CB8AC3E}">
        <p14:creationId xmlns:p14="http://schemas.microsoft.com/office/powerpoint/2010/main" val="9024658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6"/>
          <p:cNvSpPr txBox="1">
            <a:spLocks noGrp="1"/>
          </p:cNvSpPr>
          <p:nvPr>
            <p:ph type="title"/>
          </p:nvPr>
        </p:nvSpPr>
        <p:spPr>
          <a:xfrm>
            <a:off x="4561115" y="2700903"/>
            <a:ext cx="307521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Extra slides</a:t>
            </a:r>
            <a:endParaRPr>
              <a:latin typeface="Effra" panose="02000506080000020004" pitchFamily="2" charset="0"/>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Gelelektroforese</a:t>
            </a:r>
            <a:endParaRPr>
              <a:latin typeface="Effra" panose="02000506080000020004" pitchFamily="2" charset="0"/>
              <a:ea typeface="Arial"/>
              <a:cs typeface="Arial"/>
              <a:sym typeface="Arial"/>
            </a:endParaRPr>
          </a:p>
        </p:txBody>
      </p:sp>
      <p:pic>
        <p:nvPicPr>
          <p:cNvPr id="659" name="Google Shape;659;p56" descr="Afbeeldingsresultaat voor gelelektroforese"/>
          <p:cNvPicPr preferRelativeResize="0"/>
          <p:nvPr/>
        </p:nvPicPr>
        <p:blipFill rotWithShape="1">
          <a:blip r:embed="rId3">
            <a:alphaModFix/>
          </a:blip>
          <a:srcRect/>
          <a:stretch/>
        </p:blipFill>
        <p:spPr>
          <a:xfrm>
            <a:off x="324632" y="1690825"/>
            <a:ext cx="8944627" cy="4802050"/>
          </a:xfrm>
          <a:prstGeom prst="rect">
            <a:avLst/>
          </a:prstGeom>
          <a:noFill/>
          <a:ln>
            <a:noFill/>
          </a:ln>
        </p:spPr>
      </p:pic>
      <p:pic>
        <p:nvPicPr>
          <p:cNvPr id="1026" name="Picture 2" descr="Agarose gel electrophoresis for the detection of C373G polymorphism of ...">
            <a:extLst>
              <a:ext uri="{FF2B5EF4-FFF2-40B4-BE49-F238E27FC236}">
                <a16:creationId xmlns:a16="http://schemas.microsoft.com/office/drawing/2014/main" id="{D8E14596-EB57-C4A3-D155-2CD4E7372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6449" y="159676"/>
            <a:ext cx="4094576" cy="2937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2d14e319473_0_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Nieren</a:t>
            </a:r>
            <a:endParaRPr>
              <a:latin typeface="Effra" panose="02000506080000020004" pitchFamily="2" charset="0"/>
              <a:ea typeface="Arial"/>
              <a:cs typeface="Arial"/>
              <a:sym typeface="Arial"/>
            </a:endParaRPr>
          </a:p>
        </p:txBody>
      </p:sp>
      <p:grpSp>
        <p:nvGrpSpPr>
          <p:cNvPr id="407" name="Google Shape;407;g2d14e319473_0_21"/>
          <p:cNvGrpSpPr/>
          <p:nvPr/>
        </p:nvGrpSpPr>
        <p:grpSpPr>
          <a:xfrm>
            <a:off x="1881052" y="108857"/>
            <a:ext cx="10178505" cy="6629399"/>
            <a:chOff x="1881052" y="108857"/>
            <a:chExt cx="10178505" cy="6629399"/>
          </a:xfrm>
        </p:grpSpPr>
        <p:pic>
          <p:nvPicPr>
            <p:cNvPr id="408" name="Google Shape;408;g2d14e319473_0_21"/>
            <p:cNvPicPr preferRelativeResize="0"/>
            <p:nvPr/>
          </p:nvPicPr>
          <p:blipFill rotWithShape="1">
            <a:blip r:embed="rId3">
              <a:alphaModFix/>
            </a:blip>
            <a:srcRect/>
            <a:stretch/>
          </p:blipFill>
          <p:spPr>
            <a:xfrm>
              <a:off x="5350588" y="108857"/>
              <a:ext cx="6708969" cy="6629399"/>
            </a:xfrm>
            <a:prstGeom prst="rect">
              <a:avLst/>
            </a:prstGeom>
            <a:noFill/>
            <a:ln>
              <a:noFill/>
            </a:ln>
          </p:spPr>
        </p:pic>
        <p:pic>
          <p:nvPicPr>
            <p:cNvPr id="409" name="Google Shape;409;g2d14e319473_0_21"/>
            <p:cNvPicPr preferRelativeResize="0"/>
            <p:nvPr/>
          </p:nvPicPr>
          <p:blipFill rotWithShape="1">
            <a:blip r:embed="rId4">
              <a:alphaModFix/>
            </a:blip>
            <a:srcRect l="37154" t="24652" r="37040" b="13764"/>
            <a:stretch/>
          </p:blipFill>
          <p:spPr>
            <a:xfrm>
              <a:off x="1881052" y="1354432"/>
              <a:ext cx="3508725" cy="4706734"/>
            </a:xfrm>
            <a:prstGeom prst="rect">
              <a:avLst/>
            </a:prstGeom>
            <a:noFill/>
            <a:ln>
              <a:noFill/>
            </a:ln>
          </p:spPr>
        </p:pic>
      </p:grpSp>
      <p:sp>
        <p:nvSpPr>
          <p:cNvPr id="4" name="Google Shape;99;g2d17701bccb_0_0">
            <a:extLst>
              <a:ext uri="{FF2B5EF4-FFF2-40B4-BE49-F238E27FC236}">
                <a16:creationId xmlns:a16="http://schemas.microsoft.com/office/drawing/2014/main" id="{5C7F2F21-D92B-4889-BA26-039FF33F6E5D}"/>
              </a:ext>
            </a:extLst>
          </p:cNvPr>
          <p:cNvSpPr txBox="1">
            <a:spLocks noGrp="1"/>
          </p:cNvSpPr>
          <p:nvPr>
            <p:ph type="body" idx="1"/>
          </p:nvPr>
        </p:nvSpPr>
        <p:spPr>
          <a:xfrm>
            <a:off x="1306200" y="6257456"/>
            <a:ext cx="4969340" cy="1158738"/>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400" dirty="0">
                <a:latin typeface="Effra" panose="02000506080000020004" pitchFamily="2" charset="0"/>
                <a:ea typeface="Arial"/>
                <a:cs typeface="Arial"/>
                <a:sym typeface="Arial"/>
              </a:rPr>
              <a:t>Binas 85C &amp; </a:t>
            </a:r>
            <a:r>
              <a:rPr lang="nl-NL" sz="2400" dirty="0">
                <a:latin typeface="Effra" panose="02000506080000020004"/>
              </a:rPr>
              <a:t>ScienceData p. 287</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
        <p:nvSpPr>
          <p:cNvPr id="2" name="Rechthoek 1">
            <a:extLst>
              <a:ext uri="{FF2B5EF4-FFF2-40B4-BE49-F238E27FC236}">
                <a16:creationId xmlns:a16="http://schemas.microsoft.com/office/drawing/2014/main" id="{5410A844-F5A0-188A-5AF1-77F19291354D}"/>
              </a:ext>
            </a:extLst>
          </p:cNvPr>
          <p:cNvSpPr/>
          <p:nvPr/>
        </p:nvSpPr>
        <p:spPr>
          <a:xfrm>
            <a:off x="6904383" y="1354432"/>
            <a:ext cx="2650434" cy="1189985"/>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D507FE51-E586-181D-DDFC-704E0DC30F06}"/>
            </a:ext>
          </a:extLst>
        </p:cNvPr>
        <p:cNvGrpSpPr/>
        <p:nvPr/>
      </p:nvGrpSpPr>
      <p:grpSpPr>
        <a:xfrm>
          <a:off x="0" y="0"/>
          <a:ext cx="0" cy="0"/>
          <a:chOff x="0" y="0"/>
          <a:chExt cx="0" cy="0"/>
        </a:xfrm>
      </p:grpSpPr>
      <p:sp>
        <p:nvSpPr>
          <p:cNvPr id="406" name="Google Shape;406;g2d14e319473_0_21">
            <a:extLst>
              <a:ext uri="{FF2B5EF4-FFF2-40B4-BE49-F238E27FC236}">
                <a16:creationId xmlns:a16="http://schemas.microsoft.com/office/drawing/2014/main" id="{87A1BA04-E36E-BCB0-2958-9A5A5C146369}"/>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Nieren</a:t>
            </a:r>
            <a:endParaRPr>
              <a:latin typeface="Effra" panose="02000506080000020004" pitchFamily="2" charset="0"/>
              <a:ea typeface="Arial"/>
              <a:cs typeface="Arial"/>
              <a:sym typeface="Arial"/>
            </a:endParaRPr>
          </a:p>
        </p:txBody>
      </p:sp>
      <p:grpSp>
        <p:nvGrpSpPr>
          <p:cNvPr id="407" name="Google Shape;407;g2d14e319473_0_21">
            <a:extLst>
              <a:ext uri="{FF2B5EF4-FFF2-40B4-BE49-F238E27FC236}">
                <a16:creationId xmlns:a16="http://schemas.microsoft.com/office/drawing/2014/main" id="{012644D2-E64C-E609-457D-6D0BE30EEE5A}"/>
              </a:ext>
            </a:extLst>
          </p:cNvPr>
          <p:cNvGrpSpPr/>
          <p:nvPr/>
        </p:nvGrpSpPr>
        <p:grpSpPr>
          <a:xfrm>
            <a:off x="1881052" y="108857"/>
            <a:ext cx="10178505" cy="6629399"/>
            <a:chOff x="1881052" y="108857"/>
            <a:chExt cx="10178505" cy="6629399"/>
          </a:xfrm>
        </p:grpSpPr>
        <p:pic>
          <p:nvPicPr>
            <p:cNvPr id="408" name="Google Shape;408;g2d14e319473_0_21">
              <a:extLst>
                <a:ext uri="{FF2B5EF4-FFF2-40B4-BE49-F238E27FC236}">
                  <a16:creationId xmlns:a16="http://schemas.microsoft.com/office/drawing/2014/main" id="{EC5997B6-18D1-5BE3-F096-C2304BA6D8B0}"/>
                </a:ext>
              </a:extLst>
            </p:cNvPr>
            <p:cNvPicPr preferRelativeResize="0"/>
            <p:nvPr/>
          </p:nvPicPr>
          <p:blipFill rotWithShape="1">
            <a:blip r:embed="rId3">
              <a:alphaModFix/>
            </a:blip>
            <a:srcRect/>
            <a:stretch/>
          </p:blipFill>
          <p:spPr>
            <a:xfrm>
              <a:off x="5350588" y="108857"/>
              <a:ext cx="6708969" cy="6629399"/>
            </a:xfrm>
            <a:prstGeom prst="rect">
              <a:avLst/>
            </a:prstGeom>
            <a:noFill/>
            <a:ln>
              <a:noFill/>
            </a:ln>
          </p:spPr>
        </p:pic>
        <p:pic>
          <p:nvPicPr>
            <p:cNvPr id="409" name="Google Shape;409;g2d14e319473_0_21">
              <a:extLst>
                <a:ext uri="{FF2B5EF4-FFF2-40B4-BE49-F238E27FC236}">
                  <a16:creationId xmlns:a16="http://schemas.microsoft.com/office/drawing/2014/main" id="{70FCA304-08AA-F94A-6B08-6203EF6FA227}"/>
                </a:ext>
              </a:extLst>
            </p:cNvPr>
            <p:cNvPicPr preferRelativeResize="0"/>
            <p:nvPr/>
          </p:nvPicPr>
          <p:blipFill rotWithShape="1">
            <a:blip r:embed="rId4">
              <a:alphaModFix/>
            </a:blip>
            <a:srcRect l="37154" t="24652" r="37040" b="13764"/>
            <a:stretch/>
          </p:blipFill>
          <p:spPr>
            <a:xfrm>
              <a:off x="1881052" y="1354432"/>
              <a:ext cx="3508725" cy="4706734"/>
            </a:xfrm>
            <a:prstGeom prst="rect">
              <a:avLst/>
            </a:prstGeom>
            <a:noFill/>
            <a:ln>
              <a:noFill/>
            </a:ln>
          </p:spPr>
        </p:pic>
      </p:grpSp>
      <p:sp>
        <p:nvSpPr>
          <p:cNvPr id="4" name="Google Shape;99;g2d17701bccb_0_0">
            <a:extLst>
              <a:ext uri="{FF2B5EF4-FFF2-40B4-BE49-F238E27FC236}">
                <a16:creationId xmlns:a16="http://schemas.microsoft.com/office/drawing/2014/main" id="{DC551307-340F-F511-F2B9-A6D6A71F59F2}"/>
              </a:ext>
            </a:extLst>
          </p:cNvPr>
          <p:cNvSpPr txBox="1">
            <a:spLocks noGrp="1"/>
          </p:cNvSpPr>
          <p:nvPr>
            <p:ph type="body" idx="1"/>
          </p:nvPr>
        </p:nvSpPr>
        <p:spPr>
          <a:xfrm>
            <a:off x="1506616" y="6266105"/>
            <a:ext cx="4969340" cy="1158738"/>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400" dirty="0">
                <a:latin typeface="Effra" panose="02000506080000020004" pitchFamily="2" charset="0"/>
                <a:ea typeface="Arial"/>
                <a:cs typeface="Arial"/>
                <a:sym typeface="Arial"/>
              </a:rPr>
              <a:t>Binas 85C &amp; </a:t>
            </a:r>
            <a:r>
              <a:rPr lang="nl-NL" sz="2400" dirty="0">
                <a:latin typeface="Effra" panose="02000506080000020004"/>
              </a:rPr>
              <a:t>ScienceData p. 287</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
        <p:nvSpPr>
          <p:cNvPr id="3" name="Rechthoek 2">
            <a:extLst>
              <a:ext uri="{FF2B5EF4-FFF2-40B4-BE49-F238E27FC236}">
                <a16:creationId xmlns:a16="http://schemas.microsoft.com/office/drawing/2014/main" id="{FE5CDFA2-3DD5-C836-B047-64D079EDD7A8}"/>
              </a:ext>
            </a:extLst>
          </p:cNvPr>
          <p:cNvSpPr/>
          <p:nvPr/>
        </p:nvSpPr>
        <p:spPr>
          <a:xfrm>
            <a:off x="7318392" y="2668417"/>
            <a:ext cx="2303086" cy="3824458"/>
          </a:xfrm>
          <a:prstGeom prst="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352571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E56B573E-05A4-AFB0-9934-4AE9C7C466C6}"/>
            </a:ext>
          </a:extLst>
        </p:cNvPr>
        <p:cNvGrpSpPr/>
        <p:nvPr/>
      </p:nvGrpSpPr>
      <p:grpSpPr>
        <a:xfrm>
          <a:off x="0" y="0"/>
          <a:ext cx="0" cy="0"/>
          <a:chOff x="0" y="0"/>
          <a:chExt cx="0" cy="0"/>
        </a:xfrm>
      </p:grpSpPr>
      <p:sp>
        <p:nvSpPr>
          <p:cNvPr id="406" name="Google Shape;406;g2d14e319473_0_21">
            <a:extLst>
              <a:ext uri="{FF2B5EF4-FFF2-40B4-BE49-F238E27FC236}">
                <a16:creationId xmlns:a16="http://schemas.microsoft.com/office/drawing/2014/main" id="{EE97891C-766D-9226-D3F9-0E60B1A33727}"/>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Nieren</a:t>
            </a:r>
            <a:endParaRPr>
              <a:latin typeface="Effra" panose="02000506080000020004" pitchFamily="2" charset="0"/>
              <a:ea typeface="Arial"/>
              <a:cs typeface="Arial"/>
              <a:sym typeface="Arial"/>
            </a:endParaRPr>
          </a:p>
        </p:txBody>
      </p:sp>
      <p:grpSp>
        <p:nvGrpSpPr>
          <p:cNvPr id="407" name="Google Shape;407;g2d14e319473_0_21">
            <a:extLst>
              <a:ext uri="{FF2B5EF4-FFF2-40B4-BE49-F238E27FC236}">
                <a16:creationId xmlns:a16="http://schemas.microsoft.com/office/drawing/2014/main" id="{770DD5ED-1D2F-D47F-5C06-D1A3A924DB26}"/>
              </a:ext>
            </a:extLst>
          </p:cNvPr>
          <p:cNvGrpSpPr/>
          <p:nvPr/>
        </p:nvGrpSpPr>
        <p:grpSpPr>
          <a:xfrm>
            <a:off x="1881052" y="108857"/>
            <a:ext cx="10178505" cy="6629399"/>
            <a:chOff x="1881052" y="108857"/>
            <a:chExt cx="10178505" cy="6629399"/>
          </a:xfrm>
        </p:grpSpPr>
        <p:pic>
          <p:nvPicPr>
            <p:cNvPr id="408" name="Google Shape;408;g2d14e319473_0_21">
              <a:extLst>
                <a:ext uri="{FF2B5EF4-FFF2-40B4-BE49-F238E27FC236}">
                  <a16:creationId xmlns:a16="http://schemas.microsoft.com/office/drawing/2014/main" id="{8F3D8334-16AF-0B77-EF3F-7367750BFDD9}"/>
                </a:ext>
              </a:extLst>
            </p:cNvPr>
            <p:cNvPicPr preferRelativeResize="0"/>
            <p:nvPr/>
          </p:nvPicPr>
          <p:blipFill rotWithShape="1">
            <a:blip r:embed="rId3">
              <a:alphaModFix/>
            </a:blip>
            <a:srcRect/>
            <a:stretch/>
          </p:blipFill>
          <p:spPr>
            <a:xfrm>
              <a:off x="5350588" y="108857"/>
              <a:ext cx="6708969" cy="6629399"/>
            </a:xfrm>
            <a:prstGeom prst="rect">
              <a:avLst/>
            </a:prstGeom>
            <a:noFill/>
            <a:ln>
              <a:noFill/>
            </a:ln>
          </p:spPr>
        </p:pic>
        <p:pic>
          <p:nvPicPr>
            <p:cNvPr id="409" name="Google Shape;409;g2d14e319473_0_21">
              <a:extLst>
                <a:ext uri="{FF2B5EF4-FFF2-40B4-BE49-F238E27FC236}">
                  <a16:creationId xmlns:a16="http://schemas.microsoft.com/office/drawing/2014/main" id="{657FE612-1EAF-6B9D-45C2-BA8F87C188FA}"/>
                </a:ext>
              </a:extLst>
            </p:cNvPr>
            <p:cNvPicPr preferRelativeResize="0"/>
            <p:nvPr/>
          </p:nvPicPr>
          <p:blipFill rotWithShape="1">
            <a:blip r:embed="rId4">
              <a:alphaModFix/>
            </a:blip>
            <a:srcRect l="37154" t="24652" r="37040" b="13764"/>
            <a:stretch/>
          </p:blipFill>
          <p:spPr>
            <a:xfrm>
              <a:off x="1881052" y="1354432"/>
              <a:ext cx="3508725" cy="4706734"/>
            </a:xfrm>
            <a:prstGeom prst="rect">
              <a:avLst/>
            </a:prstGeom>
            <a:noFill/>
            <a:ln>
              <a:noFill/>
            </a:ln>
          </p:spPr>
        </p:pic>
      </p:grpSp>
      <p:sp>
        <p:nvSpPr>
          <p:cNvPr id="4" name="Google Shape;99;g2d17701bccb_0_0">
            <a:extLst>
              <a:ext uri="{FF2B5EF4-FFF2-40B4-BE49-F238E27FC236}">
                <a16:creationId xmlns:a16="http://schemas.microsoft.com/office/drawing/2014/main" id="{FA29D267-23AF-460E-E124-2BFF4D35DAE3}"/>
              </a:ext>
            </a:extLst>
          </p:cNvPr>
          <p:cNvSpPr txBox="1">
            <a:spLocks noGrp="1"/>
          </p:cNvSpPr>
          <p:nvPr>
            <p:ph type="body" idx="1"/>
          </p:nvPr>
        </p:nvSpPr>
        <p:spPr>
          <a:xfrm>
            <a:off x="1306200" y="6257456"/>
            <a:ext cx="4969340" cy="1158738"/>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400" dirty="0">
                <a:latin typeface="Effra" panose="02000506080000020004" pitchFamily="2" charset="0"/>
                <a:ea typeface="Arial"/>
                <a:cs typeface="Arial"/>
                <a:sym typeface="Arial"/>
              </a:rPr>
              <a:t>Binas 85C &amp; </a:t>
            </a:r>
            <a:r>
              <a:rPr lang="nl-NL" sz="2400" dirty="0">
                <a:latin typeface="Effra" panose="02000506080000020004"/>
              </a:rPr>
              <a:t>ScienceData p. 287</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
        <p:nvSpPr>
          <p:cNvPr id="5" name="Rechthoek 4">
            <a:extLst>
              <a:ext uri="{FF2B5EF4-FFF2-40B4-BE49-F238E27FC236}">
                <a16:creationId xmlns:a16="http://schemas.microsoft.com/office/drawing/2014/main" id="{5D1F2BAB-CC6F-A5DE-E775-F5BDAA381ADB}"/>
              </a:ext>
            </a:extLst>
          </p:cNvPr>
          <p:cNvSpPr/>
          <p:nvPr/>
        </p:nvSpPr>
        <p:spPr>
          <a:xfrm>
            <a:off x="8703366" y="1327285"/>
            <a:ext cx="2650434" cy="1800228"/>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07116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45F2C2E2-C506-FB5B-DF26-68C7C4ED570A}"/>
            </a:ext>
          </a:extLst>
        </p:cNvPr>
        <p:cNvGrpSpPr/>
        <p:nvPr/>
      </p:nvGrpSpPr>
      <p:grpSpPr>
        <a:xfrm>
          <a:off x="0" y="0"/>
          <a:ext cx="0" cy="0"/>
          <a:chOff x="0" y="0"/>
          <a:chExt cx="0" cy="0"/>
        </a:xfrm>
      </p:grpSpPr>
      <p:sp>
        <p:nvSpPr>
          <p:cNvPr id="406" name="Google Shape;406;g2d14e319473_0_21">
            <a:extLst>
              <a:ext uri="{FF2B5EF4-FFF2-40B4-BE49-F238E27FC236}">
                <a16:creationId xmlns:a16="http://schemas.microsoft.com/office/drawing/2014/main" id="{7BEC274E-122C-02BB-741E-2F862160BECE}"/>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Nieren</a:t>
            </a:r>
            <a:endParaRPr>
              <a:latin typeface="Effra" panose="02000506080000020004" pitchFamily="2" charset="0"/>
              <a:ea typeface="Arial"/>
              <a:cs typeface="Arial"/>
              <a:sym typeface="Arial"/>
            </a:endParaRPr>
          </a:p>
        </p:txBody>
      </p:sp>
      <p:grpSp>
        <p:nvGrpSpPr>
          <p:cNvPr id="407" name="Google Shape;407;g2d14e319473_0_21">
            <a:extLst>
              <a:ext uri="{FF2B5EF4-FFF2-40B4-BE49-F238E27FC236}">
                <a16:creationId xmlns:a16="http://schemas.microsoft.com/office/drawing/2014/main" id="{847A9240-8851-B6E9-E727-306BB25376CE}"/>
              </a:ext>
            </a:extLst>
          </p:cNvPr>
          <p:cNvGrpSpPr/>
          <p:nvPr/>
        </p:nvGrpSpPr>
        <p:grpSpPr>
          <a:xfrm>
            <a:off x="1881052" y="108857"/>
            <a:ext cx="10178505" cy="6629399"/>
            <a:chOff x="1881052" y="108857"/>
            <a:chExt cx="10178505" cy="6629399"/>
          </a:xfrm>
        </p:grpSpPr>
        <p:pic>
          <p:nvPicPr>
            <p:cNvPr id="408" name="Google Shape;408;g2d14e319473_0_21">
              <a:extLst>
                <a:ext uri="{FF2B5EF4-FFF2-40B4-BE49-F238E27FC236}">
                  <a16:creationId xmlns:a16="http://schemas.microsoft.com/office/drawing/2014/main" id="{262AC576-5D9C-B6E9-05B5-F785DFA872CB}"/>
                </a:ext>
              </a:extLst>
            </p:cNvPr>
            <p:cNvPicPr preferRelativeResize="0"/>
            <p:nvPr/>
          </p:nvPicPr>
          <p:blipFill rotWithShape="1">
            <a:blip r:embed="rId3">
              <a:alphaModFix/>
            </a:blip>
            <a:srcRect/>
            <a:stretch/>
          </p:blipFill>
          <p:spPr>
            <a:xfrm>
              <a:off x="5350588" y="108857"/>
              <a:ext cx="6708969" cy="6629399"/>
            </a:xfrm>
            <a:prstGeom prst="rect">
              <a:avLst/>
            </a:prstGeom>
            <a:noFill/>
            <a:ln>
              <a:noFill/>
            </a:ln>
          </p:spPr>
        </p:pic>
        <p:pic>
          <p:nvPicPr>
            <p:cNvPr id="409" name="Google Shape;409;g2d14e319473_0_21">
              <a:extLst>
                <a:ext uri="{FF2B5EF4-FFF2-40B4-BE49-F238E27FC236}">
                  <a16:creationId xmlns:a16="http://schemas.microsoft.com/office/drawing/2014/main" id="{0AF1F922-E970-35CE-6767-DF9FE92BDFC9}"/>
                </a:ext>
              </a:extLst>
            </p:cNvPr>
            <p:cNvPicPr preferRelativeResize="0"/>
            <p:nvPr/>
          </p:nvPicPr>
          <p:blipFill rotWithShape="1">
            <a:blip r:embed="rId4">
              <a:alphaModFix/>
            </a:blip>
            <a:srcRect l="37154" t="24652" r="37040" b="13764"/>
            <a:stretch/>
          </p:blipFill>
          <p:spPr>
            <a:xfrm>
              <a:off x="1881052" y="1354432"/>
              <a:ext cx="3508725" cy="4706734"/>
            </a:xfrm>
            <a:prstGeom prst="rect">
              <a:avLst/>
            </a:prstGeom>
            <a:noFill/>
            <a:ln>
              <a:noFill/>
            </a:ln>
          </p:spPr>
        </p:pic>
      </p:grpSp>
      <p:sp>
        <p:nvSpPr>
          <p:cNvPr id="4" name="Google Shape;99;g2d17701bccb_0_0">
            <a:extLst>
              <a:ext uri="{FF2B5EF4-FFF2-40B4-BE49-F238E27FC236}">
                <a16:creationId xmlns:a16="http://schemas.microsoft.com/office/drawing/2014/main" id="{B8695B31-36F3-F0FB-8DE5-019830B21357}"/>
              </a:ext>
            </a:extLst>
          </p:cNvPr>
          <p:cNvSpPr txBox="1">
            <a:spLocks noGrp="1"/>
          </p:cNvSpPr>
          <p:nvPr>
            <p:ph type="body" idx="1"/>
          </p:nvPr>
        </p:nvSpPr>
        <p:spPr>
          <a:xfrm>
            <a:off x="1306200" y="6257456"/>
            <a:ext cx="4969340" cy="1158738"/>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400" dirty="0">
                <a:latin typeface="Effra" panose="02000506080000020004" pitchFamily="2" charset="0"/>
                <a:ea typeface="Arial"/>
                <a:cs typeface="Arial"/>
                <a:sym typeface="Arial"/>
              </a:rPr>
              <a:t>Binas 85C &amp; </a:t>
            </a:r>
            <a:r>
              <a:rPr lang="nl-NL" sz="2400" dirty="0">
                <a:latin typeface="Effra" panose="02000506080000020004"/>
              </a:rPr>
              <a:t>ScienceData p. 287</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
        <p:nvSpPr>
          <p:cNvPr id="6" name="Rechthoek 5">
            <a:extLst>
              <a:ext uri="{FF2B5EF4-FFF2-40B4-BE49-F238E27FC236}">
                <a16:creationId xmlns:a16="http://schemas.microsoft.com/office/drawing/2014/main" id="{DD05E1DE-C7A2-104D-5FC0-41695FC58625}"/>
              </a:ext>
            </a:extLst>
          </p:cNvPr>
          <p:cNvSpPr/>
          <p:nvPr/>
        </p:nvSpPr>
        <p:spPr>
          <a:xfrm>
            <a:off x="9434165" y="1272208"/>
            <a:ext cx="1353764" cy="5286927"/>
          </a:xfrm>
          <a:prstGeom prst="rect">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36234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3e5d7deefc_1_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a:ea typeface="Arial"/>
                <a:cs typeface="Arial"/>
                <a:sym typeface="Arial"/>
              </a:rPr>
              <a:t>Voorbeeld (2023-I) </a:t>
            </a:r>
          </a:p>
        </p:txBody>
      </p:sp>
      <p:pic>
        <p:nvPicPr>
          <p:cNvPr id="2" name="Afbeelding 1" descr="Afbeelding met tekst, schermopname, Lettertype, nummer&#10;&#10;Door AI gegenereerde inhoud is mogelijk onjuist.">
            <a:extLst>
              <a:ext uri="{FF2B5EF4-FFF2-40B4-BE49-F238E27FC236}">
                <a16:creationId xmlns:a16="http://schemas.microsoft.com/office/drawing/2014/main" id="{2530A970-5292-332C-CC5B-7154AB813500}"/>
              </a:ext>
            </a:extLst>
          </p:cNvPr>
          <p:cNvPicPr>
            <a:picLocks noChangeAspect="1"/>
          </p:cNvPicPr>
          <p:nvPr/>
        </p:nvPicPr>
        <p:blipFill>
          <a:blip r:embed="rId3"/>
          <a:stretch>
            <a:fillRect/>
          </a:stretch>
        </p:blipFill>
        <p:spPr>
          <a:xfrm>
            <a:off x="1215741" y="1554794"/>
            <a:ext cx="9217939" cy="5058948"/>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t 3">
                <a:extLst>
                  <a:ext uri="{FF2B5EF4-FFF2-40B4-BE49-F238E27FC236}">
                    <a16:creationId xmlns:a16="http://schemas.microsoft.com/office/drawing/2014/main" id="{052BC9AE-7CF2-9A5C-FB1B-CF64E2ADC0BB}"/>
                  </a:ext>
                </a:extLst>
              </p14:cNvPr>
              <p14:cNvContentPartPr/>
              <p14:nvPr/>
            </p14:nvContentPartPr>
            <p14:xfrm>
              <a:off x="2436050" y="4690995"/>
              <a:ext cx="2396909" cy="45719"/>
            </p14:xfrm>
          </p:contentPart>
        </mc:Choice>
        <mc:Fallback xmlns="">
          <p:pic>
            <p:nvPicPr>
              <p:cNvPr id="4" name="Inkt 3">
                <a:extLst>
                  <a:ext uri="{FF2B5EF4-FFF2-40B4-BE49-F238E27FC236}">
                    <a16:creationId xmlns:a16="http://schemas.microsoft.com/office/drawing/2014/main" id="{052BC9AE-7CF2-9A5C-FB1B-CF64E2ADC0BB}"/>
                  </a:ext>
                </a:extLst>
              </p:cNvPr>
              <p:cNvPicPr/>
              <p:nvPr/>
            </p:nvPicPr>
            <p:blipFill>
              <a:blip r:embed="rId5"/>
              <a:stretch>
                <a:fillRect/>
              </a:stretch>
            </p:blipFill>
            <p:spPr>
              <a:xfrm>
                <a:off x="2382057" y="-9024705"/>
                <a:ext cx="2504534" cy="27431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t 4">
                <a:extLst>
                  <a:ext uri="{FF2B5EF4-FFF2-40B4-BE49-F238E27FC236}">
                    <a16:creationId xmlns:a16="http://schemas.microsoft.com/office/drawing/2014/main" id="{DB4D45BA-2F35-09C6-C091-E1F9D54550BD}"/>
                  </a:ext>
                </a:extLst>
              </p14:cNvPr>
              <p14:cNvContentPartPr/>
              <p14:nvPr/>
            </p14:nvContentPartPr>
            <p14:xfrm>
              <a:off x="7509624" y="4635053"/>
              <a:ext cx="1170670" cy="55942"/>
            </p14:xfrm>
          </p:contentPart>
        </mc:Choice>
        <mc:Fallback xmlns="">
          <p:pic>
            <p:nvPicPr>
              <p:cNvPr id="5" name="Inkt 4">
                <a:extLst>
                  <a:ext uri="{FF2B5EF4-FFF2-40B4-BE49-F238E27FC236}">
                    <a16:creationId xmlns:a16="http://schemas.microsoft.com/office/drawing/2014/main" id="{DB4D45BA-2F35-09C6-C091-E1F9D54550BD}"/>
                  </a:ext>
                </a:extLst>
              </p:cNvPr>
              <p:cNvPicPr/>
              <p:nvPr/>
            </p:nvPicPr>
            <p:blipFill>
              <a:blip r:embed="rId7"/>
              <a:stretch>
                <a:fillRect/>
              </a:stretch>
            </p:blipFill>
            <p:spPr>
              <a:xfrm>
                <a:off x="7455643" y="4527472"/>
                <a:ext cx="1278272" cy="27074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t 13">
                <a:extLst>
                  <a:ext uri="{FF2B5EF4-FFF2-40B4-BE49-F238E27FC236}">
                    <a16:creationId xmlns:a16="http://schemas.microsoft.com/office/drawing/2014/main" id="{69C5ADDB-322D-D9A4-71F7-DAD9A05DB5F4}"/>
                  </a:ext>
                </a:extLst>
              </p14:cNvPr>
              <p14:cNvContentPartPr/>
              <p14:nvPr/>
            </p14:nvContentPartPr>
            <p14:xfrm>
              <a:off x="4945693" y="3617299"/>
              <a:ext cx="1476156" cy="45719"/>
            </p14:xfrm>
          </p:contentPart>
        </mc:Choice>
        <mc:Fallback xmlns="">
          <p:pic>
            <p:nvPicPr>
              <p:cNvPr id="14" name="Inkt 13">
                <a:extLst>
                  <a:ext uri="{FF2B5EF4-FFF2-40B4-BE49-F238E27FC236}">
                    <a16:creationId xmlns:a16="http://schemas.microsoft.com/office/drawing/2014/main" id="{69C5ADDB-322D-D9A4-71F7-DAD9A05DB5F4}"/>
                  </a:ext>
                </a:extLst>
              </p:cNvPr>
              <p:cNvPicPr/>
              <p:nvPr/>
            </p:nvPicPr>
            <p:blipFill>
              <a:blip r:embed="rId9"/>
              <a:stretch>
                <a:fillRect/>
              </a:stretch>
            </p:blipFill>
            <p:spPr>
              <a:xfrm>
                <a:off x="4891714" y="-10098401"/>
                <a:ext cx="1583755" cy="27431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t 14">
                <a:extLst>
                  <a:ext uri="{FF2B5EF4-FFF2-40B4-BE49-F238E27FC236}">
                    <a16:creationId xmlns:a16="http://schemas.microsoft.com/office/drawing/2014/main" id="{C3E99BFA-BC33-0823-98BB-56FB2F9D2982}"/>
                  </a:ext>
                </a:extLst>
              </p14:cNvPr>
              <p14:cNvContentPartPr/>
              <p14:nvPr/>
            </p14:nvContentPartPr>
            <p14:xfrm>
              <a:off x="7368412" y="3568086"/>
              <a:ext cx="1152471" cy="45719"/>
            </p14:xfrm>
          </p:contentPart>
        </mc:Choice>
        <mc:Fallback xmlns="">
          <p:pic>
            <p:nvPicPr>
              <p:cNvPr id="15" name="Inkt 14">
                <a:extLst>
                  <a:ext uri="{FF2B5EF4-FFF2-40B4-BE49-F238E27FC236}">
                    <a16:creationId xmlns:a16="http://schemas.microsoft.com/office/drawing/2014/main" id="{C3E99BFA-BC33-0823-98BB-56FB2F9D2982}"/>
                  </a:ext>
                </a:extLst>
              </p:cNvPr>
              <p:cNvPicPr/>
              <p:nvPr/>
            </p:nvPicPr>
            <p:blipFill>
              <a:blip r:embed="rId11"/>
              <a:stretch>
                <a:fillRect/>
              </a:stretch>
            </p:blipFill>
            <p:spPr>
              <a:xfrm>
                <a:off x="7314424" y="3460932"/>
                <a:ext cx="1260088" cy="25967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t 15">
                <a:extLst>
                  <a:ext uri="{FF2B5EF4-FFF2-40B4-BE49-F238E27FC236}">
                    <a16:creationId xmlns:a16="http://schemas.microsoft.com/office/drawing/2014/main" id="{20C9C621-DFEF-A736-CA80-8C790054814E}"/>
                  </a:ext>
                </a:extLst>
              </p14:cNvPr>
              <p14:cNvContentPartPr/>
              <p14:nvPr/>
            </p14:nvContentPartPr>
            <p14:xfrm>
              <a:off x="2369506" y="3798685"/>
              <a:ext cx="1789215" cy="56356"/>
            </p14:xfrm>
          </p:contentPart>
        </mc:Choice>
        <mc:Fallback xmlns="">
          <p:pic>
            <p:nvPicPr>
              <p:cNvPr id="16" name="Inkt 15">
                <a:extLst>
                  <a:ext uri="{FF2B5EF4-FFF2-40B4-BE49-F238E27FC236}">
                    <a16:creationId xmlns:a16="http://schemas.microsoft.com/office/drawing/2014/main" id="{20C9C621-DFEF-A736-CA80-8C790054814E}"/>
                  </a:ext>
                </a:extLst>
              </p:cNvPr>
              <p:cNvPicPr/>
              <p:nvPr/>
            </p:nvPicPr>
            <p:blipFill>
              <a:blip r:embed="rId13"/>
              <a:stretch>
                <a:fillRect/>
              </a:stretch>
            </p:blipFill>
            <p:spPr>
              <a:xfrm>
                <a:off x="2315516" y="3691680"/>
                <a:ext cx="1896834" cy="27000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t 16">
                <a:extLst>
                  <a:ext uri="{FF2B5EF4-FFF2-40B4-BE49-F238E27FC236}">
                    <a16:creationId xmlns:a16="http://schemas.microsoft.com/office/drawing/2014/main" id="{7B286643-F5D4-E6C2-39E8-94653474DFE2}"/>
                  </a:ext>
                </a:extLst>
              </p14:cNvPr>
              <p14:cNvContentPartPr/>
              <p14:nvPr/>
            </p14:nvContentPartPr>
            <p14:xfrm>
              <a:off x="6333994" y="4398723"/>
              <a:ext cx="1385147" cy="45719"/>
            </p14:xfrm>
          </p:contentPart>
        </mc:Choice>
        <mc:Fallback xmlns="">
          <p:pic>
            <p:nvPicPr>
              <p:cNvPr id="17" name="Inkt 16">
                <a:extLst>
                  <a:ext uri="{FF2B5EF4-FFF2-40B4-BE49-F238E27FC236}">
                    <a16:creationId xmlns:a16="http://schemas.microsoft.com/office/drawing/2014/main" id="{7B286643-F5D4-E6C2-39E8-94653474DFE2}"/>
                  </a:ext>
                </a:extLst>
              </p:cNvPr>
              <p:cNvPicPr/>
              <p:nvPr/>
            </p:nvPicPr>
            <p:blipFill>
              <a:blip r:embed="rId15"/>
              <a:stretch>
                <a:fillRect/>
              </a:stretch>
            </p:blipFill>
            <p:spPr>
              <a:xfrm>
                <a:off x="6279999" y="-9316977"/>
                <a:ext cx="1492777" cy="2743140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Respirogram</a:t>
            </a:r>
            <a:endParaRPr>
              <a:latin typeface="Effra" panose="02000506080000020004" pitchFamily="2" charset="0"/>
              <a:ea typeface="Arial"/>
              <a:cs typeface="Arial"/>
              <a:sym typeface="Arial"/>
            </a:endParaRPr>
          </a:p>
        </p:txBody>
      </p:sp>
      <p:pic>
        <p:nvPicPr>
          <p:cNvPr id="563" name="Google Shape;563;p18"/>
          <p:cNvPicPr preferRelativeResize="0"/>
          <p:nvPr/>
        </p:nvPicPr>
        <p:blipFill rotWithShape="1">
          <a:blip r:embed="rId3">
            <a:alphaModFix/>
          </a:blip>
          <a:srcRect/>
          <a:stretch/>
        </p:blipFill>
        <p:spPr>
          <a:xfrm>
            <a:off x="6095995" y="3428996"/>
            <a:ext cx="9" cy="8"/>
          </a:xfrm>
          <a:prstGeom prst="rect">
            <a:avLst/>
          </a:prstGeom>
          <a:noFill/>
          <a:ln>
            <a:noFill/>
          </a:ln>
        </p:spPr>
      </p:pic>
      <p:pic>
        <p:nvPicPr>
          <p:cNvPr id="564" name="Google Shape;564;p18"/>
          <p:cNvPicPr preferRelativeResize="0"/>
          <p:nvPr/>
        </p:nvPicPr>
        <p:blipFill rotWithShape="1">
          <a:blip r:embed="rId4">
            <a:alphaModFix/>
          </a:blip>
          <a:srcRect/>
          <a:stretch/>
        </p:blipFill>
        <p:spPr>
          <a:xfrm>
            <a:off x="4724401" y="1562929"/>
            <a:ext cx="7318830" cy="5052679"/>
          </a:xfrm>
          <a:prstGeom prst="rect">
            <a:avLst/>
          </a:prstGeom>
          <a:noFill/>
          <a:ln>
            <a:noFill/>
          </a:ln>
        </p:spPr>
      </p:pic>
      <p:sp>
        <p:nvSpPr>
          <p:cNvPr id="2" name="Google Shape;99;g2d17701bccb_0_0">
            <a:extLst>
              <a:ext uri="{FF2B5EF4-FFF2-40B4-BE49-F238E27FC236}">
                <a16:creationId xmlns:a16="http://schemas.microsoft.com/office/drawing/2014/main" id="{2F50DA8D-CA8B-9D3A-BB94-542960AE5506}"/>
              </a:ext>
            </a:extLst>
          </p:cNvPr>
          <p:cNvSpPr txBox="1">
            <a:spLocks noGrp="1"/>
          </p:cNvSpPr>
          <p:nvPr>
            <p:ph type="body" idx="1"/>
          </p:nvPr>
        </p:nvSpPr>
        <p:spPr>
          <a:xfrm>
            <a:off x="700414" y="2073673"/>
            <a:ext cx="10885800" cy="2045135"/>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dirty="0">
                <a:latin typeface="Effra" panose="02000506080000020004" pitchFamily="2" charset="0"/>
                <a:ea typeface="Arial"/>
                <a:cs typeface="Arial"/>
                <a:sym typeface="Arial"/>
              </a:rPr>
              <a:t>Binas 83B</a:t>
            </a:r>
            <a:br>
              <a:rPr lang="nl-NL" sz="3000" dirty="0">
                <a:latin typeface="Effra" panose="02000506080000020004" pitchFamily="2" charset="0"/>
                <a:ea typeface="Arial"/>
                <a:cs typeface="Arial"/>
                <a:sym typeface="Arial"/>
              </a:rPr>
            </a:br>
            <a:endParaRPr lang="nl-NL" sz="3000" dirty="0">
              <a:latin typeface="Effra" panose="02000506080000020004" pitchFamily="2" charset="0"/>
              <a:ea typeface="Arial"/>
              <a:cs typeface="Arial"/>
              <a:sym typeface="Arial"/>
            </a:endParaRPr>
          </a:p>
          <a:p>
            <a:pPr marL="635000" indent="-444500">
              <a:spcBef>
                <a:spcPts val="0"/>
              </a:spcBef>
              <a:buSzPts val="2600"/>
            </a:pPr>
            <a:r>
              <a:rPr lang="nl-NL" dirty="0">
                <a:latin typeface="Effra" panose="02000506080000020004"/>
              </a:rPr>
              <a:t>ScienceData p. 271</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D6268B83-95CA-E338-6252-C167B016F93A}"/>
            </a:ext>
          </a:extLst>
        </p:cNvPr>
        <p:cNvGrpSpPr/>
        <p:nvPr/>
      </p:nvGrpSpPr>
      <p:grpSpPr>
        <a:xfrm>
          <a:off x="0" y="0"/>
          <a:ext cx="0" cy="0"/>
          <a:chOff x="0" y="0"/>
          <a:chExt cx="0" cy="0"/>
        </a:xfrm>
      </p:grpSpPr>
      <p:sp>
        <p:nvSpPr>
          <p:cNvPr id="90" name="Google Shape;90;g2d14e319473_1_0">
            <a:extLst>
              <a:ext uri="{FF2B5EF4-FFF2-40B4-BE49-F238E27FC236}">
                <a16:creationId xmlns:a16="http://schemas.microsoft.com/office/drawing/2014/main" id="{E15AE508-7484-B8DC-532B-A3007D67F105}"/>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Stikstofkringloop</a:t>
            </a:r>
            <a:endParaRPr>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32574E51-61F1-B5BA-F900-B605AC64AF73}"/>
              </a:ext>
            </a:extLst>
          </p:cNvPr>
          <p:cNvSpPr txBox="1">
            <a:spLocks noGrp="1"/>
          </p:cNvSpPr>
          <p:nvPr>
            <p:ph type="body" idx="1"/>
          </p:nvPr>
        </p:nvSpPr>
        <p:spPr>
          <a:xfrm>
            <a:off x="653100" y="1592094"/>
            <a:ext cx="10885800" cy="1546537"/>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sz="2600" dirty="0" err="1">
                <a:latin typeface="Effra"/>
                <a:ea typeface="Arial"/>
                <a:cs typeface="Arial"/>
                <a:sym typeface="Arial"/>
              </a:rPr>
              <a:t>Binas</a:t>
            </a:r>
            <a:r>
              <a:rPr lang="nl-NL" sz="2600" dirty="0">
                <a:latin typeface="Effra"/>
                <a:ea typeface="Arial"/>
                <a:cs typeface="Arial"/>
                <a:sym typeface="Arial"/>
              </a:rPr>
              <a:t> 93G</a:t>
            </a:r>
            <a:endParaRPr lang="nl-NL" sz="2600" dirty="0">
              <a:latin typeface="Effra"/>
              <a:ea typeface="Arial"/>
              <a:cs typeface="Arial"/>
            </a:endParaRPr>
          </a:p>
          <a:p>
            <a:pPr marL="635000" indent="-444500">
              <a:spcBef>
                <a:spcPts val="0"/>
              </a:spcBef>
              <a:buSzPts val="2600"/>
            </a:pPr>
            <a:r>
              <a:rPr lang="nl-NL" sz="2600" dirty="0">
                <a:latin typeface="Effra" panose="02000506080000020004"/>
              </a:rPr>
              <a:t>ScienceData p. 357</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rPr>
            </a:br>
            <a:endParaRPr lang="nl-NL" sz="2500" dirty="0">
              <a:latin typeface="Effra" panose="02000506080000020004" pitchFamily="2" charset="0"/>
              <a:ea typeface="Arial"/>
              <a:cs typeface="Arial"/>
              <a:sym typeface="Arial"/>
            </a:endParaRPr>
          </a:p>
        </p:txBody>
      </p:sp>
      <p:pic>
        <p:nvPicPr>
          <p:cNvPr id="5" name="Afbeelding 4">
            <a:extLst>
              <a:ext uri="{FF2B5EF4-FFF2-40B4-BE49-F238E27FC236}">
                <a16:creationId xmlns:a16="http://schemas.microsoft.com/office/drawing/2014/main" id="{EB98A9F4-98E2-F0A9-4B4E-F6704907B5F4}"/>
              </a:ext>
            </a:extLst>
          </p:cNvPr>
          <p:cNvPicPr>
            <a:picLocks noChangeAspect="1"/>
          </p:cNvPicPr>
          <p:nvPr/>
        </p:nvPicPr>
        <p:blipFill>
          <a:blip r:embed="rId3"/>
          <a:stretch>
            <a:fillRect/>
          </a:stretch>
        </p:blipFill>
        <p:spPr>
          <a:xfrm>
            <a:off x="6958149" y="131496"/>
            <a:ext cx="5040314" cy="6601067"/>
          </a:xfrm>
          <a:prstGeom prst="rect">
            <a:avLst/>
          </a:prstGeom>
        </p:spPr>
      </p:pic>
      <p:pic>
        <p:nvPicPr>
          <p:cNvPr id="3" name="Afbeelding 2" descr="Afbeelding met tekst, diagram, schermopname, Plan&#10;&#10;Door AI gegenereerde inhoud is mogelijk onjuist.">
            <a:extLst>
              <a:ext uri="{FF2B5EF4-FFF2-40B4-BE49-F238E27FC236}">
                <a16:creationId xmlns:a16="http://schemas.microsoft.com/office/drawing/2014/main" id="{40DB5DE1-6964-56C5-5B86-E832038BAA2E}"/>
              </a:ext>
            </a:extLst>
          </p:cNvPr>
          <p:cNvPicPr>
            <a:picLocks noChangeAspect="1"/>
          </p:cNvPicPr>
          <p:nvPr/>
        </p:nvPicPr>
        <p:blipFill>
          <a:blip r:embed="rId4"/>
          <a:stretch>
            <a:fillRect/>
          </a:stretch>
        </p:blipFill>
        <p:spPr>
          <a:xfrm>
            <a:off x="219436" y="2837962"/>
            <a:ext cx="6957784" cy="3770876"/>
          </a:xfrm>
          <a:prstGeom prst="rect">
            <a:avLst/>
          </a:prstGeom>
        </p:spPr>
      </p:pic>
      <p:sp>
        <p:nvSpPr>
          <p:cNvPr id="4" name="Rechthoek: afgeronde hoeken 3">
            <a:extLst>
              <a:ext uri="{FF2B5EF4-FFF2-40B4-BE49-F238E27FC236}">
                <a16:creationId xmlns:a16="http://schemas.microsoft.com/office/drawing/2014/main" id="{3FA2B312-45F7-3000-8898-73F0183991CE}"/>
              </a:ext>
            </a:extLst>
          </p:cNvPr>
          <p:cNvSpPr/>
          <p:nvPr/>
        </p:nvSpPr>
        <p:spPr>
          <a:xfrm>
            <a:off x="9769104" y="2335480"/>
            <a:ext cx="710869" cy="382648"/>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
        <p:nvSpPr>
          <p:cNvPr id="7" name="Rechthoek: afgeronde hoeken 6">
            <a:extLst>
              <a:ext uri="{FF2B5EF4-FFF2-40B4-BE49-F238E27FC236}">
                <a16:creationId xmlns:a16="http://schemas.microsoft.com/office/drawing/2014/main" id="{D5B4E395-6AF0-D106-2FD3-DF5C948F1D64}"/>
              </a:ext>
            </a:extLst>
          </p:cNvPr>
          <p:cNvSpPr/>
          <p:nvPr/>
        </p:nvSpPr>
        <p:spPr>
          <a:xfrm>
            <a:off x="3591460" y="6100122"/>
            <a:ext cx="710869" cy="291934"/>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5">
            <p14:nvContentPartPr>
              <p14:cNvPr id="11" name="Inkt 10">
                <a:extLst>
                  <a:ext uri="{FF2B5EF4-FFF2-40B4-BE49-F238E27FC236}">
                    <a16:creationId xmlns:a16="http://schemas.microsoft.com/office/drawing/2014/main" id="{ADDAC632-75AB-5E9F-AD08-9675968D0FE4}"/>
                  </a:ext>
                </a:extLst>
              </p14:cNvPr>
              <p14:cNvContentPartPr/>
              <p14:nvPr/>
            </p14:nvContentPartPr>
            <p14:xfrm>
              <a:off x="9766300" y="3245756"/>
              <a:ext cx="693913" cy="9071"/>
            </p14:xfrm>
          </p:contentPart>
        </mc:Choice>
        <mc:Fallback xmlns="">
          <p:pic>
            <p:nvPicPr>
              <p:cNvPr id="11" name="Inkt 10">
                <a:extLst>
                  <a:ext uri="{FF2B5EF4-FFF2-40B4-BE49-F238E27FC236}">
                    <a16:creationId xmlns:a16="http://schemas.microsoft.com/office/drawing/2014/main" id="{ADDAC632-75AB-5E9F-AD08-9675968D0FE4}"/>
                  </a:ext>
                </a:extLst>
              </p:cNvPr>
              <p:cNvPicPr/>
              <p:nvPr/>
            </p:nvPicPr>
            <p:blipFill>
              <a:blip r:embed="rId6"/>
              <a:stretch>
                <a:fillRect/>
              </a:stretch>
            </p:blipFill>
            <p:spPr>
              <a:xfrm>
                <a:off x="9716829" y="524456"/>
                <a:ext cx="792525" cy="5442600"/>
              </a:xfrm>
              <a:prstGeom prst="rect">
                <a:avLst/>
              </a:prstGeom>
            </p:spPr>
          </p:pic>
        </mc:Fallback>
      </mc:AlternateContent>
      <p:sp>
        <p:nvSpPr>
          <p:cNvPr id="6" name="Rechthoek: afgeronde hoeken 5">
            <a:extLst>
              <a:ext uri="{FF2B5EF4-FFF2-40B4-BE49-F238E27FC236}">
                <a16:creationId xmlns:a16="http://schemas.microsoft.com/office/drawing/2014/main" id="{141A6B47-FC1B-B1CF-4C7C-469A58926BA8}"/>
              </a:ext>
            </a:extLst>
          </p:cNvPr>
          <p:cNvSpPr/>
          <p:nvPr/>
        </p:nvSpPr>
        <p:spPr>
          <a:xfrm>
            <a:off x="9824356" y="3755571"/>
            <a:ext cx="993321" cy="476250"/>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AA20DDFE-D49A-CAD6-3C99-8EC27152C648}"/>
              </a:ext>
            </a:extLst>
          </p:cNvPr>
          <p:cNvSpPr/>
          <p:nvPr/>
        </p:nvSpPr>
        <p:spPr>
          <a:xfrm>
            <a:off x="1900796" y="3755571"/>
            <a:ext cx="747635" cy="333220"/>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7">
            <p14:nvContentPartPr>
              <p14:cNvPr id="9" name="Inkt 8">
                <a:extLst>
                  <a:ext uri="{FF2B5EF4-FFF2-40B4-BE49-F238E27FC236}">
                    <a16:creationId xmlns:a16="http://schemas.microsoft.com/office/drawing/2014/main" id="{A22C4FB9-AA05-896B-A5E6-4454B60C8705}"/>
                  </a:ext>
                </a:extLst>
              </p14:cNvPr>
              <p14:cNvContentPartPr/>
              <p14:nvPr/>
            </p14:nvContentPartPr>
            <p14:xfrm>
              <a:off x="10981481" y="3990854"/>
              <a:ext cx="423572" cy="12056"/>
            </p14:xfrm>
          </p:contentPart>
        </mc:Choice>
        <mc:Fallback xmlns="">
          <p:pic>
            <p:nvPicPr>
              <p:cNvPr id="9" name="Inkt 8">
                <a:extLst>
                  <a:ext uri="{FF2B5EF4-FFF2-40B4-BE49-F238E27FC236}">
                    <a16:creationId xmlns:a16="http://schemas.microsoft.com/office/drawing/2014/main" id="{A22C4FB9-AA05-896B-A5E6-4454B60C8705}"/>
                  </a:ext>
                </a:extLst>
              </p:cNvPr>
              <p:cNvPicPr/>
              <p:nvPr/>
            </p:nvPicPr>
            <p:blipFill>
              <a:blip r:embed="rId8"/>
              <a:stretch>
                <a:fillRect/>
              </a:stretch>
            </p:blipFill>
            <p:spPr>
              <a:xfrm>
                <a:off x="10927546" y="374054"/>
                <a:ext cx="531083" cy="7233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t 9">
                <a:extLst>
                  <a:ext uri="{FF2B5EF4-FFF2-40B4-BE49-F238E27FC236}">
                    <a16:creationId xmlns:a16="http://schemas.microsoft.com/office/drawing/2014/main" id="{7036266B-87C4-FB5F-A798-C96C46ADD863}"/>
                  </a:ext>
                </a:extLst>
              </p14:cNvPr>
              <p14:cNvContentPartPr/>
              <p14:nvPr/>
            </p14:nvContentPartPr>
            <p14:xfrm>
              <a:off x="10923607" y="4193412"/>
              <a:ext cx="519657" cy="12056"/>
            </p14:xfrm>
          </p:contentPart>
        </mc:Choice>
        <mc:Fallback xmlns="">
          <p:pic>
            <p:nvPicPr>
              <p:cNvPr id="10" name="Inkt 9">
                <a:extLst>
                  <a:ext uri="{FF2B5EF4-FFF2-40B4-BE49-F238E27FC236}">
                    <a16:creationId xmlns:a16="http://schemas.microsoft.com/office/drawing/2014/main" id="{7036266B-87C4-FB5F-A798-C96C46ADD863}"/>
                  </a:ext>
                </a:extLst>
              </p:cNvPr>
              <p:cNvPicPr/>
              <p:nvPr/>
            </p:nvPicPr>
            <p:blipFill>
              <a:blip r:embed="rId10"/>
              <a:stretch>
                <a:fillRect/>
              </a:stretch>
            </p:blipFill>
            <p:spPr>
              <a:xfrm>
                <a:off x="10869626" y="576612"/>
                <a:ext cx="627259" cy="7233600"/>
              </a:xfrm>
              <a:prstGeom prst="rect">
                <a:avLst/>
              </a:prstGeom>
            </p:spPr>
          </p:pic>
        </mc:Fallback>
      </mc:AlternateContent>
      <p:sp>
        <p:nvSpPr>
          <p:cNvPr id="12" name="Rechthoek: afgeronde hoeken 11">
            <a:extLst>
              <a:ext uri="{FF2B5EF4-FFF2-40B4-BE49-F238E27FC236}">
                <a16:creationId xmlns:a16="http://schemas.microsoft.com/office/drawing/2014/main" id="{BC2E75A9-25AD-810C-CEAF-33128E754B08}"/>
              </a:ext>
            </a:extLst>
          </p:cNvPr>
          <p:cNvSpPr/>
          <p:nvPr/>
        </p:nvSpPr>
        <p:spPr>
          <a:xfrm>
            <a:off x="10656246" y="4616903"/>
            <a:ext cx="1012584" cy="506292"/>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p:sp>
        <p:nvSpPr>
          <p:cNvPr id="14" name="Rechthoek: afgeronde hoeken 13">
            <a:extLst>
              <a:ext uri="{FF2B5EF4-FFF2-40B4-BE49-F238E27FC236}">
                <a16:creationId xmlns:a16="http://schemas.microsoft.com/office/drawing/2014/main" id="{B31BE7C7-5674-5BDF-C009-28B9A51A54CB}"/>
              </a:ext>
            </a:extLst>
          </p:cNvPr>
          <p:cNvSpPr/>
          <p:nvPr/>
        </p:nvSpPr>
        <p:spPr>
          <a:xfrm>
            <a:off x="1898069" y="3121840"/>
            <a:ext cx="848608" cy="313380"/>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11">
            <p14:nvContentPartPr>
              <p14:cNvPr id="18" name="Inkt 17">
                <a:extLst>
                  <a:ext uri="{FF2B5EF4-FFF2-40B4-BE49-F238E27FC236}">
                    <a16:creationId xmlns:a16="http://schemas.microsoft.com/office/drawing/2014/main" id="{E2EBDCF8-FEAE-8D47-06DD-9376E0069C00}"/>
                  </a:ext>
                </a:extLst>
              </p14:cNvPr>
              <p14:cNvContentPartPr/>
              <p14:nvPr/>
            </p14:nvContentPartPr>
            <p14:xfrm>
              <a:off x="3081759" y="3517818"/>
              <a:ext cx="2149871" cy="77568"/>
            </p14:xfrm>
          </p:contentPart>
        </mc:Choice>
        <mc:Fallback xmlns="">
          <p:pic>
            <p:nvPicPr>
              <p:cNvPr id="18" name="Inkt 17">
                <a:extLst>
                  <a:ext uri="{FF2B5EF4-FFF2-40B4-BE49-F238E27FC236}">
                    <a16:creationId xmlns:a16="http://schemas.microsoft.com/office/drawing/2014/main" id="{E2EBDCF8-FEAE-8D47-06DD-9376E0069C00}"/>
                  </a:ext>
                </a:extLst>
              </p:cNvPr>
              <p:cNvPicPr/>
              <p:nvPr/>
            </p:nvPicPr>
            <p:blipFill>
              <a:blip r:embed="rId12"/>
              <a:stretch>
                <a:fillRect/>
              </a:stretch>
            </p:blipFill>
            <p:spPr>
              <a:xfrm>
                <a:off x="3027769" y="3410085"/>
                <a:ext cx="2257491" cy="29267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t 18">
                <a:extLst>
                  <a:ext uri="{FF2B5EF4-FFF2-40B4-BE49-F238E27FC236}">
                    <a16:creationId xmlns:a16="http://schemas.microsoft.com/office/drawing/2014/main" id="{47452ED1-E5DA-15F3-D3EC-DD3B10663344}"/>
                  </a:ext>
                </a:extLst>
              </p14:cNvPr>
              <p14:cNvContentPartPr/>
              <p14:nvPr/>
            </p14:nvContentPartPr>
            <p14:xfrm>
              <a:off x="9727557" y="5707361"/>
              <a:ext cx="1372834" cy="20116"/>
            </p14:xfrm>
          </p:contentPart>
        </mc:Choice>
        <mc:Fallback xmlns="">
          <p:pic>
            <p:nvPicPr>
              <p:cNvPr id="19" name="Inkt 18">
                <a:extLst>
                  <a:ext uri="{FF2B5EF4-FFF2-40B4-BE49-F238E27FC236}">
                    <a16:creationId xmlns:a16="http://schemas.microsoft.com/office/drawing/2014/main" id="{47452ED1-E5DA-15F3-D3EC-DD3B10663344}"/>
                  </a:ext>
                </a:extLst>
              </p:cNvPr>
              <p:cNvPicPr/>
              <p:nvPr/>
            </p:nvPicPr>
            <p:blipFill>
              <a:blip r:embed="rId14"/>
              <a:stretch>
                <a:fillRect/>
              </a:stretch>
            </p:blipFill>
            <p:spPr>
              <a:xfrm>
                <a:off x="9673579" y="5599597"/>
                <a:ext cx="1480430" cy="23528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t 19">
                <a:extLst>
                  <a:ext uri="{FF2B5EF4-FFF2-40B4-BE49-F238E27FC236}">
                    <a16:creationId xmlns:a16="http://schemas.microsoft.com/office/drawing/2014/main" id="{F0CA4C18-C2F2-2B1C-D0F4-C3691319E9DC}"/>
                  </a:ext>
                </a:extLst>
              </p14:cNvPr>
              <p14:cNvContentPartPr/>
              <p14:nvPr/>
            </p14:nvContentPartPr>
            <p14:xfrm>
              <a:off x="9737203" y="4829599"/>
              <a:ext cx="780657" cy="27802"/>
            </p14:xfrm>
          </p:contentPart>
        </mc:Choice>
        <mc:Fallback xmlns="">
          <p:pic>
            <p:nvPicPr>
              <p:cNvPr id="20" name="Inkt 19">
                <a:extLst>
                  <a:ext uri="{FF2B5EF4-FFF2-40B4-BE49-F238E27FC236}">
                    <a16:creationId xmlns:a16="http://schemas.microsoft.com/office/drawing/2014/main" id="{F0CA4C18-C2F2-2B1C-D0F4-C3691319E9DC}"/>
                  </a:ext>
                </a:extLst>
              </p:cNvPr>
              <p:cNvPicPr/>
              <p:nvPr/>
            </p:nvPicPr>
            <p:blipFill>
              <a:blip r:embed="rId16"/>
              <a:stretch>
                <a:fillRect/>
              </a:stretch>
            </p:blipFill>
            <p:spPr>
              <a:xfrm>
                <a:off x="9683241" y="4724022"/>
                <a:ext cx="888222" cy="238605"/>
              </a:xfrm>
              <a:prstGeom prst="rect">
                <a:avLst/>
              </a:prstGeom>
            </p:spPr>
          </p:pic>
        </mc:Fallback>
      </mc:AlternateContent>
      <p:sp>
        <p:nvSpPr>
          <p:cNvPr id="21" name="Rechthoek: afgeronde hoeken 20">
            <a:extLst>
              <a:ext uri="{FF2B5EF4-FFF2-40B4-BE49-F238E27FC236}">
                <a16:creationId xmlns:a16="http://schemas.microsoft.com/office/drawing/2014/main" id="{A5B5A705-59CB-BE47-2C62-A1996859B15B}"/>
              </a:ext>
            </a:extLst>
          </p:cNvPr>
          <p:cNvSpPr/>
          <p:nvPr/>
        </p:nvSpPr>
        <p:spPr>
          <a:xfrm>
            <a:off x="8481613" y="4669939"/>
            <a:ext cx="1000529" cy="385746"/>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
        <p:nvSpPr>
          <p:cNvPr id="22" name="Rechthoek: afgeronde hoeken 21">
            <a:extLst>
              <a:ext uri="{FF2B5EF4-FFF2-40B4-BE49-F238E27FC236}">
                <a16:creationId xmlns:a16="http://schemas.microsoft.com/office/drawing/2014/main" id="{4E22141C-0774-B9F7-11D3-099B15E5AA1F}"/>
              </a:ext>
            </a:extLst>
          </p:cNvPr>
          <p:cNvSpPr/>
          <p:nvPr/>
        </p:nvSpPr>
        <p:spPr>
          <a:xfrm>
            <a:off x="3591309" y="4091204"/>
            <a:ext cx="894428" cy="250708"/>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17">
            <p14:nvContentPartPr>
              <p14:cNvPr id="23" name="Inkt 22">
                <a:extLst>
                  <a:ext uri="{FF2B5EF4-FFF2-40B4-BE49-F238E27FC236}">
                    <a16:creationId xmlns:a16="http://schemas.microsoft.com/office/drawing/2014/main" id="{DA7DE7B3-A0F9-A5AF-7DD9-91E31BF07F7A}"/>
                  </a:ext>
                </a:extLst>
              </p14:cNvPr>
              <p14:cNvContentPartPr/>
              <p14:nvPr/>
            </p14:nvContentPartPr>
            <p14:xfrm>
              <a:off x="9640747" y="4916409"/>
              <a:ext cx="799781" cy="12056"/>
            </p14:xfrm>
          </p:contentPart>
        </mc:Choice>
        <mc:Fallback xmlns="">
          <p:pic>
            <p:nvPicPr>
              <p:cNvPr id="23" name="Inkt 22">
                <a:extLst>
                  <a:ext uri="{FF2B5EF4-FFF2-40B4-BE49-F238E27FC236}">
                    <a16:creationId xmlns:a16="http://schemas.microsoft.com/office/drawing/2014/main" id="{DA7DE7B3-A0F9-A5AF-7DD9-91E31BF07F7A}"/>
                  </a:ext>
                </a:extLst>
              </p:cNvPr>
              <p:cNvPicPr/>
              <p:nvPr/>
            </p:nvPicPr>
            <p:blipFill>
              <a:blip r:embed="rId18"/>
              <a:stretch>
                <a:fillRect/>
              </a:stretch>
            </p:blipFill>
            <p:spPr>
              <a:xfrm>
                <a:off x="9586756" y="4795849"/>
                <a:ext cx="907402" cy="252774"/>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4" name="Inkt 23">
                <a:extLst>
                  <a:ext uri="{FF2B5EF4-FFF2-40B4-BE49-F238E27FC236}">
                    <a16:creationId xmlns:a16="http://schemas.microsoft.com/office/drawing/2014/main" id="{661353A1-025E-A0C8-E406-9CF1117711A2}"/>
                  </a:ext>
                </a:extLst>
              </p14:cNvPr>
              <p14:cNvContentPartPr/>
              <p14:nvPr/>
            </p14:nvContentPartPr>
            <p14:xfrm>
              <a:off x="4557532" y="3846171"/>
              <a:ext cx="1464442" cy="12056"/>
            </p14:xfrm>
          </p:contentPart>
        </mc:Choice>
        <mc:Fallback xmlns="">
          <p:pic>
            <p:nvPicPr>
              <p:cNvPr id="24" name="Inkt 23">
                <a:extLst>
                  <a:ext uri="{FF2B5EF4-FFF2-40B4-BE49-F238E27FC236}">
                    <a16:creationId xmlns:a16="http://schemas.microsoft.com/office/drawing/2014/main" id="{661353A1-025E-A0C8-E406-9CF1117711A2}"/>
                  </a:ext>
                </a:extLst>
              </p:cNvPr>
              <p:cNvPicPr/>
              <p:nvPr/>
            </p:nvPicPr>
            <p:blipFill>
              <a:blip r:embed="rId20"/>
              <a:stretch>
                <a:fillRect/>
              </a:stretch>
            </p:blipFill>
            <p:spPr>
              <a:xfrm>
                <a:off x="4503547" y="229371"/>
                <a:ext cx="1572053" cy="7233600"/>
              </a:xfrm>
              <a:prstGeom prst="rect">
                <a:avLst/>
              </a:prstGeom>
            </p:spPr>
          </p:pic>
        </mc:Fallback>
      </mc:AlternateContent>
      <p:sp>
        <p:nvSpPr>
          <p:cNvPr id="26" name="Rechthoek: afgeronde hoeken 25">
            <a:extLst>
              <a:ext uri="{FF2B5EF4-FFF2-40B4-BE49-F238E27FC236}">
                <a16:creationId xmlns:a16="http://schemas.microsoft.com/office/drawing/2014/main" id="{1BA9CA3B-DA74-EC0F-76EA-08899666A417}"/>
              </a:ext>
            </a:extLst>
          </p:cNvPr>
          <p:cNvSpPr/>
          <p:nvPr/>
        </p:nvSpPr>
        <p:spPr>
          <a:xfrm>
            <a:off x="3581663" y="4727812"/>
            <a:ext cx="971593" cy="337519"/>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
        <p:nvSpPr>
          <p:cNvPr id="27" name="Rechthoek: afgeronde hoeken 26">
            <a:extLst>
              <a:ext uri="{FF2B5EF4-FFF2-40B4-BE49-F238E27FC236}">
                <a16:creationId xmlns:a16="http://schemas.microsoft.com/office/drawing/2014/main" id="{BD521087-F297-DDB2-5E0B-1199F8162018}"/>
              </a:ext>
            </a:extLst>
          </p:cNvPr>
          <p:cNvSpPr/>
          <p:nvPr/>
        </p:nvSpPr>
        <p:spPr>
          <a:xfrm>
            <a:off x="8481612" y="3821129"/>
            <a:ext cx="1000529" cy="385746"/>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
        <p:nvSpPr>
          <p:cNvPr id="28" name="Rechthoek: afgeronde hoeken 27">
            <a:extLst>
              <a:ext uri="{FF2B5EF4-FFF2-40B4-BE49-F238E27FC236}">
                <a16:creationId xmlns:a16="http://schemas.microsoft.com/office/drawing/2014/main" id="{05D3A425-6BA2-A642-1D7D-76374828D8B1}"/>
              </a:ext>
            </a:extLst>
          </p:cNvPr>
          <p:cNvSpPr/>
          <p:nvPr/>
        </p:nvSpPr>
        <p:spPr>
          <a:xfrm>
            <a:off x="7382016" y="3126648"/>
            <a:ext cx="682227" cy="395391"/>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
        <p:nvSpPr>
          <p:cNvPr id="29" name="Rechthoek: afgeronde hoeken 28">
            <a:extLst>
              <a:ext uri="{FF2B5EF4-FFF2-40B4-BE49-F238E27FC236}">
                <a16:creationId xmlns:a16="http://schemas.microsoft.com/office/drawing/2014/main" id="{DF371D65-D9EA-A064-BE89-635A6C8D52AF}"/>
              </a:ext>
            </a:extLst>
          </p:cNvPr>
          <p:cNvSpPr/>
          <p:nvPr/>
        </p:nvSpPr>
        <p:spPr>
          <a:xfrm>
            <a:off x="3591309" y="5335482"/>
            <a:ext cx="711161" cy="250709"/>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21">
            <p14:nvContentPartPr>
              <p14:cNvPr id="31" name="Inkt 30">
                <a:extLst>
                  <a:ext uri="{FF2B5EF4-FFF2-40B4-BE49-F238E27FC236}">
                    <a16:creationId xmlns:a16="http://schemas.microsoft.com/office/drawing/2014/main" id="{3C8AEF5D-3835-781B-0440-43EE8093404F}"/>
                  </a:ext>
                </a:extLst>
              </p14:cNvPr>
              <p14:cNvContentPartPr/>
              <p14:nvPr/>
            </p14:nvContentPartPr>
            <p14:xfrm>
              <a:off x="8627963" y="5822573"/>
              <a:ext cx="587292" cy="29876"/>
            </p14:xfrm>
          </p:contentPart>
        </mc:Choice>
        <mc:Fallback xmlns="">
          <p:pic>
            <p:nvPicPr>
              <p:cNvPr id="31" name="Inkt 30">
                <a:extLst>
                  <a:ext uri="{FF2B5EF4-FFF2-40B4-BE49-F238E27FC236}">
                    <a16:creationId xmlns:a16="http://schemas.microsoft.com/office/drawing/2014/main" id="{3C8AEF5D-3835-781B-0440-43EE8093404F}"/>
                  </a:ext>
                </a:extLst>
              </p:cNvPr>
              <p:cNvPicPr/>
              <p:nvPr/>
            </p:nvPicPr>
            <p:blipFill>
              <a:blip r:embed="rId22"/>
              <a:stretch>
                <a:fillRect/>
              </a:stretch>
            </p:blipFill>
            <p:spPr>
              <a:xfrm>
                <a:off x="8574017" y="5715873"/>
                <a:ext cx="694824" cy="242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Inkt 31">
                <a:extLst>
                  <a:ext uri="{FF2B5EF4-FFF2-40B4-BE49-F238E27FC236}">
                    <a16:creationId xmlns:a16="http://schemas.microsoft.com/office/drawing/2014/main" id="{B1099D60-F570-C6F9-8C78-5CA8C99C0782}"/>
                  </a:ext>
                </a:extLst>
              </p14:cNvPr>
              <p14:cNvContentPartPr/>
              <p14:nvPr/>
            </p14:nvContentPartPr>
            <p14:xfrm>
              <a:off x="7798442" y="3797943"/>
              <a:ext cx="481283" cy="33021"/>
            </p14:xfrm>
          </p:contentPart>
        </mc:Choice>
        <mc:Fallback xmlns="">
          <p:pic>
            <p:nvPicPr>
              <p:cNvPr id="32" name="Inkt 31">
                <a:extLst>
                  <a:ext uri="{FF2B5EF4-FFF2-40B4-BE49-F238E27FC236}">
                    <a16:creationId xmlns:a16="http://schemas.microsoft.com/office/drawing/2014/main" id="{B1099D60-F570-C6F9-8C78-5CA8C99C0782}"/>
                  </a:ext>
                </a:extLst>
              </p:cNvPr>
              <p:cNvPicPr/>
              <p:nvPr/>
            </p:nvPicPr>
            <p:blipFill>
              <a:blip r:embed="rId24"/>
              <a:stretch>
                <a:fillRect/>
              </a:stretch>
            </p:blipFill>
            <p:spPr>
              <a:xfrm>
                <a:off x="7744487" y="3691424"/>
                <a:ext cx="588834" cy="245705"/>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3" name="Inkt 32">
                <a:extLst>
                  <a:ext uri="{FF2B5EF4-FFF2-40B4-BE49-F238E27FC236}">
                    <a16:creationId xmlns:a16="http://schemas.microsoft.com/office/drawing/2014/main" id="{EED17763-1BBE-4722-8D4F-AC950D437783}"/>
                  </a:ext>
                </a:extLst>
              </p14:cNvPr>
              <p14:cNvContentPartPr/>
              <p14:nvPr/>
            </p14:nvContentPartPr>
            <p14:xfrm>
              <a:off x="4576822" y="5147919"/>
              <a:ext cx="634958" cy="38986"/>
            </p14:xfrm>
          </p:contentPart>
        </mc:Choice>
        <mc:Fallback xmlns="">
          <p:pic>
            <p:nvPicPr>
              <p:cNvPr id="33" name="Inkt 32">
                <a:extLst>
                  <a:ext uri="{FF2B5EF4-FFF2-40B4-BE49-F238E27FC236}">
                    <a16:creationId xmlns:a16="http://schemas.microsoft.com/office/drawing/2014/main" id="{EED17763-1BBE-4722-8D4F-AC950D437783}"/>
                  </a:ext>
                </a:extLst>
              </p:cNvPr>
              <p:cNvPicPr/>
              <p:nvPr/>
            </p:nvPicPr>
            <p:blipFill>
              <a:blip r:embed="rId26"/>
              <a:stretch>
                <a:fillRect/>
              </a:stretch>
            </p:blipFill>
            <p:spPr>
              <a:xfrm>
                <a:off x="4522860" y="5040618"/>
                <a:ext cx="742523" cy="25323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4" name="Inkt 33">
                <a:extLst>
                  <a:ext uri="{FF2B5EF4-FFF2-40B4-BE49-F238E27FC236}">
                    <a16:creationId xmlns:a16="http://schemas.microsoft.com/office/drawing/2014/main" id="{D51C8B7D-96CB-58B3-80EE-D78C8ECAE7F2}"/>
                  </a:ext>
                </a:extLst>
              </p14:cNvPr>
              <p14:cNvContentPartPr/>
              <p14:nvPr/>
            </p14:nvContentPartPr>
            <p14:xfrm>
              <a:off x="7894898" y="2495791"/>
              <a:ext cx="519805" cy="12056"/>
            </p14:xfrm>
          </p:contentPart>
        </mc:Choice>
        <mc:Fallback xmlns="">
          <p:pic>
            <p:nvPicPr>
              <p:cNvPr id="34" name="Inkt 33">
                <a:extLst>
                  <a:ext uri="{FF2B5EF4-FFF2-40B4-BE49-F238E27FC236}">
                    <a16:creationId xmlns:a16="http://schemas.microsoft.com/office/drawing/2014/main" id="{D51C8B7D-96CB-58B3-80EE-D78C8ECAE7F2}"/>
                  </a:ext>
                </a:extLst>
              </p:cNvPr>
              <p:cNvPicPr/>
              <p:nvPr/>
            </p:nvPicPr>
            <p:blipFill>
              <a:blip r:embed="rId28"/>
              <a:stretch>
                <a:fillRect/>
              </a:stretch>
            </p:blipFill>
            <p:spPr>
              <a:xfrm>
                <a:off x="7840902" y="-1121009"/>
                <a:ext cx="627438" cy="72336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5" name="Inkt 34">
                <a:extLst>
                  <a:ext uri="{FF2B5EF4-FFF2-40B4-BE49-F238E27FC236}">
                    <a16:creationId xmlns:a16="http://schemas.microsoft.com/office/drawing/2014/main" id="{D50A7F24-B41F-5C50-1A39-821A43079066}"/>
                  </a:ext>
                </a:extLst>
              </p14:cNvPr>
              <p14:cNvContentPartPr/>
              <p14:nvPr/>
            </p14:nvContentPartPr>
            <p14:xfrm>
              <a:off x="4557531" y="5862095"/>
              <a:ext cx="703035" cy="34838"/>
            </p14:xfrm>
          </p:contentPart>
        </mc:Choice>
        <mc:Fallback xmlns="">
          <p:pic>
            <p:nvPicPr>
              <p:cNvPr id="35" name="Inkt 34">
                <a:extLst>
                  <a:ext uri="{FF2B5EF4-FFF2-40B4-BE49-F238E27FC236}">
                    <a16:creationId xmlns:a16="http://schemas.microsoft.com/office/drawing/2014/main" id="{D50A7F24-B41F-5C50-1A39-821A43079066}"/>
                  </a:ext>
                </a:extLst>
              </p:cNvPr>
              <p:cNvPicPr/>
              <p:nvPr/>
            </p:nvPicPr>
            <p:blipFill>
              <a:blip r:embed="rId30"/>
              <a:stretch>
                <a:fillRect/>
              </a:stretch>
            </p:blipFill>
            <p:spPr>
              <a:xfrm>
                <a:off x="4503562" y="5755448"/>
                <a:ext cx="810613" cy="247776"/>
              </a:xfrm>
              <a:prstGeom prst="rect">
                <a:avLst/>
              </a:prstGeom>
            </p:spPr>
          </p:pic>
        </mc:Fallback>
      </mc:AlternateContent>
      <p:sp>
        <p:nvSpPr>
          <p:cNvPr id="36" name="Rechthoek: afgeronde hoeken 35">
            <a:extLst>
              <a:ext uri="{FF2B5EF4-FFF2-40B4-BE49-F238E27FC236}">
                <a16:creationId xmlns:a16="http://schemas.microsoft.com/office/drawing/2014/main" id="{FAFB6A92-8004-DA3F-A43C-ABBC5438B398}"/>
              </a:ext>
            </a:extLst>
          </p:cNvPr>
          <p:cNvSpPr/>
          <p:nvPr/>
        </p:nvSpPr>
        <p:spPr>
          <a:xfrm>
            <a:off x="3307772" y="2717088"/>
            <a:ext cx="1470658" cy="323073"/>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37" name="Rechthoek: afgeronde hoeken 36">
            <a:extLst>
              <a:ext uri="{FF2B5EF4-FFF2-40B4-BE49-F238E27FC236}">
                <a16:creationId xmlns:a16="http://schemas.microsoft.com/office/drawing/2014/main" id="{2C737ADD-9582-16FE-2E2D-04E2CE41EED7}"/>
              </a:ext>
            </a:extLst>
          </p:cNvPr>
          <p:cNvSpPr/>
          <p:nvPr/>
        </p:nvSpPr>
        <p:spPr>
          <a:xfrm>
            <a:off x="8776809" y="836200"/>
            <a:ext cx="438583" cy="284492"/>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31">
            <p14:nvContentPartPr>
              <p14:cNvPr id="39" name="Inkt 38">
                <a:extLst>
                  <a:ext uri="{FF2B5EF4-FFF2-40B4-BE49-F238E27FC236}">
                    <a16:creationId xmlns:a16="http://schemas.microsoft.com/office/drawing/2014/main" id="{051C32FE-0DC6-6917-BDD3-4902C59CC8DB}"/>
                  </a:ext>
                </a:extLst>
              </p14:cNvPr>
              <p14:cNvContentPartPr/>
              <p14:nvPr/>
            </p14:nvContentPartPr>
            <p14:xfrm>
              <a:off x="7103962" y="1945993"/>
              <a:ext cx="858128" cy="90026"/>
            </p14:xfrm>
          </p:contentPart>
        </mc:Choice>
        <mc:Fallback xmlns="">
          <p:pic>
            <p:nvPicPr>
              <p:cNvPr id="39" name="Inkt 38">
                <a:extLst>
                  <a:ext uri="{FF2B5EF4-FFF2-40B4-BE49-F238E27FC236}">
                    <a16:creationId xmlns:a16="http://schemas.microsoft.com/office/drawing/2014/main" id="{051C32FE-0DC6-6917-BDD3-4902C59CC8DB}"/>
                  </a:ext>
                </a:extLst>
              </p:cNvPr>
              <p:cNvPicPr/>
              <p:nvPr/>
            </p:nvPicPr>
            <p:blipFill>
              <a:blip r:embed="rId32"/>
              <a:stretch>
                <a:fillRect/>
              </a:stretch>
            </p:blipFill>
            <p:spPr>
              <a:xfrm>
                <a:off x="7049992" y="1838392"/>
                <a:ext cx="965709" cy="30486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0" name="Inkt 39">
                <a:extLst>
                  <a:ext uri="{FF2B5EF4-FFF2-40B4-BE49-F238E27FC236}">
                    <a16:creationId xmlns:a16="http://schemas.microsoft.com/office/drawing/2014/main" id="{F1C30314-BA5A-DAD9-7FBC-07DF9EC50986}"/>
                  </a:ext>
                </a:extLst>
              </p14:cNvPr>
              <p14:cNvContentPartPr/>
              <p14:nvPr/>
            </p14:nvContentPartPr>
            <p14:xfrm>
              <a:off x="7152190" y="2138484"/>
              <a:ext cx="861599" cy="19711"/>
            </p14:xfrm>
          </p:contentPart>
        </mc:Choice>
        <mc:Fallback xmlns="">
          <p:pic>
            <p:nvPicPr>
              <p:cNvPr id="40" name="Inkt 39">
                <a:extLst>
                  <a:ext uri="{FF2B5EF4-FFF2-40B4-BE49-F238E27FC236}">
                    <a16:creationId xmlns:a16="http://schemas.microsoft.com/office/drawing/2014/main" id="{F1C30314-BA5A-DAD9-7FBC-07DF9EC50986}"/>
                  </a:ext>
                </a:extLst>
              </p:cNvPr>
              <p:cNvPicPr/>
              <p:nvPr/>
            </p:nvPicPr>
            <p:blipFill>
              <a:blip r:embed="rId34"/>
              <a:stretch>
                <a:fillRect/>
              </a:stretch>
            </p:blipFill>
            <p:spPr>
              <a:xfrm>
                <a:off x="7098205" y="2032889"/>
                <a:ext cx="969209" cy="23054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1" name="Inkt 40">
                <a:extLst>
                  <a:ext uri="{FF2B5EF4-FFF2-40B4-BE49-F238E27FC236}">
                    <a16:creationId xmlns:a16="http://schemas.microsoft.com/office/drawing/2014/main" id="{A3B92DA9-AA1E-2B72-85BB-BCE966676D43}"/>
                  </a:ext>
                </a:extLst>
              </p14:cNvPr>
              <p14:cNvContentPartPr/>
              <p14:nvPr/>
            </p14:nvContentPartPr>
            <p14:xfrm>
              <a:off x="10074798" y="1183994"/>
              <a:ext cx="500481" cy="12056"/>
            </p14:xfrm>
          </p:contentPart>
        </mc:Choice>
        <mc:Fallback xmlns="">
          <p:pic>
            <p:nvPicPr>
              <p:cNvPr id="41" name="Inkt 40">
                <a:extLst>
                  <a:ext uri="{FF2B5EF4-FFF2-40B4-BE49-F238E27FC236}">
                    <a16:creationId xmlns:a16="http://schemas.microsoft.com/office/drawing/2014/main" id="{A3B92DA9-AA1E-2B72-85BB-BCE966676D43}"/>
                  </a:ext>
                </a:extLst>
              </p:cNvPr>
              <p:cNvPicPr/>
              <p:nvPr/>
            </p:nvPicPr>
            <p:blipFill>
              <a:blip r:embed="rId36"/>
              <a:stretch>
                <a:fillRect/>
              </a:stretch>
            </p:blipFill>
            <p:spPr>
              <a:xfrm>
                <a:off x="10020828" y="-2432806"/>
                <a:ext cx="608061" cy="72336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2" name="Inkt 41">
                <a:extLst>
                  <a:ext uri="{FF2B5EF4-FFF2-40B4-BE49-F238E27FC236}">
                    <a16:creationId xmlns:a16="http://schemas.microsoft.com/office/drawing/2014/main" id="{84085C53-4542-24C7-A4EA-0C3678F7FD44}"/>
                  </a:ext>
                </a:extLst>
              </p14:cNvPr>
              <p14:cNvContentPartPr/>
              <p14:nvPr/>
            </p14:nvContentPartPr>
            <p14:xfrm>
              <a:off x="9833659" y="1607828"/>
              <a:ext cx="924978" cy="39152"/>
            </p14:xfrm>
          </p:contentPart>
        </mc:Choice>
        <mc:Fallback xmlns="">
          <p:pic>
            <p:nvPicPr>
              <p:cNvPr id="42" name="Inkt 41">
                <a:extLst>
                  <a:ext uri="{FF2B5EF4-FFF2-40B4-BE49-F238E27FC236}">
                    <a16:creationId xmlns:a16="http://schemas.microsoft.com/office/drawing/2014/main" id="{84085C53-4542-24C7-A4EA-0C3678F7FD44}"/>
                  </a:ext>
                </a:extLst>
              </p:cNvPr>
              <p:cNvPicPr/>
              <p:nvPr/>
            </p:nvPicPr>
            <p:blipFill>
              <a:blip r:embed="rId38"/>
              <a:stretch>
                <a:fillRect/>
              </a:stretch>
            </p:blipFill>
            <p:spPr>
              <a:xfrm>
                <a:off x="9779672" y="1501050"/>
                <a:ext cx="1032592" cy="252352"/>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3" name="Inkt 42">
                <a:extLst>
                  <a:ext uri="{FF2B5EF4-FFF2-40B4-BE49-F238E27FC236}">
                    <a16:creationId xmlns:a16="http://schemas.microsoft.com/office/drawing/2014/main" id="{E68368B5-01E8-9A10-881A-C3E98AA91331}"/>
                  </a:ext>
                </a:extLst>
              </p14:cNvPr>
              <p14:cNvContentPartPr/>
              <p14:nvPr/>
            </p14:nvContentPartPr>
            <p14:xfrm>
              <a:off x="11212974" y="1154649"/>
              <a:ext cx="398215" cy="29343"/>
            </p14:xfrm>
          </p:contentPart>
        </mc:Choice>
        <mc:Fallback xmlns="">
          <p:pic>
            <p:nvPicPr>
              <p:cNvPr id="43" name="Inkt 42">
                <a:extLst>
                  <a:ext uri="{FF2B5EF4-FFF2-40B4-BE49-F238E27FC236}">
                    <a16:creationId xmlns:a16="http://schemas.microsoft.com/office/drawing/2014/main" id="{E68368B5-01E8-9A10-881A-C3E98AA91331}"/>
                  </a:ext>
                </a:extLst>
              </p:cNvPr>
              <p:cNvPicPr/>
              <p:nvPr/>
            </p:nvPicPr>
            <p:blipFill>
              <a:blip r:embed="rId40"/>
              <a:stretch>
                <a:fillRect/>
              </a:stretch>
            </p:blipFill>
            <p:spPr>
              <a:xfrm>
                <a:off x="11159015" y="1047297"/>
                <a:ext cx="505773" cy="24369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5" name="Inkt 44">
                <a:extLst>
                  <a:ext uri="{FF2B5EF4-FFF2-40B4-BE49-F238E27FC236}">
                    <a16:creationId xmlns:a16="http://schemas.microsoft.com/office/drawing/2014/main" id="{B389A0DD-9856-1B15-663B-A534A7AA3E0A}"/>
                  </a:ext>
                </a:extLst>
              </p14:cNvPr>
              <p14:cNvContentPartPr/>
              <p14:nvPr/>
            </p14:nvContentPartPr>
            <p14:xfrm>
              <a:off x="10894672" y="1820601"/>
              <a:ext cx="568016" cy="12056"/>
            </p14:xfrm>
          </p:contentPart>
        </mc:Choice>
        <mc:Fallback xmlns="">
          <p:pic>
            <p:nvPicPr>
              <p:cNvPr id="45" name="Inkt 44">
                <a:extLst>
                  <a:ext uri="{FF2B5EF4-FFF2-40B4-BE49-F238E27FC236}">
                    <a16:creationId xmlns:a16="http://schemas.microsoft.com/office/drawing/2014/main" id="{B389A0DD-9856-1B15-663B-A534A7AA3E0A}"/>
                  </a:ext>
                </a:extLst>
              </p:cNvPr>
              <p:cNvPicPr/>
              <p:nvPr/>
            </p:nvPicPr>
            <p:blipFill>
              <a:blip r:embed="rId42"/>
              <a:stretch>
                <a:fillRect/>
              </a:stretch>
            </p:blipFill>
            <p:spPr>
              <a:xfrm>
                <a:off x="10840712" y="-1796199"/>
                <a:ext cx="675576" cy="7233600"/>
              </a:xfrm>
              <a:prstGeom prst="rect">
                <a:avLst/>
              </a:prstGeom>
            </p:spPr>
          </p:pic>
        </mc:Fallback>
      </mc:AlternateContent>
      <p:sp>
        <p:nvSpPr>
          <p:cNvPr id="54" name="Rechthoek: afgeronde hoeken 53">
            <a:extLst>
              <a:ext uri="{FF2B5EF4-FFF2-40B4-BE49-F238E27FC236}">
                <a16:creationId xmlns:a16="http://schemas.microsoft.com/office/drawing/2014/main" id="{93300D8F-4254-4554-0F49-20949535BAF4}"/>
              </a:ext>
            </a:extLst>
          </p:cNvPr>
          <p:cNvSpPr/>
          <p:nvPr/>
        </p:nvSpPr>
        <p:spPr>
          <a:xfrm>
            <a:off x="10801179" y="1988239"/>
            <a:ext cx="710869" cy="382648"/>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43">
            <p14:nvContentPartPr>
              <p14:cNvPr id="56" name="Inkt 55">
                <a:extLst>
                  <a:ext uri="{FF2B5EF4-FFF2-40B4-BE49-F238E27FC236}">
                    <a16:creationId xmlns:a16="http://schemas.microsoft.com/office/drawing/2014/main" id="{7AE9C42D-9DC3-5281-F04C-01563C16DED0}"/>
                  </a:ext>
                </a:extLst>
              </p14:cNvPr>
              <p14:cNvContentPartPr/>
              <p14:nvPr/>
            </p14:nvContentPartPr>
            <p14:xfrm>
              <a:off x="229082" y="3614677"/>
              <a:ext cx="789731" cy="19872"/>
            </p14:xfrm>
          </p:contentPart>
        </mc:Choice>
        <mc:Fallback xmlns="">
          <p:pic>
            <p:nvPicPr>
              <p:cNvPr id="56" name="Inkt 55">
                <a:extLst>
                  <a:ext uri="{FF2B5EF4-FFF2-40B4-BE49-F238E27FC236}">
                    <a16:creationId xmlns:a16="http://schemas.microsoft.com/office/drawing/2014/main" id="{7AE9C42D-9DC3-5281-F04C-01563C16DED0}"/>
                  </a:ext>
                </a:extLst>
              </p:cNvPr>
              <p:cNvPicPr/>
              <p:nvPr/>
            </p:nvPicPr>
            <p:blipFill>
              <a:blip r:embed="rId44"/>
              <a:stretch>
                <a:fillRect/>
              </a:stretch>
            </p:blipFill>
            <p:spPr>
              <a:xfrm>
                <a:off x="175114" y="3508220"/>
                <a:ext cx="897307" cy="232431"/>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7" name="Inkt 56">
                <a:extLst>
                  <a:ext uri="{FF2B5EF4-FFF2-40B4-BE49-F238E27FC236}">
                    <a16:creationId xmlns:a16="http://schemas.microsoft.com/office/drawing/2014/main" id="{AED28F20-FDB3-3B15-A0D9-6989635926AC}"/>
                  </a:ext>
                </a:extLst>
              </p14:cNvPr>
              <p14:cNvContentPartPr/>
              <p14:nvPr/>
            </p14:nvContentPartPr>
            <p14:xfrm>
              <a:off x="5254424" y="4627462"/>
              <a:ext cx="1014234" cy="36776"/>
            </p14:xfrm>
          </p:contentPart>
        </mc:Choice>
        <mc:Fallback xmlns="">
          <p:pic>
            <p:nvPicPr>
              <p:cNvPr id="57" name="Inkt 56">
                <a:extLst>
                  <a:ext uri="{FF2B5EF4-FFF2-40B4-BE49-F238E27FC236}">
                    <a16:creationId xmlns:a16="http://schemas.microsoft.com/office/drawing/2014/main" id="{AED28F20-FDB3-3B15-A0D9-6989635926AC}"/>
                  </a:ext>
                </a:extLst>
              </p:cNvPr>
              <p:cNvPicPr/>
              <p:nvPr/>
            </p:nvPicPr>
            <p:blipFill>
              <a:blip r:embed="rId46"/>
              <a:stretch>
                <a:fillRect/>
              </a:stretch>
            </p:blipFill>
            <p:spPr>
              <a:xfrm>
                <a:off x="5200437" y="4520347"/>
                <a:ext cx="1121848" cy="250648"/>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8" name="Inkt 57">
                <a:extLst>
                  <a:ext uri="{FF2B5EF4-FFF2-40B4-BE49-F238E27FC236}">
                    <a16:creationId xmlns:a16="http://schemas.microsoft.com/office/drawing/2014/main" id="{E57DBC70-19A5-9FF7-3B6D-357219742B82}"/>
                  </a:ext>
                </a:extLst>
              </p14:cNvPr>
              <p14:cNvContentPartPr/>
              <p14:nvPr/>
            </p14:nvContentPartPr>
            <p14:xfrm>
              <a:off x="5051868" y="6460119"/>
              <a:ext cx="1314534" cy="77585"/>
            </p14:xfrm>
          </p:contentPart>
        </mc:Choice>
        <mc:Fallback xmlns="">
          <p:pic>
            <p:nvPicPr>
              <p:cNvPr id="58" name="Inkt 57">
                <a:extLst>
                  <a:ext uri="{FF2B5EF4-FFF2-40B4-BE49-F238E27FC236}">
                    <a16:creationId xmlns:a16="http://schemas.microsoft.com/office/drawing/2014/main" id="{E57DBC70-19A5-9FF7-3B6D-357219742B82}"/>
                  </a:ext>
                </a:extLst>
              </p:cNvPr>
              <p:cNvPicPr/>
              <p:nvPr/>
            </p:nvPicPr>
            <p:blipFill>
              <a:blip r:embed="rId48"/>
              <a:stretch>
                <a:fillRect/>
              </a:stretch>
            </p:blipFill>
            <p:spPr>
              <a:xfrm>
                <a:off x="4997890" y="6352859"/>
                <a:ext cx="1422129" cy="29174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9" name="Inkt 58">
                <a:extLst>
                  <a:ext uri="{FF2B5EF4-FFF2-40B4-BE49-F238E27FC236}">
                    <a16:creationId xmlns:a16="http://schemas.microsoft.com/office/drawing/2014/main" id="{5E54411F-0204-5478-4670-EE7E63265A09}"/>
                  </a:ext>
                </a:extLst>
              </p14:cNvPr>
              <p14:cNvContentPartPr/>
              <p14:nvPr/>
            </p14:nvContentPartPr>
            <p14:xfrm>
              <a:off x="8659309" y="1714500"/>
              <a:ext cx="567975" cy="12056"/>
            </p14:xfrm>
          </p:contentPart>
        </mc:Choice>
        <mc:Fallback xmlns="">
          <p:pic>
            <p:nvPicPr>
              <p:cNvPr id="59" name="Inkt 58">
                <a:extLst>
                  <a:ext uri="{FF2B5EF4-FFF2-40B4-BE49-F238E27FC236}">
                    <a16:creationId xmlns:a16="http://schemas.microsoft.com/office/drawing/2014/main" id="{5E54411F-0204-5478-4670-EE7E63265A09}"/>
                  </a:ext>
                </a:extLst>
              </p:cNvPr>
              <p:cNvPicPr/>
              <p:nvPr/>
            </p:nvPicPr>
            <p:blipFill>
              <a:blip r:embed="rId42"/>
              <a:stretch>
                <a:fillRect/>
              </a:stretch>
            </p:blipFill>
            <p:spPr>
              <a:xfrm>
                <a:off x="8605319" y="-1902300"/>
                <a:ext cx="675595" cy="72336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61" name="Inkt 60">
                <a:extLst>
                  <a:ext uri="{FF2B5EF4-FFF2-40B4-BE49-F238E27FC236}">
                    <a16:creationId xmlns:a16="http://schemas.microsoft.com/office/drawing/2014/main" id="{54F9C76C-06A4-D568-60E5-5AB0DCCE8235}"/>
                  </a:ext>
                </a:extLst>
              </p14:cNvPr>
              <p14:cNvContentPartPr/>
              <p14:nvPr/>
            </p14:nvContentPartPr>
            <p14:xfrm>
              <a:off x="8668955" y="1906991"/>
              <a:ext cx="565277" cy="20384"/>
            </p14:xfrm>
          </p:contentPart>
        </mc:Choice>
        <mc:Fallback xmlns="">
          <p:pic>
            <p:nvPicPr>
              <p:cNvPr id="61" name="Inkt 60">
                <a:extLst>
                  <a:ext uri="{FF2B5EF4-FFF2-40B4-BE49-F238E27FC236}">
                    <a16:creationId xmlns:a16="http://schemas.microsoft.com/office/drawing/2014/main" id="{54F9C76C-06A4-D568-60E5-5AB0DCCE8235}"/>
                  </a:ext>
                </a:extLst>
              </p:cNvPr>
              <p:cNvPicPr/>
              <p:nvPr/>
            </p:nvPicPr>
            <p:blipFill>
              <a:blip r:embed="rId51"/>
              <a:stretch>
                <a:fillRect/>
              </a:stretch>
            </p:blipFill>
            <p:spPr>
              <a:xfrm>
                <a:off x="8614982" y="1799707"/>
                <a:ext cx="672863" cy="234595"/>
              </a:xfrm>
              <a:prstGeom prst="rect">
                <a:avLst/>
              </a:prstGeom>
            </p:spPr>
          </p:pic>
        </mc:Fallback>
      </mc:AlternateContent>
      <p:sp>
        <p:nvSpPr>
          <p:cNvPr id="63" name="Rechthoek: afgeronde hoeken 62">
            <a:extLst>
              <a:ext uri="{FF2B5EF4-FFF2-40B4-BE49-F238E27FC236}">
                <a16:creationId xmlns:a16="http://schemas.microsoft.com/office/drawing/2014/main" id="{8A1A63D8-568A-BEEA-19CB-2B003662F0DE}"/>
              </a:ext>
            </a:extLst>
          </p:cNvPr>
          <p:cNvSpPr/>
          <p:nvPr/>
        </p:nvSpPr>
        <p:spPr>
          <a:xfrm>
            <a:off x="10307327" y="2806183"/>
            <a:ext cx="595123" cy="228320"/>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13360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5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1"/>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6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43"/>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P spid="8" grpId="0" animBg="1"/>
      <p:bldP spid="12" grpId="0" animBg="1"/>
      <p:bldP spid="14" grpId="0" animBg="1"/>
      <p:bldP spid="21" grpId="0" animBg="1"/>
      <p:bldP spid="22" grpId="0" animBg="1"/>
      <p:bldP spid="26" grpId="0" animBg="1"/>
      <p:bldP spid="27" grpId="0" animBg="1"/>
      <p:bldP spid="28" grpId="0" animBg="1"/>
      <p:bldP spid="29" grpId="0" animBg="1"/>
      <p:bldP spid="36" grpId="0" animBg="1"/>
      <p:bldP spid="37" grpId="0" animBg="1"/>
      <p:bldP spid="54" grpId="0" animBg="1"/>
      <p:bldP spid="6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4F605-20E5-F782-A14F-00D6270FB8DA}"/>
              </a:ext>
            </a:extLst>
          </p:cNvPr>
          <p:cNvSpPr>
            <a:spLocks noGrp="1"/>
          </p:cNvSpPr>
          <p:nvPr>
            <p:ph type="title"/>
          </p:nvPr>
        </p:nvSpPr>
        <p:spPr/>
        <p:txBody>
          <a:bodyPr/>
          <a:lstStyle/>
          <a:p>
            <a:r>
              <a:rPr lang="nl-NL" dirty="0">
                <a:latin typeface="Effra" panose="02000506080000020004"/>
              </a:rPr>
              <a:t>Voorbeeld (2024-II)</a:t>
            </a:r>
            <a:endParaRPr lang="nl-NL" dirty="0"/>
          </a:p>
        </p:txBody>
      </p:sp>
      <p:pic>
        <p:nvPicPr>
          <p:cNvPr id="5" name="Afbeelding 4">
            <a:extLst>
              <a:ext uri="{FF2B5EF4-FFF2-40B4-BE49-F238E27FC236}">
                <a16:creationId xmlns:a16="http://schemas.microsoft.com/office/drawing/2014/main" id="{AF252838-D016-FDBD-A610-60AD4ED39AED}"/>
              </a:ext>
            </a:extLst>
          </p:cNvPr>
          <p:cNvPicPr>
            <a:picLocks noChangeAspect="1"/>
          </p:cNvPicPr>
          <p:nvPr/>
        </p:nvPicPr>
        <p:blipFill>
          <a:blip r:embed="rId3"/>
          <a:srcRect t="1863"/>
          <a:stretch/>
        </p:blipFill>
        <p:spPr>
          <a:xfrm>
            <a:off x="1102300" y="1780162"/>
            <a:ext cx="8733135" cy="4712713"/>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t 2">
                <a:extLst>
                  <a:ext uri="{FF2B5EF4-FFF2-40B4-BE49-F238E27FC236}">
                    <a16:creationId xmlns:a16="http://schemas.microsoft.com/office/drawing/2014/main" id="{17DDB0A0-D002-70F0-B95E-1412182FA241}"/>
                  </a:ext>
                </a:extLst>
              </p14:cNvPr>
              <p14:cNvContentPartPr/>
              <p14:nvPr/>
            </p14:nvContentPartPr>
            <p14:xfrm>
              <a:off x="4254876" y="2579625"/>
              <a:ext cx="1627200" cy="28800"/>
            </p14:xfrm>
          </p:contentPart>
        </mc:Choice>
        <mc:Fallback xmlns="">
          <p:pic>
            <p:nvPicPr>
              <p:cNvPr id="3" name="Inkt 2">
                <a:extLst>
                  <a:ext uri="{FF2B5EF4-FFF2-40B4-BE49-F238E27FC236}">
                    <a16:creationId xmlns:a16="http://schemas.microsoft.com/office/drawing/2014/main" id="{17DDB0A0-D002-70F0-B95E-1412182FA241}"/>
                  </a:ext>
                </a:extLst>
              </p:cNvPr>
              <p:cNvPicPr/>
              <p:nvPr/>
            </p:nvPicPr>
            <p:blipFill>
              <a:blip r:embed="rId5"/>
              <a:stretch>
                <a:fillRect/>
              </a:stretch>
            </p:blipFill>
            <p:spPr>
              <a:xfrm>
                <a:off x="4201236" y="2471985"/>
                <a:ext cx="173484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t 3">
                <a:extLst>
                  <a:ext uri="{FF2B5EF4-FFF2-40B4-BE49-F238E27FC236}">
                    <a16:creationId xmlns:a16="http://schemas.microsoft.com/office/drawing/2014/main" id="{04D22CAE-DB89-BEC3-04F7-10D0026DA8EB}"/>
                  </a:ext>
                </a:extLst>
              </p14:cNvPr>
              <p14:cNvContentPartPr/>
              <p14:nvPr/>
            </p14:nvContentPartPr>
            <p14:xfrm>
              <a:off x="6843996" y="2606985"/>
              <a:ext cx="896760" cy="9360"/>
            </p14:xfrm>
          </p:contentPart>
        </mc:Choice>
        <mc:Fallback xmlns="">
          <p:pic>
            <p:nvPicPr>
              <p:cNvPr id="4" name="Inkt 3">
                <a:extLst>
                  <a:ext uri="{FF2B5EF4-FFF2-40B4-BE49-F238E27FC236}">
                    <a16:creationId xmlns:a16="http://schemas.microsoft.com/office/drawing/2014/main" id="{04D22CAE-DB89-BEC3-04F7-10D0026DA8EB}"/>
                  </a:ext>
                </a:extLst>
              </p:cNvPr>
              <p:cNvPicPr/>
              <p:nvPr/>
            </p:nvPicPr>
            <p:blipFill>
              <a:blip r:embed="rId7"/>
              <a:stretch>
                <a:fillRect/>
              </a:stretch>
            </p:blipFill>
            <p:spPr>
              <a:xfrm>
                <a:off x="6789996" y="2499345"/>
                <a:ext cx="100440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t 5">
                <a:extLst>
                  <a:ext uri="{FF2B5EF4-FFF2-40B4-BE49-F238E27FC236}">
                    <a16:creationId xmlns:a16="http://schemas.microsoft.com/office/drawing/2014/main" id="{42390CAA-3E05-2831-F485-7B56C961EF5E}"/>
                  </a:ext>
                </a:extLst>
              </p14:cNvPr>
              <p14:cNvContentPartPr/>
              <p14:nvPr/>
            </p14:nvContentPartPr>
            <p14:xfrm>
              <a:off x="3557916" y="2833425"/>
              <a:ext cx="1887480" cy="360"/>
            </p14:xfrm>
          </p:contentPart>
        </mc:Choice>
        <mc:Fallback xmlns="">
          <p:pic>
            <p:nvPicPr>
              <p:cNvPr id="6" name="Inkt 5">
                <a:extLst>
                  <a:ext uri="{FF2B5EF4-FFF2-40B4-BE49-F238E27FC236}">
                    <a16:creationId xmlns:a16="http://schemas.microsoft.com/office/drawing/2014/main" id="{42390CAA-3E05-2831-F485-7B56C961EF5E}"/>
                  </a:ext>
                </a:extLst>
              </p:cNvPr>
              <p:cNvPicPr/>
              <p:nvPr/>
            </p:nvPicPr>
            <p:blipFill>
              <a:blip r:embed="rId9"/>
              <a:stretch>
                <a:fillRect/>
              </a:stretch>
            </p:blipFill>
            <p:spPr>
              <a:xfrm>
                <a:off x="3503916" y="2725425"/>
                <a:ext cx="19951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t 6">
                <a:extLst>
                  <a:ext uri="{FF2B5EF4-FFF2-40B4-BE49-F238E27FC236}">
                    <a16:creationId xmlns:a16="http://schemas.microsoft.com/office/drawing/2014/main" id="{89093642-20B9-DAD1-84B8-34488D5F3916}"/>
                  </a:ext>
                </a:extLst>
              </p14:cNvPr>
              <p14:cNvContentPartPr/>
              <p14:nvPr/>
            </p14:nvContentPartPr>
            <p14:xfrm>
              <a:off x="2588796" y="3512385"/>
              <a:ext cx="1620360" cy="27360"/>
            </p14:xfrm>
          </p:contentPart>
        </mc:Choice>
        <mc:Fallback xmlns="">
          <p:pic>
            <p:nvPicPr>
              <p:cNvPr id="7" name="Inkt 6">
                <a:extLst>
                  <a:ext uri="{FF2B5EF4-FFF2-40B4-BE49-F238E27FC236}">
                    <a16:creationId xmlns:a16="http://schemas.microsoft.com/office/drawing/2014/main" id="{89093642-20B9-DAD1-84B8-34488D5F3916}"/>
                  </a:ext>
                </a:extLst>
              </p:cNvPr>
              <p:cNvPicPr/>
              <p:nvPr/>
            </p:nvPicPr>
            <p:blipFill>
              <a:blip r:embed="rId11"/>
              <a:stretch>
                <a:fillRect/>
              </a:stretch>
            </p:blipFill>
            <p:spPr>
              <a:xfrm>
                <a:off x="2535156" y="3404745"/>
                <a:ext cx="172800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t 7">
                <a:extLst>
                  <a:ext uri="{FF2B5EF4-FFF2-40B4-BE49-F238E27FC236}">
                    <a16:creationId xmlns:a16="http://schemas.microsoft.com/office/drawing/2014/main" id="{32B427DB-42B4-4FFC-06FD-5B1949678DF4}"/>
                  </a:ext>
                </a:extLst>
              </p14:cNvPr>
              <p14:cNvContentPartPr/>
              <p14:nvPr/>
            </p14:nvContentPartPr>
            <p14:xfrm>
              <a:off x="4435956" y="3820185"/>
              <a:ext cx="1757160" cy="360"/>
            </p14:xfrm>
          </p:contentPart>
        </mc:Choice>
        <mc:Fallback xmlns="">
          <p:pic>
            <p:nvPicPr>
              <p:cNvPr id="8" name="Inkt 7">
                <a:extLst>
                  <a:ext uri="{FF2B5EF4-FFF2-40B4-BE49-F238E27FC236}">
                    <a16:creationId xmlns:a16="http://schemas.microsoft.com/office/drawing/2014/main" id="{32B427DB-42B4-4FFC-06FD-5B1949678DF4}"/>
                  </a:ext>
                </a:extLst>
              </p:cNvPr>
              <p:cNvPicPr/>
              <p:nvPr/>
            </p:nvPicPr>
            <p:blipFill>
              <a:blip r:embed="rId13"/>
              <a:stretch>
                <a:fillRect/>
              </a:stretch>
            </p:blipFill>
            <p:spPr>
              <a:xfrm>
                <a:off x="4381956" y="3712185"/>
                <a:ext cx="18648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t 8">
                <a:extLst>
                  <a:ext uri="{FF2B5EF4-FFF2-40B4-BE49-F238E27FC236}">
                    <a16:creationId xmlns:a16="http://schemas.microsoft.com/office/drawing/2014/main" id="{B32C27D0-B804-32EF-4903-78521E29A926}"/>
                  </a:ext>
                </a:extLst>
              </p14:cNvPr>
              <p14:cNvContentPartPr/>
              <p14:nvPr/>
            </p14:nvContentPartPr>
            <p14:xfrm>
              <a:off x="5947956" y="5485905"/>
              <a:ext cx="1084680" cy="9720"/>
            </p14:xfrm>
          </p:contentPart>
        </mc:Choice>
        <mc:Fallback xmlns="">
          <p:pic>
            <p:nvPicPr>
              <p:cNvPr id="9" name="Inkt 8">
                <a:extLst>
                  <a:ext uri="{FF2B5EF4-FFF2-40B4-BE49-F238E27FC236}">
                    <a16:creationId xmlns:a16="http://schemas.microsoft.com/office/drawing/2014/main" id="{B32C27D0-B804-32EF-4903-78521E29A926}"/>
                  </a:ext>
                </a:extLst>
              </p:cNvPr>
              <p:cNvPicPr/>
              <p:nvPr/>
            </p:nvPicPr>
            <p:blipFill>
              <a:blip r:embed="rId15"/>
              <a:stretch>
                <a:fillRect/>
              </a:stretch>
            </p:blipFill>
            <p:spPr>
              <a:xfrm>
                <a:off x="5893956" y="5378265"/>
                <a:ext cx="119232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t 9">
                <a:extLst>
                  <a:ext uri="{FF2B5EF4-FFF2-40B4-BE49-F238E27FC236}">
                    <a16:creationId xmlns:a16="http://schemas.microsoft.com/office/drawing/2014/main" id="{D1BAC295-E0C8-1FC6-5ED9-B9633A8187E8}"/>
                  </a:ext>
                </a:extLst>
              </p14:cNvPr>
              <p14:cNvContentPartPr/>
              <p14:nvPr/>
            </p14:nvContentPartPr>
            <p14:xfrm>
              <a:off x="2208636" y="5775705"/>
              <a:ext cx="1783080" cy="360"/>
            </p14:xfrm>
          </p:contentPart>
        </mc:Choice>
        <mc:Fallback xmlns="">
          <p:pic>
            <p:nvPicPr>
              <p:cNvPr id="10" name="Inkt 9">
                <a:extLst>
                  <a:ext uri="{FF2B5EF4-FFF2-40B4-BE49-F238E27FC236}">
                    <a16:creationId xmlns:a16="http://schemas.microsoft.com/office/drawing/2014/main" id="{D1BAC295-E0C8-1FC6-5ED9-B9633A8187E8}"/>
                  </a:ext>
                </a:extLst>
              </p:cNvPr>
              <p:cNvPicPr/>
              <p:nvPr/>
            </p:nvPicPr>
            <p:blipFill>
              <a:blip r:embed="rId17"/>
              <a:stretch>
                <a:fillRect/>
              </a:stretch>
            </p:blipFill>
            <p:spPr>
              <a:xfrm>
                <a:off x="2154996" y="5667705"/>
                <a:ext cx="1890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t 10">
                <a:extLst>
                  <a:ext uri="{FF2B5EF4-FFF2-40B4-BE49-F238E27FC236}">
                    <a16:creationId xmlns:a16="http://schemas.microsoft.com/office/drawing/2014/main" id="{E0AE9998-642E-4606-65D7-D51D1F46EE34}"/>
                  </a:ext>
                </a:extLst>
              </p14:cNvPr>
              <p14:cNvContentPartPr/>
              <p14:nvPr/>
            </p14:nvContentPartPr>
            <p14:xfrm>
              <a:off x="4970196" y="5803065"/>
              <a:ext cx="1139040" cy="360"/>
            </p14:xfrm>
          </p:contentPart>
        </mc:Choice>
        <mc:Fallback xmlns="">
          <p:pic>
            <p:nvPicPr>
              <p:cNvPr id="11" name="Inkt 10">
                <a:extLst>
                  <a:ext uri="{FF2B5EF4-FFF2-40B4-BE49-F238E27FC236}">
                    <a16:creationId xmlns:a16="http://schemas.microsoft.com/office/drawing/2014/main" id="{E0AE9998-642E-4606-65D7-D51D1F46EE34}"/>
                  </a:ext>
                </a:extLst>
              </p:cNvPr>
              <p:cNvPicPr/>
              <p:nvPr/>
            </p:nvPicPr>
            <p:blipFill>
              <a:blip r:embed="rId19"/>
              <a:stretch>
                <a:fillRect/>
              </a:stretch>
            </p:blipFill>
            <p:spPr>
              <a:xfrm>
                <a:off x="4916196" y="5695065"/>
                <a:ext cx="1246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t 11">
                <a:extLst>
                  <a:ext uri="{FF2B5EF4-FFF2-40B4-BE49-F238E27FC236}">
                    <a16:creationId xmlns:a16="http://schemas.microsoft.com/office/drawing/2014/main" id="{1062EAC6-7B74-239C-C8DC-74FDDCE1C04A}"/>
                  </a:ext>
                </a:extLst>
              </p14:cNvPr>
              <p14:cNvContentPartPr/>
              <p14:nvPr/>
            </p14:nvContentPartPr>
            <p14:xfrm>
              <a:off x="8012196" y="5775705"/>
              <a:ext cx="1042200" cy="19080"/>
            </p14:xfrm>
          </p:contentPart>
        </mc:Choice>
        <mc:Fallback xmlns="">
          <p:pic>
            <p:nvPicPr>
              <p:cNvPr id="12" name="Inkt 11">
                <a:extLst>
                  <a:ext uri="{FF2B5EF4-FFF2-40B4-BE49-F238E27FC236}">
                    <a16:creationId xmlns:a16="http://schemas.microsoft.com/office/drawing/2014/main" id="{1062EAC6-7B74-239C-C8DC-74FDDCE1C04A}"/>
                  </a:ext>
                </a:extLst>
              </p:cNvPr>
              <p:cNvPicPr/>
              <p:nvPr/>
            </p:nvPicPr>
            <p:blipFill>
              <a:blip r:embed="rId21"/>
              <a:stretch>
                <a:fillRect/>
              </a:stretch>
            </p:blipFill>
            <p:spPr>
              <a:xfrm>
                <a:off x="7958196" y="5667705"/>
                <a:ext cx="1149840" cy="234720"/>
              </a:xfrm>
              <a:prstGeom prst="rect">
                <a:avLst/>
              </a:prstGeom>
            </p:spPr>
          </p:pic>
        </mc:Fallback>
      </mc:AlternateContent>
    </p:spTree>
    <p:extLst>
      <p:ext uri="{BB962C8B-B14F-4D97-AF65-F5344CB8AC3E}">
        <p14:creationId xmlns:p14="http://schemas.microsoft.com/office/powerpoint/2010/main" val="346544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7DA2FB-66F5-B4ED-07BF-9A0DA01AB95F}"/>
              </a:ext>
            </a:extLst>
          </p:cNvPr>
          <p:cNvSpPr>
            <a:spLocks noGrp="1"/>
          </p:cNvSpPr>
          <p:nvPr>
            <p:ph type="title"/>
          </p:nvPr>
        </p:nvSpPr>
        <p:spPr/>
        <p:txBody>
          <a:bodyPr/>
          <a:lstStyle/>
          <a:p>
            <a:r>
              <a:rPr lang="nl-NL" dirty="0">
                <a:latin typeface="Effra"/>
              </a:rPr>
              <a:t>Uitwerking </a:t>
            </a:r>
          </a:p>
        </p:txBody>
      </p:sp>
      <p:pic>
        <p:nvPicPr>
          <p:cNvPr id="5" name="Afbeelding 4">
            <a:extLst>
              <a:ext uri="{FF2B5EF4-FFF2-40B4-BE49-F238E27FC236}">
                <a16:creationId xmlns:a16="http://schemas.microsoft.com/office/drawing/2014/main" id="{7A6BAEDB-7DFE-9F55-7930-15226EBAEB75}"/>
              </a:ext>
            </a:extLst>
          </p:cNvPr>
          <p:cNvPicPr>
            <a:picLocks noChangeAspect="1"/>
          </p:cNvPicPr>
          <p:nvPr/>
        </p:nvPicPr>
        <p:blipFill>
          <a:blip r:embed="rId3"/>
          <a:stretch>
            <a:fillRect/>
          </a:stretch>
        </p:blipFill>
        <p:spPr>
          <a:xfrm>
            <a:off x="987744" y="1976589"/>
            <a:ext cx="9970262" cy="2904822"/>
          </a:xfrm>
          <a:prstGeom prst="rect">
            <a:avLst/>
          </a:prstGeom>
        </p:spPr>
      </p:pic>
    </p:spTree>
    <p:extLst>
      <p:ext uri="{BB962C8B-B14F-4D97-AF65-F5344CB8AC3E}">
        <p14:creationId xmlns:p14="http://schemas.microsoft.com/office/powerpoint/2010/main" val="3290401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2d1a6562294_0_7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Menstruatiecyclus</a:t>
            </a:r>
            <a:endParaRPr>
              <a:latin typeface="Effra" panose="02000506080000020004" pitchFamily="2" charset="0"/>
              <a:ea typeface="Arial"/>
              <a:cs typeface="Arial"/>
              <a:sym typeface="Arial"/>
            </a:endParaRPr>
          </a:p>
        </p:txBody>
      </p:sp>
      <p:pic>
        <p:nvPicPr>
          <p:cNvPr id="523" name="Google Shape;523;g2d1a6562294_0_79"/>
          <p:cNvPicPr preferRelativeResize="0"/>
          <p:nvPr/>
        </p:nvPicPr>
        <p:blipFill rotWithShape="1">
          <a:blip r:embed="rId3">
            <a:alphaModFix/>
          </a:blip>
          <a:srcRect l="30883" t="11609" r="26762" b="6464"/>
          <a:stretch/>
        </p:blipFill>
        <p:spPr>
          <a:xfrm>
            <a:off x="5920637" y="150825"/>
            <a:ext cx="6104965" cy="6556347"/>
          </a:xfrm>
          <a:prstGeom prst="rect">
            <a:avLst/>
          </a:prstGeom>
          <a:noFill/>
          <a:ln>
            <a:noFill/>
          </a:ln>
        </p:spPr>
      </p:pic>
      <p:cxnSp>
        <p:nvCxnSpPr>
          <p:cNvPr id="4" name="Rechte verbindingslijn met pijl 3">
            <a:extLst>
              <a:ext uri="{FF2B5EF4-FFF2-40B4-BE49-F238E27FC236}">
                <a16:creationId xmlns:a16="http://schemas.microsoft.com/office/drawing/2014/main" id="{6B02DBBE-53F5-3C2F-D8B6-A02B66665F0B}"/>
              </a:ext>
            </a:extLst>
          </p:cNvPr>
          <p:cNvCxnSpPr/>
          <p:nvPr/>
        </p:nvCxnSpPr>
        <p:spPr>
          <a:xfrm flipH="1" flipV="1">
            <a:off x="11353800" y="2181886"/>
            <a:ext cx="299519" cy="26255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 name="Rechte verbindingslijn met pijl 7">
            <a:extLst>
              <a:ext uri="{FF2B5EF4-FFF2-40B4-BE49-F238E27FC236}">
                <a16:creationId xmlns:a16="http://schemas.microsoft.com/office/drawing/2014/main" id="{DB404DFE-E781-9E26-06A1-266B78055AA1}"/>
              </a:ext>
            </a:extLst>
          </p:cNvPr>
          <p:cNvCxnSpPr/>
          <p:nvPr/>
        </p:nvCxnSpPr>
        <p:spPr>
          <a:xfrm flipV="1">
            <a:off x="7224665" y="3268301"/>
            <a:ext cx="0" cy="48888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Rechte verbindingslijn met pijl 11">
            <a:extLst>
              <a:ext uri="{FF2B5EF4-FFF2-40B4-BE49-F238E27FC236}">
                <a16:creationId xmlns:a16="http://schemas.microsoft.com/office/drawing/2014/main" id="{8E57B371-7860-9B6F-1A34-FFCC05789F54}"/>
              </a:ext>
            </a:extLst>
          </p:cNvPr>
          <p:cNvCxnSpPr>
            <a:cxnSpLocks/>
          </p:cNvCxnSpPr>
          <p:nvPr/>
        </p:nvCxnSpPr>
        <p:spPr>
          <a:xfrm>
            <a:off x="7985156" y="3512744"/>
            <a:ext cx="485284" cy="117695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Rechte verbindingslijn met pijl 16">
            <a:extLst>
              <a:ext uri="{FF2B5EF4-FFF2-40B4-BE49-F238E27FC236}">
                <a16:creationId xmlns:a16="http://schemas.microsoft.com/office/drawing/2014/main" id="{FA623D38-47A6-FB8B-101A-29D38ABDC31A}"/>
              </a:ext>
            </a:extLst>
          </p:cNvPr>
          <p:cNvCxnSpPr>
            <a:cxnSpLocks/>
          </p:cNvCxnSpPr>
          <p:nvPr/>
        </p:nvCxnSpPr>
        <p:spPr>
          <a:xfrm flipV="1">
            <a:off x="8807512" y="1027975"/>
            <a:ext cx="0" cy="32181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9" name="Rechte verbindingslijn met pijl 18">
            <a:extLst>
              <a:ext uri="{FF2B5EF4-FFF2-40B4-BE49-F238E27FC236}">
                <a16:creationId xmlns:a16="http://schemas.microsoft.com/office/drawing/2014/main" id="{3576BF15-165F-9A98-64F6-1333EF20A42C}"/>
              </a:ext>
            </a:extLst>
          </p:cNvPr>
          <p:cNvCxnSpPr>
            <a:cxnSpLocks/>
          </p:cNvCxnSpPr>
          <p:nvPr/>
        </p:nvCxnSpPr>
        <p:spPr>
          <a:xfrm>
            <a:off x="8973119" y="491905"/>
            <a:ext cx="134667" cy="293709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2" name="Rechte verbindingslijn met pijl 21">
            <a:extLst>
              <a:ext uri="{FF2B5EF4-FFF2-40B4-BE49-F238E27FC236}">
                <a16:creationId xmlns:a16="http://schemas.microsoft.com/office/drawing/2014/main" id="{392B87D8-C6E2-CE56-0074-C53BC9EF3026}"/>
              </a:ext>
            </a:extLst>
          </p:cNvPr>
          <p:cNvCxnSpPr>
            <a:cxnSpLocks/>
          </p:cNvCxnSpPr>
          <p:nvPr/>
        </p:nvCxnSpPr>
        <p:spPr>
          <a:xfrm>
            <a:off x="9996494" y="3395048"/>
            <a:ext cx="82990" cy="70617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Rechte verbindingslijn met pijl 23">
            <a:extLst>
              <a:ext uri="{FF2B5EF4-FFF2-40B4-BE49-F238E27FC236}">
                <a16:creationId xmlns:a16="http://schemas.microsoft.com/office/drawing/2014/main" id="{C615C548-EA0A-FB3C-2C48-294560331DAF}"/>
              </a:ext>
            </a:extLst>
          </p:cNvPr>
          <p:cNvCxnSpPr>
            <a:cxnSpLocks/>
          </p:cNvCxnSpPr>
          <p:nvPr/>
        </p:nvCxnSpPr>
        <p:spPr>
          <a:xfrm>
            <a:off x="8372191" y="4918326"/>
            <a:ext cx="141838" cy="78010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Rechte verbindingslijn met pijl 25">
            <a:extLst>
              <a:ext uri="{FF2B5EF4-FFF2-40B4-BE49-F238E27FC236}">
                <a16:creationId xmlns:a16="http://schemas.microsoft.com/office/drawing/2014/main" id="{E3CB4644-C541-0DBA-DC85-EAE10741B2EF}"/>
              </a:ext>
            </a:extLst>
          </p:cNvPr>
          <p:cNvCxnSpPr>
            <a:cxnSpLocks/>
          </p:cNvCxnSpPr>
          <p:nvPr/>
        </p:nvCxnSpPr>
        <p:spPr>
          <a:xfrm>
            <a:off x="10211052" y="4413957"/>
            <a:ext cx="21795" cy="100906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9" name="Rechte verbindingslijn met pijl 28">
            <a:extLst>
              <a:ext uri="{FF2B5EF4-FFF2-40B4-BE49-F238E27FC236}">
                <a16:creationId xmlns:a16="http://schemas.microsoft.com/office/drawing/2014/main" id="{DEA10525-013B-28A6-08F8-32B866FF719D}"/>
              </a:ext>
            </a:extLst>
          </p:cNvPr>
          <p:cNvCxnSpPr>
            <a:cxnSpLocks/>
          </p:cNvCxnSpPr>
          <p:nvPr/>
        </p:nvCxnSpPr>
        <p:spPr>
          <a:xfrm>
            <a:off x="10968192" y="3428998"/>
            <a:ext cx="22715" cy="98495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3" name="Rechte verbindingslijn met pijl 32">
            <a:extLst>
              <a:ext uri="{FF2B5EF4-FFF2-40B4-BE49-F238E27FC236}">
                <a16:creationId xmlns:a16="http://schemas.microsoft.com/office/drawing/2014/main" id="{1148CB23-5249-93ED-A531-A47B91AFF964}"/>
              </a:ext>
            </a:extLst>
          </p:cNvPr>
          <p:cNvCxnSpPr/>
          <p:nvPr/>
        </p:nvCxnSpPr>
        <p:spPr>
          <a:xfrm flipV="1">
            <a:off x="11224787" y="2560622"/>
            <a:ext cx="0" cy="48888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5" name="Google Shape;99;g2d17701bccb_0_0">
            <a:extLst>
              <a:ext uri="{FF2B5EF4-FFF2-40B4-BE49-F238E27FC236}">
                <a16:creationId xmlns:a16="http://schemas.microsoft.com/office/drawing/2014/main" id="{3489F2F5-E9FD-2BD3-7BFD-9449C9E719D4}"/>
              </a:ext>
            </a:extLst>
          </p:cNvPr>
          <p:cNvSpPr txBox="1">
            <a:spLocks noGrp="1"/>
          </p:cNvSpPr>
          <p:nvPr>
            <p:ph type="body" idx="1"/>
          </p:nvPr>
        </p:nvSpPr>
        <p:spPr>
          <a:xfrm>
            <a:off x="688820" y="1810197"/>
            <a:ext cx="4199557" cy="1989735"/>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dirty="0">
                <a:latin typeface="Effra"/>
                <a:ea typeface="Arial"/>
                <a:cs typeface="Arial"/>
                <a:sym typeface="Arial"/>
              </a:rPr>
              <a:t>Binas 86C</a:t>
            </a:r>
            <a:br>
              <a:rPr lang="nl-NL" dirty="0">
                <a:latin typeface="Effra"/>
                <a:ea typeface="Arial"/>
                <a:cs typeface="Arial"/>
                <a:sym typeface="Arial"/>
              </a:rPr>
            </a:br>
            <a:endParaRPr lang="nl-NL" dirty="0">
              <a:latin typeface="Effra"/>
              <a:ea typeface="Arial"/>
              <a:cs typeface="Arial"/>
            </a:endParaRPr>
          </a:p>
          <a:p>
            <a:pPr marL="635000" indent="-444500">
              <a:spcBef>
                <a:spcPts val="0"/>
              </a:spcBef>
              <a:buSzPts val="2600"/>
            </a:pPr>
            <a:r>
              <a:rPr lang="nl-NL" dirty="0">
                <a:latin typeface="Effra" panose="02000506080000020004"/>
              </a:rPr>
              <a:t>ScienceData p. 218 e.v.</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rPr>
            </a:br>
            <a:endParaRPr lang="nl-NL" sz="2500" dirty="0">
              <a:latin typeface="Effra" panose="02000506080000020004" pitchFamily="2" charset="0"/>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dirty="0">
                <a:latin typeface="Effra" panose="02000506080000020004" pitchFamily="2" charset="0"/>
                <a:ea typeface="Arial"/>
                <a:cs typeface="Arial"/>
                <a:sym typeface="Arial"/>
              </a:rPr>
              <a:t>Hormonen</a:t>
            </a:r>
            <a:endParaRPr dirty="0">
              <a:latin typeface="Effra" panose="02000506080000020004" pitchFamily="2" charset="0"/>
              <a:ea typeface="Arial"/>
              <a:cs typeface="Arial"/>
              <a:sym typeface="Arial"/>
            </a:endParaRPr>
          </a:p>
        </p:txBody>
      </p:sp>
      <p:pic>
        <p:nvPicPr>
          <p:cNvPr id="331" name="Google Shape;331;p55" descr="Afbeelding met tafel&#10;&#10;Automatisch gegenereerde beschrijving"/>
          <p:cNvPicPr preferRelativeResize="0"/>
          <p:nvPr/>
        </p:nvPicPr>
        <p:blipFill rotWithShape="1">
          <a:blip r:embed="rId3">
            <a:alphaModFix/>
          </a:blip>
          <a:srcRect/>
          <a:stretch/>
        </p:blipFill>
        <p:spPr>
          <a:xfrm>
            <a:off x="6355426" y="0"/>
            <a:ext cx="5836574" cy="6858000"/>
          </a:xfrm>
          <a:prstGeom prst="rect">
            <a:avLst/>
          </a:prstGeom>
          <a:noFill/>
          <a:ln>
            <a:noFill/>
          </a:ln>
        </p:spPr>
      </p:pic>
      <p:pic>
        <p:nvPicPr>
          <p:cNvPr id="3" name="Afbeelding 2">
            <a:extLst>
              <a:ext uri="{FF2B5EF4-FFF2-40B4-BE49-F238E27FC236}">
                <a16:creationId xmlns:a16="http://schemas.microsoft.com/office/drawing/2014/main" id="{4CF997C9-254A-B7CE-0BB1-5EDD334C63BB}"/>
              </a:ext>
            </a:extLst>
          </p:cNvPr>
          <p:cNvPicPr>
            <a:picLocks noChangeAspect="1"/>
          </p:cNvPicPr>
          <p:nvPr/>
        </p:nvPicPr>
        <p:blipFill>
          <a:blip r:embed="rId4"/>
          <a:srcRect b="1359"/>
          <a:stretch/>
        </p:blipFill>
        <p:spPr>
          <a:xfrm>
            <a:off x="900830" y="1554549"/>
            <a:ext cx="5467188" cy="5303451"/>
          </a:xfrm>
          <a:prstGeom prst="rect">
            <a:avLst/>
          </a:prstGeom>
        </p:spPr>
      </p:pic>
      <p:sp>
        <p:nvSpPr>
          <p:cNvPr id="4" name="Google Shape;99;g2d17701bccb_0_0">
            <a:extLst>
              <a:ext uri="{FF2B5EF4-FFF2-40B4-BE49-F238E27FC236}">
                <a16:creationId xmlns:a16="http://schemas.microsoft.com/office/drawing/2014/main" id="{37F1E5B1-8632-EE6F-44FB-B7A95113B37A}"/>
              </a:ext>
            </a:extLst>
          </p:cNvPr>
          <p:cNvSpPr txBox="1">
            <a:spLocks noGrp="1"/>
          </p:cNvSpPr>
          <p:nvPr>
            <p:ph type="body" idx="1"/>
          </p:nvPr>
        </p:nvSpPr>
        <p:spPr>
          <a:xfrm>
            <a:off x="3611278" y="264341"/>
            <a:ext cx="4199557" cy="1906635"/>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sz="2600" dirty="0">
                <a:latin typeface="Effra"/>
                <a:ea typeface="Arial"/>
                <a:cs typeface="Arial"/>
                <a:sym typeface="Arial"/>
              </a:rPr>
              <a:t>Binas 89A</a:t>
            </a:r>
          </a:p>
          <a:p>
            <a:pPr marL="635000" lvl="0" indent="-444500" algn="l" rtl="0">
              <a:lnSpc>
                <a:spcPct val="90000"/>
              </a:lnSpc>
              <a:spcBef>
                <a:spcPts val="0"/>
              </a:spcBef>
              <a:spcAft>
                <a:spcPts val="0"/>
              </a:spcAft>
              <a:buSzPts val="2600"/>
              <a:buChar char="•"/>
            </a:pPr>
            <a:r>
              <a:rPr lang="nl-NL" sz="2600" dirty="0">
                <a:latin typeface="Effra" panose="02000506080000020004"/>
              </a:rPr>
              <a:t>ScienceData </a:t>
            </a:r>
            <a:br>
              <a:rPr lang="nl-NL" sz="2600" dirty="0">
                <a:latin typeface="Effra" panose="02000506080000020004"/>
              </a:rPr>
            </a:br>
            <a:r>
              <a:rPr lang="nl-NL" sz="2600" dirty="0">
                <a:latin typeface="Effra" panose="02000506080000020004"/>
              </a:rPr>
              <a:t>p. 315 e.v.</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rPr>
            </a:br>
            <a:endParaRPr lang="nl-NL" sz="2500" dirty="0">
              <a:latin typeface="Effra" panose="02000506080000020004" pitchFamily="2" charset="0"/>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3e4fb3f7be_0_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Licht- en donkerreactie</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5C4493CA-153C-0124-C764-1F9B83DAE5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331" y="3426596"/>
            <a:ext cx="4566179" cy="2648383"/>
          </a:xfrm>
          <a:prstGeom prst="rect">
            <a:avLst/>
          </a:prstGeom>
          <a:noFill/>
          <a:ln>
            <a:noFill/>
          </a:ln>
        </p:spPr>
      </p:pic>
      <p:sp>
        <p:nvSpPr>
          <p:cNvPr id="4" name="Tekstvak 3">
            <a:extLst>
              <a:ext uri="{FF2B5EF4-FFF2-40B4-BE49-F238E27FC236}">
                <a16:creationId xmlns:a16="http://schemas.microsoft.com/office/drawing/2014/main" id="{A581D9DE-76D0-6B18-453D-B7177DD4E2CA}"/>
              </a:ext>
            </a:extLst>
          </p:cNvPr>
          <p:cNvSpPr txBox="1"/>
          <p:nvPr/>
        </p:nvSpPr>
        <p:spPr>
          <a:xfrm>
            <a:off x="1119750" y="6243908"/>
            <a:ext cx="5387236" cy="492443"/>
          </a:xfrm>
          <a:prstGeom prst="rect">
            <a:avLst/>
          </a:prstGeom>
          <a:noFill/>
        </p:spPr>
        <p:txBody>
          <a:bodyPr wrap="square" rtlCol="0">
            <a:spAutoFit/>
          </a:bodyPr>
          <a:lstStyle/>
          <a:p>
            <a:r>
              <a:rPr lang="nl-NL" sz="2500" dirty="0">
                <a:latin typeface="Effra" panose="02000506080000020004"/>
              </a:rPr>
              <a:t>Binas 79D &amp; ScienceData p. 173</a:t>
            </a:r>
          </a:p>
        </p:txBody>
      </p:sp>
      <p:pic>
        <p:nvPicPr>
          <p:cNvPr id="5" name="Afbeelding 4">
            <a:extLst>
              <a:ext uri="{FF2B5EF4-FFF2-40B4-BE49-F238E27FC236}">
                <a16:creationId xmlns:a16="http://schemas.microsoft.com/office/drawing/2014/main" id="{3063A2FC-1748-13B9-9546-55B4219097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74164" y="2100939"/>
            <a:ext cx="6566968" cy="4212772"/>
          </a:xfrm>
          <a:prstGeom prst="rect">
            <a:avLst/>
          </a:prstGeom>
          <a:noFill/>
          <a:ln>
            <a:noFill/>
          </a:ln>
        </p:spPr>
      </p:pic>
      <p:sp>
        <p:nvSpPr>
          <p:cNvPr id="6" name="Tekstvak 5">
            <a:extLst>
              <a:ext uri="{FF2B5EF4-FFF2-40B4-BE49-F238E27FC236}">
                <a16:creationId xmlns:a16="http://schemas.microsoft.com/office/drawing/2014/main" id="{629F1073-FE09-000A-3D87-D6EC34FA10BF}"/>
              </a:ext>
            </a:extLst>
          </p:cNvPr>
          <p:cNvSpPr txBox="1"/>
          <p:nvPr/>
        </p:nvSpPr>
        <p:spPr>
          <a:xfrm>
            <a:off x="5486690" y="4588931"/>
            <a:ext cx="2017867" cy="523220"/>
          </a:xfrm>
          <a:prstGeom prst="rect">
            <a:avLst/>
          </a:prstGeom>
          <a:noFill/>
        </p:spPr>
        <p:txBody>
          <a:bodyPr wrap="square">
            <a:spAutoFit/>
          </a:bodyPr>
          <a:lstStyle/>
          <a:p>
            <a:pPr algn="ctr"/>
            <a:r>
              <a:rPr lang="nl-NL" b="1" dirty="0">
                <a:sym typeface="Wingdings" panose="05000000000000000000" pitchFamily="2" charset="2"/>
              </a:rPr>
              <a:t>thylakoïdmembraan</a:t>
            </a:r>
            <a:br>
              <a:rPr lang="nl-NL" b="1" dirty="0">
                <a:sym typeface="Wingdings" panose="05000000000000000000" pitchFamily="2" charset="2"/>
              </a:rPr>
            </a:br>
            <a:r>
              <a:rPr lang="nl-NL" b="1" dirty="0">
                <a:sym typeface="Wingdings" panose="05000000000000000000" pitchFamily="2" charset="2"/>
              </a:rPr>
              <a:t>(FSI &amp; FSII)</a:t>
            </a:r>
            <a:endParaRPr lang="nl-NL" dirty="0"/>
          </a:p>
        </p:txBody>
      </p:sp>
      <p:sp>
        <p:nvSpPr>
          <p:cNvPr id="7" name="Tekstvak 6">
            <a:extLst>
              <a:ext uri="{FF2B5EF4-FFF2-40B4-BE49-F238E27FC236}">
                <a16:creationId xmlns:a16="http://schemas.microsoft.com/office/drawing/2014/main" id="{3D553896-6CA1-EC42-5168-7E78F7E60258}"/>
              </a:ext>
            </a:extLst>
          </p:cNvPr>
          <p:cNvSpPr txBox="1"/>
          <p:nvPr/>
        </p:nvSpPr>
        <p:spPr>
          <a:xfrm>
            <a:off x="8357238" y="4863067"/>
            <a:ext cx="2017867" cy="307777"/>
          </a:xfrm>
          <a:prstGeom prst="rect">
            <a:avLst/>
          </a:prstGeom>
          <a:noFill/>
        </p:spPr>
        <p:txBody>
          <a:bodyPr wrap="square">
            <a:spAutoFit/>
          </a:bodyPr>
          <a:lstStyle/>
          <a:p>
            <a:pPr algn="ctr"/>
            <a:r>
              <a:rPr lang="nl-NL" b="1" dirty="0">
                <a:sym typeface="Wingdings" panose="05000000000000000000" pitchFamily="2" charset="2"/>
              </a:rPr>
              <a:t>stroma</a:t>
            </a:r>
            <a:endParaRPr lang="nl-NL" dirty="0"/>
          </a:p>
        </p:txBody>
      </p:sp>
      <p:pic>
        <p:nvPicPr>
          <p:cNvPr id="8" name="Picture 2" descr="Chloroplasten">
            <a:extLst>
              <a:ext uri="{FF2B5EF4-FFF2-40B4-BE49-F238E27FC236}">
                <a16:creationId xmlns:a16="http://schemas.microsoft.com/office/drawing/2014/main" id="{F9FCF1AA-13AF-3275-5593-E7EDDECAA2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50" t="4717" r="3382" b="6334"/>
          <a:stretch/>
        </p:blipFill>
        <p:spPr bwMode="auto">
          <a:xfrm>
            <a:off x="813750" y="1668196"/>
            <a:ext cx="3869821" cy="2022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3e4fb3f7be_0_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Lichtreactie (niet-cyclisch)</a:t>
            </a:r>
            <a:endParaRPr>
              <a:latin typeface="Effra" panose="02000506080000020004" pitchFamily="2" charset="0"/>
              <a:ea typeface="Arial"/>
              <a:cs typeface="Arial"/>
              <a:sym typeface="Arial"/>
            </a:endParaRPr>
          </a:p>
        </p:txBody>
      </p:sp>
      <p:pic>
        <p:nvPicPr>
          <p:cNvPr id="2" name="Afbeelding 1">
            <a:extLst>
              <a:ext uri="{FF2B5EF4-FFF2-40B4-BE49-F238E27FC236}">
                <a16:creationId xmlns:a16="http://schemas.microsoft.com/office/drawing/2014/main" id="{5B921C5B-9E42-FFA9-D888-149F87D3799E}"/>
              </a:ext>
            </a:extLst>
          </p:cNvPr>
          <p:cNvPicPr>
            <a:picLocks noChangeAspect="1"/>
          </p:cNvPicPr>
          <p:nvPr/>
        </p:nvPicPr>
        <p:blipFill>
          <a:blip r:embed="rId3"/>
          <a:stretch>
            <a:fillRect/>
          </a:stretch>
        </p:blipFill>
        <p:spPr>
          <a:xfrm>
            <a:off x="913356" y="1756385"/>
            <a:ext cx="10515600" cy="4573652"/>
          </a:xfrm>
          <a:prstGeom prst="rect">
            <a:avLst/>
          </a:prstGeom>
        </p:spPr>
      </p:pic>
      <p:sp>
        <p:nvSpPr>
          <p:cNvPr id="3" name="Tekstvak 2">
            <a:extLst>
              <a:ext uri="{FF2B5EF4-FFF2-40B4-BE49-F238E27FC236}">
                <a16:creationId xmlns:a16="http://schemas.microsoft.com/office/drawing/2014/main" id="{61394AAE-1D2B-6208-9663-E49F3A2BA14B}"/>
              </a:ext>
            </a:extLst>
          </p:cNvPr>
          <p:cNvSpPr txBox="1"/>
          <p:nvPr/>
        </p:nvSpPr>
        <p:spPr>
          <a:xfrm>
            <a:off x="626541" y="5114370"/>
            <a:ext cx="1295547" cy="523220"/>
          </a:xfrm>
          <a:prstGeom prst="rect">
            <a:avLst/>
          </a:prstGeom>
          <a:noFill/>
        </p:spPr>
        <p:txBody>
          <a:bodyPr wrap="none" rtlCol="0">
            <a:spAutoFit/>
          </a:bodyPr>
          <a:lstStyle/>
          <a:p>
            <a:r>
              <a:rPr lang="nl-NL" b="1" dirty="0"/>
              <a:t>lumen</a:t>
            </a:r>
            <a:br>
              <a:rPr lang="nl-NL" b="1" dirty="0"/>
            </a:br>
            <a:r>
              <a:rPr lang="nl-NL" b="1" dirty="0"/>
              <a:t>(in </a:t>
            </a:r>
            <a:r>
              <a:rPr lang="nl-NL" b="1" dirty="0">
                <a:sym typeface="Wingdings" panose="05000000000000000000" pitchFamily="2" charset="2"/>
              </a:rPr>
              <a:t>thylakoïd</a:t>
            </a:r>
            <a:r>
              <a:rPr lang="nl-NL" b="1" dirty="0"/>
              <a:t>)</a:t>
            </a:r>
          </a:p>
        </p:txBody>
      </p:sp>
      <p:sp>
        <p:nvSpPr>
          <p:cNvPr id="4" name="Tekstvak 3">
            <a:extLst>
              <a:ext uri="{FF2B5EF4-FFF2-40B4-BE49-F238E27FC236}">
                <a16:creationId xmlns:a16="http://schemas.microsoft.com/office/drawing/2014/main" id="{57376DC7-BE78-B74E-1A69-A99A679A6B3E}"/>
              </a:ext>
            </a:extLst>
          </p:cNvPr>
          <p:cNvSpPr txBox="1"/>
          <p:nvPr/>
        </p:nvSpPr>
        <p:spPr>
          <a:xfrm>
            <a:off x="593165" y="3017060"/>
            <a:ext cx="857351" cy="369332"/>
          </a:xfrm>
          <a:prstGeom prst="rect">
            <a:avLst/>
          </a:prstGeom>
          <a:noFill/>
        </p:spPr>
        <p:txBody>
          <a:bodyPr wrap="none" rtlCol="0">
            <a:spAutoFit/>
          </a:bodyPr>
          <a:lstStyle/>
          <a:p>
            <a:r>
              <a:rPr lang="nl-NL" b="1"/>
              <a:t>stroma</a:t>
            </a:r>
          </a:p>
        </p:txBody>
      </p:sp>
      <p:sp>
        <p:nvSpPr>
          <p:cNvPr id="6" name="Tekstvak 5">
            <a:extLst>
              <a:ext uri="{FF2B5EF4-FFF2-40B4-BE49-F238E27FC236}">
                <a16:creationId xmlns:a16="http://schemas.microsoft.com/office/drawing/2014/main" id="{F55162CF-B990-A420-E890-E0BD3815FC76}"/>
              </a:ext>
            </a:extLst>
          </p:cNvPr>
          <p:cNvSpPr txBox="1"/>
          <p:nvPr/>
        </p:nvSpPr>
        <p:spPr>
          <a:xfrm>
            <a:off x="7747181" y="6228830"/>
            <a:ext cx="5387236" cy="492443"/>
          </a:xfrm>
          <a:prstGeom prst="rect">
            <a:avLst/>
          </a:prstGeom>
          <a:noFill/>
        </p:spPr>
        <p:txBody>
          <a:bodyPr wrap="square" rtlCol="0">
            <a:spAutoFit/>
          </a:bodyPr>
          <a:lstStyle/>
          <a:p>
            <a:r>
              <a:rPr lang="nl-NL" sz="2500" dirty="0">
                <a:latin typeface="Effra" panose="02000506080000020004"/>
              </a:rPr>
              <a:t>Binas 79D &amp; ScienceData p. 175</a:t>
            </a:r>
          </a:p>
        </p:txBody>
      </p:sp>
      <p:sp>
        <p:nvSpPr>
          <p:cNvPr id="7" name="Ovaal 6">
            <a:extLst>
              <a:ext uri="{FF2B5EF4-FFF2-40B4-BE49-F238E27FC236}">
                <a16:creationId xmlns:a16="http://schemas.microsoft.com/office/drawing/2014/main" id="{EC9F0DA8-7E3D-DC11-6988-01A8EA5ED873}"/>
              </a:ext>
            </a:extLst>
          </p:cNvPr>
          <p:cNvSpPr/>
          <p:nvPr/>
        </p:nvSpPr>
        <p:spPr>
          <a:xfrm>
            <a:off x="7377830" y="2167003"/>
            <a:ext cx="2467628" cy="172859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al 7">
            <a:extLst>
              <a:ext uri="{FF2B5EF4-FFF2-40B4-BE49-F238E27FC236}">
                <a16:creationId xmlns:a16="http://schemas.microsoft.com/office/drawing/2014/main" id="{25950795-50E6-3A55-5D08-07B8222A204F}"/>
              </a:ext>
            </a:extLst>
          </p:cNvPr>
          <p:cNvSpPr/>
          <p:nvPr/>
        </p:nvSpPr>
        <p:spPr>
          <a:xfrm rot="16200000">
            <a:off x="9015696" y="2904139"/>
            <a:ext cx="3158204" cy="230869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417387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3e4fb3f7be_0_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Lichtreactie (cyclisch)</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F028507A-4D31-8C14-FBEB-27EE52AFEADA}"/>
              </a:ext>
            </a:extLst>
          </p:cNvPr>
          <p:cNvPicPr>
            <a:picLocks noChangeAspect="1"/>
          </p:cNvPicPr>
          <p:nvPr/>
        </p:nvPicPr>
        <p:blipFill rotWithShape="1">
          <a:blip r:embed="rId3"/>
          <a:srcRect r="1116"/>
          <a:stretch/>
        </p:blipFill>
        <p:spPr>
          <a:xfrm>
            <a:off x="838200" y="1827189"/>
            <a:ext cx="10603087" cy="4388553"/>
          </a:xfrm>
          <a:prstGeom prst="rect">
            <a:avLst/>
          </a:prstGeom>
        </p:spPr>
      </p:pic>
      <p:sp>
        <p:nvSpPr>
          <p:cNvPr id="6" name="Tekstvak 5">
            <a:extLst>
              <a:ext uri="{FF2B5EF4-FFF2-40B4-BE49-F238E27FC236}">
                <a16:creationId xmlns:a16="http://schemas.microsoft.com/office/drawing/2014/main" id="{404CF89F-F375-AB51-00E8-7CCA76AD6A3E}"/>
              </a:ext>
            </a:extLst>
          </p:cNvPr>
          <p:cNvSpPr txBox="1"/>
          <p:nvPr/>
        </p:nvSpPr>
        <p:spPr>
          <a:xfrm>
            <a:off x="518009" y="3179898"/>
            <a:ext cx="857351" cy="369332"/>
          </a:xfrm>
          <a:prstGeom prst="rect">
            <a:avLst/>
          </a:prstGeom>
          <a:noFill/>
        </p:spPr>
        <p:txBody>
          <a:bodyPr wrap="none" rtlCol="0">
            <a:spAutoFit/>
          </a:bodyPr>
          <a:lstStyle/>
          <a:p>
            <a:r>
              <a:rPr lang="nl-NL" b="1"/>
              <a:t>stroma</a:t>
            </a:r>
          </a:p>
        </p:txBody>
      </p:sp>
      <p:sp>
        <p:nvSpPr>
          <p:cNvPr id="2" name="Tekstvak 1">
            <a:extLst>
              <a:ext uri="{FF2B5EF4-FFF2-40B4-BE49-F238E27FC236}">
                <a16:creationId xmlns:a16="http://schemas.microsoft.com/office/drawing/2014/main" id="{E276D849-9A6C-9F10-9B86-CFE44F39875A}"/>
              </a:ext>
            </a:extLst>
          </p:cNvPr>
          <p:cNvSpPr txBox="1"/>
          <p:nvPr/>
        </p:nvSpPr>
        <p:spPr>
          <a:xfrm>
            <a:off x="626541" y="5114370"/>
            <a:ext cx="1295547" cy="523220"/>
          </a:xfrm>
          <a:prstGeom prst="rect">
            <a:avLst/>
          </a:prstGeom>
          <a:noFill/>
        </p:spPr>
        <p:txBody>
          <a:bodyPr wrap="none" rtlCol="0">
            <a:spAutoFit/>
          </a:bodyPr>
          <a:lstStyle/>
          <a:p>
            <a:r>
              <a:rPr lang="nl-NL" b="1" dirty="0"/>
              <a:t>lumen</a:t>
            </a:r>
            <a:br>
              <a:rPr lang="nl-NL" b="1" dirty="0"/>
            </a:br>
            <a:r>
              <a:rPr lang="nl-NL" b="1" dirty="0"/>
              <a:t>(in </a:t>
            </a:r>
            <a:r>
              <a:rPr lang="nl-NL" b="1" dirty="0">
                <a:sym typeface="Wingdings" panose="05000000000000000000" pitchFamily="2" charset="2"/>
              </a:rPr>
              <a:t>thylakoïd</a:t>
            </a:r>
            <a:r>
              <a:rPr lang="nl-NL" b="1" dirty="0"/>
              <a:t>)</a:t>
            </a:r>
          </a:p>
        </p:txBody>
      </p:sp>
      <p:sp>
        <p:nvSpPr>
          <p:cNvPr id="4" name="Tekstvak 3">
            <a:extLst>
              <a:ext uri="{FF2B5EF4-FFF2-40B4-BE49-F238E27FC236}">
                <a16:creationId xmlns:a16="http://schemas.microsoft.com/office/drawing/2014/main" id="{5DD1FB75-4EEB-9698-20B6-51390BF23BE4}"/>
              </a:ext>
            </a:extLst>
          </p:cNvPr>
          <p:cNvSpPr txBox="1"/>
          <p:nvPr/>
        </p:nvSpPr>
        <p:spPr>
          <a:xfrm>
            <a:off x="7747181" y="6228830"/>
            <a:ext cx="5387236" cy="492443"/>
          </a:xfrm>
          <a:prstGeom prst="rect">
            <a:avLst/>
          </a:prstGeom>
          <a:noFill/>
        </p:spPr>
        <p:txBody>
          <a:bodyPr wrap="square" rtlCol="0">
            <a:spAutoFit/>
          </a:bodyPr>
          <a:lstStyle/>
          <a:p>
            <a:r>
              <a:rPr lang="nl-NL" sz="2500" dirty="0">
                <a:latin typeface="Effra" panose="02000506080000020004"/>
              </a:rPr>
              <a:t>Binas 79D &amp; ScienceData p. 175</a:t>
            </a:r>
          </a:p>
        </p:txBody>
      </p:sp>
      <p:sp>
        <p:nvSpPr>
          <p:cNvPr id="8" name="Ovaal 7">
            <a:extLst>
              <a:ext uri="{FF2B5EF4-FFF2-40B4-BE49-F238E27FC236}">
                <a16:creationId xmlns:a16="http://schemas.microsoft.com/office/drawing/2014/main" id="{FEF79CC6-91C3-721E-1A63-9FF7C66E7326}"/>
              </a:ext>
            </a:extLst>
          </p:cNvPr>
          <p:cNvSpPr/>
          <p:nvPr/>
        </p:nvSpPr>
        <p:spPr>
          <a:xfrm rot="16200000">
            <a:off x="9015696" y="2904139"/>
            <a:ext cx="3158204" cy="230869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Ovaal 8">
            <a:extLst>
              <a:ext uri="{FF2B5EF4-FFF2-40B4-BE49-F238E27FC236}">
                <a16:creationId xmlns:a16="http://schemas.microsoft.com/office/drawing/2014/main" id="{73F03907-883E-1E3B-5769-B199DAA00AF3}"/>
              </a:ext>
            </a:extLst>
          </p:cNvPr>
          <p:cNvSpPr/>
          <p:nvPr/>
        </p:nvSpPr>
        <p:spPr>
          <a:xfrm>
            <a:off x="7659907" y="2491350"/>
            <a:ext cx="2467628" cy="172859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64028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3e4fb3f7be_0_21"/>
          <p:cNvSpPr txBox="1">
            <a:spLocks noGrp="1"/>
          </p:cNvSpPr>
          <p:nvPr>
            <p:ph type="title"/>
          </p:nvPr>
        </p:nvSpPr>
        <p:spPr>
          <a:xfrm>
            <a:off x="650310" y="907174"/>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dirty="0">
                <a:latin typeface="Effra" panose="02000506080000020004" pitchFamily="2" charset="0"/>
                <a:ea typeface="Arial"/>
                <a:cs typeface="Arial"/>
                <a:sym typeface="Arial"/>
              </a:rPr>
              <a:t>Donkerreactie</a:t>
            </a:r>
            <a:br>
              <a:rPr lang="nl-NL" dirty="0">
                <a:latin typeface="Effra" panose="02000506080000020004" pitchFamily="2" charset="0"/>
                <a:ea typeface="Arial"/>
                <a:cs typeface="Arial"/>
                <a:sym typeface="Arial"/>
              </a:rPr>
            </a:br>
            <a:r>
              <a:rPr lang="nl-NL" dirty="0">
                <a:latin typeface="Effra" panose="02000506080000020004" pitchFamily="2" charset="0"/>
                <a:ea typeface="Arial"/>
                <a:cs typeface="Arial"/>
                <a:sym typeface="Arial"/>
              </a:rPr>
              <a:t>/ Calvincyclus</a:t>
            </a:r>
            <a:endParaRPr dirty="0">
              <a:latin typeface="Effra" panose="02000506080000020004" pitchFamily="2" charset="0"/>
              <a:ea typeface="Arial"/>
              <a:cs typeface="Arial"/>
              <a:sym typeface="Arial"/>
            </a:endParaRPr>
          </a:p>
        </p:txBody>
      </p:sp>
      <p:pic>
        <p:nvPicPr>
          <p:cNvPr id="2" name="Afbeelding 1">
            <a:extLst>
              <a:ext uri="{FF2B5EF4-FFF2-40B4-BE49-F238E27FC236}">
                <a16:creationId xmlns:a16="http://schemas.microsoft.com/office/drawing/2014/main" id="{54BD7A6E-B535-1919-A855-48490416BAF2}"/>
              </a:ext>
            </a:extLst>
          </p:cNvPr>
          <p:cNvPicPr>
            <a:picLocks noChangeAspect="1"/>
          </p:cNvPicPr>
          <p:nvPr/>
        </p:nvPicPr>
        <p:blipFill rotWithShape="1">
          <a:blip r:embed="rId3"/>
          <a:srcRect b="6129"/>
          <a:stretch/>
        </p:blipFill>
        <p:spPr>
          <a:xfrm>
            <a:off x="4887685" y="119742"/>
            <a:ext cx="7161529" cy="6596743"/>
          </a:xfrm>
          <a:prstGeom prst="rect">
            <a:avLst/>
          </a:prstGeom>
        </p:spPr>
      </p:pic>
      <p:sp>
        <p:nvSpPr>
          <p:cNvPr id="3" name="Tekstvak 2">
            <a:extLst>
              <a:ext uri="{FF2B5EF4-FFF2-40B4-BE49-F238E27FC236}">
                <a16:creationId xmlns:a16="http://schemas.microsoft.com/office/drawing/2014/main" id="{0D070855-7A39-FC67-A8E0-F2B1CA7B478A}"/>
              </a:ext>
            </a:extLst>
          </p:cNvPr>
          <p:cNvSpPr txBox="1"/>
          <p:nvPr/>
        </p:nvSpPr>
        <p:spPr>
          <a:xfrm>
            <a:off x="2244171" y="6279916"/>
            <a:ext cx="5387236" cy="461665"/>
          </a:xfrm>
          <a:prstGeom prst="rect">
            <a:avLst/>
          </a:prstGeom>
          <a:noFill/>
        </p:spPr>
        <p:txBody>
          <a:bodyPr wrap="square" rtlCol="0">
            <a:spAutoFit/>
          </a:bodyPr>
          <a:lstStyle/>
          <a:p>
            <a:r>
              <a:rPr lang="nl-NL" sz="2400" dirty="0">
                <a:latin typeface="Effra" panose="02000506080000020004"/>
              </a:rPr>
              <a:t>Binas 69C &amp; ScienceData p. 177</a:t>
            </a:r>
          </a:p>
        </p:txBody>
      </p:sp>
      <mc:AlternateContent xmlns:mc="http://schemas.openxmlformats.org/markup-compatibility/2006">
        <mc:Choice xmlns:p14="http://schemas.microsoft.com/office/powerpoint/2010/main" Requires="p14">
          <p:contentPart p14:bwMode="auto" r:id="rId4">
            <p14:nvContentPartPr>
              <p14:cNvPr id="8" name="Inkt 7">
                <a:extLst>
                  <a:ext uri="{FF2B5EF4-FFF2-40B4-BE49-F238E27FC236}">
                    <a16:creationId xmlns:a16="http://schemas.microsoft.com/office/drawing/2014/main" id="{74D23822-BD5F-13E0-4825-EC0F7AC6E336}"/>
                  </a:ext>
                </a:extLst>
              </p14:cNvPr>
              <p14:cNvContentPartPr/>
              <p14:nvPr/>
            </p14:nvContentPartPr>
            <p14:xfrm>
              <a:off x="9143680" y="1653036"/>
              <a:ext cx="1276920" cy="38160"/>
            </p14:xfrm>
          </p:contentPart>
        </mc:Choice>
        <mc:Fallback>
          <p:pic>
            <p:nvPicPr>
              <p:cNvPr id="8" name="Inkt 7">
                <a:extLst>
                  <a:ext uri="{FF2B5EF4-FFF2-40B4-BE49-F238E27FC236}">
                    <a16:creationId xmlns:a16="http://schemas.microsoft.com/office/drawing/2014/main" id="{74D23822-BD5F-13E0-4825-EC0F7AC6E336}"/>
                  </a:ext>
                </a:extLst>
              </p:cNvPr>
              <p:cNvPicPr/>
              <p:nvPr/>
            </p:nvPicPr>
            <p:blipFill>
              <a:blip r:embed="rId5"/>
              <a:stretch>
                <a:fillRect/>
              </a:stretch>
            </p:blipFill>
            <p:spPr>
              <a:xfrm>
                <a:off x="9071680" y="1509036"/>
                <a:ext cx="1420560" cy="325800"/>
              </a:xfrm>
              <a:prstGeom prst="rect">
                <a:avLst/>
              </a:prstGeom>
            </p:spPr>
          </p:pic>
        </mc:Fallback>
      </mc:AlternateContent>
      <p:grpSp>
        <p:nvGrpSpPr>
          <p:cNvPr id="14" name="Groep 13">
            <a:extLst>
              <a:ext uri="{FF2B5EF4-FFF2-40B4-BE49-F238E27FC236}">
                <a16:creationId xmlns:a16="http://schemas.microsoft.com/office/drawing/2014/main" id="{24D92822-4C25-B4A1-8EB5-48CA8D6C29AF}"/>
              </a:ext>
            </a:extLst>
          </p:cNvPr>
          <p:cNvGrpSpPr/>
          <p:nvPr/>
        </p:nvGrpSpPr>
        <p:grpSpPr>
          <a:xfrm>
            <a:off x="4760922" y="2243690"/>
            <a:ext cx="6763022" cy="1725526"/>
            <a:chOff x="4760922" y="2243690"/>
            <a:chExt cx="6763022" cy="1725526"/>
          </a:xfrm>
        </p:grpSpPr>
        <p:sp>
          <p:nvSpPr>
            <p:cNvPr id="9" name="Ovaal 8">
              <a:extLst>
                <a:ext uri="{FF2B5EF4-FFF2-40B4-BE49-F238E27FC236}">
                  <a16:creationId xmlns:a16="http://schemas.microsoft.com/office/drawing/2014/main" id="{F89C79E0-C2AF-F32D-8E09-785026148C92}"/>
                </a:ext>
              </a:extLst>
            </p:cNvPr>
            <p:cNvSpPr/>
            <p:nvPr/>
          </p:nvSpPr>
          <p:spPr>
            <a:xfrm rot="16200000">
              <a:off x="10565942" y="2211082"/>
              <a:ext cx="862763" cy="10532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E25BF30F-B259-10AF-4A81-850B96878AF7}"/>
                </a:ext>
              </a:extLst>
            </p:cNvPr>
            <p:cNvSpPr/>
            <p:nvPr/>
          </p:nvSpPr>
          <p:spPr>
            <a:xfrm rot="16200000">
              <a:off x="10396371" y="2879222"/>
              <a:ext cx="862763" cy="131722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Ovaal 11">
              <a:extLst>
                <a:ext uri="{FF2B5EF4-FFF2-40B4-BE49-F238E27FC236}">
                  <a16:creationId xmlns:a16="http://schemas.microsoft.com/office/drawing/2014/main" id="{2F737993-7F6C-73AB-A6C9-B660DC7DACCD}"/>
                </a:ext>
              </a:extLst>
            </p:cNvPr>
            <p:cNvSpPr/>
            <p:nvPr/>
          </p:nvSpPr>
          <p:spPr>
            <a:xfrm rot="16200000">
              <a:off x="4856161" y="2148451"/>
              <a:ext cx="862763" cy="10532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13" name="Google Shape;99;g2d17701bccb_0_0">
            <a:extLst>
              <a:ext uri="{FF2B5EF4-FFF2-40B4-BE49-F238E27FC236}">
                <a16:creationId xmlns:a16="http://schemas.microsoft.com/office/drawing/2014/main" id="{29D76051-089F-D70B-F31D-4428C6EE516D}"/>
              </a:ext>
            </a:extLst>
          </p:cNvPr>
          <p:cNvSpPr txBox="1">
            <a:spLocks noGrp="1"/>
          </p:cNvSpPr>
          <p:nvPr>
            <p:ph type="body" idx="1"/>
          </p:nvPr>
        </p:nvSpPr>
        <p:spPr>
          <a:xfrm>
            <a:off x="497983" y="2669574"/>
            <a:ext cx="4199557" cy="2973081"/>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600" dirty="0">
                <a:latin typeface="Effra"/>
                <a:ea typeface="Arial"/>
                <a:cs typeface="Arial"/>
                <a:sym typeface="Arial"/>
              </a:rPr>
              <a:t>18 ATP : 12 NADPH,H</a:t>
            </a:r>
            <a:r>
              <a:rPr lang="nl-NL" sz="2600" baseline="30000" dirty="0">
                <a:latin typeface="Effra"/>
                <a:ea typeface="Arial"/>
                <a:cs typeface="Arial"/>
                <a:sym typeface="Arial"/>
              </a:rPr>
              <a:t>+</a:t>
            </a:r>
          </a:p>
          <a:p>
            <a:pPr marL="190500" lvl="0" indent="0">
              <a:spcBef>
                <a:spcPts val="0"/>
              </a:spcBef>
              <a:buSzPts val="2600"/>
              <a:buNone/>
            </a:pPr>
            <a:br>
              <a:rPr lang="nl-NL" sz="2600" dirty="0">
                <a:latin typeface="Effra" panose="02000506080000020004" pitchFamily="2" charset="0"/>
                <a:ea typeface="Arial"/>
                <a:cs typeface="Arial"/>
              </a:rPr>
            </a:br>
            <a:r>
              <a:rPr lang="nl-NL" sz="2600" b="1" dirty="0">
                <a:latin typeface="Effra" panose="02000506080000020004" pitchFamily="2" charset="0"/>
                <a:ea typeface="Arial"/>
                <a:cs typeface="Arial"/>
              </a:rPr>
              <a:t>Rubisco:</a:t>
            </a:r>
            <a:br>
              <a:rPr lang="nl-NL" sz="2600" dirty="0">
                <a:latin typeface="Effra" panose="02000506080000020004" pitchFamily="2" charset="0"/>
                <a:ea typeface="Arial"/>
                <a:cs typeface="Arial"/>
              </a:rPr>
            </a:br>
            <a:r>
              <a:rPr lang="nl-NL" sz="2600" i="1" dirty="0">
                <a:latin typeface="Effra" panose="02000506080000020004" pitchFamily="2" charset="0"/>
                <a:ea typeface="Arial"/>
                <a:cs typeface="Arial"/>
              </a:rPr>
              <a:t>- Carboxylering: </a:t>
            </a:r>
            <a:r>
              <a:rPr lang="nl-NL" sz="2600" dirty="0">
                <a:latin typeface="Effra" panose="02000506080000020004" pitchFamily="2" charset="0"/>
                <a:ea typeface="Arial"/>
                <a:cs typeface="Arial"/>
              </a:rPr>
              <a:t>CO</a:t>
            </a:r>
            <a:r>
              <a:rPr lang="nl-NL" sz="2600" baseline="-25000" dirty="0">
                <a:latin typeface="Effra" panose="02000506080000020004" pitchFamily="2" charset="0"/>
                <a:ea typeface="Arial"/>
                <a:cs typeface="Arial"/>
              </a:rPr>
              <a:t>2</a:t>
            </a:r>
            <a:r>
              <a:rPr lang="nl-NL" sz="2600" dirty="0">
                <a:latin typeface="Effra" panose="02000506080000020004" pitchFamily="2" charset="0"/>
                <a:ea typeface="Arial"/>
                <a:cs typeface="Arial"/>
              </a:rPr>
              <a:t>   </a:t>
            </a:r>
            <a:br>
              <a:rPr lang="nl-NL" sz="2600" dirty="0">
                <a:latin typeface="Effra" panose="02000506080000020004" pitchFamily="2" charset="0"/>
                <a:ea typeface="Arial"/>
                <a:cs typeface="Arial"/>
              </a:rPr>
            </a:br>
            <a:r>
              <a:rPr lang="nl-NL" sz="2600" dirty="0">
                <a:latin typeface="Effra" panose="02000506080000020004" pitchFamily="2" charset="0"/>
                <a:ea typeface="Arial"/>
                <a:cs typeface="Arial"/>
              </a:rPr>
              <a:t>  binden aan C5 (gewenst)</a:t>
            </a:r>
            <a:br>
              <a:rPr lang="nl-NL" sz="2600" dirty="0">
                <a:latin typeface="Effra" panose="02000506080000020004" pitchFamily="2" charset="0"/>
                <a:ea typeface="Arial"/>
                <a:cs typeface="Arial"/>
              </a:rPr>
            </a:br>
            <a:r>
              <a:rPr lang="nl-NL" sz="2600" i="1" dirty="0">
                <a:latin typeface="Effra" panose="02000506080000020004" pitchFamily="2" charset="0"/>
                <a:ea typeface="Arial"/>
                <a:cs typeface="Arial"/>
              </a:rPr>
              <a:t>- Fotorespiratie</a:t>
            </a:r>
            <a:r>
              <a:rPr lang="nl-NL" sz="2600" dirty="0">
                <a:latin typeface="Effra" panose="02000506080000020004" pitchFamily="2" charset="0"/>
                <a:ea typeface="Arial"/>
                <a:cs typeface="Arial"/>
              </a:rPr>
              <a:t>: O</a:t>
            </a:r>
            <a:r>
              <a:rPr lang="nl-NL" sz="2600" baseline="-25000" dirty="0">
                <a:latin typeface="Effra" panose="02000506080000020004" pitchFamily="2" charset="0"/>
                <a:ea typeface="Arial"/>
                <a:cs typeface="Arial"/>
              </a:rPr>
              <a:t>2</a:t>
            </a:r>
            <a:r>
              <a:rPr lang="nl-NL" sz="2600" dirty="0">
                <a:latin typeface="Effra" panose="02000506080000020004" pitchFamily="2" charset="0"/>
                <a:ea typeface="Arial"/>
                <a:cs typeface="Arial"/>
              </a:rPr>
              <a:t> </a:t>
            </a:r>
            <a:br>
              <a:rPr lang="nl-NL" sz="2600" dirty="0">
                <a:latin typeface="Effra" panose="02000506080000020004" pitchFamily="2" charset="0"/>
                <a:ea typeface="Arial"/>
                <a:cs typeface="Arial"/>
              </a:rPr>
            </a:br>
            <a:r>
              <a:rPr lang="nl-NL" sz="2600" dirty="0">
                <a:latin typeface="Effra" panose="02000506080000020004" pitchFamily="2" charset="0"/>
                <a:ea typeface="Arial"/>
                <a:cs typeface="Arial"/>
              </a:rPr>
              <a:t>  binden aan C5 (niet  </a:t>
            </a:r>
            <a:br>
              <a:rPr lang="nl-NL" sz="2600" dirty="0">
                <a:latin typeface="Effra" panose="02000506080000020004" pitchFamily="2" charset="0"/>
                <a:ea typeface="Arial"/>
                <a:cs typeface="Arial"/>
              </a:rPr>
            </a:br>
            <a:r>
              <a:rPr lang="nl-NL" sz="2600" dirty="0">
                <a:latin typeface="Effra" panose="02000506080000020004" pitchFamily="2" charset="0"/>
                <a:ea typeface="Arial"/>
                <a:cs typeface="Arial"/>
              </a:rPr>
              <a:t>  gewenst, energieverlies)</a:t>
            </a:r>
          </a:p>
        </p:txBody>
      </p:sp>
    </p:spTree>
    <p:extLst>
      <p:ext uri="{BB962C8B-B14F-4D97-AF65-F5344CB8AC3E}">
        <p14:creationId xmlns:p14="http://schemas.microsoft.com/office/powerpoint/2010/main" val="106314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52A64649-E17A-F417-42C3-DBD347707CFB}"/>
              </a:ext>
            </a:extLst>
          </p:cNvPr>
          <p:cNvSpPr>
            <a:spLocks noGrp="1"/>
          </p:cNvSpPr>
          <p:nvPr>
            <p:ph type="body" idx="1"/>
          </p:nvPr>
        </p:nvSpPr>
        <p:spPr>
          <a:xfrm>
            <a:off x="6233160" y="880745"/>
            <a:ext cx="5547360" cy="5783898"/>
          </a:xfrm>
        </p:spPr>
        <p:txBody>
          <a:bodyPr>
            <a:normAutofit fontScale="92500" lnSpcReduction="10000"/>
          </a:bodyPr>
          <a:lstStyle/>
          <a:p>
            <a:pPr>
              <a:buFont typeface="Calibri"/>
              <a:buChar char="-"/>
            </a:pPr>
            <a:r>
              <a:rPr lang="nl-NL" dirty="0">
                <a:latin typeface="Effra"/>
              </a:rPr>
              <a:t>Behandeling van de vijvers overeenkomt</a:t>
            </a:r>
          </a:p>
          <a:p>
            <a:pPr lvl="1">
              <a:buFont typeface="Courier New"/>
              <a:buChar char="o"/>
            </a:pPr>
            <a:r>
              <a:rPr lang="nl-NL" dirty="0">
                <a:latin typeface="Effra"/>
              </a:rPr>
              <a:t>Fosfaatconcentratie moet overal gelijk zijn. </a:t>
            </a:r>
          </a:p>
          <a:p>
            <a:pPr lvl="1">
              <a:buFont typeface="Courier New"/>
              <a:buChar char="o"/>
            </a:pPr>
            <a:r>
              <a:rPr lang="nl-NL" dirty="0">
                <a:latin typeface="Effra"/>
              </a:rPr>
              <a:t>(2, alle overige omstandigheden gelijk)</a:t>
            </a:r>
          </a:p>
          <a:p>
            <a:pPr lvl="1">
              <a:buFont typeface="Courier New"/>
              <a:buChar char="o"/>
            </a:pPr>
            <a:endParaRPr lang="nl-NL" dirty="0">
              <a:latin typeface="Effra"/>
            </a:endParaRPr>
          </a:p>
          <a:p>
            <a:pPr>
              <a:buFont typeface="Calibri"/>
              <a:buChar char="-"/>
            </a:pPr>
            <a:r>
              <a:rPr lang="nl-NL" dirty="0">
                <a:latin typeface="Effra"/>
              </a:rPr>
              <a:t>Behandeling van de vijvers verschil</a:t>
            </a:r>
          </a:p>
          <a:p>
            <a:pPr lvl="1">
              <a:buFont typeface="Courier New"/>
              <a:buChar char="o"/>
            </a:pPr>
            <a:r>
              <a:rPr lang="nl-NL" dirty="0">
                <a:latin typeface="Effra"/>
              </a:rPr>
              <a:t>Hoeveelheid waterplanten die worden toegevoegd aan de vijvers. </a:t>
            </a:r>
          </a:p>
          <a:p>
            <a:pPr lvl="1">
              <a:buFont typeface="Courier New"/>
              <a:buChar char="o"/>
            </a:pPr>
            <a:r>
              <a:rPr lang="nl-NL" dirty="0">
                <a:latin typeface="Effra"/>
              </a:rPr>
              <a:t>Een aantal vijvers met en aan aantal zonder waterplanten</a:t>
            </a:r>
          </a:p>
          <a:p>
            <a:pPr lvl="1">
              <a:buFont typeface="Courier New"/>
              <a:buChar char="o"/>
            </a:pPr>
            <a:endParaRPr lang="nl-NL" dirty="0">
              <a:latin typeface="Effra"/>
            </a:endParaRPr>
          </a:p>
          <a:p>
            <a:pPr>
              <a:buFont typeface="Calibri"/>
              <a:buChar char="-"/>
            </a:pPr>
            <a:r>
              <a:rPr lang="nl-NL" dirty="0">
                <a:latin typeface="Effra"/>
              </a:rPr>
              <a:t>Metingen</a:t>
            </a:r>
          </a:p>
          <a:p>
            <a:pPr lvl="1">
              <a:buFont typeface="Courier New"/>
              <a:buChar char="o"/>
            </a:pPr>
            <a:r>
              <a:rPr lang="nl-NL" dirty="0">
                <a:latin typeface="Effra"/>
              </a:rPr>
              <a:t>De fosfaatconcentratie moet gemeten worden in de vijvers vooraf en achteraf. </a:t>
            </a:r>
          </a:p>
          <a:p>
            <a:pPr lvl="1">
              <a:buFont typeface="Courier New"/>
              <a:buChar char="o"/>
            </a:pPr>
            <a:endParaRPr lang="nl-NL" dirty="0"/>
          </a:p>
        </p:txBody>
      </p:sp>
      <p:sp>
        <p:nvSpPr>
          <p:cNvPr id="5" name="Google Shape;166;g23e5d7deefc_1_37">
            <a:extLst>
              <a:ext uri="{FF2B5EF4-FFF2-40B4-BE49-F238E27FC236}">
                <a16:creationId xmlns:a16="http://schemas.microsoft.com/office/drawing/2014/main" id="{B6BF8440-FF32-40C5-0BA8-495A4F83145A}"/>
              </a:ext>
            </a:extLst>
          </p:cNvPr>
          <p:cNvSpPr txBox="1">
            <a:spLocks/>
          </p:cNvSpPr>
          <p:nvPr/>
        </p:nvSpPr>
        <p:spPr>
          <a:xfrm>
            <a:off x="421640" y="881047"/>
            <a:ext cx="5801360" cy="543734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71500" indent="-514350">
              <a:lnSpc>
                <a:spcPct val="100000"/>
              </a:lnSpc>
              <a:spcBef>
                <a:spcPts val="2000"/>
              </a:spcBef>
              <a:buSzPts val="2700"/>
              <a:buFont typeface="+mj-lt"/>
              <a:buAutoNum type="arabicPeriod"/>
            </a:pPr>
            <a:r>
              <a:rPr lang="nl-NL" sz="2200" dirty="0">
                <a:latin typeface="Effra"/>
                <a:ea typeface="Arial"/>
                <a:cs typeface="Arial"/>
                <a:sym typeface="Arial"/>
              </a:rPr>
              <a:t>Beschrijf de controle- en experimentele groep (</a:t>
            </a:r>
            <a:r>
              <a:rPr lang="nl-NL" sz="2200" b="1" i="1" dirty="0">
                <a:latin typeface="Effra"/>
                <a:ea typeface="Arial"/>
                <a:cs typeface="Arial"/>
                <a:sym typeface="Arial"/>
              </a:rPr>
              <a:t>let op:</a:t>
            </a:r>
            <a:r>
              <a:rPr lang="nl-NL" sz="2200" dirty="0">
                <a:latin typeface="Effra"/>
                <a:ea typeface="Arial"/>
                <a:cs typeface="Arial"/>
                <a:sym typeface="Arial"/>
              </a:rPr>
              <a:t> slechts </a:t>
            </a:r>
            <a:br>
              <a:rPr lang="nl-NL" sz="2200" dirty="0">
                <a:latin typeface="Effra" panose="02000506080000020004" pitchFamily="2" charset="0"/>
                <a:ea typeface="Arial"/>
                <a:cs typeface="Arial"/>
              </a:rPr>
            </a:br>
            <a:r>
              <a:rPr lang="nl-NL" sz="2200" dirty="0">
                <a:latin typeface="Effra"/>
                <a:ea typeface="Arial"/>
                <a:cs typeface="Arial"/>
                <a:sym typeface="Arial"/>
              </a:rPr>
              <a:t>één factor verschil - benoem deze!).</a:t>
            </a:r>
            <a:endParaRPr lang="nl-NL" sz="2200" dirty="0">
              <a:latin typeface="Effra"/>
              <a:ea typeface="Arial"/>
              <a:cs typeface="Arial"/>
            </a:endParaRPr>
          </a:p>
          <a:p>
            <a:pPr marL="571500" indent="-514350">
              <a:lnSpc>
                <a:spcPct val="100000"/>
              </a:lnSpc>
              <a:spcBef>
                <a:spcPts val="2000"/>
              </a:spcBef>
              <a:buSzPts val="2700"/>
              <a:buFont typeface="+mj-lt"/>
              <a:buAutoNum type="arabicPeriod"/>
            </a:pPr>
            <a:r>
              <a:rPr lang="nl-NL" sz="2200" dirty="0">
                <a:latin typeface="Effra"/>
                <a:ea typeface="Arial"/>
                <a:cs typeface="Arial"/>
                <a:sym typeface="Arial"/>
              </a:rPr>
              <a:t>Alle overige omstandigheden zijn gelijk (noem voorbeelden!).</a:t>
            </a:r>
            <a:endParaRPr lang="nl-NL" sz="2200" dirty="0">
              <a:latin typeface="Effra"/>
              <a:ea typeface="Arial"/>
              <a:cs typeface="Arial"/>
            </a:endParaRPr>
          </a:p>
          <a:p>
            <a:pPr marL="571500" indent="-514350">
              <a:lnSpc>
                <a:spcPct val="100000"/>
              </a:lnSpc>
              <a:spcBef>
                <a:spcPts val="2000"/>
              </a:spcBef>
              <a:buSzPts val="2700"/>
              <a:buFont typeface="+mj-lt"/>
              <a:buAutoNum type="arabicPeriod"/>
            </a:pPr>
            <a:r>
              <a:rPr lang="nl-NL" sz="2200" dirty="0">
                <a:latin typeface="Effra"/>
                <a:ea typeface="Arial"/>
                <a:cs typeface="Arial"/>
                <a:sym typeface="Arial"/>
              </a:rPr>
              <a:t>Werk nooit met één individu maar met groepen organismen.</a:t>
            </a:r>
            <a:endParaRPr lang="nl-NL" sz="2200" dirty="0">
              <a:latin typeface="Effra"/>
              <a:ea typeface="Arial"/>
              <a:cs typeface="Arial"/>
            </a:endParaRPr>
          </a:p>
          <a:p>
            <a:pPr marL="571500" indent="-514350">
              <a:lnSpc>
                <a:spcPct val="100000"/>
              </a:lnSpc>
              <a:spcBef>
                <a:spcPts val="2000"/>
              </a:spcBef>
              <a:buSzPts val="2700"/>
              <a:buFont typeface="+mj-lt"/>
              <a:buAutoNum type="arabicPeriod"/>
            </a:pPr>
            <a:r>
              <a:rPr lang="nl-NL" sz="2200" dirty="0">
                <a:latin typeface="Effra"/>
                <a:ea typeface="Arial"/>
                <a:cs typeface="Arial"/>
                <a:sym typeface="Arial"/>
              </a:rPr>
              <a:t>Deze organismen zijn zoveel mogelijk gelijk (bijvoorbeeld uit dezelfde populatie).</a:t>
            </a:r>
            <a:endParaRPr lang="nl-NL" sz="2200" dirty="0">
              <a:latin typeface="Effra"/>
              <a:ea typeface="Arial"/>
              <a:cs typeface="Arial"/>
            </a:endParaRPr>
          </a:p>
          <a:p>
            <a:pPr marL="571500" indent="-514350">
              <a:lnSpc>
                <a:spcPct val="100000"/>
              </a:lnSpc>
              <a:spcBef>
                <a:spcPts val="2000"/>
              </a:spcBef>
              <a:buSzPts val="2700"/>
              <a:buFont typeface="+mj-lt"/>
              <a:buAutoNum type="arabicPeriod"/>
            </a:pPr>
            <a:r>
              <a:rPr lang="nl-NL" sz="2200" dirty="0">
                <a:latin typeface="Effra"/>
                <a:ea typeface="Arial"/>
                <a:cs typeface="Arial"/>
                <a:sym typeface="Arial"/>
              </a:rPr>
              <a:t>Beschrijf hoe je resultaten vergelijkt / verzamelt + geef een conclusie / eventueel terugkoppeling van de hypothese. </a:t>
            </a:r>
            <a:endParaRPr lang="nl-NL" sz="2200" dirty="0">
              <a:latin typeface="Effra"/>
              <a:ea typeface="Arial"/>
              <a:cs typeface="Arial"/>
            </a:endParaRPr>
          </a:p>
        </p:txBody>
      </p:sp>
      <mc:AlternateContent xmlns:mc="http://schemas.openxmlformats.org/markup-compatibility/2006" xmlns:p14="http://schemas.microsoft.com/office/powerpoint/2010/main">
        <mc:Choice Requires="p14">
          <p:contentPart p14:bwMode="auto" r:id="rId3">
            <p14:nvContentPartPr>
              <p14:cNvPr id="7" name="Inkt 6">
                <a:extLst>
                  <a:ext uri="{FF2B5EF4-FFF2-40B4-BE49-F238E27FC236}">
                    <a16:creationId xmlns:a16="http://schemas.microsoft.com/office/drawing/2014/main" id="{4B8A4A2D-E993-828A-0D2F-9BC32EA074B8}"/>
                  </a:ext>
                </a:extLst>
              </p14:cNvPr>
              <p14:cNvContentPartPr/>
              <p14:nvPr/>
            </p14:nvContentPartPr>
            <p14:xfrm>
              <a:off x="991190" y="1288062"/>
              <a:ext cx="4966767" cy="78674"/>
            </p14:xfrm>
          </p:contentPart>
        </mc:Choice>
        <mc:Fallback xmlns="">
          <p:pic>
            <p:nvPicPr>
              <p:cNvPr id="7" name="Inkt 6">
                <a:extLst>
                  <a:ext uri="{FF2B5EF4-FFF2-40B4-BE49-F238E27FC236}">
                    <a16:creationId xmlns:a16="http://schemas.microsoft.com/office/drawing/2014/main" id="{4B8A4A2D-E993-828A-0D2F-9BC32EA074B8}"/>
                  </a:ext>
                </a:extLst>
              </p:cNvPr>
              <p:cNvPicPr/>
              <p:nvPr/>
            </p:nvPicPr>
            <p:blipFill>
              <a:blip r:embed="rId4"/>
              <a:stretch>
                <a:fillRect/>
              </a:stretch>
            </p:blipFill>
            <p:spPr>
              <a:xfrm>
                <a:off x="937192" y="1180779"/>
                <a:ext cx="5074404" cy="29288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t 7">
                <a:extLst>
                  <a:ext uri="{FF2B5EF4-FFF2-40B4-BE49-F238E27FC236}">
                    <a16:creationId xmlns:a16="http://schemas.microsoft.com/office/drawing/2014/main" id="{0D91EFB0-3900-EFBF-3011-71D50507ABA9}"/>
                  </a:ext>
                </a:extLst>
              </p14:cNvPr>
              <p14:cNvContentPartPr/>
              <p14:nvPr/>
            </p14:nvContentPartPr>
            <p14:xfrm>
              <a:off x="991190" y="1730696"/>
              <a:ext cx="754399" cy="22568"/>
            </p14:xfrm>
          </p:contentPart>
        </mc:Choice>
        <mc:Fallback xmlns="">
          <p:pic>
            <p:nvPicPr>
              <p:cNvPr id="8" name="Inkt 7">
                <a:extLst>
                  <a:ext uri="{FF2B5EF4-FFF2-40B4-BE49-F238E27FC236}">
                    <a16:creationId xmlns:a16="http://schemas.microsoft.com/office/drawing/2014/main" id="{0D91EFB0-3900-EFBF-3011-71D50507ABA9}"/>
                  </a:ext>
                </a:extLst>
              </p:cNvPr>
              <p:cNvPicPr/>
              <p:nvPr/>
            </p:nvPicPr>
            <p:blipFill>
              <a:blip r:embed="rId6"/>
              <a:stretch>
                <a:fillRect/>
              </a:stretch>
            </p:blipFill>
            <p:spPr>
              <a:xfrm>
                <a:off x="937227" y="1623229"/>
                <a:ext cx="861965" cy="23714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t 11">
                <a:extLst>
                  <a:ext uri="{FF2B5EF4-FFF2-40B4-BE49-F238E27FC236}">
                    <a16:creationId xmlns:a16="http://schemas.microsoft.com/office/drawing/2014/main" id="{418BAF59-F2F2-64C3-0A5A-68240B885A27}"/>
                  </a:ext>
                </a:extLst>
              </p14:cNvPr>
              <p14:cNvContentPartPr/>
              <p14:nvPr/>
            </p14:nvContentPartPr>
            <p14:xfrm>
              <a:off x="6863521" y="3158351"/>
              <a:ext cx="4732005" cy="177982"/>
            </p14:xfrm>
          </p:contentPart>
        </mc:Choice>
        <mc:Fallback xmlns="">
          <p:pic>
            <p:nvPicPr>
              <p:cNvPr id="12" name="Inkt 11">
                <a:extLst>
                  <a:ext uri="{FF2B5EF4-FFF2-40B4-BE49-F238E27FC236}">
                    <a16:creationId xmlns:a16="http://schemas.microsoft.com/office/drawing/2014/main" id="{418BAF59-F2F2-64C3-0A5A-68240B885A27}"/>
                  </a:ext>
                </a:extLst>
              </p:cNvPr>
              <p:cNvPicPr/>
              <p:nvPr/>
            </p:nvPicPr>
            <p:blipFill>
              <a:blip r:embed="rId8"/>
              <a:stretch>
                <a:fillRect/>
              </a:stretch>
            </p:blipFill>
            <p:spPr>
              <a:xfrm>
                <a:off x="6809523" y="3050483"/>
                <a:ext cx="4839641" cy="39335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t 12">
                <a:extLst>
                  <a:ext uri="{FF2B5EF4-FFF2-40B4-BE49-F238E27FC236}">
                    <a16:creationId xmlns:a16="http://schemas.microsoft.com/office/drawing/2014/main" id="{A0230C9E-44C4-8134-1AC1-FDD8EA909445}"/>
                  </a:ext>
                </a:extLst>
              </p14:cNvPr>
              <p14:cNvContentPartPr/>
              <p14:nvPr/>
            </p14:nvContentPartPr>
            <p14:xfrm>
              <a:off x="1171410" y="3485532"/>
              <a:ext cx="4642898" cy="122412"/>
            </p14:xfrm>
          </p:contentPart>
        </mc:Choice>
        <mc:Fallback xmlns="">
          <p:pic>
            <p:nvPicPr>
              <p:cNvPr id="13" name="Inkt 12">
                <a:extLst>
                  <a:ext uri="{FF2B5EF4-FFF2-40B4-BE49-F238E27FC236}">
                    <a16:creationId xmlns:a16="http://schemas.microsoft.com/office/drawing/2014/main" id="{A0230C9E-44C4-8134-1AC1-FDD8EA909445}"/>
                  </a:ext>
                </a:extLst>
              </p:cNvPr>
              <p:cNvPicPr/>
              <p:nvPr/>
            </p:nvPicPr>
            <p:blipFill>
              <a:blip r:embed="rId10"/>
              <a:stretch>
                <a:fillRect/>
              </a:stretch>
            </p:blipFill>
            <p:spPr>
              <a:xfrm>
                <a:off x="1117414" y="3377838"/>
                <a:ext cx="4750529" cy="33744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t 13">
                <a:extLst>
                  <a:ext uri="{FF2B5EF4-FFF2-40B4-BE49-F238E27FC236}">
                    <a16:creationId xmlns:a16="http://schemas.microsoft.com/office/drawing/2014/main" id="{D33928FB-1F73-CDC2-A8F9-F755F88F8F7F}"/>
                  </a:ext>
                </a:extLst>
              </p14:cNvPr>
              <p14:cNvContentPartPr/>
              <p14:nvPr/>
            </p14:nvContentPartPr>
            <p14:xfrm>
              <a:off x="1171410" y="3877446"/>
              <a:ext cx="2283598" cy="33804"/>
            </p14:xfrm>
          </p:contentPart>
        </mc:Choice>
        <mc:Fallback xmlns="">
          <p:pic>
            <p:nvPicPr>
              <p:cNvPr id="14" name="Inkt 13">
                <a:extLst>
                  <a:ext uri="{FF2B5EF4-FFF2-40B4-BE49-F238E27FC236}">
                    <a16:creationId xmlns:a16="http://schemas.microsoft.com/office/drawing/2014/main" id="{D33928FB-1F73-CDC2-A8F9-F755F88F8F7F}"/>
                  </a:ext>
                </a:extLst>
              </p:cNvPr>
              <p:cNvPicPr/>
              <p:nvPr/>
            </p:nvPicPr>
            <p:blipFill>
              <a:blip r:embed="rId12"/>
              <a:stretch>
                <a:fillRect/>
              </a:stretch>
            </p:blipFill>
            <p:spPr>
              <a:xfrm>
                <a:off x="1117424" y="3770697"/>
                <a:ext cx="2391210" cy="24694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t 16">
                <a:extLst>
                  <a:ext uri="{FF2B5EF4-FFF2-40B4-BE49-F238E27FC236}">
                    <a16:creationId xmlns:a16="http://schemas.microsoft.com/office/drawing/2014/main" id="{6770C36B-15D9-49AF-7CEA-B880DA3033C4}"/>
                  </a:ext>
                </a:extLst>
              </p14:cNvPr>
              <p14:cNvContentPartPr/>
              <p14:nvPr/>
            </p14:nvContentPartPr>
            <p14:xfrm>
              <a:off x="6896652" y="1531169"/>
              <a:ext cx="1875965" cy="32400"/>
            </p14:xfrm>
          </p:contentPart>
        </mc:Choice>
        <mc:Fallback xmlns="">
          <p:pic>
            <p:nvPicPr>
              <p:cNvPr id="17" name="Inkt 16">
                <a:extLst>
                  <a:ext uri="{FF2B5EF4-FFF2-40B4-BE49-F238E27FC236}">
                    <a16:creationId xmlns:a16="http://schemas.microsoft.com/office/drawing/2014/main" id="{6770C36B-15D9-49AF-7CEA-B880DA3033C4}"/>
                  </a:ext>
                </a:extLst>
              </p:cNvPr>
              <p:cNvPicPr/>
              <p:nvPr/>
            </p:nvPicPr>
            <p:blipFill>
              <a:blip r:embed="rId14"/>
              <a:stretch>
                <a:fillRect/>
              </a:stretch>
            </p:blipFill>
            <p:spPr>
              <a:xfrm>
                <a:off x="6842662" y="1424356"/>
                <a:ext cx="1983585" cy="24567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t 20">
                <a:extLst>
                  <a:ext uri="{FF2B5EF4-FFF2-40B4-BE49-F238E27FC236}">
                    <a16:creationId xmlns:a16="http://schemas.microsoft.com/office/drawing/2014/main" id="{C4997152-0DCC-1A6F-0AA1-C502943210CD}"/>
                  </a:ext>
                </a:extLst>
              </p14:cNvPr>
              <p14:cNvContentPartPr/>
              <p14:nvPr/>
            </p14:nvContentPartPr>
            <p14:xfrm>
              <a:off x="6786217" y="5165180"/>
              <a:ext cx="1469153" cy="44580"/>
            </p14:xfrm>
          </p:contentPart>
        </mc:Choice>
        <mc:Fallback xmlns="">
          <p:pic>
            <p:nvPicPr>
              <p:cNvPr id="21" name="Inkt 20">
                <a:extLst>
                  <a:ext uri="{FF2B5EF4-FFF2-40B4-BE49-F238E27FC236}">
                    <a16:creationId xmlns:a16="http://schemas.microsoft.com/office/drawing/2014/main" id="{C4997152-0DCC-1A6F-0AA1-C502943210CD}"/>
                  </a:ext>
                </a:extLst>
              </p:cNvPr>
              <p:cNvPicPr/>
              <p:nvPr/>
            </p:nvPicPr>
            <p:blipFill>
              <a:blip r:embed="rId25"/>
              <a:stretch>
                <a:fillRect/>
              </a:stretch>
            </p:blipFill>
            <p:spPr>
              <a:xfrm>
                <a:off x="6732590" y="5058188"/>
                <a:ext cx="1576766" cy="258207"/>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3" name="Inkt 22">
                <a:extLst>
                  <a:ext uri="{FF2B5EF4-FFF2-40B4-BE49-F238E27FC236}">
                    <a16:creationId xmlns:a16="http://schemas.microsoft.com/office/drawing/2014/main" id="{05C6B7F1-BD37-AEBA-F28C-D2CB4C325D5B}"/>
                  </a:ext>
                </a:extLst>
              </p14:cNvPr>
              <p14:cNvContentPartPr/>
              <p14:nvPr/>
            </p14:nvContentPartPr>
            <p14:xfrm>
              <a:off x="6825730" y="1195085"/>
              <a:ext cx="3544200" cy="88920"/>
            </p14:xfrm>
          </p:contentPart>
        </mc:Choice>
        <mc:Fallback xmlns="">
          <p:pic>
            <p:nvPicPr>
              <p:cNvPr id="23" name="Inkt 22">
                <a:extLst>
                  <a:ext uri="{FF2B5EF4-FFF2-40B4-BE49-F238E27FC236}">
                    <a16:creationId xmlns:a16="http://schemas.microsoft.com/office/drawing/2014/main" id="{05C6B7F1-BD37-AEBA-F28C-D2CB4C325D5B}"/>
                  </a:ext>
                </a:extLst>
              </p:cNvPr>
              <p:cNvPicPr/>
              <p:nvPr/>
            </p:nvPicPr>
            <p:blipFill>
              <a:blip r:embed="rId29"/>
              <a:stretch>
                <a:fillRect/>
              </a:stretch>
            </p:blipFill>
            <p:spPr>
              <a:xfrm>
                <a:off x="6772090" y="1087085"/>
                <a:ext cx="3651840" cy="3045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 name="Inkt 23">
                <a:extLst>
                  <a:ext uri="{FF2B5EF4-FFF2-40B4-BE49-F238E27FC236}">
                    <a16:creationId xmlns:a16="http://schemas.microsoft.com/office/drawing/2014/main" id="{8ACDC653-1024-7AD6-0551-A3D90BE144C3}"/>
                  </a:ext>
                </a:extLst>
              </p14:cNvPr>
              <p14:cNvContentPartPr/>
              <p14:nvPr/>
            </p14:nvContentPartPr>
            <p14:xfrm>
              <a:off x="1149410" y="4419387"/>
              <a:ext cx="4732560" cy="91080"/>
            </p14:xfrm>
          </p:contentPart>
        </mc:Choice>
        <mc:Fallback xmlns="">
          <p:pic>
            <p:nvPicPr>
              <p:cNvPr id="24" name="Inkt 23">
                <a:extLst>
                  <a:ext uri="{FF2B5EF4-FFF2-40B4-BE49-F238E27FC236}">
                    <a16:creationId xmlns:a16="http://schemas.microsoft.com/office/drawing/2014/main" id="{8ACDC653-1024-7AD6-0551-A3D90BE144C3}"/>
                  </a:ext>
                </a:extLst>
              </p:cNvPr>
              <p:cNvPicPr/>
              <p:nvPr/>
            </p:nvPicPr>
            <p:blipFill>
              <a:blip r:embed="rId31"/>
              <a:stretch>
                <a:fillRect/>
              </a:stretch>
            </p:blipFill>
            <p:spPr>
              <a:xfrm>
                <a:off x="1095410" y="4311387"/>
                <a:ext cx="4840200" cy="3067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5" name="Inkt 24">
                <a:extLst>
                  <a:ext uri="{FF2B5EF4-FFF2-40B4-BE49-F238E27FC236}">
                    <a16:creationId xmlns:a16="http://schemas.microsoft.com/office/drawing/2014/main" id="{992AFB64-B325-2478-C840-CA15682C6DC6}"/>
                  </a:ext>
                </a:extLst>
              </p14:cNvPr>
              <p14:cNvContentPartPr/>
              <p14:nvPr/>
            </p14:nvContentPartPr>
            <p14:xfrm>
              <a:off x="1221410" y="5320107"/>
              <a:ext cx="3853800" cy="71280"/>
            </p14:xfrm>
          </p:contentPart>
        </mc:Choice>
        <mc:Fallback xmlns="">
          <p:pic>
            <p:nvPicPr>
              <p:cNvPr id="25" name="Inkt 24">
                <a:extLst>
                  <a:ext uri="{FF2B5EF4-FFF2-40B4-BE49-F238E27FC236}">
                    <a16:creationId xmlns:a16="http://schemas.microsoft.com/office/drawing/2014/main" id="{992AFB64-B325-2478-C840-CA15682C6DC6}"/>
                  </a:ext>
                </a:extLst>
              </p:cNvPr>
              <p:cNvPicPr/>
              <p:nvPr/>
            </p:nvPicPr>
            <p:blipFill>
              <a:blip r:embed="rId33"/>
              <a:stretch>
                <a:fillRect/>
              </a:stretch>
            </p:blipFill>
            <p:spPr>
              <a:xfrm>
                <a:off x="1167410" y="5212467"/>
                <a:ext cx="396144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 name="Inkt 3">
                <a:extLst>
                  <a:ext uri="{FF2B5EF4-FFF2-40B4-BE49-F238E27FC236}">
                    <a16:creationId xmlns:a16="http://schemas.microsoft.com/office/drawing/2014/main" id="{21F20FFF-DBE2-9E2E-AE15-16AE5E170492}"/>
                  </a:ext>
                </a:extLst>
              </p14:cNvPr>
              <p14:cNvContentPartPr/>
              <p14:nvPr/>
            </p14:nvContentPartPr>
            <p14:xfrm>
              <a:off x="1025050" y="2549765"/>
              <a:ext cx="4563000" cy="41040"/>
            </p14:xfrm>
          </p:contentPart>
        </mc:Choice>
        <mc:Fallback xmlns="">
          <p:pic>
            <p:nvPicPr>
              <p:cNvPr id="4" name="Inkt 3">
                <a:extLst>
                  <a:ext uri="{FF2B5EF4-FFF2-40B4-BE49-F238E27FC236}">
                    <a16:creationId xmlns:a16="http://schemas.microsoft.com/office/drawing/2014/main" id="{21F20FFF-DBE2-9E2E-AE15-16AE5E170492}"/>
                  </a:ext>
                </a:extLst>
              </p:cNvPr>
              <p:cNvPicPr/>
              <p:nvPr/>
            </p:nvPicPr>
            <p:blipFill>
              <a:blip r:embed="rId35"/>
              <a:stretch>
                <a:fillRect/>
              </a:stretch>
            </p:blipFill>
            <p:spPr>
              <a:xfrm>
                <a:off x="971410" y="2441765"/>
                <a:ext cx="4670640" cy="256680"/>
              </a:xfrm>
              <a:prstGeom prst="rect">
                <a:avLst/>
              </a:prstGeom>
            </p:spPr>
          </p:pic>
        </mc:Fallback>
      </mc:AlternateContent>
    </p:spTree>
    <p:extLst>
      <p:ext uri="{BB962C8B-B14F-4D97-AF65-F5344CB8AC3E}">
        <p14:creationId xmlns:p14="http://schemas.microsoft.com/office/powerpoint/2010/main" val="100075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2;p2">
            <a:extLst>
              <a:ext uri="{FF2B5EF4-FFF2-40B4-BE49-F238E27FC236}">
                <a16:creationId xmlns:a16="http://schemas.microsoft.com/office/drawing/2014/main" id="{D137A89D-6E79-CAF7-3308-141DB56C073C}"/>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dirty="0">
                <a:latin typeface="Effra" panose="02000506080000020004" pitchFamily="2" charset="0"/>
                <a:ea typeface="Arial"/>
                <a:cs typeface="Arial"/>
                <a:sym typeface="Arial"/>
              </a:rPr>
              <a:t>C3/C4/CAM planten</a:t>
            </a:r>
            <a:endParaRPr dirty="0">
              <a:latin typeface="Effra" panose="02000506080000020004" pitchFamily="2" charset="0"/>
              <a:ea typeface="Arial"/>
              <a:cs typeface="Arial"/>
              <a:sym typeface="Arial"/>
            </a:endParaRPr>
          </a:p>
        </p:txBody>
      </p:sp>
      <p:pic>
        <p:nvPicPr>
          <p:cNvPr id="2" name="Picture 2" descr="Photosynthesis and Climate Change Adaptation : &amp;quot;C3, C4, and CAM  Plants&amp;quot;">
            <a:extLst>
              <a:ext uri="{FF2B5EF4-FFF2-40B4-BE49-F238E27FC236}">
                <a16:creationId xmlns:a16="http://schemas.microsoft.com/office/drawing/2014/main" id="{BC6415F5-050F-D0BD-34C1-D5DAA40F1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830" y="1337059"/>
            <a:ext cx="5557156" cy="5264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8862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23e5d7deefc_1_10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Vertering</a:t>
            </a:r>
            <a:endParaRPr>
              <a:latin typeface="Effra" panose="02000506080000020004" pitchFamily="2" charset="0"/>
              <a:ea typeface="Arial"/>
              <a:cs typeface="Arial"/>
              <a:sym typeface="Arial"/>
            </a:endParaRPr>
          </a:p>
        </p:txBody>
      </p:sp>
      <p:pic>
        <p:nvPicPr>
          <p:cNvPr id="177" name="Google Shape;177;g23e5d7deefc_1_100"/>
          <p:cNvPicPr preferRelativeResize="0"/>
          <p:nvPr/>
        </p:nvPicPr>
        <p:blipFill rotWithShape="1">
          <a:blip r:embed="rId3">
            <a:alphaModFix/>
          </a:blip>
          <a:srcRect/>
          <a:stretch/>
        </p:blipFill>
        <p:spPr>
          <a:xfrm>
            <a:off x="5040086" y="109762"/>
            <a:ext cx="7024914" cy="6581032"/>
          </a:xfrm>
          <a:prstGeom prst="rect">
            <a:avLst/>
          </a:prstGeom>
          <a:noFill/>
          <a:ln>
            <a:noFill/>
          </a:ln>
        </p:spPr>
      </p:pic>
      <p:sp>
        <p:nvSpPr>
          <p:cNvPr id="2" name="Google Shape;99;g2d17701bccb_0_0">
            <a:extLst>
              <a:ext uri="{FF2B5EF4-FFF2-40B4-BE49-F238E27FC236}">
                <a16:creationId xmlns:a16="http://schemas.microsoft.com/office/drawing/2014/main" id="{5A179F76-DFD4-BDEB-BE0C-F73F83D4BC1B}"/>
              </a:ext>
            </a:extLst>
          </p:cNvPr>
          <p:cNvSpPr txBox="1">
            <a:spLocks noGrp="1"/>
          </p:cNvSpPr>
          <p:nvPr>
            <p:ph type="body" idx="1"/>
          </p:nvPr>
        </p:nvSpPr>
        <p:spPr>
          <a:xfrm>
            <a:off x="700157" y="1690825"/>
            <a:ext cx="4199557" cy="1989735"/>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dirty="0">
                <a:latin typeface="Effra"/>
                <a:ea typeface="Arial"/>
                <a:cs typeface="Arial"/>
                <a:sym typeface="Arial"/>
              </a:rPr>
              <a:t>Binas 82E</a:t>
            </a:r>
            <a:br>
              <a:rPr lang="nl-NL" dirty="0">
                <a:latin typeface="Effra"/>
                <a:ea typeface="Arial"/>
                <a:cs typeface="Arial"/>
                <a:sym typeface="Arial"/>
              </a:rPr>
            </a:br>
            <a:endParaRPr lang="nl-NL" dirty="0">
              <a:latin typeface="Effra"/>
              <a:ea typeface="Arial"/>
              <a:cs typeface="Arial"/>
            </a:endParaRPr>
          </a:p>
          <a:p>
            <a:pPr marL="635000" indent="-444500">
              <a:spcBef>
                <a:spcPts val="0"/>
              </a:spcBef>
              <a:buSzPts val="2600"/>
            </a:pPr>
            <a:r>
              <a:rPr lang="nl-NL" dirty="0">
                <a:latin typeface="Effra" panose="02000506080000020004"/>
              </a:rPr>
              <a:t>ScienceData p. 279</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rPr>
            </a:br>
            <a:endParaRPr lang="nl-NL" sz="2500" dirty="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26615416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23e4fb3f7be_0_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dirty="0">
                <a:latin typeface="Effra" panose="02000506080000020004" pitchFamily="2" charset="0"/>
                <a:ea typeface="Arial"/>
                <a:cs typeface="Arial"/>
                <a:sym typeface="Arial"/>
              </a:rPr>
              <a:t>Vertering</a:t>
            </a:r>
            <a:endParaRPr dirty="0">
              <a:latin typeface="Effra" panose="02000506080000020004" pitchFamily="2" charset="0"/>
              <a:ea typeface="Arial"/>
              <a:cs typeface="Arial"/>
              <a:sym typeface="Arial"/>
            </a:endParaRPr>
          </a:p>
        </p:txBody>
      </p:sp>
      <p:pic>
        <p:nvPicPr>
          <p:cNvPr id="183" name="Google Shape;183;g23e4fb3f7be_0_25"/>
          <p:cNvPicPr preferRelativeResize="0"/>
          <p:nvPr/>
        </p:nvPicPr>
        <p:blipFill rotWithShape="1">
          <a:blip r:embed="rId3">
            <a:alphaModFix/>
          </a:blip>
          <a:srcRect r="888"/>
          <a:stretch/>
        </p:blipFill>
        <p:spPr>
          <a:xfrm>
            <a:off x="3516087" y="119743"/>
            <a:ext cx="8534400" cy="6498771"/>
          </a:xfrm>
          <a:prstGeom prst="rect">
            <a:avLst/>
          </a:prstGeom>
          <a:noFill/>
          <a:ln>
            <a:noFill/>
          </a:ln>
        </p:spPr>
      </p:pic>
      <p:sp>
        <p:nvSpPr>
          <p:cNvPr id="2" name="Google Shape;99;g2d17701bccb_0_0">
            <a:extLst>
              <a:ext uri="{FF2B5EF4-FFF2-40B4-BE49-F238E27FC236}">
                <a16:creationId xmlns:a16="http://schemas.microsoft.com/office/drawing/2014/main" id="{0518934C-F05D-3DA0-4C47-DF97C34F1BD7}"/>
              </a:ext>
            </a:extLst>
          </p:cNvPr>
          <p:cNvSpPr txBox="1">
            <a:spLocks noGrp="1"/>
          </p:cNvSpPr>
          <p:nvPr>
            <p:ph type="body" idx="1"/>
          </p:nvPr>
        </p:nvSpPr>
        <p:spPr>
          <a:xfrm>
            <a:off x="714728" y="1765981"/>
            <a:ext cx="3675706" cy="1989735"/>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dirty="0">
                <a:latin typeface="Effra"/>
                <a:ea typeface="Arial"/>
                <a:cs typeface="Arial"/>
                <a:sym typeface="Arial"/>
              </a:rPr>
              <a:t>Binas 82G</a:t>
            </a:r>
            <a:br>
              <a:rPr lang="nl-NL" dirty="0">
                <a:latin typeface="Effra"/>
                <a:ea typeface="Arial"/>
                <a:cs typeface="Arial"/>
                <a:sym typeface="Arial"/>
              </a:rPr>
            </a:br>
            <a:endParaRPr lang="nl-NL" dirty="0">
              <a:latin typeface="Effra"/>
              <a:ea typeface="Arial"/>
              <a:cs typeface="Arial"/>
            </a:endParaRPr>
          </a:p>
          <a:p>
            <a:pPr marL="635000" indent="-444500">
              <a:spcBef>
                <a:spcPts val="0"/>
              </a:spcBef>
              <a:buSzPts val="2600"/>
            </a:pPr>
            <a:r>
              <a:rPr lang="nl-NL" dirty="0">
                <a:latin typeface="Effra" panose="02000506080000020004"/>
              </a:rPr>
              <a:t>ScienceData </a:t>
            </a:r>
            <a:br>
              <a:rPr lang="nl-NL" dirty="0">
                <a:latin typeface="Effra" panose="02000506080000020004"/>
              </a:rPr>
            </a:br>
            <a:r>
              <a:rPr lang="nl-NL" dirty="0">
                <a:latin typeface="Effra" panose="02000506080000020004"/>
              </a:rPr>
              <a:t>p. 280</a:t>
            </a:r>
            <a:br>
              <a:rPr lang="nl-NL" sz="2800" dirty="0">
                <a:latin typeface="Effra" panose="02000506080000020004" pitchFamily="2" charset="0"/>
                <a:ea typeface="Arial"/>
                <a:cs typeface="Arial"/>
              </a:rPr>
            </a:br>
            <a:endParaRPr lang="nl-NL" sz="2500" dirty="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39223163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g23e4fb3f7be_7_11"/>
          <p:cNvPicPr preferRelativeResize="0"/>
          <p:nvPr/>
        </p:nvPicPr>
        <p:blipFill rotWithShape="1">
          <a:blip r:embed="rId3">
            <a:alphaModFix/>
          </a:blip>
          <a:srcRect b="8114"/>
          <a:stretch/>
        </p:blipFill>
        <p:spPr>
          <a:xfrm>
            <a:off x="1778697" y="1988572"/>
            <a:ext cx="10142452" cy="4738154"/>
          </a:xfrm>
          <a:prstGeom prst="rect">
            <a:avLst/>
          </a:prstGeom>
          <a:noFill/>
          <a:ln>
            <a:noFill/>
          </a:ln>
        </p:spPr>
      </p:pic>
      <p:sp>
        <p:nvSpPr>
          <p:cNvPr id="541" name="Google Shape;541;g23e4fb3f7be_7_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dirty="0">
                <a:latin typeface="Effra" panose="02000506080000020004" pitchFamily="2" charset="0"/>
                <a:ea typeface="Arial"/>
                <a:cs typeface="Arial"/>
                <a:sym typeface="Arial"/>
              </a:rPr>
              <a:t>Vertering</a:t>
            </a:r>
            <a:endParaRPr dirty="0">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BFEA2892-187C-02B4-5982-40919CA804FD}"/>
              </a:ext>
            </a:extLst>
          </p:cNvPr>
          <p:cNvSpPr txBox="1">
            <a:spLocks noGrp="1"/>
          </p:cNvSpPr>
          <p:nvPr>
            <p:ph type="body" idx="1"/>
          </p:nvPr>
        </p:nvSpPr>
        <p:spPr>
          <a:xfrm>
            <a:off x="5970194" y="625561"/>
            <a:ext cx="3675706" cy="1214138"/>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dirty="0">
                <a:latin typeface="Effra"/>
                <a:ea typeface="Arial"/>
                <a:cs typeface="Arial"/>
                <a:sym typeface="Arial"/>
              </a:rPr>
              <a:t>Binas 82G</a:t>
            </a:r>
            <a:endParaRPr lang="nl-NL" dirty="0">
              <a:latin typeface="Effra"/>
              <a:ea typeface="Arial"/>
              <a:cs typeface="Arial"/>
            </a:endParaRPr>
          </a:p>
          <a:p>
            <a:pPr marL="635000" indent="-444500">
              <a:spcBef>
                <a:spcPts val="0"/>
              </a:spcBef>
              <a:buSzPts val="2600"/>
            </a:pPr>
            <a:r>
              <a:rPr lang="nl-NL" dirty="0">
                <a:latin typeface="Effra" panose="02000506080000020004"/>
              </a:rPr>
              <a:t>ScienceData p. 280</a:t>
            </a:r>
            <a:br>
              <a:rPr lang="nl-NL" sz="2800" dirty="0">
                <a:latin typeface="Effra" panose="02000506080000020004" pitchFamily="2" charset="0"/>
                <a:ea typeface="Arial"/>
                <a:cs typeface="Arial"/>
              </a:rPr>
            </a:br>
            <a:endParaRPr lang="nl-NL" sz="2500" dirty="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3426114748"/>
      </p:ext>
    </p:extLst>
  </p:cSld>
  <p:clrMapOvr>
    <a:masterClrMapping/>
  </p:clrMapOvr>
</p:sld>
</file>

<file path=ppt/theme/theme1.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1" ma:contentTypeDescription="Een nieuw document maken." ma:contentTypeScope="" ma:versionID="a29b2695f712cf7a05b1cef6d3acfc21">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b8ed36d4f6667af175760fddac04732e"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Props1.xml><?xml version="1.0" encoding="utf-8"?>
<ds:datastoreItem xmlns:ds="http://schemas.openxmlformats.org/officeDocument/2006/customXml" ds:itemID="{877E8CD1-88AF-4A3B-80D3-ABC130B6F01C}"/>
</file>

<file path=customXml/itemProps2.xml><?xml version="1.0" encoding="utf-8"?>
<ds:datastoreItem xmlns:ds="http://schemas.openxmlformats.org/officeDocument/2006/customXml" ds:itemID="{6E332630-46F8-4539-A7A7-FFFD3F648BB8}"/>
</file>

<file path=customXml/itemProps3.xml><?xml version="1.0" encoding="utf-8"?>
<ds:datastoreItem xmlns:ds="http://schemas.openxmlformats.org/officeDocument/2006/customXml" ds:itemID="{A0E52606-84E4-441E-B31A-0AC02678F829}"/>
</file>

<file path=docProps/app.xml><?xml version="1.0" encoding="utf-8"?>
<Properties xmlns="http://schemas.openxmlformats.org/officeDocument/2006/extended-properties" xmlns:vt="http://schemas.openxmlformats.org/officeDocument/2006/docPropsVTypes">
  <Template>Facet</Template>
  <TotalTime>94</TotalTime>
  <Words>1789</Words>
  <Application>Microsoft Office PowerPoint</Application>
  <PresentationFormat>Breedbeeld</PresentationFormat>
  <Paragraphs>399</Paragraphs>
  <Slides>93</Slides>
  <Notes>93</Notes>
  <HiddenSlides>0</HiddenSlides>
  <MMClips>0</MMClips>
  <ScaleCrop>false</ScaleCrop>
  <HeadingPairs>
    <vt:vector size="8" baseType="variant">
      <vt:variant>
        <vt:lpstr>Gebruikte lettertypen</vt:lpstr>
      </vt:variant>
      <vt:variant>
        <vt:i4>6</vt:i4>
      </vt:variant>
      <vt:variant>
        <vt:lpstr>Thema</vt:lpstr>
      </vt:variant>
      <vt:variant>
        <vt:i4>1</vt:i4>
      </vt:variant>
      <vt:variant>
        <vt:lpstr>Ingesloten OLE-bronprogramma's</vt:lpstr>
      </vt:variant>
      <vt:variant>
        <vt:i4>1</vt:i4>
      </vt:variant>
      <vt:variant>
        <vt:lpstr>Diatitels</vt:lpstr>
      </vt:variant>
      <vt:variant>
        <vt:i4>93</vt:i4>
      </vt:variant>
    </vt:vector>
  </HeadingPairs>
  <TitlesOfParts>
    <vt:vector size="101" baseType="lpstr">
      <vt:lpstr>Arial</vt:lpstr>
      <vt:lpstr>Arial,Sans-Serif</vt:lpstr>
      <vt:lpstr>Calibri</vt:lpstr>
      <vt:lpstr>Courier New</vt:lpstr>
      <vt:lpstr>Effra</vt:lpstr>
      <vt:lpstr>Wingdings</vt:lpstr>
      <vt:lpstr>Kantoorthema</vt:lpstr>
      <vt:lpstr>Paintbrush Picture</vt:lpstr>
      <vt:lpstr>VWO biologie</vt:lpstr>
      <vt:lpstr>Opbouw examen</vt:lpstr>
      <vt:lpstr>Leerstof en syllabus</vt:lpstr>
      <vt:lpstr>Tijdens deze stream</vt:lpstr>
      <vt:lpstr>Tijdcodes streams 2022, 2023 en 2024</vt:lpstr>
      <vt:lpstr>Binas vs. ScienceData</vt:lpstr>
      <vt:lpstr>Proefopzet stappenplan</vt:lpstr>
      <vt:lpstr>Voorbeeld (2023-I) </vt:lpstr>
      <vt:lpstr>PowerPoint-presentatie</vt:lpstr>
      <vt:lpstr>Uitwerking </vt:lpstr>
      <vt:lpstr>Natuurlijke selectie stappenplan</vt:lpstr>
      <vt:lpstr>Voorbeeld (2024-I)</vt:lpstr>
      <vt:lpstr>Uitwerking </vt:lpstr>
      <vt:lpstr>Koolstofkringloop</vt:lpstr>
      <vt:lpstr>Eiwitsynthese – mRNA</vt:lpstr>
      <vt:lpstr>Transcriptiefactoren - activator vs. repressor</vt:lpstr>
      <vt:lpstr>PowerPoint-presentatie</vt:lpstr>
      <vt:lpstr>Eiwitsynthese – splicing en (rijp) mRNA</vt:lpstr>
      <vt:lpstr>Eiwitsynthese – tRNA </vt:lpstr>
      <vt:lpstr>Eiwitsynthese – tRNA </vt:lpstr>
      <vt:lpstr>Eiwitsynthese – tRNA </vt:lpstr>
      <vt:lpstr>PowerPoint-presentatie</vt:lpstr>
      <vt:lpstr>Reverse transcriptie - cDNA</vt:lpstr>
      <vt:lpstr>Voorbeeld (2024-I) </vt:lpstr>
      <vt:lpstr>PCR</vt:lpstr>
      <vt:lpstr>Voorbeeld (2024-I) </vt:lpstr>
      <vt:lpstr>Erfelijkheid (voorbeeld  2024-I) </vt:lpstr>
      <vt:lpstr>Uitwerking </vt:lpstr>
      <vt:lpstr>Erfelijkheid kruisingen – stappenplan</vt:lpstr>
      <vt:lpstr>Voorbeeld (2024-I)</vt:lpstr>
      <vt:lpstr>Uitwerking</vt:lpstr>
      <vt:lpstr>Actiepotentialen</vt:lpstr>
      <vt:lpstr>PowerPoint-presentatie</vt:lpstr>
      <vt:lpstr>PowerPoint-presentatie</vt:lpstr>
      <vt:lpstr>PowerPoint-presentatie</vt:lpstr>
      <vt:lpstr>PowerPoint-presentatie</vt:lpstr>
      <vt:lpstr>PowerPoint-presentatie</vt:lpstr>
      <vt:lpstr>PowerPoint-presentatie</vt:lpstr>
      <vt:lpstr>Voorbeeld (2024-I)</vt:lpstr>
      <vt:lpstr>Uitwerking</vt:lpstr>
      <vt:lpstr>Afweer</vt:lpstr>
      <vt:lpstr>Afweer</vt:lpstr>
      <vt:lpstr>Afweer</vt:lpstr>
      <vt:lpstr>Afweer</vt:lpstr>
      <vt:lpstr>Typen immuniteit</vt:lpstr>
      <vt:lpstr>PowerPoint-presentatie</vt:lpstr>
      <vt:lpstr>Voorbeeld (2024-I)</vt:lpstr>
      <vt:lpstr>Afweer</vt:lpstr>
      <vt:lpstr>Uitwerking</vt:lpstr>
      <vt:lpstr>Ademhalingsspieren</vt:lpstr>
      <vt:lpstr>Gaswisseling</vt:lpstr>
      <vt:lpstr>Wet van Fick</vt:lpstr>
      <vt:lpstr>Voorbeeld (2023-I)</vt:lpstr>
      <vt:lpstr>Uitwerking</vt:lpstr>
      <vt:lpstr>Hardy-Weinberg</vt:lpstr>
      <vt:lpstr>Voorbeeld (2024-I)</vt:lpstr>
      <vt:lpstr>Uitwerking</vt:lpstr>
      <vt:lpstr>Energieproductie</vt:lpstr>
      <vt:lpstr>Energieproductie</vt:lpstr>
      <vt:lpstr>PowerPoint-presentatie</vt:lpstr>
      <vt:lpstr>Voorbeeld (2024-I)</vt:lpstr>
      <vt:lpstr>Uitwerking</vt:lpstr>
      <vt:lpstr>Glycolyse</vt:lpstr>
      <vt:lpstr>Citroenzuurcyclus</vt:lpstr>
      <vt:lpstr>Oxidatieve fosforylering / ademhalingsketen</vt:lpstr>
      <vt:lpstr>Voorbeeld (2023-II)</vt:lpstr>
      <vt:lpstr>Uitwerking</vt:lpstr>
      <vt:lpstr>Bloedsomloop</vt:lpstr>
      <vt:lpstr>Bloedsomloop</vt:lpstr>
      <vt:lpstr>Bloedsomloop</vt:lpstr>
      <vt:lpstr>Voorbeeld (2021-I)</vt:lpstr>
      <vt:lpstr>Voorbeeld (2021-I)</vt:lpstr>
      <vt:lpstr>Uitwerking</vt:lpstr>
      <vt:lpstr>Extra slides</vt:lpstr>
      <vt:lpstr>Gelelektroforese</vt:lpstr>
      <vt:lpstr>Nieren</vt:lpstr>
      <vt:lpstr>Nieren</vt:lpstr>
      <vt:lpstr>Nieren</vt:lpstr>
      <vt:lpstr>Nieren</vt:lpstr>
      <vt:lpstr>Respirogram</vt:lpstr>
      <vt:lpstr>Stikstofkringloop</vt:lpstr>
      <vt:lpstr>Voorbeeld (2024-II)</vt:lpstr>
      <vt:lpstr>Uitwerking </vt:lpstr>
      <vt:lpstr>Menstruatiecyclus</vt:lpstr>
      <vt:lpstr>Hormonen</vt:lpstr>
      <vt:lpstr>Licht- en donkerreactie</vt:lpstr>
      <vt:lpstr>Lichtreactie (niet-cyclisch)</vt:lpstr>
      <vt:lpstr>Lichtreactie (cyclisch)</vt:lpstr>
      <vt:lpstr>Donkerreactie / Calvincyclus</vt:lpstr>
      <vt:lpstr>C3/C4/CAM planten</vt:lpstr>
      <vt:lpstr>Vertering</vt:lpstr>
      <vt:lpstr>Vertering</vt:lpstr>
      <vt:lpstr>Vertering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HAVO biologie</dc:title>
  <dc:creator>Jos Stolper</dc:creator>
  <cp:lastModifiedBy>Suzanne van Gelderen</cp:lastModifiedBy>
  <cp:revision>104</cp:revision>
  <dcterms:created xsi:type="dcterms:W3CDTF">2022-04-29T11:47:46Z</dcterms:created>
  <dcterms:modified xsi:type="dcterms:W3CDTF">2025-05-20T09:48:56Z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