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61" r:id="rId6"/>
    <p:sldId id="289" r:id="rId7"/>
    <p:sldId id="304" r:id="rId8"/>
    <p:sldId id="305" r:id="rId9"/>
    <p:sldId id="306" r:id="rId10"/>
    <p:sldId id="307" r:id="rId11"/>
    <p:sldId id="262" r:id="rId12"/>
    <p:sldId id="308" r:id="rId13"/>
    <p:sldId id="309" r:id="rId14"/>
    <p:sldId id="263" r:id="rId15"/>
    <p:sldId id="264" r:id="rId16"/>
    <p:sldId id="265" r:id="rId17"/>
    <p:sldId id="31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200"/>
    <a:srgbClr val="945DE8"/>
    <a:srgbClr val="652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72" autoAdjust="0"/>
    <p:restoredTop sz="86120"/>
  </p:normalViewPr>
  <p:slideViewPr>
    <p:cSldViewPr snapToGrid="0">
      <p:cViewPr varScale="1">
        <p:scale>
          <a:sx n="96" d="100"/>
          <a:sy n="96" d="100"/>
        </p:scale>
        <p:origin x="552" y="168"/>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8395D-8999-4D44-9C8F-901EBABDF0F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9FBAA84-3308-46EC-907F-A20FA191F20D}">
      <dgm:prSet/>
      <dgm:spPr/>
      <dgm:t>
        <a:bodyPr/>
        <a:lstStyle/>
        <a:p>
          <a:r>
            <a:rPr lang="en-US" b="1"/>
            <a:t>In totaal 49 punten</a:t>
          </a:r>
          <a:endParaRPr lang="en-US"/>
        </a:p>
      </dgm:t>
    </dgm:pt>
    <dgm:pt modelId="{E024D757-CE8B-4160-8E4F-D218FAE7342F}" type="parTrans" cxnId="{E0D937D4-7B1C-42BE-813C-0C3B640CEAC6}">
      <dgm:prSet/>
      <dgm:spPr/>
      <dgm:t>
        <a:bodyPr/>
        <a:lstStyle/>
        <a:p>
          <a:endParaRPr lang="en-US"/>
        </a:p>
      </dgm:t>
    </dgm:pt>
    <dgm:pt modelId="{EA84158D-229A-45C2-863C-838275D20A05}" type="sibTrans" cxnId="{E0D937D4-7B1C-42BE-813C-0C3B640CEAC6}">
      <dgm:prSet/>
      <dgm:spPr/>
      <dgm:t>
        <a:bodyPr/>
        <a:lstStyle/>
        <a:p>
          <a:endParaRPr lang="en-US"/>
        </a:p>
      </dgm:t>
    </dgm:pt>
    <dgm:pt modelId="{CDA0E1FA-D280-4D36-84B9-963A6A5310B0}">
      <dgm:prSet/>
      <dgm:spPr/>
      <dgm:t>
        <a:bodyPr/>
        <a:lstStyle/>
        <a:p>
          <a:r>
            <a:rPr lang="en-US"/>
            <a:t>13 meerkeuzevragen</a:t>
          </a:r>
        </a:p>
      </dgm:t>
    </dgm:pt>
    <dgm:pt modelId="{1084B40C-9822-436F-90A8-547057934989}" type="parTrans" cxnId="{023E1636-D08E-49C8-B32A-DF60DB390A46}">
      <dgm:prSet/>
      <dgm:spPr/>
      <dgm:t>
        <a:bodyPr/>
        <a:lstStyle/>
        <a:p>
          <a:endParaRPr lang="en-US"/>
        </a:p>
      </dgm:t>
    </dgm:pt>
    <dgm:pt modelId="{2C3A6FA2-3D94-433F-827A-8BFF93E648E1}" type="sibTrans" cxnId="{023E1636-D08E-49C8-B32A-DF60DB390A46}">
      <dgm:prSet/>
      <dgm:spPr/>
      <dgm:t>
        <a:bodyPr/>
        <a:lstStyle/>
        <a:p>
          <a:endParaRPr lang="en-US"/>
        </a:p>
      </dgm:t>
    </dgm:pt>
    <dgm:pt modelId="{A7ADB9C7-468B-4A4F-8573-0487369E820E}">
      <dgm:prSet/>
      <dgm:spPr/>
      <dgm:t>
        <a:bodyPr/>
        <a:lstStyle/>
        <a:p>
          <a:r>
            <a:rPr lang="en-US"/>
            <a:t>17 open vragen</a:t>
          </a:r>
        </a:p>
      </dgm:t>
    </dgm:pt>
    <dgm:pt modelId="{4936A1B2-47B6-4FDB-AF73-C06CBFA13F2B}" type="parTrans" cxnId="{AF322D57-C3E2-4F7F-800B-E1DC85D27819}">
      <dgm:prSet/>
      <dgm:spPr/>
      <dgm:t>
        <a:bodyPr/>
        <a:lstStyle/>
        <a:p>
          <a:endParaRPr lang="en-US"/>
        </a:p>
      </dgm:t>
    </dgm:pt>
    <dgm:pt modelId="{7949EF90-6057-43CB-AF4A-72E7BBE96781}" type="sibTrans" cxnId="{AF322D57-C3E2-4F7F-800B-E1DC85D27819}">
      <dgm:prSet/>
      <dgm:spPr/>
      <dgm:t>
        <a:bodyPr/>
        <a:lstStyle/>
        <a:p>
          <a:endParaRPr lang="en-US"/>
        </a:p>
      </dgm:t>
    </dgm:pt>
    <dgm:pt modelId="{59B0EC52-EFA6-4E7F-A350-C00D86B7C47C}">
      <dgm:prSet/>
      <dgm:spPr/>
      <dgm:t>
        <a:bodyPr/>
        <a:lstStyle/>
        <a:p>
          <a:r>
            <a:rPr lang="en-US"/>
            <a:t>Schrijfopdracht</a:t>
          </a:r>
        </a:p>
      </dgm:t>
    </dgm:pt>
    <dgm:pt modelId="{29966FF9-0E5A-41AE-BD84-F7FC1CF74170}" type="parTrans" cxnId="{A0B4D84E-384B-4980-918D-E1A20ADA7B3E}">
      <dgm:prSet/>
      <dgm:spPr/>
      <dgm:t>
        <a:bodyPr/>
        <a:lstStyle/>
        <a:p>
          <a:endParaRPr lang="en-US"/>
        </a:p>
      </dgm:t>
    </dgm:pt>
    <dgm:pt modelId="{01430C3C-46EB-48E6-A7AA-D6EEE2A9E942}" type="sibTrans" cxnId="{A0B4D84E-384B-4980-918D-E1A20ADA7B3E}">
      <dgm:prSet/>
      <dgm:spPr/>
      <dgm:t>
        <a:bodyPr/>
        <a:lstStyle/>
        <a:p>
          <a:endParaRPr lang="en-US"/>
        </a:p>
      </dgm:t>
    </dgm:pt>
    <dgm:pt modelId="{6CC8A737-CA8D-44EE-B5FE-4E0B34EF725A}">
      <dgm:prSet/>
      <dgm:spPr/>
      <dgm:t>
        <a:bodyPr/>
        <a:lstStyle/>
        <a:p>
          <a:r>
            <a:rPr lang="en-US" b="1" dirty="0" err="1"/>
            <a:t>Tekst</a:t>
          </a:r>
          <a:r>
            <a:rPr lang="en-US" b="1" dirty="0"/>
            <a:t> 1: </a:t>
          </a:r>
          <a:r>
            <a:rPr lang="en-US" dirty="0"/>
            <a:t>7 </a:t>
          </a:r>
          <a:r>
            <a:rPr lang="en-US" dirty="0" err="1"/>
            <a:t>punten</a:t>
          </a:r>
          <a:endParaRPr lang="en-US" dirty="0"/>
        </a:p>
      </dgm:t>
    </dgm:pt>
    <dgm:pt modelId="{A1F96D05-3D3D-412C-AE19-5AE2ED057DEB}" type="parTrans" cxnId="{720A481F-7F1F-49A6-9BBD-AB84C366F0B9}">
      <dgm:prSet/>
      <dgm:spPr/>
      <dgm:t>
        <a:bodyPr/>
        <a:lstStyle/>
        <a:p>
          <a:endParaRPr lang="en-US"/>
        </a:p>
      </dgm:t>
    </dgm:pt>
    <dgm:pt modelId="{4626BED5-1ED2-4CC4-9A94-A6B3A9830C62}" type="sibTrans" cxnId="{720A481F-7F1F-49A6-9BBD-AB84C366F0B9}">
      <dgm:prSet/>
      <dgm:spPr/>
      <dgm:t>
        <a:bodyPr/>
        <a:lstStyle/>
        <a:p>
          <a:endParaRPr lang="en-US"/>
        </a:p>
      </dgm:t>
    </dgm:pt>
    <dgm:pt modelId="{BB9F1937-D5C7-4A82-9FD9-D04FF209B2F3}">
      <dgm:prSet/>
      <dgm:spPr/>
      <dgm:t>
        <a:bodyPr/>
        <a:lstStyle/>
        <a:p>
          <a:r>
            <a:rPr lang="en-US" b="1" dirty="0" err="1"/>
            <a:t>Tekst</a:t>
          </a:r>
          <a:r>
            <a:rPr lang="en-US" b="1" dirty="0"/>
            <a:t> 2: </a:t>
          </a:r>
          <a:r>
            <a:rPr lang="en-US" dirty="0"/>
            <a:t>13 </a:t>
          </a:r>
          <a:r>
            <a:rPr lang="en-US" dirty="0" err="1"/>
            <a:t>punten</a:t>
          </a:r>
          <a:endParaRPr lang="en-US" dirty="0"/>
        </a:p>
      </dgm:t>
    </dgm:pt>
    <dgm:pt modelId="{530B082A-55F9-4AED-BF66-8C8FA430441A}" type="parTrans" cxnId="{B7FA6AD8-7B7B-4CF5-8E89-31F7C261E975}">
      <dgm:prSet/>
      <dgm:spPr/>
      <dgm:t>
        <a:bodyPr/>
        <a:lstStyle/>
        <a:p>
          <a:endParaRPr lang="en-US"/>
        </a:p>
      </dgm:t>
    </dgm:pt>
    <dgm:pt modelId="{87768AE9-B003-4BEB-90D5-1CAAA772C4AE}" type="sibTrans" cxnId="{B7FA6AD8-7B7B-4CF5-8E89-31F7C261E975}">
      <dgm:prSet/>
      <dgm:spPr/>
      <dgm:t>
        <a:bodyPr/>
        <a:lstStyle/>
        <a:p>
          <a:endParaRPr lang="en-US"/>
        </a:p>
      </dgm:t>
    </dgm:pt>
    <dgm:pt modelId="{F316E778-6A95-4648-81E0-07128EB71557}">
      <dgm:prSet/>
      <dgm:spPr/>
      <dgm:t>
        <a:bodyPr/>
        <a:lstStyle/>
        <a:p>
          <a:r>
            <a:rPr lang="en-US" b="1" dirty="0" err="1"/>
            <a:t>Tekst</a:t>
          </a:r>
          <a:r>
            <a:rPr lang="en-US" b="1" dirty="0"/>
            <a:t> 3</a:t>
          </a:r>
          <a:r>
            <a:rPr lang="en-US" dirty="0"/>
            <a:t>: 4 </a:t>
          </a:r>
          <a:r>
            <a:rPr lang="en-US" dirty="0" err="1"/>
            <a:t>punten</a:t>
          </a:r>
          <a:endParaRPr lang="en-US" dirty="0"/>
        </a:p>
      </dgm:t>
    </dgm:pt>
    <dgm:pt modelId="{5531699F-1AC2-404D-B75C-FE7F3FFB7551}" type="parTrans" cxnId="{88B0F1E3-37E3-48AA-B82A-DCA255A2995A}">
      <dgm:prSet/>
      <dgm:spPr/>
      <dgm:t>
        <a:bodyPr/>
        <a:lstStyle/>
        <a:p>
          <a:endParaRPr lang="en-US"/>
        </a:p>
      </dgm:t>
    </dgm:pt>
    <dgm:pt modelId="{BA08B08D-443E-4C05-9C7A-6D73B16F4B79}" type="sibTrans" cxnId="{88B0F1E3-37E3-48AA-B82A-DCA255A2995A}">
      <dgm:prSet/>
      <dgm:spPr/>
      <dgm:t>
        <a:bodyPr/>
        <a:lstStyle/>
        <a:p>
          <a:endParaRPr lang="en-US"/>
        </a:p>
      </dgm:t>
    </dgm:pt>
    <dgm:pt modelId="{34283895-36BD-49C5-A2F9-4380834DC34C}">
      <dgm:prSet/>
      <dgm:spPr/>
      <dgm:t>
        <a:bodyPr/>
        <a:lstStyle/>
        <a:p>
          <a:r>
            <a:rPr lang="en-US" b="1" dirty="0" err="1"/>
            <a:t>Tekst</a:t>
          </a:r>
          <a:r>
            <a:rPr lang="en-US" b="1" dirty="0"/>
            <a:t> 4</a:t>
          </a:r>
          <a:r>
            <a:rPr lang="en-US" dirty="0"/>
            <a:t>: 12 </a:t>
          </a:r>
          <a:r>
            <a:rPr lang="en-US" dirty="0" err="1"/>
            <a:t>punten</a:t>
          </a:r>
          <a:endParaRPr lang="en-US" dirty="0"/>
        </a:p>
      </dgm:t>
    </dgm:pt>
    <dgm:pt modelId="{69C9CF86-537C-4267-8DC6-53E2CA48E137}" type="parTrans" cxnId="{EC5AAB9D-7164-480D-9BEF-C87762198D6B}">
      <dgm:prSet/>
      <dgm:spPr/>
      <dgm:t>
        <a:bodyPr/>
        <a:lstStyle/>
        <a:p>
          <a:endParaRPr lang="en-US"/>
        </a:p>
      </dgm:t>
    </dgm:pt>
    <dgm:pt modelId="{CD5F1E52-27F9-4213-ABA7-F10F8A0D6E14}" type="sibTrans" cxnId="{EC5AAB9D-7164-480D-9BEF-C87762198D6B}">
      <dgm:prSet/>
      <dgm:spPr/>
      <dgm:t>
        <a:bodyPr/>
        <a:lstStyle/>
        <a:p>
          <a:endParaRPr lang="en-US"/>
        </a:p>
      </dgm:t>
    </dgm:pt>
    <dgm:pt modelId="{BF999D07-D0C3-43C7-825D-A697B82E9922}">
      <dgm:prSet/>
      <dgm:spPr/>
      <dgm:t>
        <a:bodyPr/>
        <a:lstStyle/>
        <a:p>
          <a:r>
            <a:rPr lang="en-US" b="1" dirty="0" err="1"/>
            <a:t>Schrijfopdracht</a:t>
          </a:r>
          <a:r>
            <a:rPr lang="en-US" b="1" dirty="0"/>
            <a:t>: </a:t>
          </a:r>
          <a:r>
            <a:rPr lang="en-US" dirty="0"/>
            <a:t>13 </a:t>
          </a:r>
          <a:r>
            <a:rPr lang="en-US" dirty="0" err="1"/>
            <a:t>punten</a:t>
          </a:r>
          <a:endParaRPr lang="en-US" dirty="0"/>
        </a:p>
      </dgm:t>
    </dgm:pt>
    <dgm:pt modelId="{33B19225-8B0E-438F-B496-B745486327BB}" type="parTrans" cxnId="{0295B58A-A1FD-4771-8EE1-56F8F64BE572}">
      <dgm:prSet/>
      <dgm:spPr/>
      <dgm:t>
        <a:bodyPr/>
        <a:lstStyle/>
        <a:p>
          <a:endParaRPr lang="en-US"/>
        </a:p>
      </dgm:t>
    </dgm:pt>
    <dgm:pt modelId="{AF19776F-BC17-478C-9589-A4547F4E9A1F}" type="sibTrans" cxnId="{0295B58A-A1FD-4771-8EE1-56F8F64BE572}">
      <dgm:prSet/>
      <dgm:spPr/>
      <dgm:t>
        <a:bodyPr/>
        <a:lstStyle/>
        <a:p>
          <a:endParaRPr lang="en-US"/>
        </a:p>
      </dgm:t>
    </dgm:pt>
    <dgm:pt modelId="{825803EB-082A-4FCC-869C-F13AE2AC305B}" type="pres">
      <dgm:prSet presAssocID="{74D8395D-8999-4D44-9C8F-901EBABDF0FC}" presName="vert0" presStyleCnt="0">
        <dgm:presLayoutVars>
          <dgm:dir/>
          <dgm:animOne val="branch"/>
          <dgm:animLvl val="lvl"/>
        </dgm:presLayoutVars>
      </dgm:prSet>
      <dgm:spPr/>
    </dgm:pt>
    <dgm:pt modelId="{27D10222-161C-4760-AA84-2AE384F064DF}" type="pres">
      <dgm:prSet presAssocID="{89FBAA84-3308-46EC-907F-A20FA191F20D}" presName="thickLine" presStyleLbl="alignNode1" presStyleIdx="0" presStyleCnt="9"/>
      <dgm:spPr/>
    </dgm:pt>
    <dgm:pt modelId="{942635BC-8BDA-45D2-AB0C-1026DC75D998}" type="pres">
      <dgm:prSet presAssocID="{89FBAA84-3308-46EC-907F-A20FA191F20D}" presName="horz1" presStyleCnt="0"/>
      <dgm:spPr/>
    </dgm:pt>
    <dgm:pt modelId="{69434418-E343-4E3B-B5DE-F2018E4BB539}" type="pres">
      <dgm:prSet presAssocID="{89FBAA84-3308-46EC-907F-A20FA191F20D}" presName="tx1" presStyleLbl="revTx" presStyleIdx="0" presStyleCnt="9"/>
      <dgm:spPr/>
    </dgm:pt>
    <dgm:pt modelId="{4B0E33D9-9D15-4E8E-B524-44BF16A4782F}" type="pres">
      <dgm:prSet presAssocID="{89FBAA84-3308-46EC-907F-A20FA191F20D}" presName="vert1" presStyleCnt="0"/>
      <dgm:spPr/>
    </dgm:pt>
    <dgm:pt modelId="{DB798922-668E-48C0-911F-E36BE05A0529}" type="pres">
      <dgm:prSet presAssocID="{CDA0E1FA-D280-4D36-84B9-963A6A5310B0}" presName="thickLine" presStyleLbl="alignNode1" presStyleIdx="1" presStyleCnt="9"/>
      <dgm:spPr/>
    </dgm:pt>
    <dgm:pt modelId="{0BF68797-1FDF-49C8-96EA-6068AE13A719}" type="pres">
      <dgm:prSet presAssocID="{CDA0E1FA-D280-4D36-84B9-963A6A5310B0}" presName="horz1" presStyleCnt="0"/>
      <dgm:spPr/>
    </dgm:pt>
    <dgm:pt modelId="{91CB0381-44E1-44AD-B688-A82D821A3978}" type="pres">
      <dgm:prSet presAssocID="{CDA0E1FA-D280-4D36-84B9-963A6A5310B0}" presName="tx1" presStyleLbl="revTx" presStyleIdx="1" presStyleCnt="9"/>
      <dgm:spPr/>
    </dgm:pt>
    <dgm:pt modelId="{76F7126B-F079-49A2-AA87-79196ABC84F4}" type="pres">
      <dgm:prSet presAssocID="{CDA0E1FA-D280-4D36-84B9-963A6A5310B0}" presName="vert1" presStyleCnt="0"/>
      <dgm:spPr/>
    </dgm:pt>
    <dgm:pt modelId="{CF720C33-1102-401B-8878-7E588A61A298}" type="pres">
      <dgm:prSet presAssocID="{A7ADB9C7-468B-4A4F-8573-0487369E820E}" presName="thickLine" presStyleLbl="alignNode1" presStyleIdx="2" presStyleCnt="9"/>
      <dgm:spPr/>
    </dgm:pt>
    <dgm:pt modelId="{BFB6CBFA-2F9E-4720-9089-C805BB4F6144}" type="pres">
      <dgm:prSet presAssocID="{A7ADB9C7-468B-4A4F-8573-0487369E820E}" presName="horz1" presStyleCnt="0"/>
      <dgm:spPr/>
    </dgm:pt>
    <dgm:pt modelId="{58DDE5A7-55EF-4E6C-B183-8F1A6699E6ED}" type="pres">
      <dgm:prSet presAssocID="{A7ADB9C7-468B-4A4F-8573-0487369E820E}" presName="tx1" presStyleLbl="revTx" presStyleIdx="2" presStyleCnt="9"/>
      <dgm:spPr/>
    </dgm:pt>
    <dgm:pt modelId="{2CA69454-0267-4EB8-A57A-653B0AADFDB0}" type="pres">
      <dgm:prSet presAssocID="{A7ADB9C7-468B-4A4F-8573-0487369E820E}" presName="vert1" presStyleCnt="0"/>
      <dgm:spPr/>
    </dgm:pt>
    <dgm:pt modelId="{4CD9F6A7-A11D-4D0C-84FC-BBEAD7652A26}" type="pres">
      <dgm:prSet presAssocID="{59B0EC52-EFA6-4E7F-A350-C00D86B7C47C}" presName="thickLine" presStyleLbl="alignNode1" presStyleIdx="3" presStyleCnt="9"/>
      <dgm:spPr/>
    </dgm:pt>
    <dgm:pt modelId="{3054C8B3-35EE-4BAB-8740-8717C06B530A}" type="pres">
      <dgm:prSet presAssocID="{59B0EC52-EFA6-4E7F-A350-C00D86B7C47C}" presName="horz1" presStyleCnt="0"/>
      <dgm:spPr/>
    </dgm:pt>
    <dgm:pt modelId="{58737241-D8F2-4A67-8177-2DE7B4C7C0B0}" type="pres">
      <dgm:prSet presAssocID="{59B0EC52-EFA6-4E7F-A350-C00D86B7C47C}" presName="tx1" presStyleLbl="revTx" presStyleIdx="3" presStyleCnt="9"/>
      <dgm:spPr/>
    </dgm:pt>
    <dgm:pt modelId="{EE6B3E90-1F7D-4D94-A455-3317E9B6A9FB}" type="pres">
      <dgm:prSet presAssocID="{59B0EC52-EFA6-4E7F-A350-C00D86B7C47C}" presName="vert1" presStyleCnt="0"/>
      <dgm:spPr/>
    </dgm:pt>
    <dgm:pt modelId="{C251C942-34EB-4D1A-88A6-FAE59DB27EB2}" type="pres">
      <dgm:prSet presAssocID="{6CC8A737-CA8D-44EE-B5FE-4E0B34EF725A}" presName="thickLine" presStyleLbl="alignNode1" presStyleIdx="4" presStyleCnt="9"/>
      <dgm:spPr/>
    </dgm:pt>
    <dgm:pt modelId="{EC60E83E-2B30-474C-BDB4-A3E376B839DD}" type="pres">
      <dgm:prSet presAssocID="{6CC8A737-CA8D-44EE-B5FE-4E0B34EF725A}" presName="horz1" presStyleCnt="0"/>
      <dgm:spPr/>
    </dgm:pt>
    <dgm:pt modelId="{AA552814-3FB6-4B50-8C58-D5CBD237C29D}" type="pres">
      <dgm:prSet presAssocID="{6CC8A737-CA8D-44EE-B5FE-4E0B34EF725A}" presName="tx1" presStyleLbl="revTx" presStyleIdx="4" presStyleCnt="9"/>
      <dgm:spPr/>
    </dgm:pt>
    <dgm:pt modelId="{164253A0-DFD8-4F8F-9CEE-86E15BF3431A}" type="pres">
      <dgm:prSet presAssocID="{6CC8A737-CA8D-44EE-B5FE-4E0B34EF725A}" presName="vert1" presStyleCnt="0"/>
      <dgm:spPr/>
    </dgm:pt>
    <dgm:pt modelId="{8B018D9A-FAA8-4279-9393-B86898E2DA3A}" type="pres">
      <dgm:prSet presAssocID="{BB9F1937-D5C7-4A82-9FD9-D04FF209B2F3}" presName="thickLine" presStyleLbl="alignNode1" presStyleIdx="5" presStyleCnt="9"/>
      <dgm:spPr/>
    </dgm:pt>
    <dgm:pt modelId="{3ABFA1E6-092A-4F71-A5A5-F79DE5A88EEE}" type="pres">
      <dgm:prSet presAssocID="{BB9F1937-D5C7-4A82-9FD9-D04FF209B2F3}" presName="horz1" presStyleCnt="0"/>
      <dgm:spPr/>
    </dgm:pt>
    <dgm:pt modelId="{E4FDE318-4B82-4B1F-989E-AC914B5F66B5}" type="pres">
      <dgm:prSet presAssocID="{BB9F1937-D5C7-4A82-9FD9-D04FF209B2F3}" presName="tx1" presStyleLbl="revTx" presStyleIdx="5" presStyleCnt="9"/>
      <dgm:spPr/>
    </dgm:pt>
    <dgm:pt modelId="{7D3D4B90-FAD2-4792-A70A-FCF906FC4CA4}" type="pres">
      <dgm:prSet presAssocID="{BB9F1937-D5C7-4A82-9FD9-D04FF209B2F3}" presName="vert1" presStyleCnt="0"/>
      <dgm:spPr/>
    </dgm:pt>
    <dgm:pt modelId="{2A251BB9-CF1E-479B-945E-B965D8726016}" type="pres">
      <dgm:prSet presAssocID="{F316E778-6A95-4648-81E0-07128EB71557}" presName="thickLine" presStyleLbl="alignNode1" presStyleIdx="6" presStyleCnt="9"/>
      <dgm:spPr/>
    </dgm:pt>
    <dgm:pt modelId="{B7B6C0E6-D510-45ED-9B23-5366278503CB}" type="pres">
      <dgm:prSet presAssocID="{F316E778-6A95-4648-81E0-07128EB71557}" presName="horz1" presStyleCnt="0"/>
      <dgm:spPr/>
    </dgm:pt>
    <dgm:pt modelId="{42E48025-0E90-4E22-87EE-332D53C388FA}" type="pres">
      <dgm:prSet presAssocID="{F316E778-6A95-4648-81E0-07128EB71557}" presName="tx1" presStyleLbl="revTx" presStyleIdx="6" presStyleCnt="9"/>
      <dgm:spPr/>
    </dgm:pt>
    <dgm:pt modelId="{17F5859A-5350-487B-B819-AA5367DD6559}" type="pres">
      <dgm:prSet presAssocID="{F316E778-6A95-4648-81E0-07128EB71557}" presName="vert1" presStyleCnt="0"/>
      <dgm:spPr/>
    </dgm:pt>
    <dgm:pt modelId="{3FF04DE7-B531-4595-99DA-E47DDAFA0E44}" type="pres">
      <dgm:prSet presAssocID="{34283895-36BD-49C5-A2F9-4380834DC34C}" presName="thickLine" presStyleLbl="alignNode1" presStyleIdx="7" presStyleCnt="9"/>
      <dgm:spPr/>
    </dgm:pt>
    <dgm:pt modelId="{9A1BCCF9-2D63-4C05-9B7C-144A7E2F055D}" type="pres">
      <dgm:prSet presAssocID="{34283895-36BD-49C5-A2F9-4380834DC34C}" presName="horz1" presStyleCnt="0"/>
      <dgm:spPr/>
    </dgm:pt>
    <dgm:pt modelId="{8B060EB5-52E5-4C42-A2A0-D873F67D96BF}" type="pres">
      <dgm:prSet presAssocID="{34283895-36BD-49C5-A2F9-4380834DC34C}" presName="tx1" presStyleLbl="revTx" presStyleIdx="7" presStyleCnt="9"/>
      <dgm:spPr/>
    </dgm:pt>
    <dgm:pt modelId="{363E3D62-91F8-44EF-99AD-7C181697B927}" type="pres">
      <dgm:prSet presAssocID="{34283895-36BD-49C5-A2F9-4380834DC34C}" presName="vert1" presStyleCnt="0"/>
      <dgm:spPr/>
    </dgm:pt>
    <dgm:pt modelId="{0820913E-E6B8-4D2B-A636-AD6AF0F5B855}" type="pres">
      <dgm:prSet presAssocID="{BF999D07-D0C3-43C7-825D-A697B82E9922}" presName="thickLine" presStyleLbl="alignNode1" presStyleIdx="8" presStyleCnt="9"/>
      <dgm:spPr/>
    </dgm:pt>
    <dgm:pt modelId="{929DABBC-99F0-4E4F-B8AB-D03A7DE3D904}" type="pres">
      <dgm:prSet presAssocID="{BF999D07-D0C3-43C7-825D-A697B82E9922}" presName="horz1" presStyleCnt="0"/>
      <dgm:spPr/>
    </dgm:pt>
    <dgm:pt modelId="{C85AE76C-1E2F-415C-972F-2AF2FCECF96D}" type="pres">
      <dgm:prSet presAssocID="{BF999D07-D0C3-43C7-825D-A697B82E9922}" presName="tx1" presStyleLbl="revTx" presStyleIdx="8" presStyleCnt="9"/>
      <dgm:spPr/>
    </dgm:pt>
    <dgm:pt modelId="{D2B18EEC-D038-4C6D-9940-85A620471990}" type="pres">
      <dgm:prSet presAssocID="{BF999D07-D0C3-43C7-825D-A697B82E9922}" presName="vert1" presStyleCnt="0"/>
      <dgm:spPr/>
    </dgm:pt>
  </dgm:ptLst>
  <dgm:cxnLst>
    <dgm:cxn modelId="{21862915-9FAE-4AAF-9337-AC45F188C167}" type="presOf" srcId="{A7ADB9C7-468B-4A4F-8573-0487369E820E}" destId="{58DDE5A7-55EF-4E6C-B183-8F1A6699E6ED}" srcOrd="0" destOrd="0" presId="urn:microsoft.com/office/officeart/2008/layout/LinedList"/>
    <dgm:cxn modelId="{720A481F-7F1F-49A6-9BBD-AB84C366F0B9}" srcId="{74D8395D-8999-4D44-9C8F-901EBABDF0FC}" destId="{6CC8A737-CA8D-44EE-B5FE-4E0B34EF725A}" srcOrd="4" destOrd="0" parTransId="{A1F96D05-3D3D-412C-AE19-5AE2ED057DEB}" sibTransId="{4626BED5-1ED2-4CC4-9A94-A6B3A9830C62}"/>
    <dgm:cxn modelId="{023E1636-D08E-49C8-B32A-DF60DB390A46}" srcId="{74D8395D-8999-4D44-9C8F-901EBABDF0FC}" destId="{CDA0E1FA-D280-4D36-84B9-963A6A5310B0}" srcOrd="1" destOrd="0" parTransId="{1084B40C-9822-436F-90A8-547057934989}" sibTransId="{2C3A6FA2-3D94-433F-827A-8BFF93E648E1}"/>
    <dgm:cxn modelId="{633EBB44-725C-4D7B-A004-AF7C79AC4DE4}" type="presOf" srcId="{BB9F1937-D5C7-4A82-9FD9-D04FF209B2F3}" destId="{E4FDE318-4B82-4B1F-989E-AC914B5F66B5}" srcOrd="0" destOrd="0" presId="urn:microsoft.com/office/officeart/2008/layout/LinedList"/>
    <dgm:cxn modelId="{6511BA46-6E60-4383-8A8E-F01E213E4D07}" type="presOf" srcId="{34283895-36BD-49C5-A2F9-4380834DC34C}" destId="{8B060EB5-52E5-4C42-A2A0-D873F67D96BF}" srcOrd="0" destOrd="0" presId="urn:microsoft.com/office/officeart/2008/layout/LinedList"/>
    <dgm:cxn modelId="{A0B4D84E-384B-4980-918D-E1A20ADA7B3E}" srcId="{74D8395D-8999-4D44-9C8F-901EBABDF0FC}" destId="{59B0EC52-EFA6-4E7F-A350-C00D86B7C47C}" srcOrd="3" destOrd="0" parTransId="{29966FF9-0E5A-41AE-BD84-F7FC1CF74170}" sibTransId="{01430C3C-46EB-48E6-A7AA-D6EEE2A9E942}"/>
    <dgm:cxn modelId="{3622F952-105C-433A-8F25-43050F06C153}" type="presOf" srcId="{CDA0E1FA-D280-4D36-84B9-963A6A5310B0}" destId="{91CB0381-44E1-44AD-B688-A82D821A3978}" srcOrd="0" destOrd="0" presId="urn:microsoft.com/office/officeart/2008/layout/LinedList"/>
    <dgm:cxn modelId="{AF322D57-C3E2-4F7F-800B-E1DC85D27819}" srcId="{74D8395D-8999-4D44-9C8F-901EBABDF0FC}" destId="{A7ADB9C7-468B-4A4F-8573-0487369E820E}" srcOrd="2" destOrd="0" parTransId="{4936A1B2-47B6-4FDB-AF73-C06CBFA13F2B}" sibTransId="{7949EF90-6057-43CB-AF4A-72E7BBE96781}"/>
    <dgm:cxn modelId="{CFE37F73-D649-462D-BF71-1F1E80FD1114}" type="presOf" srcId="{6CC8A737-CA8D-44EE-B5FE-4E0B34EF725A}" destId="{AA552814-3FB6-4B50-8C58-D5CBD237C29D}" srcOrd="0" destOrd="0" presId="urn:microsoft.com/office/officeart/2008/layout/LinedList"/>
    <dgm:cxn modelId="{0295B58A-A1FD-4771-8EE1-56F8F64BE572}" srcId="{74D8395D-8999-4D44-9C8F-901EBABDF0FC}" destId="{BF999D07-D0C3-43C7-825D-A697B82E9922}" srcOrd="8" destOrd="0" parTransId="{33B19225-8B0E-438F-B496-B745486327BB}" sibTransId="{AF19776F-BC17-478C-9589-A4547F4E9A1F}"/>
    <dgm:cxn modelId="{51FFC38B-3742-49E5-B47D-C1B0A2EEC0A2}" type="presOf" srcId="{74D8395D-8999-4D44-9C8F-901EBABDF0FC}" destId="{825803EB-082A-4FCC-869C-F13AE2AC305B}" srcOrd="0" destOrd="0" presId="urn:microsoft.com/office/officeart/2008/layout/LinedList"/>
    <dgm:cxn modelId="{EC5AAB9D-7164-480D-9BEF-C87762198D6B}" srcId="{74D8395D-8999-4D44-9C8F-901EBABDF0FC}" destId="{34283895-36BD-49C5-A2F9-4380834DC34C}" srcOrd="7" destOrd="0" parTransId="{69C9CF86-537C-4267-8DC6-53E2CA48E137}" sibTransId="{CD5F1E52-27F9-4213-ABA7-F10F8A0D6E14}"/>
    <dgm:cxn modelId="{4AEB2AB0-6215-4633-A114-87B40BF8514D}" type="presOf" srcId="{F316E778-6A95-4648-81E0-07128EB71557}" destId="{42E48025-0E90-4E22-87EE-332D53C388FA}" srcOrd="0" destOrd="0" presId="urn:microsoft.com/office/officeart/2008/layout/LinedList"/>
    <dgm:cxn modelId="{41BC36C2-8360-4FAE-8EB2-9217AAD8616E}" type="presOf" srcId="{BF999D07-D0C3-43C7-825D-A697B82E9922}" destId="{C85AE76C-1E2F-415C-972F-2AF2FCECF96D}" srcOrd="0" destOrd="0" presId="urn:microsoft.com/office/officeart/2008/layout/LinedList"/>
    <dgm:cxn modelId="{42E4BFCD-5D78-4572-AE84-362FE6DD3CF5}" type="presOf" srcId="{59B0EC52-EFA6-4E7F-A350-C00D86B7C47C}" destId="{58737241-D8F2-4A67-8177-2DE7B4C7C0B0}" srcOrd="0" destOrd="0" presId="urn:microsoft.com/office/officeart/2008/layout/LinedList"/>
    <dgm:cxn modelId="{E0D937D4-7B1C-42BE-813C-0C3B640CEAC6}" srcId="{74D8395D-8999-4D44-9C8F-901EBABDF0FC}" destId="{89FBAA84-3308-46EC-907F-A20FA191F20D}" srcOrd="0" destOrd="0" parTransId="{E024D757-CE8B-4160-8E4F-D218FAE7342F}" sibTransId="{EA84158D-229A-45C2-863C-838275D20A05}"/>
    <dgm:cxn modelId="{B7FA6AD8-7B7B-4CF5-8E89-31F7C261E975}" srcId="{74D8395D-8999-4D44-9C8F-901EBABDF0FC}" destId="{BB9F1937-D5C7-4A82-9FD9-D04FF209B2F3}" srcOrd="5" destOrd="0" parTransId="{530B082A-55F9-4AED-BF66-8C8FA430441A}" sibTransId="{87768AE9-B003-4BEB-90D5-1CAAA772C4AE}"/>
    <dgm:cxn modelId="{3BC505E3-6547-47A7-BC1F-0FE8F675B126}" type="presOf" srcId="{89FBAA84-3308-46EC-907F-A20FA191F20D}" destId="{69434418-E343-4E3B-B5DE-F2018E4BB539}" srcOrd="0" destOrd="0" presId="urn:microsoft.com/office/officeart/2008/layout/LinedList"/>
    <dgm:cxn modelId="{88B0F1E3-37E3-48AA-B82A-DCA255A2995A}" srcId="{74D8395D-8999-4D44-9C8F-901EBABDF0FC}" destId="{F316E778-6A95-4648-81E0-07128EB71557}" srcOrd="6" destOrd="0" parTransId="{5531699F-1AC2-404D-B75C-FE7F3FFB7551}" sibTransId="{BA08B08D-443E-4C05-9C7A-6D73B16F4B79}"/>
    <dgm:cxn modelId="{2E44C644-F6FF-4A05-B36F-7F58E4663CF7}" type="presParOf" srcId="{825803EB-082A-4FCC-869C-F13AE2AC305B}" destId="{27D10222-161C-4760-AA84-2AE384F064DF}" srcOrd="0" destOrd="0" presId="urn:microsoft.com/office/officeart/2008/layout/LinedList"/>
    <dgm:cxn modelId="{12B630A7-3FE6-41A2-912B-D340CF9A0093}" type="presParOf" srcId="{825803EB-082A-4FCC-869C-F13AE2AC305B}" destId="{942635BC-8BDA-45D2-AB0C-1026DC75D998}" srcOrd="1" destOrd="0" presId="urn:microsoft.com/office/officeart/2008/layout/LinedList"/>
    <dgm:cxn modelId="{68A4D58D-0FE0-45AF-A4DE-62A3684C36FC}" type="presParOf" srcId="{942635BC-8BDA-45D2-AB0C-1026DC75D998}" destId="{69434418-E343-4E3B-B5DE-F2018E4BB539}" srcOrd="0" destOrd="0" presId="urn:microsoft.com/office/officeart/2008/layout/LinedList"/>
    <dgm:cxn modelId="{197D40BD-1513-4500-A1C7-18A6BD8DD368}" type="presParOf" srcId="{942635BC-8BDA-45D2-AB0C-1026DC75D998}" destId="{4B0E33D9-9D15-4E8E-B524-44BF16A4782F}" srcOrd="1" destOrd="0" presId="urn:microsoft.com/office/officeart/2008/layout/LinedList"/>
    <dgm:cxn modelId="{6C150E09-AA3D-452B-9E86-A792C43A63B6}" type="presParOf" srcId="{825803EB-082A-4FCC-869C-F13AE2AC305B}" destId="{DB798922-668E-48C0-911F-E36BE05A0529}" srcOrd="2" destOrd="0" presId="urn:microsoft.com/office/officeart/2008/layout/LinedList"/>
    <dgm:cxn modelId="{CCA74D44-6831-4466-BB7C-9D4BA2F6E962}" type="presParOf" srcId="{825803EB-082A-4FCC-869C-F13AE2AC305B}" destId="{0BF68797-1FDF-49C8-96EA-6068AE13A719}" srcOrd="3" destOrd="0" presId="urn:microsoft.com/office/officeart/2008/layout/LinedList"/>
    <dgm:cxn modelId="{BB0DD704-C69D-41CB-ADDD-7EF87E15A142}" type="presParOf" srcId="{0BF68797-1FDF-49C8-96EA-6068AE13A719}" destId="{91CB0381-44E1-44AD-B688-A82D821A3978}" srcOrd="0" destOrd="0" presId="urn:microsoft.com/office/officeart/2008/layout/LinedList"/>
    <dgm:cxn modelId="{3F37CD0D-F401-4A26-A5E4-2BD6AAC8554A}" type="presParOf" srcId="{0BF68797-1FDF-49C8-96EA-6068AE13A719}" destId="{76F7126B-F079-49A2-AA87-79196ABC84F4}" srcOrd="1" destOrd="0" presId="urn:microsoft.com/office/officeart/2008/layout/LinedList"/>
    <dgm:cxn modelId="{C77476B2-772A-4CD6-AC68-C6CD3868AB1D}" type="presParOf" srcId="{825803EB-082A-4FCC-869C-F13AE2AC305B}" destId="{CF720C33-1102-401B-8878-7E588A61A298}" srcOrd="4" destOrd="0" presId="urn:microsoft.com/office/officeart/2008/layout/LinedList"/>
    <dgm:cxn modelId="{DB79636D-734D-41F7-943E-F208376888BF}" type="presParOf" srcId="{825803EB-082A-4FCC-869C-F13AE2AC305B}" destId="{BFB6CBFA-2F9E-4720-9089-C805BB4F6144}" srcOrd="5" destOrd="0" presId="urn:microsoft.com/office/officeart/2008/layout/LinedList"/>
    <dgm:cxn modelId="{F3F20219-161D-415A-AFF6-D21245620537}" type="presParOf" srcId="{BFB6CBFA-2F9E-4720-9089-C805BB4F6144}" destId="{58DDE5A7-55EF-4E6C-B183-8F1A6699E6ED}" srcOrd="0" destOrd="0" presId="urn:microsoft.com/office/officeart/2008/layout/LinedList"/>
    <dgm:cxn modelId="{017619DB-90E6-4C6A-B33D-128679E3656F}" type="presParOf" srcId="{BFB6CBFA-2F9E-4720-9089-C805BB4F6144}" destId="{2CA69454-0267-4EB8-A57A-653B0AADFDB0}" srcOrd="1" destOrd="0" presId="urn:microsoft.com/office/officeart/2008/layout/LinedList"/>
    <dgm:cxn modelId="{E747E6EE-6E62-4EA6-8A34-6C758D8AE797}" type="presParOf" srcId="{825803EB-082A-4FCC-869C-F13AE2AC305B}" destId="{4CD9F6A7-A11D-4D0C-84FC-BBEAD7652A26}" srcOrd="6" destOrd="0" presId="urn:microsoft.com/office/officeart/2008/layout/LinedList"/>
    <dgm:cxn modelId="{C526BECB-4979-4C22-9044-905D3353C546}" type="presParOf" srcId="{825803EB-082A-4FCC-869C-F13AE2AC305B}" destId="{3054C8B3-35EE-4BAB-8740-8717C06B530A}" srcOrd="7" destOrd="0" presId="urn:microsoft.com/office/officeart/2008/layout/LinedList"/>
    <dgm:cxn modelId="{E8217175-AAB4-4DC4-8B9C-1054AD75EDEB}" type="presParOf" srcId="{3054C8B3-35EE-4BAB-8740-8717C06B530A}" destId="{58737241-D8F2-4A67-8177-2DE7B4C7C0B0}" srcOrd="0" destOrd="0" presId="urn:microsoft.com/office/officeart/2008/layout/LinedList"/>
    <dgm:cxn modelId="{366279CE-E367-47F2-8051-CF4400503365}" type="presParOf" srcId="{3054C8B3-35EE-4BAB-8740-8717C06B530A}" destId="{EE6B3E90-1F7D-4D94-A455-3317E9B6A9FB}" srcOrd="1" destOrd="0" presId="urn:microsoft.com/office/officeart/2008/layout/LinedList"/>
    <dgm:cxn modelId="{8C147688-93FB-4D62-859C-C46888480745}" type="presParOf" srcId="{825803EB-082A-4FCC-869C-F13AE2AC305B}" destId="{C251C942-34EB-4D1A-88A6-FAE59DB27EB2}" srcOrd="8" destOrd="0" presId="urn:microsoft.com/office/officeart/2008/layout/LinedList"/>
    <dgm:cxn modelId="{14932D02-BB40-4AF2-866C-7E308B030289}" type="presParOf" srcId="{825803EB-082A-4FCC-869C-F13AE2AC305B}" destId="{EC60E83E-2B30-474C-BDB4-A3E376B839DD}" srcOrd="9" destOrd="0" presId="urn:microsoft.com/office/officeart/2008/layout/LinedList"/>
    <dgm:cxn modelId="{CFE7582E-3FAE-40AC-BA97-58B097DC0FD0}" type="presParOf" srcId="{EC60E83E-2B30-474C-BDB4-A3E376B839DD}" destId="{AA552814-3FB6-4B50-8C58-D5CBD237C29D}" srcOrd="0" destOrd="0" presId="urn:microsoft.com/office/officeart/2008/layout/LinedList"/>
    <dgm:cxn modelId="{1C56AE76-C5F2-410C-98BD-C18ABDD9FBC8}" type="presParOf" srcId="{EC60E83E-2B30-474C-BDB4-A3E376B839DD}" destId="{164253A0-DFD8-4F8F-9CEE-86E15BF3431A}" srcOrd="1" destOrd="0" presId="urn:microsoft.com/office/officeart/2008/layout/LinedList"/>
    <dgm:cxn modelId="{32EFEC41-B653-48F9-8418-E99E51EE4A45}" type="presParOf" srcId="{825803EB-082A-4FCC-869C-F13AE2AC305B}" destId="{8B018D9A-FAA8-4279-9393-B86898E2DA3A}" srcOrd="10" destOrd="0" presId="urn:microsoft.com/office/officeart/2008/layout/LinedList"/>
    <dgm:cxn modelId="{205B52B3-A2B5-464F-9E31-65B370E558F7}" type="presParOf" srcId="{825803EB-082A-4FCC-869C-F13AE2AC305B}" destId="{3ABFA1E6-092A-4F71-A5A5-F79DE5A88EEE}" srcOrd="11" destOrd="0" presId="urn:microsoft.com/office/officeart/2008/layout/LinedList"/>
    <dgm:cxn modelId="{63A0A9BC-DEDA-4770-AD8E-9E702E1586D0}" type="presParOf" srcId="{3ABFA1E6-092A-4F71-A5A5-F79DE5A88EEE}" destId="{E4FDE318-4B82-4B1F-989E-AC914B5F66B5}" srcOrd="0" destOrd="0" presId="urn:microsoft.com/office/officeart/2008/layout/LinedList"/>
    <dgm:cxn modelId="{0943689D-DD29-446F-89B9-CD4AD4F34C02}" type="presParOf" srcId="{3ABFA1E6-092A-4F71-A5A5-F79DE5A88EEE}" destId="{7D3D4B90-FAD2-4792-A70A-FCF906FC4CA4}" srcOrd="1" destOrd="0" presId="urn:microsoft.com/office/officeart/2008/layout/LinedList"/>
    <dgm:cxn modelId="{B2B6DB8D-06CF-4CE8-8D58-8B2276866E5E}" type="presParOf" srcId="{825803EB-082A-4FCC-869C-F13AE2AC305B}" destId="{2A251BB9-CF1E-479B-945E-B965D8726016}" srcOrd="12" destOrd="0" presId="urn:microsoft.com/office/officeart/2008/layout/LinedList"/>
    <dgm:cxn modelId="{93ACCCEC-8D83-494E-9226-A06DA094A8BE}" type="presParOf" srcId="{825803EB-082A-4FCC-869C-F13AE2AC305B}" destId="{B7B6C0E6-D510-45ED-9B23-5366278503CB}" srcOrd="13" destOrd="0" presId="urn:microsoft.com/office/officeart/2008/layout/LinedList"/>
    <dgm:cxn modelId="{ADED9C6B-50BB-42B9-8F9F-1529DB4CEC05}" type="presParOf" srcId="{B7B6C0E6-D510-45ED-9B23-5366278503CB}" destId="{42E48025-0E90-4E22-87EE-332D53C388FA}" srcOrd="0" destOrd="0" presId="urn:microsoft.com/office/officeart/2008/layout/LinedList"/>
    <dgm:cxn modelId="{769C4398-379F-4E41-85DC-072C1CA0FF0E}" type="presParOf" srcId="{B7B6C0E6-D510-45ED-9B23-5366278503CB}" destId="{17F5859A-5350-487B-B819-AA5367DD6559}" srcOrd="1" destOrd="0" presId="urn:microsoft.com/office/officeart/2008/layout/LinedList"/>
    <dgm:cxn modelId="{4B268276-7ECA-4F47-AD4D-0475FBB95795}" type="presParOf" srcId="{825803EB-082A-4FCC-869C-F13AE2AC305B}" destId="{3FF04DE7-B531-4595-99DA-E47DDAFA0E44}" srcOrd="14" destOrd="0" presId="urn:microsoft.com/office/officeart/2008/layout/LinedList"/>
    <dgm:cxn modelId="{3DF4B084-1AC2-4A05-B2C0-39233A4EF030}" type="presParOf" srcId="{825803EB-082A-4FCC-869C-F13AE2AC305B}" destId="{9A1BCCF9-2D63-4C05-9B7C-144A7E2F055D}" srcOrd="15" destOrd="0" presId="urn:microsoft.com/office/officeart/2008/layout/LinedList"/>
    <dgm:cxn modelId="{2498CFC3-E893-456F-A810-00307CFA121F}" type="presParOf" srcId="{9A1BCCF9-2D63-4C05-9B7C-144A7E2F055D}" destId="{8B060EB5-52E5-4C42-A2A0-D873F67D96BF}" srcOrd="0" destOrd="0" presId="urn:microsoft.com/office/officeart/2008/layout/LinedList"/>
    <dgm:cxn modelId="{0608425C-C0B3-491B-A014-689143D9947D}" type="presParOf" srcId="{9A1BCCF9-2D63-4C05-9B7C-144A7E2F055D}" destId="{363E3D62-91F8-44EF-99AD-7C181697B927}" srcOrd="1" destOrd="0" presId="urn:microsoft.com/office/officeart/2008/layout/LinedList"/>
    <dgm:cxn modelId="{6BBC5CCA-8B5E-48CF-B969-F8E6E3BDBB18}" type="presParOf" srcId="{825803EB-082A-4FCC-869C-F13AE2AC305B}" destId="{0820913E-E6B8-4D2B-A636-AD6AF0F5B855}" srcOrd="16" destOrd="0" presId="urn:microsoft.com/office/officeart/2008/layout/LinedList"/>
    <dgm:cxn modelId="{86117DF7-D69C-4516-B07F-6655A8641ADB}" type="presParOf" srcId="{825803EB-082A-4FCC-869C-F13AE2AC305B}" destId="{929DABBC-99F0-4E4F-B8AB-D03A7DE3D904}" srcOrd="17" destOrd="0" presId="urn:microsoft.com/office/officeart/2008/layout/LinedList"/>
    <dgm:cxn modelId="{DBEB7BE9-AB83-4CF2-9EAB-3FD61C8BA7DF}" type="presParOf" srcId="{929DABBC-99F0-4E4F-B8AB-D03A7DE3D904}" destId="{C85AE76C-1E2F-415C-972F-2AF2FCECF96D}" srcOrd="0" destOrd="0" presId="urn:microsoft.com/office/officeart/2008/layout/LinedList"/>
    <dgm:cxn modelId="{549ACFD5-D942-4EF4-8140-F9C2F9F16202}" type="presParOf" srcId="{929DABBC-99F0-4E4F-B8AB-D03A7DE3D904}" destId="{D2B18EEC-D038-4C6D-9940-85A62047199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CE366F-0303-4AC3-BE83-DAF7AE177FB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B6532C0-F990-49B9-B41F-E37D9EF00119}">
      <dgm:prSet/>
      <dgm:spPr/>
      <dgm:t>
        <a:bodyPr/>
        <a:lstStyle/>
        <a:p>
          <a:pPr>
            <a:lnSpc>
              <a:spcPct val="100000"/>
            </a:lnSpc>
          </a:pPr>
          <a:r>
            <a:rPr lang="nl-NL" b="1" dirty="0"/>
            <a:t>Stap voor stap!</a:t>
          </a:r>
          <a:endParaRPr lang="en-US" dirty="0"/>
        </a:p>
      </dgm:t>
    </dgm:pt>
    <dgm:pt modelId="{80976C0A-6DD1-4E23-84D1-94AF1E383BBE}" type="parTrans" cxnId="{CEF943DD-7FA7-4541-901A-58BDE8CFB321}">
      <dgm:prSet/>
      <dgm:spPr/>
      <dgm:t>
        <a:bodyPr/>
        <a:lstStyle/>
        <a:p>
          <a:endParaRPr lang="en-US"/>
        </a:p>
      </dgm:t>
    </dgm:pt>
    <dgm:pt modelId="{E8510B30-4CC5-4343-98E4-B8E95D37BCDC}" type="sibTrans" cxnId="{CEF943DD-7FA7-4541-901A-58BDE8CFB321}">
      <dgm:prSet/>
      <dgm:spPr/>
      <dgm:t>
        <a:bodyPr/>
        <a:lstStyle/>
        <a:p>
          <a:endParaRPr lang="en-US"/>
        </a:p>
      </dgm:t>
    </dgm:pt>
    <dgm:pt modelId="{FE11376D-8D7B-4E9A-904E-E70DE6C76011}">
      <dgm:prSet/>
      <dgm:spPr/>
      <dgm:t>
        <a:bodyPr/>
        <a:lstStyle/>
        <a:p>
          <a:pPr>
            <a:lnSpc>
              <a:spcPct val="100000"/>
            </a:lnSpc>
          </a:pPr>
          <a:r>
            <a:rPr lang="nl-NL" b="1" dirty="0"/>
            <a:t>Neem zoveel mogelijk over </a:t>
          </a:r>
          <a:r>
            <a:rPr lang="nl-NL" dirty="0"/>
            <a:t>uit de opdracht.</a:t>
          </a:r>
          <a:endParaRPr lang="en-US" dirty="0"/>
        </a:p>
      </dgm:t>
    </dgm:pt>
    <dgm:pt modelId="{AD83F7E6-6494-4593-BD01-25518C337542}" type="parTrans" cxnId="{2165F503-D8D5-4E1C-B927-B2A9B544C57B}">
      <dgm:prSet/>
      <dgm:spPr/>
      <dgm:t>
        <a:bodyPr/>
        <a:lstStyle/>
        <a:p>
          <a:endParaRPr lang="en-US"/>
        </a:p>
      </dgm:t>
    </dgm:pt>
    <dgm:pt modelId="{9F374857-127C-4EF0-94A2-757501DFF317}" type="sibTrans" cxnId="{2165F503-D8D5-4E1C-B927-B2A9B544C57B}">
      <dgm:prSet/>
      <dgm:spPr/>
      <dgm:t>
        <a:bodyPr/>
        <a:lstStyle/>
        <a:p>
          <a:endParaRPr lang="en-US"/>
        </a:p>
      </dgm:t>
    </dgm:pt>
    <dgm:pt modelId="{33E425FD-F680-4ABF-B472-7BE7C3AB40C0}">
      <dgm:prSet/>
      <dgm:spPr/>
      <dgm:t>
        <a:bodyPr/>
        <a:lstStyle/>
        <a:p>
          <a:pPr>
            <a:lnSpc>
              <a:spcPct val="100000"/>
            </a:lnSpc>
          </a:pPr>
          <a:r>
            <a:rPr lang="nl-NL"/>
            <a:t>Let goed op </a:t>
          </a:r>
          <a:r>
            <a:rPr lang="nl-NL" b="1" u="sng"/>
            <a:t>hoofdletters</a:t>
          </a:r>
          <a:r>
            <a:rPr lang="nl-NL"/>
            <a:t> en </a:t>
          </a:r>
          <a:r>
            <a:rPr lang="nl-NL" b="1" u="sng"/>
            <a:t>punten</a:t>
          </a:r>
          <a:r>
            <a:rPr lang="nl-NL"/>
            <a:t>.</a:t>
          </a:r>
          <a:endParaRPr lang="en-US"/>
        </a:p>
      </dgm:t>
    </dgm:pt>
    <dgm:pt modelId="{9C996525-648F-4165-A4DF-2F9372A01F9D}" type="parTrans" cxnId="{C729063F-739A-4808-85E0-6842663C5931}">
      <dgm:prSet/>
      <dgm:spPr/>
      <dgm:t>
        <a:bodyPr/>
        <a:lstStyle/>
        <a:p>
          <a:endParaRPr lang="en-US"/>
        </a:p>
      </dgm:t>
    </dgm:pt>
    <dgm:pt modelId="{98B1E1F4-8908-4C4B-898F-A4EE1E099F62}" type="sibTrans" cxnId="{C729063F-739A-4808-85E0-6842663C5931}">
      <dgm:prSet/>
      <dgm:spPr/>
      <dgm:t>
        <a:bodyPr/>
        <a:lstStyle/>
        <a:p>
          <a:endParaRPr lang="en-US"/>
        </a:p>
      </dgm:t>
    </dgm:pt>
    <dgm:pt modelId="{BA604639-65FC-4637-9194-2A2E54885E65}">
      <dgm:prSet/>
      <dgm:spPr/>
      <dgm:t>
        <a:bodyPr/>
        <a:lstStyle/>
        <a:p>
          <a:pPr>
            <a:lnSpc>
              <a:spcPct val="100000"/>
            </a:lnSpc>
          </a:pPr>
          <a:r>
            <a:rPr lang="nl-NL" b="1" dirty="0"/>
            <a:t>Alvast oefenen:</a:t>
          </a:r>
          <a:endParaRPr lang="en-US" dirty="0"/>
        </a:p>
      </dgm:t>
    </dgm:pt>
    <dgm:pt modelId="{80856B07-4FE2-4BC3-AFB2-7E5F8B5A7466}" type="parTrans" cxnId="{E3A9C03C-580C-4E11-939B-F9EFBEF19558}">
      <dgm:prSet/>
      <dgm:spPr/>
      <dgm:t>
        <a:bodyPr/>
        <a:lstStyle/>
        <a:p>
          <a:endParaRPr lang="en-US"/>
        </a:p>
      </dgm:t>
    </dgm:pt>
    <dgm:pt modelId="{2CF953BB-FED1-453C-A774-BE1146BA4B89}" type="sibTrans" cxnId="{E3A9C03C-580C-4E11-939B-F9EFBEF19558}">
      <dgm:prSet/>
      <dgm:spPr/>
      <dgm:t>
        <a:bodyPr/>
        <a:lstStyle/>
        <a:p>
          <a:endParaRPr lang="en-US"/>
        </a:p>
      </dgm:t>
    </dgm:pt>
    <dgm:pt modelId="{6341F347-3104-4E4A-AB2A-5A08CA28B7DF}" type="pres">
      <dgm:prSet presAssocID="{32CE366F-0303-4AC3-BE83-DAF7AE177FB2}" presName="root" presStyleCnt="0">
        <dgm:presLayoutVars>
          <dgm:dir/>
          <dgm:resizeHandles val="exact"/>
        </dgm:presLayoutVars>
      </dgm:prSet>
      <dgm:spPr/>
    </dgm:pt>
    <dgm:pt modelId="{E2BDC89C-F252-406A-A290-02E73DDB2D50}" type="pres">
      <dgm:prSet presAssocID="{DB6532C0-F990-49B9-B41F-E37D9EF00119}" presName="compNode" presStyleCnt="0"/>
      <dgm:spPr/>
    </dgm:pt>
    <dgm:pt modelId="{07AF8588-EEB4-459B-B968-ECD7B36C2471}" type="pres">
      <dgm:prSet presAssocID="{DB6532C0-F990-49B9-B41F-E37D9EF00119}" presName="bgRect" presStyleLbl="bgShp" presStyleIdx="0" presStyleCnt="4" custLinFactNeighborX="1537" custLinFactNeighborY="175"/>
      <dgm:spPr/>
    </dgm:pt>
    <dgm:pt modelId="{3179FE54-C64D-4299-B0E5-A83407348588}" type="pres">
      <dgm:prSet presAssocID="{DB6532C0-F990-49B9-B41F-E37D9EF001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nce Steps"/>
        </a:ext>
      </dgm:extLst>
    </dgm:pt>
    <dgm:pt modelId="{A1D9ACBB-D015-419A-822D-A6538232676C}" type="pres">
      <dgm:prSet presAssocID="{DB6532C0-F990-49B9-B41F-E37D9EF00119}" presName="spaceRect" presStyleCnt="0"/>
      <dgm:spPr/>
    </dgm:pt>
    <dgm:pt modelId="{F7A08622-053C-4DB3-ACFD-C87DFE70ECEC}" type="pres">
      <dgm:prSet presAssocID="{DB6532C0-F990-49B9-B41F-E37D9EF00119}" presName="parTx" presStyleLbl="revTx" presStyleIdx="0" presStyleCnt="4">
        <dgm:presLayoutVars>
          <dgm:chMax val="0"/>
          <dgm:chPref val="0"/>
        </dgm:presLayoutVars>
      </dgm:prSet>
      <dgm:spPr/>
    </dgm:pt>
    <dgm:pt modelId="{B73F8997-A602-443C-940D-B10F485CEB74}" type="pres">
      <dgm:prSet presAssocID="{E8510B30-4CC5-4343-98E4-B8E95D37BCDC}" presName="sibTrans" presStyleCnt="0"/>
      <dgm:spPr/>
    </dgm:pt>
    <dgm:pt modelId="{1FE171CF-174B-4E4F-8541-49F4BF7FAEFA}" type="pres">
      <dgm:prSet presAssocID="{FE11376D-8D7B-4E9A-904E-E70DE6C76011}" presName="compNode" presStyleCnt="0"/>
      <dgm:spPr/>
    </dgm:pt>
    <dgm:pt modelId="{754DF3DD-D4C0-4666-B0F7-EBD2A332199E}" type="pres">
      <dgm:prSet presAssocID="{FE11376D-8D7B-4E9A-904E-E70DE6C76011}" presName="bgRect" presStyleLbl="bgShp" presStyleIdx="1" presStyleCnt="4"/>
      <dgm:spPr/>
    </dgm:pt>
    <dgm:pt modelId="{702307EC-E406-4B06-87F9-FB95B2F06E8A}" type="pres">
      <dgm:prSet presAssocID="{FE11376D-8D7B-4E9A-904E-E70DE6C7601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kel met pijl met effen opvulling"/>
        </a:ext>
      </dgm:extLst>
    </dgm:pt>
    <dgm:pt modelId="{6635893A-02D0-4171-85D8-8AC6461DC0AB}" type="pres">
      <dgm:prSet presAssocID="{FE11376D-8D7B-4E9A-904E-E70DE6C76011}" presName="spaceRect" presStyleCnt="0"/>
      <dgm:spPr/>
    </dgm:pt>
    <dgm:pt modelId="{FEA7330D-6C1E-49BA-8CA5-FCCC6173F7FE}" type="pres">
      <dgm:prSet presAssocID="{FE11376D-8D7B-4E9A-904E-E70DE6C76011}" presName="parTx" presStyleLbl="revTx" presStyleIdx="1" presStyleCnt="4">
        <dgm:presLayoutVars>
          <dgm:chMax val="0"/>
          <dgm:chPref val="0"/>
        </dgm:presLayoutVars>
      </dgm:prSet>
      <dgm:spPr/>
    </dgm:pt>
    <dgm:pt modelId="{CB503B4C-4569-4A09-B2FD-53F705BB6A1C}" type="pres">
      <dgm:prSet presAssocID="{9F374857-127C-4EF0-94A2-757501DFF317}" presName="sibTrans" presStyleCnt="0"/>
      <dgm:spPr/>
    </dgm:pt>
    <dgm:pt modelId="{9DC480C5-6DF0-4404-A5F2-0B63D466EE28}" type="pres">
      <dgm:prSet presAssocID="{33E425FD-F680-4ABF-B472-7BE7C3AB40C0}" presName="compNode" presStyleCnt="0"/>
      <dgm:spPr/>
    </dgm:pt>
    <dgm:pt modelId="{07372AE6-6281-483D-A5F7-2FF8396B8F7B}" type="pres">
      <dgm:prSet presAssocID="{33E425FD-F680-4ABF-B472-7BE7C3AB40C0}" presName="bgRect" presStyleLbl="bgShp" presStyleIdx="2" presStyleCnt="4"/>
      <dgm:spPr/>
    </dgm:pt>
    <dgm:pt modelId="{0BE0757D-F10E-46CB-BE1F-471D964F9932}" type="pres">
      <dgm:prSet presAssocID="{33E425FD-F680-4ABF-B472-7BE7C3AB40C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dee silhouet"/>
        </a:ext>
      </dgm:extLst>
    </dgm:pt>
    <dgm:pt modelId="{35069001-4F42-49CD-AB72-FDCC42319737}" type="pres">
      <dgm:prSet presAssocID="{33E425FD-F680-4ABF-B472-7BE7C3AB40C0}" presName="spaceRect" presStyleCnt="0"/>
      <dgm:spPr/>
    </dgm:pt>
    <dgm:pt modelId="{BDD89440-189B-4D65-9E68-91D816E292AE}" type="pres">
      <dgm:prSet presAssocID="{33E425FD-F680-4ABF-B472-7BE7C3AB40C0}" presName="parTx" presStyleLbl="revTx" presStyleIdx="2" presStyleCnt="4">
        <dgm:presLayoutVars>
          <dgm:chMax val="0"/>
          <dgm:chPref val="0"/>
        </dgm:presLayoutVars>
      </dgm:prSet>
      <dgm:spPr/>
    </dgm:pt>
    <dgm:pt modelId="{9A5746A0-04DC-44DF-AAB9-54C85012A348}" type="pres">
      <dgm:prSet presAssocID="{98B1E1F4-8908-4C4B-898F-A4EE1E099F62}" presName="sibTrans" presStyleCnt="0"/>
      <dgm:spPr/>
    </dgm:pt>
    <dgm:pt modelId="{F0B1FFBE-B2C6-458E-AF79-65E8AE42F95C}" type="pres">
      <dgm:prSet presAssocID="{BA604639-65FC-4637-9194-2A2E54885E65}" presName="compNode" presStyleCnt="0"/>
      <dgm:spPr/>
    </dgm:pt>
    <dgm:pt modelId="{673F4861-9AC6-43E8-95BC-5051B29475FD}" type="pres">
      <dgm:prSet presAssocID="{BA604639-65FC-4637-9194-2A2E54885E65}" presName="bgRect" presStyleLbl="bgShp" presStyleIdx="3" presStyleCnt="4"/>
      <dgm:spPr>
        <a:solidFill>
          <a:srgbClr val="4BF35B"/>
        </a:solidFill>
      </dgm:spPr>
    </dgm:pt>
    <dgm:pt modelId="{185228EC-6EDA-48B6-A2EE-18A1131FFB9F}" type="pres">
      <dgm:prSet presAssocID="{BA604639-65FC-4637-9194-2A2E54885E65}"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udentenbaret bij afstuderen silhouet"/>
        </a:ext>
      </dgm:extLst>
    </dgm:pt>
    <dgm:pt modelId="{DCD9BE93-5829-4CC1-9DBA-C313A2554DB1}" type="pres">
      <dgm:prSet presAssocID="{BA604639-65FC-4637-9194-2A2E54885E65}" presName="spaceRect" presStyleCnt="0"/>
      <dgm:spPr/>
    </dgm:pt>
    <dgm:pt modelId="{614224C4-5A42-419E-BA72-05A7DB709EEC}" type="pres">
      <dgm:prSet presAssocID="{BA604639-65FC-4637-9194-2A2E54885E65}" presName="parTx" presStyleLbl="revTx" presStyleIdx="3" presStyleCnt="4">
        <dgm:presLayoutVars>
          <dgm:chMax val="0"/>
          <dgm:chPref val="0"/>
        </dgm:presLayoutVars>
      </dgm:prSet>
      <dgm:spPr/>
    </dgm:pt>
  </dgm:ptLst>
  <dgm:cxnLst>
    <dgm:cxn modelId="{2165F503-D8D5-4E1C-B927-B2A9B544C57B}" srcId="{32CE366F-0303-4AC3-BE83-DAF7AE177FB2}" destId="{FE11376D-8D7B-4E9A-904E-E70DE6C76011}" srcOrd="1" destOrd="0" parTransId="{AD83F7E6-6494-4593-BD01-25518C337542}" sibTransId="{9F374857-127C-4EF0-94A2-757501DFF317}"/>
    <dgm:cxn modelId="{8BCF411B-9DF3-42FA-87BB-6FDE9A11D059}" type="presOf" srcId="{BA604639-65FC-4637-9194-2A2E54885E65}" destId="{614224C4-5A42-419E-BA72-05A7DB709EEC}" srcOrd="0" destOrd="0" presId="urn:microsoft.com/office/officeart/2018/2/layout/IconVerticalSolidList"/>
    <dgm:cxn modelId="{E3A9C03C-580C-4E11-939B-F9EFBEF19558}" srcId="{32CE366F-0303-4AC3-BE83-DAF7AE177FB2}" destId="{BA604639-65FC-4637-9194-2A2E54885E65}" srcOrd="3" destOrd="0" parTransId="{80856B07-4FE2-4BC3-AFB2-7E5F8B5A7466}" sibTransId="{2CF953BB-FED1-453C-A774-BE1146BA4B89}"/>
    <dgm:cxn modelId="{C729063F-739A-4808-85E0-6842663C5931}" srcId="{32CE366F-0303-4AC3-BE83-DAF7AE177FB2}" destId="{33E425FD-F680-4ABF-B472-7BE7C3AB40C0}" srcOrd="2" destOrd="0" parTransId="{9C996525-648F-4165-A4DF-2F9372A01F9D}" sibTransId="{98B1E1F4-8908-4C4B-898F-A4EE1E099F62}"/>
    <dgm:cxn modelId="{1BF3C946-6874-4F44-AC86-A17F9C24EEC4}" type="presOf" srcId="{33E425FD-F680-4ABF-B472-7BE7C3AB40C0}" destId="{BDD89440-189B-4D65-9E68-91D816E292AE}" srcOrd="0" destOrd="0" presId="urn:microsoft.com/office/officeart/2018/2/layout/IconVerticalSolidList"/>
    <dgm:cxn modelId="{43CCB35E-69DE-4119-AA24-8EC5DB492E54}" type="presOf" srcId="{32CE366F-0303-4AC3-BE83-DAF7AE177FB2}" destId="{6341F347-3104-4E4A-AB2A-5A08CA28B7DF}" srcOrd="0" destOrd="0" presId="urn:microsoft.com/office/officeart/2018/2/layout/IconVerticalSolidList"/>
    <dgm:cxn modelId="{807D9F73-8599-4647-B0AE-F9D7634792F2}" type="presOf" srcId="{DB6532C0-F990-49B9-B41F-E37D9EF00119}" destId="{F7A08622-053C-4DB3-ACFD-C87DFE70ECEC}" srcOrd="0" destOrd="0" presId="urn:microsoft.com/office/officeart/2018/2/layout/IconVerticalSolidList"/>
    <dgm:cxn modelId="{E2FDEF9C-7984-4E37-8846-1AA3FCE3E9B9}" type="presOf" srcId="{FE11376D-8D7B-4E9A-904E-E70DE6C76011}" destId="{FEA7330D-6C1E-49BA-8CA5-FCCC6173F7FE}" srcOrd="0" destOrd="0" presId="urn:microsoft.com/office/officeart/2018/2/layout/IconVerticalSolidList"/>
    <dgm:cxn modelId="{CEF943DD-7FA7-4541-901A-58BDE8CFB321}" srcId="{32CE366F-0303-4AC3-BE83-DAF7AE177FB2}" destId="{DB6532C0-F990-49B9-B41F-E37D9EF00119}" srcOrd="0" destOrd="0" parTransId="{80976C0A-6DD1-4E23-84D1-94AF1E383BBE}" sibTransId="{E8510B30-4CC5-4343-98E4-B8E95D37BCDC}"/>
    <dgm:cxn modelId="{F0A01E75-F0DF-430B-B04A-6AF9AC68C4F7}" type="presParOf" srcId="{6341F347-3104-4E4A-AB2A-5A08CA28B7DF}" destId="{E2BDC89C-F252-406A-A290-02E73DDB2D50}" srcOrd="0" destOrd="0" presId="urn:microsoft.com/office/officeart/2018/2/layout/IconVerticalSolidList"/>
    <dgm:cxn modelId="{7D9F18F0-357A-4F02-AD50-EB16A9512EB8}" type="presParOf" srcId="{E2BDC89C-F252-406A-A290-02E73DDB2D50}" destId="{07AF8588-EEB4-459B-B968-ECD7B36C2471}" srcOrd="0" destOrd="0" presId="urn:microsoft.com/office/officeart/2018/2/layout/IconVerticalSolidList"/>
    <dgm:cxn modelId="{07A9A385-5AEE-4BBE-B436-7490FD716A61}" type="presParOf" srcId="{E2BDC89C-F252-406A-A290-02E73DDB2D50}" destId="{3179FE54-C64D-4299-B0E5-A83407348588}" srcOrd="1" destOrd="0" presId="urn:microsoft.com/office/officeart/2018/2/layout/IconVerticalSolidList"/>
    <dgm:cxn modelId="{A74A0202-EB23-436A-AD6C-3C49422954EF}" type="presParOf" srcId="{E2BDC89C-F252-406A-A290-02E73DDB2D50}" destId="{A1D9ACBB-D015-419A-822D-A6538232676C}" srcOrd="2" destOrd="0" presId="urn:microsoft.com/office/officeart/2018/2/layout/IconVerticalSolidList"/>
    <dgm:cxn modelId="{65148A9E-ED70-45E6-832B-1A20C364D7C7}" type="presParOf" srcId="{E2BDC89C-F252-406A-A290-02E73DDB2D50}" destId="{F7A08622-053C-4DB3-ACFD-C87DFE70ECEC}" srcOrd="3" destOrd="0" presId="urn:microsoft.com/office/officeart/2018/2/layout/IconVerticalSolidList"/>
    <dgm:cxn modelId="{B1BAB62F-BEDF-41C7-A270-067FDC43031C}" type="presParOf" srcId="{6341F347-3104-4E4A-AB2A-5A08CA28B7DF}" destId="{B73F8997-A602-443C-940D-B10F485CEB74}" srcOrd="1" destOrd="0" presId="urn:microsoft.com/office/officeart/2018/2/layout/IconVerticalSolidList"/>
    <dgm:cxn modelId="{FE7B8940-79F0-46EE-8447-6C8765F34253}" type="presParOf" srcId="{6341F347-3104-4E4A-AB2A-5A08CA28B7DF}" destId="{1FE171CF-174B-4E4F-8541-49F4BF7FAEFA}" srcOrd="2" destOrd="0" presId="urn:microsoft.com/office/officeart/2018/2/layout/IconVerticalSolidList"/>
    <dgm:cxn modelId="{42A9217F-EE8A-454E-A20C-92A40CDBFD72}" type="presParOf" srcId="{1FE171CF-174B-4E4F-8541-49F4BF7FAEFA}" destId="{754DF3DD-D4C0-4666-B0F7-EBD2A332199E}" srcOrd="0" destOrd="0" presId="urn:microsoft.com/office/officeart/2018/2/layout/IconVerticalSolidList"/>
    <dgm:cxn modelId="{2BAEEAB5-D036-4C83-952B-F534A9E6FA6D}" type="presParOf" srcId="{1FE171CF-174B-4E4F-8541-49F4BF7FAEFA}" destId="{702307EC-E406-4B06-87F9-FB95B2F06E8A}" srcOrd="1" destOrd="0" presId="urn:microsoft.com/office/officeart/2018/2/layout/IconVerticalSolidList"/>
    <dgm:cxn modelId="{4829F233-B6C1-4194-A04E-FBD0999C7C8F}" type="presParOf" srcId="{1FE171CF-174B-4E4F-8541-49F4BF7FAEFA}" destId="{6635893A-02D0-4171-85D8-8AC6461DC0AB}" srcOrd="2" destOrd="0" presId="urn:microsoft.com/office/officeart/2018/2/layout/IconVerticalSolidList"/>
    <dgm:cxn modelId="{30651A06-CA30-4E4D-90EB-01926D8189F4}" type="presParOf" srcId="{1FE171CF-174B-4E4F-8541-49F4BF7FAEFA}" destId="{FEA7330D-6C1E-49BA-8CA5-FCCC6173F7FE}" srcOrd="3" destOrd="0" presId="urn:microsoft.com/office/officeart/2018/2/layout/IconVerticalSolidList"/>
    <dgm:cxn modelId="{07EAD0FE-EAB4-49C8-8155-78FBF0ACDC30}" type="presParOf" srcId="{6341F347-3104-4E4A-AB2A-5A08CA28B7DF}" destId="{CB503B4C-4569-4A09-B2FD-53F705BB6A1C}" srcOrd="3" destOrd="0" presId="urn:microsoft.com/office/officeart/2018/2/layout/IconVerticalSolidList"/>
    <dgm:cxn modelId="{91379770-EEC8-43F3-AF61-8908219E2ADF}" type="presParOf" srcId="{6341F347-3104-4E4A-AB2A-5A08CA28B7DF}" destId="{9DC480C5-6DF0-4404-A5F2-0B63D466EE28}" srcOrd="4" destOrd="0" presId="urn:microsoft.com/office/officeart/2018/2/layout/IconVerticalSolidList"/>
    <dgm:cxn modelId="{337AEF1E-0146-404C-8654-DA5E6BBF0573}" type="presParOf" srcId="{9DC480C5-6DF0-4404-A5F2-0B63D466EE28}" destId="{07372AE6-6281-483D-A5F7-2FF8396B8F7B}" srcOrd="0" destOrd="0" presId="urn:microsoft.com/office/officeart/2018/2/layout/IconVerticalSolidList"/>
    <dgm:cxn modelId="{68A3783D-6B2E-4CA9-BADB-ADD092FC6622}" type="presParOf" srcId="{9DC480C5-6DF0-4404-A5F2-0B63D466EE28}" destId="{0BE0757D-F10E-46CB-BE1F-471D964F9932}" srcOrd="1" destOrd="0" presId="urn:microsoft.com/office/officeart/2018/2/layout/IconVerticalSolidList"/>
    <dgm:cxn modelId="{46FA8639-93EA-479F-82E2-CE73BF146BFE}" type="presParOf" srcId="{9DC480C5-6DF0-4404-A5F2-0B63D466EE28}" destId="{35069001-4F42-49CD-AB72-FDCC42319737}" srcOrd="2" destOrd="0" presId="urn:microsoft.com/office/officeart/2018/2/layout/IconVerticalSolidList"/>
    <dgm:cxn modelId="{AB4C604E-274A-4957-AC9B-32186FD69E1B}" type="presParOf" srcId="{9DC480C5-6DF0-4404-A5F2-0B63D466EE28}" destId="{BDD89440-189B-4D65-9E68-91D816E292AE}" srcOrd="3" destOrd="0" presId="urn:microsoft.com/office/officeart/2018/2/layout/IconVerticalSolidList"/>
    <dgm:cxn modelId="{A2C25C38-428D-4E06-88BF-5A574D492FD7}" type="presParOf" srcId="{6341F347-3104-4E4A-AB2A-5A08CA28B7DF}" destId="{9A5746A0-04DC-44DF-AAB9-54C85012A348}" srcOrd="5" destOrd="0" presId="urn:microsoft.com/office/officeart/2018/2/layout/IconVerticalSolidList"/>
    <dgm:cxn modelId="{B9C09EEF-F2C8-4BD1-9368-617FECDC1FA6}" type="presParOf" srcId="{6341F347-3104-4E4A-AB2A-5A08CA28B7DF}" destId="{F0B1FFBE-B2C6-458E-AF79-65E8AE42F95C}" srcOrd="6" destOrd="0" presId="urn:microsoft.com/office/officeart/2018/2/layout/IconVerticalSolidList"/>
    <dgm:cxn modelId="{6002EB4D-B22A-4A7C-8AA4-BD23B2676BF0}" type="presParOf" srcId="{F0B1FFBE-B2C6-458E-AF79-65E8AE42F95C}" destId="{673F4861-9AC6-43E8-95BC-5051B29475FD}" srcOrd="0" destOrd="0" presId="urn:microsoft.com/office/officeart/2018/2/layout/IconVerticalSolidList"/>
    <dgm:cxn modelId="{E5229E69-8E4B-43F4-BA1D-00E9276C3F12}" type="presParOf" srcId="{F0B1FFBE-B2C6-458E-AF79-65E8AE42F95C}" destId="{185228EC-6EDA-48B6-A2EE-18A1131FFB9F}" srcOrd="1" destOrd="0" presId="urn:microsoft.com/office/officeart/2018/2/layout/IconVerticalSolidList"/>
    <dgm:cxn modelId="{875430CD-3467-4A24-9314-4301FA1F8A72}" type="presParOf" srcId="{F0B1FFBE-B2C6-458E-AF79-65E8AE42F95C}" destId="{DCD9BE93-5829-4CC1-9DBA-C313A2554DB1}" srcOrd="2" destOrd="0" presId="urn:microsoft.com/office/officeart/2018/2/layout/IconVerticalSolidList"/>
    <dgm:cxn modelId="{A72BEEFD-6A20-4F46-927F-32E4A324A41F}" type="presParOf" srcId="{F0B1FFBE-B2C6-458E-AF79-65E8AE42F95C}" destId="{614224C4-5A42-419E-BA72-05A7DB709EE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10222-161C-4760-AA84-2AE384F064DF}">
      <dsp:nvSpPr>
        <dsp:cNvPr id="0" name=""/>
        <dsp:cNvSpPr/>
      </dsp:nvSpPr>
      <dsp:spPr>
        <a:xfrm>
          <a:off x="0" y="632"/>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34418-E343-4E3B-B5DE-F2018E4BB539}">
      <dsp:nvSpPr>
        <dsp:cNvPr id="0" name=""/>
        <dsp:cNvSpPr/>
      </dsp:nvSpPr>
      <dsp:spPr>
        <a:xfrm>
          <a:off x="0" y="632"/>
          <a:ext cx="4300573" cy="57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In totaal 49 punten</a:t>
          </a:r>
          <a:endParaRPr lang="en-US" sz="2600" kern="1200"/>
        </a:p>
      </dsp:txBody>
      <dsp:txXfrm>
        <a:off x="0" y="632"/>
        <a:ext cx="4300573" cy="575699"/>
      </dsp:txXfrm>
    </dsp:sp>
    <dsp:sp modelId="{DB798922-668E-48C0-911F-E36BE05A0529}">
      <dsp:nvSpPr>
        <dsp:cNvPr id="0" name=""/>
        <dsp:cNvSpPr/>
      </dsp:nvSpPr>
      <dsp:spPr>
        <a:xfrm>
          <a:off x="0" y="576331"/>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CB0381-44E1-44AD-B688-A82D821A3978}">
      <dsp:nvSpPr>
        <dsp:cNvPr id="0" name=""/>
        <dsp:cNvSpPr/>
      </dsp:nvSpPr>
      <dsp:spPr>
        <a:xfrm>
          <a:off x="0" y="576331"/>
          <a:ext cx="4300573" cy="57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13 meerkeuzevragen</a:t>
          </a:r>
        </a:p>
      </dsp:txBody>
      <dsp:txXfrm>
        <a:off x="0" y="576331"/>
        <a:ext cx="4300573" cy="575699"/>
      </dsp:txXfrm>
    </dsp:sp>
    <dsp:sp modelId="{CF720C33-1102-401B-8878-7E588A61A298}">
      <dsp:nvSpPr>
        <dsp:cNvPr id="0" name=""/>
        <dsp:cNvSpPr/>
      </dsp:nvSpPr>
      <dsp:spPr>
        <a:xfrm>
          <a:off x="0" y="1152030"/>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DE5A7-55EF-4E6C-B183-8F1A6699E6ED}">
      <dsp:nvSpPr>
        <dsp:cNvPr id="0" name=""/>
        <dsp:cNvSpPr/>
      </dsp:nvSpPr>
      <dsp:spPr>
        <a:xfrm>
          <a:off x="0" y="1152030"/>
          <a:ext cx="4300573" cy="57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17 open vragen</a:t>
          </a:r>
        </a:p>
      </dsp:txBody>
      <dsp:txXfrm>
        <a:off x="0" y="1152030"/>
        <a:ext cx="4300573" cy="575699"/>
      </dsp:txXfrm>
    </dsp:sp>
    <dsp:sp modelId="{4CD9F6A7-A11D-4D0C-84FC-BBEAD7652A26}">
      <dsp:nvSpPr>
        <dsp:cNvPr id="0" name=""/>
        <dsp:cNvSpPr/>
      </dsp:nvSpPr>
      <dsp:spPr>
        <a:xfrm>
          <a:off x="0" y="1727729"/>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37241-D8F2-4A67-8177-2DE7B4C7C0B0}">
      <dsp:nvSpPr>
        <dsp:cNvPr id="0" name=""/>
        <dsp:cNvSpPr/>
      </dsp:nvSpPr>
      <dsp:spPr>
        <a:xfrm>
          <a:off x="0" y="1727729"/>
          <a:ext cx="4300573" cy="57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Schrijfopdracht</a:t>
          </a:r>
        </a:p>
      </dsp:txBody>
      <dsp:txXfrm>
        <a:off x="0" y="1727729"/>
        <a:ext cx="4300573" cy="575699"/>
      </dsp:txXfrm>
    </dsp:sp>
    <dsp:sp modelId="{C251C942-34EB-4D1A-88A6-FAE59DB27EB2}">
      <dsp:nvSpPr>
        <dsp:cNvPr id="0" name=""/>
        <dsp:cNvSpPr/>
      </dsp:nvSpPr>
      <dsp:spPr>
        <a:xfrm>
          <a:off x="0" y="2303428"/>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52814-3FB6-4B50-8C58-D5CBD237C29D}">
      <dsp:nvSpPr>
        <dsp:cNvPr id="0" name=""/>
        <dsp:cNvSpPr/>
      </dsp:nvSpPr>
      <dsp:spPr>
        <a:xfrm>
          <a:off x="0" y="2303428"/>
          <a:ext cx="4300573" cy="57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err="1"/>
            <a:t>Tekst</a:t>
          </a:r>
          <a:r>
            <a:rPr lang="en-US" sz="2600" b="1" kern="1200" dirty="0"/>
            <a:t> 1: </a:t>
          </a:r>
          <a:r>
            <a:rPr lang="en-US" sz="2600" kern="1200" dirty="0"/>
            <a:t>7 </a:t>
          </a:r>
          <a:r>
            <a:rPr lang="en-US" sz="2600" kern="1200" dirty="0" err="1"/>
            <a:t>punten</a:t>
          </a:r>
          <a:endParaRPr lang="en-US" sz="2600" kern="1200" dirty="0"/>
        </a:p>
      </dsp:txBody>
      <dsp:txXfrm>
        <a:off x="0" y="2303428"/>
        <a:ext cx="4300573" cy="575699"/>
      </dsp:txXfrm>
    </dsp:sp>
    <dsp:sp modelId="{8B018D9A-FAA8-4279-9393-B86898E2DA3A}">
      <dsp:nvSpPr>
        <dsp:cNvPr id="0" name=""/>
        <dsp:cNvSpPr/>
      </dsp:nvSpPr>
      <dsp:spPr>
        <a:xfrm>
          <a:off x="0" y="2879128"/>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DE318-4B82-4B1F-989E-AC914B5F66B5}">
      <dsp:nvSpPr>
        <dsp:cNvPr id="0" name=""/>
        <dsp:cNvSpPr/>
      </dsp:nvSpPr>
      <dsp:spPr>
        <a:xfrm>
          <a:off x="0" y="2879128"/>
          <a:ext cx="4300573" cy="57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err="1"/>
            <a:t>Tekst</a:t>
          </a:r>
          <a:r>
            <a:rPr lang="en-US" sz="2600" b="1" kern="1200" dirty="0"/>
            <a:t> 2: </a:t>
          </a:r>
          <a:r>
            <a:rPr lang="en-US" sz="2600" kern="1200" dirty="0"/>
            <a:t>13 </a:t>
          </a:r>
          <a:r>
            <a:rPr lang="en-US" sz="2600" kern="1200" dirty="0" err="1"/>
            <a:t>punten</a:t>
          </a:r>
          <a:endParaRPr lang="en-US" sz="2600" kern="1200" dirty="0"/>
        </a:p>
      </dsp:txBody>
      <dsp:txXfrm>
        <a:off x="0" y="2879128"/>
        <a:ext cx="4300573" cy="575699"/>
      </dsp:txXfrm>
    </dsp:sp>
    <dsp:sp modelId="{2A251BB9-CF1E-479B-945E-B965D8726016}">
      <dsp:nvSpPr>
        <dsp:cNvPr id="0" name=""/>
        <dsp:cNvSpPr/>
      </dsp:nvSpPr>
      <dsp:spPr>
        <a:xfrm>
          <a:off x="0" y="3454827"/>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48025-0E90-4E22-87EE-332D53C388FA}">
      <dsp:nvSpPr>
        <dsp:cNvPr id="0" name=""/>
        <dsp:cNvSpPr/>
      </dsp:nvSpPr>
      <dsp:spPr>
        <a:xfrm>
          <a:off x="0" y="3454827"/>
          <a:ext cx="4300573" cy="57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err="1"/>
            <a:t>Tekst</a:t>
          </a:r>
          <a:r>
            <a:rPr lang="en-US" sz="2600" b="1" kern="1200" dirty="0"/>
            <a:t> 3</a:t>
          </a:r>
          <a:r>
            <a:rPr lang="en-US" sz="2600" kern="1200" dirty="0"/>
            <a:t>: 4 </a:t>
          </a:r>
          <a:r>
            <a:rPr lang="en-US" sz="2600" kern="1200" dirty="0" err="1"/>
            <a:t>punten</a:t>
          </a:r>
          <a:endParaRPr lang="en-US" sz="2600" kern="1200" dirty="0"/>
        </a:p>
      </dsp:txBody>
      <dsp:txXfrm>
        <a:off x="0" y="3454827"/>
        <a:ext cx="4300573" cy="575699"/>
      </dsp:txXfrm>
    </dsp:sp>
    <dsp:sp modelId="{3FF04DE7-B531-4595-99DA-E47DDAFA0E44}">
      <dsp:nvSpPr>
        <dsp:cNvPr id="0" name=""/>
        <dsp:cNvSpPr/>
      </dsp:nvSpPr>
      <dsp:spPr>
        <a:xfrm>
          <a:off x="0" y="4030526"/>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60EB5-52E5-4C42-A2A0-D873F67D96BF}">
      <dsp:nvSpPr>
        <dsp:cNvPr id="0" name=""/>
        <dsp:cNvSpPr/>
      </dsp:nvSpPr>
      <dsp:spPr>
        <a:xfrm>
          <a:off x="0" y="4030526"/>
          <a:ext cx="4300573" cy="57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err="1"/>
            <a:t>Tekst</a:t>
          </a:r>
          <a:r>
            <a:rPr lang="en-US" sz="2600" b="1" kern="1200" dirty="0"/>
            <a:t> 4</a:t>
          </a:r>
          <a:r>
            <a:rPr lang="en-US" sz="2600" kern="1200" dirty="0"/>
            <a:t>: 12 </a:t>
          </a:r>
          <a:r>
            <a:rPr lang="en-US" sz="2600" kern="1200" dirty="0" err="1"/>
            <a:t>punten</a:t>
          </a:r>
          <a:endParaRPr lang="en-US" sz="2600" kern="1200" dirty="0"/>
        </a:p>
      </dsp:txBody>
      <dsp:txXfrm>
        <a:off x="0" y="4030526"/>
        <a:ext cx="4300573" cy="575699"/>
      </dsp:txXfrm>
    </dsp:sp>
    <dsp:sp modelId="{0820913E-E6B8-4D2B-A636-AD6AF0F5B855}">
      <dsp:nvSpPr>
        <dsp:cNvPr id="0" name=""/>
        <dsp:cNvSpPr/>
      </dsp:nvSpPr>
      <dsp:spPr>
        <a:xfrm>
          <a:off x="0" y="4606225"/>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AE76C-1E2F-415C-972F-2AF2FCECF96D}">
      <dsp:nvSpPr>
        <dsp:cNvPr id="0" name=""/>
        <dsp:cNvSpPr/>
      </dsp:nvSpPr>
      <dsp:spPr>
        <a:xfrm>
          <a:off x="0" y="4606225"/>
          <a:ext cx="4300573" cy="57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err="1"/>
            <a:t>Schrijfopdracht</a:t>
          </a:r>
          <a:r>
            <a:rPr lang="en-US" sz="2600" b="1" kern="1200" dirty="0"/>
            <a:t>: </a:t>
          </a:r>
          <a:r>
            <a:rPr lang="en-US" sz="2600" kern="1200" dirty="0"/>
            <a:t>13 </a:t>
          </a:r>
          <a:r>
            <a:rPr lang="en-US" sz="2600" kern="1200" dirty="0" err="1"/>
            <a:t>punten</a:t>
          </a:r>
          <a:endParaRPr lang="en-US" sz="2600" kern="1200" dirty="0"/>
        </a:p>
      </dsp:txBody>
      <dsp:txXfrm>
        <a:off x="0" y="4606225"/>
        <a:ext cx="4300573" cy="575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F8588-EEB4-459B-B968-ECD7B36C2471}">
      <dsp:nvSpPr>
        <dsp:cNvPr id="0" name=""/>
        <dsp:cNvSpPr/>
      </dsp:nvSpPr>
      <dsp:spPr>
        <a:xfrm>
          <a:off x="0" y="3849"/>
          <a:ext cx="5342679" cy="10340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79FE54-C64D-4299-B0E5-A83407348588}">
      <dsp:nvSpPr>
        <dsp:cNvPr id="0" name=""/>
        <dsp:cNvSpPr/>
      </dsp:nvSpPr>
      <dsp:spPr>
        <a:xfrm>
          <a:off x="312799" y="234701"/>
          <a:ext cx="568727" cy="5687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08622-053C-4DB3-ACFD-C87DFE70ECEC}">
      <dsp:nvSpPr>
        <dsp:cNvPr id="0" name=""/>
        <dsp:cNvSpPr/>
      </dsp:nvSpPr>
      <dsp:spPr>
        <a:xfrm>
          <a:off x="1194327" y="2040"/>
          <a:ext cx="4148352" cy="103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37" tIns="109437" rIns="109437" bIns="109437" numCol="1" spcCol="1270" anchor="ctr" anchorCtr="0">
          <a:noAutofit/>
        </a:bodyPr>
        <a:lstStyle/>
        <a:p>
          <a:pPr marL="0" lvl="0" indent="0" algn="l" defTabSz="977900">
            <a:lnSpc>
              <a:spcPct val="100000"/>
            </a:lnSpc>
            <a:spcBef>
              <a:spcPct val="0"/>
            </a:spcBef>
            <a:spcAft>
              <a:spcPct val="35000"/>
            </a:spcAft>
            <a:buNone/>
          </a:pPr>
          <a:r>
            <a:rPr lang="nl-NL" sz="2200" b="1" kern="1200" dirty="0"/>
            <a:t>Stap voor stap!</a:t>
          </a:r>
          <a:endParaRPr lang="en-US" sz="2200" kern="1200" dirty="0"/>
        </a:p>
      </dsp:txBody>
      <dsp:txXfrm>
        <a:off x="1194327" y="2040"/>
        <a:ext cx="4148352" cy="1034049"/>
      </dsp:txXfrm>
    </dsp:sp>
    <dsp:sp modelId="{754DF3DD-D4C0-4666-B0F7-EBD2A332199E}">
      <dsp:nvSpPr>
        <dsp:cNvPr id="0" name=""/>
        <dsp:cNvSpPr/>
      </dsp:nvSpPr>
      <dsp:spPr>
        <a:xfrm>
          <a:off x="0" y="1294602"/>
          <a:ext cx="5342679" cy="10340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2307EC-E406-4B06-87F9-FB95B2F06E8A}">
      <dsp:nvSpPr>
        <dsp:cNvPr id="0" name=""/>
        <dsp:cNvSpPr/>
      </dsp:nvSpPr>
      <dsp:spPr>
        <a:xfrm>
          <a:off x="312799" y="1527263"/>
          <a:ext cx="568727" cy="56872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7330D-6C1E-49BA-8CA5-FCCC6173F7FE}">
      <dsp:nvSpPr>
        <dsp:cNvPr id="0" name=""/>
        <dsp:cNvSpPr/>
      </dsp:nvSpPr>
      <dsp:spPr>
        <a:xfrm>
          <a:off x="1194327" y="1294602"/>
          <a:ext cx="4148352" cy="103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37" tIns="109437" rIns="109437" bIns="109437" numCol="1" spcCol="1270" anchor="ctr" anchorCtr="0">
          <a:noAutofit/>
        </a:bodyPr>
        <a:lstStyle/>
        <a:p>
          <a:pPr marL="0" lvl="0" indent="0" algn="l" defTabSz="977900">
            <a:lnSpc>
              <a:spcPct val="100000"/>
            </a:lnSpc>
            <a:spcBef>
              <a:spcPct val="0"/>
            </a:spcBef>
            <a:spcAft>
              <a:spcPct val="35000"/>
            </a:spcAft>
            <a:buNone/>
          </a:pPr>
          <a:r>
            <a:rPr lang="nl-NL" sz="2200" b="1" kern="1200" dirty="0"/>
            <a:t>Neem zoveel mogelijk over </a:t>
          </a:r>
          <a:r>
            <a:rPr lang="nl-NL" sz="2200" kern="1200" dirty="0"/>
            <a:t>uit de opdracht.</a:t>
          </a:r>
          <a:endParaRPr lang="en-US" sz="2200" kern="1200" dirty="0"/>
        </a:p>
      </dsp:txBody>
      <dsp:txXfrm>
        <a:off x="1194327" y="1294602"/>
        <a:ext cx="4148352" cy="1034049"/>
      </dsp:txXfrm>
    </dsp:sp>
    <dsp:sp modelId="{07372AE6-6281-483D-A5F7-2FF8396B8F7B}">
      <dsp:nvSpPr>
        <dsp:cNvPr id="0" name=""/>
        <dsp:cNvSpPr/>
      </dsp:nvSpPr>
      <dsp:spPr>
        <a:xfrm>
          <a:off x="0" y="2587164"/>
          <a:ext cx="5342679" cy="10340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0757D-F10E-46CB-BE1F-471D964F9932}">
      <dsp:nvSpPr>
        <dsp:cNvPr id="0" name=""/>
        <dsp:cNvSpPr/>
      </dsp:nvSpPr>
      <dsp:spPr>
        <a:xfrm>
          <a:off x="312799" y="2819825"/>
          <a:ext cx="568727" cy="56872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D89440-189B-4D65-9E68-91D816E292AE}">
      <dsp:nvSpPr>
        <dsp:cNvPr id="0" name=""/>
        <dsp:cNvSpPr/>
      </dsp:nvSpPr>
      <dsp:spPr>
        <a:xfrm>
          <a:off x="1194327" y="2587164"/>
          <a:ext cx="4148352" cy="103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37" tIns="109437" rIns="109437" bIns="109437" numCol="1" spcCol="1270" anchor="ctr" anchorCtr="0">
          <a:noAutofit/>
        </a:bodyPr>
        <a:lstStyle/>
        <a:p>
          <a:pPr marL="0" lvl="0" indent="0" algn="l" defTabSz="977900">
            <a:lnSpc>
              <a:spcPct val="100000"/>
            </a:lnSpc>
            <a:spcBef>
              <a:spcPct val="0"/>
            </a:spcBef>
            <a:spcAft>
              <a:spcPct val="35000"/>
            </a:spcAft>
            <a:buNone/>
          </a:pPr>
          <a:r>
            <a:rPr lang="nl-NL" sz="2200" kern="1200"/>
            <a:t>Let goed op </a:t>
          </a:r>
          <a:r>
            <a:rPr lang="nl-NL" sz="2200" b="1" u="sng" kern="1200"/>
            <a:t>hoofdletters</a:t>
          </a:r>
          <a:r>
            <a:rPr lang="nl-NL" sz="2200" kern="1200"/>
            <a:t> en </a:t>
          </a:r>
          <a:r>
            <a:rPr lang="nl-NL" sz="2200" b="1" u="sng" kern="1200"/>
            <a:t>punten</a:t>
          </a:r>
          <a:r>
            <a:rPr lang="nl-NL" sz="2200" kern="1200"/>
            <a:t>.</a:t>
          </a:r>
          <a:endParaRPr lang="en-US" sz="2200" kern="1200"/>
        </a:p>
      </dsp:txBody>
      <dsp:txXfrm>
        <a:off x="1194327" y="2587164"/>
        <a:ext cx="4148352" cy="1034049"/>
      </dsp:txXfrm>
    </dsp:sp>
    <dsp:sp modelId="{673F4861-9AC6-43E8-95BC-5051B29475FD}">
      <dsp:nvSpPr>
        <dsp:cNvPr id="0" name=""/>
        <dsp:cNvSpPr/>
      </dsp:nvSpPr>
      <dsp:spPr>
        <a:xfrm>
          <a:off x="0" y="3879726"/>
          <a:ext cx="5342679" cy="1034049"/>
        </a:xfrm>
        <a:prstGeom prst="roundRect">
          <a:avLst>
            <a:gd name="adj" fmla="val 10000"/>
          </a:avLst>
        </a:prstGeom>
        <a:solidFill>
          <a:srgbClr val="4BF35B"/>
        </a:solidFill>
        <a:ln>
          <a:noFill/>
        </a:ln>
        <a:effectLst/>
      </dsp:spPr>
      <dsp:style>
        <a:lnRef idx="0">
          <a:scrgbClr r="0" g="0" b="0"/>
        </a:lnRef>
        <a:fillRef idx="1">
          <a:scrgbClr r="0" g="0" b="0"/>
        </a:fillRef>
        <a:effectRef idx="0">
          <a:scrgbClr r="0" g="0" b="0"/>
        </a:effectRef>
        <a:fontRef idx="minor"/>
      </dsp:style>
    </dsp:sp>
    <dsp:sp modelId="{185228EC-6EDA-48B6-A2EE-18A1131FFB9F}">
      <dsp:nvSpPr>
        <dsp:cNvPr id="0" name=""/>
        <dsp:cNvSpPr/>
      </dsp:nvSpPr>
      <dsp:spPr>
        <a:xfrm>
          <a:off x="312799" y="4112387"/>
          <a:ext cx="568727" cy="56872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224C4-5A42-419E-BA72-05A7DB709EEC}">
      <dsp:nvSpPr>
        <dsp:cNvPr id="0" name=""/>
        <dsp:cNvSpPr/>
      </dsp:nvSpPr>
      <dsp:spPr>
        <a:xfrm>
          <a:off x="1194327" y="3879726"/>
          <a:ext cx="4148352" cy="103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37" tIns="109437" rIns="109437" bIns="109437" numCol="1" spcCol="1270" anchor="ctr" anchorCtr="0">
          <a:noAutofit/>
        </a:bodyPr>
        <a:lstStyle/>
        <a:p>
          <a:pPr marL="0" lvl="0" indent="0" algn="l" defTabSz="977900">
            <a:lnSpc>
              <a:spcPct val="100000"/>
            </a:lnSpc>
            <a:spcBef>
              <a:spcPct val="0"/>
            </a:spcBef>
            <a:spcAft>
              <a:spcPct val="35000"/>
            </a:spcAft>
            <a:buNone/>
          </a:pPr>
          <a:r>
            <a:rPr lang="nl-NL" sz="2200" b="1" kern="1200" dirty="0"/>
            <a:t>Alvast oefenen:</a:t>
          </a:r>
          <a:endParaRPr lang="en-US" sz="2200" kern="1200" dirty="0"/>
        </a:p>
      </dsp:txBody>
      <dsp:txXfrm>
        <a:off x="1194327" y="3879726"/>
        <a:ext cx="4148352" cy="10340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43D87FA-A25F-F44F-AB4F-095F89F56C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66976AC-C7A1-13A7-1154-D3463DC688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D794D7-8334-4A91-AF54-A2B076C7AD50}" type="datetimeFigureOut">
              <a:rPr lang="nl-NL" smtClean="0"/>
              <a:t>09-05-2025</a:t>
            </a:fld>
            <a:endParaRPr lang="nl-NL"/>
          </a:p>
        </p:txBody>
      </p:sp>
      <p:sp>
        <p:nvSpPr>
          <p:cNvPr id="4" name="Tijdelijke aanduiding voor voettekst 3">
            <a:extLst>
              <a:ext uri="{FF2B5EF4-FFF2-40B4-BE49-F238E27FC236}">
                <a16:creationId xmlns:a16="http://schemas.microsoft.com/office/drawing/2014/main" id="{2243638A-BE1B-A101-6A35-94442006BA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7CC11D7-18D2-C7E5-4F3C-2B94696640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8B8B83-5392-4575-B574-F4C5D8863A7A}" type="slidenum">
              <a:rPr lang="nl-NL" smtClean="0"/>
              <a:t>‹nr.›</a:t>
            </a:fld>
            <a:endParaRPr lang="nl-NL"/>
          </a:p>
        </p:txBody>
      </p:sp>
    </p:spTree>
    <p:extLst>
      <p:ext uri="{BB962C8B-B14F-4D97-AF65-F5344CB8AC3E}">
        <p14:creationId xmlns:p14="http://schemas.microsoft.com/office/powerpoint/2010/main" val="14115187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30T09:16:04.425"/>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48,'1'-2,"1"0,-2 0,2 0,-1 0,1 1,-1-2,0 2,0 0,2-1,-2 1,2 0,-2 0,2-1,-2 1,1 0,2 0,43-8,536-4,-419 16,842-2,-770 11,-110-3,7 1,115 3,-7-2,-15 1,-107-2,-9 0,796-6,-463-7,1947 3,-2328 3,95 17,20 2,332-19,-262-5,39 1,309 2,-359 9,128 1,-69-11,-260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9:38:59.494"/>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0 64 0,'14936'0'0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9:39:04.076"/>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0 64 0,'14936'0'0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9:39:12.163"/>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0 64 0,'14936'0'0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9:39:18.715"/>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0 64 0,'10445'0'0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9:39:47.677"/>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0 64 0,'13426'0'0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9:40:06.374"/>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0 64 0,'8383'0'0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30T09:16:04.425"/>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91,'1'2,"0"-1,-1 1,2-1,-1 1,0-1,0 1,0-1,0 0,1 0,-1 0,1 0,-1 0,1 0,-1 0,1 0,1 0,34 6,424 3,-332-12,666 1,-608-9,-88 3,6-1,91-2,-5 1,-13 0,-84 1,-7 0,629 5,-366 5,1539-2,-1840-2,75-14,16-1,262 14,-207 5,31-1,244-2,-283-7,100-1,-54 9,-205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30T09:16:04.425"/>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1 182,'2'4,"0"-2,-2 2,4-2,-2 2,0-2,0 2,0-2,0 0,2 0,-1 0,1 0,-2 1,2-1,-2 0,2 0,2 0,70 12,865 6,-677-24,1360 2,-1242-18,-180 6,12-3,187-3,-11 1,-27 1,-171 2,-14-1,1285 11,-748 10,3143-4,-3758-4,154-28,32-3,535 29,-423 10,64-2,498-4,-578-15,204-1,-110 18,-419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9:20:28.207"/>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1 0,'1604'0'0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30T09:21:16.433"/>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0 1,'9'0,"21"0,29 0,14 0,10 0,-1 0,-8 0,-8 0,-9 0,-5 0,12 0,14 0,-1 0,-13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30T09:21:16.433"/>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0 1,'9'0,"21"0,29 0,14 0,10 0,-1 0,-8 0,-8 0,-9 0,-5 0,12 0,14 0,-1 0,-13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30T09:25:21.245"/>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0 1,'9'0,"21"0,29 0,14 0,10 0,-1 0,-8 0,-8 0,-9 0,-5 0,12 0,14 0,-1 0,-13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9:38:29.171"/>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0 64 0,'5984'0'0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9:38:29.171"/>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0 64 0,'14936'0'0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7031E-9A57-C448-850C-D3F274574048}" type="datetimeFigureOut">
              <a:rPr lang="nl-NL" smtClean="0"/>
              <a:t>09-05-2025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52D38-649F-2742-B8D4-CEFE19811428}" type="slidenum">
              <a:rPr lang="nl-NL" smtClean="0"/>
              <a:t>‹nr.›</a:t>
            </a:fld>
            <a:endParaRPr lang="nl-NL"/>
          </a:p>
        </p:txBody>
      </p:sp>
    </p:spTree>
    <p:extLst>
      <p:ext uri="{BB962C8B-B14F-4D97-AF65-F5344CB8AC3E}">
        <p14:creationId xmlns:p14="http://schemas.microsoft.com/office/powerpoint/2010/main" val="13954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a:t>
            </a:fld>
            <a:endParaRPr lang="nl-NL"/>
          </a:p>
        </p:txBody>
      </p:sp>
    </p:spTree>
    <p:extLst>
      <p:ext uri="{BB962C8B-B14F-4D97-AF65-F5344CB8AC3E}">
        <p14:creationId xmlns:p14="http://schemas.microsoft.com/office/powerpoint/2010/main" val="779014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a:t>
            </a:fld>
            <a:endParaRPr lang="nl-NL"/>
          </a:p>
        </p:txBody>
      </p:sp>
    </p:spTree>
    <p:extLst>
      <p:ext uri="{BB962C8B-B14F-4D97-AF65-F5344CB8AC3E}">
        <p14:creationId xmlns:p14="http://schemas.microsoft.com/office/powerpoint/2010/main" val="191345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a:t>
            </a:fld>
            <a:endParaRPr lang="nl-NL"/>
          </a:p>
        </p:txBody>
      </p:sp>
    </p:spTree>
    <p:extLst>
      <p:ext uri="{BB962C8B-B14F-4D97-AF65-F5344CB8AC3E}">
        <p14:creationId xmlns:p14="http://schemas.microsoft.com/office/powerpoint/2010/main" val="349999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6</a:t>
            </a:fld>
            <a:endParaRPr lang="nl-NL"/>
          </a:p>
        </p:txBody>
      </p:sp>
    </p:spTree>
    <p:extLst>
      <p:ext uri="{BB962C8B-B14F-4D97-AF65-F5344CB8AC3E}">
        <p14:creationId xmlns:p14="http://schemas.microsoft.com/office/powerpoint/2010/main" val="76144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8</a:t>
            </a:fld>
            <a:endParaRPr lang="nl-NL"/>
          </a:p>
        </p:txBody>
      </p:sp>
    </p:spTree>
    <p:extLst>
      <p:ext uri="{BB962C8B-B14F-4D97-AF65-F5344CB8AC3E}">
        <p14:creationId xmlns:p14="http://schemas.microsoft.com/office/powerpoint/2010/main" val="425709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10</a:t>
            </a:fld>
            <a:endParaRPr lang="nl-NL"/>
          </a:p>
        </p:txBody>
      </p:sp>
    </p:spTree>
    <p:extLst>
      <p:ext uri="{BB962C8B-B14F-4D97-AF65-F5344CB8AC3E}">
        <p14:creationId xmlns:p14="http://schemas.microsoft.com/office/powerpoint/2010/main" val="1128691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11</a:t>
            </a:fld>
            <a:endParaRPr lang="nl-NL"/>
          </a:p>
        </p:txBody>
      </p:sp>
    </p:spTree>
    <p:extLst>
      <p:ext uri="{BB962C8B-B14F-4D97-AF65-F5344CB8AC3E}">
        <p14:creationId xmlns:p14="http://schemas.microsoft.com/office/powerpoint/2010/main" val="4164130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67B9A-7042-23A4-BB93-61919FA52E9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4D9CFA2-79BC-AC20-462B-63A15C27F90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F76022-4DB8-B038-0058-7C671D34FEE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6942DB5-72B7-88E1-0A18-A37B332E6C73}"/>
              </a:ext>
            </a:extLst>
          </p:cNvPr>
          <p:cNvSpPr>
            <a:spLocks noGrp="1"/>
          </p:cNvSpPr>
          <p:nvPr>
            <p:ph type="sldNum" sz="quarter" idx="5"/>
          </p:nvPr>
        </p:nvSpPr>
        <p:spPr/>
        <p:txBody>
          <a:bodyPr/>
          <a:lstStyle/>
          <a:p>
            <a:fld id="{8E652D38-649F-2742-B8D4-CEFE19811428}" type="slidenum">
              <a:rPr lang="nl-NL" smtClean="0"/>
              <a:t>12</a:t>
            </a:fld>
            <a:endParaRPr lang="nl-NL"/>
          </a:p>
        </p:txBody>
      </p:sp>
    </p:spTree>
    <p:extLst>
      <p:ext uri="{BB962C8B-B14F-4D97-AF65-F5344CB8AC3E}">
        <p14:creationId xmlns:p14="http://schemas.microsoft.com/office/powerpoint/2010/main" val="347777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13</a:t>
            </a:fld>
            <a:endParaRPr lang="nl-NL"/>
          </a:p>
        </p:txBody>
      </p:sp>
    </p:spTree>
    <p:extLst>
      <p:ext uri="{BB962C8B-B14F-4D97-AF65-F5344CB8AC3E}">
        <p14:creationId xmlns:p14="http://schemas.microsoft.com/office/powerpoint/2010/main" val="351781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dirty="0"/>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09-05-2025</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1934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09-05-2025</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5121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09-05-2025</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78675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09-05-2025</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7066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09-05-2025</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8867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09-05-2025</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431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09-05-2025</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175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09-05-2025</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3694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09-05-2025</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44858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09-05-2025</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34836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09-05-2025</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7118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09-05-2025</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24093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mailto:challenge@leerlingenraad.nl" TargetMode="Externa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customXml" Target="../ink/ink10.xml"/><Relationship Id="rId12" Type="http://schemas.openxmlformats.org/officeDocument/2006/relationships/customXml" Target="../ink/ink14.xml"/><Relationship Id="rId17" Type="http://schemas.openxmlformats.org/officeDocument/2006/relationships/image" Target="../media/image19.sv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5.png"/><Relationship Id="rId5" Type="http://schemas.openxmlformats.org/officeDocument/2006/relationships/customXml" Target="../ink/ink9.xml"/><Relationship Id="rId15" Type="http://schemas.openxmlformats.org/officeDocument/2006/relationships/image" Target="../media/image27.png"/><Relationship Id="rId10" Type="http://schemas.openxmlformats.org/officeDocument/2006/relationships/customXml" Target="../ink/ink13.xml"/><Relationship Id="rId4" Type="http://schemas.openxmlformats.org/officeDocument/2006/relationships/image" Target="../media/image24.png"/><Relationship Id="rId9" Type="http://schemas.openxmlformats.org/officeDocument/2006/relationships/customXml" Target="../ink/ink12.xml"/><Relationship Id="rId14" Type="http://schemas.openxmlformats.org/officeDocument/2006/relationships/customXml" Target="../ink/ink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4.xml"/><Relationship Id="rId18" Type="http://schemas.openxmlformats.org/officeDocument/2006/relationships/customXml" Target="../ink/ink7.xml"/><Relationship Id="rId3" Type="http://schemas.openxmlformats.org/officeDocument/2006/relationships/image" Target="../media/image8.png"/><Relationship Id="rId7" Type="http://schemas.openxmlformats.org/officeDocument/2006/relationships/customXml" Target="../ink/ink1.xml"/><Relationship Id="rId12" Type="http://schemas.openxmlformats.org/officeDocument/2006/relationships/image" Target="../media/image90.png"/><Relationship Id="rId17" Type="http://schemas.openxmlformats.org/officeDocument/2006/relationships/customXml" Target="../ink/ink6.xml"/><Relationship Id="rId2" Type="http://schemas.openxmlformats.org/officeDocument/2006/relationships/notesSlide" Target="../notesSlides/notesSlide5.xml"/><Relationship Id="rId16" Type="http://schemas.openxmlformats.org/officeDocument/2006/relationships/image" Target="../media/image110.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customXml" Target="../ink/ink3.xml"/><Relationship Id="rId5" Type="http://schemas.openxmlformats.org/officeDocument/2006/relationships/image" Target="../media/image10.png"/><Relationship Id="rId15" Type="http://schemas.openxmlformats.org/officeDocument/2006/relationships/customXml" Target="../ink/ink5.xml"/><Relationship Id="rId10" Type="http://schemas.openxmlformats.org/officeDocument/2006/relationships/image" Target="../media/image80.png"/><Relationship Id="rId19" Type="http://schemas.openxmlformats.org/officeDocument/2006/relationships/customXml" Target="../ink/ink8.xml"/><Relationship Id="rId4" Type="http://schemas.openxmlformats.org/officeDocument/2006/relationships/image" Target="../media/image9.png"/><Relationship Id="rId9" Type="http://schemas.openxmlformats.org/officeDocument/2006/relationships/customXml" Target="../ink/ink2.xml"/><Relationship Id="rId14" Type="http://schemas.openxmlformats.org/officeDocument/2006/relationships/image" Target="../media/image10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674F6-C562-4F76-84FE-5A6E65846230}"/>
              </a:ext>
            </a:extLst>
          </p:cNvPr>
          <p:cNvSpPr>
            <a:spLocks noGrp="1"/>
          </p:cNvSpPr>
          <p:nvPr>
            <p:ph type="ctrTitle"/>
          </p:nvPr>
        </p:nvSpPr>
        <p:spPr/>
        <p:txBody>
          <a:bodyPr>
            <a:normAutofit/>
          </a:bodyPr>
          <a:lstStyle/>
          <a:p>
            <a:r>
              <a:rPr lang="nl-NL" sz="5400" dirty="0">
                <a:latin typeface="+mj-lt"/>
              </a:rPr>
              <a:t>Eindexamen vmbo GL/TL 2025 </a:t>
            </a:r>
          </a:p>
        </p:txBody>
      </p:sp>
      <p:sp>
        <p:nvSpPr>
          <p:cNvPr id="3" name="Ondertitel 2">
            <a:extLst>
              <a:ext uri="{FF2B5EF4-FFF2-40B4-BE49-F238E27FC236}">
                <a16:creationId xmlns:a16="http://schemas.microsoft.com/office/drawing/2014/main" id="{A745CA3A-1013-4129-828C-01E25CFA2E52}"/>
              </a:ext>
            </a:extLst>
          </p:cNvPr>
          <p:cNvSpPr>
            <a:spLocks noGrp="1"/>
          </p:cNvSpPr>
          <p:nvPr>
            <p:ph type="subTitle" idx="1"/>
          </p:nvPr>
        </p:nvSpPr>
        <p:spPr/>
        <p:txBody>
          <a:bodyPr/>
          <a:lstStyle/>
          <a:p>
            <a:endParaRPr lang="nl-NL" b="1" dirty="0"/>
          </a:p>
        </p:txBody>
      </p:sp>
    </p:spTree>
    <p:extLst>
      <p:ext uri="{BB962C8B-B14F-4D97-AF65-F5344CB8AC3E}">
        <p14:creationId xmlns:p14="http://schemas.microsoft.com/office/powerpoint/2010/main" val="2917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BDB59B4-A5EC-1CEE-C4DF-B15C63301378}"/>
              </a:ext>
            </a:extLst>
          </p:cNvPr>
          <p:cNvPicPr>
            <a:picLocks noChangeAspect="1"/>
          </p:cNvPicPr>
          <p:nvPr/>
        </p:nvPicPr>
        <p:blipFill>
          <a:blip r:embed="rId3">
            <a:extLst>
              <a:ext uri="{28A0092B-C50C-407E-A947-70E740481C1C}">
                <a14:useLocalDpi xmlns:a14="http://schemas.microsoft.com/office/drawing/2010/main" val="0"/>
              </a:ext>
            </a:extLst>
          </a:blip>
          <a:srcRect l="-7169" r="-2"/>
          <a:stretch/>
        </p:blipFill>
        <p:spPr>
          <a:xfrm>
            <a:off x="-155344" y="987425"/>
            <a:ext cx="6118794" cy="5176434"/>
          </a:xfrm>
          <a:prstGeom prst="rect">
            <a:avLst/>
          </a:prstGeom>
        </p:spPr>
      </p:pic>
      <p:sp>
        <p:nvSpPr>
          <p:cNvPr id="6" name="Tijdelijke aanduiding voor inhoud 5">
            <a:extLst>
              <a:ext uri="{FF2B5EF4-FFF2-40B4-BE49-F238E27FC236}">
                <a16:creationId xmlns:a16="http://schemas.microsoft.com/office/drawing/2014/main" id="{21D2A260-0823-44EE-D5E1-BE6633D7D8A9}"/>
              </a:ext>
            </a:extLst>
          </p:cNvPr>
          <p:cNvSpPr>
            <a:spLocks noGrp="1"/>
          </p:cNvSpPr>
          <p:nvPr>
            <p:ph idx="1"/>
          </p:nvPr>
        </p:nvSpPr>
        <p:spPr/>
        <p:txBody>
          <a:bodyPr>
            <a:noAutofit/>
          </a:bodyPr>
          <a:lstStyle/>
          <a:p>
            <a:pPr algn="ctr">
              <a:buNone/>
            </a:pPr>
            <a:r>
              <a:rPr lang="nl-NL" sz="1200" kern="100" dirty="0">
                <a:effectLst/>
                <a:ea typeface="Aptos" panose="020B0004020202020204" pitchFamily="34" charset="0"/>
                <a:cs typeface="Arial" panose="020B0604020202020204" pitchFamily="34" charset="0"/>
              </a:rPr>
              <a:t>Sociale media challenge</a:t>
            </a:r>
          </a:p>
          <a:p>
            <a:pPr>
              <a:buNone/>
            </a:pPr>
            <a:r>
              <a:rPr lang="nl-NL" sz="1200" kern="100" dirty="0">
                <a:effectLst/>
                <a:ea typeface="Aptos" panose="020B0004020202020204" pitchFamily="34" charset="0"/>
                <a:cs typeface="Arial" panose="020B0604020202020204" pitchFamily="34" charset="0"/>
              </a:rPr>
              <a:t> </a:t>
            </a:r>
          </a:p>
          <a:p>
            <a:pPr>
              <a:buNone/>
            </a:pPr>
            <a:r>
              <a:rPr lang="nl-NL" sz="1200" kern="100" dirty="0">
                <a:effectLst/>
                <a:ea typeface="Aptos" panose="020B0004020202020204" pitchFamily="34" charset="0"/>
                <a:cs typeface="Arial" panose="020B0604020202020204" pitchFamily="34" charset="0"/>
              </a:rPr>
              <a:t>	De leerlingenraad heeft het idee om een challenge te organiseren waarbij leerlingen een week lang geen sociale media gebruiken. Dit idee is ontstaan tijdens de les Nederlands waar leerlingen een tekst behandelden over overmatig telefoongebruik.  Het doel van de challenge is dat leerlingen meer met elkaar gaan praten als ze niet op hun telefoon zitten. </a:t>
            </a:r>
          </a:p>
          <a:p>
            <a:pPr>
              <a:buNone/>
            </a:pPr>
            <a:endParaRPr lang="nl-NL" sz="1200" kern="100" dirty="0">
              <a:effectLst/>
              <a:ea typeface="Aptos" panose="020B0004020202020204" pitchFamily="34" charset="0"/>
              <a:cs typeface="Arial" panose="020B0604020202020204" pitchFamily="34" charset="0"/>
            </a:endParaRPr>
          </a:p>
          <a:p>
            <a:pPr>
              <a:buNone/>
            </a:pPr>
            <a:r>
              <a:rPr lang="nl-NL" sz="1200" kern="100" dirty="0">
                <a:effectLst/>
                <a:ea typeface="Aptos" panose="020B0004020202020204" pitchFamily="34" charset="0"/>
                <a:cs typeface="Arial" panose="020B0604020202020204" pitchFamily="34" charset="0"/>
              </a:rPr>
              <a:t> 	Het gebruik van sociale media heeft verschillende nadelen. Zo kunnen je sociale relaties in het echte leven lijden onder het telefoongebruik. Gesprekken worden oppervlakkiger en minder plezierig als de mobiel tussen mensen in ligt. Daarnaast is veel op je telefoon zitten slecht voor je ogen. </a:t>
            </a:r>
          </a:p>
          <a:p>
            <a:pPr>
              <a:buNone/>
            </a:pPr>
            <a:endParaRPr lang="nl-NL" sz="1200" kern="100" dirty="0">
              <a:effectLst/>
              <a:ea typeface="Aptos" panose="020B0004020202020204" pitchFamily="34" charset="0"/>
              <a:cs typeface="Arial" panose="020B0604020202020204" pitchFamily="34" charset="0"/>
            </a:endParaRPr>
          </a:p>
          <a:p>
            <a:pPr>
              <a:buNone/>
            </a:pPr>
            <a:r>
              <a:rPr lang="nl-NL" sz="1200" kern="100" dirty="0">
                <a:effectLst/>
                <a:ea typeface="Aptos" panose="020B0004020202020204" pitchFamily="34" charset="0"/>
                <a:cs typeface="Arial" panose="020B0604020202020204" pitchFamily="34" charset="0"/>
              </a:rPr>
              <a:t> 	Als je meedoet aan de challenge, zou je alle sociale media apps van je telefoon kunnen verwijderen. Je gegevens blijven dan gewoon bewaard, maar je krijgt geen meldingen meer. Ook zou je je telefoon thuis kunnen laten als je naar school gaat. De school zal de lesroosters delen op het bord bij de receptie. </a:t>
            </a:r>
          </a:p>
          <a:p>
            <a:pPr>
              <a:buNone/>
            </a:pPr>
            <a:endParaRPr lang="nl-NL" sz="1200" kern="100" dirty="0">
              <a:effectLst/>
              <a:ea typeface="Aptos" panose="020B0004020202020204" pitchFamily="34" charset="0"/>
              <a:cs typeface="Arial" panose="020B0604020202020204" pitchFamily="34" charset="0"/>
            </a:endParaRPr>
          </a:p>
          <a:p>
            <a:pPr>
              <a:buNone/>
            </a:pPr>
            <a:r>
              <a:rPr lang="nl-NL" sz="1200" kern="100" dirty="0">
                <a:effectLst/>
                <a:ea typeface="Aptos" panose="020B0004020202020204" pitchFamily="34" charset="0"/>
                <a:cs typeface="Arial" panose="020B0604020202020204" pitchFamily="34" charset="0"/>
              </a:rPr>
              <a:t> 	Als leerlingenraad roepen we jullie op ons te laten weten of je mee zouden willen doen aan deze challenge. Zouden jullie een email willen sturen naar </a:t>
            </a:r>
            <a:r>
              <a:rPr lang="nl-NL" sz="1200" u="sng" kern="100" dirty="0">
                <a:solidFill>
                  <a:srgbClr val="467886"/>
                </a:solidFill>
                <a:effectLst/>
                <a:ea typeface="Aptos" panose="020B0004020202020204" pitchFamily="34" charset="0"/>
                <a:cs typeface="Arial" panose="020B0604020202020204" pitchFamily="34" charset="0"/>
                <a:hlinkClick r:id="rId4"/>
              </a:rPr>
              <a:t>challenge@leerlingenraad.nl</a:t>
            </a:r>
            <a:r>
              <a:rPr lang="nl-NL" sz="1200" kern="100" dirty="0">
                <a:effectLst/>
                <a:ea typeface="Aptos" panose="020B0004020202020204" pitchFamily="34" charset="0"/>
                <a:cs typeface="Arial" panose="020B0604020202020204" pitchFamily="34" charset="0"/>
              </a:rPr>
              <a:t> uiterlijk vrijdag 16 mei. Dit is jouw kans om je stem te laten horen en wie weet gaan we straks met z’n allen deze challenge aan! </a:t>
            </a:r>
          </a:p>
          <a:p>
            <a:pPr>
              <a:buNone/>
            </a:pPr>
            <a:endParaRPr lang="nl-NL" sz="1200" kern="100" dirty="0">
              <a:effectLst/>
              <a:ea typeface="Aptos" panose="020B0004020202020204" pitchFamily="34" charset="0"/>
              <a:cs typeface="Arial" panose="020B0604020202020204" pitchFamily="34" charset="0"/>
            </a:endParaRPr>
          </a:p>
          <a:p>
            <a:pPr>
              <a:buNone/>
            </a:pPr>
            <a:r>
              <a:rPr lang="nl-NL" sz="1200" kern="100" dirty="0">
                <a:effectLst/>
                <a:ea typeface="Aptos" panose="020B0004020202020204" pitchFamily="34" charset="0"/>
                <a:cs typeface="Arial" panose="020B0604020202020204" pitchFamily="34" charset="0"/>
              </a:rPr>
              <a:t>      </a:t>
            </a:r>
            <a:r>
              <a:rPr lang="nl-NL" sz="1200" kern="100" dirty="0" err="1">
                <a:effectLst/>
                <a:ea typeface="Aptos" panose="020B0004020202020204" pitchFamily="34" charset="0"/>
                <a:cs typeface="Arial" panose="020B0604020202020204" pitchFamily="34" charset="0"/>
              </a:rPr>
              <a:t>Mayson</a:t>
            </a:r>
            <a:r>
              <a:rPr lang="nl-NL" sz="1200" kern="100" dirty="0">
                <a:effectLst/>
                <a:ea typeface="Aptos" panose="020B0004020202020204" pitchFamily="34" charset="0"/>
                <a:cs typeface="Arial" panose="020B0604020202020204" pitchFamily="34" charset="0"/>
              </a:rPr>
              <a:t> Hoogendorp, V4B </a:t>
            </a:r>
          </a:p>
          <a:p>
            <a:pPr marL="0" indent="0">
              <a:buNone/>
            </a:pPr>
            <a:endParaRPr lang="nl-NL" sz="1200" dirty="0">
              <a:cs typeface="Arial" panose="020B0604020202020204" pitchFamily="34" charset="0"/>
            </a:endParaRPr>
          </a:p>
        </p:txBody>
      </p:sp>
      <p:sp>
        <p:nvSpPr>
          <p:cNvPr id="3" name="Rechthoek 2">
            <a:extLst>
              <a:ext uri="{FF2B5EF4-FFF2-40B4-BE49-F238E27FC236}">
                <a16:creationId xmlns:a16="http://schemas.microsoft.com/office/drawing/2014/main" id="{98FC37F0-FDA2-653D-6A59-F974A3837AAF}"/>
              </a:ext>
            </a:extLst>
          </p:cNvPr>
          <p:cNvSpPr/>
          <p:nvPr/>
        </p:nvSpPr>
        <p:spPr>
          <a:xfrm>
            <a:off x="1621766" y="2697975"/>
            <a:ext cx="1086927" cy="131490"/>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A54FCCD5-B9FB-F4C4-DAEA-DD9F49465A07}"/>
              </a:ext>
            </a:extLst>
          </p:cNvPr>
          <p:cNvSpPr/>
          <p:nvPr/>
        </p:nvSpPr>
        <p:spPr>
          <a:xfrm>
            <a:off x="8115955" y="1780699"/>
            <a:ext cx="1086927" cy="131490"/>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5555A304-798A-925F-D7DB-8DF5A672E118}"/>
              </a:ext>
            </a:extLst>
          </p:cNvPr>
          <p:cNvSpPr/>
          <p:nvPr/>
        </p:nvSpPr>
        <p:spPr>
          <a:xfrm>
            <a:off x="1426995" y="3005651"/>
            <a:ext cx="1471480" cy="131490"/>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12F3AAD-02E4-4DB3-964F-01FF4372209D}"/>
              </a:ext>
            </a:extLst>
          </p:cNvPr>
          <p:cNvSpPr/>
          <p:nvPr/>
        </p:nvSpPr>
        <p:spPr>
          <a:xfrm>
            <a:off x="9543395" y="1912189"/>
            <a:ext cx="1239624" cy="278920"/>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582A365-AA73-F9D5-B9B9-65355F9007F8}"/>
              </a:ext>
            </a:extLst>
          </p:cNvPr>
          <p:cNvSpPr/>
          <p:nvPr/>
        </p:nvSpPr>
        <p:spPr>
          <a:xfrm>
            <a:off x="5393449" y="2112034"/>
            <a:ext cx="852726" cy="158150"/>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5059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8CFF6-7A18-BA12-346D-ADC4BDE5C85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6E25C19-87CB-587B-B5CE-EC01ED25725A}"/>
              </a:ext>
            </a:extLst>
          </p:cNvPr>
          <p:cNvSpPr txBox="1"/>
          <p:nvPr/>
        </p:nvSpPr>
        <p:spPr>
          <a:xfrm>
            <a:off x="856344" y="732134"/>
            <a:ext cx="10784114" cy="923330"/>
          </a:xfrm>
          <a:prstGeom prst="rect">
            <a:avLst/>
          </a:prstGeom>
          <a:noFill/>
        </p:spPr>
        <p:txBody>
          <a:bodyPr wrap="square" rtlCol="0">
            <a:spAutoFit/>
          </a:bodyPr>
          <a:lstStyle/>
          <a:p>
            <a:r>
              <a:rPr lang="nl-NL" sz="5400" dirty="0">
                <a:latin typeface="Effra"/>
              </a:rPr>
              <a:t>Schrijfopdracht: De zakelijke e-mail</a:t>
            </a:r>
          </a:p>
        </p:txBody>
      </p:sp>
      <p:pic>
        <p:nvPicPr>
          <p:cNvPr id="4" name="Afbeelding 3">
            <a:extLst>
              <a:ext uri="{FF2B5EF4-FFF2-40B4-BE49-F238E27FC236}">
                <a16:creationId xmlns:a16="http://schemas.microsoft.com/office/drawing/2014/main" id="{80CBD9B9-10A6-3213-0F45-8A976ACABE5F}"/>
              </a:ext>
            </a:extLst>
          </p:cNvPr>
          <p:cNvPicPr>
            <a:picLocks noChangeAspect="1"/>
          </p:cNvPicPr>
          <p:nvPr/>
        </p:nvPicPr>
        <p:blipFill>
          <a:blip r:embed="rId3"/>
          <a:srcRect l="25833" t="20106" r="28810" b="15132"/>
          <a:stretch/>
        </p:blipFill>
        <p:spPr>
          <a:xfrm>
            <a:off x="188687" y="1538514"/>
            <a:ext cx="6471946" cy="5197943"/>
          </a:xfrm>
          <a:prstGeom prst="rect">
            <a:avLst/>
          </a:prstGeom>
        </p:spPr>
      </p:pic>
      <p:pic>
        <p:nvPicPr>
          <p:cNvPr id="7" name="Afbeelding 6">
            <a:extLst>
              <a:ext uri="{FF2B5EF4-FFF2-40B4-BE49-F238E27FC236}">
                <a16:creationId xmlns:a16="http://schemas.microsoft.com/office/drawing/2014/main" id="{6758E47E-FD90-EED2-7FF2-062B4B025C4F}"/>
              </a:ext>
            </a:extLst>
          </p:cNvPr>
          <p:cNvPicPr>
            <a:picLocks noChangeAspect="1"/>
          </p:cNvPicPr>
          <p:nvPr/>
        </p:nvPicPr>
        <p:blipFill>
          <a:blip r:embed="rId4"/>
          <a:stretch>
            <a:fillRect/>
          </a:stretch>
        </p:blipFill>
        <p:spPr>
          <a:xfrm>
            <a:off x="870858" y="3429000"/>
            <a:ext cx="188992" cy="201185"/>
          </a:xfrm>
          <a:prstGeom prst="rect">
            <a:avLst/>
          </a:prstGeom>
        </p:spPr>
      </p:pic>
      <p:pic>
        <p:nvPicPr>
          <p:cNvPr id="9" name="Afbeelding 8">
            <a:extLst>
              <a:ext uri="{FF2B5EF4-FFF2-40B4-BE49-F238E27FC236}">
                <a16:creationId xmlns:a16="http://schemas.microsoft.com/office/drawing/2014/main" id="{4D0093CA-58CE-0B82-93EE-168A6ACFF476}"/>
              </a:ext>
            </a:extLst>
          </p:cNvPr>
          <p:cNvPicPr>
            <a:picLocks noChangeAspect="1"/>
          </p:cNvPicPr>
          <p:nvPr/>
        </p:nvPicPr>
        <p:blipFill>
          <a:blip r:embed="rId4"/>
          <a:stretch>
            <a:fillRect/>
          </a:stretch>
        </p:blipFill>
        <p:spPr>
          <a:xfrm>
            <a:off x="885372" y="3894183"/>
            <a:ext cx="188992" cy="201185"/>
          </a:xfrm>
          <a:prstGeom prst="rect">
            <a:avLst/>
          </a:prstGeom>
        </p:spPr>
      </p:pic>
      <p:graphicFrame>
        <p:nvGraphicFramePr>
          <p:cNvPr id="13" name="Tekstvak 4">
            <a:extLst>
              <a:ext uri="{FF2B5EF4-FFF2-40B4-BE49-F238E27FC236}">
                <a16:creationId xmlns:a16="http://schemas.microsoft.com/office/drawing/2014/main" id="{3321156B-44B0-69F6-D972-04C521333A1F}"/>
              </a:ext>
            </a:extLst>
          </p:cNvPr>
          <p:cNvGraphicFramePr/>
          <p:nvPr/>
        </p:nvGraphicFramePr>
        <p:xfrm>
          <a:off x="6660633" y="1655465"/>
          <a:ext cx="5342680" cy="4915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kstvak 9">
            <a:extLst>
              <a:ext uri="{FF2B5EF4-FFF2-40B4-BE49-F238E27FC236}">
                <a16:creationId xmlns:a16="http://schemas.microsoft.com/office/drawing/2014/main" id="{9547B061-AFEB-B560-E125-620BA9846DE6}"/>
              </a:ext>
            </a:extLst>
          </p:cNvPr>
          <p:cNvSpPr txBox="1"/>
          <p:nvPr/>
        </p:nvSpPr>
        <p:spPr>
          <a:xfrm>
            <a:off x="6660633" y="1655464"/>
            <a:ext cx="5420170" cy="3785652"/>
          </a:xfrm>
          <a:prstGeom prst="rect">
            <a:avLst/>
          </a:prstGeom>
          <a:solidFill>
            <a:srgbClr val="9662E8"/>
          </a:solidFill>
        </p:spPr>
        <p:txBody>
          <a:bodyPr wrap="square" rtlCol="0">
            <a:spAutoFit/>
          </a:bodyPr>
          <a:lstStyle/>
          <a:p>
            <a:pPr lvl="0">
              <a:lnSpc>
                <a:spcPct val="100000"/>
              </a:lnSpc>
            </a:pPr>
            <a:r>
              <a:rPr lang="nl-NL" sz="2400" b="1" dirty="0">
                <a:solidFill>
                  <a:schemeClr val="bg1">
                    <a:lumMod val="95000"/>
                  </a:schemeClr>
                </a:solidFill>
              </a:rPr>
              <a:t>Aanleiding: waarom schrijf je?</a:t>
            </a:r>
            <a:endParaRPr lang="en-US" sz="2400" b="1" dirty="0">
              <a:solidFill>
                <a:schemeClr val="bg1">
                  <a:lumMod val="95000"/>
                </a:schemeClr>
              </a:solidFill>
            </a:endParaRPr>
          </a:p>
          <a:p>
            <a:pPr lvl="1"/>
            <a:r>
              <a:rPr lang="nl-NL" sz="2400" b="1" i="1" dirty="0">
                <a:solidFill>
                  <a:schemeClr val="bg1">
                    <a:lumMod val="95000"/>
                  </a:schemeClr>
                </a:solidFill>
              </a:rPr>
              <a:t>Deze e-mail schrijf ik, omdat…</a:t>
            </a:r>
          </a:p>
          <a:p>
            <a:pPr lvl="1"/>
            <a:endParaRPr lang="en-US" sz="2400" b="1" dirty="0">
              <a:solidFill>
                <a:schemeClr val="bg1">
                  <a:lumMod val="95000"/>
                </a:schemeClr>
              </a:solidFill>
            </a:endParaRPr>
          </a:p>
          <a:p>
            <a:pPr lvl="0">
              <a:lnSpc>
                <a:spcPct val="100000"/>
              </a:lnSpc>
            </a:pPr>
            <a:r>
              <a:rPr lang="nl-NL" sz="2400" b="1" dirty="0">
                <a:solidFill>
                  <a:schemeClr val="bg1">
                    <a:lumMod val="95000"/>
                  </a:schemeClr>
                </a:solidFill>
              </a:rPr>
              <a:t>Jezelf voorstellen: </a:t>
            </a:r>
            <a:endParaRPr lang="en-US" sz="2400" b="1" dirty="0">
              <a:solidFill>
                <a:schemeClr val="bg1">
                  <a:lumMod val="95000"/>
                </a:schemeClr>
              </a:solidFill>
            </a:endParaRPr>
          </a:p>
          <a:p>
            <a:pPr lvl="1"/>
            <a:r>
              <a:rPr lang="nl-NL" sz="2400" b="1" i="1" dirty="0">
                <a:solidFill>
                  <a:schemeClr val="bg1">
                    <a:lumMod val="95000"/>
                  </a:schemeClr>
                </a:solidFill>
              </a:rPr>
              <a:t>Mijn naam is Voornaam Achternaam en ik ben 16 jaar oud.</a:t>
            </a:r>
          </a:p>
          <a:p>
            <a:pPr lvl="1"/>
            <a:endParaRPr lang="en-US" sz="2400" b="1" dirty="0">
              <a:solidFill>
                <a:schemeClr val="bg1">
                  <a:lumMod val="95000"/>
                </a:schemeClr>
              </a:solidFill>
            </a:endParaRPr>
          </a:p>
          <a:p>
            <a:pPr lvl="0">
              <a:lnSpc>
                <a:spcPct val="100000"/>
              </a:lnSpc>
            </a:pPr>
            <a:r>
              <a:rPr lang="nl-NL" sz="2400" b="1" dirty="0">
                <a:solidFill>
                  <a:schemeClr val="bg1">
                    <a:lumMod val="95000"/>
                  </a:schemeClr>
                </a:solidFill>
              </a:rPr>
              <a:t>Je wenst een reactie: </a:t>
            </a:r>
            <a:endParaRPr lang="en-US" sz="2400" b="1" dirty="0">
              <a:solidFill>
                <a:schemeClr val="bg1">
                  <a:lumMod val="95000"/>
                </a:schemeClr>
              </a:solidFill>
            </a:endParaRPr>
          </a:p>
          <a:p>
            <a:pPr lvl="1"/>
            <a:r>
              <a:rPr lang="nl-NL" sz="2400" b="1" i="1" dirty="0">
                <a:solidFill>
                  <a:schemeClr val="bg1">
                    <a:lumMod val="95000"/>
                  </a:schemeClr>
                </a:solidFill>
              </a:rPr>
              <a:t>Ik hoor graag binnen twee weken van u. </a:t>
            </a:r>
            <a:endParaRPr lang="en-US" sz="2400" b="1" dirty="0">
              <a:solidFill>
                <a:schemeClr val="bg1">
                  <a:lumMod val="95000"/>
                </a:schemeClr>
              </a:solidFill>
            </a:endParaRPr>
          </a:p>
        </p:txBody>
      </p:sp>
    </p:spTree>
    <p:extLst>
      <p:ext uri="{BB962C8B-B14F-4D97-AF65-F5344CB8AC3E}">
        <p14:creationId xmlns:p14="http://schemas.microsoft.com/office/powerpoint/2010/main" val="214801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A888D-6781-EF04-2C28-1202B4D29064}"/>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72B60028-62C9-53C0-4E2B-D434DCC515A7}"/>
              </a:ext>
            </a:extLst>
          </p:cNvPr>
          <p:cNvPicPr>
            <a:picLocks noChangeAspect="1"/>
          </p:cNvPicPr>
          <p:nvPr/>
        </p:nvPicPr>
        <p:blipFill>
          <a:blip r:embed="rId3"/>
          <a:srcRect l="30570" t="20106" r="29587" b="15132"/>
          <a:stretch/>
        </p:blipFill>
        <p:spPr>
          <a:xfrm>
            <a:off x="214459" y="1461257"/>
            <a:ext cx="5685182" cy="5197943"/>
          </a:xfrm>
          <a:prstGeom prst="rect">
            <a:avLst/>
          </a:prstGeom>
        </p:spPr>
      </p:pic>
      <p:sp>
        <p:nvSpPr>
          <p:cNvPr id="2" name="Tekstvak 1">
            <a:extLst>
              <a:ext uri="{FF2B5EF4-FFF2-40B4-BE49-F238E27FC236}">
                <a16:creationId xmlns:a16="http://schemas.microsoft.com/office/drawing/2014/main" id="{FF4F7EBC-4D0C-BA9D-0FF8-74F41203F592}"/>
              </a:ext>
            </a:extLst>
          </p:cNvPr>
          <p:cNvSpPr txBox="1"/>
          <p:nvPr/>
        </p:nvSpPr>
        <p:spPr>
          <a:xfrm>
            <a:off x="856344" y="732134"/>
            <a:ext cx="10784114" cy="923330"/>
          </a:xfrm>
          <a:prstGeom prst="rect">
            <a:avLst/>
          </a:prstGeom>
          <a:noFill/>
        </p:spPr>
        <p:txBody>
          <a:bodyPr wrap="square" rtlCol="0">
            <a:spAutoFit/>
          </a:bodyPr>
          <a:lstStyle/>
          <a:p>
            <a:r>
              <a:rPr lang="nl-NL" sz="5400" dirty="0">
                <a:latin typeface="Effra"/>
              </a:rPr>
              <a:t>Schrijfopdracht: De zakelijke e-mail</a:t>
            </a:r>
          </a:p>
        </p:txBody>
      </p:sp>
      <p:pic>
        <p:nvPicPr>
          <p:cNvPr id="6" name="Afbeelding 5">
            <a:extLst>
              <a:ext uri="{FF2B5EF4-FFF2-40B4-BE49-F238E27FC236}">
                <a16:creationId xmlns:a16="http://schemas.microsoft.com/office/drawing/2014/main" id="{BE1C72E7-BB04-B58B-F0CC-3DF9CE38344C}"/>
              </a:ext>
            </a:extLst>
          </p:cNvPr>
          <p:cNvPicPr>
            <a:picLocks noChangeAspect="1"/>
          </p:cNvPicPr>
          <p:nvPr/>
        </p:nvPicPr>
        <p:blipFill>
          <a:blip r:embed="rId4"/>
          <a:srcRect l="28877" t="24865" r="28334" b="7513"/>
          <a:stretch/>
        </p:blipFill>
        <p:spPr>
          <a:xfrm>
            <a:off x="6096000" y="1487701"/>
            <a:ext cx="5847444" cy="5197943"/>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t 6">
                <a:extLst>
                  <a:ext uri="{FF2B5EF4-FFF2-40B4-BE49-F238E27FC236}">
                    <a16:creationId xmlns:a16="http://schemas.microsoft.com/office/drawing/2014/main" id="{3D45E8D2-9750-8A31-83B4-36B3E7EC32B2}"/>
                  </a:ext>
                </a:extLst>
              </p14:cNvPr>
              <p14:cNvContentPartPr/>
              <p14:nvPr/>
            </p14:nvContentPartPr>
            <p14:xfrm>
              <a:off x="6443883" y="3478696"/>
              <a:ext cx="5377056" cy="635"/>
            </p14:xfrm>
          </p:contentPart>
        </mc:Choice>
        <mc:Fallback xmlns="">
          <p:pic>
            <p:nvPicPr>
              <p:cNvPr id="7" name="Inkt 6">
                <a:extLst>
                  <a:ext uri="{FF2B5EF4-FFF2-40B4-BE49-F238E27FC236}">
                    <a16:creationId xmlns:a16="http://schemas.microsoft.com/office/drawing/2014/main" id="{3D45E8D2-9750-8A31-83B4-36B3E7EC32B2}"/>
                  </a:ext>
                </a:extLst>
              </p:cNvPr>
              <p:cNvPicPr/>
              <p:nvPr/>
            </p:nvPicPr>
            <p:blipFill>
              <a:blip r:embed="rId6"/>
              <a:stretch>
                <a:fillRect/>
              </a:stretch>
            </p:blipFill>
            <p:spPr>
              <a:xfrm>
                <a:off x="6425884" y="3415196"/>
                <a:ext cx="5412694" cy="12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t 7">
                <a:extLst>
                  <a:ext uri="{FF2B5EF4-FFF2-40B4-BE49-F238E27FC236}">
                    <a16:creationId xmlns:a16="http://schemas.microsoft.com/office/drawing/2014/main" id="{1F42F05C-C862-AEE1-BEA1-5C8FCFE0F8D2}"/>
                  </a:ext>
                </a:extLst>
              </p14:cNvPr>
              <p14:cNvContentPartPr/>
              <p14:nvPr/>
            </p14:nvContentPartPr>
            <p14:xfrm>
              <a:off x="6443883" y="3645128"/>
              <a:ext cx="5377056" cy="635"/>
            </p14:xfrm>
          </p:contentPart>
        </mc:Choice>
        <mc:Fallback xmlns="">
          <p:pic>
            <p:nvPicPr>
              <p:cNvPr id="8" name="Inkt 7">
                <a:extLst>
                  <a:ext uri="{FF2B5EF4-FFF2-40B4-BE49-F238E27FC236}">
                    <a16:creationId xmlns:a16="http://schemas.microsoft.com/office/drawing/2014/main" id="{1F42F05C-C862-AEE1-BEA1-5C8FCFE0F8D2}"/>
                  </a:ext>
                </a:extLst>
              </p:cNvPr>
              <p:cNvPicPr/>
              <p:nvPr/>
            </p:nvPicPr>
            <p:blipFill>
              <a:blip r:embed="rId6"/>
              <a:stretch>
                <a:fillRect/>
              </a:stretch>
            </p:blipFill>
            <p:spPr>
              <a:xfrm>
                <a:off x="6425884" y="3581628"/>
                <a:ext cx="5412694" cy="127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t 8">
                <a:extLst>
                  <a:ext uri="{FF2B5EF4-FFF2-40B4-BE49-F238E27FC236}">
                    <a16:creationId xmlns:a16="http://schemas.microsoft.com/office/drawing/2014/main" id="{AF4ACB4E-6867-5E02-D8A1-1EDDB5B06D0D}"/>
                  </a:ext>
                </a:extLst>
              </p14:cNvPr>
              <p14:cNvContentPartPr/>
              <p14:nvPr/>
            </p14:nvContentPartPr>
            <p14:xfrm>
              <a:off x="6443883" y="3852096"/>
              <a:ext cx="5377056" cy="635"/>
            </p14:xfrm>
          </p:contentPart>
        </mc:Choice>
        <mc:Fallback xmlns="">
          <p:pic>
            <p:nvPicPr>
              <p:cNvPr id="9" name="Inkt 8">
                <a:extLst>
                  <a:ext uri="{FF2B5EF4-FFF2-40B4-BE49-F238E27FC236}">
                    <a16:creationId xmlns:a16="http://schemas.microsoft.com/office/drawing/2014/main" id="{AF4ACB4E-6867-5E02-D8A1-1EDDB5B06D0D}"/>
                  </a:ext>
                </a:extLst>
              </p:cNvPr>
              <p:cNvPicPr/>
              <p:nvPr/>
            </p:nvPicPr>
            <p:blipFill>
              <a:blip r:embed="rId6"/>
              <a:stretch>
                <a:fillRect/>
              </a:stretch>
            </p:blipFill>
            <p:spPr>
              <a:xfrm>
                <a:off x="6425884" y="3788596"/>
                <a:ext cx="5412694" cy="12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t 10">
                <a:extLst>
                  <a:ext uri="{FF2B5EF4-FFF2-40B4-BE49-F238E27FC236}">
                    <a16:creationId xmlns:a16="http://schemas.microsoft.com/office/drawing/2014/main" id="{423E9134-273C-0733-95A3-4B2412A33894}"/>
                  </a:ext>
                </a:extLst>
              </p14:cNvPr>
              <p14:cNvContentPartPr/>
              <p14:nvPr/>
            </p14:nvContentPartPr>
            <p14:xfrm>
              <a:off x="6443883" y="4060229"/>
              <a:ext cx="5377056" cy="635"/>
            </p14:xfrm>
          </p:contentPart>
        </mc:Choice>
        <mc:Fallback xmlns="">
          <p:pic>
            <p:nvPicPr>
              <p:cNvPr id="11" name="Inkt 10">
                <a:extLst>
                  <a:ext uri="{FF2B5EF4-FFF2-40B4-BE49-F238E27FC236}">
                    <a16:creationId xmlns:a16="http://schemas.microsoft.com/office/drawing/2014/main" id="{423E9134-273C-0733-95A3-4B2412A33894}"/>
                  </a:ext>
                </a:extLst>
              </p:cNvPr>
              <p:cNvPicPr/>
              <p:nvPr/>
            </p:nvPicPr>
            <p:blipFill>
              <a:blip r:embed="rId6"/>
              <a:stretch>
                <a:fillRect/>
              </a:stretch>
            </p:blipFill>
            <p:spPr>
              <a:xfrm>
                <a:off x="6425884" y="3996729"/>
                <a:ext cx="5412694" cy="12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t 11">
                <a:extLst>
                  <a:ext uri="{FF2B5EF4-FFF2-40B4-BE49-F238E27FC236}">
                    <a16:creationId xmlns:a16="http://schemas.microsoft.com/office/drawing/2014/main" id="{637C34D5-FB25-5F78-76CE-8ACFC38D5C72}"/>
                  </a:ext>
                </a:extLst>
              </p14:cNvPr>
              <p14:cNvContentPartPr/>
              <p14:nvPr/>
            </p14:nvContentPartPr>
            <p14:xfrm>
              <a:off x="6443883" y="4253521"/>
              <a:ext cx="3760291" cy="635"/>
            </p14:xfrm>
          </p:contentPart>
        </mc:Choice>
        <mc:Fallback xmlns="">
          <p:pic>
            <p:nvPicPr>
              <p:cNvPr id="12" name="Inkt 11">
                <a:extLst>
                  <a:ext uri="{FF2B5EF4-FFF2-40B4-BE49-F238E27FC236}">
                    <a16:creationId xmlns:a16="http://schemas.microsoft.com/office/drawing/2014/main" id="{637C34D5-FB25-5F78-76CE-8ACFC38D5C72}"/>
                  </a:ext>
                </a:extLst>
              </p:cNvPr>
              <p:cNvPicPr/>
              <p:nvPr/>
            </p:nvPicPr>
            <p:blipFill>
              <a:blip r:embed="rId11"/>
              <a:stretch>
                <a:fillRect/>
              </a:stretch>
            </p:blipFill>
            <p:spPr>
              <a:xfrm>
                <a:off x="6425884" y="4190021"/>
                <a:ext cx="3795928" cy="12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t 12">
                <a:extLst>
                  <a:ext uri="{FF2B5EF4-FFF2-40B4-BE49-F238E27FC236}">
                    <a16:creationId xmlns:a16="http://schemas.microsoft.com/office/drawing/2014/main" id="{4920091F-D4B5-0222-EA34-36B40FBCEAE9}"/>
                  </a:ext>
                </a:extLst>
              </p14:cNvPr>
              <p14:cNvContentPartPr/>
              <p14:nvPr/>
            </p14:nvContentPartPr>
            <p14:xfrm>
              <a:off x="533413" y="4101400"/>
              <a:ext cx="4833717" cy="635"/>
            </p14:xfrm>
          </p:contentPart>
        </mc:Choice>
        <mc:Fallback xmlns="">
          <p:pic>
            <p:nvPicPr>
              <p:cNvPr id="13" name="Inkt 12">
                <a:extLst>
                  <a:ext uri="{FF2B5EF4-FFF2-40B4-BE49-F238E27FC236}">
                    <a16:creationId xmlns:a16="http://schemas.microsoft.com/office/drawing/2014/main" id="{4920091F-D4B5-0222-EA34-36B40FBCEAE9}"/>
                  </a:ext>
                </a:extLst>
              </p:cNvPr>
              <p:cNvPicPr/>
              <p:nvPr/>
            </p:nvPicPr>
            <p:blipFill>
              <a:blip r:embed="rId13"/>
              <a:stretch>
                <a:fillRect/>
              </a:stretch>
            </p:blipFill>
            <p:spPr>
              <a:xfrm>
                <a:off x="515413" y="4037900"/>
                <a:ext cx="4869357" cy="127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t 13">
                <a:extLst>
                  <a:ext uri="{FF2B5EF4-FFF2-40B4-BE49-F238E27FC236}">
                    <a16:creationId xmlns:a16="http://schemas.microsoft.com/office/drawing/2014/main" id="{3D5BABC5-E690-E384-2055-4DC78EE13914}"/>
                  </a:ext>
                </a:extLst>
              </p14:cNvPr>
              <p14:cNvContentPartPr/>
              <p14:nvPr/>
            </p14:nvContentPartPr>
            <p14:xfrm>
              <a:off x="626179" y="4333462"/>
              <a:ext cx="3018169" cy="635"/>
            </p14:xfrm>
          </p:contentPart>
        </mc:Choice>
        <mc:Fallback xmlns="">
          <p:pic>
            <p:nvPicPr>
              <p:cNvPr id="14" name="Inkt 13">
                <a:extLst>
                  <a:ext uri="{FF2B5EF4-FFF2-40B4-BE49-F238E27FC236}">
                    <a16:creationId xmlns:a16="http://schemas.microsoft.com/office/drawing/2014/main" id="{3D5BABC5-E690-E384-2055-4DC78EE13914}"/>
                  </a:ext>
                </a:extLst>
              </p:cNvPr>
              <p:cNvPicPr/>
              <p:nvPr/>
            </p:nvPicPr>
            <p:blipFill>
              <a:blip r:embed="rId15"/>
              <a:stretch>
                <a:fillRect/>
              </a:stretch>
            </p:blipFill>
            <p:spPr>
              <a:xfrm>
                <a:off x="608179" y="4269962"/>
                <a:ext cx="3053808" cy="127000"/>
              </a:xfrm>
              <a:prstGeom prst="rect">
                <a:avLst/>
              </a:prstGeom>
            </p:spPr>
          </p:pic>
        </mc:Fallback>
      </mc:AlternateContent>
      <p:sp>
        <p:nvSpPr>
          <p:cNvPr id="16" name="Rechthoek: afgeronde hoeken 15">
            <a:extLst>
              <a:ext uri="{FF2B5EF4-FFF2-40B4-BE49-F238E27FC236}">
                <a16:creationId xmlns:a16="http://schemas.microsoft.com/office/drawing/2014/main" id="{348212B0-21DA-315D-2BDD-C1B895C61790}"/>
              </a:ext>
            </a:extLst>
          </p:cNvPr>
          <p:cNvSpPr/>
          <p:nvPr/>
        </p:nvSpPr>
        <p:spPr>
          <a:xfrm>
            <a:off x="6324687" y="5769254"/>
            <a:ext cx="5652854" cy="873636"/>
          </a:xfrm>
          <a:prstGeom prst="roundRect">
            <a:avLst>
              <a:gd name="adj" fmla="val 10000"/>
            </a:avLst>
          </a:prstGeom>
          <a:solidFill>
            <a:srgbClr val="4BF35B"/>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nl-NL"/>
          </a:p>
        </p:txBody>
      </p:sp>
      <p:grpSp>
        <p:nvGrpSpPr>
          <p:cNvPr id="17" name="Groep 16">
            <a:extLst>
              <a:ext uri="{FF2B5EF4-FFF2-40B4-BE49-F238E27FC236}">
                <a16:creationId xmlns:a16="http://schemas.microsoft.com/office/drawing/2014/main" id="{C12079C2-E485-464E-7229-D39A55025C77}"/>
              </a:ext>
            </a:extLst>
          </p:cNvPr>
          <p:cNvGrpSpPr/>
          <p:nvPr/>
        </p:nvGrpSpPr>
        <p:grpSpPr>
          <a:xfrm>
            <a:off x="4247202" y="2911973"/>
            <a:ext cx="7393256" cy="3830774"/>
            <a:chOff x="1194327" y="1294602"/>
            <a:chExt cx="7393256" cy="3830774"/>
          </a:xfrm>
        </p:grpSpPr>
        <p:sp>
          <p:nvSpPr>
            <p:cNvPr id="18" name="Rechthoek 17">
              <a:extLst>
                <a:ext uri="{FF2B5EF4-FFF2-40B4-BE49-F238E27FC236}">
                  <a16:creationId xmlns:a16="http://schemas.microsoft.com/office/drawing/2014/main" id="{4949264F-4BF8-5434-DDA2-2904130F0FD6}"/>
                </a:ext>
              </a:extLst>
            </p:cNvPr>
            <p:cNvSpPr/>
            <p:nvPr/>
          </p:nvSpPr>
          <p:spPr>
            <a:xfrm>
              <a:off x="1194327" y="1294602"/>
              <a:ext cx="4148352" cy="10340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19" name="Tekstvak 18">
              <a:extLst>
                <a:ext uri="{FF2B5EF4-FFF2-40B4-BE49-F238E27FC236}">
                  <a16:creationId xmlns:a16="http://schemas.microsoft.com/office/drawing/2014/main" id="{931AEA53-5DDA-A767-4E66-2B8ACBFB7813}"/>
                </a:ext>
              </a:extLst>
            </p:cNvPr>
            <p:cNvSpPr txBox="1"/>
            <p:nvPr/>
          </p:nvSpPr>
          <p:spPr>
            <a:xfrm>
              <a:off x="4439231" y="4091327"/>
              <a:ext cx="4148352" cy="10340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9437" tIns="109437" rIns="109437" bIns="109437" numCol="1" spcCol="1270" anchor="ctr" anchorCtr="0">
              <a:noAutofit/>
            </a:bodyPr>
            <a:lstStyle/>
            <a:p>
              <a:pPr marL="0" lvl="0" indent="0" algn="l" defTabSz="977900">
                <a:lnSpc>
                  <a:spcPct val="100000"/>
                </a:lnSpc>
                <a:spcBef>
                  <a:spcPct val="0"/>
                </a:spcBef>
                <a:spcAft>
                  <a:spcPct val="35000"/>
                </a:spcAft>
                <a:buNone/>
              </a:pPr>
              <a:r>
                <a:rPr lang="nl-NL" sz="2200" b="1" kern="1200" dirty="0"/>
                <a:t>Neem zoveel mogelijk over </a:t>
              </a:r>
              <a:r>
                <a:rPr lang="nl-NL" sz="2200" kern="1200" dirty="0"/>
                <a:t>uit de opdracht.</a:t>
              </a:r>
              <a:endParaRPr lang="en-US" sz="2200" kern="1200" dirty="0"/>
            </a:p>
          </p:txBody>
        </p:sp>
      </p:grpSp>
      <p:sp>
        <p:nvSpPr>
          <p:cNvPr id="20" name="Rechthoek 19" descr="Cirkel met pijl met effen opvulling">
            <a:extLst>
              <a:ext uri="{FF2B5EF4-FFF2-40B4-BE49-F238E27FC236}">
                <a16:creationId xmlns:a16="http://schemas.microsoft.com/office/drawing/2014/main" id="{B54D4D8D-7EA8-D5F1-96D5-5121F5874A8D}"/>
              </a:ext>
            </a:extLst>
          </p:cNvPr>
          <p:cNvSpPr/>
          <p:nvPr/>
        </p:nvSpPr>
        <p:spPr>
          <a:xfrm>
            <a:off x="6649192" y="5962546"/>
            <a:ext cx="568727" cy="568727"/>
          </a:xfrm>
          <a:prstGeom prst="rect">
            <a:avLst/>
          </a:prstGeom>
          <a:blipFill>
            <a:blip r:embed="rId16">
              <a:extLst>
                <a:ext uri="{96DAC541-7B7A-43D3-8B79-37D633B846F1}">
                  <asvg:svgBlip xmlns:asvg="http://schemas.microsoft.com/office/drawing/2016/SVG/main" r:embed="rId17"/>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Tree>
    <p:extLst>
      <p:ext uri="{BB962C8B-B14F-4D97-AF65-F5344CB8AC3E}">
        <p14:creationId xmlns:p14="http://schemas.microsoft.com/office/powerpoint/2010/main" val="26546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504B2-3B1C-2654-B969-01B3F68B1815}"/>
            </a:ext>
          </a:extLst>
        </p:cNvPr>
        <p:cNvGrpSpPr/>
        <p:nvPr/>
      </p:nvGrpSpPr>
      <p:grpSpPr>
        <a:xfrm>
          <a:off x="0" y="0"/>
          <a:ext cx="0" cy="0"/>
          <a:chOff x="0" y="0"/>
          <a:chExt cx="0" cy="0"/>
        </a:xfrm>
      </p:grpSpPr>
      <p:pic>
        <p:nvPicPr>
          <p:cNvPr id="5" name="Afbeelding 4" descr="Afbeelding met tekst, schermopname, Lettertype, ontwerp&#10;&#10;Door AI gegenereerde inhoud is mogelijk onjuist.">
            <a:extLst>
              <a:ext uri="{FF2B5EF4-FFF2-40B4-BE49-F238E27FC236}">
                <a16:creationId xmlns:a16="http://schemas.microsoft.com/office/drawing/2014/main" id="{B3DCC555-5E7E-2295-E0C5-F045BA0FFE97}"/>
              </a:ext>
            </a:extLst>
          </p:cNvPr>
          <p:cNvPicPr>
            <a:picLocks noChangeAspect="1"/>
          </p:cNvPicPr>
          <p:nvPr/>
        </p:nvPicPr>
        <p:blipFill>
          <a:blip r:embed="rId3"/>
          <a:srcRect t="2557" b="60496"/>
          <a:stretch/>
        </p:blipFill>
        <p:spPr>
          <a:xfrm>
            <a:off x="3368615" y="153739"/>
            <a:ext cx="5444437" cy="3017359"/>
          </a:xfrm>
          <a:prstGeom prst="rect">
            <a:avLst/>
          </a:prstGeom>
        </p:spPr>
      </p:pic>
      <p:pic>
        <p:nvPicPr>
          <p:cNvPr id="22" name="Afbeelding 21" descr="Afbeelding met tekst, schermopname, Lettertype, ontwerp&#10;&#10;Door AI gegenereerde inhoud is mogelijk onjuist.">
            <a:extLst>
              <a:ext uri="{FF2B5EF4-FFF2-40B4-BE49-F238E27FC236}">
                <a16:creationId xmlns:a16="http://schemas.microsoft.com/office/drawing/2014/main" id="{8927D4B7-3DF1-2A74-430F-A207EDB06F05}"/>
              </a:ext>
            </a:extLst>
          </p:cNvPr>
          <p:cNvPicPr>
            <a:picLocks noChangeAspect="1"/>
          </p:cNvPicPr>
          <p:nvPr/>
        </p:nvPicPr>
        <p:blipFill>
          <a:blip r:embed="rId4"/>
          <a:srcRect t="66291" b="2211"/>
          <a:stretch/>
        </p:blipFill>
        <p:spPr>
          <a:xfrm>
            <a:off x="3368614" y="4513392"/>
            <a:ext cx="5444437" cy="2160188"/>
          </a:xfrm>
          <a:prstGeom prst="rect">
            <a:avLst/>
          </a:prstGeom>
        </p:spPr>
      </p:pic>
      <p:sp>
        <p:nvSpPr>
          <p:cNvPr id="20" name="Rechthoek: afgeronde hoeken 19">
            <a:extLst>
              <a:ext uri="{FF2B5EF4-FFF2-40B4-BE49-F238E27FC236}">
                <a16:creationId xmlns:a16="http://schemas.microsoft.com/office/drawing/2014/main" id="{773A7A9E-994E-8366-607A-CC799EBD895F}"/>
              </a:ext>
            </a:extLst>
          </p:cNvPr>
          <p:cNvSpPr/>
          <p:nvPr/>
        </p:nvSpPr>
        <p:spPr>
          <a:xfrm>
            <a:off x="7133041" y="3067719"/>
            <a:ext cx="4843063" cy="1482995"/>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Rechthoek: afgeronde hoeken 18">
            <a:extLst>
              <a:ext uri="{FF2B5EF4-FFF2-40B4-BE49-F238E27FC236}">
                <a16:creationId xmlns:a16="http://schemas.microsoft.com/office/drawing/2014/main" id="{DE647B33-E43D-31FC-836F-FF52AF31195C}"/>
              </a:ext>
            </a:extLst>
          </p:cNvPr>
          <p:cNvSpPr/>
          <p:nvPr/>
        </p:nvSpPr>
        <p:spPr>
          <a:xfrm>
            <a:off x="205562" y="3067719"/>
            <a:ext cx="4946635" cy="1482995"/>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1D57277B-35E9-F4B5-AAD8-B28ED0F6D204}"/>
              </a:ext>
            </a:extLst>
          </p:cNvPr>
          <p:cNvSpPr/>
          <p:nvPr/>
        </p:nvSpPr>
        <p:spPr>
          <a:xfrm>
            <a:off x="1347442" y="3159561"/>
            <a:ext cx="4158641" cy="384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91440" tIns="45720" rIns="91440" bIns="45720">
            <a:spAutoFit/>
          </a:bodyPr>
          <a:lstStyle/>
          <a:p>
            <a:r>
              <a:rPr lang="nl-NL" sz="1900" b="1" cap="all" spc="0" dirty="0">
                <a:ln w="0"/>
                <a:solidFill>
                  <a:schemeClr val="bg1">
                    <a:lumMod val="95000"/>
                  </a:schemeClr>
                </a:solidFill>
                <a:latin typeface="Effra"/>
              </a:rPr>
              <a:t>Onderwerp in onderwerpregel</a:t>
            </a:r>
          </a:p>
        </p:txBody>
      </p:sp>
      <p:sp>
        <p:nvSpPr>
          <p:cNvPr id="13" name="Rechthoek 12">
            <a:extLst>
              <a:ext uri="{FF2B5EF4-FFF2-40B4-BE49-F238E27FC236}">
                <a16:creationId xmlns:a16="http://schemas.microsoft.com/office/drawing/2014/main" id="{446E5272-1F78-A8F8-4006-05A366853D3A}"/>
              </a:ext>
            </a:extLst>
          </p:cNvPr>
          <p:cNvSpPr/>
          <p:nvPr/>
        </p:nvSpPr>
        <p:spPr>
          <a:xfrm>
            <a:off x="140922" y="3562625"/>
            <a:ext cx="5292136" cy="384721"/>
          </a:xfrm>
          <a:prstGeom prst="rect">
            <a:avLst/>
          </a:prstGeom>
          <a:noFill/>
        </p:spPr>
        <p:txBody>
          <a:bodyPr wrap="square" lIns="91440" tIns="45720" rIns="91440" bIns="45720">
            <a:spAutoFit/>
          </a:bodyPr>
          <a:lstStyle/>
          <a:p>
            <a:r>
              <a:rPr lang="nl-NL" sz="1900" b="1" cap="all" dirty="0">
                <a:ln w="0"/>
                <a:solidFill>
                  <a:schemeClr val="bg1">
                    <a:lumMod val="95000"/>
                  </a:schemeClr>
                </a:solidFill>
                <a:latin typeface="Effra"/>
              </a:rPr>
              <a:t>Aanleiding: ‘Deze e-mail schrijf ik, omdat..’</a:t>
            </a:r>
            <a:r>
              <a:rPr lang="nl-NL" sz="1900" b="1" cap="all" spc="0" dirty="0">
                <a:ln w="0"/>
                <a:solidFill>
                  <a:schemeClr val="bg1">
                    <a:lumMod val="95000"/>
                  </a:schemeClr>
                </a:solidFill>
                <a:latin typeface="Effra"/>
              </a:rPr>
              <a:t> </a:t>
            </a:r>
          </a:p>
        </p:txBody>
      </p:sp>
      <p:sp>
        <p:nvSpPr>
          <p:cNvPr id="14" name="Rechthoek 13">
            <a:extLst>
              <a:ext uri="{FF2B5EF4-FFF2-40B4-BE49-F238E27FC236}">
                <a16:creationId xmlns:a16="http://schemas.microsoft.com/office/drawing/2014/main" id="{DCD26A7C-6A2B-2922-ECCB-0803BEE95EF2}"/>
              </a:ext>
            </a:extLst>
          </p:cNvPr>
          <p:cNvSpPr/>
          <p:nvPr/>
        </p:nvSpPr>
        <p:spPr>
          <a:xfrm>
            <a:off x="843921" y="3905492"/>
            <a:ext cx="4784945" cy="677108"/>
          </a:xfrm>
          <a:prstGeom prst="rect">
            <a:avLst/>
          </a:prstGeom>
          <a:noFill/>
        </p:spPr>
        <p:txBody>
          <a:bodyPr wrap="square" lIns="91440" tIns="45720" rIns="91440" bIns="45720">
            <a:spAutoFit/>
          </a:bodyPr>
          <a:lstStyle/>
          <a:p>
            <a:r>
              <a:rPr lang="nl-NL" sz="1900" b="1" cap="all" dirty="0">
                <a:ln w="0"/>
                <a:solidFill>
                  <a:schemeClr val="bg1">
                    <a:lumMod val="95000"/>
                  </a:schemeClr>
                </a:solidFill>
                <a:latin typeface="Effra"/>
              </a:rPr>
              <a:t>Afsluiting:  Met vriendelijke groet,</a:t>
            </a:r>
          </a:p>
          <a:p>
            <a:pPr algn="ctr"/>
            <a:r>
              <a:rPr lang="nl-NL" sz="1900" b="1" cap="all" spc="0" dirty="0">
                <a:ln w="0"/>
                <a:solidFill>
                  <a:schemeClr val="bg1">
                    <a:lumMod val="95000"/>
                  </a:schemeClr>
                </a:solidFill>
                <a:latin typeface="Effra"/>
              </a:rPr>
              <a:t>                Voornaam Achternaa</a:t>
            </a:r>
            <a:r>
              <a:rPr lang="nl-NL" sz="1900" b="1" cap="all" dirty="0">
                <a:ln w="0"/>
                <a:solidFill>
                  <a:schemeClr val="bg1">
                    <a:lumMod val="95000"/>
                  </a:schemeClr>
                </a:solidFill>
                <a:latin typeface="Effra"/>
              </a:rPr>
              <a:t>m</a:t>
            </a:r>
            <a:endParaRPr lang="nl-NL" sz="1900" b="1" cap="all" spc="0" dirty="0">
              <a:ln w="0"/>
              <a:solidFill>
                <a:schemeClr val="bg1">
                  <a:lumMod val="95000"/>
                </a:schemeClr>
              </a:solidFill>
              <a:latin typeface="Effra"/>
            </a:endParaRPr>
          </a:p>
        </p:txBody>
      </p:sp>
      <p:sp>
        <p:nvSpPr>
          <p:cNvPr id="15" name="Rechthoek 14">
            <a:extLst>
              <a:ext uri="{FF2B5EF4-FFF2-40B4-BE49-F238E27FC236}">
                <a16:creationId xmlns:a16="http://schemas.microsoft.com/office/drawing/2014/main" id="{BE63C363-7C3D-5835-19D1-7E193276A98B}"/>
              </a:ext>
            </a:extLst>
          </p:cNvPr>
          <p:cNvSpPr/>
          <p:nvPr/>
        </p:nvSpPr>
        <p:spPr>
          <a:xfrm>
            <a:off x="7076339" y="3162293"/>
            <a:ext cx="2889337" cy="384721"/>
          </a:xfrm>
          <a:prstGeom prst="rect">
            <a:avLst/>
          </a:prstGeom>
          <a:noFill/>
        </p:spPr>
        <p:txBody>
          <a:bodyPr wrap="square" lIns="91440" tIns="45720" rIns="91440" bIns="45720">
            <a:spAutoFit/>
          </a:bodyPr>
          <a:lstStyle/>
          <a:p>
            <a:r>
              <a:rPr lang="nl-NL" sz="1900" b="1" cap="all" dirty="0">
                <a:ln w="0"/>
                <a:solidFill>
                  <a:schemeClr val="bg1">
                    <a:lumMod val="95000"/>
                  </a:schemeClr>
                </a:solidFill>
                <a:latin typeface="Effra"/>
              </a:rPr>
              <a:t>Titel bovenaan artikel</a:t>
            </a:r>
            <a:endParaRPr lang="nl-NL" sz="1900" b="1" cap="all" spc="0" dirty="0">
              <a:ln w="0"/>
              <a:solidFill>
                <a:schemeClr val="bg1">
                  <a:lumMod val="95000"/>
                </a:schemeClr>
              </a:solidFill>
              <a:latin typeface="Effra"/>
            </a:endParaRPr>
          </a:p>
        </p:txBody>
      </p:sp>
      <p:sp>
        <p:nvSpPr>
          <p:cNvPr id="17" name="Rechthoek 16">
            <a:extLst>
              <a:ext uri="{FF2B5EF4-FFF2-40B4-BE49-F238E27FC236}">
                <a16:creationId xmlns:a16="http://schemas.microsoft.com/office/drawing/2014/main" id="{AF4EAC1F-C0D2-E64A-AC54-A69225B298BF}"/>
              </a:ext>
            </a:extLst>
          </p:cNvPr>
          <p:cNvSpPr/>
          <p:nvPr/>
        </p:nvSpPr>
        <p:spPr>
          <a:xfrm>
            <a:off x="7067464" y="3539832"/>
            <a:ext cx="5093920" cy="384721"/>
          </a:xfrm>
          <a:prstGeom prst="rect">
            <a:avLst/>
          </a:prstGeom>
          <a:noFill/>
        </p:spPr>
        <p:txBody>
          <a:bodyPr wrap="square" lIns="91440" tIns="45720" rIns="91440" bIns="45720">
            <a:spAutoFit/>
          </a:bodyPr>
          <a:lstStyle/>
          <a:p>
            <a:r>
              <a:rPr lang="nl-NL" sz="1900" b="1" cap="all" dirty="0">
                <a:ln w="0"/>
                <a:solidFill>
                  <a:schemeClr val="bg1">
                    <a:lumMod val="95000"/>
                  </a:schemeClr>
                </a:solidFill>
                <a:latin typeface="Effra"/>
              </a:rPr>
              <a:t>Aanleiding: ‘Dit artikel schrijf ik, omdat..’</a:t>
            </a:r>
            <a:r>
              <a:rPr lang="nl-NL" sz="1900" b="1" cap="all" spc="0" dirty="0">
                <a:ln w="0"/>
                <a:solidFill>
                  <a:schemeClr val="bg1">
                    <a:lumMod val="95000"/>
                  </a:schemeClr>
                </a:solidFill>
                <a:latin typeface="Effra"/>
              </a:rPr>
              <a:t> </a:t>
            </a:r>
          </a:p>
        </p:txBody>
      </p:sp>
      <p:sp>
        <p:nvSpPr>
          <p:cNvPr id="18" name="Rechthoek 17">
            <a:extLst>
              <a:ext uri="{FF2B5EF4-FFF2-40B4-BE49-F238E27FC236}">
                <a16:creationId xmlns:a16="http://schemas.microsoft.com/office/drawing/2014/main" id="{6FE5B22F-ECCF-BBB3-4B37-8BF8644EFF7B}"/>
              </a:ext>
            </a:extLst>
          </p:cNvPr>
          <p:cNvSpPr/>
          <p:nvPr/>
        </p:nvSpPr>
        <p:spPr>
          <a:xfrm>
            <a:off x="7068342" y="3919685"/>
            <a:ext cx="5093920" cy="384721"/>
          </a:xfrm>
          <a:prstGeom prst="rect">
            <a:avLst/>
          </a:prstGeom>
          <a:noFill/>
        </p:spPr>
        <p:txBody>
          <a:bodyPr wrap="square" lIns="91440" tIns="45720" rIns="91440" bIns="45720">
            <a:spAutoFit/>
          </a:bodyPr>
          <a:lstStyle/>
          <a:p>
            <a:r>
              <a:rPr lang="nl-NL" sz="1900" b="1" cap="all" dirty="0">
                <a:ln w="0"/>
                <a:solidFill>
                  <a:schemeClr val="bg1">
                    <a:lumMod val="95000"/>
                  </a:schemeClr>
                </a:solidFill>
                <a:latin typeface="Effra"/>
              </a:rPr>
              <a:t>Afsluiting: </a:t>
            </a:r>
            <a:r>
              <a:rPr lang="nl-NL" sz="1900" b="1" cap="all" spc="0" dirty="0">
                <a:ln w="0"/>
                <a:solidFill>
                  <a:schemeClr val="bg1">
                    <a:lumMod val="95000"/>
                  </a:schemeClr>
                </a:solidFill>
                <a:latin typeface="Effra"/>
              </a:rPr>
              <a:t>Voornaam Achternaa</a:t>
            </a:r>
            <a:r>
              <a:rPr lang="nl-NL" sz="1900" b="1" cap="all" dirty="0">
                <a:ln w="0"/>
                <a:solidFill>
                  <a:schemeClr val="bg1">
                    <a:lumMod val="95000"/>
                  </a:schemeClr>
                </a:solidFill>
                <a:latin typeface="Effra"/>
              </a:rPr>
              <a:t>m + klas</a:t>
            </a:r>
            <a:endParaRPr lang="nl-NL" sz="1900" b="1" cap="all" spc="0" dirty="0">
              <a:ln w="0"/>
              <a:solidFill>
                <a:schemeClr val="bg1">
                  <a:lumMod val="95000"/>
                </a:schemeClr>
              </a:solidFill>
              <a:latin typeface="Effra"/>
            </a:endParaRPr>
          </a:p>
        </p:txBody>
      </p:sp>
      <p:cxnSp>
        <p:nvCxnSpPr>
          <p:cNvPr id="24" name="Rechte verbindingslijn met pijl 23">
            <a:extLst>
              <a:ext uri="{FF2B5EF4-FFF2-40B4-BE49-F238E27FC236}">
                <a16:creationId xmlns:a16="http://schemas.microsoft.com/office/drawing/2014/main" id="{85E6C1ED-DBBC-650F-4853-9426EBE64BB1}"/>
              </a:ext>
            </a:extLst>
          </p:cNvPr>
          <p:cNvCxnSpPr>
            <a:cxnSpLocks/>
          </p:cNvCxnSpPr>
          <p:nvPr/>
        </p:nvCxnSpPr>
        <p:spPr>
          <a:xfrm>
            <a:off x="5208422" y="3344342"/>
            <a:ext cx="1868399" cy="0"/>
          </a:xfrm>
          <a:prstGeom prst="straightConnector1">
            <a:avLst/>
          </a:prstGeom>
          <a:ln w="3810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Rechte verbindingslijn met pijl 31">
            <a:extLst>
              <a:ext uri="{FF2B5EF4-FFF2-40B4-BE49-F238E27FC236}">
                <a16:creationId xmlns:a16="http://schemas.microsoft.com/office/drawing/2014/main" id="{3B8AE983-57A4-F64F-EEE1-BCA52CC575AA}"/>
              </a:ext>
            </a:extLst>
          </p:cNvPr>
          <p:cNvCxnSpPr>
            <a:cxnSpLocks/>
          </p:cNvCxnSpPr>
          <p:nvPr/>
        </p:nvCxnSpPr>
        <p:spPr>
          <a:xfrm>
            <a:off x="5208421" y="3725725"/>
            <a:ext cx="1868399" cy="0"/>
          </a:xfrm>
          <a:prstGeom prst="straightConnector1">
            <a:avLst/>
          </a:prstGeom>
          <a:ln w="3810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Rechte verbindingslijn met pijl 32">
            <a:extLst>
              <a:ext uri="{FF2B5EF4-FFF2-40B4-BE49-F238E27FC236}">
                <a16:creationId xmlns:a16="http://schemas.microsoft.com/office/drawing/2014/main" id="{E01CA04A-502A-EA45-3F48-F6A65E2BE249}"/>
              </a:ext>
            </a:extLst>
          </p:cNvPr>
          <p:cNvCxnSpPr>
            <a:cxnSpLocks/>
          </p:cNvCxnSpPr>
          <p:nvPr/>
        </p:nvCxnSpPr>
        <p:spPr>
          <a:xfrm>
            <a:off x="5208420" y="4111218"/>
            <a:ext cx="1868399" cy="0"/>
          </a:xfrm>
          <a:prstGeom prst="straightConnector1">
            <a:avLst/>
          </a:prstGeom>
          <a:ln w="3810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1330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nl-NL" dirty="0">
                <a:latin typeface="Calibri"/>
                <a:ea typeface="Calibri"/>
                <a:cs typeface="Calibri"/>
                <a:sym typeface="Calibri"/>
              </a:rPr>
              <a:t>Leesvaardigheid extra</a:t>
            </a:r>
            <a:endParaRPr dirty="0"/>
          </a:p>
        </p:txBody>
      </p:sp>
      <p:sp>
        <p:nvSpPr>
          <p:cNvPr id="135" name="Google Shape;135;p7"/>
          <p:cNvSpPr txBox="1">
            <a:spLocks noGrp="1"/>
          </p:cNvSpPr>
          <p:nvPr>
            <p:ph type="body" idx="1"/>
          </p:nvPr>
        </p:nvSpPr>
        <p:spPr>
          <a:xfrm>
            <a:off x="838200" y="1690688"/>
            <a:ext cx="10515600" cy="4802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nl-NL" sz="2000">
                <a:latin typeface="Calibri"/>
                <a:ea typeface="Calibri"/>
                <a:cs typeface="Calibri"/>
                <a:sym typeface="Calibri"/>
              </a:rPr>
              <a:t>Tekstverbanden + signaalwoorden</a:t>
            </a:r>
            <a:endParaRPr/>
          </a:p>
          <a:p>
            <a:pPr marL="0" lvl="0" indent="0" algn="l" rtl="0">
              <a:lnSpc>
                <a:spcPct val="90000"/>
              </a:lnSpc>
              <a:spcBef>
                <a:spcPts val="1000"/>
              </a:spcBef>
              <a:spcAft>
                <a:spcPts val="0"/>
              </a:spcAft>
              <a:buClr>
                <a:schemeClr val="dk1"/>
              </a:buClr>
              <a:buSzPts val="2000"/>
              <a:buNone/>
            </a:pPr>
            <a:endParaRPr sz="2000" b="1">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000"/>
              <a:buFont typeface="Arial"/>
              <a:buChar char="-"/>
            </a:pPr>
            <a:r>
              <a:rPr lang="nl-NL" sz="2000" b="1">
                <a:latin typeface="Calibri"/>
                <a:ea typeface="Calibri"/>
                <a:cs typeface="Calibri"/>
                <a:sym typeface="Calibri"/>
              </a:rPr>
              <a:t>Opsomming</a:t>
            </a:r>
            <a:r>
              <a:rPr lang="nl-NL" sz="2000">
                <a:latin typeface="Calibri"/>
                <a:ea typeface="Calibri"/>
                <a:cs typeface="Calibri"/>
                <a:sym typeface="Calibri"/>
              </a:rPr>
              <a:t> – en, ook, ten eerste, ten tweede, daarnaast, vervolgens...</a:t>
            </a:r>
            <a:endParaRPr/>
          </a:p>
          <a:p>
            <a:pPr marL="228600" lvl="0" indent="-228600" algn="l" rtl="0">
              <a:lnSpc>
                <a:spcPct val="90000"/>
              </a:lnSpc>
              <a:spcBef>
                <a:spcPts val="1000"/>
              </a:spcBef>
              <a:spcAft>
                <a:spcPts val="0"/>
              </a:spcAft>
              <a:buClr>
                <a:schemeClr val="dk1"/>
              </a:buClr>
              <a:buSzPts val="2000"/>
              <a:buFont typeface="Arial"/>
              <a:buChar char="-"/>
            </a:pPr>
            <a:r>
              <a:rPr lang="nl-NL" sz="2000" b="1">
                <a:latin typeface="Calibri"/>
                <a:ea typeface="Calibri"/>
                <a:cs typeface="Calibri"/>
                <a:sym typeface="Calibri"/>
              </a:rPr>
              <a:t>Tegenstelling</a:t>
            </a:r>
            <a:r>
              <a:rPr lang="nl-NL" sz="2000">
                <a:latin typeface="Calibri"/>
                <a:ea typeface="Calibri"/>
                <a:cs typeface="Calibri"/>
                <a:sym typeface="Calibri"/>
              </a:rPr>
              <a:t> - maar, echter, daarentegen, al(hoewel), desondanks, toch…</a:t>
            </a:r>
            <a:endParaRPr/>
          </a:p>
          <a:p>
            <a:pPr marL="228600" lvl="0" indent="-228600" algn="l" rtl="0">
              <a:lnSpc>
                <a:spcPct val="90000"/>
              </a:lnSpc>
              <a:spcBef>
                <a:spcPts val="1000"/>
              </a:spcBef>
              <a:spcAft>
                <a:spcPts val="0"/>
              </a:spcAft>
              <a:buClr>
                <a:schemeClr val="dk1"/>
              </a:buClr>
              <a:buSzPts val="2000"/>
              <a:buFont typeface="Arial"/>
              <a:buChar char="-"/>
            </a:pPr>
            <a:r>
              <a:rPr lang="nl-NL" sz="2000" b="1">
                <a:latin typeface="Calibri"/>
                <a:ea typeface="Calibri"/>
                <a:cs typeface="Calibri"/>
                <a:sym typeface="Calibri"/>
              </a:rPr>
              <a:t>Vergelijking</a:t>
            </a:r>
            <a:r>
              <a:rPr lang="nl-NL" sz="2000">
                <a:latin typeface="Calibri"/>
                <a:ea typeface="Calibri"/>
                <a:cs typeface="Calibri"/>
                <a:sym typeface="Calibri"/>
              </a:rPr>
              <a:t> - zoals, als, zowel … als, ten opzichte van, in vergelijking met…</a:t>
            </a:r>
            <a:endParaRPr/>
          </a:p>
          <a:p>
            <a:pPr marL="228600" lvl="0" indent="-228600" algn="l" rtl="0">
              <a:lnSpc>
                <a:spcPct val="90000"/>
              </a:lnSpc>
              <a:spcBef>
                <a:spcPts val="1000"/>
              </a:spcBef>
              <a:spcAft>
                <a:spcPts val="0"/>
              </a:spcAft>
              <a:buClr>
                <a:schemeClr val="dk1"/>
              </a:buClr>
              <a:buSzPts val="2000"/>
              <a:buFont typeface="Arial"/>
              <a:buChar char="-"/>
            </a:pPr>
            <a:r>
              <a:rPr lang="nl-NL" sz="2000" b="1">
                <a:latin typeface="Calibri"/>
                <a:ea typeface="Calibri"/>
                <a:cs typeface="Calibri"/>
                <a:sym typeface="Calibri"/>
              </a:rPr>
              <a:t>Oorzaak/gevolg </a:t>
            </a:r>
            <a:r>
              <a:rPr lang="nl-NL" sz="2000">
                <a:latin typeface="Calibri"/>
                <a:ea typeface="Calibri"/>
                <a:cs typeface="Calibri"/>
                <a:sym typeface="Calibri"/>
              </a:rPr>
              <a:t>- doordat, door, de oorzaak is, zodat, daardoor, hierdoor…</a:t>
            </a:r>
            <a:endParaRPr/>
          </a:p>
          <a:p>
            <a:pPr marL="228600" lvl="0" indent="-228600" algn="l" rtl="0">
              <a:lnSpc>
                <a:spcPct val="90000"/>
              </a:lnSpc>
              <a:spcBef>
                <a:spcPts val="1000"/>
              </a:spcBef>
              <a:spcAft>
                <a:spcPts val="0"/>
              </a:spcAft>
              <a:buClr>
                <a:schemeClr val="dk1"/>
              </a:buClr>
              <a:buSzPts val="2000"/>
              <a:buFont typeface="Arial"/>
              <a:buChar char="-"/>
            </a:pPr>
            <a:r>
              <a:rPr lang="nl-NL" sz="2000" b="1">
                <a:latin typeface="Calibri"/>
                <a:ea typeface="Calibri"/>
                <a:cs typeface="Calibri"/>
                <a:sym typeface="Calibri"/>
              </a:rPr>
              <a:t>Doel/middel </a:t>
            </a:r>
            <a:r>
              <a:rPr lang="nl-NL" sz="2000">
                <a:latin typeface="Calibri"/>
                <a:ea typeface="Calibri"/>
                <a:cs typeface="Calibri"/>
                <a:sym typeface="Calibri"/>
              </a:rPr>
              <a:t>– om, om…te, door middel van, daarmee…</a:t>
            </a:r>
            <a:endParaRPr/>
          </a:p>
          <a:p>
            <a:pPr marL="228600" lvl="0" indent="-228600" algn="l" rtl="0">
              <a:lnSpc>
                <a:spcPct val="90000"/>
              </a:lnSpc>
              <a:spcBef>
                <a:spcPts val="1000"/>
              </a:spcBef>
              <a:spcAft>
                <a:spcPts val="0"/>
              </a:spcAft>
              <a:buClr>
                <a:schemeClr val="dk1"/>
              </a:buClr>
              <a:buSzPts val="2000"/>
              <a:buFont typeface="Arial"/>
              <a:buChar char="-"/>
            </a:pPr>
            <a:r>
              <a:rPr lang="nl-NL" sz="2000" b="1">
                <a:latin typeface="Calibri"/>
                <a:ea typeface="Calibri"/>
                <a:cs typeface="Calibri"/>
                <a:sym typeface="Calibri"/>
              </a:rPr>
              <a:t>Reden/argument </a:t>
            </a:r>
            <a:r>
              <a:rPr lang="nl-NL" sz="2000">
                <a:latin typeface="Calibri"/>
                <a:ea typeface="Calibri"/>
                <a:cs typeface="Calibri"/>
                <a:sym typeface="Calibri"/>
              </a:rPr>
              <a:t>- aangezien, omdat, want, immers, namelijk, vanwege…</a:t>
            </a:r>
            <a:endParaRPr/>
          </a:p>
          <a:p>
            <a:pPr marL="228600" lvl="0" indent="-228600" algn="l" rtl="0">
              <a:lnSpc>
                <a:spcPct val="90000"/>
              </a:lnSpc>
              <a:spcBef>
                <a:spcPts val="1000"/>
              </a:spcBef>
              <a:spcAft>
                <a:spcPts val="0"/>
              </a:spcAft>
              <a:buClr>
                <a:schemeClr val="dk1"/>
              </a:buClr>
              <a:buSzPts val="2000"/>
              <a:buFont typeface="Arial"/>
              <a:buChar char="-"/>
            </a:pPr>
            <a:r>
              <a:rPr lang="nl-NL" sz="2000" b="1">
                <a:latin typeface="Calibri"/>
                <a:ea typeface="Calibri"/>
                <a:cs typeface="Calibri"/>
                <a:sym typeface="Calibri"/>
              </a:rPr>
              <a:t>Voorbeeld/toelichting </a:t>
            </a:r>
            <a:r>
              <a:rPr lang="nl-NL" sz="2000">
                <a:latin typeface="Calibri"/>
                <a:ea typeface="Calibri"/>
                <a:cs typeface="Calibri"/>
                <a:sym typeface="Calibri"/>
              </a:rPr>
              <a:t>- zoals, zo, bijvoorbeeld, ter illustratie, onder andere…</a:t>
            </a:r>
            <a:endParaRPr/>
          </a:p>
          <a:p>
            <a:pPr marL="228600" lvl="0" indent="-228600" algn="l" rtl="0">
              <a:lnSpc>
                <a:spcPct val="90000"/>
              </a:lnSpc>
              <a:spcBef>
                <a:spcPts val="1000"/>
              </a:spcBef>
              <a:spcAft>
                <a:spcPts val="0"/>
              </a:spcAft>
              <a:buClr>
                <a:schemeClr val="dk1"/>
              </a:buClr>
              <a:buSzPts val="2000"/>
              <a:buFont typeface="Arial"/>
              <a:buChar char="-"/>
            </a:pPr>
            <a:r>
              <a:rPr lang="nl-NL" sz="2000" b="1">
                <a:latin typeface="Calibri"/>
                <a:ea typeface="Calibri"/>
                <a:cs typeface="Calibri"/>
                <a:sym typeface="Calibri"/>
              </a:rPr>
              <a:t>Voorwaarde</a:t>
            </a:r>
            <a:r>
              <a:rPr lang="nl-NL" sz="2000">
                <a:latin typeface="Calibri"/>
                <a:ea typeface="Calibri"/>
                <a:cs typeface="Calibri"/>
                <a:sym typeface="Calibri"/>
              </a:rPr>
              <a:t> - als, indien, wanneer, mits, tenzij, zolang…</a:t>
            </a:r>
            <a:endParaRPr/>
          </a:p>
          <a:p>
            <a:pPr marL="228600" lvl="0" indent="-228600" algn="l" rtl="0">
              <a:lnSpc>
                <a:spcPct val="90000"/>
              </a:lnSpc>
              <a:spcBef>
                <a:spcPts val="1000"/>
              </a:spcBef>
              <a:spcAft>
                <a:spcPts val="0"/>
              </a:spcAft>
              <a:buClr>
                <a:schemeClr val="dk1"/>
              </a:buClr>
              <a:buSzPts val="2000"/>
              <a:buFont typeface="Arial"/>
              <a:buChar char="-"/>
            </a:pPr>
            <a:r>
              <a:rPr lang="nl-NL" sz="2000" b="1">
                <a:latin typeface="Calibri"/>
                <a:ea typeface="Calibri"/>
                <a:cs typeface="Calibri"/>
                <a:sym typeface="Calibri"/>
              </a:rPr>
              <a:t>Conclusie</a:t>
            </a:r>
            <a:r>
              <a:rPr lang="nl-NL" sz="2000">
                <a:latin typeface="Calibri"/>
                <a:ea typeface="Calibri"/>
                <a:cs typeface="Calibri"/>
                <a:sym typeface="Calibri"/>
              </a:rPr>
              <a:t> - dus, vandaar, om die redenen, concluderend, kortom, aldus…</a:t>
            </a:r>
            <a:endParaRPr/>
          </a:p>
          <a:p>
            <a:pPr marL="228600" lvl="0" indent="-228600" algn="l" rtl="0">
              <a:lnSpc>
                <a:spcPct val="90000"/>
              </a:lnSpc>
              <a:spcBef>
                <a:spcPts val="1000"/>
              </a:spcBef>
              <a:spcAft>
                <a:spcPts val="0"/>
              </a:spcAft>
              <a:buClr>
                <a:schemeClr val="dk1"/>
              </a:buClr>
              <a:buSzPts val="2000"/>
              <a:buFont typeface="Arial"/>
              <a:buChar char="-"/>
            </a:pPr>
            <a:r>
              <a:rPr lang="nl-NL" sz="2000" b="1">
                <a:latin typeface="Calibri"/>
                <a:ea typeface="Calibri"/>
                <a:cs typeface="Calibri"/>
                <a:sym typeface="Calibri"/>
              </a:rPr>
              <a:t>Samenvatting</a:t>
            </a:r>
            <a:r>
              <a:rPr lang="nl-NL" sz="2000">
                <a:latin typeface="Calibri"/>
                <a:ea typeface="Calibri"/>
                <a:cs typeface="Calibri"/>
                <a:sym typeface="Calibri"/>
              </a:rPr>
              <a:t> – samenvattend, kortom…</a:t>
            </a:r>
            <a:endParaRPr/>
          </a:p>
          <a:p>
            <a:pPr marL="228600" lvl="0" indent="-114300" algn="l" rtl="0">
              <a:lnSpc>
                <a:spcPct val="90000"/>
              </a:lnSpc>
              <a:spcBef>
                <a:spcPts val="1000"/>
              </a:spcBef>
              <a:spcAft>
                <a:spcPts val="0"/>
              </a:spcAft>
              <a:buClr>
                <a:schemeClr val="dk1"/>
              </a:buClr>
              <a:buSzPts val="1800"/>
              <a:buNone/>
            </a:pPr>
            <a:endParaRPr sz="1800">
              <a:latin typeface="Calibri"/>
              <a:ea typeface="Calibri"/>
              <a:cs typeface="Calibri"/>
              <a:sym typeface="Calibri"/>
            </a:endParaRPr>
          </a:p>
          <a:p>
            <a:pPr marL="228600" lvl="0" indent="-114300" algn="l" rtl="0">
              <a:lnSpc>
                <a:spcPct val="90000"/>
              </a:lnSpc>
              <a:spcBef>
                <a:spcPts val="1000"/>
              </a:spcBef>
              <a:spcAft>
                <a:spcPts val="0"/>
              </a:spcAft>
              <a:buClr>
                <a:schemeClr val="dk1"/>
              </a:buClr>
              <a:buSzPts val="1800"/>
              <a:buNone/>
            </a:pPr>
            <a:endParaRPr sz="1800">
              <a:latin typeface="Calibri"/>
              <a:ea typeface="Calibri"/>
              <a:cs typeface="Calibri"/>
              <a:sym typeface="Calibri"/>
            </a:endParaRPr>
          </a:p>
          <a:p>
            <a:pPr marL="228600" lvl="0" indent="-114300" algn="l" rtl="0">
              <a:lnSpc>
                <a:spcPct val="90000"/>
              </a:lnSpc>
              <a:spcBef>
                <a:spcPts val="1000"/>
              </a:spcBef>
              <a:spcAft>
                <a:spcPts val="0"/>
              </a:spcAft>
              <a:buClr>
                <a:schemeClr val="dk1"/>
              </a:buClr>
              <a:buSzPts val="1800"/>
              <a:buNone/>
            </a:pPr>
            <a:endParaRPr sz="1800">
              <a:latin typeface="Calibri"/>
              <a:ea typeface="Calibri"/>
              <a:cs typeface="Calibri"/>
              <a:sym typeface="Calibri"/>
            </a:endParaRPr>
          </a:p>
          <a:p>
            <a:pPr marL="228600" lvl="0" indent="-114300" algn="l" rtl="0">
              <a:lnSpc>
                <a:spcPct val="90000"/>
              </a:lnSpc>
              <a:spcBef>
                <a:spcPts val="1000"/>
              </a:spcBef>
              <a:spcAft>
                <a:spcPts val="0"/>
              </a:spcAft>
              <a:buClr>
                <a:schemeClr val="dk1"/>
              </a:buClr>
              <a:buSzPts val="1800"/>
              <a:buNone/>
            </a:pP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9DFEC-91D9-4137-6D44-16BB18C7B286}"/>
            </a:ext>
          </a:extLst>
        </p:cNvPr>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E6D47AB-9B13-F9B1-0BB3-2B3C65690F68}"/>
              </a:ext>
            </a:extLst>
          </p:cNvPr>
          <p:cNvPicPr>
            <a:picLocks noChangeAspect="1"/>
          </p:cNvPicPr>
          <p:nvPr/>
        </p:nvPicPr>
        <p:blipFill>
          <a:blip r:embed="rId3"/>
          <a:srcRect l="33496" t="24829" r="39981" b="8410"/>
          <a:stretch/>
        </p:blipFill>
        <p:spPr>
          <a:xfrm>
            <a:off x="5323488" y="204407"/>
            <a:ext cx="4562177" cy="6459439"/>
          </a:xfrm>
          <a:prstGeom prst="rect">
            <a:avLst/>
          </a:prstGeom>
        </p:spPr>
      </p:pic>
      <p:graphicFrame>
        <p:nvGraphicFramePr>
          <p:cNvPr id="8" name="Tekstvak 2">
            <a:extLst>
              <a:ext uri="{FF2B5EF4-FFF2-40B4-BE49-F238E27FC236}">
                <a16:creationId xmlns:a16="http://schemas.microsoft.com/office/drawing/2014/main" id="{8B88DACD-9A4F-1E60-CB1E-B8F6ACEC5DB9}"/>
              </a:ext>
            </a:extLst>
          </p:cNvPr>
          <p:cNvGraphicFramePr/>
          <p:nvPr/>
        </p:nvGraphicFramePr>
        <p:xfrm>
          <a:off x="584577" y="1130560"/>
          <a:ext cx="4300573" cy="5182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76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34F63-9F95-6BEE-6D7B-AFAC2C93B99B}"/>
              </a:ext>
            </a:extLst>
          </p:cNvPr>
          <p:cNvSpPr>
            <a:spLocks noGrp="1"/>
          </p:cNvSpPr>
          <p:nvPr>
            <p:ph type="title"/>
          </p:nvPr>
        </p:nvSpPr>
        <p:spPr/>
        <p:txBody>
          <a:bodyPr/>
          <a:lstStyle/>
          <a:p>
            <a:pPr algn="ctr"/>
            <a:r>
              <a:rPr lang="nl-NL" dirty="0"/>
              <a:t>Leesvaardigheid</a:t>
            </a:r>
          </a:p>
        </p:txBody>
      </p:sp>
      <p:sp>
        <p:nvSpPr>
          <p:cNvPr id="3" name="Tijdelijke aanduiding voor tekst 2">
            <a:extLst>
              <a:ext uri="{FF2B5EF4-FFF2-40B4-BE49-F238E27FC236}">
                <a16:creationId xmlns:a16="http://schemas.microsoft.com/office/drawing/2014/main" id="{774606BF-9F92-AFC8-EA94-996E0AA21FCC}"/>
              </a:ext>
            </a:extLst>
          </p:cNvPr>
          <p:cNvSpPr>
            <a:spLocks noGrp="1"/>
          </p:cNvSpPr>
          <p:nvPr>
            <p:ph type="body" idx="1"/>
          </p:nvPr>
        </p:nvSpPr>
        <p:spPr>
          <a:xfrm>
            <a:off x="839788" y="1681163"/>
            <a:ext cx="10512424" cy="823912"/>
          </a:xfrm>
        </p:spPr>
        <p:txBody>
          <a:bodyPr/>
          <a:lstStyle/>
          <a:p>
            <a:pPr algn="ctr"/>
            <a:r>
              <a:rPr lang="nl-NL" sz="2000" dirty="0">
                <a:effectLst/>
                <a:ea typeface="Calibri" panose="020F0502020204030204" pitchFamily="34" charset="0"/>
                <a:cs typeface="Times New Roman" panose="02020603050405020304" pitchFamily="18" charset="0"/>
              </a:rPr>
              <a:t>Tips voor het lezen van een tekst</a:t>
            </a:r>
          </a:p>
          <a:p>
            <a:endParaRPr lang="nl-NL" dirty="0"/>
          </a:p>
        </p:txBody>
      </p:sp>
      <p:sp>
        <p:nvSpPr>
          <p:cNvPr id="4" name="Tijdelijke aanduiding voor inhoud 3">
            <a:extLst>
              <a:ext uri="{FF2B5EF4-FFF2-40B4-BE49-F238E27FC236}">
                <a16:creationId xmlns:a16="http://schemas.microsoft.com/office/drawing/2014/main" id="{6A575075-D973-195F-3FE8-1CFAC7CE7C33}"/>
              </a:ext>
            </a:extLst>
          </p:cNvPr>
          <p:cNvSpPr>
            <a:spLocks noGrp="1"/>
          </p:cNvSpPr>
          <p:nvPr>
            <p:ph sz="half" idx="2"/>
          </p:nvPr>
        </p:nvSpPr>
        <p:spPr/>
        <p:txBody>
          <a:bodyPr>
            <a:normAutofit/>
          </a:bodyPr>
          <a:lstStyle/>
          <a:p>
            <a:pPr marL="342900" lvl="0" indent="-342900">
              <a:buFont typeface="Times New Roman" panose="02020603050405020304" pitchFamily="18" charset="0"/>
              <a:buChar char="-"/>
            </a:pPr>
            <a:r>
              <a:rPr lang="nl-NL" sz="2000" dirty="0">
                <a:effectLst/>
                <a:ea typeface="Calibri" panose="020F0502020204030204" pitchFamily="34" charset="0"/>
                <a:cs typeface="Arial" panose="020B0604020202020204" pitchFamily="34" charset="0"/>
              </a:rPr>
              <a:t>Lees de tekst eerst globaal en let goed op de titel en tussenkopjes</a:t>
            </a:r>
          </a:p>
          <a:p>
            <a:pPr marL="342900" lvl="0" indent="-342900">
              <a:buFont typeface="Times New Roman" panose="02020603050405020304" pitchFamily="18" charset="0"/>
              <a:buChar char="-"/>
              <a:tabLst>
                <a:tab pos="457200" algn="l"/>
              </a:tabLst>
            </a:pPr>
            <a:r>
              <a:rPr lang="nl-NL" sz="2000" dirty="0">
                <a:effectLst/>
                <a:ea typeface="Calibri" panose="020F0502020204030204" pitchFamily="34" charset="0"/>
                <a:cs typeface="Arial" panose="020B0604020202020204" pitchFamily="34" charset="0"/>
              </a:rPr>
              <a:t>Lees de tekst daarna intensief</a:t>
            </a:r>
          </a:p>
          <a:p>
            <a:pPr marL="342900" lvl="0" indent="-342900">
              <a:buFont typeface="Times New Roman" panose="02020603050405020304" pitchFamily="18" charset="0"/>
              <a:buChar char="-"/>
              <a:tabLst>
                <a:tab pos="457200" algn="l"/>
              </a:tabLst>
            </a:pPr>
            <a:r>
              <a:rPr lang="nl-NL" sz="2000" dirty="0">
                <a:effectLst/>
                <a:ea typeface="Calibri" panose="020F0502020204030204" pitchFamily="34" charset="0"/>
                <a:cs typeface="Arial" panose="020B0604020202020204" pitchFamily="34" charset="0"/>
              </a:rPr>
              <a:t>Lees de vragen goed</a:t>
            </a:r>
          </a:p>
          <a:p>
            <a:pPr marL="342900" lvl="0" indent="-342900">
              <a:buFont typeface="Times New Roman" panose="02020603050405020304" pitchFamily="18" charset="0"/>
              <a:buChar char="-"/>
            </a:pPr>
            <a:r>
              <a:rPr lang="nl-NL" sz="2000" dirty="0">
                <a:effectLst/>
                <a:ea typeface="Calibri" panose="020F0502020204030204" pitchFamily="34" charset="0"/>
                <a:cs typeface="Arial" panose="020B0604020202020204" pitchFamily="34" charset="0"/>
              </a:rPr>
              <a:t>In sommige vragen staat een bepaalde regel of alinea genoemd, het juiste antwoord op die vraag is dan ook echt in die alinea te vinden</a:t>
            </a:r>
          </a:p>
          <a:p>
            <a:endParaRPr lang="nl-NL" sz="1400" dirty="0">
              <a:cs typeface="Arial" panose="020B0604020202020204" pitchFamily="34" charset="0"/>
            </a:endParaRPr>
          </a:p>
        </p:txBody>
      </p:sp>
      <p:sp>
        <p:nvSpPr>
          <p:cNvPr id="5" name="Tijdelijke aanduiding voor tekst 4">
            <a:extLst>
              <a:ext uri="{FF2B5EF4-FFF2-40B4-BE49-F238E27FC236}">
                <a16:creationId xmlns:a16="http://schemas.microsoft.com/office/drawing/2014/main" id="{D4286D31-703E-4C5E-5A47-C93E26663373}"/>
              </a:ext>
            </a:extLst>
          </p:cNvPr>
          <p:cNvSpPr>
            <a:spLocks noGrp="1"/>
          </p:cNvSpPr>
          <p:nvPr>
            <p:ph type="body" sz="quarter" idx="3"/>
          </p:nvPr>
        </p:nvSpPr>
        <p:spPr/>
        <p:txBody>
          <a:bodyPr/>
          <a:lstStyle/>
          <a:p>
            <a:pPr algn="ctr"/>
            <a:endParaRPr lang="nl-NL" sz="2000" dirty="0">
              <a:effectLst/>
              <a:ea typeface="Calibri" panose="020F0502020204030204" pitchFamily="34" charset="0"/>
              <a:cs typeface="Times New Roman" panose="02020603050405020304" pitchFamily="18" charset="0"/>
            </a:endParaRPr>
          </a:p>
          <a:p>
            <a:endParaRPr lang="nl-NL" dirty="0"/>
          </a:p>
        </p:txBody>
      </p:sp>
      <p:sp>
        <p:nvSpPr>
          <p:cNvPr id="6" name="Tijdelijke aanduiding voor inhoud 5">
            <a:extLst>
              <a:ext uri="{FF2B5EF4-FFF2-40B4-BE49-F238E27FC236}">
                <a16:creationId xmlns:a16="http://schemas.microsoft.com/office/drawing/2014/main" id="{25DF64C4-50A2-CD02-9EA0-56C110C3E466}"/>
              </a:ext>
            </a:extLst>
          </p:cNvPr>
          <p:cNvSpPr>
            <a:spLocks noGrp="1"/>
          </p:cNvSpPr>
          <p:nvPr>
            <p:ph sz="quarter" idx="4"/>
          </p:nvPr>
        </p:nvSpPr>
        <p:spPr/>
        <p:txBody>
          <a:bodyPr>
            <a:normAutofit/>
          </a:bodyPr>
          <a:lstStyle/>
          <a:p>
            <a:pPr>
              <a:buFont typeface="Systeemlettertype regulier"/>
              <a:buChar char="-"/>
            </a:pPr>
            <a:r>
              <a:rPr lang="nl-NL" sz="2000" dirty="0">
                <a:effectLst/>
                <a:ea typeface="Calibri" panose="020F0502020204030204" pitchFamily="34" charset="0"/>
                <a:cs typeface="Times New Roman" panose="02020603050405020304" pitchFamily="18" charset="0"/>
              </a:rPr>
              <a:t>Een tekst bestaat uit drie delen: Inleiding, middenstuk en slot.</a:t>
            </a:r>
          </a:p>
          <a:p>
            <a:pPr>
              <a:buFont typeface="Systeemlettertype regulier"/>
              <a:buChar char="-"/>
            </a:pPr>
            <a:r>
              <a:rPr lang="nl-NL" sz="2000" dirty="0">
                <a:effectLst/>
                <a:ea typeface="Calibri" panose="020F0502020204030204" pitchFamily="34" charset="0"/>
                <a:cs typeface="Times New Roman" panose="02020603050405020304" pitchFamily="18" charset="0"/>
              </a:rPr>
              <a:t>Het onderwerp van de tekst geeft aan waar de tekst over gaat.</a:t>
            </a:r>
          </a:p>
          <a:p>
            <a:pPr>
              <a:buFont typeface="Systeemlettertype regulier"/>
              <a:buChar char="-"/>
            </a:pPr>
            <a:r>
              <a:rPr lang="nl-NL" sz="2000" dirty="0">
                <a:effectLst/>
                <a:ea typeface="Calibri" panose="020F0502020204030204" pitchFamily="34" charset="0"/>
                <a:cs typeface="Times New Roman" panose="02020603050405020304" pitchFamily="18" charset="0"/>
              </a:rPr>
              <a:t>Deelonderwerpen zijn verschillende zaken die met het onderwerp te maken hebben. </a:t>
            </a:r>
          </a:p>
          <a:p>
            <a:pPr>
              <a:buFont typeface="Systeemlettertype regulier"/>
              <a:buChar char="-"/>
            </a:pPr>
            <a:r>
              <a:rPr lang="nl-NL" sz="2000" dirty="0">
                <a:effectLst/>
                <a:ea typeface="Calibri" panose="020F0502020204030204" pitchFamily="34" charset="0"/>
                <a:cs typeface="Times New Roman" panose="02020603050405020304" pitchFamily="18" charset="0"/>
              </a:rPr>
              <a:t>Bij de hoofdgedachte kijk je goed wat er over het onderwerp wordt gezegd. Je vindt de hoofdgedachte vaak in de inleiding of in het slot van de tekst. </a:t>
            </a:r>
          </a:p>
        </p:txBody>
      </p:sp>
    </p:spTree>
    <p:extLst>
      <p:ext uri="{BB962C8B-B14F-4D97-AF65-F5344CB8AC3E}">
        <p14:creationId xmlns:p14="http://schemas.microsoft.com/office/powerpoint/2010/main" val="318865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2DABB4E0-9507-D53C-336B-B874493AF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114" y="914663"/>
            <a:ext cx="4096951" cy="5230151"/>
          </a:xfrm>
          <a:prstGeom prst="rect">
            <a:avLst/>
          </a:prstGeom>
        </p:spPr>
      </p:pic>
      <p:pic>
        <p:nvPicPr>
          <p:cNvPr id="21" name="Afbeelding 20">
            <a:extLst>
              <a:ext uri="{FF2B5EF4-FFF2-40B4-BE49-F238E27FC236}">
                <a16:creationId xmlns:a16="http://schemas.microsoft.com/office/drawing/2014/main" id="{FE5F1367-3445-3E18-49CA-DF31992B541B}"/>
              </a:ext>
            </a:extLst>
          </p:cNvPr>
          <p:cNvPicPr>
            <a:picLocks noChangeAspect="1"/>
          </p:cNvPicPr>
          <p:nvPr/>
        </p:nvPicPr>
        <p:blipFill>
          <a:blip r:embed="rId3">
            <a:extLst>
              <a:ext uri="{28A0092B-C50C-407E-A947-70E740481C1C}">
                <a14:useLocalDpi xmlns:a14="http://schemas.microsoft.com/office/drawing/2010/main" val="0"/>
              </a:ext>
            </a:extLst>
          </a:blip>
          <a:srcRect l="732"/>
          <a:stretch/>
        </p:blipFill>
        <p:spPr>
          <a:xfrm>
            <a:off x="1704814" y="713185"/>
            <a:ext cx="4207300" cy="5431629"/>
          </a:xfrm>
          <a:prstGeom prst="rect">
            <a:avLst/>
          </a:prstGeom>
        </p:spPr>
      </p:pic>
    </p:spTree>
    <p:extLst>
      <p:ext uri="{BB962C8B-B14F-4D97-AF65-F5344CB8AC3E}">
        <p14:creationId xmlns:p14="http://schemas.microsoft.com/office/powerpoint/2010/main" val="263349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58616C-E42B-2939-DEEF-A9E38869281A}"/>
              </a:ext>
            </a:extLst>
          </p:cNvPr>
          <p:cNvPicPr>
            <a:picLocks noChangeAspect="1"/>
          </p:cNvPicPr>
          <p:nvPr/>
        </p:nvPicPr>
        <p:blipFill>
          <a:blip r:embed="rId2">
            <a:extLst>
              <a:ext uri="{28A0092B-C50C-407E-A947-70E740481C1C}">
                <a14:useLocalDpi xmlns:a14="http://schemas.microsoft.com/office/drawing/2010/main" val="0"/>
              </a:ext>
            </a:extLst>
          </a:blip>
          <a:srcRect b="6643"/>
          <a:stretch/>
        </p:blipFill>
        <p:spPr>
          <a:xfrm>
            <a:off x="2005837" y="573438"/>
            <a:ext cx="7772400" cy="6106331"/>
          </a:xfrm>
          <a:prstGeom prst="rect">
            <a:avLst/>
          </a:prstGeom>
        </p:spPr>
      </p:pic>
      <p:sp>
        <p:nvSpPr>
          <p:cNvPr id="2" name="Rechthoek 1">
            <a:extLst>
              <a:ext uri="{FF2B5EF4-FFF2-40B4-BE49-F238E27FC236}">
                <a16:creationId xmlns:a16="http://schemas.microsoft.com/office/drawing/2014/main" id="{CA4A892D-111F-2DA7-24FB-71F9122B5D19}"/>
              </a:ext>
            </a:extLst>
          </p:cNvPr>
          <p:cNvSpPr/>
          <p:nvPr/>
        </p:nvSpPr>
        <p:spPr>
          <a:xfrm>
            <a:off x="3816626" y="1696278"/>
            <a:ext cx="808383" cy="172279"/>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7974B485-031F-1622-0BA8-0A3AC1697AFD}"/>
              </a:ext>
            </a:extLst>
          </p:cNvPr>
          <p:cNvSpPr/>
          <p:nvPr/>
        </p:nvSpPr>
        <p:spPr>
          <a:xfrm>
            <a:off x="3921393" y="1868557"/>
            <a:ext cx="808383" cy="172279"/>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9173F2D7-1BA2-AC0F-B458-B280DFC7784A}"/>
              </a:ext>
            </a:extLst>
          </p:cNvPr>
          <p:cNvSpPr/>
          <p:nvPr/>
        </p:nvSpPr>
        <p:spPr>
          <a:xfrm>
            <a:off x="3816626" y="2111974"/>
            <a:ext cx="808383" cy="172279"/>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1E8A8DD-B573-5D7E-95B2-8432F4F21670}"/>
              </a:ext>
            </a:extLst>
          </p:cNvPr>
          <p:cNvSpPr/>
          <p:nvPr/>
        </p:nvSpPr>
        <p:spPr>
          <a:xfrm>
            <a:off x="3921392" y="2249747"/>
            <a:ext cx="2174608" cy="172279"/>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47343839-D3F7-4A26-D46A-5A5DB8CF2FB6}"/>
              </a:ext>
            </a:extLst>
          </p:cNvPr>
          <p:cNvSpPr/>
          <p:nvPr/>
        </p:nvSpPr>
        <p:spPr>
          <a:xfrm>
            <a:off x="3183271" y="3077536"/>
            <a:ext cx="1043672" cy="172279"/>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EEE40F8B-8191-2E8A-1F8D-5CFBF4FC73E2}"/>
              </a:ext>
            </a:extLst>
          </p:cNvPr>
          <p:cNvSpPr/>
          <p:nvPr/>
        </p:nvSpPr>
        <p:spPr>
          <a:xfrm>
            <a:off x="3722358" y="3905325"/>
            <a:ext cx="1177445" cy="137773"/>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E1232D5D-DDB8-23EA-87E3-A99E3B01EEE9}"/>
              </a:ext>
            </a:extLst>
          </p:cNvPr>
          <p:cNvSpPr/>
          <p:nvPr/>
        </p:nvSpPr>
        <p:spPr>
          <a:xfrm>
            <a:off x="7350580" y="5074957"/>
            <a:ext cx="1034295" cy="187156"/>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74FC40B-579E-967B-0A09-9FEE40F5E904}"/>
              </a:ext>
            </a:extLst>
          </p:cNvPr>
          <p:cNvSpPr/>
          <p:nvPr/>
        </p:nvSpPr>
        <p:spPr>
          <a:xfrm>
            <a:off x="3299478" y="5785542"/>
            <a:ext cx="5292431" cy="499019"/>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4012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D9B51CA-FD8D-6898-599F-A1D6FC6D56DD}"/>
              </a:ext>
            </a:extLst>
          </p:cNvPr>
          <p:cNvPicPr>
            <a:picLocks noChangeAspect="1"/>
          </p:cNvPicPr>
          <p:nvPr/>
        </p:nvPicPr>
        <p:blipFill>
          <a:blip r:embed="rId3">
            <a:extLst>
              <a:ext uri="{28A0092B-C50C-407E-A947-70E740481C1C}">
                <a14:useLocalDpi xmlns:a14="http://schemas.microsoft.com/office/drawing/2010/main" val="0"/>
              </a:ext>
            </a:extLst>
          </a:blip>
          <a:srcRect l="-1" r="1442"/>
          <a:stretch/>
        </p:blipFill>
        <p:spPr>
          <a:xfrm>
            <a:off x="1623165" y="609719"/>
            <a:ext cx="7660320" cy="5917529"/>
          </a:xfrm>
          <a:prstGeom prst="rect">
            <a:avLst/>
          </a:prstGeom>
        </p:spPr>
      </p:pic>
      <p:sp>
        <p:nvSpPr>
          <p:cNvPr id="2" name="Rechthoek 1">
            <a:extLst>
              <a:ext uri="{FF2B5EF4-FFF2-40B4-BE49-F238E27FC236}">
                <a16:creationId xmlns:a16="http://schemas.microsoft.com/office/drawing/2014/main" id="{6EFC9B19-0AEC-C736-D2F9-7078AE125208}"/>
              </a:ext>
            </a:extLst>
          </p:cNvPr>
          <p:cNvSpPr/>
          <p:nvPr/>
        </p:nvSpPr>
        <p:spPr>
          <a:xfrm>
            <a:off x="3355798" y="869174"/>
            <a:ext cx="1181695" cy="183249"/>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A9A03D4D-7EBC-4503-BB67-2B8B639EA3FD}"/>
              </a:ext>
            </a:extLst>
          </p:cNvPr>
          <p:cNvSpPr/>
          <p:nvPr/>
        </p:nvSpPr>
        <p:spPr>
          <a:xfrm>
            <a:off x="4067415" y="1449901"/>
            <a:ext cx="2367891" cy="183249"/>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5ACD3B48-FA33-F891-BEE3-A57A5A92E19E}"/>
              </a:ext>
            </a:extLst>
          </p:cNvPr>
          <p:cNvSpPr/>
          <p:nvPr/>
        </p:nvSpPr>
        <p:spPr>
          <a:xfrm>
            <a:off x="2908515" y="2381707"/>
            <a:ext cx="5303832" cy="447757"/>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2CBE0702-AF47-8A07-08CF-1A8D1698C6CD}"/>
              </a:ext>
            </a:extLst>
          </p:cNvPr>
          <p:cNvSpPr/>
          <p:nvPr/>
        </p:nvSpPr>
        <p:spPr>
          <a:xfrm>
            <a:off x="3355798" y="3845288"/>
            <a:ext cx="711618" cy="183249"/>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6F6D6B8-7A35-092A-B9E1-EA8A81613B54}"/>
              </a:ext>
            </a:extLst>
          </p:cNvPr>
          <p:cNvSpPr/>
          <p:nvPr/>
        </p:nvSpPr>
        <p:spPr>
          <a:xfrm>
            <a:off x="2908515" y="4495106"/>
            <a:ext cx="1628978" cy="183249"/>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FC3F0A2-2207-D007-342E-7B4C32DA3242}"/>
              </a:ext>
            </a:extLst>
          </p:cNvPr>
          <p:cNvSpPr/>
          <p:nvPr/>
        </p:nvSpPr>
        <p:spPr>
          <a:xfrm>
            <a:off x="5281510" y="5224850"/>
            <a:ext cx="2240723" cy="183249"/>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D414D88C-1C41-17ED-611C-1B3B2DAD275C}"/>
              </a:ext>
            </a:extLst>
          </p:cNvPr>
          <p:cNvSpPr/>
          <p:nvPr/>
        </p:nvSpPr>
        <p:spPr>
          <a:xfrm>
            <a:off x="2908515" y="6248282"/>
            <a:ext cx="3187485" cy="95716"/>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964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DC2601C-4848-048B-1348-83709AAFD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194" y="1094732"/>
            <a:ext cx="8875612" cy="4234583"/>
          </a:xfrm>
          <a:prstGeom prst="rect">
            <a:avLst/>
          </a:prstGeom>
        </p:spPr>
      </p:pic>
      <p:sp>
        <p:nvSpPr>
          <p:cNvPr id="2" name="Rechthoek 1">
            <a:extLst>
              <a:ext uri="{FF2B5EF4-FFF2-40B4-BE49-F238E27FC236}">
                <a16:creationId xmlns:a16="http://schemas.microsoft.com/office/drawing/2014/main" id="{341054FE-9A95-2CAF-A5F1-26C7C4A492AB}"/>
              </a:ext>
            </a:extLst>
          </p:cNvPr>
          <p:cNvSpPr/>
          <p:nvPr/>
        </p:nvSpPr>
        <p:spPr>
          <a:xfrm>
            <a:off x="3124906" y="2153847"/>
            <a:ext cx="2971094" cy="227044"/>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F7BAB72F-4722-2024-46EA-6022B49354EA}"/>
              </a:ext>
            </a:extLst>
          </p:cNvPr>
          <p:cNvSpPr/>
          <p:nvPr/>
        </p:nvSpPr>
        <p:spPr>
          <a:xfrm>
            <a:off x="2990125" y="3811065"/>
            <a:ext cx="6211750" cy="227043"/>
          </a:xfrm>
          <a:prstGeom prst="rect">
            <a:avLst/>
          </a:prstGeom>
          <a:solidFill>
            <a:srgbClr val="00D200">
              <a:alpha val="379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3638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D114E-D0F8-8FE1-53DE-3FCF717577B4}"/>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9F3CFC36-DC23-A497-21E6-CD0C127395FF}"/>
              </a:ext>
            </a:extLst>
          </p:cNvPr>
          <p:cNvPicPr>
            <a:picLocks noChangeAspect="1"/>
          </p:cNvPicPr>
          <p:nvPr/>
        </p:nvPicPr>
        <p:blipFill>
          <a:blip r:embed="rId3"/>
          <a:srcRect l="36986" t="22321" r="38421" b="15772"/>
          <a:stretch/>
        </p:blipFill>
        <p:spPr>
          <a:xfrm>
            <a:off x="263048" y="964504"/>
            <a:ext cx="4071005" cy="5764365"/>
          </a:xfrm>
          <a:prstGeom prst="rect">
            <a:avLst/>
          </a:prstGeom>
        </p:spPr>
      </p:pic>
      <p:sp>
        <p:nvSpPr>
          <p:cNvPr id="5" name="Tekstvak 4">
            <a:extLst>
              <a:ext uri="{FF2B5EF4-FFF2-40B4-BE49-F238E27FC236}">
                <a16:creationId xmlns:a16="http://schemas.microsoft.com/office/drawing/2014/main" id="{B1DD589F-F49D-A209-1178-FC14541114B9}"/>
              </a:ext>
            </a:extLst>
          </p:cNvPr>
          <p:cNvSpPr txBox="1"/>
          <p:nvPr/>
        </p:nvSpPr>
        <p:spPr>
          <a:xfrm>
            <a:off x="2749304" y="273080"/>
            <a:ext cx="6518027" cy="923330"/>
          </a:xfrm>
          <a:prstGeom prst="rect">
            <a:avLst/>
          </a:prstGeom>
          <a:noFill/>
        </p:spPr>
        <p:txBody>
          <a:bodyPr wrap="square" rtlCol="0">
            <a:spAutoFit/>
          </a:bodyPr>
          <a:lstStyle/>
          <a:p>
            <a:r>
              <a:rPr lang="nl-NL" sz="5400" dirty="0">
                <a:latin typeface="Effra"/>
              </a:rPr>
              <a:t>Tekst 3: de advertentie</a:t>
            </a:r>
          </a:p>
        </p:txBody>
      </p:sp>
      <p:pic>
        <p:nvPicPr>
          <p:cNvPr id="7" name="Afbeelding 6">
            <a:extLst>
              <a:ext uri="{FF2B5EF4-FFF2-40B4-BE49-F238E27FC236}">
                <a16:creationId xmlns:a16="http://schemas.microsoft.com/office/drawing/2014/main" id="{B125E2CF-D456-2911-C00A-635FDEC99E7F}"/>
              </a:ext>
            </a:extLst>
          </p:cNvPr>
          <p:cNvPicPr>
            <a:picLocks noChangeAspect="1"/>
          </p:cNvPicPr>
          <p:nvPr/>
        </p:nvPicPr>
        <p:blipFill>
          <a:blip r:embed="rId4"/>
          <a:srcRect l="27020" t="27528" r="32295" b="53972"/>
          <a:stretch/>
        </p:blipFill>
        <p:spPr>
          <a:xfrm>
            <a:off x="4446740" y="1058624"/>
            <a:ext cx="6839212" cy="1749303"/>
          </a:xfrm>
          <a:prstGeom prst="rect">
            <a:avLst/>
          </a:prstGeom>
        </p:spPr>
      </p:pic>
      <p:pic>
        <p:nvPicPr>
          <p:cNvPr id="9" name="Afbeelding 8">
            <a:extLst>
              <a:ext uri="{FF2B5EF4-FFF2-40B4-BE49-F238E27FC236}">
                <a16:creationId xmlns:a16="http://schemas.microsoft.com/office/drawing/2014/main" id="{183A604A-965F-0A9C-C6F8-289AE12831C4}"/>
              </a:ext>
            </a:extLst>
          </p:cNvPr>
          <p:cNvPicPr>
            <a:picLocks noChangeAspect="1"/>
          </p:cNvPicPr>
          <p:nvPr/>
        </p:nvPicPr>
        <p:blipFill>
          <a:blip r:embed="rId5"/>
          <a:srcRect l="27226" t="22283" r="30651" b="57525"/>
          <a:stretch/>
        </p:blipFill>
        <p:spPr>
          <a:xfrm>
            <a:off x="4446738" y="2753841"/>
            <a:ext cx="7114785" cy="1918400"/>
          </a:xfrm>
          <a:prstGeom prst="rect">
            <a:avLst/>
          </a:prstGeom>
        </p:spPr>
      </p:pic>
      <p:pic>
        <p:nvPicPr>
          <p:cNvPr id="12" name="Afbeelding 11">
            <a:extLst>
              <a:ext uri="{FF2B5EF4-FFF2-40B4-BE49-F238E27FC236}">
                <a16:creationId xmlns:a16="http://schemas.microsoft.com/office/drawing/2014/main" id="{EE625E53-C178-E028-A186-CE682E2B9C68}"/>
              </a:ext>
            </a:extLst>
          </p:cNvPr>
          <p:cNvPicPr>
            <a:picLocks noChangeAspect="1"/>
          </p:cNvPicPr>
          <p:nvPr/>
        </p:nvPicPr>
        <p:blipFill>
          <a:blip r:embed="rId6"/>
          <a:srcRect l="26815" t="44215" r="31062" b="33408"/>
          <a:stretch/>
        </p:blipFill>
        <p:spPr>
          <a:xfrm>
            <a:off x="4325655" y="4701463"/>
            <a:ext cx="6784931" cy="2027407"/>
          </a:xfrm>
          <a:prstGeom prst="rect">
            <a:avLst/>
          </a:prstGeom>
        </p:spPr>
      </p:pic>
      <mc:AlternateContent xmlns:mc="http://schemas.openxmlformats.org/markup-compatibility/2006" xmlns:p14="http://schemas.microsoft.com/office/powerpoint/2010/main">
        <mc:Choice Requires="p14">
          <p:contentPart p14:bwMode="auto" r:id="rId7">
            <p14:nvContentPartPr>
              <p14:cNvPr id="20" name="Inkt 19">
                <a:extLst>
                  <a:ext uri="{FF2B5EF4-FFF2-40B4-BE49-F238E27FC236}">
                    <a16:creationId xmlns:a16="http://schemas.microsoft.com/office/drawing/2014/main" id="{B052B5DF-AD6C-F480-9E36-9B762911920B}"/>
                  </a:ext>
                </a:extLst>
              </p14:cNvPr>
              <p14:cNvContentPartPr/>
              <p14:nvPr/>
            </p14:nvContentPartPr>
            <p14:xfrm>
              <a:off x="5265641" y="2346092"/>
              <a:ext cx="3588992" cy="57861"/>
            </p14:xfrm>
          </p:contentPart>
        </mc:Choice>
        <mc:Fallback xmlns="">
          <p:pic>
            <p:nvPicPr>
              <p:cNvPr id="20" name="Inkt 19">
                <a:extLst>
                  <a:ext uri="{FF2B5EF4-FFF2-40B4-BE49-F238E27FC236}">
                    <a16:creationId xmlns:a16="http://schemas.microsoft.com/office/drawing/2014/main" id="{B052B5DF-AD6C-F480-9E36-9B762911920B}"/>
                  </a:ext>
                </a:extLst>
              </p:cNvPr>
              <p:cNvPicPr/>
              <p:nvPr/>
            </p:nvPicPr>
            <p:blipFill>
              <a:blip r:embed="rId8"/>
              <a:stretch>
                <a:fillRect/>
              </a:stretch>
            </p:blipFill>
            <p:spPr>
              <a:xfrm>
                <a:off x="5229647" y="2273766"/>
                <a:ext cx="3660621" cy="2021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t 20">
                <a:extLst>
                  <a:ext uri="{FF2B5EF4-FFF2-40B4-BE49-F238E27FC236}">
                    <a16:creationId xmlns:a16="http://schemas.microsoft.com/office/drawing/2014/main" id="{499BFD2B-7666-0048-66A6-78DF0CE80121}"/>
                  </a:ext>
                </a:extLst>
              </p14:cNvPr>
              <p14:cNvContentPartPr/>
              <p14:nvPr/>
            </p14:nvContentPartPr>
            <p14:xfrm flipV="1">
              <a:off x="5265641" y="4018109"/>
              <a:ext cx="2835848" cy="45719"/>
            </p14:xfrm>
          </p:contentPart>
        </mc:Choice>
        <mc:Fallback xmlns="">
          <p:pic>
            <p:nvPicPr>
              <p:cNvPr id="21" name="Inkt 20">
                <a:extLst>
                  <a:ext uri="{FF2B5EF4-FFF2-40B4-BE49-F238E27FC236}">
                    <a16:creationId xmlns:a16="http://schemas.microsoft.com/office/drawing/2014/main" id="{499BFD2B-7666-0048-66A6-78DF0CE80121}"/>
                  </a:ext>
                </a:extLst>
              </p:cNvPr>
              <p:cNvPicPr/>
              <p:nvPr/>
            </p:nvPicPr>
            <p:blipFill>
              <a:blip r:embed="rId10"/>
              <a:stretch>
                <a:fillRect/>
              </a:stretch>
            </p:blipFill>
            <p:spPr>
              <a:xfrm flipV="1">
                <a:off x="5229649" y="3946111"/>
                <a:ext cx="2907473" cy="18935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t 21">
                <a:extLst>
                  <a:ext uri="{FF2B5EF4-FFF2-40B4-BE49-F238E27FC236}">
                    <a16:creationId xmlns:a16="http://schemas.microsoft.com/office/drawing/2014/main" id="{ADC6A433-4DBF-2017-8423-259F3185D875}"/>
                  </a:ext>
                </a:extLst>
              </p14:cNvPr>
              <p14:cNvContentPartPr/>
              <p14:nvPr/>
            </p14:nvContentPartPr>
            <p14:xfrm flipV="1">
              <a:off x="5205077" y="5387457"/>
              <a:ext cx="5792824" cy="93391"/>
            </p14:xfrm>
          </p:contentPart>
        </mc:Choice>
        <mc:Fallback xmlns="">
          <p:pic>
            <p:nvPicPr>
              <p:cNvPr id="22" name="Inkt 21">
                <a:extLst>
                  <a:ext uri="{FF2B5EF4-FFF2-40B4-BE49-F238E27FC236}">
                    <a16:creationId xmlns:a16="http://schemas.microsoft.com/office/drawing/2014/main" id="{ADC6A433-4DBF-2017-8423-259F3185D875}"/>
                  </a:ext>
                </a:extLst>
              </p:cNvPr>
              <p:cNvPicPr/>
              <p:nvPr/>
            </p:nvPicPr>
            <p:blipFill>
              <a:blip r:embed="rId12"/>
              <a:stretch>
                <a:fillRect/>
              </a:stretch>
            </p:blipFill>
            <p:spPr>
              <a:xfrm flipV="1">
                <a:off x="5169081" y="5315061"/>
                <a:ext cx="5864456" cy="23782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t 22">
                <a:extLst>
                  <a:ext uri="{FF2B5EF4-FFF2-40B4-BE49-F238E27FC236}">
                    <a16:creationId xmlns:a16="http://schemas.microsoft.com/office/drawing/2014/main" id="{05548377-274F-7895-76D4-C77128CCDC55}"/>
                  </a:ext>
                </a:extLst>
              </p14:cNvPr>
              <p14:cNvContentPartPr/>
              <p14:nvPr/>
            </p14:nvContentPartPr>
            <p14:xfrm>
              <a:off x="2812669" y="5872760"/>
              <a:ext cx="624815" cy="0"/>
            </p14:xfrm>
          </p:contentPart>
        </mc:Choice>
        <mc:Fallback xmlns="">
          <p:pic>
            <p:nvPicPr>
              <p:cNvPr id="23" name="Inkt 22">
                <a:extLst>
                  <a:ext uri="{FF2B5EF4-FFF2-40B4-BE49-F238E27FC236}">
                    <a16:creationId xmlns:a16="http://schemas.microsoft.com/office/drawing/2014/main" id="{05548377-274F-7895-76D4-C77128CCDC55}"/>
                  </a:ext>
                </a:extLst>
              </p:cNvPr>
              <p:cNvPicPr/>
              <p:nvPr/>
            </p:nvPicPr>
            <p:blipFill>
              <a:blip r:embed="rId14"/>
              <a:stretch>
                <a:fillRect/>
              </a:stretch>
            </p:blipFill>
            <p:spPr>
              <a:xfrm>
                <a:off x="2773740" y="5872760"/>
                <a:ext cx="702284" cy="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t 23">
                <a:extLst>
                  <a:ext uri="{FF2B5EF4-FFF2-40B4-BE49-F238E27FC236}">
                    <a16:creationId xmlns:a16="http://schemas.microsoft.com/office/drawing/2014/main" id="{8205313B-5A63-FF8A-0507-C092B9445A62}"/>
                  </a:ext>
                </a:extLst>
              </p14:cNvPr>
              <p14:cNvContentPartPr/>
              <p14:nvPr/>
            </p14:nvContentPartPr>
            <p14:xfrm>
              <a:off x="11867515" y="6825615"/>
              <a:ext cx="312420" cy="0"/>
            </p14:xfrm>
          </p:contentPart>
        </mc:Choice>
        <mc:Fallback xmlns="">
          <p:pic>
            <p:nvPicPr>
              <p:cNvPr id="24" name="Inkt 23">
                <a:extLst>
                  <a:ext uri="{FF2B5EF4-FFF2-40B4-BE49-F238E27FC236}">
                    <a16:creationId xmlns:a16="http://schemas.microsoft.com/office/drawing/2014/main" id="{8205313B-5A63-FF8A-0507-C092B9445A62}"/>
                  </a:ext>
                </a:extLst>
              </p:cNvPr>
              <p:cNvPicPr/>
              <p:nvPr/>
            </p:nvPicPr>
            <p:blipFill>
              <a:blip r:embed="rId16"/>
              <a:stretch>
                <a:fillRect/>
              </a:stretch>
            </p:blipFill>
            <p:spPr>
              <a:xfrm>
                <a:off x="11849539" y="6825615"/>
                <a:ext cx="348012" cy="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t 24">
                <a:extLst>
                  <a:ext uri="{FF2B5EF4-FFF2-40B4-BE49-F238E27FC236}">
                    <a16:creationId xmlns:a16="http://schemas.microsoft.com/office/drawing/2014/main" id="{C2099B5D-280B-1655-23F4-42F458B0AC43}"/>
                  </a:ext>
                </a:extLst>
              </p14:cNvPr>
              <p14:cNvContentPartPr/>
              <p14:nvPr/>
            </p14:nvContentPartPr>
            <p14:xfrm>
              <a:off x="1266572" y="5758372"/>
              <a:ext cx="312420" cy="0"/>
            </p14:xfrm>
          </p:contentPart>
        </mc:Choice>
        <mc:Fallback xmlns="">
          <p:pic>
            <p:nvPicPr>
              <p:cNvPr id="25" name="Inkt 24">
                <a:extLst>
                  <a:ext uri="{FF2B5EF4-FFF2-40B4-BE49-F238E27FC236}">
                    <a16:creationId xmlns:a16="http://schemas.microsoft.com/office/drawing/2014/main" id="{C2099B5D-280B-1655-23F4-42F458B0AC43}"/>
                  </a:ext>
                </a:extLst>
              </p:cNvPr>
              <p:cNvPicPr/>
              <p:nvPr/>
            </p:nvPicPr>
            <p:blipFill>
              <a:blip r:embed="rId16"/>
              <a:stretch>
                <a:fillRect/>
              </a:stretch>
            </p:blipFill>
            <p:spPr>
              <a:xfrm>
                <a:off x="1248596" y="5758372"/>
                <a:ext cx="348012" cy="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t 26">
                <a:extLst>
                  <a:ext uri="{FF2B5EF4-FFF2-40B4-BE49-F238E27FC236}">
                    <a16:creationId xmlns:a16="http://schemas.microsoft.com/office/drawing/2014/main" id="{CC4E161B-C22D-AD9E-E162-935E7EFD4432}"/>
                  </a:ext>
                </a:extLst>
              </p14:cNvPr>
              <p14:cNvContentPartPr/>
              <p14:nvPr/>
            </p14:nvContentPartPr>
            <p14:xfrm>
              <a:off x="2950061" y="5116875"/>
              <a:ext cx="312420" cy="0"/>
            </p14:xfrm>
          </p:contentPart>
        </mc:Choice>
        <mc:Fallback xmlns="">
          <p:pic>
            <p:nvPicPr>
              <p:cNvPr id="27" name="Inkt 26">
                <a:extLst>
                  <a:ext uri="{FF2B5EF4-FFF2-40B4-BE49-F238E27FC236}">
                    <a16:creationId xmlns:a16="http://schemas.microsoft.com/office/drawing/2014/main" id="{CC4E161B-C22D-AD9E-E162-935E7EFD4432}"/>
                  </a:ext>
                </a:extLst>
              </p:cNvPr>
              <p:cNvPicPr/>
              <p:nvPr/>
            </p:nvPicPr>
            <p:blipFill>
              <a:blip r:embed="rId16"/>
              <a:stretch>
                <a:fillRect/>
              </a:stretch>
            </p:blipFill>
            <p:spPr>
              <a:xfrm>
                <a:off x="2932085" y="5116875"/>
                <a:ext cx="348012" cy="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t 28">
                <a:extLst>
                  <a:ext uri="{FF2B5EF4-FFF2-40B4-BE49-F238E27FC236}">
                    <a16:creationId xmlns:a16="http://schemas.microsoft.com/office/drawing/2014/main" id="{A02EA0B4-8D56-8273-1F39-8CBA320A4115}"/>
                  </a:ext>
                </a:extLst>
              </p14:cNvPr>
              <p14:cNvContentPartPr/>
              <p14:nvPr/>
            </p14:nvContentPartPr>
            <p14:xfrm>
              <a:off x="5511567" y="5724561"/>
              <a:ext cx="2154362" cy="635"/>
            </p14:xfrm>
          </p:contentPart>
        </mc:Choice>
        <mc:Fallback xmlns="">
          <p:pic>
            <p:nvPicPr>
              <p:cNvPr id="29" name="Inkt 28">
                <a:extLst>
                  <a:ext uri="{FF2B5EF4-FFF2-40B4-BE49-F238E27FC236}">
                    <a16:creationId xmlns:a16="http://schemas.microsoft.com/office/drawing/2014/main" id="{A02EA0B4-8D56-8273-1F39-8CBA320A4115}"/>
                  </a:ext>
                </a:extLst>
              </p:cNvPr>
              <p:cNvPicPr/>
              <p:nvPr/>
            </p:nvPicPr>
            <p:blipFill>
              <a:blip r:embed="rId20"/>
              <a:stretch>
                <a:fillRect/>
              </a:stretch>
            </p:blipFill>
            <p:spPr>
              <a:xfrm>
                <a:off x="5493569" y="5661061"/>
                <a:ext cx="2189998" cy="127000"/>
              </a:xfrm>
              <a:prstGeom prst="rect">
                <a:avLst/>
              </a:prstGeom>
            </p:spPr>
          </p:pic>
        </mc:Fallback>
      </mc:AlternateContent>
    </p:spTree>
    <p:extLst>
      <p:ext uri="{BB962C8B-B14F-4D97-AF65-F5344CB8AC3E}">
        <p14:creationId xmlns:p14="http://schemas.microsoft.com/office/powerpoint/2010/main" val="254494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501FB77-1E48-A907-E25A-93C50330D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54" y="1023803"/>
            <a:ext cx="5948746" cy="5039909"/>
          </a:xfrm>
          <a:prstGeom prst="rect">
            <a:avLst/>
          </a:prstGeom>
        </p:spPr>
      </p:pic>
      <p:pic>
        <p:nvPicPr>
          <p:cNvPr id="5" name="Afbeelding 4">
            <a:extLst>
              <a:ext uri="{FF2B5EF4-FFF2-40B4-BE49-F238E27FC236}">
                <a16:creationId xmlns:a16="http://schemas.microsoft.com/office/drawing/2014/main" id="{C1D8E516-1EDF-319D-0977-AA82B0AC6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717" y="1023803"/>
            <a:ext cx="6118794" cy="5176434"/>
          </a:xfrm>
          <a:prstGeom prst="rect">
            <a:avLst/>
          </a:prstGeom>
        </p:spPr>
      </p:pic>
    </p:spTree>
    <p:extLst>
      <p:ext uri="{BB962C8B-B14F-4D97-AF65-F5344CB8AC3E}">
        <p14:creationId xmlns:p14="http://schemas.microsoft.com/office/powerpoint/2010/main" val="290068636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1" ma:contentTypeDescription="Een nieuw document maken." ma:contentTypeScope="" ma:versionID="a29b2695f712cf7a05b1cef6d3acfc21">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b8ed36d4f6667af175760fddac04732e"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1BC580-947A-4107-8AF5-50C7CD04590F}">
  <ds:schemaRefs>
    <ds:schemaRef ds:uri="http://purl.org/dc/dcmitype/"/>
    <ds:schemaRef ds:uri="http://www.w3.org/XML/1998/namespace"/>
    <ds:schemaRef ds:uri="http://schemas.microsoft.com/office/2006/documentManagement/types"/>
    <ds:schemaRef ds:uri="e7183d92-7d1c-4abc-9060-17c5b27035f0"/>
    <ds:schemaRef ds:uri="http://schemas.microsoft.com/office/2006/metadata/properties"/>
    <ds:schemaRef ds:uri="http://purl.org/dc/terms/"/>
    <ds:schemaRef ds:uri="65a11041-aba8-449e-bef6-559f13c05a59"/>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7DB89994-DCF0-46A6-9D6C-4DAC96DF24D8}"/>
</file>

<file path=customXml/itemProps3.xml><?xml version="1.0" encoding="utf-8"?>
<ds:datastoreItem xmlns:ds="http://schemas.openxmlformats.org/officeDocument/2006/customXml" ds:itemID="{92A64BCF-F95D-41F2-B3E1-49290C13CB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28572</TotalTime>
  <Words>702</Words>
  <Application>Microsoft Macintosh PowerPoint</Application>
  <PresentationFormat>Breedbeeld</PresentationFormat>
  <Paragraphs>79</Paragraphs>
  <Slides>14</Slides>
  <Notes>10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Aptos</vt:lpstr>
      <vt:lpstr>Arial</vt:lpstr>
      <vt:lpstr>Calibri</vt:lpstr>
      <vt:lpstr>Calibri Light</vt:lpstr>
      <vt:lpstr>Effra</vt:lpstr>
      <vt:lpstr>Systeemlettertype regulier</vt:lpstr>
      <vt:lpstr>Times New Roman</vt:lpstr>
      <vt:lpstr>Kantoorthema</vt:lpstr>
      <vt:lpstr>Eindexamen vmbo GL/TL 2025 </vt:lpstr>
      <vt:lpstr>PowerPoint-presentatie</vt:lpstr>
      <vt:lpstr>Leesvaardigheid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Leesvaardigheid extra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Jos Stolper</dc:creator>
  <cp:lastModifiedBy>Aruna Hoofs</cp:lastModifiedBy>
  <cp:revision>70</cp:revision>
  <dcterms:created xsi:type="dcterms:W3CDTF">2022-04-29T11:47:46Z</dcterms:created>
  <dcterms:modified xsi:type="dcterms:W3CDTF">2025-05-09T15:01:54Z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y fmtid="{D5CDD505-2E9C-101B-9397-08002B2CF9AE}" pid="3" name="MediaServiceImageTags">
    <vt:lpwstr/>
  </property>
</Properties>
</file>